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 id="2147483706" r:id="rId3"/>
    <p:sldMasterId id="2147483707" r:id="rId4"/>
  </p:sldMasterIdLst>
  <p:notesMasterIdLst>
    <p:notesMasterId r:id="rId6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9144000" cy="5143500" type="screen16x9"/>
  <p:notesSz cx="6858000" cy="9144000"/>
  <p:embeddedFontLst>
    <p:embeddedFont>
      <p:font typeface="Arial Black" panose="020B0A04020102020204" pitchFamily="34" charset="0"/>
      <p:regular r:id="rId63"/>
      <p:bold r:id="rId64"/>
    </p:embeddedFont>
    <p:embeddedFont>
      <p:font typeface="Arvo" panose="020B0604020202020204" charset="0"/>
      <p:regular r:id="rId65"/>
      <p:bold r:id="rId66"/>
      <p:italic r:id="rId67"/>
      <p:boldItalic r:id="rId68"/>
    </p:embeddedFont>
    <p:embeddedFont>
      <p:font typeface="Candara" panose="020E050203030302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Helvetica Neue" panose="020B0604020202020204"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Tahoma" panose="020B0604030504040204" pitchFamily="34" charset="0"/>
      <p:regular r:id="rId85"/>
      <p:bold r:id="rId86"/>
    </p:embeddedFont>
    <p:embeddedFont>
      <p:font typeface="Trebuchet MS" panose="020B0603020202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orient="horz" pos="1512">
          <p15:clr>
            <a:srgbClr val="747775"/>
          </p15:clr>
        </p15:guide>
        <p15:guide id="3" orient="horz" pos="1745">
          <p15:clr>
            <a:srgbClr val="747775"/>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473" y="41"/>
      </p:cViewPr>
      <p:guideLst>
        <p:guide orient="horz"/>
        <p:guide orient="horz" pos="1512"/>
        <p:guide orient="horz" pos="174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1.xml"/><Relationship Id="rId90" Type="http://schemas.openxmlformats.org/officeDocument/2006/relationships/font" Target="fonts/font2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7.xml"/><Relationship Id="rId82"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d3c2ee912_4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6d3c2ee912_4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fcfdd170f1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fcfdd170f1_0_4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lgs team - lots of interactions with special districts</a:t>
            </a:r>
            <a:endParaRPr/>
          </a:p>
          <a:p>
            <a:pPr marL="457200" lvl="0" indent="-317500" algn="l" rtl="0">
              <a:spcBef>
                <a:spcPts val="0"/>
              </a:spcBef>
              <a:spcAft>
                <a:spcPts val="0"/>
              </a:spcAft>
              <a:buSzPts val="1400"/>
              <a:buChar char="●"/>
            </a:pPr>
            <a:r>
              <a:rPr lang="en"/>
              <a:t>Maintain inventory of state’s local governments, plus public files</a:t>
            </a:r>
            <a:endParaRPr/>
          </a:p>
          <a:p>
            <a:pPr marL="457200" lvl="0" indent="-317500" algn="l" rtl="0">
              <a:spcBef>
                <a:spcPts val="0"/>
              </a:spcBef>
              <a:spcAft>
                <a:spcPts val="0"/>
              </a:spcAft>
              <a:buSzPts val="1400"/>
              <a:buChar char="●"/>
            </a:pPr>
            <a:r>
              <a:rPr lang="en"/>
              <a:t>Administer statutes intended to promote local government transparency/accountability</a:t>
            </a:r>
            <a:endParaRPr/>
          </a:p>
          <a:p>
            <a:pPr marL="914400" lvl="1" indent="-317500" algn="l" rtl="0">
              <a:spcBef>
                <a:spcPts val="0"/>
              </a:spcBef>
              <a:spcAft>
                <a:spcPts val="0"/>
              </a:spcAft>
              <a:buSzPts val="1400"/>
              <a:buChar char="○"/>
            </a:pPr>
            <a:r>
              <a:rPr lang="en"/>
              <a:t>but not a local government compliance/”oversight” role!</a:t>
            </a:r>
            <a:endParaRPr/>
          </a:p>
          <a:p>
            <a:pPr marL="457200" lvl="0" indent="-317500" algn="l" rtl="0">
              <a:spcBef>
                <a:spcPts val="0"/>
              </a:spcBef>
              <a:spcAft>
                <a:spcPts val="0"/>
              </a:spcAft>
              <a:buSzPts val="1400"/>
              <a:buChar char="●"/>
            </a:pPr>
            <a:r>
              <a:rPr lang="en"/>
              <a:t>new e-filing portal coming soon </a:t>
            </a:r>
            <a:endParaRPr/>
          </a:p>
          <a:p>
            <a:pPr marL="0" lvl="0" indent="0" algn="l" rtl="0">
              <a:spcBef>
                <a:spcPts val="0"/>
              </a:spcBef>
              <a:spcAft>
                <a:spcPts val="0"/>
              </a:spcAft>
              <a:buNone/>
            </a:pPr>
            <a:endParaRPr/>
          </a:p>
          <a:p>
            <a:pPr marL="0" lvl="0" indent="457200" algn="l" rtl="0">
              <a:lnSpc>
                <a:spcPct val="107916"/>
              </a:lnSpc>
              <a:spcBef>
                <a:spcPts val="0"/>
              </a:spcBef>
              <a:spcAft>
                <a:spcPts val="0"/>
              </a:spcAft>
              <a:buNone/>
            </a:pPr>
            <a:r>
              <a:rPr lang="en">
                <a:solidFill>
                  <a:schemeClr val="dk1"/>
                </a:solidFill>
                <a:latin typeface="Trebuchet MS"/>
                <a:ea typeface="Trebuchet MS"/>
                <a:cs typeface="Trebuchet MS"/>
                <a:sym typeface="Trebuchet MS"/>
              </a:rPr>
              <a:t>The Division’s Local Government Services Section administers multiple statutory transparency and compliance programs intended to improve public access to local government information and to promote and assure accountability of local governing boards.  </a:t>
            </a:r>
            <a:endParaRPr>
              <a:solidFill>
                <a:schemeClr val="dk1"/>
              </a:solidFill>
              <a:latin typeface="Trebuchet MS"/>
              <a:ea typeface="Trebuchet MS"/>
              <a:cs typeface="Trebuchet MS"/>
              <a:sym typeface="Trebuchet MS"/>
            </a:endParaRPr>
          </a:p>
          <a:p>
            <a:pPr marL="0" lvl="0" indent="457200" algn="l" rtl="0">
              <a:lnSpc>
                <a:spcPct val="107916"/>
              </a:lnSpc>
              <a:spcBef>
                <a:spcPts val="800"/>
              </a:spcBef>
              <a:spcAft>
                <a:spcPts val="0"/>
              </a:spcAft>
              <a:buNone/>
            </a:pPr>
            <a:r>
              <a:rPr lang="en">
                <a:solidFill>
                  <a:schemeClr val="dk1"/>
                </a:solidFill>
                <a:latin typeface="Trebuchet MS"/>
                <a:ea typeface="Trebuchet MS"/>
                <a:cs typeface="Trebuchet MS"/>
                <a:sym typeface="Trebuchet MS"/>
              </a:rPr>
              <a:t>Each of the Section’s programs also provide assistance and training to local officials and staff to help achieve statutorily directed transparency and compliance and to assist them with effectively meeting the needs of Colorado citizens.  The Section’s assistance is most often provided to smaller and primarily rural governments with limited resources.</a:t>
            </a:r>
            <a:endParaRPr>
              <a:solidFill>
                <a:schemeClr val="dk1"/>
              </a:solidFill>
              <a:latin typeface="Trebuchet MS"/>
              <a:ea typeface="Trebuchet MS"/>
              <a:cs typeface="Trebuchet MS"/>
              <a:sym typeface="Trebuchet MS"/>
            </a:endParaRPr>
          </a:p>
          <a:p>
            <a:pPr marL="0" lvl="0" indent="457200" algn="l" rtl="0">
              <a:lnSpc>
                <a:spcPct val="107916"/>
              </a:lnSpc>
              <a:spcBef>
                <a:spcPts val="800"/>
              </a:spcBef>
              <a:spcAft>
                <a:spcPts val="0"/>
              </a:spcAft>
              <a:buNone/>
            </a:pPr>
            <a:r>
              <a:rPr lang="en">
                <a:solidFill>
                  <a:schemeClr val="dk1"/>
                </a:solidFill>
                <a:latin typeface="Trebuchet MS"/>
                <a:ea typeface="Trebuchet MS"/>
                <a:cs typeface="Trebuchet MS"/>
                <a:sym typeface="Trebuchet MS"/>
              </a:rPr>
              <a:t>In addition, the Section conducts studies of local government, intergovernmental relations, the structure and powers of local government units and their relationships to each other, local government finance, services, management, and other research necessary to carry out the functions of the Division.  The Section has 11 staff.</a:t>
            </a:r>
            <a:endParaRPr/>
          </a:p>
          <a:p>
            <a:pPr marL="0" lvl="0" indent="0" algn="l" rtl="0">
              <a:spcBef>
                <a:spcPts val="8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85973b2f6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85973b2f6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cfdd170f1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fcfdd170f1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Really only kept this slide because the photos might be useful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fcfdd170f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fcfdd170f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Eric- You could easily cut Arch and pres support bullet under MS and the HPCP bullet under LU to reduce the text</a:t>
            </a:r>
            <a:br>
              <a:rPr lang="en">
                <a:solidFill>
                  <a:schemeClr val="dk1"/>
                </a:solidFill>
              </a:rPr>
            </a:br>
            <a:r>
              <a:rPr lang="en">
                <a:solidFill>
                  <a:schemeClr val="dk1"/>
                </a:solidFill>
              </a:rPr>
              <a:t>EIAF:  referring to DLG’s Energy and Mineral Impact Assistance grant program</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SLFRF:  Coronavirus State and Local Fiscal Recovery Funds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HPCP:  State law - High Performance Certification Program, which CDO administers for DLG and reports to Ofc State Architect/DPA; ensures third party verification of energy efficiency required by state law of certain state owned or funded projects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fcfdd170f1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fcfdd170f1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fcfdd170f1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fcfdd170f1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fcfdd170f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fcfdd170f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fcfdd170f1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fcfdd170f1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871c445b1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871c445b1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871c445b1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871c445b1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Established in statute in 2018 and placed in DLG via HB18-1394.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d8ffdd5aa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d8ffdd5aa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871c445b1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871c445b1f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71c445b1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871c445b1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871c445b1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871c445b1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871c445b1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871c445b1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fd65db9776_0_296: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4" name="Google Shape;574;g2fd65db9776_0_296:notes"/>
          <p:cNvSpPr txBox="1">
            <a:spLocks noGrp="1"/>
          </p:cNvSpPr>
          <p:nvPr>
            <p:ph type="body" idx="1"/>
          </p:nvPr>
        </p:nvSpPr>
        <p:spPr>
          <a:xfrm>
            <a:off x="686422" y="4344025"/>
            <a:ext cx="5485200" cy="4112700"/>
          </a:xfrm>
          <a:prstGeom prst="rect">
            <a:avLst/>
          </a:prstGeom>
          <a:noFill/>
          <a:ln>
            <a:noFill/>
          </a:ln>
        </p:spPr>
        <p:txBody>
          <a:bodyPr spcFirstLastPara="1" wrap="square" lIns="91250" tIns="45625" rIns="91250" bIns="456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Akron has taken advantage of many DOLA resources.</a:t>
            </a:r>
            <a:endParaRPr/>
          </a:p>
        </p:txBody>
      </p:sp>
      <p:sp>
        <p:nvSpPr>
          <p:cNvPr id="575" name="Google Shape;575;g2fd65db9776_0_296:notes"/>
          <p:cNvSpPr txBox="1">
            <a:spLocks noGrp="1"/>
          </p:cNvSpPr>
          <p:nvPr>
            <p:ph type="sldNum" idx="12"/>
          </p:nvPr>
        </p:nvSpPr>
        <p:spPr>
          <a:xfrm>
            <a:off x="3884028" y="8686490"/>
            <a:ext cx="2972400" cy="456000"/>
          </a:xfrm>
          <a:prstGeom prst="rect">
            <a:avLst/>
          </a:prstGeom>
          <a:noFill/>
          <a:ln>
            <a:noFill/>
          </a:ln>
        </p:spPr>
        <p:txBody>
          <a:bodyPr spcFirstLastPara="1" wrap="square" lIns="91250" tIns="45625" rIns="91250" bIns="4562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fd65db9776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fd65db9776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fd65db9776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fd65db977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fd65db977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fd65db9776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fd65db9776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fd65db9776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fd65db977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fd65db977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fcfdd170f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fcfdd170f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fd65db977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fd65db977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fd65db97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fd65db97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d173a6244d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d173a6244d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85973b2f6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85973b2f6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Numbers from the last three years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85973b2f69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85973b2f6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85973b2f6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85973b2f6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85973b2f6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85973b2f6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85973b2f6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85973b2f6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Staff hiring and training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Improving contracting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Process improvement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Policy Innovations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85973b2f6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85973b2f6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We’ve grown really quickly. 517%</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85973b2f6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85973b2f6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6fbf97aed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6fbf97aed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85973b2f69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85973b2f69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85973b2f69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85973b2f69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fd65db977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fd65db977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fd65db977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fd65db977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fd65db977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fd65db977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fd65db977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fd65db977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fd65db977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fd65db977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fd65db977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fd65db977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fd65db977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fd65db977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fd65db977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fd65db977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fd65db9776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fd65db9776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fd65db9776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2fd65db977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fd65db977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fd65db977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fd65db977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fd65db977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https://pixabay.com/en/ipad-map-tablet-internet-screen-632394/</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fd65db9776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fd65db9776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fd65db977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2fd65db977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fd65db977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fd65db977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871c445b1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871c445b1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d8ffdd5aa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d8ffdd5aa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fd65db9776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fd65db977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3950f2fd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73950f2fd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Staff hiring and training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Improving contracting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Process improvement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Policy Innovations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fd65db97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fd65db97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fcfdd170f1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fcfdd170f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SzPts val="1400"/>
              <a:buFont typeface="Calibri"/>
              <a:buNone/>
            </a:pPr>
            <a:r>
              <a:rPr lang="en" sz="2100">
                <a:solidFill>
                  <a:schemeClr val="dk1"/>
                </a:solidFill>
                <a:latin typeface="Helvetica Neue"/>
                <a:ea typeface="Helvetica Neue"/>
                <a:cs typeface="Helvetica Neue"/>
                <a:sym typeface="Helvetica Neue"/>
              </a:rPr>
              <a:t>We are the states experts on Local gov, statutory framework,  operations, management and infrastructure, face of the state for ULG’s - they know they can call us and we will get them to the right place,  and we are your resource - we can help communicate, enter and work with communities, we can be ombudsman between ULGs and State Departments; Our focus is local strength and getting information, training, money to them so they can succeed. We respond and can pivot to their needs, often being the first Department tackling a growing issue. (BB example)</a:t>
            </a:r>
            <a:endParaRPr sz="21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SzPts val="1400"/>
              <a:buFont typeface="Calibri"/>
              <a:buNone/>
            </a:pPr>
            <a:endParaRPr sz="21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SzPts val="1400"/>
              <a:buFont typeface="Calibri"/>
              <a:buNone/>
            </a:pPr>
            <a:r>
              <a:rPr lang="en" sz="2100">
                <a:solidFill>
                  <a:schemeClr val="dk1"/>
                </a:solidFill>
                <a:latin typeface="Helvetica Neue"/>
                <a:ea typeface="Helvetica Neue"/>
                <a:cs typeface="Helvetica Neue"/>
                <a:sym typeface="Helvetica Neue"/>
              </a:rPr>
              <a:t>FAS - program administration - over $1b going out the door this past year - usually $300m to local govs thru 25 community development programs</a:t>
            </a:r>
            <a:endParaRPr sz="21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SzPts val="1400"/>
              <a:buFont typeface="Calibri"/>
              <a:buNone/>
            </a:pPr>
            <a:r>
              <a:rPr lang="en" sz="2100">
                <a:solidFill>
                  <a:schemeClr val="dk1"/>
                </a:solidFill>
                <a:latin typeface="Helvetica Neue"/>
                <a:ea typeface="Helvetica Neue"/>
                <a:cs typeface="Helvetica Neue"/>
                <a:sym typeface="Helvetica Neue"/>
              </a:rPr>
              <a:t>LGS - the team of experts on statutory requirements, local elections, spedical districts providing TA lcoally</a:t>
            </a:r>
            <a:endParaRPr sz="21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SzPts val="1400"/>
              <a:buFont typeface="Calibri"/>
              <a:buNone/>
            </a:pPr>
            <a:r>
              <a:rPr lang="en" sz="2100">
                <a:solidFill>
                  <a:schemeClr val="dk1"/>
                </a:solidFill>
                <a:latin typeface="Helvetica Neue"/>
                <a:ea typeface="Helvetica Neue"/>
                <a:cs typeface="Helvetica Neue"/>
                <a:sym typeface="Helvetica Neue"/>
              </a:rPr>
              <a:t>Then go thru the 3 sections slides</a:t>
            </a:r>
            <a:endParaRPr sz="2100">
              <a:solidFill>
                <a:schemeClr val="dk1"/>
              </a:solidFill>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EEEEE"/>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1401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p:nvPr/>
        </p:nvSpPr>
        <p:spPr>
          <a:xfrm>
            <a:off x="3172725" y="4562086"/>
            <a:ext cx="2424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3C5B9B"/>
                </a:solidFill>
                <a:latin typeface="Candara"/>
                <a:ea typeface="Candara"/>
                <a:cs typeface="Candara"/>
                <a:sym typeface="Candara"/>
              </a:rPr>
              <a:t>cdola.colorado.gov</a:t>
            </a:r>
            <a:endParaRPr sz="1600">
              <a:solidFill>
                <a:srgbClr val="3C5B9B"/>
              </a:solidFill>
              <a:latin typeface="Candara"/>
              <a:ea typeface="Candara"/>
              <a:cs typeface="Candara"/>
              <a:sym typeface="Candara"/>
            </a:endParaRPr>
          </a:p>
        </p:txBody>
      </p:sp>
      <p:sp>
        <p:nvSpPr>
          <p:cNvPr id="12" name="Google Shape;12;p2"/>
          <p:cNvSpPr/>
          <p:nvPr/>
        </p:nvSpPr>
        <p:spPr>
          <a:xfrm>
            <a:off x="0" y="2582072"/>
            <a:ext cx="9144000" cy="307200"/>
          </a:xfrm>
          <a:prstGeom prst="rect">
            <a:avLst/>
          </a:prstGeom>
          <a:solidFill>
            <a:srgbClr val="FFD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13;p2"/>
          <p:cNvSpPr/>
          <p:nvPr/>
        </p:nvSpPr>
        <p:spPr>
          <a:xfrm>
            <a:off x="0" y="2640078"/>
            <a:ext cx="9144000" cy="307200"/>
          </a:xfrm>
          <a:prstGeom prst="rect">
            <a:avLst/>
          </a:prstGeom>
          <a:solidFill>
            <a:srgbClr val="3C5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 name="Google Shape;14;p2"/>
          <p:cNvSpPr txBox="1">
            <a:spLocks noGrp="1"/>
          </p:cNvSpPr>
          <p:nvPr>
            <p:ph type="ctrTitle"/>
          </p:nvPr>
        </p:nvSpPr>
        <p:spPr>
          <a:xfrm>
            <a:off x="169500" y="2817800"/>
            <a:ext cx="8456100" cy="117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6448F"/>
              </a:buClr>
              <a:buSzPts val="5000"/>
              <a:buNone/>
              <a:defRPr sz="5000">
                <a:solidFill>
                  <a:srgbClr val="06448F"/>
                </a:solidFill>
              </a:defRPr>
            </a:lvl1pPr>
            <a:lvl2pPr lvl="1"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2pPr>
            <a:lvl3pPr lvl="2"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3pPr>
            <a:lvl4pPr lvl="3"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4pPr>
            <a:lvl5pPr lvl="4"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5pPr>
            <a:lvl6pPr lvl="5"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6pPr>
            <a:lvl7pPr lvl="6"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7pPr>
            <a:lvl8pPr lvl="7"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8pPr>
            <a:lvl9pPr lvl="8" rtl="0">
              <a:spcBef>
                <a:spcPts val="0"/>
              </a:spcBef>
              <a:spcAft>
                <a:spcPts val="0"/>
              </a:spcAft>
              <a:buClr>
                <a:srgbClr val="FFFFFF"/>
              </a:buClr>
              <a:buSzPts val="6000"/>
              <a:buFont typeface="Arvo"/>
              <a:buNone/>
              <a:defRPr sz="6000">
                <a:solidFill>
                  <a:srgbClr val="FFFFFF"/>
                </a:solidFill>
                <a:latin typeface="Arvo"/>
                <a:ea typeface="Arvo"/>
                <a:cs typeface="Arvo"/>
                <a:sym typeface="Arvo"/>
              </a:defRPr>
            </a:lvl9pPr>
          </a:lstStyle>
          <a:p>
            <a:endParaRPr/>
          </a:p>
        </p:txBody>
      </p:sp>
      <p:sp>
        <p:nvSpPr>
          <p:cNvPr id="15" name="Google Shape;15;p2"/>
          <p:cNvSpPr txBox="1">
            <a:spLocks noGrp="1"/>
          </p:cNvSpPr>
          <p:nvPr>
            <p:ph type="subTitle" idx="1"/>
          </p:nvPr>
        </p:nvSpPr>
        <p:spPr>
          <a:xfrm>
            <a:off x="169500" y="3995150"/>
            <a:ext cx="8662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1970"/>
              </a:buClr>
              <a:buSzPts val="2800"/>
              <a:buNone/>
              <a:defRPr sz="2800">
                <a:solidFill>
                  <a:srgbClr val="001970"/>
                </a:solidFill>
              </a:defRPr>
            </a:lvl1pPr>
            <a:lvl2pPr lvl="1"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2pPr>
            <a:lvl3pPr lvl="2"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3pPr>
            <a:lvl4pPr lvl="3"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4pPr>
            <a:lvl5pPr lvl="4"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5pPr>
            <a:lvl6pPr lvl="5"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6pPr>
            <a:lvl7pPr lvl="6"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7pPr>
            <a:lvl8pPr lvl="7"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8pPr>
            <a:lvl9pPr lvl="8" algn="ctr" rtl="0">
              <a:lnSpc>
                <a:spcPct val="100000"/>
              </a:lnSpc>
              <a:spcBef>
                <a:spcPts val="0"/>
              </a:spcBef>
              <a:spcAft>
                <a:spcPts val="0"/>
              </a:spcAft>
              <a:buClr>
                <a:srgbClr val="FF5301"/>
              </a:buClr>
              <a:buSzPts val="2800"/>
              <a:buFont typeface="Open Sans"/>
              <a:buNone/>
              <a:defRPr sz="2800">
                <a:solidFill>
                  <a:srgbClr val="FF5301"/>
                </a:solidFill>
                <a:latin typeface="Open Sans"/>
                <a:ea typeface="Open Sans"/>
                <a:cs typeface="Open Sans"/>
                <a:sym typeface="Open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ition Slide">
  <p:cSld name="SECTION_HEADER_1_1">
    <p:spTree>
      <p:nvGrpSpPr>
        <p:cNvPr id="1" name="Shape 72"/>
        <p:cNvGrpSpPr/>
        <p:nvPr/>
      </p:nvGrpSpPr>
      <p:grpSpPr>
        <a:xfrm>
          <a:off x="0" y="0"/>
          <a:ext cx="0" cy="0"/>
          <a:chOff x="0" y="0"/>
          <a:chExt cx="0" cy="0"/>
        </a:xfrm>
      </p:grpSpPr>
      <p:sp>
        <p:nvSpPr>
          <p:cNvPr id="73" name="Google Shape;73;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1"/>
                </a:solidFill>
                <a:latin typeface="Trebuchet MS"/>
                <a:ea typeface="Trebuchet MS"/>
                <a:cs typeface="Trebuchet MS"/>
                <a:sym typeface="Trebuchet MS"/>
              </a:defRPr>
            </a:lvl1pPr>
            <a:lvl2pPr lvl="1" rtl="0">
              <a:buNone/>
              <a:defRPr sz="1300">
                <a:solidFill>
                  <a:schemeClr val="dk1"/>
                </a:solidFill>
                <a:latin typeface="Trebuchet MS"/>
                <a:ea typeface="Trebuchet MS"/>
                <a:cs typeface="Trebuchet MS"/>
                <a:sym typeface="Trebuchet MS"/>
              </a:defRPr>
            </a:lvl2pPr>
            <a:lvl3pPr lvl="2" rtl="0">
              <a:buNone/>
              <a:defRPr sz="1300">
                <a:solidFill>
                  <a:schemeClr val="dk1"/>
                </a:solidFill>
                <a:latin typeface="Trebuchet MS"/>
                <a:ea typeface="Trebuchet MS"/>
                <a:cs typeface="Trebuchet MS"/>
                <a:sym typeface="Trebuchet MS"/>
              </a:defRPr>
            </a:lvl3pPr>
            <a:lvl4pPr lvl="3" rtl="0">
              <a:buNone/>
              <a:defRPr sz="1300">
                <a:solidFill>
                  <a:schemeClr val="dk1"/>
                </a:solidFill>
                <a:latin typeface="Trebuchet MS"/>
                <a:ea typeface="Trebuchet MS"/>
                <a:cs typeface="Trebuchet MS"/>
                <a:sym typeface="Trebuchet MS"/>
              </a:defRPr>
            </a:lvl4pPr>
            <a:lvl5pPr lvl="4" rtl="0">
              <a:buNone/>
              <a:defRPr sz="1300">
                <a:solidFill>
                  <a:schemeClr val="dk1"/>
                </a:solidFill>
                <a:latin typeface="Trebuchet MS"/>
                <a:ea typeface="Trebuchet MS"/>
                <a:cs typeface="Trebuchet MS"/>
                <a:sym typeface="Trebuchet MS"/>
              </a:defRPr>
            </a:lvl5pPr>
            <a:lvl6pPr lvl="5" rtl="0">
              <a:buNone/>
              <a:defRPr sz="1300">
                <a:solidFill>
                  <a:schemeClr val="dk1"/>
                </a:solidFill>
                <a:latin typeface="Trebuchet MS"/>
                <a:ea typeface="Trebuchet MS"/>
                <a:cs typeface="Trebuchet MS"/>
                <a:sym typeface="Trebuchet MS"/>
              </a:defRPr>
            </a:lvl6pPr>
            <a:lvl7pPr lvl="6" rtl="0">
              <a:buNone/>
              <a:defRPr sz="1300">
                <a:solidFill>
                  <a:schemeClr val="dk1"/>
                </a:solidFill>
                <a:latin typeface="Trebuchet MS"/>
                <a:ea typeface="Trebuchet MS"/>
                <a:cs typeface="Trebuchet MS"/>
                <a:sym typeface="Trebuchet MS"/>
              </a:defRPr>
            </a:lvl7pPr>
            <a:lvl8pPr lvl="7" rtl="0">
              <a:buNone/>
              <a:defRPr sz="1300">
                <a:solidFill>
                  <a:schemeClr val="dk1"/>
                </a:solidFill>
                <a:latin typeface="Trebuchet MS"/>
                <a:ea typeface="Trebuchet MS"/>
                <a:cs typeface="Trebuchet MS"/>
                <a:sym typeface="Trebuchet MS"/>
              </a:defRPr>
            </a:lvl8pPr>
            <a:lvl9pPr lvl="8" rtl="0">
              <a:buNone/>
              <a:defRPr sz="1300">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2 2">
  <p:cSld name="TITLE_AND_BODY_2_2">
    <p:bg>
      <p:bgPr>
        <a:solidFill>
          <a:schemeClr val="lt1"/>
        </a:solidFill>
        <a:effectLst/>
      </p:bgPr>
    </p:bg>
    <p:spTree>
      <p:nvGrpSpPr>
        <p:cNvPr id="1" name="Shape 74"/>
        <p:cNvGrpSpPr/>
        <p:nvPr/>
      </p:nvGrpSpPr>
      <p:grpSpPr>
        <a:xfrm>
          <a:off x="0" y="0"/>
          <a:ext cx="0" cy="0"/>
          <a:chOff x="0" y="0"/>
          <a:chExt cx="0" cy="0"/>
        </a:xfrm>
      </p:grpSpPr>
      <p:sp>
        <p:nvSpPr>
          <p:cNvPr id="75" name="Google Shape;75;p12"/>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76" name="Google Shape;76;p12"/>
          <p:cNvSpPr>
            <a:spLocks noGrp="1"/>
          </p:cNvSpPr>
          <p:nvPr>
            <p:ph type="pic" idx="2"/>
          </p:nvPr>
        </p:nvSpPr>
        <p:spPr>
          <a:xfrm>
            <a:off x="5944400" y="1061225"/>
            <a:ext cx="2857800" cy="3460500"/>
          </a:xfrm>
          <a:prstGeom prst="roundRect">
            <a:avLst>
              <a:gd name="adj" fmla="val 16667"/>
            </a:avLst>
          </a:prstGeom>
          <a:noFill/>
          <a:ln>
            <a:noFill/>
          </a:ln>
        </p:spPr>
      </p:sp>
      <p:sp>
        <p:nvSpPr>
          <p:cNvPr id="77" name="Google Shape;77;p12"/>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2"/>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120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120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120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120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120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120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120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1200"/>
              </a:spcBef>
              <a:spcAft>
                <a:spcPts val="1200"/>
              </a:spcAft>
              <a:buSzPts val="1200"/>
              <a:buFont typeface="Candara"/>
              <a:buChar char="■"/>
              <a:defRPr sz="1200">
                <a:latin typeface="Candara"/>
                <a:ea typeface="Candara"/>
                <a:cs typeface="Candara"/>
                <a:sym typeface="Candara"/>
              </a:defRPr>
            </a:lvl9pPr>
          </a:lstStyle>
          <a:p>
            <a:endParaRPr/>
          </a:p>
        </p:txBody>
      </p:sp>
      <p:sp>
        <p:nvSpPr>
          <p:cNvPr id="79" name="Google Shape;79;p12"/>
          <p:cNvSpPr txBox="1">
            <a:spLocks noGrp="1"/>
          </p:cNvSpPr>
          <p:nvPr>
            <p:ph type="sldNum" idx="12"/>
          </p:nvPr>
        </p:nvSpPr>
        <p:spPr>
          <a:xfrm>
            <a:off x="8389250" y="46514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80" name="Google Shape;80;p12"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57642" y="139601"/>
            <a:ext cx="7715400" cy="624300"/>
          </a:xfrm>
          <a:prstGeom prst="rect">
            <a:avLst/>
          </a:prstGeom>
          <a:noFill/>
          <a:ln>
            <a:noFill/>
          </a:ln>
        </p:spPr>
        <p:txBody>
          <a:bodyPr spcFirstLastPara="1" wrap="square" lIns="48200" tIns="24100" rIns="48200" bIns="24100" anchor="b" anchorCtr="0">
            <a:noAutofit/>
          </a:bodyPr>
          <a:lstStyle>
            <a:lvl1pPr marR="0" lvl="0" algn="l" rtl="0">
              <a:spcBef>
                <a:spcPts val="0"/>
              </a:spcBef>
              <a:spcAft>
                <a:spcPts val="0"/>
              </a:spcAft>
              <a:buSzPts val="3200"/>
              <a:buNone/>
              <a:defRPr sz="3200" b="0" u="none" strike="noStrike" cap="none">
                <a:latin typeface="Trebuchet MS"/>
                <a:ea typeface="Trebuchet MS"/>
                <a:cs typeface="Trebuchet MS"/>
                <a:sym typeface="Trebuchet MS"/>
              </a:defRPr>
            </a:lvl1pPr>
            <a:lvl2pPr marR="0" lvl="1"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83" name="Google Shape;83;p13"/>
          <p:cNvSpPr txBox="1">
            <a:spLocks noGrp="1"/>
          </p:cNvSpPr>
          <p:nvPr>
            <p:ph type="body" idx="1"/>
          </p:nvPr>
        </p:nvSpPr>
        <p:spPr>
          <a:xfrm>
            <a:off x="457641" y="947624"/>
            <a:ext cx="8197800" cy="2411100"/>
          </a:xfrm>
          <a:prstGeom prst="rect">
            <a:avLst/>
          </a:prstGeom>
          <a:noFill/>
          <a:ln>
            <a:noFill/>
          </a:ln>
        </p:spPr>
        <p:txBody>
          <a:bodyPr spcFirstLastPara="1" wrap="square" lIns="48200" tIns="24100" rIns="48200" bIns="24100" anchor="t" anchorCtr="0">
            <a:noAutofit/>
          </a:bodyPr>
          <a:lstStyle>
            <a:lvl1pPr marL="457200" marR="0" lvl="0" indent="-228600" algn="l" rtl="0">
              <a:spcBef>
                <a:spcPts val="3000"/>
              </a:spcBef>
              <a:spcAft>
                <a:spcPts val="0"/>
              </a:spcAft>
              <a:buSzPts val="700"/>
              <a:buNone/>
              <a:defRPr sz="2100" b="0" i="0" u="none" strike="noStrike" cap="none">
                <a:latin typeface="Trebuchet MS"/>
                <a:ea typeface="Trebuchet MS"/>
                <a:cs typeface="Trebuchet MS"/>
                <a:sym typeface="Trebuchet MS"/>
              </a:defRPr>
            </a:lvl1pPr>
            <a:lvl2pPr marL="914400" marR="0" lvl="1" indent="-228600" algn="l" rtl="0">
              <a:spcBef>
                <a:spcPts val="3000"/>
              </a:spcBef>
              <a:spcAft>
                <a:spcPts val="0"/>
              </a:spcAft>
              <a:buSzPts val="700"/>
              <a:buNone/>
              <a:defRPr sz="2100" b="0" i="0" u="none" strike="noStrike" cap="none">
                <a:latin typeface="Trebuchet MS"/>
                <a:ea typeface="Trebuchet MS"/>
                <a:cs typeface="Trebuchet MS"/>
                <a:sym typeface="Trebuchet MS"/>
              </a:defRPr>
            </a:lvl2pPr>
            <a:lvl3pPr marL="1371600" marR="0" lvl="2" indent="-228600" algn="l" rtl="0">
              <a:spcBef>
                <a:spcPts val="3000"/>
              </a:spcBef>
              <a:spcAft>
                <a:spcPts val="0"/>
              </a:spcAft>
              <a:buSzPts val="700"/>
              <a:buNone/>
              <a:defRPr sz="2100" b="0" i="0" u="none" strike="noStrike" cap="none">
                <a:latin typeface="Trebuchet MS"/>
                <a:ea typeface="Trebuchet MS"/>
                <a:cs typeface="Trebuchet MS"/>
                <a:sym typeface="Trebuchet MS"/>
              </a:defRPr>
            </a:lvl3pPr>
            <a:lvl4pPr marL="1828800" marR="0" lvl="3" indent="-228600" algn="l" rtl="0">
              <a:spcBef>
                <a:spcPts val="3000"/>
              </a:spcBef>
              <a:spcAft>
                <a:spcPts val="0"/>
              </a:spcAft>
              <a:buSzPts val="700"/>
              <a:buNone/>
              <a:defRPr sz="2100" b="0" i="0" u="none" strike="noStrike" cap="none">
                <a:latin typeface="Trebuchet MS"/>
                <a:ea typeface="Trebuchet MS"/>
                <a:cs typeface="Trebuchet MS"/>
                <a:sym typeface="Trebuchet MS"/>
              </a:defRPr>
            </a:lvl4pPr>
            <a:lvl5pPr marL="2286000" marR="0" lvl="4" indent="-228600" algn="l" rtl="0">
              <a:spcBef>
                <a:spcPts val="3000"/>
              </a:spcBef>
              <a:spcAft>
                <a:spcPts val="0"/>
              </a:spcAft>
              <a:buSzPts val="700"/>
              <a:buNone/>
              <a:defRPr sz="2100" b="0" i="0" u="none" strike="noStrike" cap="none">
                <a:latin typeface="Trebuchet MS"/>
                <a:ea typeface="Trebuchet MS"/>
                <a:cs typeface="Trebuchet MS"/>
                <a:sym typeface="Trebuchet MS"/>
              </a:defRPr>
            </a:lvl5pPr>
            <a:lvl6pPr marL="2743200" marR="0" lvl="5" indent="-228600" algn="l" rtl="0">
              <a:spcBef>
                <a:spcPts val="3000"/>
              </a:spcBef>
              <a:spcAft>
                <a:spcPts val="0"/>
              </a:spcAft>
              <a:buSzPts val="700"/>
              <a:buNone/>
              <a:defRPr sz="2100" b="0" i="0" u="none" strike="noStrike" cap="none">
                <a:latin typeface="Trebuchet MS"/>
                <a:ea typeface="Trebuchet MS"/>
                <a:cs typeface="Trebuchet MS"/>
                <a:sym typeface="Trebuchet MS"/>
              </a:defRPr>
            </a:lvl6pPr>
            <a:lvl7pPr marL="3200400" marR="0" lvl="6"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2">
  <p:cSld name="TITLE_AND_BODY_2_3">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7" name="Google Shape;8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46484" y="281285"/>
            <a:ext cx="7715100" cy="659100"/>
          </a:xfrm>
          <a:prstGeom prst="rect">
            <a:avLst/>
          </a:prstGeom>
          <a:noFill/>
          <a:ln>
            <a:noFill/>
          </a:ln>
        </p:spPr>
        <p:txBody>
          <a:bodyPr spcFirstLastPara="1" wrap="square" lIns="58925" tIns="29450" rIns="58925" bIns="29450" anchor="t" anchorCtr="0">
            <a:noAutofit/>
          </a:bodyPr>
          <a:lstStyle>
            <a:lvl1pPr marR="0" lvl="0" algn="l" rtl="0">
              <a:lnSpc>
                <a:spcPct val="100000"/>
              </a:lnSpc>
              <a:spcBef>
                <a:spcPts val="0"/>
              </a:spcBef>
              <a:spcAft>
                <a:spcPts val="0"/>
              </a:spcAft>
              <a:buClr>
                <a:srgbClr val="000000"/>
              </a:buClr>
              <a:buSzPts val="900"/>
              <a:buFont typeface="Arial"/>
              <a:buNone/>
              <a:defRPr sz="3900" b="0" i="1" u="none" strike="noStrike" cap="none">
                <a:solidFill>
                  <a:srgbClr val="53585F"/>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900"/>
              <a:buFont typeface="Arial"/>
              <a:buNone/>
              <a:defRPr sz="4300" b="1" i="1" u="none" strike="noStrike" cap="none">
                <a:solidFill>
                  <a:srgbClr val="FFFFFF"/>
                </a:solidFill>
                <a:latin typeface="Trebuchet MS"/>
                <a:ea typeface="Trebuchet MS"/>
                <a:cs typeface="Trebuchet MS"/>
                <a:sym typeface="Trebuchet MS"/>
              </a:defRPr>
            </a:lvl9pPr>
          </a:lstStyle>
          <a:p>
            <a:endParaRPr/>
          </a:p>
        </p:txBody>
      </p:sp>
      <p:sp>
        <p:nvSpPr>
          <p:cNvPr id="90" name="Google Shape;90;p15"/>
          <p:cNvSpPr txBox="1">
            <a:spLocks noGrp="1"/>
          </p:cNvSpPr>
          <p:nvPr>
            <p:ph type="body" idx="1"/>
          </p:nvPr>
        </p:nvSpPr>
        <p:spPr>
          <a:xfrm>
            <a:off x="457647" y="1004590"/>
            <a:ext cx="7715100" cy="3455700"/>
          </a:xfrm>
          <a:prstGeom prst="rect">
            <a:avLst/>
          </a:prstGeom>
          <a:noFill/>
          <a:ln>
            <a:noFill/>
          </a:ln>
        </p:spPr>
        <p:txBody>
          <a:bodyPr spcFirstLastPara="1" wrap="square" lIns="58925" tIns="29450" rIns="58925" bIns="29450" anchor="t" anchorCtr="0">
            <a:noAutofit/>
          </a:bodyPr>
          <a:lstStyle>
            <a:lvl1pPr marL="457200" marR="0" lvl="0" indent="-228600" algn="l" rtl="0">
              <a:lnSpc>
                <a:spcPct val="100000"/>
              </a:lnSpc>
              <a:spcBef>
                <a:spcPts val="2700"/>
              </a:spcBef>
              <a:spcAft>
                <a:spcPts val="0"/>
              </a:spcAft>
              <a:buClr>
                <a:srgbClr val="000000"/>
              </a:buClr>
              <a:buSzPts val="900"/>
              <a:buFont typeface="Arial"/>
              <a:buNone/>
              <a:defRPr sz="1900" b="0" i="0" u="none" strike="noStrike" cap="none">
                <a:solidFill>
                  <a:srgbClr val="53585F"/>
                </a:solidFill>
                <a:latin typeface="Trebuchet MS"/>
                <a:ea typeface="Trebuchet MS"/>
                <a:cs typeface="Trebuchet MS"/>
                <a:sym typeface="Trebuchet MS"/>
              </a:defRPr>
            </a:lvl1pPr>
            <a:lvl2pPr marL="914400" marR="0" lvl="1" indent="-228600" algn="l" rtl="0">
              <a:lnSpc>
                <a:spcPct val="100000"/>
              </a:lnSpc>
              <a:spcBef>
                <a:spcPts val="2700"/>
              </a:spcBef>
              <a:spcAft>
                <a:spcPts val="0"/>
              </a:spcAft>
              <a:buClr>
                <a:srgbClr val="000000"/>
              </a:buClr>
              <a:buSzPts val="900"/>
              <a:buFont typeface="Arial"/>
              <a:buNone/>
              <a:defRPr sz="1900" b="0" i="0" u="none" strike="noStrike" cap="none">
                <a:solidFill>
                  <a:srgbClr val="53585F"/>
                </a:solidFill>
                <a:latin typeface="Trebuchet MS"/>
                <a:ea typeface="Trebuchet MS"/>
                <a:cs typeface="Trebuchet MS"/>
                <a:sym typeface="Trebuchet MS"/>
              </a:defRPr>
            </a:lvl2pPr>
            <a:lvl3pPr marL="1371600" marR="0" lvl="2" indent="-228600" algn="l" rtl="0">
              <a:lnSpc>
                <a:spcPct val="100000"/>
              </a:lnSpc>
              <a:spcBef>
                <a:spcPts val="2700"/>
              </a:spcBef>
              <a:spcAft>
                <a:spcPts val="0"/>
              </a:spcAft>
              <a:buClr>
                <a:srgbClr val="000000"/>
              </a:buClr>
              <a:buSzPts val="900"/>
              <a:buFont typeface="Arial"/>
              <a:buNone/>
              <a:defRPr sz="1900" b="0" i="0" u="none" strike="noStrike" cap="none">
                <a:solidFill>
                  <a:srgbClr val="53585F"/>
                </a:solidFill>
                <a:latin typeface="Trebuchet MS"/>
                <a:ea typeface="Trebuchet MS"/>
                <a:cs typeface="Trebuchet MS"/>
                <a:sym typeface="Trebuchet MS"/>
              </a:defRPr>
            </a:lvl3pPr>
            <a:lvl4pPr marL="1828800" marR="0" lvl="3" indent="-228600" algn="l" rtl="0">
              <a:lnSpc>
                <a:spcPct val="100000"/>
              </a:lnSpc>
              <a:spcBef>
                <a:spcPts val="2700"/>
              </a:spcBef>
              <a:spcAft>
                <a:spcPts val="0"/>
              </a:spcAft>
              <a:buClr>
                <a:srgbClr val="000000"/>
              </a:buClr>
              <a:buSzPts val="900"/>
              <a:buFont typeface="Arial"/>
              <a:buNone/>
              <a:defRPr sz="1900" b="0" i="0" u="none" strike="noStrike" cap="none">
                <a:solidFill>
                  <a:srgbClr val="53585F"/>
                </a:solidFill>
                <a:latin typeface="Trebuchet MS"/>
                <a:ea typeface="Trebuchet MS"/>
                <a:cs typeface="Trebuchet MS"/>
                <a:sym typeface="Trebuchet MS"/>
              </a:defRPr>
            </a:lvl4pPr>
            <a:lvl5pPr marL="2286000" marR="0" lvl="4" indent="-228600" algn="l" rtl="0">
              <a:lnSpc>
                <a:spcPct val="100000"/>
              </a:lnSpc>
              <a:spcBef>
                <a:spcPts val="2700"/>
              </a:spcBef>
              <a:spcAft>
                <a:spcPts val="0"/>
              </a:spcAft>
              <a:buClr>
                <a:srgbClr val="000000"/>
              </a:buClr>
              <a:buSzPts val="900"/>
              <a:buFont typeface="Arial"/>
              <a:buNone/>
              <a:defRPr sz="1900" b="0" i="0" u="none" strike="noStrike" cap="none">
                <a:solidFill>
                  <a:srgbClr val="53585F"/>
                </a:solidFill>
                <a:latin typeface="Trebuchet MS"/>
                <a:ea typeface="Trebuchet MS"/>
                <a:cs typeface="Trebuchet MS"/>
                <a:sym typeface="Trebuchet MS"/>
              </a:defRPr>
            </a:lvl5pPr>
            <a:lvl6pPr marL="2743200" marR="0" lvl="5" indent="-228600" algn="l" rtl="0">
              <a:lnSpc>
                <a:spcPct val="100000"/>
              </a:lnSpc>
              <a:spcBef>
                <a:spcPts val="2700"/>
              </a:spcBef>
              <a:spcAft>
                <a:spcPts val="0"/>
              </a:spcAft>
              <a:buClr>
                <a:srgbClr val="000000"/>
              </a:buClr>
              <a:buSzPts val="900"/>
              <a:buFont typeface="Arial"/>
              <a:buNone/>
              <a:defRPr sz="1900" b="0" i="0" u="none" strike="noStrike" cap="none">
                <a:solidFill>
                  <a:srgbClr val="5C6670"/>
                </a:solidFill>
                <a:latin typeface="Trebuchet MS"/>
                <a:ea typeface="Trebuchet MS"/>
                <a:cs typeface="Trebuchet MS"/>
                <a:sym typeface="Trebuchet MS"/>
              </a:defRPr>
            </a:lvl6pPr>
            <a:lvl7pPr marL="3200400" marR="0" lvl="6" indent="-228600" algn="l" rtl="0">
              <a:lnSpc>
                <a:spcPct val="100000"/>
              </a:lnSpc>
              <a:spcBef>
                <a:spcPts val="2700"/>
              </a:spcBef>
              <a:spcAft>
                <a:spcPts val="0"/>
              </a:spcAft>
              <a:buClr>
                <a:srgbClr val="000000"/>
              </a:buClr>
              <a:buSzPts val="900"/>
              <a:buFont typeface="Arial"/>
              <a:buNone/>
              <a:defRPr sz="1900" b="0" i="0" u="none" strike="noStrike" cap="none">
                <a:solidFill>
                  <a:srgbClr val="5C6670"/>
                </a:solidFill>
                <a:latin typeface="Trebuchet MS"/>
                <a:ea typeface="Trebuchet MS"/>
                <a:cs typeface="Trebuchet MS"/>
                <a:sym typeface="Trebuchet MS"/>
              </a:defRPr>
            </a:lvl7pPr>
            <a:lvl8pPr marL="3657600" marR="0" lvl="7" indent="-228600" algn="l" rtl="0">
              <a:lnSpc>
                <a:spcPct val="100000"/>
              </a:lnSpc>
              <a:spcBef>
                <a:spcPts val="2700"/>
              </a:spcBef>
              <a:spcAft>
                <a:spcPts val="0"/>
              </a:spcAft>
              <a:buClr>
                <a:srgbClr val="000000"/>
              </a:buClr>
              <a:buSzPts val="900"/>
              <a:buFont typeface="Arial"/>
              <a:buNone/>
              <a:defRPr sz="1900" b="0" i="0" u="none" strike="noStrike" cap="none">
                <a:solidFill>
                  <a:srgbClr val="5C6670"/>
                </a:solidFill>
                <a:latin typeface="Trebuchet MS"/>
                <a:ea typeface="Trebuchet MS"/>
                <a:cs typeface="Trebuchet MS"/>
                <a:sym typeface="Trebuchet MS"/>
              </a:defRPr>
            </a:lvl8pPr>
            <a:lvl9pPr marL="4114800" marR="0" lvl="8" indent="-228600" algn="l" rtl="0">
              <a:lnSpc>
                <a:spcPct val="100000"/>
              </a:lnSpc>
              <a:spcBef>
                <a:spcPts val="2700"/>
              </a:spcBef>
              <a:spcAft>
                <a:spcPts val="0"/>
              </a:spcAft>
              <a:buClr>
                <a:srgbClr val="000000"/>
              </a:buClr>
              <a:buSzPts val="900"/>
              <a:buFont typeface="Arial"/>
              <a:buNone/>
              <a:defRPr sz="19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DOH" type="title">
  <p:cSld name="TITLE">
    <p:bg>
      <p:bgPr>
        <a:solidFill>
          <a:srgbClr val="001970"/>
        </a:solidFill>
        <a:effectLst/>
      </p:bgPr>
    </p:bg>
    <p:spTree>
      <p:nvGrpSpPr>
        <p:cNvPr id="1" name="Shape 95"/>
        <p:cNvGrpSpPr/>
        <p:nvPr/>
      </p:nvGrpSpPr>
      <p:grpSpPr>
        <a:xfrm>
          <a:off x="0" y="0"/>
          <a:ext cx="0" cy="0"/>
          <a:chOff x="0" y="0"/>
          <a:chExt cx="0" cy="0"/>
        </a:xfrm>
      </p:grpSpPr>
      <p:pic>
        <p:nvPicPr>
          <p:cNvPr id="96" name="Google Shape;96;p17"/>
          <p:cNvPicPr preferRelativeResize="0"/>
          <p:nvPr/>
        </p:nvPicPr>
        <p:blipFill rotWithShape="1">
          <a:blip r:embed="rId2">
            <a:alphaModFix/>
          </a:blip>
          <a:srcRect t="8169" b="17086"/>
          <a:stretch/>
        </p:blipFill>
        <p:spPr>
          <a:xfrm flipH="1">
            <a:off x="3" y="339275"/>
            <a:ext cx="9143997" cy="4562048"/>
          </a:xfrm>
          <a:prstGeom prst="rect">
            <a:avLst/>
          </a:prstGeom>
          <a:noFill/>
          <a:ln>
            <a:noFill/>
          </a:ln>
        </p:spPr>
      </p:pic>
      <p:sp>
        <p:nvSpPr>
          <p:cNvPr id="97" name="Google Shape;97;p17"/>
          <p:cNvSpPr txBox="1">
            <a:spLocks noGrp="1"/>
          </p:cNvSpPr>
          <p:nvPr>
            <p:ph type="ctrTitle"/>
          </p:nvPr>
        </p:nvSpPr>
        <p:spPr>
          <a:xfrm>
            <a:off x="0" y="2223725"/>
            <a:ext cx="5803500" cy="1075800"/>
          </a:xfrm>
          <a:prstGeom prst="rect">
            <a:avLst/>
          </a:prstGeom>
          <a:solidFill>
            <a:srgbClr val="35647E"/>
          </a:solidFill>
        </p:spPr>
        <p:txBody>
          <a:bodyPr spcFirstLastPara="1" wrap="square" lIns="274300" tIns="274300" rIns="274300" bIns="274300" anchor="ctr" anchorCtr="0">
            <a:normAutofit/>
          </a:bodyPr>
          <a:lstStyle>
            <a:lvl1pPr lvl="0" rtl="0">
              <a:spcBef>
                <a:spcPts val="0"/>
              </a:spcBef>
              <a:spcAft>
                <a:spcPts val="0"/>
              </a:spcAft>
              <a:buClr>
                <a:schemeClr val="lt1"/>
              </a:buClr>
              <a:buSzPts val="3200"/>
              <a:buFont typeface="Candara"/>
              <a:buNone/>
              <a:defRPr sz="3200">
                <a:solidFill>
                  <a:schemeClr val="lt1"/>
                </a:solidFill>
                <a:latin typeface="Candara"/>
                <a:ea typeface="Candara"/>
                <a:cs typeface="Candara"/>
                <a:sym typeface="Candara"/>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98" name="Google Shape;98;p17"/>
          <p:cNvSpPr/>
          <p:nvPr/>
        </p:nvSpPr>
        <p:spPr>
          <a:xfrm>
            <a:off x="4807975" y="0"/>
            <a:ext cx="4336200" cy="8970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txBox="1">
            <a:spLocks noGrp="1"/>
          </p:cNvSpPr>
          <p:nvPr>
            <p:ph type="body" idx="1"/>
          </p:nvPr>
        </p:nvSpPr>
        <p:spPr>
          <a:xfrm>
            <a:off x="233200" y="56525"/>
            <a:ext cx="3633000" cy="212100"/>
          </a:xfrm>
          <a:prstGeom prst="rect">
            <a:avLst/>
          </a:prstGeom>
        </p:spPr>
        <p:txBody>
          <a:bodyPr spcFirstLastPara="1" wrap="square" lIns="91425" tIns="91425" rIns="91425" bIns="91425" anchor="ctr" anchorCtr="0">
            <a:noAutofit/>
          </a:bodyPr>
          <a:lstStyle>
            <a:lvl1pPr marL="457200" lvl="0"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1pPr>
            <a:lvl2pPr marL="914400" lvl="1"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2pPr>
            <a:lvl3pPr marL="1371600" lvl="2"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3pPr>
            <a:lvl4pPr marL="1828800" lvl="3"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4pPr>
            <a:lvl5pPr marL="2286000" lvl="4" indent="-298450" algn="ctr" rtl="0">
              <a:spcBef>
                <a:spcPts val="0"/>
              </a:spcBef>
              <a:spcAft>
                <a:spcPts val="0"/>
              </a:spcAft>
              <a:buClr>
                <a:schemeClr val="lt2"/>
              </a:buClr>
              <a:buSzPts val="1100"/>
              <a:buFont typeface="Candara"/>
              <a:buChar char="○"/>
              <a:defRPr sz="1100" b="1">
                <a:solidFill>
                  <a:schemeClr val="lt2"/>
                </a:solidFill>
                <a:highlight>
                  <a:srgbClr val="111111"/>
                </a:highlight>
                <a:latin typeface="Candara"/>
                <a:ea typeface="Candara"/>
                <a:cs typeface="Candara"/>
                <a:sym typeface="Candara"/>
              </a:defRPr>
            </a:lvl5pPr>
            <a:lvl6pPr marL="2743200" lvl="5"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6pPr>
            <a:lvl7pPr marL="3200400" lvl="6" indent="-298450" algn="ctr" rtl="0">
              <a:spcBef>
                <a:spcPts val="0"/>
              </a:spcBef>
              <a:spcAft>
                <a:spcPts val="0"/>
              </a:spcAft>
              <a:buClr>
                <a:srgbClr val="D0D2D3"/>
              </a:buClr>
              <a:buSzPts val="1100"/>
              <a:buFont typeface="Candara"/>
              <a:buChar char="●"/>
              <a:defRPr sz="1100" b="1">
                <a:solidFill>
                  <a:srgbClr val="D0D2D3"/>
                </a:solidFill>
                <a:highlight>
                  <a:srgbClr val="111111"/>
                </a:highlight>
                <a:latin typeface="Candara"/>
                <a:ea typeface="Candara"/>
                <a:cs typeface="Candara"/>
                <a:sym typeface="Candara"/>
              </a:defRPr>
            </a:lvl7pPr>
            <a:lvl8pPr marL="3657600" lvl="7"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8pPr>
            <a:lvl9pPr marL="4114800" lvl="8" indent="-298450" algn="ctr" rtl="0">
              <a:spcBef>
                <a:spcPts val="0"/>
              </a:spcBef>
              <a:spcAft>
                <a:spcPts val="0"/>
              </a:spcAft>
              <a:buSzPts val="1100"/>
              <a:buFont typeface="Candara"/>
              <a:buChar char="■"/>
              <a:defRPr sz="1100" b="1">
                <a:highlight>
                  <a:srgbClr val="111111"/>
                </a:highlight>
                <a:latin typeface="Candara"/>
                <a:ea typeface="Candara"/>
                <a:cs typeface="Candara"/>
                <a:sym typeface="Candara"/>
              </a:defRPr>
            </a:lvl9pPr>
          </a:lstStyle>
          <a:p>
            <a:endParaRPr/>
          </a:p>
        </p:txBody>
      </p:sp>
      <p:sp>
        <p:nvSpPr>
          <p:cNvPr id="100" name="Google Shape;100;p17"/>
          <p:cNvSpPr txBox="1"/>
          <p:nvPr/>
        </p:nvSpPr>
        <p:spPr>
          <a:xfrm>
            <a:off x="101675" y="29900"/>
            <a:ext cx="4585200" cy="2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chemeClr val="lt2"/>
              </a:solidFill>
              <a:latin typeface="Trebuchet MS"/>
              <a:ea typeface="Trebuchet MS"/>
              <a:cs typeface="Trebuchet MS"/>
              <a:sym typeface="Trebuchet MS"/>
            </a:endParaRPr>
          </a:p>
        </p:txBody>
      </p:sp>
      <p:sp>
        <p:nvSpPr>
          <p:cNvPr id="101" name="Google Shape;101;p17"/>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algn="r" rtl="0">
              <a:buNone/>
              <a:defRPr>
                <a:latin typeface="Candara"/>
                <a:ea typeface="Candara"/>
                <a:cs typeface="Candara"/>
                <a:sym typeface="Candara"/>
              </a:defRPr>
            </a:lvl1pPr>
            <a:lvl2pPr lvl="1" algn="r" rtl="0">
              <a:buNone/>
              <a:defRPr>
                <a:latin typeface="Candara"/>
                <a:ea typeface="Candara"/>
                <a:cs typeface="Candara"/>
                <a:sym typeface="Candara"/>
              </a:defRPr>
            </a:lvl2pPr>
            <a:lvl3pPr lvl="2" algn="r" rtl="0">
              <a:buNone/>
              <a:defRPr>
                <a:latin typeface="Candara"/>
                <a:ea typeface="Candara"/>
                <a:cs typeface="Candara"/>
                <a:sym typeface="Candara"/>
              </a:defRPr>
            </a:lvl3pPr>
            <a:lvl4pPr lvl="3" algn="r" rtl="0">
              <a:buNone/>
              <a:defRPr>
                <a:latin typeface="Candara"/>
                <a:ea typeface="Candara"/>
                <a:cs typeface="Candara"/>
                <a:sym typeface="Candara"/>
              </a:defRPr>
            </a:lvl4pPr>
            <a:lvl5pPr lvl="4" algn="r" rtl="0">
              <a:buNone/>
              <a:defRPr>
                <a:latin typeface="Candara"/>
                <a:ea typeface="Candara"/>
                <a:cs typeface="Candara"/>
                <a:sym typeface="Candara"/>
              </a:defRPr>
            </a:lvl5pPr>
            <a:lvl6pPr lvl="5" algn="r" rtl="0">
              <a:buNone/>
              <a:defRPr>
                <a:latin typeface="Candara"/>
                <a:ea typeface="Candara"/>
                <a:cs typeface="Candara"/>
                <a:sym typeface="Candara"/>
              </a:defRPr>
            </a:lvl6pPr>
            <a:lvl7pPr lvl="6" algn="r" rtl="0">
              <a:buNone/>
              <a:defRPr>
                <a:latin typeface="Candara"/>
                <a:ea typeface="Candara"/>
                <a:cs typeface="Candara"/>
                <a:sym typeface="Candara"/>
              </a:defRPr>
            </a:lvl7pPr>
            <a:lvl8pPr lvl="7" algn="r" rtl="0">
              <a:buNone/>
              <a:defRPr>
                <a:latin typeface="Candara"/>
                <a:ea typeface="Candara"/>
                <a:cs typeface="Candara"/>
                <a:sym typeface="Candara"/>
              </a:defRPr>
            </a:lvl8pPr>
            <a:lvl9pPr lvl="8" algn="r" rtl="0">
              <a:buNone/>
              <a:defRPr>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02"/>
        <p:cNvGrpSpPr/>
        <p:nvPr/>
      </p:nvGrpSpPr>
      <p:grpSpPr>
        <a:xfrm>
          <a:off x="0" y="0"/>
          <a:ext cx="0" cy="0"/>
          <a:chOff x="0" y="0"/>
          <a:chExt cx="0" cy="0"/>
        </a:xfrm>
      </p:grpSpPr>
      <p:sp>
        <p:nvSpPr>
          <p:cNvPr id="103" name="Google Shape;103;p18"/>
          <p:cNvSpPr/>
          <p:nvPr/>
        </p:nvSpPr>
        <p:spPr>
          <a:xfrm>
            <a:off x="6859975" y="0"/>
            <a:ext cx="19722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txBox="1">
            <a:spLocks noGrp="1"/>
          </p:cNvSpPr>
          <p:nvPr>
            <p:ph type="title"/>
          </p:nvPr>
        </p:nvSpPr>
        <p:spPr>
          <a:xfrm>
            <a:off x="311700" y="2150850"/>
            <a:ext cx="60327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Font typeface="Candara"/>
              <a:buNone/>
              <a:defRPr sz="6000">
                <a:solidFill>
                  <a:srgbClr val="000000"/>
                </a:solidFill>
                <a:latin typeface="Candara"/>
                <a:ea typeface="Candara"/>
                <a:cs typeface="Candara"/>
                <a:sym typeface="Candar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 name="Google Shape;105;p18"/>
          <p:cNvSpPr txBox="1">
            <a:spLocks noGrp="1"/>
          </p:cNvSpPr>
          <p:nvPr>
            <p:ph type="sldNum" idx="12"/>
          </p:nvPr>
        </p:nvSpPr>
        <p:spPr>
          <a:xfrm>
            <a:off x="8414200" y="47048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06" name="Google Shape;106;p18"/>
          <p:cNvPicPr preferRelativeResize="0"/>
          <p:nvPr/>
        </p:nvPicPr>
        <p:blipFill>
          <a:blip r:embed="rId2">
            <a:alphaModFix/>
          </a:blip>
          <a:stretch>
            <a:fillRect/>
          </a:stretch>
        </p:blipFill>
        <p:spPr>
          <a:xfrm>
            <a:off x="135654" y="4452575"/>
            <a:ext cx="3331231" cy="531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lt1"/>
        </a:solidFill>
        <a:effectLst/>
      </p:bgPr>
    </p:bg>
    <p:spTree>
      <p:nvGrpSpPr>
        <p:cNvPr id="1" name="Shape 107"/>
        <p:cNvGrpSpPr/>
        <p:nvPr/>
      </p:nvGrpSpPr>
      <p:grpSpPr>
        <a:xfrm>
          <a:off x="0" y="0"/>
          <a:ext cx="0" cy="0"/>
          <a:chOff x="0" y="0"/>
          <a:chExt cx="0" cy="0"/>
        </a:xfrm>
      </p:grpSpPr>
      <p:sp>
        <p:nvSpPr>
          <p:cNvPr id="108" name="Google Shape;108;p19"/>
          <p:cNvSpPr/>
          <p:nvPr/>
        </p:nvSpPr>
        <p:spPr>
          <a:xfrm>
            <a:off x="0" y="0"/>
            <a:ext cx="9144000" cy="514500"/>
          </a:xfrm>
          <a:prstGeom prst="rect">
            <a:avLst/>
          </a:prstGeom>
          <a:solidFill>
            <a:srgbClr val="35647E"/>
          </a:solidFill>
          <a:ln w="9525" cap="flat" cmpd="sng">
            <a:solidFill>
              <a:srgbClr val="D0D2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09" name="Google Shape;109;p19"/>
          <p:cNvSpPr txBox="1">
            <a:spLocks noGrp="1"/>
          </p:cNvSpPr>
          <p:nvPr>
            <p:ph type="title"/>
          </p:nvPr>
        </p:nvSpPr>
        <p:spPr>
          <a:xfrm>
            <a:off x="311700" y="2150850"/>
            <a:ext cx="60327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Font typeface="Candara"/>
              <a:buNone/>
              <a:defRPr sz="6000">
                <a:solidFill>
                  <a:srgbClr val="000000"/>
                </a:solidFill>
                <a:latin typeface="Candara"/>
                <a:ea typeface="Candara"/>
                <a:cs typeface="Candara"/>
                <a:sym typeface="Candar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 name="Google Shape;110;p19"/>
          <p:cNvSpPr txBox="1">
            <a:spLocks noGrp="1"/>
          </p:cNvSpPr>
          <p:nvPr>
            <p:ph type="sldNum" idx="12"/>
          </p:nvPr>
        </p:nvSpPr>
        <p:spPr>
          <a:xfrm>
            <a:off x="8472458" y="4663217"/>
            <a:ext cx="548700" cy="393600"/>
          </a:xfrm>
          <a:prstGeom prst="rect">
            <a:avLst/>
          </a:prstGeom>
        </p:spPr>
        <p:txBody>
          <a:bodyPr spcFirstLastPara="1" wrap="square" lIns="27425" tIns="27425" rIns="27425" bIns="27425" anchor="b" anchorCtr="0">
            <a:noAutofit/>
          </a:bodyPr>
          <a:lstStyle>
            <a:lvl1pPr lvl="0" rtl="0">
              <a:buNone/>
              <a:defRPr sz="1100">
                <a:solidFill>
                  <a:schemeClr val="lt1"/>
                </a:solidFill>
              </a:defRPr>
            </a:lvl1pPr>
            <a:lvl2pPr lvl="1" rtl="0">
              <a:buNone/>
              <a:defRPr sz="1100">
                <a:solidFill>
                  <a:schemeClr val="lt1"/>
                </a:solidFill>
              </a:defRPr>
            </a:lvl2pPr>
            <a:lvl3pPr lvl="2" rtl="0">
              <a:buNone/>
              <a:defRPr sz="1100">
                <a:solidFill>
                  <a:schemeClr val="lt1"/>
                </a:solidFill>
              </a:defRPr>
            </a:lvl3pPr>
            <a:lvl4pPr lvl="3" rtl="0">
              <a:buNone/>
              <a:defRPr sz="1100">
                <a:solidFill>
                  <a:schemeClr val="lt1"/>
                </a:solidFill>
              </a:defRPr>
            </a:lvl4pPr>
            <a:lvl5pPr lvl="4" rtl="0">
              <a:buNone/>
              <a:defRPr sz="1100">
                <a:solidFill>
                  <a:schemeClr val="lt1"/>
                </a:solidFill>
              </a:defRPr>
            </a:lvl5pPr>
            <a:lvl6pPr lvl="5" rtl="0">
              <a:buNone/>
              <a:defRPr sz="1100">
                <a:solidFill>
                  <a:schemeClr val="lt1"/>
                </a:solidFill>
              </a:defRPr>
            </a:lvl6pPr>
            <a:lvl7pPr lvl="6" rtl="0">
              <a:buNone/>
              <a:defRPr sz="1100">
                <a:solidFill>
                  <a:schemeClr val="lt1"/>
                </a:solidFill>
              </a:defRPr>
            </a:lvl7pPr>
            <a:lvl8pPr lvl="7" rtl="0">
              <a:buNone/>
              <a:defRPr sz="1100">
                <a:solidFill>
                  <a:schemeClr val="lt1"/>
                </a:solidFill>
              </a:defRPr>
            </a:lvl8pPr>
            <a:lvl9pPr lvl="8" rtl="0">
              <a:buNone/>
              <a:defRPr sz="1100">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111" name="Google Shape;111;p19"/>
          <p:cNvSpPr/>
          <p:nvPr/>
        </p:nvSpPr>
        <p:spPr>
          <a:xfrm>
            <a:off x="6859975" y="0"/>
            <a:ext cx="22839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a:spLocks noGrp="1"/>
          </p:cNvSpPr>
          <p:nvPr>
            <p:ph type="pic" idx="2"/>
          </p:nvPr>
        </p:nvSpPr>
        <p:spPr>
          <a:xfrm>
            <a:off x="6997625" y="514500"/>
            <a:ext cx="2023500" cy="4590000"/>
          </a:xfrm>
          <a:prstGeom prst="rect">
            <a:avLst/>
          </a:prstGeom>
          <a:noFill/>
          <a:ln>
            <a:noFill/>
          </a:ln>
        </p:spPr>
      </p:sp>
      <p:pic>
        <p:nvPicPr>
          <p:cNvPr id="113" name="Google Shape;113;p19"/>
          <p:cNvPicPr preferRelativeResize="0"/>
          <p:nvPr/>
        </p:nvPicPr>
        <p:blipFill rotWithShape="1">
          <a:blip r:embed="rId2">
            <a:alphaModFix/>
          </a:blip>
          <a:srcRect t="1190" b="1190"/>
          <a:stretch/>
        </p:blipFill>
        <p:spPr>
          <a:xfrm>
            <a:off x="212671" y="60450"/>
            <a:ext cx="2465080" cy="393600"/>
          </a:xfrm>
          <a:prstGeom prst="rect">
            <a:avLst/>
          </a:prstGeom>
          <a:noFill/>
          <a:ln>
            <a:noFill/>
          </a:ln>
        </p:spPr>
      </p:pic>
      <p:sp>
        <p:nvSpPr>
          <p:cNvPr id="114" name="Google Shape;114;p19"/>
          <p:cNvSpPr txBox="1">
            <a:spLocks noGrp="1"/>
          </p:cNvSpPr>
          <p:nvPr>
            <p:ph type="sldNum" idx="3"/>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115"/>
        <p:cNvGrpSpPr/>
        <p:nvPr/>
      </p:nvGrpSpPr>
      <p:grpSpPr>
        <a:xfrm>
          <a:off x="0" y="0"/>
          <a:ext cx="0" cy="0"/>
          <a:chOff x="0" y="0"/>
          <a:chExt cx="0" cy="0"/>
        </a:xfrm>
      </p:grpSpPr>
      <p:sp>
        <p:nvSpPr>
          <p:cNvPr id="116" name="Google Shape;116;p20"/>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17" name="Google Shape;117;p20"/>
          <p:cNvSpPr>
            <a:spLocks noGrp="1"/>
          </p:cNvSpPr>
          <p:nvPr>
            <p:ph type="pic" idx="2"/>
          </p:nvPr>
        </p:nvSpPr>
        <p:spPr>
          <a:xfrm>
            <a:off x="5944400" y="1061225"/>
            <a:ext cx="2857800" cy="3460500"/>
          </a:xfrm>
          <a:prstGeom prst="roundRect">
            <a:avLst>
              <a:gd name="adj" fmla="val 16667"/>
            </a:avLst>
          </a:prstGeom>
          <a:noFill/>
          <a:ln>
            <a:noFill/>
          </a:ln>
        </p:spPr>
      </p:sp>
      <p:sp>
        <p:nvSpPr>
          <p:cNvPr id="118" name="Google Shape;118;p20"/>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0"/>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0"/>
              </a:spcBef>
              <a:spcAft>
                <a:spcPts val="0"/>
              </a:spcAft>
              <a:buSzPts val="1200"/>
              <a:buFont typeface="Candara"/>
              <a:buChar char="■"/>
              <a:defRPr sz="1200">
                <a:latin typeface="Candara"/>
                <a:ea typeface="Candara"/>
                <a:cs typeface="Candara"/>
                <a:sym typeface="Candara"/>
              </a:defRPr>
            </a:lvl9pPr>
          </a:lstStyle>
          <a:p>
            <a:endParaRPr/>
          </a:p>
        </p:txBody>
      </p:sp>
      <p:sp>
        <p:nvSpPr>
          <p:cNvPr id="120" name="Google Shape;120;p20"/>
          <p:cNvSpPr txBox="1">
            <a:spLocks noGrp="1"/>
          </p:cNvSpPr>
          <p:nvPr>
            <p:ph type="sldNum" idx="12"/>
          </p:nvPr>
        </p:nvSpPr>
        <p:spPr>
          <a:xfrm>
            <a:off x="8389250" y="46514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21" name="Google Shape;121;p20"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22"/>
        <p:cNvGrpSpPr/>
        <p:nvPr/>
      </p:nvGrpSpPr>
      <p:grpSpPr>
        <a:xfrm>
          <a:off x="0" y="0"/>
          <a:ext cx="0" cy="0"/>
          <a:chOff x="0" y="0"/>
          <a:chExt cx="0" cy="0"/>
        </a:xfrm>
      </p:grpSpPr>
      <p:sp>
        <p:nvSpPr>
          <p:cNvPr id="123" name="Google Shape;123;p21"/>
          <p:cNvSpPr/>
          <p:nvPr/>
        </p:nvSpPr>
        <p:spPr>
          <a:xfrm>
            <a:off x="0" y="0"/>
            <a:ext cx="45753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txBox="1">
            <a:spLocks noGrp="1"/>
          </p:cNvSpPr>
          <p:nvPr>
            <p:ph type="title"/>
          </p:nvPr>
        </p:nvSpPr>
        <p:spPr>
          <a:xfrm>
            <a:off x="130500" y="156138"/>
            <a:ext cx="4307700" cy="1330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Font typeface="Candara"/>
              <a:buNone/>
              <a:defRPr>
                <a:solidFill>
                  <a:schemeClr val="lt1"/>
                </a:solidFill>
                <a:latin typeface="Candara"/>
                <a:ea typeface="Candara"/>
                <a:cs typeface="Candara"/>
                <a:sym typeface="Candara"/>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5" name="Google Shape;125;p21"/>
          <p:cNvSpPr txBox="1">
            <a:spLocks noGrp="1"/>
          </p:cNvSpPr>
          <p:nvPr>
            <p:ph type="body" idx="1"/>
          </p:nvPr>
        </p:nvSpPr>
        <p:spPr>
          <a:xfrm>
            <a:off x="4759000" y="286125"/>
            <a:ext cx="4073400" cy="4558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0"/>
              </a:spcBef>
              <a:spcAft>
                <a:spcPts val="0"/>
              </a:spcAft>
              <a:buSzPts val="1200"/>
              <a:buFont typeface="Candara"/>
              <a:buChar char="■"/>
              <a:defRPr sz="1200">
                <a:latin typeface="Candara"/>
                <a:ea typeface="Candara"/>
                <a:cs typeface="Candara"/>
                <a:sym typeface="Candara"/>
              </a:defRPr>
            </a:lvl9pPr>
          </a:lstStyle>
          <a:p>
            <a:endParaRPr/>
          </a:p>
        </p:txBody>
      </p:sp>
      <p:sp>
        <p:nvSpPr>
          <p:cNvPr id="126" name="Google Shape;126;p21"/>
          <p:cNvSpPr txBox="1">
            <a:spLocks noGrp="1"/>
          </p:cNvSpPr>
          <p:nvPr>
            <p:ph type="sldNum" idx="12"/>
          </p:nvPr>
        </p:nvSpPr>
        <p:spPr>
          <a:xfrm>
            <a:off x="8364275" y="45217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27" name="Google Shape;127;p21"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a:buNone/>
              <a:defRPr b="1">
                <a:solidFill>
                  <a:srgbClr val="06448F"/>
                </a:solidFill>
              </a:defRPr>
            </a:lvl1pPr>
            <a:lvl2pPr lvl="1" algn="ctr">
              <a:buNone/>
              <a:defRPr b="1">
                <a:solidFill>
                  <a:srgbClr val="06448F"/>
                </a:solidFill>
              </a:defRPr>
            </a:lvl2pPr>
            <a:lvl3pPr lvl="2" algn="ctr">
              <a:buNone/>
              <a:defRPr b="1">
                <a:solidFill>
                  <a:srgbClr val="06448F"/>
                </a:solidFill>
              </a:defRPr>
            </a:lvl3pPr>
            <a:lvl4pPr lvl="3" algn="ctr">
              <a:buNone/>
              <a:defRPr b="1">
                <a:solidFill>
                  <a:srgbClr val="06448F"/>
                </a:solidFill>
              </a:defRPr>
            </a:lvl4pPr>
            <a:lvl5pPr lvl="4" algn="ctr">
              <a:buNone/>
              <a:defRPr b="1">
                <a:solidFill>
                  <a:srgbClr val="06448F"/>
                </a:solidFill>
              </a:defRPr>
            </a:lvl5pPr>
            <a:lvl6pPr lvl="5" algn="ctr">
              <a:buNone/>
              <a:defRPr b="1">
                <a:solidFill>
                  <a:srgbClr val="06448F"/>
                </a:solidFill>
              </a:defRPr>
            </a:lvl6pPr>
            <a:lvl7pPr lvl="6" algn="ctr">
              <a:buNone/>
              <a:defRPr b="1">
                <a:solidFill>
                  <a:srgbClr val="06448F"/>
                </a:solidFill>
              </a:defRPr>
            </a:lvl7pPr>
            <a:lvl8pPr lvl="7" algn="ctr">
              <a:buNone/>
              <a:defRPr b="1">
                <a:solidFill>
                  <a:srgbClr val="06448F"/>
                </a:solidFill>
              </a:defRPr>
            </a:lvl8pPr>
            <a:lvl9pPr lvl="8" algn="ctr">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sp>
        <p:nvSpPr>
          <p:cNvPr id="18" name="Google Shape;18;p3"/>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6448F"/>
              </a:buClr>
              <a:buSzPts val="3600"/>
              <a:buNone/>
              <a:defRPr sz="3600">
                <a:solidFill>
                  <a:srgbClr val="06448F"/>
                </a:solidFill>
              </a:defRPr>
            </a:lvl1pPr>
            <a:lvl2pPr lvl="1" rtl="0">
              <a:spcBef>
                <a:spcPts val="0"/>
              </a:spcBef>
              <a:spcAft>
                <a:spcPts val="0"/>
              </a:spcAft>
              <a:buClr>
                <a:srgbClr val="FF5301"/>
              </a:buClr>
              <a:buSzPts val="2800"/>
              <a:buFont typeface="Arvo"/>
              <a:buNone/>
              <a:defRPr>
                <a:solidFill>
                  <a:srgbClr val="FF5301"/>
                </a:solidFill>
                <a:latin typeface="Arvo"/>
                <a:ea typeface="Arvo"/>
                <a:cs typeface="Arvo"/>
                <a:sym typeface="Arvo"/>
              </a:defRPr>
            </a:lvl2pPr>
            <a:lvl3pPr lvl="2" rtl="0">
              <a:spcBef>
                <a:spcPts val="0"/>
              </a:spcBef>
              <a:spcAft>
                <a:spcPts val="0"/>
              </a:spcAft>
              <a:buClr>
                <a:srgbClr val="FF5301"/>
              </a:buClr>
              <a:buSzPts val="2800"/>
              <a:buFont typeface="Arvo"/>
              <a:buNone/>
              <a:defRPr>
                <a:solidFill>
                  <a:srgbClr val="FF5301"/>
                </a:solidFill>
                <a:latin typeface="Arvo"/>
                <a:ea typeface="Arvo"/>
                <a:cs typeface="Arvo"/>
                <a:sym typeface="Arvo"/>
              </a:defRPr>
            </a:lvl3pPr>
            <a:lvl4pPr lvl="3" rtl="0">
              <a:spcBef>
                <a:spcPts val="0"/>
              </a:spcBef>
              <a:spcAft>
                <a:spcPts val="0"/>
              </a:spcAft>
              <a:buClr>
                <a:srgbClr val="FF5301"/>
              </a:buClr>
              <a:buSzPts val="2800"/>
              <a:buFont typeface="Arvo"/>
              <a:buNone/>
              <a:defRPr>
                <a:solidFill>
                  <a:srgbClr val="FF5301"/>
                </a:solidFill>
                <a:latin typeface="Arvo"/>
                <a:ea typeface="Arvo"/>
                <a:cs typeface="Arvo"/>
                <a:sym typeface="Arvo"/>
              </a:defRPr>
            </a:lvl4pPr>
            <a:lvl5pPr lvl="4" rtl="0">
              <a:spcBef>
                <a:spcPts val="0"/>
              </a:spcBef>
              <a:spcAft>
                <a:spcPts val="0"/>
              </a:spcAft>
              <a:buClr>
                <a:srgbClr val="FF5301"/>
              </a:buClr>
              <a:buSzPts val="2800"/>
              <a:buFont typeface="Arvo"/>
              <a:buNone/>
              <a:defRPr>
                <a:solidFill>
                  <a:srgbClr val="FF5301"/>
                </a:solidFill>
                <a:latin typeface="Arvo"/>
                <a:ea typeface="Arvo"/>
                <a:cs typeface="Arvo"/>
                <a:sym typeface="Arvo"/>
              </a:defRPr>
            </a:lvl5pPr>
            <a:lvl6pPr lvl="5" rtl="0">
              <a:spcBef>
                <a:spcPts val="0"/>
              </a:spcBef>
              <a:spcAft>
                <a:spcPts val="0"/>
              </a:spcAft>
              <a:buClr>
                <a:srgbClr val="FF5301"/>
              </a:buClr>
              <a:buSzPts val="2800"/>
              <a:buFont typeface="Arvo"/>
              <a:buNone/>
              <a:defRPr>
                <a:solidFill>
                  <a:srgbClr val="FF5301"/>
                </a:solidFill>
                <a:latin typeface="Arvo"/>
                <a:ea typeface="Arvo"/>
                <a:cs typeface="Arvo"/>
                <a:sym typeface="Arvo"/>
              </a:defRPr>
            </a:lvl6pPr>
            <a:lvl7pPr lvl="6" rtl="0">
              <a:spcBef>
                <a:spcPts val="0"/>
              </a:spcBef>
              <a:spcAft>
                <a:spcPts val="0"/>
              </a:spcAft>
              <a:buClr>
                <a:srgbClr val="FF5301"/>
              </a:buClr>
              <a:buSzPts val="2800"/>
              <a:buFont typeface="Arvo"/>
              <a:buNone/>
              <a:defRPr>
                <a:solidFill>
                  <a:srgbClr val="FF5301"/>
                </a:solidFill>
                <a:latin typeface="Arvo"/>
                <a:ea typeface="Arvo"/>
                <a:cs typeface="Arvo"/>
                <a:sym typeface="Arvo"/>
              </a:defRPr>
            </a:lvl7pPr>
            <a:lvl8pPr lvl="7" rtl="0">
              <a:spcBef>
                <a:spcPts val="0"/>
              </a:spcBef>
              <a:spcAft>
                <a:spcPts val="0"/>
              </a:spcAft>
              <a:buClr>
                <a:srgbClr val="FF5301"/>
              </a:buClr>
              <a:buSzPts val="2800"/>
              <a:buFont typeface="Arvo"/>
              <a:buNone/>
              <a:defRPr>
                <a:solidFill>
                  <a:srgbClr val="FF5301"/>
                </a:solidFill>
                <a:latin typeface="Arvo"/>
                <a:ea typeface="Arvo"/>
                <a:cs typeface="Arvo"/>
                <a:sym typeface="Arvo"/>
              </a:defRPr>
            </a:lvl8pPr>
            <a:lvl9pPr lvl="8" rtl="0">
              <a:spcBef>
                <a:spcPts val="0"/>
              </a:spcBef>
              <a:spcAft>
                <a:spcPts val="0"/>
              </a:spcAft>
              <a:buClr>
                <a:srgbClr val="FF5301"/>
              </a:buClr>
              <a:buSzPts val="2800"/>
              <a:buFont typeface="Arvo"/>
              <a:buNone/>
              <a:defRPr>
                <a:solidFill>
                  <a:srgbClr val="FF5301"/>
                </a:solidFill>
                <a:latin typeface="Arvo"/>
                <a:ea typeface="Arvo"/>
                <a:cs typeface="Arvo"/>
                <a:sym typeface="Arvo"/>
              </a:defRPr>
            </a:lvl9pPr>
          </a:lstStyle>
          <a:p>
            <a:endParaRPr/>
          </a:p>
        </p:txBody>
      </p:sp>
      <p:sp>
        <p:nvSpPr>
          <p:cNvPr id="19" name="Google Shape;19;p3"/>
          <p:cNvSpPr/>
          <p:nvPr/>
        </p:nvSpPr>
        <p:spPr>
          <a:xfrm>
            <a:off x="0" y="0"/>
            <a:ext cx="9144000" cy="1401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3"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21" name="Google Shape;21;p3"/>
          <p:cNvSpPr txBox="1"/>
          <p:nvPr/>
        </p:nvSpPr>
        <p:spPr>
          <a:xfrm>
            <a:off x="7050525" y="4714900"/>
            <a:ext cx="14511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128"/>
        <p:cNvGrpSpPr/>
        <p:nvPr/>
      </p:nvGrpSpPr>
      <p:grpSpPr>
        <a:xfrm>
          <a:off x="0" y="0"/>
          <a:ext cx="0" cy="0"/>
          <a:chOff x="0" y="0"/>
          <a:chExt cx="0" cy="0"/>
        </a:xfrm>
      </p:grpSpPr>
      <p:sp>
        <p:nvSpPr>
          <p:cNvPr id="129" name="Google Shape;129;p22"/>
          <p:cNvSpPr/>
          <p:nvPr/>
        </p:nvSpPr>
        <p:spPr>
          <a:xfrm>
            <a:off x="4568700" y="784800"/>
            <a:ext cx="4575300" cy="4358700"/>
          </a:xfrm>
          <a:prstGeom prst="rect">
            <a:avLst/>
          </a:prstGeom>
          <a:solidFill>
            <a:srgbClr val="DE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sldNum" idx="12"/>
          </p:nvPr>
        </p:nvSpPr>
        <p:spPr>
          <a:xfrm>
            <a:off x="8364275" y="45217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
        <p:nvSpPr>
          <p:cNvPr id="131" name="Google Shape;131;p22"/>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32" name="Google Shape;132;p22"/>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33" name="Google Shape;133;p22"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3"/>
          <p:cNvSpPr txBox="1">
            <a:spLocks noGrp="1"/>
          </p:cNvSpPr>
          <p:nvPr>
            <p:ph type="sldNum" idx="12"/>
          </p:nvPr>
        </p:nvSpPr>
        <p:spPr>
          <a:xfrm>
            <a:off x="8364275" y="45217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36" name="Google Shape;136;p23" descr="The brand of Colorado Department of Local Affairs. "/>
          <p:cNvPicPr preferRelativeResize="0"/>
          <p:nvPr/>
        </p:nvPicPr>
        <p:blipFill>
          <a:blip r:embed="rId2">
            <a:alphaModFix/>
          </a:blip>
          <a:stretch>
            <a:fillRect/>
          </a:stretch>
        </p:blipFill>
        <p:spPr>
          <a:xfrm>
            <a:off x="3174750" y="3024675"/>
            <a:ext cx="2794477" cy="16073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 Two Column">
  <p:cSld name="Title and Content - Two Column">
    <p:bg>
      <p:bgPr>
        <a:solidFill>
          <a:schemeClr val="lt1"/>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98800" y="130128"/>
            <a:ext cx="8239500" cy="5541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111111"/>
              </a:buClr>
              <a:buSzPts val="2100"/>
              <a:buFont typeface="Candara"/>
              <a:buNone/>
              <a:defRPr cap="none">
                <a:solidFill>
                  <a:srgbClr val="111111"/>
                </a:solidFill>
                <a:latin typeface="Candara"/>
                <a:ea typeface="Candara"/>
                <a:cs typeface="Candara"/>
                <a:sym typeface="Candara"/>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39" name="Google Shape;139;p24"/>
          <p:cNvSpPr txBox="1">
            <a:spLocks noGrp="1"/>
          </p:cNvSpPr>
          <p:nvPr>
            <p:ph type="body" idx="1"/>
          </p:nvPr>
        </p:nvSpPr>
        <p:spPr>
          <a:xfrm>
            <a:off x="398800" y="684176"/>
            <a:ext cx="8239500" cy="3930600"/>
          </a:xfrm>
          <a:prstGeom prst="rect">
            <a:avLst/>
          </a:prstGeom>
          <a:noFill/>
          <a:ln>
            <a:noFill/>
          </a:ln>
        </p:spPr>
        <p:txBody>
          <a:bodyPr spcFirstLastPara="1" wrap="square" lIns="68575" tIns="34275" rIns="68575" bIns="34275" anchor="ctr" anchorCtr="0">
            <a:normAutofit/>
          </a:bodyPr>
          <a:lstStyle>
            <a:lvl1pPr marL="457200" lvl="0" indent="-304800" algn="l" rtl="0">
              <a:lnSpc>
                <a:spcPct val="110000"/>
              </a:lnSpc>
              <a:spcBef>
                <a:spcPts val="300"/>
              </a:spcBef>
              <a:spcAft>
                <a:spcPts val="0"/>
              </a:spcAft>
              <a:buClr>
                <a:srgbClr val="060F5C"/>
              </a:buClr>
              <a:buSzPts val="1200"/>
              <a:buFont typeface="Candara"/>
              <a:buChar char="●"/>
              <a:defRPr>
                <a:latin typeface="Candara"/>
                <a:ea typeface="Candara"/>
                <a:cs typeface="Candara"/>
                <a:sym typeface="Candara"/>
              </a:defRPr>
            </a:lvl1pPr>
            <a:lvl2pPr marL="914400" lvl="1" indent="-298450" algn="l" rtl="0">
              <a:spcBef>
                <a:spcPts val="500"/>
              </a:spcBef>
              <a:spcAft>
                <a:spcPts val="0"/>
              </a:spcAft>
              <a:buClr>
                <a:srgbClr val="060F5C"/>
              </a:buClr>
              <a:buSzPts val="1100"/>
              <a:buFont typeface="Candara"/>
              <a:buChar char="•"/>
              <a:defRPr>
                <a:latin typeface="Candara"/>
                <a:ea typeface="Candara"/>
                <a:cs typeface="Candara"/>
                <a:sym typeface="Candara"/>
              </a:defRPr>
            </a:lvl2pPr>
            <a:lvl3pPr marL="1371600" lvl="2" indent="-285750" algn="l" rtl="0">
              <a:spcBef>
                <a:spcPts val="500"/>
              </a:spcBef>
              <a:spcAft>
                <a:spcPts val="0"/>
              </a:spcAft>
              <a:buClr>
                <a:srgbClr val="060F5C"/>
              </a:buClr>
              <a:buSzPts val="900"/>
              <a:buFont typeface="Candara"/>
              <a:buChar char="o"/>
              <a:defRPr>
                <a:latin typeface="Candara"/>
                <a:ea typeface="Candara"/>
                <a:cs typeface="Candara"/>
                <a:sym typeface="Candara"/>
              </a:defRPr>
            </a:lvl3pPr>
            <a:lvl4pPr marL="1828800" lvl="3" indent="-279400" algn="l" rtl="0">
              <a:spcBef>
                <a:spcPts val="500"/>
              </a:spcBef>
              <a:spcAft>
                <a:spcPts val="0"/>
              </a:spcAft>
              <a:buClr>
                <a:srgbClr val="060F5C"/>
              </a:buClr>
              <a:buSzPts val="800"/>
              <a:buFont typeface="Candara"/>
              <a:buChar char="▪"/>
              <a:defRPr>
                <a:latin typeface="Candara"/>
                <a:ea typeface="Candara"/>
                <a:cs typeface="Candara"/>
                <a:sym typeface="Candara"/>
              </a:defRPr>
            </a:lvl4pPr>
            <a:lvl5pPr marL="2286000" lvl="4" indent="-279400" algn="l" rtl="0">
              <a:spcBef>
                <a:spcPts val="500"/>
              </a:spcBef>
              <a:spcAft>
                <a:spcPts val="0"/>
              </a:spcAft>
              <a:buClr>
                <a:srgbClr val="060F5C"/>
              </a:buClr>
              <a:buSzPts val="800"/>
              <a:buFont typeface="Candara"/>
              <a:buChar char="•"/>
              <a:defRPr>
                <a:latin typeface="Candara"/>
                <a:ea typeface="Candara"/>
                <a:cs typeface="Candara"/>
                <a:sym typeface="Candara"/>
              </a:defRPr>
            </a:lvl5pPr>
            <a:lvl6pPr marL="2743200" lvl="5" indent="-304800" algn="l" rtl="0">
              <a:spcBef>
                <a:spcPts val="500"/>
              </a:spcBef>
              <a:spcAft>
                <a:spcPts val="0"/>
              </a:spcAft>
              <a:buSzPts val="1200"/>
              <a:buFont typeface="Candara"/>
              <a:buChar char="■"/>
              <a:defRPr>
                <a:latin typeface="Candara"/>
                <a:ea typeface="Candara"/>
                <a:cs typeface="Candara"/>
                <a:sym typeface="Candara"/>
              </a:defRPr>
            </a:lvl6pPr>
            <a:lvl7pPr marL="3200400" lvl="6" indent="-304800" algn="l" rtl="0">
              <a:spcBef>
                <a:spcPts val="500"/>
              </a:spcBef>
              <a:spcAft>
                <a:spcPts val="0"/>
              </a:spcAft>
              <a:buSzPts val="1200"/>
              <a:buFont typeface="Candara"/>
              <a:buChar char="●"/>
              <a:defRPr>
                <a:latin typeface="Candara"/>
                <a:ea typeface="Candara"/>
                <a:cs typeface="Candara"/>
                <a:sym typeface="Candara"/>
              </a:defRPr>
            </a:lvl7pPr>
            <a:lvl8pPr marL="3657600" lvl="7" indent="-304800" algn="l" rtl="0">
              <a:spcBef>
                <a:spcPts val="500"/>
              </a:spcBef>
              <a:spcAft>
                <a:spcPts val="0"/>
              </a:spcAft>
              <a:buSzPts val="1200"/>
              <a:buFont typeface="Candara"/>
              <a:buChar char="○"/>
              <a:defRPr>
                <a:latin typeface="Candara"/>
                <a:ea typeface="Candara"/>
                <a:cs typeface="Candara"/>
                <a:sym typeface="Candara"/>
              </a:defRPr>
            </a:lvl8pPr>
            <a:lvl9pPr marL="4114800" lvl="8" indent="-304800" algn="l" rtl="0">
              <a:spcBef>
                <a:spcPts val="500"/>
              </a:spcBef>
              <a:spcAft>
                <a:spcPts val="500"/>
              </a:spcAft>
              <a:buSzPts val="1200"/>
              <a:buFont typeface="Candara"/>
              <a:buChar char="■"/>
              <a:defRPr>
                <a:latin typeface="Candara"/>
                <a:ea typeface="Candara"/>
                <a:cs typeface="Candara"/>
                <a:sym typeface="Candara"/>
              </a:defRPr>
            </a:lvl9pPr>
          </a:lstStyle>
          <a:p>
            <a:endParaRPr/>
          </a:p>
        </p:txBody>
      </p:sp>
      <p:sp>
        <p:nvSpPr>
          <p:cNvPr id="140" name="Google Shape;140;p24"/>
          <p:cNvSpPr txBox="1">
            <a:spLocks noGrp="1"/>
          </p:cNvSpPr>
          <p:nvPr>
            <p:ph type="sldNum" idx="12"/>
          </p:nvPr>
        </p:nvSpPr>
        <p:spPr>
          <a:xfrm>
            <a:off x="8364275" y="45217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41" name="Google Shape;141;p24"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 Two Column 1">
  <p:cSld name="Title and Content - Two Column_1">
    <p:bg>
      <p:bgPr>
        <a:solidFill>
          <a:schemeClr val="lt1"/>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98800" y="130128"/>
            <a:ext cx="8239500" cy="5541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111111"/>
              </a:buClr>
              <a:buSzPts val="2100"/>
              <a:buFont typeface="Candara"/>
              <a:buNone/>
              <a:defRPr cap="none">
                <a:solidFill>
                  <a:srgbClr val="111111"/>
                </a:solidFill>
                <a:latin typeface="Candara"/>
                <a:ea typeface="Candara"/>
                <a:cs typeface="Candara"/>
                <a:sym typeface="Candara"/>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44" name="Google Shape;144;p25"/>
          <p:cNvSpPr txBox="1">
            <a:spLocks noGrp="1"/>
          </p:cNvSpPr>
          <p:nvPr>
            <p:ph type="body" idx="1"/>
          </p:nvPr>
        </p:nvSpPr>
        <p:spPr>
          <a:xfrm>
            <a:off x="398800" y="684176"/>
            <a:ext cx="8239500" cy="3930600"/>
          </a:xfrm>
          <a:prstGeom prst="rect">
            <a:avLst/>
          </a:prstGeom>
          <a:noFill/>
          <a:ln>
            <a:noFill/>
          </a:ln>
        </p:spPr>
        <p:txBody>
          <a:bodyPr spcFirstLastPara="1" wrap="square" lIns="68575" tIns="34275" rIns="68575" bIns="34275" anchor="ctr" anchorCtr="0">
            <a:normAutofit/>
          </a:bodyPr>
          <a:lstStyle>
            <a:lvl1pPr marL="457200" lvl="0" indent="-304800" algn="l" rtl="0">
              <a:lnSpc>
                <a:spcPct val="110000"/>
              </a:lnSpc>
              <a:spcBef>
                <a:spcPts val="300"/>
              </a:spcBef>
              <a:spcAft>
                <a:spcPts val="0"/>
              </a:spcAft>
              <a:buClr>
                <a:srgbClr val="060F5C"/>
              </a:buClr>
              <a:buSzPts val="1200"/>
              <a:buFont typeface="Candara"/>
              <a:buChar char="●"/>
              <a:defRPr>
                <a:latin typeface="Candara"/>
                <a:ea typeface="Candara"/>
                <a:cs typeface="Candara"/>
                <a:sym typeface="Candara"/>
              </a:defRPr>
            </a:lvl1pPr>
            <a:lvl2pPr marL="914400" lvl="1" indent="-298450" algn="l" rtl="0">
              <a:spcBef>
                <a:spcPts val="500"/>
              </a:spcBef>
              <a:spcAft>
                <a:spcPts val="0"/>
              </a:spcAft>
              <a:buClr>
                <a:srgbClr val="060F5C"/>
              </a:buClr>
              <a:buSzPts val="1100"/>
              <a:buFont typeface="Candara"/>
              <a:buChar char="•"/>
              <a:defRPr>
                <a:latin typeface="Candara"/>
                <a:ea typeface="Candara"/>
                <a:cs typeface="Candara"/>
                <a:sym typeface="Candara"/>
              </a:defRPr>
            </a:lvl2pPr>
            <a:lvl3pPr marL="1371600" lvl="2" indent="-285750" algn="l" rtl="0">
              <a:spcBef>
                <a:spcPts val="500"/>
              </a:spcBef>
              <a:spcAft>
                <a:spcPts val="0"/>
              </a:spcAft>
              <a:buClr>
                <a:srgbClr val="060F5C"/>
              </a:buClr>
              <a:buSzPts val="900"/>
              <a:buFont typeface="Candara"/>
              <a:buChar char="o"/>
              <a:defRPr>
                <a:latin typeface="Candara"/>
                <a:ea typeface="Candara"/>
                <a:cs typeface="Candara"/>
                <a:sym typeface="Candara"/>
              </a:defRPr>
            </a:lvl3pPr>
            <a:lvl4pPr marL="1828800" lvl="3" indent="-279400" algn="l" rtl="0">
              <a:spcBef>
                <a:spcPts val="500"/>
              </a:spcBef>
              <a:spcAft>
                <a:spcPts val="0"/>
              </a:spcAft>
              <a:buClr>
                <a:srgbClr val="060F5C"/>
              </a:buClr>
              <a:buSzPts val="800"/>
              <a:buFont typeface="Candara"/>
              <a:buChar char="▪"/>
              <a:defRPr>
                <a:latin typeface="Candara"/>
                <a:ea typeface="Candara"/>
                <a:cs typeface="Candara"/>
                <a:sym typeface="Candara"/>
              </a:defRPr>
            </a:lvl4pPr>
            <a:lvl5pPr marL="2286000" lvl="4" indent="-279400" algn="l" rtl="0">
              <a:spcBef>
                <a:spcPts val="500"/>
              </a:spcBef>
              <a:spcAft>
                <a:spcPts val="0"/>
              </a:spcAft>
              <a:buClr>
                <a:srgbClr val="060F5C"/>
              </a:buClr>
              <a:buSzPts val="800"/>
              <a:buFont typeface="Candara"/>
              <a:buChar char="•"/>
              <a:defRPr>
                <a:latin typeface="Candara"/>
                <a:ea typeface="Candara"/>
                <a:cs typeface="Candara"/>
                <a:sym typeface="Candara"/>
              </a:defRPr>
            </a:lvl5pPr>
            <a:lvl6pPr marL="2743200" lvl="5" indent="-304800" algn="l" rtl="0">
              <a:spcBef>
                <a:spcPts val="500"/>
              </a:spcBef>
              <a:spcAft>
                <a:spcPts val="0"/>
              </a:spcAft>
              <a:buSzPts val="1200"/>
              <a:buFont typeface="Candara"/>
              <a:buChar char="■"/>
              <a:defRPr>
                <a:latin typeface="Candara"/>
                <a:ea typeface="Candara"/>
                <a:cs typeface="Candara"/>
                <a:sym typeface="Candara"/>
              </a:defRPr>
            </a:lvl6pPr>
            <a:lvl7pPr marL="3200400" lvl="6" indent="-304800" algn="l" rtl="0">
              <a:spcBef>
                <a:spcPts val="500"/>
              </a:spcBef>
              <a:spcAft>
                <a:spcPts val="0"/>
              </a:spcAft>
              <a:buSzPts val="1200"/>
              <a:buFont typeface="Candara"/>
              <a:buChar char="●"/>
              <a:defRPr>
                <a:latin typeface="Candara"/>
                <a:ea typeface="Candara"/>
                <a:cs typeface="Candara"/>
                <a:sym typeface="Candara"/>
              </a:defRPr>
            </a:lvl7pPr>
            <a:lvl8pPr marL="3657600" lvl="7" indent="-304800" algn="l" rtl="0">
              <a:spcBef>
                <a:spcPts val="500"/>
              </a:spcBef>
              <a:spcAft>
                <a:spcPts val="0"/>
              </a:spcAft>
              <a:buSzPts val="1200"/>
              <a:buFont typeface="Candara"/>
              <a:buChar char="○"/>
              <a:defRPr>
                <a:latin typeface="Candara"/>
                <a:ea typeface="Candara"/>
                <a:cs typeface="Candara"/>
                <a:sym typeface="Candara"/>
              </a:defRPr>
            </a:lvl8pPr>
            <a:lvl9pPr marL="4114800" lvl="8" indent="-304800" algn="l" rtl="0">
              <a:spcBef>
                <a:spcPts val="500"/>
              </a:spcBef>
              <a:spcAft>
                <a:spcPts val="500"/>
              </a:spcAft>
              <a:buSzPts val="1200"/>
              <a:buFont typeface="Candara"/>
              <a:buChar char="■"/>
              <a:defRPr>
                <a:latin typeface="Candara"/>
                <a:ea typeface="Candara"/>
                <a:cs typeface="Candara"/>
                <a:sym typeface="Candara"/>
              </a:defRPr>
            </a:lvl9pPr>
          </a:lstStyle>
          <a:p>
            <a:endParaRPr/>
          </a:p>
        </p:txBody>
      </p:sp>
      <p:sp>
        <p:nvSpPr>
          <p:cNvPr id="145" name="Google Shape;145;p25"/>
          <p:cNvSpPr txBox="1">
            <a:spLocks noGrp="1"/>
          </p:cNvSpPr>
          <p:nvPr>
            <p:ph type="sldNum" idx="12"/>
          </p:nvPr>
        </p:nvSpPr>
        <p:spPr>
          <a:xfrm>
            <a:off x="8364275" y="45217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46" name="Google Shape;146;p25"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eature Slide - Nesting Dolls">
  <p:cSld name="Feature Slide - Nesting Dolls">
    <p:bg>
      <p:bgPr>
        <a:solidFill>
          <a:schemeClr val="lt1"/>
        </a:solidFill>
        <a:effectLst/>
      </p:bgPr>
    </p:bg>
    <p:spTree>
      <p:nvGrpSpPr>
        <p:cNvPr id="1" name="Shape 147"/>
        <p:cNvGrpSpPr/>
        <p:nvPr/>
      </p:nvGrpSpPr>
      <p:grpSpPr>
        <a:xfrm>
          <a:off x="0" y="0"/>
          <a:ext cx="0" cy="0"/>
          <a:chOff x="0" y="0"/>
          <a:chExt cx="0" cy="0"/>
        </a:xfrm>
      </p:grpSpPr>
      <p:sp>
        <p:nvSpPr>
          <p:cNvPr id="148" name="Google Shape;148;p26"/>
          <p:cNvSpPr txBox="1">
            <a:spLocks noGrp="1"/>
          </p:cNvSpPr>
          <p:nvPr>
            <p:ph type="body" idx="1"/>
          </p:nvPr>
        </p:nvSpPr>
        <p:spPr>
          <a:xfrm>
            <a:off x="287250" y="1021325"/>
            <a:ext cx="4535100" cy="3469800"/>
          </a:xfrm>
          <a:prstGeom prst="rect">
            <a:avLst/>
          </a:prstGeom>
          <a:noFill/>
          <a:ln>
            <a:noFill/>
          </a:ln>
        </p:spPr>
        <p:txBody>
          <a:bodyPr spcFirstLastPara="1" wrap="square" lIns="68575" tIns="34275" rIns="68575" bIns="34275" anchor="t" anchorCtr="0">
            <a:normAutofit/>
          </a:bodyPr>
          <a:lstStyle>
            <a:lvl1pPr marL="457200" lvl="0" indent="-311150" algn="l" rtl="0">
              <a:lnSpc>
                <a:spcPct val="110000"/>
              </a:lnSpc>
              <a:spcBef>
                <a:spcPts val="300"/>
              </a:spcBef>
              <a:spcAft>
                <a:spcPts val="0"/>
              </a:spcAft>
              <a:buSzPts val="1300"/>
              <a:buFont typeface="Candara"/>
              <a:buChar char="●"/>
              <a:defRPr>
                <a:latin typeface="Candara"/>
                <a:ea typeface="Candara"/>
                <a:cs typeface="Candara"/>
                <a:sym typeface="Candara"/>
              </a:defRPr>
            </a:lvl1pPr>
            <a:lvl2pPr marL="914400" lvl="1" indent="-317500" algn="l" rtl="0">
              <a:spcBef>
                <a:spcPts val="500"/>
              </a:spcBef>
              <a:spcAft>
                <a:spcPts val="0"/>
              </a:spcAft>
              <a:buSzPts val="1400"/>
              <a:buFont typeface="Candara"/>
              <a:buChar char="○"/>
              <a:defRPr>
                <a:latin typeface="Candara"/>
                <a:ea typeface="Candara"/>
                <a:cs typeface="Candara"/>
                <a:sym typeface="Candara"/>
              </a:defRPr>
            </a:lvl2pPr>
            <a:lvl3pPr marL="1371600" lvl="2" indent="-285750" algn="l" rtl="0">
              <a:spcBef>
                <a:spcPts val="500"/>
              </a:spcBef>
              <a:spcAft>
                <a:spcPts val="0"/>
              </a:spcAft>
              <a:buSzPts val="900"/>
              <a:buFont typeface="Candara"/>
              <a:buChar char="■"/>
              <a:defRPr>
                <a:latin typeface="Candara"/>
                <a:ea typeface="Candara"/>
                <a:cs typeface="Candara"/>
                <a:sym typeface="Candara"/>
              </a:defRPr>
            </a:lvl3pPr>
            <a:lvl4pPr marL="1828800" lvl="3" indent="-311150" algn="l" rtl="0">
              <a:spcBef>
                <a:spcPts val="500"/>
              </a:spcBef>
              <a:spcAft>
                <a:spcPts val="0"/>
              </a:spcAft>
              <a:buSzPts val="1300"/>
              <a:buFont typeface="Candara"/>
              <a:buChar char="●"/>
              <a:defRPr>
                <a:latin typeface="Candara"/>
                <a:ea typeface="Candara"/>
                <a:cs typeface="Candara"/>
                <a:sym typeface="Candara"/>
              </a:defRPr>
            </a:lvl4pPr>
            <a:lvl5pPr marL="2286000" lvl="4" indent="-317500" algn="l" rtl="0">
              <a:spcBef>
                <a:spcPts val="500"/>
              </a:spcBef>
              <a:spcAft>
                <a:spcPts val="0"/>
              </a:spcAft>
              <a:buSzPts val="1400"/>
              <a:buFont typeface="Candara"/>
              <a:buChar char="○"/>
              <a:defRPr>
                <a:latin typeface="Candara"/>
                <a:ea typeface="Candara"/>
                <a:cs typeface="Candara"/>
                <a:sym typeface="Candara"/>
              </a:defRPr>
            </a:lvl5pPr>
            <a:lvl6pPr marL="2743200" lvl="5" indent="-304800" algn="l" rtl="0">
              <a:spcBef>
                <a:spcPts val="500"/>
              </a:spcBef>
              <a:spcAft>
                <a:spcPts val="0"/>
              </a:spcAft>
              <a:buSzPts val="1200"/>
              <a:buFont typeface="Candara"/>
              <a:buChar char="■"/>
              <a:defRPr>
                <a:latin typeface="Candara"/>
                <a:ea typeface="Candara"/>
                <a:cs typeface="Candara"/>
                <a:sym typeface="Candara"/>
              </a:defRPr>
            </a:lvl6pPr>
            <a:lvl7pPr marL="3200400" lvl="6" indent="-304800" algn="l" rtl="0">
              <a:spcBef>
                <a:spcPts val="500"/>
              </a:spcBef>
              <a:spcAft>
                <a:spcPts val="0"/>
              </a:spcAft>
              <a:buSzPts val="1200"/>
              <a:buFont typeface="Candara"/>
              <a:buChar char="●"/>
              <a:defRPr>
                <a:latin typeface="Candara"/>
                <a:ea typeface="Candara"/>
                <a:cs typeface="Candara"/>
                <a:sym typeface="Candara"/>
              </a:defRPr>
            </a:lvl7pPr>
            <a:lvl8pPr marL="3657600" lvl="7" indent="-304800" algn="l" rtl="0">
              <a:spcBef>
                <a:spcPts val="500"/>
              </a:spcBef>
              <a:spcAft>
                <a:spcPts val="0"/>
              </a:spcAft>
              <a:buSzPts val="1200"/>
              <a:buFont typeface="Candara"/>
              <a:buChar char="○"/>
              <a:defRPr>
                <a:latin typeface="Candara"/>
                <a:ea typeface="Candara"/>
                <a:cs typeface="Candara"/>
                <a:sym typeface="Candara"/>
              </a:defRPr>
            </a:lvl8pPr>
            <a:lvl9pPr marL="4114800" lvl="8" indent="-304800" algn="l" rtl="0">
              <a:spcBef>
                <a:spcPts val="500"/>
              </a:spcBef>
              <a:spcAft>
                <a:spcPts val="500"/>
              </a:spcAft>
              <a:buSzPts val="1200"/>
              <a:buFont typeface="Candara"/>
              <a:buChar char="■"/>
              <a:defRPr>
                <a:latin typeface="Candara"/>
                <a:ea typeface="Candara"/>
                <a:cs typeface="Candara"/>
                <a:sym typeface="Candara"/>
              </a:defRPr>
            </a:lvl9pPr>
          </a:lstStyle>
          <a:p>
            <a:endParaRPr/>
          </a:p>
        </p:txBody>
      </p:sp>
      <p:sp>
        <p:nvSpPr>
          <p:cNvPr id="149" name="Google Shape;149;p26"/>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50" name="Google Shape;150;p26"/>
          <p:cNvSpPr txBox="1">
            <a:spLocks noGrp="1"/>
          </p:cNvSpPr>
          <p:nvPr>
            <p:ph type="title"/>
          </p:nvPr>
        </p:nvSpPr>
        <p:spPr>
          <a:xfrm>
            <a:off x="135650" y="31925"/>
            <a:ext cx="88854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Candara"/>
              <a:buNone/>
              <a:defRPr>
                <a:solidFill>
                  <a:schemeClr val="lt1"/>
                </a:solidFill>
                <a:latin typeface="Candara"/>
                <a:ea typeface="Candara"/>
                <a:cs typeface="Candara"/>
                <a:sym typeface="Canda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6"/>
          <p:cNvSpPr>
            <a:spLocks noGrp="1"/>
          </p:cNvSpPr>
          <p:nvPr>
            <p:ph type="pic" idx="2"/>
          </p:nvPr>
        </p:nvSpPr>
        <p:spPr>
          <a:xfrm>
            <a:off x="5123725" y="976475"/>
            <a:ext cx="3399000" cy="3559500"/>
          </a:xfrm>
          <a:prstGeom prst="rect">
            <a:avLst/>
          </a:prstGeom>
          <a:noFill/>
          <a:ln>
            <a:noFill/>
          </a:ln>
        </p:spPr>
      </p:sp>
      <p:sp>
        <p:nvSpPr>
          <p:cNvPr id="152" name="Google Shape;152;p26"/>
          <p:cNvSpPr txBox="1">
            <a:spLocks noGrp="1"/>
          </p:cNvSpPr>
          <p:nvPr>
            <p:ph type="sldNum" idx="12"/>
          </p:nvPr>
        </p:nvSpPr>
        <p:spPr>
          <a:xfrm>
            <a:off x="8436650" y="460502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53" name="Google Shape;153;p26"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eature Slide - Nesting Dolls 1">
  <p:cSld name="Feature Slide - Nesting Dolls_1">
    <p:bg>
      <p:bgPr>
        <a:solidFill>
          <a:schemeClr val="lt1"/>
        </a:solidFill>
        <a:effectLst/>
      </p:bgPr>
    </p:bg>
    <p:spTree>
      <p:nvGrpSpPr>
        <p:cNvPr id="1" name="Shape 154"/>
        <p:cNvGrpSpPr/>
        <p:nvPr/>
      </p:nvGrpSpPr>
      <p:grpSpPr>
        <a:xfrm>
          <a:off x="0" y="0"/>
          <a:ext cx="0" cy="0"/>
          <a:chOff x="0" y="0"/>
          <a:chExt cx="0" cy="0"/>
        </a:xfrm>
      </p:grpSpPr>
      <p:sp>
        <p:nvSpPr>
          <p:cNvPr id="155" name="Google Shape;155;p27"/>
          <p:cNvSpPr txBox="1">
            <a:spLocks noGrp="1"/>
          </p:cNvSpPr>
          <p:nvPr>
            <p:ph type="body" idx="1"/>
          </p:nvPr>
        </p:nvSpPr>
        <p:spPr>
          <a:xfrm>
            <a:off x="287250" y="1021325"/>
            <a:ext cx="4535100" cy="3469800"/>
          </a:xfrm>
          <a:prstGeom prst="rect">
            <a:avLst/>
          </a:prstGeom>
          <a:noFill/>
          <a:ln>
            <a:noFill/>
          </a:ln>
        </p:spPr>
        <p:txBody>
          <a:bodyPr spcFirstLastPara="1" wrap="square" lIns="68575" tIns="34275" rIns="68575" bIns="34275" anchor="t" anchorCtr="0">
            <a:normAutofit/>
          </a:bodyPr>
          <a:lstStyle>
            <a:lvl1pPr marL="457200" lvl="0" indent="-311150" algn="l" rtl="0">
              <a:lnSpc>
                <a:spcPct val="110000"/>
              </a:lnSpc>
              <a:spcBef>
                <a:spcPts val="300"/>
              </a:spcBef>
              <a:spcAft>
                <a:spcPts val="0"/>
              </a:spcAft>
              <a:buSzPts val="1300"/>
              <a:buFont typeface="Candara"/>
              <a:buChar char="●"/>
              <a:defRPr>
                <a:latin typeface="Candara"/>
                <a:ea typeface="Candara"/>
                <a:cs typeface="Candara"/>
                <a:sym typeface="Candara"/>
              </a:defRPr>
            </a:lvl1pPr>
            <a:lvl2pPr marL="914400" lvl="1" indent="-317500" algn="l" rtl="0">
              <a:spcBef>
                <a:spcPts val="500"/>
              </a:spcBef>
              <a:spcAft>
                <a:spcPts val="0"/>
              </a:spcAft>
              <a:buSzPts val="1400"/>
              <a:buFont typeface="Candara"/>
              <a:buChar char="○"/>
              <a:defRPr>
                <a:latin typeface="Candara"/>
                <a:ea typeface="Candara"/>
                <a:cs typeface="Candara"/>
                <a:sym typeface="Candara"/>
              </a:defRPr>
            </a:lvl2pPr>
            <a:lvl3pPr marL="1371600" lvl="2" indent="-285750" algn="l" rtl="0">
              <a:spcBef>
                <a:spcPts val="500"/>
              </a:spcBef>
              <a:spcAft>
                <a:spcPts val="0"/>
              </a:spcAft>
              <a:buSzPts val="900"/>
              <a:buFont typeface="Candara"/>
              <a:buChar char="■"/>
              <a:defRPr>
                <a:latin typeface="Candara"/>
                <a:ea typeface="Candara"/>
                <a:cs typeface="Candara"/>
                <a:sym typeface="Candara"/>
              </a:defRPr>
            </a:lvl3pPr>
            <a:lvl4pPr marL="1828800" lvl="3" indent="-311150" algn="l" rtl="0">
              <a:spcBef>
                <a:spcPts val="500"/>
              </a:spcBef>
              <a:spcAft>
                <a:spcPts val="0"/>
              </a:spcAft>
              <a:buSzPts val="1300"/>
              <a:buFont typeface="Candara"/>
              <a:buChar char="●"/>
              <a:defRPr>
                <a:latin typeface="Candara"/>
                <a:ea typeface="Candara"/>
                <a:cs typeface="Candara"/>
                <a:sym typeface="Candara"/>
              </a:defRPr>
            </a:lvl4pPr>
            <a:lvl5pPr marL="2286000" lvl="4" indent="-317500" algn="l" rtl="0">
              <a:spcBef>
                <a:spcPts val="500"/>
              </a:spcBef>
              <a:spcAft>
                <a:spcPts val="0"/>
              </a:spcAft>
              <a:buSzPts val="1400"/>
              <a:buFont typeface="Candara"/>
              <a:buChar char="○"/>
              <a:defRPr>
                <a:latin typeface="Candara"/>
                <a:ea typeface="Candara"/>
                <a:cs typeface="Candara"/>
                <a:sym typeface="Candara"/>
              </a:defRPr>
            </a:lvl5pPr>
            <a:lvl6pPr marL="2743200" lvl="5" indent="-304800" algn="l" rtl="0">
              <a:spcBef>
                <a:spcPts val="500"/>
              </a:spcBef>
              <a:spcAft>
                <a:spcPts val="0"/>
              </a:spcAft>
              <a:buSzPts val="1200"/>
              <a:buFont typeface="Candara"/>
              <a:buChar char="■"/>
              <a:defRPr>
                <a:latin typeface="Candara"/>
                <a:ea typeface="Candara"/>
                <a:cs typeface="Candara"/>
                <a:sym typeface="Candara"/>
              </a:defRPr>
            </a:lvl6pPr>
            <a:lvl7pPr marL="3200400" lvl="6" indent="-304800" algn="l" rtl="0">
              <a:spcBef>
                <a:spcPts val="500"/>
              </a:spcBef>
              <a:spcAft>
                <a:spcPts val="0"/>
              </a:spcAft>
              <a:buSzPts val="1200"/>
              <a:buFont typeface="Candara"/>
              <a:buChar char="●"/>
              <a:defRPr>
                <a:latin typeface="Candara"/>
                <a:ea typeface="Candara"/>
                <a:cs typeface="Candara"/>
                <a:sym typeface="Candara"/>
              </a:defRPr>
            </a:lvl7pPr>
            <a:lvl8pPr marL="3657600" lvl="7" indent="-304800" algn="l" rtl="0">
              <a:spcBef>
                <a:spcPts val="500"/>
              </a:spcBef>
              <a:spcAft>
                <a:spcPts val="0"/>
              </a:spcAft>
              <a:buSzPts val="1200"/>
              <a:buFont typeface="Candara"/>
              <a:buChar char="○"/>
              <a:defRPr>
                <a:latin typeface="Candara"/>
                <a:ea typeface="Candara"/>
                <a:cs typeface="Candara"/>
                <a:sym typeface="Candara"/>
              </a:defRPr>
            </a:lvl8pPr>
            <a:lvl9pPr marL="4114800" lvl="8" indent="-304800" algn="l" rtl="0">
              <a:spcBef>
                <a:spcPts val="500"/>
              </a:spcBef>
              <a:spcAft>
                <a:spcPts val="500"/>
              </a:spcAft>
              <a:buSzPts val="1200"/>
              <a:buFont typeface="Candara"/>
              <a:buChar char="■"/>
              <a:defRPr>
                <a:latin typeface="Candara"/>
                <a:ea typeface="Candara"/>
                <a:cs typeface="Candara"/>
                <a:sym typeface="Candara"/>
              </a:defRPr>
            </a:lvl9pPr>
          </a:lstStyle>
          <a:p>
            <a:endParaRPr/>
          </a:p>
        </p:txBody>
      </p:sp>
      <p:sp>
        <p:nvSpPr>
          <p:cNvPr id="156" name="Google Shape;156;p27"/>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57" name="Google Shape;157;p27"/>
          <p:cNvSpPr txBox="1">
            <a:spLocks noGrp="1"/>
          </p:cNvSpPr>
          <p:nvPr>
            <p:ph type="title"/>
          </p:nvPr>
        </p:nvSpPr>
        <p:spPr>
          <a:xfrm>
            <a:off x="135650" y="31925"/>
            <a:ext cx="88854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Candara"/>
              <a:buNone/>
              <a:defRPr>
                <a:solidFill>
                  <a:schemeClr val="lt1"/>
                </a:solidFill>
                <a:latin typeface="Candara"/>
                <a:ea typeface="Candara"/>
                <a:cs typeface="Candara"/>
                <a:sym typeface="Canda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 name="Google Shape;158;p27"/>
          <p:cNvSpPr>
            <a:spLocks noGrp="1"/>
          </p:cNvSpPr>
          <p:nvPr>
            <p:ph type="pic" idx="2"/>
          </p:nvPr>
        </p:nvSpPr>
        <p:spPr>
          <a:xfrm>
            <a:off x="5231925" y="1048850"/>
            <a:ext cx="3428100" cy="3590100"/>
          </a:xfrm>
          <a:prstGeom prst="rect">
            <a:avLst/>
          </a:prstGeom>
          <a:noFill/>
          <a:ln>
            <a:noFill/>
          </a:ln>
        </p:spPr>
      </p:sp>
      <p:sp>
        <p:nvSpPr>
          <p:cNvPr id="159" name="Google Shape;159;p27"/>
          <p:cNvSpPr txBox="1">
            <a:spLocks noGrp="1"/>
          </p:cNvSpPr>
          <p:nvPr>
            <p:ph type="sldNum" idx="12"/>
          </p:nvPr>
        </p:nvSpPr>
        <p:spPr>
          <a:xfrm>
            <a:off x="8436650" y="4688800"/>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60" name="Google Shape;160;p27"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DOH 1">
  <p:cSld name="TITLE_1">
    <p:bg>
      <p:bgPr>
        <a:noFill/>
        <a:effectLst/>
      </p:bgPr>
    </p:bg>
    <p:spTree>
      <p:nvGrpSpPr>
        <p:cNvPr id="1" name="Shape 161"/>
        <p:cNvGrpSpPr/>
        <p:nvPr/>
      </p:nvGrpSpPr>
      <p:grpSpPr>
        <a:xfrm>
          <a:off x="0" y="0"/>
          <a:ext cx="0" cy="0"/>
          <a:chOff x="0" y="0"/>
          <a:chExt cx="0" cy="0"/>
        </a:xfrm>
      </p:grpSpPr>
      <p:sp>
        <p:nvSpPr>
          <p:cNvPr id="162" name="Google Shape;162;p28"/>
          <p:cNvSpPr txBox="1"/>
          <p:nvPr/>
        </p:nvSpPr>
        <p:spPr>
          <a:xfrm>
            <a:off x="101675" y="29900"/>
            <a:ext cx="4585200" cy="2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chemeClr val="lt2"/>
              </a:solidFill>
              <a:latin typeface="Trebuchet MS"/>
              <a:ea typeface="Trebuchet MS"/>
              <a:cs typeface="Trebuchet MS"/>
              <a:sym typeface="Trebuchet MS"/>
            </a:endParaRPr>
          </a:p>
        </p:txBody>
      </p:sp>
      <p:sp>
        <p:nvSpPr>
          <p:cNvPr id="163" name="Google Shape;163;p28"/>
          <p:cNvSpPr/>
          <p:nvPr/>
        </p:nvSpPr>
        <p:spPr>
          <a:xfrm>
            <a:off x="0" y="0"/>
            <a:ext cx="9144000" cy="3399600"/>
          </a:xfrm>
          <a:prstGeom prst="rect">
            <a:avLst/>
          </a:prstGeom>
          <a:solidFill>
            <a:srgbClr val="35647E"/>
          </a:solidFill>
          <a:ln w="9525" cap="flat" cmpd="sng">
            <a:solidFill>
              <a:srgbClr val="3564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8"/>
          <p:cNvPicPr preferRelativeResize="0"/>
          <p:nvPr/>
        </p:nvPicPr>
        <p:blipFill>
          <a:blip r:embed="rId2">
            <a:alphaModFix/>
          </a:blip>
          <a:stretch>
            <a:fillRect/>
          </a:stretch>
        </p:blipFill>
        <p:spPr>
          <a:xfrm>
            <a:off x="295075" y="3652250"/>
            <a:ext cx="1957348" cy="1125851"/>
          </a:xfrm>
          <a:prstGeom prst="rect">
            <a:avLst/>
          </a:prstGeom>
          <a:noFill/>
          <a:ln>
            <a:noFill/>
          </a:ln>
        </p:spPr>
      </p:pic>
      <p:sp>
        <p:nvSpPr>
          <p:cNvPr id="165" name="Google Shape;165;p28"/>
          <p:cNvSpPr txBox="1">
            <a:spLocks noGrp="1"/>
          </p:cNvSpPr>
          <p:nvPr>
            <p:ph type="title"/>
          </p:nvPr>
        </p:nvSpPr>
        <p:spPr>
          <a:xfrm>
            <a:off x="3958650" y="3790800"/>
            <a:ext cx="4934700" cy="987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Candara"/>
              <a:buNone/>
              <a:defRPr>
                <a:latin typeface="Candara"/>
                <a:ea typeface="Candara"/>
                <a:cs typeface="Candara"/>
                <a:sym typeface="Canda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28"/>
          <p:cNvSpPr txBox="1">
            <a:spLocks noGrp="1"/>
          </p:cNvSpPr>
          <p:nvPr>
            <p:ph type="body" idx="1"/>
          </p:nvPr>
        </p:nvSpPr>
        <p:spPr>
          <a:xfrm>
            <a:off x="3248925" y="4935775"/>
            <a:ext cx="2212800" cy="135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1pPr>
            <a:lvl2pPr marL="914400" lvl="1"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2pPr>
            <a:lvl3pPr marL="1371600" lvl="2"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3pPr>
            <a:lvl4pPr marL="1828800" lvl="3"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4pPr>
            <a:lvl5pPr marL="2286000" lvl="4"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5pPr>
            <a:lvl6pPr marL="2743200" lvl="5"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6pPr>
            <a:lvl7pPr marL="3200400" lvl="6"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7pPr>
            <a:lvl8pPr marL="3657600" lvl="7"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8pPr>
            <a:lvl9pPr marL="4114800" lvl="8" indent="-292100" rtl="0">
              <a:spcBef>
                <a:spcPts val="0"/>
              </a:spcBef>
              <a:spcAft>
                <a:spcPts val="0"/>
              </a:spcAft>
              <a:buClr>
                <a:srgbClr val="060F5C"/>
              </a:buClr>
              <a:buSzPts val="1000"/>
              <a:buFont typeface="Candara"/>
              <a:buChar char="■"/>
              <a:defRPr sz="1000">
                <a:solidFill>
                  <a:srgbClr val="060F5C"/>
                </a:solidFill>
                <a:latin typeface="Candara"/>
                <a:ea typeface="Candara"/>
                <a:cs typeface="Candara"/>
                <a:sym typeface="Candara"/>
              </a:defRPr>
            </a:lvl9pPr>
          </a:lstStyle>
          <a:p>
            <a:endParaRPr/>
          </a:p>
        </p:txBody>
      </p:sp>
      <p:sp>
        <p:nvSpPr>
          <p:cNvPr id="167" name="Google Shape;167;p28"/>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algn="r" rtl="0">
              <a:buNone/>
              <a:defRPr>
                <a:solidFill>
                  <a:srgbClr val="060F5C"/>
                </a:solidFill>
                <a:latin typeface="Candara"/>
                <a:ea typeface="Candara"/>
                <a:cs typeface="Candara"/>
                <a:sym typeface="Candara"/>
              </a:defRPr>
            </a:lvl1pPr>
            <a:lvl2pPr lvl="1" algn="r" rtl="0">
              <a:buNone/>
              <a:defRPr>
                <a:solidFill>
                  <a:srgbClr val="060F5C"/>
                </a:solidFill>
                <a:latin typeface="Candara"/>
                <a:ea typeface="Candara"/>
                <a:cs typeface="Candara"/>
                <a:sym typeface="Candara"/>
              </a:defRPr>
            </a:lvl2pPr>
            <a:lvl3pPr lvl="2" algn="r" rtl="0">
              <a:buNone/>
              <a:defRPr>
                <a:solidFill>
                  <a:srgbClr val="060F5C"/>
                </a:solidFill>
                <a:latin typeface="Candara"/>
                <a:ea typeface="Candara"/>
                <a:cs typeface="Candara"/>
                <a:sym typeface="Candara"/>
              </a:defRPr>
            </a:lvl3pPr>
            <a:lvl4pPr lvl="3" algn="r" rtl="0">
              <a:buNone/>
              <a:defRPr>
                <a:solidFill>
                  <a:srgbClr val="060F5C"/>
                </a:solidFill>
                <a:latin typeface="Candara"/>
                <a:ea typeface="Candara"/>
                <a:cs typeface="Candara"/>
                <a:sym typeface="Candara"/>
              </a:defRPr>
            </a:lvl4pPr>
            <a:lvl5pPr lvl="4" algn="r" rtl="0">
              <a:buNone/>
              <a:defRPr>
                <a:solidFill>
                  <a:srgbClr val="060F5C"/>
                </a:solidFill>
                <a:latin typeface="Candara"/>
                <a:ea typeface="Candara"/>
                <a:cs typeface="Candara"/>
                <a:sym typeface="Candara"/>
              </a:defRPr>
            </a:lvl5pPr>
            <a:lvl6pPr lvl="5" algn="r" rtl="0">
              <a:buNone/>
              <a:defRPr>
                <a:solidFill>
                  <a:srgbClr val="060F5C"/>
                </a:solidFill>
                <a:latin typeface="Candara"/>
                <a:ea typeface="Candara"/>
                <a:cs typeface="Candara"/>
                <a:sym typeface="Candara"/>
              </a:defRPr>
            </a:lvl6pPr>
            <a:lvl7pPr lvl="6" algn="r" rtl="0">
              <a:buNone/>
              <a:defRPr>
                <a:solidFill>
                  <a:srgbClr val="060F5C"/>
                </a:solidFill>
                <a:latin typeface="Candara"/>
                <a:ea typeface="Candara"/>
                <a:cs typeface="Candara"/>
                <a:sym typeface="Candara"/>
              </a:defRPr>
            </a:lvl7pPr>
            <a:lvl8pPr lvl="7" algn="r" rtl="0">
              <a:buNone/>
              <a:defRPr>
                <a:solidFill>
                  <a:srgbClr val="060F5C"/>
                </a:solidFill>
                <a:latin typeface="Candara"/>
                <a:ea typeface="Candara"/>
                <a:cs typeface="Candara"/>
                <a:sym typeface="Candara"/>
              </a:defRPr>
            </a:lvl8pPr>
            <a:lvl9pPr lvl="8" algn="r" rtl="0">
              <a:buNone/>
              <a:defRPr>
                <a:solidFill>
                  <a:srgbClr val="060F5C"/>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ransition Slide">
  <p:cSld name="SECTION_HEADER_1_1_2">
    <p:spTree>
      <p:nvGrpSpPr>
        <p:cNvPr id="1" name="Shape 168"/>
        <p:cNvGrpSpPr/>
        <p:nvPr/>
      </p:nvGrpSpPr>
      <p:grpSpPr>
        <a:xfrm>
          <a:off x="0" y="0"/>
          <a:ext cx="0" cy="0"/>
          <a:chOff x="0" y="0"/>
          <a:chExt cx="0" cy="0"/>
        </a:xfrm>
      </p:grpSpPr>
      <p:sp>
        <p:nvSpPr>
          <p:cNvPr id="169" name="Google Shape;169;p29"/>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rtl="0">
              <a:buNone/>
              <a:defRPr sz="1300">
                <a:solidFill>
                  <a:schemeClr val="dk1"/>
                </a:solidFill>
                <a:latin typeface="Trebuchet MS"/>
                <a:ea typeface="Trebuchet MS"/>
                <a:cs typeface="Trebuchet MS"/>
                <a:sym typeface="Trebuchet MS"/>
              </a:defRPr>
            </a:lvl1pPr>
            <a:lvl2pPr lvl="1" rtl="0">
              <a:buNone/>
              <a:defRPr sz="1300">
                <a:solidFill>
                  <a:schemeClr val="dk1"/>
                </a:solidFill>
                <a:latin typeface="Trebuchet MS"/>
                <a:ea typeface="Trebuchet MS"/>
                <a:cs typeface="Trebuchet MS"/>
                <a:sym typeface="Trebuchet MS"/>
              </a:defRPr>
            </a:lvl2pPr>
            <a:lvl3pPr lvl="2" rtl="0">
              <a:buNone/>
              <a:defRPr sz="1300">
                <a:solidFill>
                  <a:schemeClr val="dk1"/>
                </a:solidFill>
                <a:latin typeface="Trebuchet MS"/>
                <a:ea typeface="Trebuchet MS"/>
                <a:cs typeface="Trebuchet MS"/>
                <a:sym typeface="Trebuchet MS"/>
              </a:defRPr>
            </a:lvl3pPr>
            <a:lvl4pPr lvl="3" rtl="0">
              <a:buNone/>
              <a:defRPr sz="1300">
                <a:solidFill>
                  <a:schemeClr val="dk1"/>
                </a:solidFill>
                <a:latin typeface="Trebuchet MS"/>
                <a:ea typeface="Trebuchet MS"/>
                <a:cs typeface="Trebuchet MS"/>
                <a:sym typeface="Trebuchet MS"/>
              </a:defRPr>
            </a:lvl4pPr>
            <a:lvl5pPr lvl="4" rtl="0">
              <a:buNone/>
              <a:defRPr sz="1300">
                <a:solidFill>
                  <a:schemeClr val="dk1"/>
                </a:solidFill>
                <a:latin typeface="Trebuchet MS"/>
                <a:ea typeface="Trebuchet MS"/>
                <a:cs typeface="Trebuchet MS"/>
                <a:sym typeface="Trebuchet MS"/>
              </a:defRPr>
            </a:lvl5pPr>
            <a:lvl6pPr lvl="5" rtl="0">
              <a:buNone/>
              <a:defRPr sz="1300">
                <a:solidFill>
                  <a:schemeClr val="dk1"/>
                </a:solidFill>
                <a:latin typeface="Trebuchet MS"/>
                <a:ea typeface="Trebuchet MS"/>
                <a:cs typeface="Trebuchet MS"/>
                <a:sym typeface="Trebuchet MS"/>
              </a:defRPr>
            </a:lvl6pPr>
            <a:lvl7pPr lvl="6" rtl="0">
              <a:buNone/>
              <a:defRPr sz="1300">
                <a:solidFill>
                  <a:schemeClr val="dk1"/>
                </a:solidFill>
                <a:latin typeface="Trebuchet MS"/>
                <a:ea typeface="Trebuchet MS"/>
                <a:cs typeface="Trebuchet MS"/>
                <a:sym typeface="Trebuchet MS"/>
              </a:defRPr>
            </a:lvl7pPr>
            <a:lvl8pPr lvl="7" rtl="0">
              <a:buNone/>
              <a:defRPr sz="1300">
                <a:solidFill>
                  <a:schemeClr val="dk1"/>
                </a:solidFill>
                <a:latin typeface="Trebuchet MS"/>
                <a:ea typeface="Trebuchet MS"/>
                <a:cs typeface="Trebuchet MS"/>
                <a:sym typeface="Trebuchet MS"/>
              </a:defRPr>
            </a:lvl8pPr>
            <a:lvl9pPr lvl="8" rtl="0">
              <a:buNone/>
              <a:defRPr sz="1300">
                <a:solidFill>
                  <a:schemeClr val="dk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e and Contrast">
  <p:cSld name="SECTION_HEADER_1_1">
    <p:spTree>
      <p:nvGrpSpPr>
        <p:cNvPr id="1" name="Shape 170"/>
        <p:cNvGrpSpPr/>
        <p:nvPr/>
      </p:nvGrpSpPr>
      <p:grpSpPr>
        <a:xfrm>
          <a:off x="0" y="0"/>
          <a:ext cx="0" cy="0"/>
          <a:chOff x="0" y="0"/>
          <a:chExt cx="0" cy="0"/>
        </a:xfrm>
      </p:grpSpPr>
      <p:sp>
        <p:nvSpPr>
          <p:cNvPr id="171" name="Google Shape;171;p30"/>
          <p:cNvSpPr/>
          <p:nvPr/>
        </p:nvSpPr>
        <p:spPr>
          <a:xfrm>
            <a:off x="100" y="-3425"/>
            <a:ext cx="9144000" cy="805200"/>
          </a:xfrm>
          <a:prstGeom prst="rect">
            <a:avLst/>
          </a:prstGeom>
          <a:solidFill>
            <a:srgbClr val="0942A1"/>
          </a:solidFill>
          <a:ln w="9525" cap="flat" cmpd="sng">
            <a:solidFill>
              <a:schemeClr val="accent1"/>
            </a:solidFill>
            <a:prstDash val="solid"/>
            <a:round/>
            <a:headEnd type="none" w="sm" len="sm"/>
            <a:tailEnd type="none" w="sm" len="sm"/>
          </a:ln>
          <a:effectLst>
            <a:outerShdw blurRad="114300" dist="76200" dir="7260000" algn="bl" rotWithShape="0">
              <a:srgbClr val="000000">
                <a:alpha val="4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72" name="Google Shape;172;p30"/>
          <p:cNvSpPr txBox="1">
            <a:spLocks noGrp="1"/>
          </p:cNvSpPr>
          <p:nvPr>
            <p:ph type="title"/>
          </p:nvPr>
        </p:nvSpPr>
        <p:spPr>
          <a:xfrm>
            <a:off x="188975" y="50625"/>
            <a:ext cx="7564800" cy="52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DF2D3"/>
              </a:buClr>
              <a:buSzPts val="3000"/>
              <a:buNone/>
              <a:defRPr>
                <a:solidFill>
                  <a:srgbClr val="FDF2D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73" name="Google Shape;173;p30" descr="The Colorado Department of Local Affairs Brand. &#10;"/>
          <p:cNvPicPr preferRelativeResize="0"/>
          <p:nvPr/>
        </p:nvPicPr>
        <p:blipFill rotWithShape="1">
          <a:blip r:embed="rId2">
            <a:alphaModFix/>
          </a:blip>
          <a:srcRect l="412" r="62073"/>
          <a:stretch/>
        </p:blipFill>
        <p:spPr>
          <a:xfrm>
            <a:off x="7801675" y="95475"/>
            <a:ext cx="1205402" cy="525600"/>
          </a:xfrm>
          <a:prstGeom prst="rect">
            <a:avLst/>
          </a:prstGeom>
          <a:noFill/>
          <a:ln>
            <a:noFill/>
          </a:ln>
        </p:spPr>
      </p:pic>
      <p:sp>
        <p:nvSpPr>
          <p:cNvPr id="174" name="Google Shape;174;p30"/>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rtl="0">
              <a:buNone/>
              <a:defRPr sz="1300">
                <a:solidFill>
                  <a:schemeClr val="dk1"/>
                </a:solidFill>
                <a:latin typeface="Trebuchet MS"/>
                <a:ea typeface="Trebuchet MS"/>
                <a:cs typeface="Trebuchet MS"/>
                <a:sym typeface="Trebuchet MS"/>
              </a:defRPr>
            </a:lvl1pPr>
            <a:lvl2pPr lvl="1" rtl="0">
              <a:buNone/>
              <a:defRPr sz="1300">
                <a:solidFill>
                  <a:schemeClr val="dk1"/>
                </a:solidFill>
                <a:latin typeface="Trebuchet MS"/>
                <a:ea typeface="Trebuchet MS"/>
                <a:cs typeface="Trebuchet MS"/>
                <a:sym typeface="Trebuchet MS"/>
              </a:defRPr>
            </a:lvl2pPr>
            <a:lvl3pPr lvl="2" rtl="0">
              <a:buNone/>
              <a:defRPr sz="1300">
                <a:solidFill>
                  <a:schemeClr val="dk1"/>
                </a:solidFill>
                <a:latin typeface="Trebuchet MS"/>
                <a:ea typeface="Trebuchet MS"/>
                <a:cs typeface="Trebuchet MS"/>
                <a:sym typeface="Trebuchet MS"/>
              </a:defRPr>
            </a:lvl3pPr>
            <a:lvl4pPr lvl="3" rtl="0">
              <a:buNone/>
              <a:defRPr sz="1300">
                <a:solidFill>
                  <a:schemeClr val="dk1"/>
                </a:solidFill>
                <a:latin typeface="Trebuchet MS"/>
                <a:ea typeface="Trebuchet MS"/>
                <a:cs typeface="Trebuchet MS"/>
                <a:sym typeface="Trebuchet MS"/>
              </a:defRPr>
            </a:lvl4pPr>
            <a:lvl5pPr lvl="4" rtl="0">
              <a:buNone/>
              <a:defRPr sz="1300">
                <a:solidFill>
                  <a:schemeClr val="dk1"/>
                </a:solidFill>
                <a:latin typeface="Trebuchet MS"/>
                <a:ea typeface="Trebuchet MS"/>
                <a:cs typeface="Trebuchet MS"/>
                <a:sym typeface="Trebuchet MS"/>
              </a:defRPr>
            </a:lvl5pPr>
            <a:lvl6pPr lvl="5" rtl="0">
              <a:buNone/>
              <a:defRPr sz="1300">
                <a:solidFill>
                  <a:schemeClr val="dk1"/>
                </a:solidFill>
                <a:latin typeface="Trebuchet MS"/>
                <a:ea typeface="Trebuchet MS"/>
                <a:cs typeface="Trebuchet MS"/>
                <a:sym typeface="Trebuchet MS"/>
              </a:defRPr>
            </a:lvl6pPr>
            <a:lvl7pPr lvl="6" rtl="0">
              <a:buNone/>
              <a:defRPr sz="1300">
                <a:solidFill>
                  <a:schemeClr val="dk1"/>
                </a:solidFill>
                <a:latin typeface="Trebuchet MS"/>
                <a:ea typeface="Trebuchet MS"/>
                <a:cs typeface="Trebuchet MS"/>
                <a:sym typeface="Trebuchet MS"/>
              </a:defRPr>
            </a:lvl7pPr>
            <a:lvl8pPr lvl="7" rtl="0">
              <a:buNone/>
              <a:defRPr sz="1300">
                <a:solidFill>
                  <a:schemeClr val="dk1"/>
                </a:solidFill>
                <a:latin typeface="Trebuchet MS"/>
                <a:ea typeface="Trebuchet MS"/>
                <a:cs typeface="Trebuchet MS"/>
                <a:sym typeface="Trebuchet MS"/>
              </a:defRPr>
            </a:lvl8pPr>
            <a:lvl9pPr lvl="8" rtl="0">
              <a:buNone/>
              <a:defRPr sz="1300">
                <a:solidFill>
                  <a:schemeClr val="dk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75" name="Google Shape;175;p30"/>
          <p:cNvPicPr preferRelativeResize="0"/>
          <p:nvPr/>
        </p:nvPicPr>
        <p:blipFill>
          <a:blip r:embed="rId3">
            <a:alphaModFix/>
          </a:blip>
          <a:stretch>
            <a:fillRect/>
          </a:stretch>
        </p:blipFill>
        <p:spPr>
          <a:xfrm rot="10800000">
            <a:off x="100" y="3625875"/>
            <a:ext cx="1517625" cy="15176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 ">
  <p:cSld name="SECTION_HEADER_1_2">
    <p:spTree>
      <p:nvGrpSpPr>
        <p:cNvPr id="1" name="Shape 176"/>
        <p:cNvGrpSpPr/>
        <p:nvPr/>
      </p:nvGrpSpPr>
      <p:grpSpPr>
        <a:xfrm>
          <a:off x="0" y="0"/>
          <a:ext cx="0" cy="0"/>
          <a:chOff x="0" y="0"/>
          <a:chExt cx="0" cy="0"/>
        </a:xfrm>
      </p:grpSpPr>
      <p:sp>
        <p:nvSpPr>
          <p:cNvPr id="177" name="Google Shape;177;p31"/>
          <p:cNvSpPr/>
          <p:nvPr/>
        </p:nvSpPr>
        <p:spPr>
          <a:xfrm>
            <a:off x="100" y="658075"/>
            <a:ext cx="3402600" cy="4485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78" name="Google Shape;178;p31"/>
          <p:cNvSpPr/>
          <p:nvPr/>
        </p:nvSpPr>
        <p:spPr>
          <a:xfrm>
            <a:off x="100" y="-3425"/>
            <a:ext cx="9144000" cy="790500"/>
          </a:xfrm>
          <a:prstGeom prst="rect">
            <a:avLst/>
          </a:prstGeom>
          <a:solidFill>
            <a:srgbClr val="0942A1"/>
          </a:solidFill>
          <a:ln w="9525" cap="flat" cmpd="sng">
            <a:solidFill>
              <a:schemeClr val="accent1"/>
            </a:solidFill>
            <a:prstDash val="solid"/>
            <a:round/>
            <a:headEnd type="none" w="sm" len="sm"/>
            <a:tailEnd type="none" w="sm" len="sm"/>
          </a:ln>
          <a:effectLst>
            <a:outerShdw blurRad="114300" dist="76200" dir="7260000" algn="bl" rotWithShape="0">
              <a:srgbClr val="000000">
                <a:alpha val="4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79" name="Google Shape;179;p31"/>
          <p:cNvSpPr txBox="1">
            <a:spLocks noGrp="1"/>
          </p:cNvSpPr>
          <p:nvPr>
            <p:ph type="title"/>
          </p:nvPr>
        </p:nvSpPr>
        <p:spPr>
          <a:xfrm>
            <a:off x="188975" y="50625"/>
            <a:ext cx="7564800" cy="52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DF2D3"/>
              </a:buClr>
              <a:buSzPts val="3000"/>
              <a:buNone/>
              <a:defRPr>
                <a:solidFill>
                  <a:srgbClr val="FDF2D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0" name="Google Shape;180;p31" descr="The Colorado Department of Local Affairs Brand. "/>
          <p:cNvPicPr preferRelativeResize="0"/>
          <p:nvPr/>
        </p:nvPicPr>
        <p:blipFill rotWithShape="1">
          <a:blip r:embed="rId2">
            <a:alphaModFix/>
          </a:blip>
          <a:srcRect l="412" r="62073"/>
          <a:stretch/>
        </p:blipFill>
        <p:spPr>
          <a:xfrm>
            <a:off x="7753775" y="95500"/>
            <a:ext cx="1205402" cy="525600"/>
          </a:xfrm>
          <a:prstGeom prst="rect">
            <a:avLst/>
          </a:prstGeom>
          <a:noFill/>
          <a:ln>
            <a:noFill/>
          </a:ln>
        </p:spPr>
      </p:pic>
      <p:sp>
        <p:nvSpPr>
          <p:cNvPr id="181" name="Google Shape;181;p31"/>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rtl="0">
              <a:buNone/>
              <a:defRPr sz="1300">
                <a:solidFill>
                  <a:schemeClr val="dk1"/>
                </a:solidFill>
                <a:latin typeface="Trebuchet MS"/>
                <a:ea typeface="Trebuchet MS"/>
                <a:cs typeface="Trebuchet MS"/>
                <a:sym typeface="Trebuchet MS"/>
              </a:defRPr>
            </a:lvl1pPr>
            <a:lvl2pPr lvl="1" rtl="0">
              <a:buNone/>
              <a:defRPr sz="1300">
                <a:solidFill>
                  <a:schemeClr val="dk1"/>
                </a:solidFill>
                <a:latin typeface="Trebuchet MS"/>
                <a:ea typeface="Trebuchet MS"/>
                <a:cs typeface="Trebuchet MS"/>
                <a:sym typeface="Trebuchet MS"/>
              </a:defRPr>
            </a:lvl2pPr>
            <a:lvl3pPr lvl="2" rtl="0">
              <a:buNone/>
              <a:defRPr sz="1300">
                <a:solidFill>
                  <a:schemeClr val="dk1"/>
                </a:solidFill>
                <a:latin typeface="Trebuchet MS"/>
                <a:ea typeface="Trebuchet MS"/>
                <a:cs typeface="Trebuchet MS"/>
                <a:sym typeface="Trebuchet MS"/>
              </a:defRPr>
            </a:lvl3pPr>
            <a:lvl4pPr lvl="3" rtl="0">
              <a:buNone/>
              <a:defRPr sz="1300">
                <a:solidFill>
                  <a:schemeClr val="dk1"/>
                </a:solidFill>
                <a:latin typeface="Trebuchet MS"/>
                <a:ea typeface="Trebuchet MS"/>
                <a:cs typeface="Trebuchet MS"/>
                <a:sym typeface="Trebuchet MS"/>
              </a:defRPr>
            </a:lvl4pPr>
            <a:lvl5pPr lvl="4" rtl="0">
              <a:buNone/>
              <a:defRPr sz="1300">
                <a:solidFill>
                  <a:schemeClr val="dk1"/>
                </a:solidFill>
                <a:latin typeface="Trebuchet MS"/>
                <a:ea typeface="Trebuchet MS"/>
                <a:cs typeface="Trebuchet MS"/>
                <a:sym typeface="Trebuchet MS"/>
              </a:defRPr>
            </a:lvl5pPr>
            <a:lvl6pPr lvl="5" rtl="0">
              <a:buNone/>
              <a:defRPr sz="1300">
                <a:solidFill>
                  <a:schemeClr val="dk1"/>
                </a:solidFill>
                <a:latin typeface="Trebuchet MS"/>
                <a:ea typeface="Trebuchet MS"/>
                <a:cs typeface="Trebuchet MS"/>
                <a:sym typeface="Trebuchet MS"/>
              </a:defRPr>
            </a:lvl6pPr>
            <a:lvl7pPr lvl="6" rtl="0">
              <a:buNone/>
              <a:defRPr sz="1300">
                <a:solidFill>
                  <a:schemeClr val="dk1"/>
                </a:solidFill>
                <a:latin typeface="Trebuchet MS"/>
                <a:ea typeface="Trebuchet MS"/>
                <a:cs typeface="Trebuchet MS"/>
                <a:sym typeface="Trebuchet MS"/>
              </a:defRPr>
            </a:lvl7pPr>
            <a:lvl8pPr lvl="7" rtl="0">
              <a:buNone/>
              <a:defRPr sz="1300">
                <a:solidFill>
                  <a:schemeClr val="dk1"/>
                </a:solidFill>
                <a:latin typeface="Trebuchet MS"/>
                <a:ea typeface="Trebuchet MS"/>
                <a:cs typeface="Trebuchet MS"/>
                <a:sym typeface="Trebuchet MS"/>
              </a:defRPr>
            </a:lvl8pPr>
            <a:lvl9pPr lvl="8" rtl="0">
              <a:buNone/>
              <a:defRPr sz="1300">
                <a:solidFill>
                  <a:schemeClr val="dk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82" name="Google Shape;182;p31"/>
          <p:cNvPicPr preferRelativeResize="0"/>
          <p:nvPr/>
        </p:nvPicPr>
        <p:blipFill>
          <a:blip r:embed="rId3">
            <a:alphaModFix/>
          </a:blip>
          <a:stretch>
            <a:fillRect/>
          </a:stretch>
        </p:blipFill>
        <p:spPr>
          <a:xfrm rot="10800000">
            <a:off x="100" y="3670725"/>
            <a:ext cx="1472775" cy="1472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0" y="0"/>
            <a:ext cx="9144000" cy="1401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body" idx="1"/>
          </p:nvPr>
        </p:nvSpPr>
        <p:spPr>
          <a:xfrm>
            <a:off x="311700" y="919200"/>
            <a:ext cx="8520600" cy="2924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6448F"/>
              </a:buClr>
              <a:buSzPts val="1800"/>
              <a:buChar char="●"/>
              <a:defRPr>
                <a:solidFill>
                  <a:srgbClr val="06448F"/>
                </a:solidFill>
              </a:defRPr>
            </a:lvl1pPr>
            <a:lvl2pPr marL="914400" lvl="1" indent="-317500">
              <a:spcBef>
                <a:spcPts val="1600"/>
              </a:spcBef>
              <a:spcAft>
                <a:spcPts val="0"/>
              </a:spcAft>
              <a:buClr>
                <a:srgbClr val="06448F"/>
              </a:buClr>
              <a:buSzPts val="1400"/>
              <a:buChar char="○"/>
              <a:defRPr>
                <a:solidFill>
                  <a:srgbClr val="06448F"/>
                </a:solidFill>
              </a:defRPr>
            </a:lvl2pPr>
            <a:lvl3pPr marL="1371600" lvl="2" indent="-317500">
              <a:spcBef>
                <a:spcPts val="1600"/>
              </a:spcBef>
              <a:spcAft>
                <a:spcPts val="0"/>
              </a:spcAft>
              <a:buClr>
                <a:srgbClr val="06448F"/>
              </a:buClr>
              <a:buSzPts val="1400"/>
              <a:buChar char="■"/>
              <a:defRPr>
                <a:solidFill>
                  <a:srgbClr val="06448F"/>
                </a:solidFill>
              </a:defRPr>
            </a:lvl3pPr>
            <a:lvl4pPr marL="1828800" lvl="3" indent="-317500">
              <a:spcBef>
                <a:spcPts val="1600"/>
              </a:spcBef>
              <a:spcAft>
                <a:spcPts val="0"/>
              </a:spcAft>
              <a:buClr>
                <a:srgbClr val="06448F"/>
              </a:buClr>
              <a:buSzPts val="1400"/>
              <a:buChar char="●"/>
              <a:defRPr>
                <a:solidFill>
                  <a:srgbClr val="06448F"/>
                </a:solidFill>
              </a:defRPr>
            </a:lvl4pPr>
            <a:lvl5pPr marL="2286000" lvl="4" indent="-317500">
              <a:spcBef>
                <a:spcPts val="1600"/>
              </a:spcBef>
              <a:spcAft>
                <a:spcPts val="0"/>
              </a:spcAft>
              <a:buClr>
                <a:srgbClr val="06448F"/>
              </a:buClr>
              <a:buSzPts val="1400"/>
              <a:buChar char="○"/>
              <a:defRPr>
                <a:solidFill>
                  <a:srgbClr val="06448F"/>
                </a:solidFill>
              </a:defRPr>
            </a:lvl5pPr>
            <a:lvl6pPr marL="2743200" lvl="5" indent="-317500">
              <a:spcBef>
                <a:spcPts val="1600"/>
              </a:spcBef>
              <a:spcAft>
                <a:spcPts val="0"/>
              </a:spcAft>
              <a:buClr>
                <a:srgbClr val="06448F"/>
              </a:buClr>
              <a:buSzPts val="1400"/>
              <a:buChar char="■"/>
              <a:defRPr>
                <a:solidFill>
                  <a:srgbClr val="06448F"/>
                </a:solidFill>
              </a:defRPr>
            </a:lvl6pPr>
            <a:lvl7pPr marL="3200400" lvl="6" indent="-317500">
              <a:spcBef>
                <a:spcPts val="1600"/>
              </a:spcBef>
              <a:spcAft>
                <a:spcPts val="0"/>
              </a:spcAft>
              <a:buClr>
                <a:srgbClr val="06448F"/>
              </a:buClr>
              <a:buSzPts val="1400"/>
              <a:buChar char="●"/>
              <a:defRPr>
                <a:solidFill>
                  <a:srgbClr val="06448F"/>
                </a:solidFill>
              </a:defRPr>
            </a:lvl7pPr>
            <a:lvl8pPr marL="3657600" lvl="7" indent="-317500">
              <a:spcBef>
                <a:spcPts val="1600"/>
              </a:spcBef>
              <a:spcAft>
                <a:spcPts val="0"/>
              </a:spcAft>
              <a:buClr>
                <a:srgbClr val="06448F"/>
              </a:buClr>
              <a:buSzPts val="1400"/>
              <a:buChar char="○"/>
              <a:defRPr>
                <a:solidFill>
                  <a:srgbClr val="06448F"/>
                </a:solidFill>
              </a:defRPr>
            </a:lvl8pPr>
            <a:lvl9pPr marL="4114800" lvl="8" indent="-317500">
              <a:spcBef>
                <a:spcPts val="1600"/>
              </a:spcBef>
              <a:spcAft>
                <a:spcPts val="1600"/>
              </a:spcAft>
              <a:buClr>
                <a:srgbClr val="06448F"/>
              </a:buClr>
              <a:buSzPts val="1400"/>
              <a:buChar char="■"/>
              <a:defRPr>
                <a:solidFill>
                  <a:srgbClr val="06448F"/>
                </a:solidFill>
              </a:defRPr>
            </a:lvl9pPr>
          </a:lstStyle>
          <a:p>
            <a:endParaRPr/>
          </a:p>
        </p:txBody>
      </p:sp>
      <p:sp>
        <p:nvSpPr>
          <p:cNvPr id="25" name="Google Shape;25;p4"/>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6448F"/>
              </a:buClr>
              <a:buSzPts val="3600"/>
              <a:buNone/>
              <a:defRPr sz="3600">
                <a:solidFill>
                  <a:srgbClr val="06448F"/>
                </a:solidFill>
              </a:defRPr>
            </a:lvl1pPr>
            <a:lvl2pPr lvl="1" rtl="0">
              <a:spcBef>
                <a:spcPts val="0"/>
              </a:spcBef>
              <a:spcAft>
                <a:spcPts val="0"/>
              </a:spcAft>
              <a:buClr>
                <a:srgbClr val="F63D27"/>
              </a:buClr>
              <a:buSzPts val="2800"/>
              <a:buFont typeface="Arvo"/>
              <a:buNone/>
              <a:defRPr>
                <a:solidFill>
                  <a:srgbClr val="F63D27"/>
                </a:solidFill>
                <a:latin typeface="Arvo"/>
                <a:ea typeface="Arvo"/>
                <a:cs typeface="Arvo"/>
                <a:sym typeface="Arvo"/>
              </a:defRPr>
            </a:lvl2pPr>
            <a:lvl3pPr lvl="2" rtl="0">
              <a:spcBef>
                <a:spcPts val="0"/>
              </a:spcBef>
              <a:spcAft>
                <a:spcPts val="0"/>
              </a:spcAft>
              <a:buClr>
                <a:srgbClr val="F63D27"/>
              </a:buClr>
              <a:buSzPts val="2800"/>
              <a:buFont typeface="Arvo"/>
              <a:buNone/>
              <a:defRPr>
                <a:solidFill>
                  <a:srgbClr val="F63D27"/>
                </a:solidFill>
                <a:latin typeface="Arvo"/>
                <a:ea typeface="Arvo"/>
                <a:cs typeface="Arvo"/>
                <a:sym typeface="Arvo"/>
              </a:defRPr>
            </a:lvl3pPr>
            <a:lvl4pPr lvl="3" rtl="0">
              <a:spcBef>
                <a:spcPts val="0"/>
              </a:spcBef>
              <a:spcAft>
                <a:spcPts val="0"/>
              </a:spcAft>
              <a:buClr>
                <a:srgbClr val="F63D27"/>
              </a:buClr>
              <a:buSzPts val="2800"/>
              <a:buFont typeface="Arvo"/>
              <a:buNone/>
              <a:defRPr>
                <a:solidFill>
                  <a:srgbClr val="F63D27"/>
                </a:solidFill>
                <a:latin typeface="Arvo"/>
                <a:ea typeface="Arvo"/>
                <a:cs typeface="Arvo"/>
                <a:sym typeface="Arvo"/>
              </a:defRPr>
            </a:lvl4pPr>
            <a:lvl5pPr lvl="4" rtl="0">
              <a:spcBef>
                <a:spcPts val="0"/>
              </a:spcBef>
              <a:spcAft>
                <a:spcPts val="0"/>
              </a:spcAft>
              <a:buClr>
                <a:srgbClr val="F63D27"/>
              </a:buClr>
              <a:buSzPts val="2800"/>
              <a:buFont typeface="Arvo"/>
              <a:buNone/>
              <a:defRPr>
                <a:solidFill>
                  <a:srgbClr val="F63D27"/>
                </a:solidFill>
                <a:latin typeface="Arvo"/>
                <a:ea typeface="Arvo"/>
                <a:cs typeface="Arvo"/>
                <a:sym typeface="Arvo"/>
              </a:defRPr>
            </a:lvl5pPr>
            <a:lvl6pPr lvl="5" rtl="0">
              <a:spcBef>
                <a:spcPts val="0"/>
              </a:spcBef>
              <a:spcAft>
                <a:spcPts val="0"/>
              </a:spcAft>
              <a:buClr>
                <a:srgbClr val="F63D27"/>
              </a:buClr>
              <a:buSzPts val="2800"/>
              <a:buFont typeface="Arvo"/>
              <a:buNone/>
              <a:defRPr>
                <a:solidFill>
                  <a:srgbClr val="F63D27"/>
                </a:solidFill>
                <a:latin typeface="Arvo"/>
                <a:ea typeface="Arvo"/>
                <a:cs typeface="Arvo"/>
                <a:sym typeface="Arvo"/>
              </a:defRPr>
            </a:lvl6pPr>
            <a:lvl7pPr lvl="6" rtl="0">
              <a:spcBef>
                <a:spcPts val="0"/>
              </a:spcBef>
              <a:spcAft>
                <a:spcPts val="0"/>
              </a:spcAft>
              <a:buClr>
                <a:srgbClr val="F63D27"/>
              </a:buClr>
              <a:buSzPts val="2800"/>
              <a:buFont typeface="Arvo"/>
              <a:buNone/>
              <a:defRPr>
                <a:solidFill>
                  <a:srgbClr val="F63D27"/>
                </a:solidFill>
                <a:latin typeface="Arvo"/>
                <a:ea typeface="Arvo"/>
                <a:cs typeface="Arvo"/>
                <a:sym typeface="Arvo"/>
              </a:defRPr>
            </a:lvl7pPr>
            <a:lvl8pPr lvl="7" rtl="0">
              <a:spcBef>
                <a:spcPts val="0"/>
              </a:spcBef>
              <a:spcAft>
                <a:spcPts val="0"/>
              </a:spcAft>
              <a:buClr>
                <a:srgbClr val="F63D27"/>
              </a:buClr>
              <a:buSzPts val="2800"/>
              <a:buFont typeface="Arvo"/>
              <a:buNone/>
              <a:defRPr>
                <a:solidFill>
                  <a:srgbClr val="F63D27"/>
                </a:solidFill>
                <a:latin typeface="Arvo"/>
                <a:ea typeface="Arvo"/>
                <a:cs typeface="Arvo"/>
                <a:sym typeface="Arvo"/>
              </a:defRPr>
            </a:lvl8pPr>
            <a:lvl9pPr lvl="8" rtl="0">
              <a:spcBef>
                <a:spcPts val="0"/>
              </a:spcBef>
              <a:spcAft>
                <a:spcPts val="0"/>
              </a:spcAft>
              <a:buClr>
                <a:srgbClr val="F63D27"/>
              </a:buClr>
              <a:buSzPts val="2800"/>
              <a:buFont typeface="Arvo"/>
              <a:buNone/>
              <a:defRPr>
                <a:solidFill>
                  <a:srgbClr val="F63D27"/>
                </a:solidFill>
                <a:latin typeface="Arvo"/>
                <a:ea typeface="Arvo"/>
                <a:cs typeface="Arvo"/>
                <a:sym typeface="Arvo"/>
              </a:defRPr>
            </a:lvl9pPr>
          </a:lstStyle>
          <a:p>
            <a:endParaRPr/>
          </a:p>
        </p:txBody>
      </p:sp>
      <p:sp>
        <p:nvSpPr>
          <p:cNvPr id="26" name="Google Shape;26;p4"/>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rtl="0">
              <a:buNone/>
              <a:defRPr b="1">
                <a:solidFill>
                  <a:srgbClr val="06448F"/>
                </a:solidFill>
              </a:defRPr>
            </a:lvl1pPr>
            <a:lvl2pPr lvl="1" algn="ctr" rtl="0">
              <a:buNone/>
              <a:defRPr b="1">
                <a:solidFill>
                  <a:srgbClr val="06448F"/>
                </a:solidFill>
              </a:defRPr>
            </a:lvl2pPr>
            <a:lvl3pPr lvl="2" algn="ctr" rtl="0">
              <a:buNone/>
              <a:defRPr b="1">
                <a:solidFill>
                  <a:srgbClr val="06448F"/>
                </a:solidFill>
              </a:defRPr>
            </a:lvl3pPr>
            <a:lvl4pPr lvl="3" algn="ctr" rtl="0">
              <a:buNone/>
              <a:defRPr b="1">
                <a:solidFill>
                  <a:srgbClr val="06448F"/>
                </a:solidFill>
              </a:defRPr>
            </a:lvl4pPr>
            <a:lvl5pPr lvl="4" algn="ctr" rtl="0">
              <a:buNone/>
              <a:defRPr b="1">
                <a:solidFill>
                  <a:srgbClr val="06448F"/>
                </a:solidFill>
              </a:defRPr>
            </a:lvl5pPr>
            <a:lvl6pPr lvl="5" algn="ctr" rtl="0">
              <a:buNone/>
              <a:defRPr b="1">
                <a:solidFill>
                  <a:srgbClr val="06448F"/>
                </a:solidFill>
              </a:defRPr>
            </a:lvl6pPr>
            <a:lvl7pPr lvl="6" algn="ctr" rtl="0">
              <a:buNone/>
              <a:defRPr b="1">
                <a:solidFill>
                  <a:srgbClr val="06448F"/>
                </a:solidFill>
              </a:defRPr>
            </a:lvl7pPr>
            <a:lvl8pPr lvl="7" algn="ctr" rtl="0">
              <a:buNone/>
              <a:defRPr b="1">
                <a:solidFill>
                  <a:srgbClr val="06448F"/>
                </a:solidFill>
              </a:defRPr>
            </a:lvl8pPr>
            <a:lvl9pPr lvl="8" algn="ctr" rtl="0">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pic>
        <p:nvPicPr>
          <p:cNvPr id="27" name="Google Shape;27;p4"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28" name="Google Shape;28;p4"/>
          <p:cNvSpPr txBox="1"/>
          <p:nvPr/>
        </p:nvSpPr>
        <p:spPr>
          <a:xfrm>
            <a:off x="6924475" y="4714900"/>
            <a:ext cx="15771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49250" rtl="0">
              <a:spcBef>
                <a:spcPts val="0"/>
              </a:spcBef>
              <a:spcAft>
                <a:spcPts val="0"/>
              </a:spcAft>
              <a:buSzPts val="1900"/>
              <a:buChar char="○"/>
              <a:defRPr/>
            </a:lvl2pPr>
            <a:lvl3pPr marL="1371600" lvl="2" indent="-342900" rtl="0">
              <a:spcBef>
                <a:spcPts val="0"/>
              </a:spcBef>
              <a:spcAft>
                <a:spcPts val="0"/>
              </a:spcAft>
              <a:buSzPts val="1800"/>
              <a:buChar char="■"/>
              <a:defRPr/>
            </a:lvl3pPr>
            <a:lvl4pPr marL="1828800" lvl="3" indent="-336550" rtl="0">
              <a:spcBef>
                <a:spcPts val="0"/>
              </a:spcBef>
              <a:spcAft>
                <a:spcPts val="0"/>
              </a:spcAft>
              <a:buSzPts val="1700"/>
              <a:buChar char="●"/>
              <a:defRPr/>
            </a:lvl4pPr>
            <a:lvl5pPr marL="2286000" lvl="4" indent="-330200" rtl="0">
              <a:spcBef>
                <a:spcPts val="0"/>
              </a:spcBef>
              <a:spcAft>
                <a:spcPts val="0"/>
              </a:spcAft>
              <a:buSzPts val="1600"/>
              <a:buChar char="○"/>
              <a:defRPr/>
            </a:lvl5pPr>
            <a:lvl6pPr marL="2743200" lvl="5" indent="-323850" rtl="0">
              <a:spcBef>
                <a:spcPts val="0"/>
              </a:spcBef>
              <a:spcAft>
                <a:spcPts val="0"/>
              </a:spcAft>
              <a:buSzPts val="1500"/>
              <a:buChar char="■"/>
              <a:defRPr/>
            </a:lvl6pPr>
            <a:lvl7pPr marL="3200400" lvl="6" indent="-317500" rtl="0">
              <a:spcBef>
                <a:spcPts val="0"/>
              </a:spcBef>
              <a:spcAft>
                <a:spcPts val="0"/>
              </a:spcAft>
              <a:buSzPts val="1400"/>
              <a:buChar char="●"/>
              <a:defRPr/>
            </a:lvl7pPr>
            <a:lvl8pPr marL="3657600" lvl="7" indent="-311150" rtl="0">
              <a:spcBef>
                <a:spcPts val="0"/>
              </a:spcBef>
              <a:spcAft>
                <a:spcPts val="0"/>
              </a:spcAft>
              <a:buSzPts val="1300"/>
              <a:buChar char="○"/>
              <a:defRPr/>
            </a:lvl8pPr>
            <a:lvl9pPr marL="4114800" lvl="8" indent="-304800" rtl="0">
              <a:spcBef>
                <a:spcPts val="0"/>
              </a:spcBef>
              <a:spcAft>
                <a:spcPts val="0"/>
              </a:spcAft>
              <a:buSzPts val="1200"/>
              <a:buChar char="■"/>
              <a:defRPr/>
            </a:lvl9pPr>
          </a:lstStyle>
          <a:p>
            <a:endParaRPr/>
          </a:p>
        </p:txBody>
      </p:sp>
      <p:sp>
        <p:nvSpPr>
          <p:cNvPr id="186" name="Google Shape;186;p32"/>
          <p:cNvSpPr txBox="1">
            <a:spLocks noGrp="1"/>
          </p:cNvSpPr>
          <p:nvPr>
            <p:ph type="sldNum" idx="12"/>
          </p:nvPr>
        </p:nvSpPr>
        <p:spPr>
          <a:xfrm>
            <a:off x="8472458" y="4663217"/>
            <a:ext cx="548700" cy="393600"/>
          </a:xfrm>
          <a:prstGeom prst="rect">
            <a:avLst/>
          </a:prstGeom>
        </p:spPr>
        <p:txBody>
          <a:bodyPr spcFirstLastPara="1" wrap="square" lIns="27425" tIns="27425" rIns="27425" bIns="27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2 1">
  <p:cSld name="TITLE_AND_BODY_2_1">
    <p:bg>
      <p:bgPr>
        <a:solidFill>
          <a:schemeClr val="lt1"/>
        </a:solidFill>
        <a:effectLst/>
      </p:bgPr>
    </p:bg>
    <p:spTree>
      <p:nvGrpSpPr>
        <p:cNvPr id="1" name="Shape 187"/>
        <p:cNvGrpSpPr/>
        <p:nvPr/>
      </p:nvGrpSpPr>
      <p:grpSpPr>
        <a:xfrm>
          <a:off x="0" y="0"/>
          <a:ext cx="0" cy="0"/>
          <a:chOff x="0" y="0"/>
          <a:chExt cx="0" cy="0"/>
        </a:xfrm>
      </p:grpSpPr>
      <p:sp>
        <p:nvSpPr>
          <p:cNvPr id="188" name="Google Shape;188;p33"/>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89" name="Google Shape;189;p33"/>
          <p:cNvSpPr>
            <a:spLocks noGrp="1"/>
          </p:cNvSpPr>
          <p:nvPr>
            <p:ph type="pic" idx="2"/>
          </p:nvPr>
        </p:nvSpPr>
        <p:spPr>
          <a:xfrm>
            <a:off x="5944400" y="1061225"/>
            <a:ext cx="2857800" cy="3460500"/>
          </a:xfrm>
          <a:prstGeom prst="roundRect">
            <a:avLst>
              <a:gd name="adj" fmla="val 16667"/>
            </a:avLst>
          </a:prstGeom>
          <a:noFill/>
          <a:ln>
            <a:noFill/>
          </a:ln>
        </p:spPr>
      </p:sp>
      <p:sp>
        <p:nvSpPr>
          <p:cNvPr id="190" name="Google Shape;190;p33"/>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33"/>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0"/>
              </a:spcBef>
              <a:spcAft>
                <a:spcPts val="0"/>
              </a:spcAft>
              <a:buSzPts val="1200"/>
              <a:buFont typeface="Candara"/>
              <a:buChar char="■"/>
              <a:defRPr sz="1200">
                <a:latin typeface="Candara"/>
                <a:ea typeface="Candara"/>
                <a:cs typeface="Candara"/>
                <a:sym typeface="Candara"/>
              </a:defRPr>
            </a:lvl9pPr>
          </a:lstStyle>
          <a:p>
            <a:endParaRPr/>
          </a:p>
        </p:txBody>
      </p:sp>
      <p:sp>
        <p:nvSpPr>
          <p:cNvPr id="192" name="Google Shape;192;p33"/>
          <p:cNvSpPr txBox="1">
            <a:spLocks noGrp="1"/>
          </p:cNvSpPr>
          <p:nvPr>
            <p:ph type="sldNum" idx="12"/>
          </p:nvPr>
        </p:nvSpPr>
        <p:spPr>
          <a:xfrm>
            <a:off x="8389250" y="46514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193" name="Google Shape;193;p33"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2">
  <p:cSld name="TITLE_AND_BODY_1_2">
    <p:bg>
      <p:bgPr>
        <a:solidFill>
          <a:schemeClr val="lt1"/>
        </a:solidFill>
        <a:effectLst/>
      </p:bgPr>
    </p:bg>
    <p:spTree>
      <p:nvGrpSpPr>
        <p:cNvPr id="1" name="Shape 194"/>
        <p:cNvGrpSpPr/>
        <p:nvPr/>
      </p:nvGrpSpPr>
      <p:grpSpPr>
        <a:xfrm>
          <a:off x="0" y="0"/>
          <a:ext cx="0" cy="0"/>
          <a:chOff x="0" y="0"/>
          <a:chExt cx="0" cy="0"/>
        </a:xfrm>
      </p:grpSpPr>
      <p:sp>
        <p:nvSpPr>
          <p:cNvPr id="195" name="Google Shape;195;p34"/>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196" name="Google Shape;196;p34"/>
          <p:cNvSpPr>
            <a:spLocks noGrp="1"/>
          </p:cNvSpPr>
          <p:nvPr>
            <p:ph type="pic" idx="2"/>
          </p:nvPr>
        </p:nvSpPr>
        <p:spPr>
          <a:xfrm>
            <a:off x="5944400" y="1061225"/>
            <a:ext cx="2857800" cy="3460500"/>
          </a:xfrm>
          <a:prstGeom prst="roundRect">
            <a:avLst>
              <a:gd name="adj" fmla="val 16667"/>
            </a:avLst>
          </a:prstGeom>
          <a:noFill/>
          <a:ln>
            <a:noFill/>
          </a:ln>
        </p:spPr>
      </p:sp>
      <p:sp>
        <p:nvSpPr>
          <p:cNvPr id="197" name="Google Shape;197;p34"/>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4"/>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0"/>
              </a:spcBef>
              <a:spcAft>
                <a:spcPts val="0"/>
              </a:spcAft>
              <a:buSzPts val="1200"/>
              <a:buFont typeface="Candara"/>
              <a:buChar char="■"/>
              <a:defRPr sz="1200">
                <a:latin typeface="Candara"/>
                <a:ea typeface="Candara"/>
                <a:cs typeface="Candara"/>
                <a:sym typeface="Candara"/>
              </a:defRPr>
            </a:lvl9pPr>
          </a:lstStyle>
          <a:p>
            <a:endParaRPr/>
          </a:p>
        </p:txBody>
      </p:sp>
      <p:sp>
        <p:nvSpPr>
          <p:cNvPr id="199" name="Google Shape;199;p34"/>
          <p:cNvSpPr txBox="1">
            <a:spLocks noGrp="1"/>
          </p:cNvSpPr>
          <p:nvPr>
            <p:ph type="sldNum" idx="12"/>
          </p:nvPr>
        </p:nvSpPr>
        <p:spPr>
          <a:xfrm>
            <a:off x="8389250" y="46514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200" name="Google Shape;200;p34"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ition Slide 1">
  <p:cSld name="SECTION_HEADER_1_1_3">
    <p:spTree>
      <p:nvGrpSpPr>
        <p:cNvPr id="1" name="Shape 201"/>
        <p:cNvGrpSpPr/>
        <p:nvPr/>
      </p:nvGrpSpPr>
      <p:grpSpPr>
        <a:xfrm>
          <a:off x="0" y="0"/>
          <a:ext cx="0" cy="0"/>
          <a:chOff x="0" y="0"/>
          <a:chExt cx="0" cy="0"/>
        </a:xfrm>
      </p:grpSpPr>
      <p:sp>
        <p:nvSpPr>
          <p:cNvPr id="202" name="Google Shape;202;p35"/>
          <p:cNvSpPr txBox="1">
            <a:spLocks noGrp="1"/>
          </p:cNvSpPr>
          <p:nvPr>
            <p:ph type="sldNum" idx="12"/>
          </p:nvPr>
        </p:nvSpPr>
        <p:spPr>
          <a:xfrm>
            <a:off x="8556784" y="4749851"/>
            <a:ext cx="548700" cy="393600"/>
          </a:xfrm>
          <a:prstGeom prst="rect">
            <a:avLst/>
          </a:prstGeom>
        </p:spPr>
        <p:txBody>
          <a:bodyPr spcFirstLastPara="1" wrap="square" lIns="27425" tIns="27425" rIns="27425" bIns="27425" anchor="t" anchorCtr="0">
            <a:noAutofit/>
          </a:bodyPr>
          <a:lstStyle>
            <a:lvl1pPr lvl="0" rtl="0">
              <a:buNone/>
              <a:defRPr sz="1300">
                <a:solidFill>
                  <a:schemeClr val="dk1"/>
                </a:solidFill>
                <a:latin typeface="Trebuchet MS"/>
                <a:ea typeface="Trebuchet MS"/>
                <a:cs typeface="Trebuchet MS"/>
                <a:sym typeface="Trebuchet MS"/>
              </a:defRPr>
            </a:lvl1pPr>
            <a:lvl2pPr lvl="1" rtl="0">
              <a:buNone/>
              <a:defRPr sz="1300">
                <a:solidFill>
                  <a:schemeClr val="dk1"/>
                </a:solidFill>
                <a:latin typeface="Trebuchet MS"/>
                <a:ea typeface="Trebuchet MS"/>
                <a:cs typeface="Trebuchet MS"/>
                <a:sym typeface="Trebuchet MS"/>
              </a:defRPr>
            </a:lvl2pPr>
            <a:lvl3pPr lvl="2" rtl="0">
              <a:buNone/>
              <a:defRPr sz="1300">
                <a:solidFill>
                  <a:schemeClr val="dk1"/>
                </a:solidFill>
                <a:latin typeface="Trebuchet MS"/>
                <a:ea typeface="Trebuchet MS"/>
                <a:cs typeface="Trebuchet MS"/>
                <a:sym typeface="Trebuchet MS"/>
              </a:defRPr>
            </a:lvl3pPr>
            <a:lvl4pPr lvl="3" rtl="0">
              <a:buNone/>
              <a:defRPr sz="1300">
                <a:solidFill>
                  <a:schemeClr val="dk1"/>
                </a:solidFill>
                <a:latin typeface="Trebuchet MS"/>
                <a:ea typeface="Trebuchet MS"/>
                <a:cs typeface="Trebuchet MS"/>
                <a:sym typeface="Trebuchet MS"/>
              </a:defRPr>
            </a:lvl4pPr>
            <a:lvl5pPr lvl="4" rtl="0">
              <a:buNone/>
              <a:defRPr sz="1300">
                <a:solidFill>
                  <a:schemeClr val="dk1"/>
                </a:solidFill>
                <a:latin typeface="Trebuchet MS"/>
                <a:ea typeface="Trebuchet MS"/>
                <a:cs typeface="Trebuchet MS"/>
                <a:sym typeface="Trebuchet MS"/>
              </a:defRPr>
            </a:lvl5pPr>
            <a:lvl6pPr lvl="5" rtl="0">
              <a:buNone/>
              <a:defRPr sz="1300">
                <a:solidFill>
                  <a:schemeClr val="dk1"/>
                </a:solidFill>
                <a:latin typeface="Trebuchet MS"/>
                <a:ea typeface="Trebuchet MS"/>
                <a:cs typeface="Trebuchet MS"/>
                <a:sym typeface="Trebuchet MS"/>
              </a:defRPr>
            </a:lvl6pPr>
            <a:lvl7pPr lvl="6" rtl="0">
              <a:buNone/>
              <a:defRPr sz="1300">
                <a:solidFill>
                  <a:schemeClr val="dk1"/>
                </a:solidFill>
                <a:latin typeface="Trebuchet MS"/>
                <a:ea typeface="Trebuchet MS"/>
                <a:cs typeface="Trebuchet MS"/>
                <a:sym typeface="Trebuchet MS"/>
              </a:defRPr>
            </a:lvl7pPr>
            <a:lvl8pPr lvl="7" rtl="0">
              <a:buNone/>
              <a:defRPr sz="1300">
                <a:solidFill>
                  <a:schemeClr val="dk1"/>
                </a:solidFill>
                <a:latin typeface="Trebuchet MS"/>
                <a:ea typeface="Trebuchet MS"/>
                <a:cs typeface="Trebuchet MS"/>
                <a:sym typeface="Trebuchet MS"/>
              </a:defRPr>
            </a:lvl8pPr>
            <a:lvl9pPr lvl="8" rtl="0">
              <a:buNone/>
              <a:defRPr sz="1300">
                <a:solidFill>
                  <a:schemeClr val="dk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2 2">
  <p:cSld name="TITLE_AND_BODY_2_2">
    <p:bg>
      <p:bgPr>
        <a:solidFill>
          <a:schemeClr val="lt1"/>
        </a:solidFill>
        <a:effectLst/>
      </p:bgPr>
    </p:bg>
    <p:spTree>
      <p:nvGrpSpPr>
        <p:cNvPr id="1" name="Shape 203"/>
        <p:cNvGrpSpPr/>
        <p:nvPr/>
      </p:nvGrpSpPr>
      <p:grpSpPr>
        <a:xfrm>
          <a:off x="0" y="0"/>
          <a:ext cx="0" cy="0"/>
          <a:chOff x="0" y="0"/>
          <a:chExt cx="0" cy="0"/>
        </a:xfrm>
      </p:grpSpPr>
      <p:sp>
        <p:nvSpPr>
          <p:cNvPr id="204" name="Google Shape;204;p36"/>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205" name="Google Shape;205;p36"/>
          <p:cNvSpPr>
            <a:spLocks noGrp="1"/>
          </p:cNvSpPr>
          <p:nvPr>
            <p:ph type="pic" idx="2"/>
          </p:nvPr>
        </p:nvSpPr>
        <p:spPr>
          <a:xfrm>
            <a:off x="5944400" y="1061225"/>
            <a:ext cx="2857800" cy="3460500"/>
          </a:xfrm>
          <a:prstGeom prst="roundRect">
            <a:avLst>
              <a:gd name="adj" fmla="val 16667"/>
            </a:avLst>
          </a:prstGeom>
          <a:noFill/>
          <a:ln>
            <a:noFill/>
          </a:ln>
        </p:spPr>
      </p:sp>
      <p:sp>
        <p:nvSpPr>
          <p:cNvPr id="206" name="Google Shape;206;p36"/>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36"/>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Candara"/>
              <a:buChar char="●"/>
              <a:defRPr sz="2000">
                <a:solidFill>
                  <a:srgbClr val="111111"/>
                </a:solidFill>
                <a:latin typeface="Candara"/>
                <a:ea typeface="Candara"/>
                <a:cs typeface="Candara"/>
                <a:sym typeface="Candara"/>
              </a:defRPr>
            </a:lvl1pPr>
            <a:lvl2pPr marL="914400" lvl="1" indent="-349250" rtl="0">
              <a:lnSpc>
                <a:spcPct val="115000"/>
              </a:lnSpc>
              <a:spcBef>
                <a:spcPts val="0"/>
              </a:spcBef>
              <a:spcAft>
                <a:spcPts val="0"/>
              </a:spcAft>
              <a:buSzPts val="1900"/>
              <a:buFont typeface="Candara"/>
              <a:buChar char="○"/>
              <a:defRPr sz="1900">
                <a:latin typeface="Candara"/>
                <a:ea typeface="Candara"/>
                <a:cs typeface="Candara"/>
                <a:sym typeface="Candara"/>
              </a:defRPr>
            </a:lvl2pPr>
            <a:lvl3pPr marL="1371600" lvl="2" indent="-342900" rtl="0">
              <a:lnSpc>
                <a:spcPct val="115000"/>
              </a:lnSpc>
              <a:spcBef>
                <a:spcPts val="0"/>
              </a:spcBef>
              <a:spcAft>
                <a:spcPts val="0"/>
              </a:spcAft>
              <a:buSzPts val="1800"/>
              <a:buFont typeface="Candara"/>
              <a:buChar char="■"/>
              <a:defRPr sz="1800">
                <a:latin typeface="Candara"/>
                <a:ea typeface="Candara"/>
                <a:cs typeface="Candara"/>
                <a:sym typeface="Candara"/>
              </a:defRPr>
            </a:lvl3pPr>
            <a:lvl4pPr marL="1828800" lvl="3" indent="-336550" rtl="0">
              <a:lnSpc>
                <a:spcPct val="115000"/>
              </a:lnSpc>
              <a:spcBef>
                <a:spcPts val="0"/>
              </a:spcBef>
              <a:spcAft>
                <a:spcPts val="0"/>
              </a:spcAft>
              <a:buSzPts val="1700"/>
              <a:buFont typeface="Candara"/>
              <a:buChar char="●"/>
              <a:defRPr sz="1700">
                <a:latin typeface="Candara"/>
                <a:ea typeface="Candara"/>
                <a:cs typeface="Candara"/>
                <a:sym typeface="Candara"/>
              </a:defRPr>
            </a:lvl4pPr>
            <a:lvl5pPr marL="2286000" lvl="4" indent="-330200" rtl="0">
              <a:lnSpc>
                <a:spcPct val="115000"/>
              </a:lnSpc>
              <a:spcBef>
                <a:spcPts val="0"/>
              </a:spcBef>
              <a:spcAft>
                <a:spcPts val="0"/>
              </a:spcAft>
              <a:buSzPts val="1600"/>
              <a:buFont typeface="Candara"/>
              <a:buChar char="○"/>
              <a:defRPr sz="1600">
                <a:latin typeface="Candara"/>
                <a:ea typeface="Candara"/>
                <a:cs typeface="Candara"/>
                <a:sym typeface="Candara"/>
              </a:defRPr>
            </a:lvl5pPr>
            <a:lvl6pPr marL="2743200" lvl="5" indent="-323850" rtl="0">
              <a:lnSpc>
                <a:spcPct val="115000"/>
              </a:lnSpc>
              <a:spcBef>
                <a:spcPts val="0"/>
              </a:spcBef>
              <a:spcAft>
                <a:spcPts val="0"/>
              </a:spcAft>
              <a:buSzPts val="1500"/>
              <a:buFont typeface="Candara"/>
              <a:buChar char="■"/>
              <a:defRPr sz="1500">
                <a:latin typeface="Candara"/>
                <a:ea typeface="Candara"/>
                <a:cs typeface="Candara"/>
                <a:sym typeface="Candara"/>
              </a:defRPr>
            </a:lvl6pPr>
            <a:lvl7pPr marL="3200400" lvl="6" indent="-317500" rtl="0">
              <a:lnSpc>
                <a:spcPct val="115000"/>
              </a:lnSpc>
              <a:spcBef>
                <a:spcPts val="0"/>
              </a:spcBef>
              <a:spcAft>
                <a:spcPts val="0"/>
              </a:spcAft>
              <a:buSzPts val="1400"/>
              <a:buFont typeface="Candara"/>
              <a:buChar char="●"/>
              <a:defRPr>
                <a:latin typeface="Candara"/>
                <a:ea typeface="Candara"/>
                <a:cs typeface="Candara"/>
                <a:sym typeface="Candara"/>
              </a:defRPr>
            </a:lvl7pPr>
            <a:lvl8pPr marL="3657600" lvl="7" indent="-311150" rtl="0">
              <a:lnSpc>
                <a:spcPct val="115000"/>
              </a:lnSpc>
              <a:spcBef>
                <a:spcPts val="0"/>
              </a:spcBef>
              <a:spcAft>
                <a:spcPts val="0"/>
              </a:spcAft>
              <a:buSzPts val="1300"/>
              <a:buFont typeface="Candara"/>
              <a:buChar char="○"/>
              <a:defRPr sz="1300">
                <a:latin typeface="Candara"/>
                <a:ea typeface="Candara"/>
                <a:cs typeface="Candara"/>
                <a:sym typeface="Candara"/>
              </a:defRPr>
            </a:lvl8pPr>
            <a:lvl9pPr marL="4114800" lvl="8" indent="-304800" rtl="0">
              <a:lnSpc>
                <a:spcPct val="115000"/>
              </a:lnSpc>
              <a:spcBef>
                <a:spcPts val="0"/>
              </a:spcBef>
              <a:spcAft>
                <a:spcPts val="0"/>
              </a:spcAft>
              <a:buSzPts val="1200"/>
              <a:buFont typeface="Candara"/>
              <a:buChar char="■"/>
              <a:defRPr sz="1200">
                <a:latin typeface="Candara"/>
                <a:ea typeface="Candara"/>
                <a:cs typeface="Candara"/>
                <a:sym typeface="Candara"/>
              </a:defRPr>
            </a:lvl9pPr>
          </a:lstStyle>
          <a:p>
            <a:endParaRPr/>
          </a:p>
        </p:txBody>
      </p:sp>
      <p:sp>
        <p:nvSpPr>
          <p:cNvPr id="208" name="Google Shape;208;p36"/>
          <p:cNvSpPr txBox="1">
            <a:spLocks noGrp="1"/>
          </p:cNvSpPr>
          <p:nvPr>
            <p:ph type="sldNum" idx="12"/>
          </p:nvPr>
        </p:nvSpPr>
        <p:spPr>
          <a:xfrm>
            <a:off x="8389250" y="4651475"/>
            <a:ext cx="584400" cy="333000"/>
          </a:xfrm>
          <a:prstGeom prst="rect">
            <a:avLst/>
          </a:prstGeom>
          <a:no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pic>
        <p:nvPicPr>
          <p:cNvPr id="209" name="Google Shape;209;p36" descr="The Colorado Department of Local Affairs Brand. "/>
          <p:cNvPicPr preferRelativeResize="0"/>
          <p:nvPr/>
        </p:nvPicPr>
        <p:blipFill rotWithShape="1">
          <a:blip r:embed="rId2">
            <a:alphaModFix/>
          </a:blip>
          <a:srcRect l="412" r="62073"/>
          <a:stretch/>
        </p:blipFill>
        <p:spPr>
          <a:xfrm>
            <a:off x="7663575" y="135550"/>
            <a:ext cx="1205402" cy="525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DOH" type="title">
  <p:cSld name="TITLE">
    <p:bg>
      <p:bgPr>
        <a:solidFill>
          <a:srgbClr val="001970"/>
        </a:solidFill>
        <a:effectLst/>
      </p:bgPr>
    </p:bg>
    <p:spTree>
      <p:nvGrpSpPr>
        <p:cNvPr id="1" name="Shape 214"/>
        <p:cNvGrpSpPr/>
        <p:nvPr/>
      </p:nvGrpSpPr>
      <p:grpSpPr>
        <a:xfrm>
          <a:off x="0" y="0"/>
          <a:ext cx="0" cy="0"/>
          <a:chOff x="0" y="0"/>
          <a:chExt cx="0" cy="0"/>
        </a:xfrm>
      </p:grpSpPr>
      <p:pic>
        <p:nvPicPr>
          <p:cNvPr id="215" name="Google Shape;215;p38"/>
          <p:cNvPicPr preferRelativeResize="0"/>
          <p:nvPr/>
        </p:nvPicPr>
        <p:blipFill rotWithShape="1">
          <a:blip r:embed="rId2">
            <a:alphaModFix/>
          </a:blip>
          <a:srcRect t="8169" b="17086"/>
          <a:stretch/>
        </p:blipFill>
        <p:spPr>
          <a:xfrm flipH="1">
            <a:off x="3" y="339275"/>
            <a:ext cx="9143997" cy="4562048"/>
          </a:xfrm>
          <a:prstGeom prst="rect">
            <a:avLst/>
          </a:prstGeom>
          <a:noFill/>
          <a:ln>
            <a:noFill/>
          </a:ln>
        </p:spPr>
      </p:pic>
      <p:sp>
        <p:nvSpPr>
          <p:cNvPr id="216" name="Google Shape;216;p38"/>
          <p:cNvSpPr txBox="1">
            <a:spLocks noGrp="1"/>
          </p:cNvSpPr>
          <p:nvPr>
            <p:ph type="ctrTitle"/>
          </p:nvPr>
        </p:nvSpPr>
        <p:spPr>
          <a:xfrm>
            <a:off x="0" y="2223725"/>
            <a:ext cx="5803500" cy="1075800"/>
          </a:xfrm>
          <a:prstGeom prst="rect">
            <a:avLst/>
          </a:prstGeom>
          <a:solidFill>
            <a:srgbClr val="35647E"/>
          </a:solidFill>
        </p:spPr>
        <p:txBody>
          <a:bodyPr spcFirstLastPara="1" wrap="square" lIns="274300" tIns="274300" rIns="274300" bIns="274300" anchor="ctr" anchorCtr="0">
            <a:normAutofit/>
          </a:bodyPr>
          <a:lstStyle>
            <a:lvl1pPr lvl="0" rtl="0">
              <a:spcBef>
                <a:spcPts val="0"/>
              </a:spcBef>
              <a:spcAft>
                <a:spcPts val="0"/>
              </a:spcAft>
              <a:buClr>
                <a:schemeClr val="lt1"/>
              </a:buClr>
              <a:buSzPts val="3200"/>
              <a:buFont typeface="Trebuchet MS"/>
              <a:buNone/>
              <a:defRPr sz="3200">
                <a:solidFill>
                  <a:schemeClr val="lt1"/>
                </a:solidFill>
                <a:latin typeface="Trebuchet MS"/>
                <a:ea typeface="Trebuchet MS"/>
                <a:cs typeface="Trebuchet MS"/>
                <a:sym typeface="Trebuchet MS"/>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17" name="Google Shape;217;p38"/>
          <p:cNvSpPr/>
          <p:nvPr/>
        </p:nvSpPr>
        <p:spPr>
          <a:xfrm>
            <a:off x="4807975" y="0"/>
            <a:ext cx="4336200" cy="8970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8"/>
          <p:cNvSpPr txBox="1">
            <a:spLocks noGrp="1"/>
          </p:cNvSpPr>
          <p:nvPr>
            <p:ph type="body" idx="1"/>
          </p:nvPr>
        </p:nvSpPr>
        <p:spPr>
          <a:xfrm>
            <a:off x="233200" y="56525"/>
            <a:ext cx="3633000" cy="212100"/>
          </a:xfrm>
          <a:prstGeom prst="rect">
            <a:avLst/>
          </a:prstGeom>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b="1">
                <a:highlight>
                  <a:srgbClr val="111111"/>
                </a:highlight>
              </a:defRPr>
            </a:lvl1pPr>
            <a:lvl2pPr marL="914400" lvl="1" indent="-298450" algn="ctr" rtl="0">
              <a:spcBef>
                <a:spcPts val="0"/>
              </a:spcBef>
              <a:spcAft>
                <a:spcPts val="0"/>
              </a:spcAft>
              <a:buSzPts val="1100"/>
              <a:buChar char="○"/>
              <a:defRPr sz="1100" b="1">
                <a:highlight>
                  <a:srgbClr val="111111"/>
                </a:highlight>
              </a:defRPr>
            </a:lvl2pPr>
            <a:lvl3pPr marL="1371600" lvl="2" indent="-298450" algn="ctr" rtl="0">
              <a:spcBef>
                <a:spcPts val="0"/>
              </a:spcBef>
              <a:spcAft>
                <a:spcPts val="0"/>
              </a:spcAft>
              <a:buSzPts val="1100"/>
              <a:buChar char="■"/>
              <a:defRPr sz="1100" b="1">
                <a:highlight>
                  <a:srgbClr val="111111"/>
                </a:highlight>
              </a:defRPr>
            </a:lvl3pPr>
            <a:lvl4pPr marL="1828800" lvl="3" indent="-298450" algn="ctr" rtl="0">
              <a:spcBef>
                <a:spcPts val="0"/>
              </a:spcBef>
              <a:spcAft>
                <a:spcPts val="0"/>
              </a:spcAft>
              <a:buSzPts val="1100"/>
              <a:buChar char="●"/>
              <a:defRPr sz="1100" b="1">
                <a:highlight>
                  <a:srgbClr val="111111"/>
                </a:highlight>
              </a:defRPr>
            </a:lvl4pPr>
            <a:lvl5pPr marL="2286000" lvl="4" indent="-298450" algn="ctr" rtl="0">
              <a:spcBef>
                <a:spcPts val="0"/>
              </a:spcBef>
              <a:spcAft>
                <a:spcPts val="0"/>
              </a:spcAft>
              <a:buClr>
                <a:schemeClr val="lt2"/>
              </a:buClr>
              <a:buSzPts val="1100"/>
              <a:buChar char="○"/>
              <a:defRPr sz="1100" b="1">
                <a:solidFill>
                  <a:schemeClr val="lt2"/>
                </a:solidFill>
                <a:highlight>
                  <a:srgbClr val="111111"/>
                </a:highlight>
              </a:defRPr>
            </a:lvl5pPr>
            <a:lvl6pPr marL="2743200" lvl="5" indent="-298450" algn="ctr" rtl="0">
              <a:spcBef>
                <a:spcPts val="0"/>
              </a:spcBef>
              <a:spcAft>
                <a:spcPts val="0"/>
              </a:spcAft>
              <a:buSzPts val="1100"/>
              <a:buChar char="■"/>
              <a:defRPr sz="1100" b="1">
                <a:highlight>
                  <a:srgbClr val="111111"/>
                </a:highlight>
              </a:defRPr>
            </a:lvl6pPr>
            <a:lvl7pPr marL="3200400" lvl="6" indent="-298450" algn="ctr" rtl="0">
              <a:spcBef>
                <a:spcPts val="0"/>
              </a:spcBef>
              <a:spcAft>
                <a:spcPts val="0"/>
              </a:spcAft>
              <a:buClr>
                <a:srgbClr val="D0D2D3"/>
              </a:buClr>
              <a:buSzPts val="1100"/>
              <a:buChar char="●"/>
              <a:defRPr sz="1100" b="1">
                <a:solidFill>
                  <a:srgbClr val="D0D2D3"/>
                </a:solidFill>
                <a:highlight>
                  <a:srgbClr val="111111"/>
                </a:highlight>
              </a:defRPr>
            </a:lvl7pPr>
            <a:lvl8pPr marL="3657600" lvl="7" indent="-298450" algn="ctr" rtl="0">
              <a:spcBef>
                <a:spcPts val="0"/>
              </a:spcBef>
              <a:spcAft>
                <a:spcPts val="0"/>
              </a:spcAft>
              <a:buSzPts val="1100"/>
              <a:buChar char="○"/>
              <a:defRPr sz="1100" b="1">
                <a:highlight>
                  <a:srgbClr val="111111"/>
                </a:highlight>
              </a:defRPr>
            </a:lvl8pPr>
            <a:lvl9pPr marL="4114800" lvl="8" indent="-298450" algn="ctr" rtl="0">
              <a:spcBef>
                <a:spcPts val="0"/>
              </a:spcBef>
              <a:spcAft>
                <a:spcPts val="0"/>
              </a:spcAft>
              <a:buSzPts val="1100"/>
              <a:buChar char="■"/>
              <a:defRPr sz="1100" b="1">
                <a:highlight>
                  <a:srgbClr val="111111"/>
                </a:highlight>
              </a:defRPr>
            </a:lvl9pPr>
          </a:lstStyle>
          <a:p>
            <a:endParaRPr/>
          </a:p>
        </p:txBody>
      </p:sp>
      <p:sp>
        <p:nvSpPr>
          <p:cNvPr id="219" name="Google Shape;219;p38"/>
          <p:cNvSpPr txBox="1"/>
          <p:nvPr/>
        </p:nvSpPr>
        <p:spPr>
          <a:xfrm>
            <a:off x="101675" y="29900"/>
            <a:ext cx="4585200" cy="2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chemeClr val="lt2"/>
              </a:solidFill>
              <a:latin typeface="Trebuchet MS"/>
              <a:ea typeface="Trebuchet MS"/>
              <a:cs typeface="Trebuchet MS"/>
              <a:sym typeface="Trebuchet M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20"/>
        <p:cNvGrpSpPr/>
        <p:nvPr/>
      </p:nvGrpSpPr>
      <p:grpSpPr>
        <a:xfrm>
          <a:off x="0" y="0"/>
          <a:ext cx="0" cy="0"/>
          <a:chOff x="0" y="0"/>
          <a:chExt cx="0" cy="0"/>
        </a:xfrm>
      </p:grpSpPr>
      <p:sp>
        <p:nvSpPr>
          <p:cNvPr id="221" name="Google Shape;221;p39"/>
          <p:cNvSpPr/>
          <p:nvPr/>
        </p:nvSpPr>
        <p:spPr>
          <a:xfrm>
            <a:off x="6859975" y="0"/>
            <a:ext cx="19722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9"/>
          <p:cNvSpPr txBox="1">
            <a:spLocks noGrp="1"/>
          </p:cNvSpPr>
          <p:nvPr>
            <p:ph type="title"/>
          </p:nvPr>
        </p:nvSpPr>
        <p:spPr>
          <a:xfrm>
            <a:off x="311700" y="2150850"/>
            <a:ext cx="60327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None/>
              <a:defRPr sz="6000">
                <a:solidFill>
                  <a:srgbClr val="000000"/>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3" name="Google Shape;223;p39"/>
          <p:cNvSpPr txBox="1">
            <a:spLocks noGrp="1"/>
          </p:cNvSpPr>
          <p:nvPr>
            <p:ph type="sldNum" idx="12"/>
          </p:nvPr>
        </p:nvSpPr>
        <p:spPr>
          <a:xfrm>
            <a:off x="8414200" y="47048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lt1"/>
        </a:solidFill>
        <a:effectLst/>
      </p:bgPr>
    </p:bg>
    <p:spTree>
      <p:nvGrpSpPr>
        <p:cNvPr id="1" name="Shape 224"/>
        <p:cNvGrpSpPr/>
        <p:nvPr/>
      </p:nvGrpSpPr>
      <p:grpSpPr>
        <a:xfrm>
          <a:off x="0" y="0"/>
          <a:ext cx="0" cy="0"/>
          <a:chOff x="0" y="0"/>
          <a:chExt cx="0" cy="0"/>
        </a:xfrm>
      </p:grpSpPr>
      <p:sp>
        <p:nvSpPr>
          <p:cNvPr id="225" name="Google Shape;225;p40"/>
          <p:cNvSpPr/>
          <p:nvPr/>
        </p:nvSpPr>
        <p:spPr>
          <a:xfrm>
            <a:off x="0" y="0"/>
            <a:ext cx="9144000" cy="514500"/>
          </a:xfrm>
          <a:prstGeom prst="rect">
            <a:avLst/>
          </a:prstGeom>
          <a:solidFill>
            <a:srgbClr val="35647E"/>
          </a:solidFill>
          <a:ln w="9525" cap="flat" cmpd="sng">
            <a:solidFill>
              <a:srgbClr val="D0D2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226" name="Google Shape;226;p40"/>
          <p:cNvSpPr txBox="1">
            <a:spLocks noGrp="1"/>
          </p:cNvSpPr>
          <p:nvPr>
            <p:ph type="title"/>
          </p:nvPr>
        </p:nvSpPr>
        <p:spPr>
          <a:xfrm>
            <a:off x="311700" y="2150850"/>
            <a:ext cx="60327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None/>
              <a:defRPr sz="6000">
                <a:solidFill>
                  <a:srgbClr val="000000"/>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7" name="Google Shape;227;p40"/>
          <p:cNvSpPr txBox="1">
            <a:spLocks noGrp="1"/>
          </p:cNvSpPr>
          <p:nvPr>
            <p:ph type="sldNum" idx="12"/>
          </p:nvPr>
        </p:nvSpPr>
        <p:spPr>
          <a:xfrm>
            <a:off x="8472458" y="4663217"/>
            <a:ext cx="548700" cy="393600"/>
          </a:xfrm>
          <a:prstGeom prst="rect">
            <a:avLst/>
          </a:prstGeom>
        </p:spPr>
        <p:txBody>
          <a:bodyPr spcFirstLastPara="1" wrap="square" lIns="27425" tIns="27425" rIns="27425" bIns="27425" anchor="b" anchorCtr="0">
            <a:noAutofit/>
          </a:bodyPr>
          <a:lstStyle>
            <a:lvl1pPr lvl="0" rtl="0">
              <a:buNone/>
              <a:defRPr sz="1100">
                <a:solidFill>
                  <a:schemeClr val="lt1"/>
                </a:solidFill>
              </a:defRPr>
            </a:lvl1pPr>
            <a:lvl2pPr lvl="1" rtl="0">
              <a:buNone/>
              <a:defRPr sz="1100">
                <a:solidFill>
                  <a:schemeClr val="lt1"/>
                </a:solidFill>
              </a:defRPr>
            </a:lvl2pPr>
            <a:lvl3pPr lvl="2" rtl="0">
              <a:buNone/>
              <a:defRPr sz="1100">
                <a:solidFill>
                  <a:schemeClr val="lt1"/>
                </a:solidFill>
              </a:defRPr>
            </a:lvl3pPr>
            <a:lvl4pPr lvl="3" rtl="0">
              <a:buNone/>
              <a:defRPr sz="1100">
                <a:solidFill>
                  <a:schemeClr val="lt1"/>
                </a:solidFill>
              </a:defRPr>
            </a:lvl4pPr>
            <a:lvl5pPr lvl="4" rtl="0">
              <a:buNone/>
              <a:defRPr sz="1100">
                <a:solidFill>
                  <a:schemeClr val="lt1"/>
                </a:solidFill>
              </a:defRPr>
            </a:lvl5pPr>
            <a:lvl6pPr lvl="5" rtl="0">
              <a:buNone/>
              <a:defRPr sz="1100">
                <a:solidFill>
                  <a:schemeClr val="lt1"/>
                </a:solidFill>
              </a:defRPr>
            </a:lvl6pPr>
            <a:lvl7pPr lvl="6" rtl="0">
              <a:buNone/>
              <a:defRPr sz="1100">
                <a:solidFill>
                  <a:schemeClr val="lt1"/>
                </a:solidFill>
              </a:defRPr>
            </a:lvl7pPr>
            <a:lvl8pPr lvl="7" rtl="0">
              <a:buNone/>
              <a:defRPr sz="1100">
                <a:solidFill>
                  <a:schemeClr val="lt1"/>
                </a:solidFill>
              </a:defRPr>
            </a:lvl8pPr>
            <a:lvl9pPr lvl="8" rtl="0">
              <a:buNone/>
              <a:defRPr sz="1100">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228" name="Google Shape;228;p40"/>
          <p:cNvSpPr/>
          <p:nvPr/>
        </p:nvSpPr>
        <p:spPr>
          <a:xfrm>
            <a:off x="6859975" y="0"/>
            <a:ext cx="22839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a:spLocks noGrp="1"/>
          </p:cNvSpPr>
          <p:nvPr>
            <p:ph type="pic" idx="2"/>
          </p:nvPr>
        </p:nvSpPr>
        <p:spPr>
          <a:xfrm>
            <a:off x="6997625" y="514500"/>
            <a:ext cx="2023500" cy="4590000"/>
          </a:xfrm>
          <a:prstGeom prst="rect">
            <a:avLst/>
          </a:prstGeom>
          <a:noFill/>
          <a:ln>
            <a:noFill/>
          </a:ln>
        </p:spPr>
      </p:sp>
      <p:pic>
        <p:nvPicPr>
          <p:cNvPr id="230" name="Google Shape;230;p40"/>
          <p:cNvPicPr preferRelativeResize="0"/>
          <p:nvPr/>
        </p:nvPicPr>
        <p:blipFill rotWithShape="1">
          <a:blip r:embed="rId2">
            <a:alphaModFix/>
          </a:blip>
          <a:srcRect t="1190" b="1190"/>
          <a:stretch/>
        </p:blipFill>
        <p:spPr>
          <a:xfrm>
            <a:off x="212671" y="60450"/>
            <a:ext cx="2465080" cy="393600"/>
          </a:xfrm>
          <a:prstGeom prst="rect">
            <a:avLst/>
          </a:prstGeom>
          <a:noFill/>
          <a:ln>
            <a:noFill/>
          </a:ln>
        </p:spPr>
      </p:pic>
      <p:sp>
        <p:nvSpPr>
          <p:cNvPr id="231" name="Google Shape;231;p40"/>
          <p:cNvSpPr txBox="1">
            <a:spLocks noGrp="1"/>
          </p:cNvSpPr>
          <p:nvPr>
            <p:ph type="sldNum" idx="3"/>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1 1">
  <p:cSld name="SECTION_HEADER_1_1_1">
    <p:bg>
      <p:bgPr>
        <a:solidFill>
          <a:schemeClr val="lt1"/>
        </a:solidFill>
        <a:effectLst/>
      </p:bgPr>
    </p:bg>
    <p:spTree>
      <p:nvGrpSpPr>
        <p:cNvPr id="1" name="Shape 232"/>
        <p:cNvGrpSpPr/>
        <p:nvPr/>
      </p:nvGrpSpPr>
      <p:grpSpPr>
        <a:xfrm>
          <a:off x="0" y="0"/>
          <a:ext cx="0" cy="0"/>
          <a:chOff x="0" y="0"/>
          <a:chExt cx="0" cy="0"/>
        </a:xfrm>
      </p:grpSpPr>
      <p:sp>
        <p:nvSpPr>
          <p:cNvPr id="233" name="Google Shape;233;p41"/>
          <p:cNvSpPr/>
          <p:nvPr/>
        </p:nvSpPr>
        <p:spPr>
          <a:xfrm>
            <a:off x="0" y="0"/>
            <a:ext cx="9144000" cy="729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41"/>
          <p:cNvPicPr preferRelativeResize="0"/>
          <p:nvPr/>
        </p:nvPicPr>
        <p:blipFill rotWithShape="1">
          <a:blip r:embed="rId2">
            <a:alphaModFix amt="68000"/>
          </a:blip>
          <a:srcRect t="44261" b="44262"/>
          <a:stretch/>
        </p:blipFill>
        <p:spPr>
          <a:xfrm>
            <a:off x="0" y="0"/>
            <a:ext cx="9144003" cy="729601"/>
          </a:xfrm>
          <a:prstGeom prst="rect">
            <a:avLst/>
          </a:prstGeom>
          <a:noFill/>
          <a:ln>
            <a:noFill/>
          </a:ln>
          <a:effectLst>
            <a:outerShdw blurRad="442913" dist="47625" dir="3540000" algn="bl" rotWithShape="0">
              <a:srgbClr val="001970">
                <a:alpha val="96000"/>
              </a:srgbClr>
            </a:outerShdw>
          </a:effectLst>
        </p:spPr>
      </p:pic>
      <p:sp>
        <p:nvSpPr>
          <p:cNvPr id="235" name="Google Shape;235;p41"/>
          <p:cNvSpPr txBox="1">
            <a:spLocks noGrp="1"/>
          </p:cNvSpPr>
          <p:nvPr>
            <p:ph type="title"/>
          </p:nvPr>
        </p:nvSpPr>
        <p:spPr>
          <a:xfrm>
            <a:off x="159150" y="97650"/>
            <a:ext cx="7914600" cy="534300"/>
          </a:xfrm>
          <a:prstGeom prst="rect">
            <a:avLst/>
          </a:prstGeom>
          <a:effectLst>
            <a:outerShdw blurRad="57150" dist="19050" dir="5400000" algn="bl" rotWithShape="0">
              <a:srgbClr val="060F5C">
                <a:alpha val="56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236" name="Google Shape;236;p41"/>
          <p:cNvSpPr txBox="1">
            <a:spLocks noGrp="1"/>
          </p:cNvSpPr>
          <p:nvPr>
            <p:ph type="body" idx="1"/>
          </p:nvPr>
        </p:nvSpPr>
        <p:spPr>
          <a:xfrm>
            <a:off x="71375" y="803525"/>
            <a:ext cx="8760900" cy="33240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Trebuchet MS"/>
              <a:buChar char="●"/>
              <a:defRPr sz="2000">
                <a:solidFill>
                  <a:srgbClr val="111111"/>
                </a:solidFill>
                <a:latin typeface="Trebuchet MS"/>
                <a:ea typeface="Trebuchet MS"/>
                <a:cs typeface="Trebuchet MS"/>
                <a:sym typeface="Trebuchet MS"/>
              </a:defRPr>
            </a:lvl1pPr>
            <a:lvl2pPr marL="914400" lvl="1" indent="-349250" rtl="0">
              <a:lnSpc>
                <a:spcPct val="115000"/>
              </a:lnSpc>
              <a:spcBef>
                <a:spcPts val="0"/>
              </a:spcBef>
              <a:spcAft>
                <a:spcPts val="0"/>
              </a:spcAft>
              <a:buSzPts val="1900"/>
              <a:buFont typeface="Trebuchet MS"/>
              <a:buChar char="○"/>
              <a:defRPr sz="1900">
                <a:latin typeface="Trebuchet MS"/>
                <a:ea typeface="Trebuchet MS"/>
                <a:cs typeface="Trebuchet MS"/>
                <a:sym typeface="Trebuchet MS"/>
              </a:defRPr>
            </a:lvl2pPr>
            <a:lvl3pPr marL="1371600" lvl="2" indent="-342900" rtl="0">
              <a:lnSpc>
                <a:spcPct val="115000"/>
              </a:lnSpc>
              <a:spcBef>
                <a:spcPts val="0"/>
              </a:spcBef>
              <a:spcAft>
                <a:spcPts val="0"/>
              </a:spcAft>
              <a:buSzPts val="1800"/>
              <a:buFont typeface="Trebuchet MS"/>
              <a:buChar char="■"/>
              <a:defRPr sz="1800">
                <a:latin typeface="Trebuchet MS"/>
                <a:ea typeface="Trebuchet MS"/>
                <a:cs typeface="Trebuchet MS"/>
                <a:sym typeface="Trebuchet MS"/>
              </a:defRPr>
            </a:lvl3pPr>
            <a:lvl4pPr marL="1828800" lvl="3" indent="-336550" rtl="0">
              <a:lnSpc>
                <a:spcPct val="115000"/>
              </a:lnSpc>
              <a:spcBef>
                <a:spcPts val="0"/>
              </a:spcBef>
              <a:spcAft>
                <a:spcPts val="0"/>
              </a:spcAft>
              <a:buSzPts val="1700"/>
              <a:buFont typeface="Trebuchet MS"/>
              <a:buChar char="●"/>
              <a:defRPr sz="1700">
                <a:latin typeface="Trebuchet MS"/>
                <a:ea typeface="Trebuchet MS"/>
                <a:cs typeface="Trebuchet MS"/>
                <a:sym typeface="Trebuchet MS"/>
              </a:defRPr>
            </a:lvl4pPr>
            <a:lvl5pPr marL="2286000" lvl="4" indent="-330200" rtl="0">
              <a:lnSpc>
                <a:spcPct val="115000"/>
              </a:lnSpc>
              <a:spcBef>
                <a:spcPts val="0"/>
              </a:spcBef>
              <a:spcAft>
                <a:spcPts val="0"/>
              </a:spcAft>
              <a:buSzPts val="1600"/>
              <a:buFont typeface="Trebuchet MS"/>
              <a:buChar char="○"/>
              <a:defRPr sz="1600">
                <a:latin typeface="Trebuchet MS"/>
                <a:ea typeface="Trebuchet MS"/>
                <a:cs typeface="Trebuchet MS"/>
                <a:sym typeface="Trebuchet MS"/>
              </a:defRPr>
            </a:lvl5pPr>
            <a:lvl6pPr marL="2743200" lvl="5" indent="-323850" rtl="0">
              <a:lnSpc>
                <a:spcPct val="115000"/>
              </a:lnSpc>
              <a:spcBef>
                <a:spcPts val="0"/>
              </a:spcBef>
              <a:spcAft>
                <a:spcPts val="0"/>
              </a:spcAft>
              <a:buSzPts val="1500"/>
              <a:buFont typeface="Trebuchet MS"/>
              <a:buChar char="■"/>
              <a:defRPr sz="1500">
                <a:latin typeface="Trebuchet MS"/>
                <a:ea typeface="Trebuchet MS"/>
                <a:cs typeface="Trebuchet MS"/>
                <a:sym typeface="Trebuchet MS"/>
              </a:defRPr>
            </a:lvl6pPr>
            <a:lvl7pPr marL="3200400" lvl="6" indent="-317500" rtl="0">
              <a:lnSpc>
                <a:spcPct val="115000"/>
              </a:lnSpc>
              <a:spcBef>
                <a:spcPts val="0"/>
              </a:spcBef>
              <a:spcAft>
                <a:spcPts val="0"/>
              </a:spcAft>
              <a:buSzPts val="1400"/>
              <a:buFont typeface="Trebuchet MS"/>
              <a:buChar char="●"/>
              <a:defRPr>
                <a:latin typeface="Trebuchet MS"/>
                <a:ea typeface="Trebuchet MS"/>
                <a:cs typeface="Trebuchet MS"/>
                <a:sym typeface="Trebuchet MS"/>
              </a:defRPr>
            </a:lvl7pPr>
            <a:lvl8pPr marL="3657600" lvl="7" indent="-311150" rtl="0">
              <a:lnSpc>
                <a:spcPct val="115000"/>
              </a:lnSpc>
              <a:spcBef>
                <a:spcPts val="0"/>
              </a:spcBef>
              <a:spcAft>
                <a:spcPts val="0"/>
              </a:spcAft>
              <a:buSzPts val="1300"/>
              <a:buFont typeface="Trebuchet MS"/>
              <a:buChar char="○"/>
              <a:defRPr sz="1300">
                <a:latin typeface="Trebuchet MS"/>
                <a:ea typeface="Trebuchet MS"/>
                <a:cs typeface="Trebuchet MS"/>
                <a:sym typeface="Trebuchet MS"/>
              </a:defRPr>
            </a:lvl8pPr>
            <a:lvl9pPr marL="4114800" lvl="8" indent="-304800" rtl="0">
              <a:lnSpc>
                <a:spcPct val="115000"/>
              </a:lnSpc>
              <a:spcBef>
                <a:spcPts val="0"/>
              </a:spcBef>
              <a:spcAft>
                <a:spcPts val="0"/>
              </a:spcAft>
              <a:buSzPts val="1200"/>
              <a:buFont typeface="Trebuchet MS"/>
              <a:buChar char="■"/>
              <a:defRPr sz="1200">
                <a:latin typeface="Trebuchet MS"/>
                <a:ea typeface="Trebuchet MS"/>
                <a:cs typeface="Trebuchet MS"/>
                <a:sym typeface="Trebuchet MS"/>
              </a:defRPr>
            </a:lvl9pPr>
          </a:lstStyle>
          <a:p>
            <a:endParaRPr/>
          </a:p>
        </p:txBody>
      </p:sp>
      <p:pic>
        <p:nvPicPr>
          <p:cNvPr id="237" name="Google Shape;237;p41"/>
          <p:cNvPicPr preferRelativeResize="0"/>
          <p:nvPr/>
        </p:nvPicPr>
        <p:blipFill>
          <a:blip r:embed="rId3">
            <a:alphaModFix/>
          </a:blip>
          <a:stretch>
            <a:fillRect/>
          </a:stretch>
        </p:blipFill>
        <p:spPr>
          <a:xfrm>
            <a:off x="159150" y="4570363"/>
            <a:ext cx="3046748" cy="486475"/>
          </a:xfrm>
          <a:prstGeom prst="rect">
            <a:avLst/>
          </a:prstGeom>
          <a:noFill/>
          <a:ln>
            <a:noFill/>
          </a:ln>
        </p:spPr>
      </p:pic>
      <p:sp>
        <p:nvSpPr>
          <p:cNvPr id="238" name="Google Shape;238;p41"/>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39"/>
        <p:cNvGrpSpPr/>
        <p:nvPr/>
      </p:nvGrpSpPr>
      <p:grpSpPr>
        <a:xfrm>
          <a:off x="0" y="0"/>
          <a:ext cx="0" cy="0"/>
          <a:chOff x="0" y="0"/>
          <a:chExt cx="0" cy="0"/>
        </a:xfrm>
      </p:grpSpPr>
      <p:sp>
        <p:nvSpPr>
          <p:cNvPr id="240" name="Google Shape;240;p42"/>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241" name="Google Shape;241;p42"/>
          <p:cNvSpPr>
            <a:spLocks noGrp="1"/>
          </p:cNvSpPr>
          <p:nvPr>
            <p:ph type="pic" idx="2"/>
          </p:nvPr>
        </p:nvSpPr>
        <p:spPr>
          <a:xfrm>
            <a:off x="5944400" y="1061225"/>
            <a:ext cx="2857800" cy="3460500"/>
          </a:xfrm>
          <a:prstGeom prst="roundRect">
            <a:avLst>
              <a:gd name="adj" fmla="val 16667"/>
            </a:avLst>
          </a:prstGeom>
          <a:noFill/>
          <a:ln>
            <a:noFill/>
          </a:ln>
        </p:spPr>
      </p:sp>
      <p:sp>
        <p:nvSpPr>
          <p:cNvPr id="242" name="Google Shape;242;p42"/>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43" name="Google Shape;243;p42"/>
          <p:cNvPicPr preferRelativeResize="0"/>
          <p:nvPr/>
        </p:nvPicPr>
        <p:blipFill>
          <a:blip r:embed="rId2">
            <a:alphaModFix/>
          </a:blip>
          <a:stretch>
            <a:fillRect/>
          </a:stretch>
        </p:blipFill>
        <p:spPr>
          <a:xfrm>
            <a:off x="135654" y="4452575"/>
            <a:ext cx="3331231" cy="531900"/>
          </a:xfrm>
          <a:prstGeom prst="rect">
            <a:avLst/>
          </a:prstGeom>
          <a:noFill/>
          <a:ln>
            <a:noFill/>
          </a:ln>
        </p:spPr>
      </p:pic>
      <p:sp>
        <p:nvSpPr>
          <p:cNvPr id="244" name="Google Shape;244;p42"/>
          <p:cNvSpPr txBox="1">
            <a:spLocks noGrp="1"/>
          </p:cNvSpPr>
          <p:nvPr>
            <p:ph type="body" idx="1"/>
          </p:nvPr>
        </p:nvSpPr>
        <p:spPr>
          <a:xfrm>
            <a:off x="71375" y="1260825"/>
            <a:ext cx="5692500" cy="2866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Trebuchet MS"/>
              <a:buChar char="●"/>
              <a:defRPr sz="2000">
                <a:solidFill>
                  <a:srgbClr val="111111"/>
                </a:solidFill>
                <a:latin typeface="Trebuchet MS"/>
                <a:ea typeface="Trebuchet MS"/>
                <a:cs typeface="Trebuchet MS"/>
                <a:sym typeface="Trebuchet MS"/>
              </a:defRPr>
            </a:lvl1pPr>
            <a:lvl2pPr marL="914400" lvl="1" indent="-349250" rtl="0">
              <a:lnSpc>
                <a:spcPct val="115000"/>
              </a:lnSpc>
              <a:spcBef>
                <a:spcPts val="0"/>
              </a:spcBef>
              <a:spcAft>
                <a:spcPts val="0"/>
              </a:spcAft>
              <a:buSzPts val="1900"/>
              <a:buFont typeface="Trebuchet MS"/>
              <a:buChar char="○"/>
              <a:defRPr sz="1900">
                <a:latin typeface="Trebuchet MS"/>
                <a:ea typeface="Trebuchet MS"/>
                <a:cs typeface="Trebuchet MS"/>
                <a:sym typeface="Trebuchet MS"/>
              </a:defRPr>
            </a:lvl2pPr>
            <a:lvl3pPr marL="1371600" lvl="2" indent="-342900" rtl="0">
              <a:lnSpc>
                <a:spcPct val="115000"/>
              </a:lnSpc>
              <a:spcBef>
                <a:spcPts val="0"/>
              </a:spcBef>
              <a:spcAft>
                <a:spcPts val="0"/>
              </a:spcAft>
              <a:buSzPts val="1800"/>
              <a:buFont typeface="Trebuchet MS"/>
              <a:buChar char="■"/>
              <a:defRPr sz="1800">
                <a:latin typeface="Trebuchet MS"/>
                <a:ea typeface="Trebuchet MS"/>
                <a:cs typeface="Trebuchet MS"/>
                <a:sym typeface="Trebuchet MS"/>
              </a:defRPr>
            </a:lvl3pPr>
            <a:lvl4pPr marL="1828800" lvl="3" indent="-336550" rtl="0">
              <a:lnSpc>
                <a:spcPct val="115000"/>
              </a:lnSpc>
              <a:spcBef>
                <a:spcPts val="0"/>
              </a:spcBef>
              <a:spcAft>
                <a:spcPts val="0"/>
              </a:spcAft>
              <a:buSzPts val="1700"/>
              <a:buFont typeface="Trebuchet MS"/>
              <a:buChar char="●"/>
              <a:defRPr sz="1700">
                <a:latin typeface="Trebuchet MS"/>
                <a:ea typeface="Trebuchet MS"/>
                <a:cs typeface="Trebuchet MS"/>
                <a:sym typeface="Trebuchet MS"/>
              </a:defRPr>
            </a:lvl4pPr>
            <a:lvl5pPr marL="2286000" lvl="4" indent="-330200" rtl="0">
              <a:lnSpc>
                <a:spcPct val="115000"/>
              </a:lnSpc>
              <a:spcBef>
                <a:spcPts val="0"/>
              </a:spcBef>
              <a:spcAft>
                <a:spcPts val="0"/>
              </a:spcAft>
              <a:buSzPts val="1600"/>
              <a:buFont typeface="Trebuchet MS"/>
              <a:buChar char="○"/>
              <a:defRPr sz="1600">
                <a:latin typeface="Trebuchet MS"/>
                <a:ea typeface="Trebuchet MS"/>
                <a:cs typeface="Trebuchet MS"/>
                <a:sym typeface="Trebuchet MS"/>
              </a:defRPr>
            </a:lvl5pPr>
            <a:lvl6pPr marL="2743200" lvl="5" indent="-323850" rtl="0">
              <a:lnSpc>
                <a:spcPct val="115000"/>
              </a:lnSpc>
              <a:spcBef>
                <a:spcPts val="0"/>
              </a:spcBef>
              <a:spcAft>
                <a:spcPts val="0"/>
              </a:spcAft>
              <a:buSzPts val="1500"/>
              <a:buFont typeface="Trebuchet MS"/>
              <a:buChar char="■"/>
              <a:defRPr sz="1500">
                <a:latin typeface="Trebuchet MS"/>
                <a:ea typeface="Trebuchet MS"/>
                <a:cs typeface="Trebuchet MS"/>
                <a:sym typeface="Trebuchet MS"/>
              </a:defRPr>
            </a:lvl6pPr>
            <a:lvl7pPr marL="3200400" lvl="6" indent="-317500" rtl="0">
              <a:lnSpc>
                <a:spcPct val="115000"/>
              </a:lnSpc>
              <a:spcBef>
                <a:spcPts val="0"/>
              </a:spcBef>
              <a:spcAft>
                <a:spcPts val="0"/>
              </a:spcAft>
              <a:buSzPts val="1400"/>
              <a:buFont typeface="Trebuchet MS"/>
              <a:buChar char="●"/>
              <a:defRPr>
                <a:latin typeface="Trebuchet MS"/>
                <a:ea typeface="Trebuchet MS"/>
                <a:cs typeface="Trebuchet MS"/>
                <a:sym typeface="Trebuchet MS"/>
              </a:defRPr>
            </a:lvl7pPr>
            <a:lvl8pPr marL="3657600" lvl="7" indent="-311150" rtl="0">
              <a:lnSpc>
                <a:spcPct val="115000"/>
              </a:lnSpc>
              <a:spcBef>
                <a:spcPts val="0"/>
              </a:spcBef>
              <a:spcAft>
                <a:spcPts val="0"/>
              </a:spcAft>
              <a:buSzPts val="1300"/>
              <a:buFont typeface="Trebuchet MS"/>
              <a:buChar char="○"/>
              <a:defRPr sz="1300">
                <a:latin typeface="Trebuchet MS"/>
                <a:ea typeface="Trebuchet MS"/>
                <a:cs typeface="Trebuchet MS"/>
                <a:sym typeface="Trebuchet MS"/>
              </a:defRPr>
            </a:lvl8pPr>
            <a:lvl9pPr marL="4114800" lvl="8" indent="-304800" rtl="0">
              <a:lnSpc>
                <a:spcPct val="115000"/>
              </a:lnSpc>
              <a:spcBef>
                <a:spcPts val="0"/>
              </a:spcBef>
              <a:spcAft>
                <a:spcPts val="0"/>
              </a:spcAft>
              <a:buSzPts val="1200"/>
              <a:buFont typeface="Trebuchet MS"/>
              <a:buChar char="■"/>
              <a:defRPr sz="1200">
                <a:latin typeface="Trebuchet MS"/>
                <a:ea typeface="Trebuchet MS"/>
                <a:cs typeface="Trebuchet MS"/>
                <a:sym typeface="Trebuchet MS"/>
              </a:defRPr>
            </a:lvl9pPr>
          </a:lstStyle>
          <a:p>
            <a:endParaRPr/>
          </a:p>
        </p:txBody>
      </p:sp>
      <p:sp>
        <p:nvSpPr>
          <p:cNvPr id="245" name="Google Shape;245;p42"/>
          <p:cNvSpPr txBox="1">
            <a:spLocks noGrp="1"/>
          </p:cNvSpPr>
          <p:nvPr>
            <p:ph type="sldNum" idx="12"/>
          </p:nvPr>
        </p:nvSpPr>
        <p:spPr>
          <a:xfrm>
            <a:off x="8389250" y="46514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p:nvPr/>
        </p:nvSpPr>
        <p:spPr>
          <a:xfrm>
            <a:off x="0" y="0"/>
            <a:ext cx="9144000" cy="1401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body" idx="1"/>
          </p:nvPr>
        </p:nvSpPr>
        <p:spPr>
          <a:xfrm>
            <a:off x="311700" y="1452600"/>
            <a:ext cx="3999900" cy="2895000"/>
          </a:xfrm>
          <a:prstGeom prst="rect">
            <a:avLst/>
          </a:prstGeom>
        </p:spPr>
        <p:txBody>
          <a:bodyPr spcFirstLastPara="1" wrap="square" lIns="91425" tIns="91425" rIns="91425" bIns="91425" anchor="t" anchorCtr="0">
            <a:noAutofit/>
          </a:bodyPr>
          <a:lstStyle>
            <a:lvl1pPr marL="457200" lvl="0" indent="-317500" algn="just">
              <a:spcBef>
                <a:spcPts val="0"/>
              </a:spcBef>
              <a:spcAft>
                <a:spcPts val="0"/>
              </a:spcAft>
              <a:buClr>
                <a:srgbClr val="06448F"/>
              </a:buClr>
              <a:buSzPts val="1400"/>
              <a:buChar char="●"/>
              <a:defRPr sz="1400">
                <a:solidFill>
                  <a:srgbClr val="06448F"/>
                </a:solidFill>
              </a:defRPr>
            </a:lvl1pPr>
            <a:lvl2pPr marL="914400" lvl="1" indent="-304800" algn="just">
              <a:spcBef>
                <a:spcPts val="1600"/>
              </a:spcBef>
              <a:spcAft>
                <a:spcPts val="0"/>
              </a:spcAft>
              <a:buClr>
                <a:srgbClr val="06448F"/>
              </a:buClr>
              <a:buSzPts val="1200"/>
              <a:buChar char="○"/>
              <a:defRPr sz="1200">
                <a:solidFill>
                  <a:srgbClr val="06448F"/>
                </a:solidFill>
              </a:defRPr>
            </a:lvl2pPr>
            <a:lvl3pPr marL="1371600" lvl="2" indent="-304800" algn="just">
              <a:spcBef>
                <a:spcPts val="1600"/>
              </a:spcBef>
              <a:spcAft>
                <a:spcPts val="0"/>
              </a:spcAft>
              <a:buClr>
                <a:srgbClr val="06448F"/>
              </a:buClr>
              <a:buSzPts val="1200"/>
              <a:buChar char="■"/>
              <a:defRPr sz="1200">
                <a:solidFill>
                  <a:srgbClr val="06448F"/>
                </a:solidFill>
              </a:defRPr>
            </a:lvl3pPr>
            <a:lvl4pPr marL="1828800" lvl="3" indent="-304800" algn="just">
              <a:spcBef>
                <a:spcPts val="1600"/>
              </a:spcBef>
              <a:spcAft>
                <a:spcPts val="0"/>
              </a:spcAft>
              <a:buClr>
                <a:srgbClr val="06448F"/>
              </a:buClr>
              <a:buSzPts val="1200"/>
              <a:buChar char="●"/>
              <a:defRPr sz="1200">
                <a:solidFill>
                  <a:srgbClr val="06448F"/>
                </a:solidFill>
              </a:defRPr>
            </a:lvl4pPr>
            <a:lvl5pPr marL="2286000" lvl="4" indent="-304800" algn="just">
              <a:spcBef>
                <a:spcPts val="1600"/>
              </a:spcBef>
              <a:spcAft>
                <a:spcPts val="0"/>
              </a:spcAft>
              <a:buClr>
                <a:srgbClr val="06448F"/>
              </a:buClr>
              <a:buSzPts val="1200"/>
              <a:buChar char="○"/>
              <a:defRPr sz="1200">
                <a:solidFill>
                  <a:srgbClr val="06448F"/>
                </a:solidFill>
              </a:defRPr>
            </a:lvl5pPr>
            <a:lvl6pPr marL="2743200" lvl="5" indent="-304800" algn="just">
              <a:spcBef>
                <a:spcPts val="1600"/>
              </a:spcBef>
              <a:spcAft>
                <a:spcPts val="0"/>
              </a:spcAft>
              <a:buClr>
                <a:srgbClr val="06448F"/>
              </a:buClr>
              <a:buSzPts val="1200"/>
              <a:buChar char="■"/>
              <a:defRPr sz="1200">
                <a:solidFill>
                  <a:srgbClr val="06448F"/>
                </a:solidFill>
              </a:defRPr>
            </a:lvl6pPr>
            <a:lvl7pPr marL="3200400" lvl="6" indent="-304800" algn="just">
              <a:spcBef>
                <a:spcPts val="1600"/>
              </a:spcBef>
              <a:spcAft>
                <a:spcPts val="0"/>
              </a:spcAft>
              <a:buClr>
                <a:srgbClr val="06448F"/>
              </a:buClr>
              <a:buSzPts val="1200"/>
              <a:buChar char="●"/>
              <a:defRPr sz="1200">
                <a:solidFill>
                  <a:srgbClr val="06448F"/>
                </a:solidFill>
              </a:defRPr>
            </a:lvl7pPr>
            <a:lvl8pPr marL="3657600" lvl="7" indent="-304800" algn="just">
              <a:spcBef>
                <a:spcPts val="1600"/>
              </a:spcBef>
              <a:spcAft>
                <a:spcPts val="0"/>
              </a:spcAft>
              <a:buClr>
                <a:srgbClr val="06448F"/>
              </a:buClr>
              <a:buSzPts val="1200"/>
              <a:buChar char="○"/>
              <a:defRPr sz="1200">
                <a:solidFill>
                  <a:srgbClr val="06448F"/>
                </a:solidFill>
              </a:defRPr>
            </a:lvl8pPr>
            <a:lvl9pPr marL="4114800" lvl="8" indent="-304800" algn="just">
              <a:spcBef>
                <a:spcPts val="1600"/>
              </a:spcBef>
              <a:spcAft>
                <a:spcPts val="1600"/>
              </a:spcAft>
              <a:buClr>
                <a:srgbClr val="06448F"/>
              </a:buClr>
              <a:buSzPts val="1200"/>
              <a:buChar char="■"/>
              <a:defRPr sz="1200">
                <a:solidFill>
                  <a:srgbClr val="06448F"/>
                </a:solidFill>
              </a:defRPr>
            </a:lvl9pPr>
          </a:lstStyle>
          <a:p>
            <a:endParaRPr/>
          </a:p>
        </p:txBody>
      </p:sp>
      <p:sp>
        <p:nvSpPr>
          <p:cNvPr id="32" name="Google Shape;32;p5"/>
          <p:cNvSpPr txBox="1">
            <a:spLocks noGrp="1"/>
          </p:cNvSpPr>
          <p:nvPr>
            <p:ph type="body" idx="2"/>
          </p:nvPr>
        </p:nvSpPr>
        <p:spPr>
          <a:xfrm>
            <a:off x="4832400" y="1452600"/>
            <a:ext cx="3999900" cy="2895000"/>
          </a:xfrm>
          <a:prstGeom prst="rect">
            <a:avLst/>
          </a:prstGeom>
        </p:spPr>
        <p:txBody>
          <a:bodyPr spcFirstLastPara="1" wrap="square" lIns="91425" tIns="91425" rIns="91425" bIns="91425" anchor="t" anchorCtr="0">
            <a:noAutofit/>
          </a:bodyPr>
          <a:lstStyle>
            <a:lvl1pPr marL="457200" lvl="0" indent="-317500" algn="just">
              <a:spcBef>
                <a:spcPts val="0"/>
              </a:spcBef>
              <a:spcAft>
                <a:spcPts val="0"/>
              </a:spcAft>
              <a:buClr>
                <a:srgbClr val="06448F"/>
              </a:buClr>
              <a:buSzPts val="1400"/>
              <a:buFont typeface="Open Sans"/>
              <a:buChar char="●"/>
              <a:defRPr sz="1400">
                <a:solidFill>
                  <a:srgbClr val="06448F"/>
                </a:solidFill>
                <a:latin typeface="Open Sans"/>
                <a:ea typeface="Open Sans"/>
                <a:cs typeface="Open Sans"/>
                <a:sym typeface="Open Sans"/>
              </a:defRPr>
            </a:lvl1pPr>
            <a:lvl2pPr marL="914400" lvl="1"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2pPr>
            <a:lvl3pPr marL="1371600" lvl="2"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3pPr>
            <a:lvl4pPr marL="1828800" lvl="3"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4pPr>
            <a:lvl5pPr marL="2286000" lvl="4"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5pPr>
            <a:lvl6pPr marL="2743200" lvl="5"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6pPr>
            <a:lvl7pPr marL="3200400" lvl="6"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7pPr>
            <a:lvl8pPr marL="3657600" lvl="7" indent="-304800" algn="just">
              <a:spcBef>
                <a:spcPts val="1600"/>
              </a:spcBef>
              <a:spcAft>
                <a:spcPts val="0"/>
              </a:spcAft>
              <a:buClr>
                <a:srgbClr val="06448F"/>
              </a:buClr>
              <a:buSzPts val="1200"/>
              <a:buFont typeface="Open Sans"/>
              <a:buChar char="○"/>
              <a:defRPr sz="1200">
                <a:solidFill>
                  <a:srgbClr val="06448F"/>
                </a:solidFill>
                <a:latin typeface="Open Sans"/>
                <a:ea typeface="Open Sans"/>
                <a:cs typeface="Open Sans"/>
                <a:sym typeface="Open Sans"/>
              </a:defRPr>
            </a:lvl8pPr>
            <a:lvl9pPr marL="4114800" lvl="8" indent="-304800" algn="just">
              <a:spcBef>
                <a:spcPts val="1600"/>
              </a:spcBef>
              <a:spcAft>
                <a:spcPts val="1600"/>
              </a:spcAft>
              <a:buClr>
                <a:srgbClr val="06448F"/>
              </a:buClr>
              <a:buSzPts val="1200"/>
              <a:buFont typeface="Open Sans"/>
              <a:buChar char="■"/>
              <a:defRPr sz="1200">
                <a:solidFill>
                  <a:srgbClr val="06448F"/>
                </a:solidFill>
                <a:latin typeface="Open Sans"/>
                <a:ea typeface="Open Sans"/>
                <a:cs typeface="Open Sans"/>
                <a:sym typeface="Open Sans"/>
              </a:defRPr>
            </a:lvl9pPr>
          </a:lstStyle>
          <a:p>
            <a:endParaRPr/>
          </a:p>
        </p:txBody>
      </p:sp>
      <p:sp>
        <p:nvSpPr>
          <p:cNvPr id="33" name="Google Shape;33;p5"/>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6448F"/>
              </a:buClr>
              <a:buSzPts val="3600"/>
              <a:buNone/>
              <a:defRPr sz="3600">
                <a:solidFill>
                  <a:srgbClr val="06448F"/>
                </a:solidFill>
              </a:defRPr>
            </a:lvl1pPr>
            <a:lvl2pPr lvl="1" rtl="0">
              <a:spcBef>
                <a:spcPts val="0"/>
              </a:spcBef>
              <a:spcAft>
                <a:spcPts val="0"/>
              </a:spcAft>
              <a:buClr>
                <a:srgbClr val="FF5301"/>
              </a:buClr>
              <a:buSzPts val="2800"/>
              <a:buNone/>
              <a:defRPr>
                <a:solidFill>
                  <a:srgbClr val="FF5301"/>
                </a:solidFill>
              </a:defRPr>
            </a:lvl2pPr>
            <a:lvl3pPr lvl="2" rtl="0">
              <a:spcBef>
                <a:spcPts val="0"/>
              </a:spcBef>
              <a:spcAft>
                <a:spcPts val="0"/>
              </a:spcAft>
              <a:buClr>
                <a:srgbClr val="FF5301"/>
              </a:buClr>
              <a:buSzPts val="2800"/>
              <a:buNone/>
              <a:defRPr>
                <a:solidFill>
                  <a:srgbClr val="FF5301"/>
                </a:solidFill>
              </a:defRPr>
            </a:lvl3pPr>
            <a:lvl4pPr lvl="3" rtl="0">
              <a:spcBef>
                <a:spcPts val="0"/>
              </a:spcBef>
              <a:spcAft>
                <a:spcPts val="0"/>
              </a:spcAft>
              <a:buClr>
                <a:srgbClr val="FF5301"/>
              </a:buClr>
              <a:buSzPts val="2800"/>
              <a:buNone/>
              <a:defRPr>
                <a:solidFill>
                  <a:srgbClr val="FF5301"/>
                </a:solidFill>
              </a:defRPr>
            </a:lvl4pPr>
            <a:lvl5pPr lvl="4" rtl="0">
              <a:spcBef>
                <a:spcPts val="0"/>
              </a:spcBef>
              <a:spcAft>
                <a:spcPts val="0"/>
              </a:spcAft>
              <a:buClr>
                <a:srgbClr val="FF5301"/>
              </a:buClr>
              <a:buSzPts val="2800"/>
              <a:buNone/>
              <a:defRPr>
                <a:solidFill>
                  <a:srgbClr val="FF5301"/>
                </a:solidFill>
              </a:defRPr>
            </a:lvl5pPr>
            <a:lvl6pPr lvl="5" rtl="0">
              <a:spcBef>
                <a:spcPts val="0"/>
              </a:spcBef>
              <a:spcAft>
                <a:spcPts val="0"/>
              </a:spcAft>
              <a:buClr>
                <a:srgbClr val="FF5301"/>
              </a:buClr>
              <a:buSzPts val="2800"/>
              <a:buNone/>
              <a:defRPr>
                <a:solidFill>
                  <a:srgbClr val="FF5301"/>
                </a:solidFill>
              </a:defRPr>
            </a:lvl6pPr>
            <a:lvl7pPr lvl="6" rtl="0">
              <a:spcBef>
                <a:spcPts val="0"/>
              </a:spcBef>
              <a:spcAft>
                <a:spcPts val="0"/>
              </a:spcAft>
              <a:buClr>
                <a:srgbClr val="FF5301"/>
              </a:buClr>
              <a:buSzPts val="2800"/>
              <a:buNone/>
              <a:defRPr>
                <a:solidFill>
                  <a:srgbClr val="FF5301"/>
                </a:solidFill>
              </a:defRPr>
            </a:lvl7pPr>
            <a:lvl8pPr lvl="7" rtl="0">
              <a:spcBef>
                <a:spcPts val="0"/>
              </a:spcBef>
              <a:spcAft>
                <a:spcPts val="0"/>
              </a:spcAft>
              <a:buClr>
                <a:srgbClr val="FF5301"/>
              </a:buClr>
              <a:buSzPts val="2800"/>
              <a:buNone/>
              <a:defRPr>
                <a:solidFill>
                  <a:srgbClr val="FF5301"/>
                </a:solidFill>
              </a:defRPr>
            </a:lvl8pPr>
            <a:lvl9pPr lvl="8" rtl="0">
              <a:spcBef>
                <a:spcPts val="0"/>
              </a:spcBef>
              <a:spcAft>
                <a:spcPts val="0"/>
              </a:spcAft>
              <a:buClr>
                <a:srgbClr val="FF5301"/>
              </a:buClr>
              <a:buSzPts val="2800"/>
              <a:buNone/>
              <a:defRPr>
                <a:solidFill>
                  <a:srgbClr val="FF5301"/>
                </a:solidFill>
              </a:defRPr>
            </a:lvl9pPr>
          </a:lstStyle>
          <a:p>
            <a:endParaRPr/>
          </a:p>
        </p:txBody>
      </p:sp>
      <p:sp>
        <p:nvSpPr>
          <p:cNvPr id="34" name="Google Shape;34;p5"/>
          <p:cNvSpPr txBox="1">
            <a:spLocks noGrp="1"/>
          </p:cNvSpPr>
          <p:nvPr>
            <p:ph type="subTitle" idx="3"/>
          </p:nvPr>
        </p:nvSpPr>
        <p:spPr>
          <a:xfrm>
            <a:off x="311700" y="1009500"/>
            <a:ext cx="3999900" cy="4083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rgbClr val="F63D27"/>
                </a:solidFill>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a:spcBef>
                <a:spcPts val="1600"/>
              </a:spcBef>
              <a:spcAft>
                <a:spcPts val="1600"/>
              </a:spcAft>
              <a:buNone/>
              <a:defRPr>
                <a:solidFill>
                  <a:srgbClr val="F63D27"/>
                </a:solidFill>
                <a:latin typeface="Arvo"/>
                <a:ea typeface="Arvo"/>
                <a:cs typeface="Arvo"/>
                <a:sym typeface="Arvo"/>
              </a:defRPr>
            </a:lvl9pPr>
          </a:lstStyle>
          <a:p>
            <a:endParaRPr/>
          </a:p>
        </p:txBody>
      </p:sp>
      <p:sp>
        <p:nvSpPr>
          <p:cNvPr id="35" name="Google Shape;35;p5"/>
          <p:cNvSpPr txBox="1">
            <a:spLocks noGrp="1"/>
          </p:cNvSpPr>
          <p:nvPr>
            <p:ph type="subTitle" idx="4"/>
          </p:nvPr>
        </p:nvSpPr>
        <p:spPr>
          <a:xfrm>
            <a:off x="4832400" y="1009500"/>
            <a:ext cx="3999900" cy="4083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rgbClr val="F63D27"/>
                </a:solidFill>
              </a:defRPr>
            </a:lvl1pPr>
            <a:lvl2pPr lvl="1" rtl="0">
              <a:spcBef>
                <a:spcPts val="1600"/>
              </a:spcBef>
              <a:spcAft>
                <a:spcPts val="0"/>
              </a:spcAft>
              <a:buNone/>
              <a:defRPr>
                <a:solidFill>
                  <a:srgbClr val="F63D27"/>
                </a:solidFill>
                <a:latin typeface="Arvo"/>
                <a:ea typeface="Arvo"/>
                <a:cs typeface="Arvo"/>
                <a:sym typeface="Arvo"/>
              </a:defRPr>
            </a:lvl2pPr>
            <a:lvl3pPr lvl="2" rtl="0">
              <a:spcBef>
                <a:spcPts val="1600"/>
              </a:spcBef>
              <a:spcAft>
                <a:spcPts val="0"/>
              </a:spcAft>
              <a:buNone/>
              <a:defRPr>
                <a:solidFill>
                  <a:srgbClr val="F63D27"/>
                </a:solidFill>
                <a:latin typeface="Arvo"/>
                <a:ea typeface="Arvo"/>
                <a:cs typeface="Arvo"/>
                <a:sym typeface="Arvo"/>
              </a:defRPr>
            </a:lvl3pPr>
            <a:lvl4pPr lvl="3" rtl="0">
              <a:spcBef>
                <a:spcPts val="1600"/>
              </a:spcBef>
              <a:spcAft>
                <a:spcPts val="0"/>
              </a:spcAft>
              <a:buNone/>
              <a:defRPr>
                <a:solidFill>
                  <a:srgbClr val="F63D27"/>
                </a:solidFill>
                <a:latin typeface="Arvo"/>
                <a:ea typeface="Arvo"/>
                <a:cs typeface="Arvo"/>
                <a:sym typeface="Arvo"/>
              </a:defRPr>
            </a:lvl4pPr>
            <a:lvl5pPr lvl="4" rtl="0">
              <a:spcBef>
                <a:spcPts val="1600"/>
              </a:spcBef>
              <a:spcAft>
                <a:spcPts val="0"/>
              </a:spcAft>
              <a:buNone/>
              <a:defRPr>
                <a:solidFill>
                  <a:srgbClr val="F63D27"/>
                </a:solidFill>
                <a:latin typeface="Arvo"/>
                <a:ea typeface="Arvo"/>
                <a:cs typeface="Arvo"/>
                <a:sym typeface="Arvo"/>
              </a:defRPr>
            </a:lvl5pPr>
            <a:lvl6pPr lvl="5" rtl="0">
              <a:spcBef>
                <a:spcPts val="1600"/>
              </a:spcBef>
              <a:spcAft>
                <a:spcPts val="0"/>
              </a:spcAft>
              <a:buNone/>
              <a:defRPr>
                <a:solidFill>
                  <a:srgbClr val="F63D27"/>
                </a:solidFill>
                <a:latin typeface="Arvo"/>
                <a:ea typeface="Arvo"/>
                <a:cs typeface="Arvo"/>
                <a:sym typeface="Arvo"/>
              </a:defRPr>
            </a:lvl6pPr>
            <a:lvl7pPr lvl="6" rtl="0">
              <a:spcBef>
                <a:spcPts val="1600"/>
              </a:spcBef>
              <a:spcAft>
                <a:spcPts val="0"/>
              </a:spcAft>
              <a:buNone/>
              <a:defRPr>
                <a:solidFill>
                  <a:srgbClr val="F63D27"/>
                </a:solidFill>
                <a:latin typeface="Arvo"/>
                <a:ea typeface="Arvo"/>
                <a:cs typeface="Arvo"/>
                <a:sym typeface="Arvo"/>
              </a:defRPr>
            </a:lvl7pPr>
            <a:lvl8pPr lvl="7" rtl="0">
              <a:spcBef>
                <a:spcPts val="1600"/>
              </a:spcBef>
              <a:spcAft>
                <a:spcPts val="0"/>
              </a:spcAft>
              <a:buNone/>
              <a:defRPr>
                <a:solidFill>
                  <a:srgbClr val="F63D27"/>
                </a:solidFill>
                <a:latin typeface="Arvo"/>
                <a:ea typeface="Arvo"/>
                <a:cs typeface="Arvo"/>
                <a:sym typeface="Arvo"/>
              </a:defRPr>
            </a:lvl8pPr>
            <a:lvl9pPr lvl="8" rtl="0">
              <a:spcBef>
                <a:spcPts val="1600"/>
              </a:spcBef>
              <a:spcAft>
                <a:spcPts val="1600"/>
              </a:spcAft>
              <a:buNone/>
              <a:defRPr>
                <a:solidFill>
                  <a:srgbClr val="F63D27"/>
                </a:solidFill>
                <a:latin typeface="Arvo"/>
                <a:ea typeface="Arvo"/>
                <a:cs typeface="Arvo"/>
                <a:sym typeface="Arvo"/>
              </a:defRPr>
            </a:lvl9pPr>
          </a:lstStyle>
          <a:p>
            <a:endParaRPr/>
          </a:p>
        </p:txBody>
      </p:sp>
      <p:sp>
        <p:nvSpPr>
          <p:cNvPr id="36" name="Google Shape;36;p5"/>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rtl="0">
              <a:buNone/>
              <a:defRPr b="1">
                <a:solidFill>
                  <a:srgbClr val="06448F"/>
                </a:solidFill>
              </a:defRPr>
            </a:lvl1pPr>
            <a:lvl2pPr lvl="1" algn="ctr" rtl="0">
              <a:buNone/>
              <a:defRPr b="1">
                <a:solidFill>
                  <a:srgbClr val="06448F"/>
                </a:solidFill>
              </a:defRPr>
            </a:lvl2pPr>
            <a:lvl3pPr lvl="2" algn="ctr" rtl="0">
              <a:buNone/>
              <a:defRPr b="1">
                <a:solidFill>
                  <a:srgbClr val="06448F"/>
                </a:solidFill>
              </a:defRPr>
            </a:lvl3pPr>
            <a:lvl4pPr lvl="3" algn="ctr" rtl="0">
              <a:buNone/>
              <a:defRPr b="1">
                <a:solidFill>
                  <a:srgbClr val="06448F"/>
                </a:solidFill>
              </a:defRPr>
            </a:lvl4pPr>
            <a:lvl5pPr lvl="4" algn="ctr" rtl="0">
              <a:buNone/>
              <a:defRPr b="1">
                <a:solidFill>
                  <a:srgbClr val="06448F"/>
                </a:solidFill>
              </a:defRPr>
            </a:lvl5pPr>
            <a:lvl6pPr lvl="5" algn="ctr" rtl="0">
              <a:buNone/>
              <a:defRPr b="1">
                <a:solidFill>
                  <a:srgbClr val="06448F"/>
                </a:solidFill>
              </a:defRPr>
            </a:lvl6pPr>
            <a:lvl7pPr lvl="6" algn="ctr" rtl="0">
              <a:buNone/>
              <a:defRPr b="1">
                <a:solidFill>
                  <a:srgbClr val="06448F"/>
                </a:solidFill>
              </a:defRPr>
            </a:lvl7pPr>
            <a:lvl8pPr lvl="7" algn="ctr" rtl="0">
              <a:buNone/>
              <a:defRPr b="1">
                <a:solidFill>
                  <a:srgbClr val="06448F"/>
                </a:solidFill>
              </a:defRPr>
            </a:lvl8pPr>
            <a:lvl9pPr lvl="8" algn="ctr" rtl="0">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pic>
        <p:nvPicPr>
          <p:cNvPr id="37" name="Google Shape;37;p5"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38" name="Google Shape;38;p5"/>
          <p:cNvSpPr txBox="1"/>
          <p:nvPr/>
        </p:nvSpPr>
        <p:spPr>
          <a:xfrm>
            <a:off x="6836225" y="4714900"/>
            <a:ext cx="16653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46"/>
        <p:cNvGrpSpPr/>
        <p:nvPr/>
      </p:nvGrpSpPr>
      <p:grpSpPr>
        <a:xfrm>
          <a:off x="0" y="0"/>
          <a:ext cx="0" cy="0"/>
          <a:chOff x="0" y="0"/>
          <a:chExt cx="0" cy="0"/>
        </a:xfrm>
      </p:grpSpPr>
      <p:sp>
        <p:nvSpPr>
          <p:cNvPr id="247" name="Google Shape;247;p43"/>
          <p:cNvSpPr/>
          <p:nvPr/>
        </p:nvSpPr>
        <p:spPr>
          <a:xfrm>
            <a:off x="0" y="0"/>
            <a:ext cx="45753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43"/>
          <p:cNvPicPr preferRelativeResize="0"/>
          <p:nvPr/>
        </p:nvPicPr>
        <p:blipFill rotWithShape="1">
          <a:blip r:embed="rId2">
            <a:alphaModFix/>
          </a:blip>
          <a:srcRect t="1190" b="1200"/>
          <a:stretch/>
        </p:blipFill>
        <p:spPr>
          <a:xfrm>
            <a:off x="172800" y="4519425"/>
            <a:ext cx="2759798" cy="440650"/>
          </a:xfrm>
          <a:prstGeom prst="rect">
            <a:avLst/>
          </a:prstGeom>
          <a:noFill/>
          <a:ln>
            <a:noFill/>
          </a:ln>
        </p:spPr>
      </p:pic>
      <p:sp>
        <p:nvSpPr>
          <p:cNvPr id="249" name="Google Shape;249;p43"/>
          <p:cNvSpPr txBox="1">
            <a:spLocks noGrp="1"/>
          </p:cNvSpPr>
          <p:nvPr>
            <p:ph type="title"/>
          </p:nvPr>
        </p:nvSpPr>
        <p:spPr>
          <a:xfrm>
            <a:off x="130500" y="156138"/>
            <a:ext cx="4307700" cy="1330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0" name="Google Shape;250;p43"/>
          <p:cNvSpPr txBox="1">
            <a:spLocks noGrp="1"/>
          </p:cNvSpPr>
          <p:nvPr>
            <p:ph type="body" idx="1"/>
          </p:nvPr>
        </p:nvSpPr>
        <p:spPr>
          <a:xfrm>
            <a:off x="4759000" y="286125"/>
            <a:ext cx="4073400" cy="4558800"/>
          </a:xfrm>
          <a:prstGeom prst="rect">
            <a:avLst/>
          </a:prstGeom>
        </p:spPr>
        <p:txBody>
          <a:bodyPr spcFirstLastPara="1" wrap="square" lIns="91425" tIns="91425" rIns="91425" bIns="91425" anchor="t" anchorCtr="0">
            <a:noAutofit/>
          </a:bodyPr>
          <a:lstStyle>
            <a:lvl1pPr marL="457200" lvl="0" indent="-355600" rtl="0">
              <a:lnSpc>
                <a:spcPct val="115000"/>
              </a:lnSpc>
              <a:spcBef>
                <a:spcPts val="0"/>
              </a:spcBef>
              <a:spcAft>
                <a:spcPts val="0"/>
              </a:spcAft>
              <a:buClr>
                <a:srgbClr val="111111"/>
              </a:buClr>
              <a:buSzPts val="2000"/>
              <a:buFont typeface="Trebuchet MS"/>
              <a:buChar char="●"/>
              <a:defRPr sz="2000">
                <a:solidFill>
                  <a:srgbClr val="111111"/>
                </a:solidFill>
                <a:latin typeface="Trebuchet MS"/>
                <a:ea typeface="Trebuchet MS"/>
                <a:cs typeface="Trebuchet MS"/>
                <a:sym typeface="Trebuchet MS"/>
              </a:defRPr>
            </a:lvl1pPr>
            <a:lvl2pPr marL="914400" lvl="1" indent="-349250" rtl="0">
              <a:lnSpc>
                <a:spcPct val="115000"/>
              </a:lnSpc>
              <a:spcBef>
                <a:spcPts val="0"/>
              </a:spcBef>
              <a:spcAft>
                <a:spcPts val="0"/>
              </a:spcAft>
              <a:buSzPts val="1900"/>
              <a:buFont typeface="Trebuchet MS"/>
              <a:buChar char="○"/>
              <a:defRPr sz="1900">
                <a:latin typeface="Trebuchet MS"/>
                <a:ea typeface="Trebuchet MS"/>
                <a:cs typeface="Trebuchet MS"/>
                <a:sym typeface="Trebuchet MS"/>
              </a:defRPr>
            </a:lvl2pPr>
            <a:lvl3pPr marL="1371600" lvl="2" indent="-342900" rtl="0">
              <a:lnSpc>
                <a:spcPct val="115000"/>
              </a:lnSpc>
              <a:spcBef>
                <a:spcPts val="0"/>
              </a:spcBef>
              <a:spcAft>
                <a:spcPts val="0"/>
              </a:spcAft>
              <a:buSzPts val="1800"/>
              <a:buFont typeface="Trebuchet MS"/>
              <a:buChar char="■"/>
              <a:defRPr sz="1800">
                <a:latin typeface="Trebuchet MS"/>
                <a:ea typeface="Trebuchet MS"/>
                <a:cs typeface="Trebuchet MS"/>
                <a:sym typeface="Trebuchet MS"/>
              </a:defRPr>
            </a:lvl3pPr>
            <a:lvl4pPr marL="1828800" lvl="3" indent="-336550" rtl="0">
              <a:lnSpc>
                <a:spcPct val="115000"/>
              </a:lnSpc>
              <a:spcBef>
                <a:spcPts val="0"/>
              </a:spcBef>
              <a:spcAft>
                <a:spcPts val="0"/>
              </a:spcAft>
              <a:buSzPts val="1700"/>
              <a:buFont typeface="Trebuchet MS"/>
              <a:buChar char="●"/>
              <a:defRPr sz="1700">
                <a:latin typeface="Trebuchet MS"/>
                <a:ea typeface="Trebuchet MS"/>
                <a:cs typeface="Trebuchet MS"/>
                <a:sym typeface="Trebuchet MS"/>
              </a:defRPr>
            </a:lvl4pPr>
            <a:lvl5pPr marL="2286000" lvl="4" indent="-330200" rtl="0">
              <a:lnSpc>
                <a:spcPct val="115000"/>
              </a:lnSpc>
              <a:spcBef>
                <a:spcPts val="0"/>
              </a:spcBef>
              <a:spcAft>
                <a:spcPts val="0"/>
              </a:spcAft>
              <a:buSzPts val="1600"/>
              <a:buFont typeface="Trebuchet MS"/>
              <a:buChar char="○"/>
              <a:defRPr sz="1600">
                <a:latin typeface="Trebuchet MS"/>
                <a:ea typeface="Trebuchet MS"/>
                <a:cs typeface="Trebuchet MS"/>
                <a:sym typeface="Trebuchet MS"/>
              </a:defRPr>
            </a:lvl5pPr>
            <a:lvl6pPr marL="2743200" lvl="5" indent="-323850" rtl="0">
              <a:lnSpc>
                <a:spcPct val="115000"/>
              </a:lnSpc>
              <a:spcBef>
                <a:spcPts val="0"/>
              </a:spcBef>
              <a:spcAft>
                <a:spcPts val="0"/>
              </a:spcAft>
              <a:buSzPts val="1500"/>
              <a:buFont typeface="Trebuchet MS"/>
              <a:buChar char="■"/>
              <a:defRPr sz="1500">
                <a:latin typeface="Trebuchet MS"/>
                <a:ea typeface="Trebuchet MS"/>
                <a:cs typeface="Trebuchet MS"/>
                <a:sym typeface="Trebuchet MS"/>
              </a:defRPr>
            </a:lvl6pPr>
            <a:lvl7pPr marL="3200400" lvl="6" indent="-317500" rtl="0">
              <a:lnSpc>
                <a:spcPct val="115000"/>
              </a:lnSpc>
              <a:spcBef>
                <a:spcPts val="0"/>
              </a:spcBef>
              <a:spcAft>
                <a:spcPts val="0"/>
              </a:spcAft>
              <a:buSzPts val="1400"/>
              <a:buFont typeface="Trebuchet MS"/>
              <a:buChar char="●"/>
              <a:defRPr>
                <a:latin typeface="Trebuchet MS"/>
                <a:ea typeface="Trebuchet MS"/>
                <a:cs typeface="Trebuchet MS"/>
                <a:sym typeface="Trebuchet MS"/>
              </a:defRPr>
            </a:lvl7pPr>
            <a:lvl8pPr marL="3657600" lvl="7" indent="-311150" rtl="0">
              <a:lnSpc>
                <a:spcPct val="115000"/>
              </a:lnSpc>
              <a:spcBef>
                <a:spcPts val="0"/>
              </a:spcBef>
              <a:spcAft>
                <a:spcPts val="0"/>
              </a:spcAft>
              <a:buSzPts val="1300"/>
              <a:buFont typeface="Trebuchet MS"/>
              <a:buChar char="○"/>
              <a:defRPr sz="1300">
                <a:latin typeface="Trebuchet MS"/>
                <a:ea typeface="Trebuchet MS"/>
                <a:cs typeface="Trebuchet MS"/>
                <a:sym typeface="Trebuchet MS"/>
              </a:defRPr>
            </a:lvl8pPr>
            <a:lvl9pPr marL="4114800" lvl="8" indent="-304800" rtl="0">
              <a:lnSpc>
                <a:spcPct val="115000"/>
              </a:lnSpc>
              <a:spcBef>
                <a:spcPts val="0"/>
              </a:spcBef>
              <a:spcAft>
                <a:spcPts val="0"/>
              </a:spcAft>
              <a:buSzPts val="1200"/>
              <a:buFont typeface="Trebuchet MS"/>
              <a:buChar char="■"/>
              <a:defRPr sz="1200">
                <a:latin typeface="Trebuchet MS"/>
                <a:ea typeface="Trebuchet MS"/>
                <a:cs typeface="Trebuchet MS"/>
                <a:sym typeface="Trebuchet MS"/>
              </a:defRPr>
            </a:lvl9pPr>
          </a:lstStyle>
          <a:p>
            <a:endParaRPr/>
          </a:p>
        </p:txBody>
      </p:sp>
      <p:sp>
        <p:nvSpPr>
          <p:cNvPr id="251" name="Google Shape;251;p43"/>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252"/>
        <p:cNvGrpSpPr/>
        <p:nvPr/>
      </p:nvGrpSpPr>
      <p:grpSpPr>
        <a:xfrm>
          <a:off x="0" y="0"/>
          <a:ext cx="0" cy="0"/>
          <a:chOff x="0" y="0"/>
          <a:chExt cx="0" cy="0"/>
        </a:xfrm>
      </p:grpSpPr>
      <p:sp>
        <p:nvSpPr>
          <p:cNvPr id="253" name="Google Shape;253;p44"/>
          <p:cNvSpPr/>
          <p:nvPr/>
        </p:nvSpPr>
        <p:spPr>
          <a:xfrm>
            <a:off x="4568700" y="0"/>
            <a:ext cx="4575300" cy="5143500"/>
          </a:xfrm>
          <a:prstGeom prst="rect">
            <a:avLst/>
          </a:prstGeom>
          <a:solidFill>
            <a:srgbClr val="3564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4"/>
          <p:cNvSpPr txBox="1">
            <a:spLocks noGrp="1"/>
          </p:cNvSpPr>
          <p:nvPr>
            <p:ph type="title"/>
          </p:nvPr>
        </p:nvSpPr>
        <p:spPr>
          <a:xfrm>
            <a:off x="130500" y="156138"/>
            <a:ext cx="4307700" cy="1330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000"/>
              <a:buNone/>
              <a:defRPr>
                <a:solidFill>
                  <a:srgbClr val="000000"/>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5" name="Google Shape;255;p44"/>
          <p:cNvSpPr txBox="1">
            <a:spLocks noGrp="1"/>
          </p:cNvSpPr>
          <p:nvPr>
            <p:ph type="body" idx="1"/>
          </p:nvPr>
        </p:nvSpPr>
        <p:spPr>
          <a:xfrm>
            <a:off x="4797775" y="417480"/>
            <a:ext cx="4307700" cy="1851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D0D2D3"/>
              </a:buClr>
              <a:buSzPts val="1400"/>
              <a:buChar char="●"/>
              <a:defRPr sz="1400">
                <a:solidFill>
                  <a:srgbClr val="D0D2D3"/>
                </a:solidFill>
              </a:defRPr>
            </a:lvl1pPr>
            <a:lvl2pPr marL="914400" lvl="1" indent="-317500" rtl="0">
              <a:spcBef>
                <a:spcPts val="0"/>
              </a:spcBef>
              <a:spcAft>
                <a:spcPts val="0"/>
              </a:spcAft>
              <a:buClr>
                <a:srgbClr val="D0D2D3"/>
              </a:buClr>
              <a:buSzPts val="1400"/>
              <a:buChar char="○"/>
              <a:defRPr sz="1400">
                <a:solidFill>
                  <a:srgbClr val="D0D2D3"/>
                </a:solidFill>
              </a:defRPr>
            </a:lvl2pPr>
            <a:lvl3pPr marL="1371600" lvl="2" indent="-317500" rtl="0">
              <a:spcBef>
                <a:spcPts val="0"/>
              </a:spcBef>
              <a:spcAft>
                <a:spcPts val="0"/>
              </a:spcAft>
              <a:buClr>
                <a:srgbClr val="D0D2D3"/>
              </a:buClr>
              <a:buSzPts val="1400"/>
              <a:buChar char="■"/>
              <a:defRPr sz="1400">
                <a:solidFill>
                  <a:srgbClr val="D0D2D3"/>
                </a:solidFill>
              </a:defRPr>
            </a:lvl3pPr>
            <a:lvl4pPr marL="1828800" lvl="3" indent="-317500" rtl="0">
              <a:spcBef>
                <a:spcPts val="0"/>
              </a:spcBef>
              <a:spcAft>
                <a:spcPts val="0"/>
              </a:spcAft>
              <a:buClr>
                <a:srgbClr val="D0D2D3"/>
              </a:buClr>
              <a:buSzPts val="1400"/>
              <a:buChar char="●"/>
              <a:defRPr sz="1400">
                <a:solidFill>
                  <a:srgbClr val="D0D2D3"/>
                </a:solidFill>
              </a:defRPr>
            </a:lvl4pPr>
            <a:lvl5pPr marL="2286000" lvl="4" indent="-317500" rtl="0">
              <a:spcBef>
                <a:spcPts val="0"/>
              </a:spcBef>
              <a:spcAft>
                <a:spcPts val="0"/>
              </a:spcAft>
              <a:buClr>
                <a:srgbClr val="D0D2D3"/>
              </a:buClr>
              <a:buSzPts val="1400"/>
              <a:buChar char="○"/>
              <a:defRPr sz="1400">
                <a:solidFill>
                  <a:srgbClr val="D0D2D3"/>
                </a:solidFill>
              </a:defRPr>
            </a:lvl5pPr>
            <a:lvl6pPr marL="2743200" lvl="5" indent="-317500" rtl="0">
              <a:spcBef>
                <a:spcPts val="0"/>
              </a:spcBef>
              <a:spcAft>
                <a:spcPts val="0"/>
              </a:spcAft>
              <a:buClr>
                <a:srgbClr val="D0D2D3"/>
              </a:buClr>
              <a:buSzPts val="1400"/>
              <a:buChar char="■"/>
              <a:defRPr sz="1400">
                <a:solidFill>
                  <a:srgbClr val="D0D2D3"/>
                </a:solidFill>
              </a:defRPr>
            </a:lvl6pPr>
            <a:lvl7pPr marL="3200400" lvl="6" indent="-317500" rtl="0">
              <a:spcBef>
                <a:spcPts val="0"/>
              </a:spcBef>
              <a:spcAft>
                <a:spcPts val="0"/>
              </a:spcAft>
              <a:buClr>
                <a:srgbClr val="D0D2D3"/>
              </a:buClr>
              <a:buSzPts val="1400"/>
              <a:buChar char="●"/>
              <a:defRPr>
                <a:solidFill>
                  <a:srgbClr val="D0D2D3"/>
                </a:solidFill>
              </a:defRPr>
            </a:lvl7pPr>
            <a:lvl8pPr marL="3657600" lvl="7" indent="-317500" rtl="0">
              <a:spcBef>
                <a:spcPts val="0"/>
              </a:spcBef>
              <a:spcAft>
                <a:spcPts val="0"/>
              </a:spcAft>
              <a:buClr>
                <a:srgbClr val="D0D2D3"/>
              </a:buClr>
              <a:buSzPts val="1400"/>
              <a:buChar char="○"/>
              <a:defRPr sz="1400">
                <a:solidFill>
                  <a:srgbClr val="D0D2D3"/>
                </a:solidFill>
              </a:defRPr>
            </a:lvl8pPr>
            <a:lvl9pPr marL="4114800" lvl="8" indent="-317500" rtl="0">
              <a:spcBef>
                <a:spcPts val="0"/>
              </a:spcBef>
              <a:spcAft>
                <a:spcPts val="0"/>
              </a:spcAft>
              <a:buClr>
                <a:srgbClr val="D0D2D3"/>
              </a:buClr>
              <a:buSzPts val="1400"/>
              <a:buChar char="■"/>
              <a:defRPr sz="1400">
                <a:solidFill>
                  <a:srgbClr val="D0D2D3"/>
                </a:solidFill>
              </a:defRPr>
            </a:lvl9pPr>
          </a:lstStyle>
          <a:p>
            <a:endParaRPr/>
          </a:p>
        </p:txBody>
      </p:sp>
      <p:pic>
        <p:nvPicPr>
          <p:cNvPr id="256" name="Google Shape;256;p44"/>
          <p:cNvPicPr preferRelativeResize="0"/>
          <p:nvPr/>
        </p:nvPicPr>
        <p:blipFill>
          <a:blip r:embed="rId2">
            <a:alphaModFix/>
          </a:blip>
          <a:stretch>
            <a:fillRect/>
          </a:stretch>
        </p:blipFill>
        <p:spPr>
          <a:xfrm>
            <a:off x="242571" y="4556025"/>
            <a:ext cx="2465080" cy="393600"/>
          </a:xfrm>
          <a:prstGeom prst="rect">
            <a:avLst/>
          </a:prstGeom>
          <a:noFill/>
          <a:ln>
            <a:noFill/>
          </a:ln>
        </p:spPr>
      </p:pic>
      <p:sp>
        <p:nvSpPr>
          <p:cNvPr id="257" name="Google Shape;257;p44"/>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8"/>
        <p:cNvGrpSpPr/>
        <p:nvPr/>
      </p:nvGrpSpPr>
      <p:grpSpPr>
        <a:xfrm>
          <a:off x="0" y="0"/>
          <a:ext cx="0" cy="0"/>
          <a:chOff x="0" y="0"/>
          <a:chExt cx="0" cy="0"/>
        </a:xfrm>
      </p:grpSpPr>
      <p:pic>
        <p:nvPicPr>
          <p:cNvPr id="259" name="Google Shape;259;p45"/>
          <p:cNvPicPr preferRelativeResize="0"/>
          <p:nvPr/>
        </p:nvPicPr>
        <p:blipFill>
          <a:blip r:embed="rId2">
            <a:alphaModFix/>
          </a:blip>
          <a:stretch>
            <a:fillRect/>
          </a:stretch>
        </p:blipFill>
        <p:spPr>
          <a:xfrm>
            <a:off x="1398881" y="1914500"/>
            <a:ext cx="6213898" cy="992175"/>
          </a:xfrm>
          <a:prstGeom prst="rect">
            <a:avLst/>
          </a:prstGeom>
          <a:noFill/>
          <a:ln>
            <a:noFill/>
          </a:ln>
        </p:spPr>
      </p:pic>
      <p:sp>
        <p:nvSpPr>
          <p:cNvPr id="260" name="Google Shape;260;p45"/>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 Two Column">
  <p:cSld name="Title and Content - Two Column">
    <p:bg>
      <p:bgPr>
        <a:solidFill>
          <a:schemeClr val="lt1"/>
        </a:solidFill>
        <a:effectLst/>
      </p:bgPr>
    </p:bg>
    <p:spTree>
      <p:nvGrpSpPr>
        <p:cNvPr id="1" name="Shape 261"/>
        <p:cNvGrpSpPr/>
        <p:nvPr/>
      </p:nvGrpSpPr>
      <p:grpSpPr>
        <a:xfrm>
          <a:off x="0" y="0"/>
          <a:ext cx="0" cy="0"/>
          <a:chOff x="0" y="0"/>
          <a:chExt cx="0" cy="0"/>
        </a:xfrm>
      </p:grpSpPr>
      <p:sp>
        <p:nvSpPr>
          <p:cNvPr id="262" name="Google Shape;262;p46"/>
          <p:cNvSpPr txBox="1">
            <a:spLocks noGrp="1"/>
          </p:cNvSpPr>
          <p:nvPr>
            <p:ph type="title"/>
          </p:nvPr>
        </p:nvSpPr>
        <p:spPr>
          <a:xfrm>
            <a:off x="398800" y="130128"/>
            <a:ext cx="8239500" cy="5541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111111"/>
              </a:buClr>
              <a:buSzPts val="2100"/>
              <a:buFont typeface="Franklin Gothic"/>
              <a:buNone/>
              <a:defRPr cap="none">
                <a:solidFill>
                  <a:srgbClr val="111111"/>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63" name="Google Shape;263;p46"/>
          <p:cNvSpPr txBox="1">
            <a:spLocks noGrp="1"/>
          </p:cNvSpPr>
          <p:nvPr>
            <p:ph type="body" idx="1"/>
          </p:nvPr>
        </p:nvSpPr>
        <p:spPr>
          <a:xfrm>
            <a:off x="398800" y="684176"/>
            <a:ext cx="8239500" cy="3930600"/>
          </a:xfrm>
          <a:prstGeom prst="rect">
            <a:avLst/>
          </a:prstGeom>
          <a:noFill/>
          <a:ln>
            <a:noFill/>
          </a:ln>
        </p:spPr>
        <p:txBody>
          <a:bodyPr spcFirstLastPara="1" wrap="square" lIns="68575" tIns="34275" rIns="68575" bIns="34275" anchor="ctr" anchorCtr="0">
            <a:normAutofit/>
          </a:bodyPr>
          <a:lstStyle>
            <a:lvl1pPr marL="457200" lvl="0" indent="-304800" algn="l" rtl="0">
              <a:lnSpc>
                <a:spcPct val="110000"/>
              </a:lnSpc>
              <a:spcBef>
                <a:spcPts val="300"/>
              </a:spcBef>
              <a:spcAft>
                <a:spcPts val="0"/>
              </a:spcAft>
              <a:buClr>
                <a:srgbClr val="060F5C"/>
              </a:buClr>
              <a:buSzPts val="1200"/>
              <a:buChar char="●"/>
              <a:defRPr/>
            </a:lvl1pPr>
            <a:lvl2pPr marL="914400" lvl="1" indent="-298450" algn="l" rtl="0">
              <a:spcBef>
                <a:spcPts val="500"/>
              </a:spcBef>
              <a:spcAft>
                <a:spcPts val="0"/>
              </a:spcAft>
              <a:buClr>
                <a:srgbClr val="060F5C"/>
              </a:buClr>
              <a:buSzPts val="1100"/>
              <a:buFont typeface="Arial"/>
              <a:buChar char="•"/>
              <a:defRPr/>
            </a:lvl2pPr>
            <a:lvl3pPr marL="1371600" lvl="2" indent="-285750" algn="l" rtl="0">
              <a:spcBef>
                <a:spcPts val="500"/>
              </a:spcBef>
              <a:spcAft>
                <a:spcPts val="0"/>
              </a:spcAft>
              <a:buClr>
                <a:srgbClr val="060F5C"/>
              </a:buClr>
              <a:buSzPts val="900"/>
              <a:buFont typeface="Courier New"/>
              <a:buChar char="o"/>
              <a:defRPr/>
            </a:lvl3pPr>
            <a:lvl4pPr marL="1828800" lvl="3" indent="-279400" algn="l" rtl="0">
              <a:spcBef>
                <a:spcPts val="500"/>
              </a:spcBef>
              <a:spcAft>
                <a:spcPts val="0"/>
              </a:spcAft>
              <a:buClr>
                <a:srgbClr val="060F5C"/>
              </a:buClr>
              <a:buSzPts val="800"/>
              <a:buFont typeface="Noto Sans Symbols"/>
              <a:buChar char="▪"/>
              <a:defRPr/>
            </a:lvl4pPr>
            <a:lvl5pPr marL="2286000" lvl="4" indent="-279400" algn="l" rtl="0">
              <a:spcBef>
                <a:spcPts val="500"/>
              </a:spcBef>
              <a:spcAft>
                <a:spcPts val="0"/>
              </a:spcAft>
              <a:buClr>
                <a:srgbClr val="060F5C"/>
              </a:buClr>
              <a:buSzPts val="800"/>
              <a:buFont typeface="Arial"/>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pic>
        <p:nvPicPr>
          <p:cNvPr id="264" name="Google Shape;264;p46"/>
          <p:cNvPicPr preferRelativeResize="0"/>
          <p:nvPr/>
        </p:nvPicPr>
        <p:blipFill>
          <a:blip r:embed="rId2">
            <a:alphaModFix/>
          </a:blip>
          <a:stretch>
            <a:fillRect/>
          </a:stretch>
        </p:blipFill>
        <p:spPr>
          <a:xfrm>
            <a:off x="192746" y="4614650"/>
            <a:ext cx="2465080" cy="393600"/>
          </a:xfrm>
          <a:prstGeom prst="rect">
            <a:avLst/>
          </a:prstGeom>
          <a:noFill/>
          <a:ln>
            <a:noFill/>
          </a:ln>
        </p:spPr>
      </p:pic>
      <p:sp>
        <p:nvSpPr>
          <p:cNvPr id="265" name="Google Shape;265;p46"/>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 Two Column 1">
  <p:cSld name="Title and Content - Two Column_1">
    <p:bg>
      <p:bgPr>
        <a:solidFill>
          <a:schemeClr val="lt1"/>
        </a:solidFill>
        <a:effectLst/>
      </p:bgPr>
    </p:bg>
    <p:spTree>
      <p:nvGrpSpPr>
        <p:cNvPr id="1" name="Shape 266"/>
        <p:cNvGrpSpPr/>
        <p:nvPr/>
      </p:nvGrpSpPr>
      <p:grpSpPr>
        <a:xfrm>
          <a:off x="0" y="0"/>
          <a:ext cx="0" cy="0"/>
          <a:chOff x="0" y="0"/>
          <a:chExt cx="0" cy="0"/>
        </a:xfrm>
      </p:grpSpPr>
      <p:sp>
        <p:nvSpPr>
          <p:cNvPr id="267" name="Google Shape;267;p47"/>
          <p:cNvSpPr txBox="1">
            <a:spLocks noGrp="1"/>
          </p:cNvSpPr>
          <p:nvPr>
            <p:ph type="title"/>
          </p:nvPr>
        </p:nvSpPr>
        <p:spPr>
          <a:xfrm>
            <a:off x="398800" y="130128"/>
            <a:ext cx="8239500" cy="5541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111111"/>
              </a:buClr>
              <a:buSzPts val="2100"/>
              <a:buFont typeface="Franklin Gothic"/>
              <a:buNone/>
              <a:defRPr cap="none">
                <a:solidFill>
                  <a:srgbClr val="111111"/>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68" name="Google Shape;268;p47"/>
          <p:cNvSpPr txBox="1">
            <a:spLocks noGrp="1"/>
          </p:cNvSpPr>
          <p:nvPr>
            <p:ph type="body" idx="1"/>
          </p:nvPr>
        </p:nvSpPr>
        <p:spPr>
          <a:xfrm>
            <a:off x="398800" y="684176"/>
            <a:ext cx="8239500" cy="3930600"/>
          </a:xfrm>
          <a:prstGeom prst="rect">
            <a:avLst/>
          </a:prstGeom>
          <a:noFill/>
          <a:ln>
            <a:noFill/>
          </a:ln>
        </p:spPr>
        <p:txBody>
          <a:bodyPr spcFirstLastPara="1" wrap="square" lIns="68575" tIns="34275" rIns="68575" bIns="34275" anchor="ctr" anchorCtr="0">
            <a:normAutofit/>
          </a:bodyPr>
          <a:lstStyle>
            <a:lvl1pPr marL="457200" lvl="0" indent="-304800" algn="l" rtl="0">
              <a:lnSpc>
                <a:spcPct val="110000"/>
              </a:lnSpc>
              <a:spcBef>
                <a:spcPts val="300"/>
              </a:spcBef>
              <a:spcAft>
                <a:spcPts val="0"/>
              </a:spcAft>
              <a:buClr>
                <a:srgbClr val="060F5C"/>
              </a:buClr>
              <a:buSzPts val="1200"/>
              <a:buChar char="●"/>
              <a:defRPr/>
            </a:lvl1pPr>
            <a:lvl2pPr marL="914400" lvl="1" indent="-298450" algn="l" rtl="0">
              <a:spcBef>
                <a:spcPts val="500"/>
              </a:spcBef>
              <a:spcAft>
                <a:spcPts val="0"/>
              </a:spcAft>
              <a:buClr>
                <a:srgbClr val="060F5C"/>
              </a:buClr>
              <a:buSzPts val="1100"/>
              <a:buFont typeface="Arial"/>
              <a:buChar char="•"/>
              <a:defRPr/>
            </a:lvl2pPr>
            <a:lvl3pPr marL="1371600" lvl="2" indent="-285750" algn="l" rtl="0">
              <a:spcBef>
                <a:spcPts val="500"/>
              </a:spcBef>
              <a:spcAft>
                <a:spcPts val="0"/>
              </a:spcAft>
              <a:buClr>
                <a:srgbClr val="060F5C"/>
              </a:buClr>
              <a:buSzPts val="900"/>
              <a:buFont typeface="Courier New"/>
              <a:buChar char="o"/>
              <a:defRPr/>
            </a:lvl3pPr>
            <a:lvl4pPr marL="1828800" lvl="3" indent="-279400" algn="l" rtl="0">
              <a:spcBef>
                <a:spcPts val="500"/>
              </a:spcBef>
              <a:spcAft>
                <a:spcPts val="0"/>
              </a:spcAft>
              <a:buClr>
                <a:srgbClr val="060F5C"/>
              </a:buClr>
              <a:buSzPts val="800"/>
              <a:buFont typeface="Noto Sans Symbols"/>
              <a:buChar char="▪"/>
              <a:defRPr/>
            </a:lvl4pPr>
            <a:lvl5pPr marL="2286000" lvl="4" indent="-279400" algn="l" rtl="0">
              <a:spcBef>
                <a:spcPts val="500"/>
              </a:spcBef>
              <a:spcAft>
                <a:spcPts val="0"/>
              </a:spcAft>
              <a:buClr>
                <a:srgbClr val="060F5C"/>
              </a:buClr>
              <a:buSzPts val="800"/>
              <a:buFont typeface="Arial"/>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pic>
        <p:nvPicPr>
          <p:cNvPr id="269" name="Google Shape;269;p47"/>
          <p:cNvPicPr preferRelativeResize="0"/>
          <p:nvPr/>
        </p:nvPicPr>
        <p:blipFill>
          <a:blip r:embed="rId2">
            <a:alphaModFix/>
          </a:blip>
          <a:stretch>
            <a:fillRect/>
          </a:stretch>
        </p:blipFill>
        <p:spPr>
          <a:xfrm>
            <a:off x="192746" y="4614650"/>
            <a:ext cx="2465080" cy="393600"/>
          </a:xfrm>
          <a:prstGeom prst="rect">
            <a:avLst/>
          </a:prstGeom>
          <a:noFill/>
          <a:ln>
            <a:noFill/>
          </a:ln>
        </p:spPr>
      </p:pic>
      <p:sp>
        <p:nvSpPr>
          <p:cNvPr id="270" name="Google Shape;270;p47"/>
          <p:cNvSpPr txBox="1">
            <a:spLocks noGrp="1"/>
          </p:cNvSpPr>
          <p:nvPr>
            <p:ph type="sldNum" idx="12"/>
          </p:nvPr>
        </p:nvSpPr>
        <p:spPr>
          <a:xfrm>
            <a:off x="8364275" y="452177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eature Slide - Nesting Dolls">
  <p:cSld name="Feature Slide - Nesting Dolls">
    <p:bg>
      <p:bgPr>
        <a:solidFill>
          <a:schemeClr val="lt1"/>
        </a:solidFill>
        <a:effectLst/>
      </p:bgPr>
    </p:bg>
    <p:spTree>
      <p:nvGrpSpPr>
        <p:cNvPr id="1" name="Shape 271"/>
        <p:cNvGrpSpPr/>
        <p:nvPr/>
      </p:nvGrpSpPr>
      <p:grpSpPr>
        <a:xfrm>
          <a:off x="0" y="0"/>
          <a:ext cx="0" cy="0"/>
          <a:chOff x="0" y="0"/>
          <a:chExt cx="0" cy="0"/>
        </a:xfrm>
      </p:grpSpPr>
      <p:sp>
        <p:nvSpPr>
          <p:cNvPr id="272" name="Google Shape;272;p48"/>
          <p:cNvSpPr txBox="1">
            <a:spLocks noGrp="1"/>
          </p:cNvSpPr>
          <p:nvPr>
            <p:ph type="body" idx="1"/>
          </p:nvPr>
        </p:nvSpPr>
        <p:spPr>
          <a:xfrm>
            <a:off x="287250" y="1021325"/>
            <a:ext cx="4535100" cy="3469800"/>
          </a:xfrm>
          <a:prstGeom prst="rect">
            <a:avLst/>
          </a:prstGeom>
          <a:noFill/>
          <a:ln>
            <a:noFill/>
          </a:ln>
        </p:spPr>
        <p:txBody>
          <a:bodyPr spcFirstLastPara="1" wrap="square" lIns="68575" tIns="34275" rIns="68575" bIns="34275" anchor="t" anchorCtr="0">
            <a:normAutofit/>
          </a:bodyPr>
          <a:lstStyle>
            <a:lvl1pPr marL="457200" lvl="0" indent="-311150" algn="l" rtl="0">
              <a:lnSpc>
                <a:spcPct val="110000"/>
              </a:lnSpc>
              <a:spcBef>
                <a:spcPts val="300"/>
              </a:spcBef>
              <a:spcAft>
                <a:spcPts val="0"/>
              </a:spcAft>
              <a:buSzPts val="1300"/>
              <a:buChar char="●"/>
              <a:defRPr/>
            </a:lvl1pPr>
            <a:lvl2pPr marL="914400" lvl="1" indent="-317500" algn="l" rtl="0">
              <a:spcBef>
                <a:spcPts val="500"/>
              </a:spcBef>
              <a:spcAft>
                <a:spcPts val="0"/>
              </a:spcAft>
              <a:buSzPts val="1400"/>
              <a:buChar char="○"/>
              <a:defRPr/>
            </a:lvl2pPr>
            <a:lvl3pPr marL="1371600" lvl="2" indent="-285750" algn="l" rtl="0">
              <a:spcBef>
                <a:spcPts val="500"/>
              </a:spcBef>
              <a:spcAft>
                <a:spcPts val="0"/>
              </a:spcAft>
              <a:buSzPts val="900"/>
              <a:buChar char="■"/>
              <a:defRPr/>
            </a:lvl3pPr>
            <a:lvl4pPr marL="1828800" lvl="3" indent="-311150" algn="l" rtl="0">
              <a:spcBef>
                <a:spcPts val="500"/>
              </a:spcBef>
              <a:spcAft>
                <a:spcPts val="0"/>
              </a:spcAft>
              <a:buSzPts val="1300"/>
              <a:buChar char="●"/>
              <a:defRPr/>
            </a:lvl4pPr>
            <a:lvl5pPr marL="2286000" lvl="4" indent="-317500" algn="l" rtl="0">
              <a:spcBef>
                <a:spcPts val="500"/>
              </a:spcBef>
              <a:spcAft>
                <a:spcPts val="0"/>
              </a:spcAft>
              <a:buSzPts val="14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273" name="Google Shape;273;p48"/>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274" name="Google Shape;274;p48"/>
          <p:cNvSpPr txBox="1">
            <a:spLocks noGrp="1"/>
          </p:cNvSpPr>
          <p:nvPr>
            <p:ph type="title"/>
          </p:nvPr>
        </p:nvSpPr>
        <p:spPr>
          <a:xfrm>
            <a:off x="135650" y="31925"/>
            <a:ext cx="88854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5" name="Google Shape;275;p48"/>
          <p:cNvPicPr preferRelativeResize="0"/>
          <p:nvPr/>
        </p:nvPicPr>
        <p:blipFill>
          <a:blip r:embed="rId2">
            <a:alphaModFix/>
          </a:blip>
          <a:stretch>
            <a:fillRect/>
          </a:stretch>
        </p:blipFill>
        <p:spPr>
          <a:xfrm>
            <a:off x="83100" y="4638950"/>
            <a:ext cx="2709949" cy="432700"/>
          </a:xfrm>
          <a:prstGeom prst="rect">
            <a:avLst/>
          </a:prstGeom>
          <a:noFill/>
          <a:ln>
            <a:noFill/>
          </a:ln>
        </p:spPr>
      </p:pic>
      <p:sp>
        <p:nvSpPr>
          <p:cNvPr id="276" name="Google Shape;276;p48"/>
          <p:cNvSpPr>
            <a:spLocks noGrp="1"/>
          </p:cNvSpPr>
          <p:nvPr>
            <p:ph type="pic" idx="2"/>
          </p:nvPr>
        </p:nvSpPr>
        <p:spPr>
          <a:xfrm>
            <a:off x="5123725" y="976475"/>
            <a:ext cx="3399000" cy="3559500"/>
          </a:xfrm>
          <a:prstGeom prst="rect">
            <a:avLst/>
          </a:prstGeom>
          <a:noFill/>
          <a:ln>
            <a:noFill/>
          </a:ln>
        </p:spPr>
      </p:sp>
      <p:sp>
        <p:nvSpPr>
          <p:cNvPr id="277" name="Google Shape;277;p48"/>
          <p:cNvSpPr txBox="1">
            <a:spLocks noGrp="1"/>
          </p:cNvSpPr>
          <p:nvPr>
            <p:ph type="sldNum" idx="12"/>
          </p:nvPr>
        </p:nvSpPr>
        <p:spPr>
          <a:xfrm>
            <a:off x="8436650" y="4605025"/>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eature Slide - Nesting Dolls 1">
  <p:cSld name="Feature Slide - Nesting Dolls_1">
    <p:bg>
      <p:bgPr>
        <a:solidFill>
          <a:schemeClr val="lt1"/>
        </a:solidFill>
        <a:effectLst/>
      </p:bgPr>
    </p:bg>
    <p:spTree>
      <p:nvGrpSpPr>
        <p:cNvPr id="1" name="Shape 278"/>
        <p:cNvGrpSpPr/>
        <p:nvPr/>
      </p:nvGrpSpPr>
      <p:grpSpPr>
        <a:xfrm>
          <a:off x="0" y="0"/>
          <a:ext cx="0" cy="0"/>
          <a:chOff x="0" y="0"/>
          <a:chExt cx="0" cy="0"/>
        </a:xfrm>
      </p:grpSpPr>
      <p:sp>
        <p:nvSpPr>
          <p:cNvPr id="279" name="Google Shape;279;p49"/>
          <p:cNvSpPr txBox="1">
            <a:spLocks noGrp="1"/>
          </p:cNvSpPr>
          <p:nvPr>
            <p:ph type="body" idx="1"/>
          </p:nvPr>
        </p:nvSpPr>
        <p:spPr>
          <a:xfrm>
            <a:off x="287250" y="1021325"/>
            <a:ext cx="4535100" cy="3469800"/>
          </a:xfrm>
          <a:prstGeom prst="rect">
            <a:avLst/>
          </a:prstGeom>
          <a:noFill/>
          <a:ln>
            <a:noFill/>
          </a:ln>
        </p:spPr>
        <p:txBody>
          <a:bodyPr spcFirstLastPara="1" wrap="square" lIns="68575" tIns="34275" rIns="68575" bIns="34275" anchor="t" anchorCtr="0">
            <a:normAutofit/>
          </a:bodyPr>
          <a:lstStyle>
            <a:lvl1pPr marL="457200" lvl="0" indent="-311150" algn="l" rtl="0">
              <a:lnSpc>
                <a:spcPct val="110000"/>
              </a:lnSpc>
              <a:spcBef>
                <a:spcPts val="300"/>
              </a:spcBef>
              <a:spcAft>
                <a:spcPts val="0"/>
              </a:spcAft>
              <a:buSzPts val="1300"/>
              <a:buChar char="●"/>
              <a:defRPr/>
            </a:lvl1pPr>
            <a:lvl2pPr marL="914400" lvl="1" indent="-317500" algn="l" rtl="0">
              <a:spcBef>
                <a:spcPts val="500"/>
              </a:spcBef>
              <a:spcAft>
                <a:spcPts val="0"/>
              </a:spcAft>
              <a:buSzPts val="1400"/>
              <a:buChar char="○"/>
              <a:defRPr/>
            </a:lvl2pPr>
            <a:lvl3pPr marL="1371600" lvl="2" indent="-285750" algn="l" rtl="0">
              <a:spcBef>
                <a:spcPts val="500"/>
              </a:spcBef>
              <a:spcAft>
                <a:spcPts val="0"/>
              </a:spcAft>
              <a:buSzPts val="900"/>
              <a:buChar char="■"/>
              <a:defRPr/>
            </a:lvl3pPr>
            <a:lvl4pPr marL="1828800" lvl="3" indent="-311150" algn="l" rtl="0">
              <a:spcBef>
                <a:spcPts val="500"/>
              </a:spcBef>
              <a:spcAft>
                <a:spcPts val="0"/>
              </a:spcAft>
              <a:buSzPts val="1300"/>
              <a:buChar char="●"/>
              <a:defRPr/>
            </a:lvl4pPr>
            <a:lvl5pPr marL="2286000" lvl="4" indent="-317500" algn="l" rtl="0">
              <a:spcBef>
                <a:spcPts val="500"/>
              </a:spcBef>
              <a:spcAft>
                <a:spcPts val="0"/>
              </a:spcAft>
              <a:buSzPts val="14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280" name="Google Shape;280;p49"/>
          <p:cNvSpPr/>
          <p:nvPr/>
        </p:nvSpPr>
        <p:spPr>
          <a:xfrm>
            <a:off x="0" y="0"/>
            <a:ext cx="9144000" cy="784800"/>
          </a:xfrm>
          <a:prstGeom prst="rect">
            <a:avLst/>
          </a:prstGeom>
          <a:solidFill>
            <a:srgbClr val="35647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60"/>
              </a:buClr>
              <a:buSzPts val="357"/>
              <a:buFont typeface="Trebuchet MS"/>
              <a:buNone/>
            </a:pPr>
            <a:endParaRPr sz="2800">
              <a:solidFill>
                <a:srgbClr val="FFFFFF"/>
              </a:solidFill>
              <a:latin typeface="Trebuchet MS"/>
              <a:ea typeface="Trebuchet MS"/>
              <a:cs typeface="Trebuchet MS"/>
              <a:sym typeface="Trebuchet MS"/>
            </a:endParaRPr>
          </a:p>
        </p:txBody>
      </p:sp>
      <p:sp>
        <p:nvSpPr>
          <p:cNvPr id="281" name="Google Shape;281;p49"/>
          <p:cNvSpPr txBox="1">
            <a:spLocks noGrp="1"/>
          </p:cNvSpPr>
          <p:nvPr>
            <p:ph type="title"/>
          </p:nvPr>
        </p:nvSpPr>
        <p:spPr>
          <a:xfrm>
            <a:off x="135650" y="31925"/>
            <a:ext cx="8885400" cy="67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49"/>
          <p:cNvPicPr preferRelativeResize="0"/>
          <p:nvPr/>
        </p:nvPicPr>
        <p:blipFill>
          <a:blip r:embed="rId2">
            <a:alphaModFix/>
          </a:blip>
          <a:stretch>
            <a:fillRect/>
          </a:stretch>
        </p:blipFill>
        <p:spPr>
          <a:xfrm>
            <a:off x="83100" y="4638950"/>
            <a:ext cx="2709949" cy="432700"/>
          </a:xfrm>
          <a:prstGeom prst="rect">
            <a:avLst/>
          </a:prstGeom>
          <a:noFill/>
          <a:ln>
            <a:noFill/>
          </a:ln>
        </p:spPr>
      </p:pic>
      <p:sp>
        <p:nvSpPr>
          <p:cNvPr id="283" name="Google Shape;283;p49"/>
          <p:cNvSpPr>
            <a:spLocks noGrp="1"/>
          </p:cNvSpPr>
          <p:nvPr>
            <p:ph type="pic" idx="2"/>
          </p:nvPr>
        </p:nvSpPr>
        <p:spPr>
          <a:xfrm>
            <a:off x="5231925" y="1048850"/>
            <a:ext cx="3428100" cy="3590100"/>
          </a:xfrm>
          <a:prstGeom prst="rect">
            <a:avLst/>
          </a:prstGeom>
          <a:noFill/>
          <a:ln>
            <a:noFill/>
          </a:ln>
        </p:spPr>
      </p:sp>
      <p:sp>
        <p:nvSpPr>
          <p:cNvPr id="284" name="Google Shape;284;p49"/>
          <p:cNvSpPr txBox="1">
            <a:spLocks noGrp="1"/>
          </p:cNvSpPr>
          <p:nvPr>
            <p:ph type="sldNum" idx="12"/>
          </p:nvPr>
        </p:nvSpPr>
        <p:spPr>
          <a:xfrm>
            <a:off x="8436650" y="4688800"/>
            <a:ext cx="584400" cy="333000"/>
          </a:xfrm>
          <a:prstGeom prst="rect">
            <a:avLst/>
          </a:prstGeom>
          <a:solidFill>
            <a:srgbClr val="CFE2F3"/>
          </a:solidFill>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5"/>
        <p:cNvGrpSpPr/>
        <p:nvPr/>
      </p:nvGrpSpPr>
      <p:grpSpPr>
        <a:xfrm>
          <a:off x="0" y="0"/>
          <a:ext cx="0" cy="0"/>
          <a:chOff x="0" y="0"/>
          <a:chExt cx="0" cy="0"/>
        </a:xfrm>
      </p:grpSpPr>
      <p:sp>
        <p:nvSpPr>
          <p:cNvPr id="286" name="Google Shape;286;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7" name="Google Shape;287;p5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8" name="Google Shape;288;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89" name="Google Shape;289;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90" name="Google Shape;290;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1"/>
        <p:cNvGrpSpPr/>
        <p:nvPr/>
      </p:nvGrpSpPr>
      <p:grpSpPr>
        <a:xfrm>
          <a:off x="0" y="0"/>
          <a:ext cx="0" cy="0"/>
          <a:chOff x="0" y="0"/>
          <a:chExt cx="0" cy="0"/>
        </a:xfrm>
      </p:grpSpPr>
      <p:sp>
        <p:nvSpPr>
          <p:cNvPr id="292" name="Google Shape;292;p51"/>
          <p:cNvSpPr txBox="1">
            <a:spLocks noGrp="1"/>
          </p:cNvSpPr>
          <p:nvPr>
            <p:ph type="ctrTitle"/>
          </p:nvPr>
        </p:nvSpPr>
        <p:spPr>
          <a:xfrm>
            <a:off x="171450" y="171450"/>
            <a:ext cx="8744100" cy="685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2F5496"/>
              </a:buClr>
              <a:buSzPts val="3600"/>
              <a:buFont typeface="Tahoma"/>
              <a:buNone/>
              <a:defRPr sz="3600" b="1">
                <a:solidFill>
                  <a:srgbClr val="2F5496"/>
                </a:solidFill>
                <a:latin typeface="Tahoma"/>
                <a:ea typeface="Tahoma"/>
                <a:cs typeface="Tahoma"/>
                <a:sym typeface="Tahom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3" name="Google Shape;293;p51"/>
          <p:cNvSpPr txBox="1">
            <a:spLocks noGrp="1"/>
          </p:cNvSpPr>
          <p:nvPr>
            <p:ph type="sldNum" idx="12"/>
          </p:nvPr>
        </p:nvSpPr>
        <p:spPr>
          <a:xfrm>
            <a:off x="7315200" y="4857750"/>
            <a:ext cx="1600200" cy="1860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grpSp>
        <p:nvGrpSpPr>
          <p:cNvPr id="294" name="Google Shape;294;p51"/>
          <p:cNvGrpSpPr/>
          <p:nvPr/>
        </p:nvGrpSpPr>
        <p:grpSpPr>
          <a:xfrm>
            <a:off x="3521137" y="4607640"/>
            <a:ext cx="2101635" cy="342886"/>
            <a:chOff x="265652" y="5611967"/>
            <a:chExt cx="5977346" cy="975217"/>
          </a:xfrm>
        </p:grpSpPr>
        <p:pic>
          <p:nvPicPr>
            <p:cNvPr id="295" name="Google Shape;295;p51"/>
            <p:cNvPicPr preferRelativeResize="0"/>
            <p:nvPr/>
          </p:nvPicPr>
          <p:blipFill rotWithShape="1">
            <a:blip r:embed="rId2">
              <a:alphaModFix/>
            </a:blip>
            <a:srcRect/>
            <a:stretch/>
          </p:blipFill>
          <p:spPr>
            <a:xfrm>
              <a:off x="5257800" y="5611967"/>
              <a:ext cx="985198" cy="975217"/>
            </a:xfrm>
            <a:prstGeom prst="rect">
              <a:avLst/>
            </a:prstGeom>
            <a:noFill/>
            <a:ln>
              <a:noFill/>
            </a:ln>
            <a:effectLst>
              <a:outerShdw dist="35921" dir="2700000" algn="ctr" rotWithShape="0">
                <a:schemeClr val="lt2"/>
              </a:outerShdw>
            </a:effectLst>
          </p:spPr>
        </p:pic>
        <p:pic>
          <p:nvPicPr>
            <p:cNvPr id="296" name="Google Shape;296;p51"/>
            <p:cNvPicPr preferRelativeResize="0"/>
            <p:nvPr/>
          </p:nvPicPr>
          <p:blipFill rotWithShape="1">
            <a:blip r:embed="rId3">
              <a:alphaModFix/>
            </a:blip>
            <a:srcRect/>
            <a:stretch/>
          </p:blipFill>
          <p:spPr>
            <a:xfrm>
              <a:off x="265652" y="5709685"/>
              <a:ext cx="4636185" cy="820006"/>
            </a:xfrm>
            <a:prstGeom prst="rect">
              <a:avLst/>
            </a:prstGeom>
            <a:noFill/>
            <a:ln>
              <a:noFill/>
            </a:ln>
          </p:spPr>
        </p:pic>
        <p:cxnSp>
          <p:nvCxnSpPr>
            <p:cNvPr id="297" name="Google Shape;297;p51"/>
            <p:cNvCxnSpPr/>
            <p:nvPr/>
          </p:nvCxnSpPr>
          <p:spPr>
            <a:xfrm>
              <a:off x="5029200" y="5733194"/>
              <a:ext cx="0" cy="819900"/>
            </a:xfrm>
            <a:prstGeom prst="straightConnector1">
              <a:avLst/>
            </a:prstGeom>
            <a:noFill/>
            <a:ln w="15875" cap="flat" cmpd="sng">
              <a:solidFill>
                <a:schemeClr val="dk1"/>
              </a:solidFill>
              <a:prstDash val="solid"/>
              <a:miter lim="800000"/>
              <a:headEnd type="none" w="sm" len="sm"/>
              <a:tailEnd type="none" w="sm" len="sm"/>
            </a:ln>
          </p:spPr>
        </p:cxnSp>
      </p:grpSp>
      <p:cxnSp>
        <p:nvCxnSpPr>
          <p:cNvPr id="298" name="Google Shape;298;p51"/>
          <p:cNvCxnSpPr/>
          <p:nvPr/>
        </p:nvCxnSpPr>
        <p:spPr>
          <a:xfrm>
            <a:off x="171450" y="4457700"/>
            <a:ext cx="8744100" cy="0"/>
          </a:xfrm>
          <a:prstGeom prst="straightConnector1">
            <a:avLst/>
          </a:prstGeom>
          <a:noFill/>
          <a:ln w="9525" cap="flat" cmpd="sng">
            <a:solidFill>
              <a:schemeClr val="accent1"/>
            </a:solidFill>
            <a:prstDash val="solid"/>
            <a:miter lim="800000"/>
            <a:headEnd type="none" w="sm" len="sm"/>
            <a:tailEnd type="none" w="sm" len="sm"/>
          </a:ln>
        </p:spPr>
      </p:cxnSp>
      <p:sp>
        <p:nvSpPr>
          <p:cNvPr id="299" name="Google Shape;299;p51"/>
          <p:cNvSpPr txBox="1">
            <a:spLocks noGrp="1"/>
          </p:cNvSpPr>
          <p:nvPr>
            <p:ph type="body" idx="1"/>
          </p:nvPr>
        </p:nvSpPr>
        <p:spPr>
          <a:xfrm>
            <a:off x="342900" y="1028700"/>
            <a:ext cx="7886700" cy="3263400"/>
          </a:xfrm>
          <a:prstGeom prst="rect">
            <a:avLst/>
          </a:prstGeom>
          <a:noFill/>
          <a:ln>
            <a:noFill/>
          </a:ln>
        </p:spPr>
        <p:txBody>
          <a:bodyPr spcFirstLastPara="1" wrap="square" lIns="68575" tIns="34275" rIns="68575" bIns="34275" anchor="t" anchorCtr="0">
            <a:normAutofit/>
          </a:bodyPr>
          <a:lstStyle>
            <a:lvl1pPr marL="457200" lvl="0" indent="-381000" algn="l" rtl="0">
              <a:lnSpc>
                <a:spcPct val="114000"/>
              </a:lnSpc>
              <a:spcBef>
                <a:spcPts val="0"/>
              </a:spcBef>
              <a:spcAft>
                <a:spcPts val="0"/>
              </a:spcAft>
              <a:buClr>
                <a:srgbClr val="3F3F3F"/>
              </a:buClr>
              <a:buSzPts val="2400"/>
              <a:buChar char="•"/>
              <a:defRPr sz="2400">
                <a:solidFill>
                  <a:srgbClr val="3F3F3F"/>
                </a:solidFill>
                <a:latin typeface="Tahoma"/>
                <a:ea typeface="Tahoma"/>
                <a:cs typeface="Tahoma"/>
                <a:sym typeface="Tahoma"/>
              </a:defRPr>
            </a:lvl1pPr>
            <a:lvl2pPr marL="914400" lvl="1" indent="-361950" algn="l" rtl="0">
              <a:lnSpc>
                <a:spcPct val="114000"/>
              </a:lnSpc>
              <a:spcBef>
                <a:spcPts val="0"/>
              </a:spcBef>
              <a:spcAft>
                <a:spcPts val="0"/>
              </a:spcAft>
              <a:buClr>
                <a:srgbClr val="3F3F3F"/>
              </a:buClr>
              <a:buSzPts val="2100"/>
              <a:buChar char="•"/>
              <a:defRPr sz="2100">
                <a:solidFill>
                  <a:srgbClr val="3F3F3F"/>
                </a:solidFill>
                <a:latin typeface="Tahoma"/>
                <a:ea typeface="Tahoma"/>
                <a:cs typeface="Tahoma"/>
                <a:sym typeface="Tahoma"/>
              </a:defRPr>
            </a:lvl2pPr>
            <a:lvl3pPr marL="1371600" lvl="2" indent="-342900" algn="l" rtl="0">
              <a:lnSpc>
                <a:spcPct val="114000"/>
              </a:lnSpc>
              <a:spcBef>
                <a:spcPts val="0"/>
              </a:spcBef>
              <a:spcAft>
                <a:spcPts val="0"/>
              </a:spcAft>
              <a:buClr>
                <a:srgbClr val="3F3F3F"/>
              </a:buClr>
              <a:buSzPts val="1800"/>
              <a:buChar char="•"/>
              <a:defRPr sz="1800">
                <a:solidFill>
                  <a:srgbClr val="3F3F3F"/>
                </a:solidFill>
                <a:latin typeface="Tahoma"/>
                <a:ea typeface="Tahoma"/>
                <a:cs typeface="Tahoma"/>
                <a:sym typeface="Tahoma"/>
              </a:defRPr>
            </a:lvl3pPr>
            <a:lvl4pPr marL="1828800" lvl="3" indent="-323850" algn="l" rtl="0">
              <a:lnSpc>
                <a:spcPct val="114000"/>
              </a:lnSpc>
              <a:spcBef>
                <a:spcPts val="0"/>
              </a:spcBef>
              <a:spcAft>
                <a:spcPts val="0"/>
              </a:spcAft>
              <a:buClr>
                <a:srgbClr val="3F3F3F"/>
              </a:buClr>
              <a:buSzPts val="1500"/>
              <a:buChar char="•"/>
              <a:defRPr sz="1500">
                <a:solidFill>
                  <a:srgbClr val="3F3F3F"/>
                </a:solidFill>
                <a:latin typeface="Tahoma"/>
                <a:ea typeface="Tahoma"/>
                <a:cs typeface="Tahoma"/>
                <a:sym typeface="Tahoma"/>
              </a:defRPr>
            </a:lvl4pPr>
            <a:lvl5pPr marL="2286000" lvl="4" indent="-323850" algn="l" rtl="0">
              <a:lnSpc>
                <a:spcPct val="114000"/>
              </a:lnSpc>
              <a:spcBef>
                <a:spcPts val="0"/>
              </a:spcBef>
              <a:spcAft>
                <a:spcPts val="0"/>
              </a:spcAft>
              <a:buClr>
                <a:srgbClr val="3F3F3F"/>
              </a:buClr>
              <a:buSzPts val="1500"/>
              <a:buChar char="•"/>
              <a:defRPr sz="1500">
                <a:solidFill>
                  <a:srgbClr val="3F3F3F"/>
                </a:solidFill>
                <a:latin typeface="Tahoma"/>
                <a:ea typeface="Tahoma"/>
                <a:cs typeface="Tahoma"/>
                <a:sym typeface="Tahom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3"/>
        <p:cNvGrpSpPr/>
        <p:nvPr/>
      </p:nvGrpSpPr>
      <p:grpSpPr>
        <a:xfrm>
          <a:off x="0" y="0"/>
          <a:ext cx="0" cy="0"/>
          <a:chOff x="0" y="0"/>
          <a:chExt cx="0" cy="0"/>
        </a:xfrm>
      </p:grpSpPr>
      <p:sp>
        <p:nvSpPr>
          <p:cNvPr id="304" name="Google Shape;304;p53"/>
          <p:cNvSpPr txBox="1">
            <a:spLocks noGrp="1"/>
          </p:cNvSpPr>
          <p:nvPr>
            <p:ph type="ctrTitle"/>
          </p:nvPr>
        </p:nvSpPr>
        <p:spPr>
          <a:xfrm>
            <a:off x="714376" y="1337781"/>
            <a:ext cx="7715100" cy="1102500"/>
          </a:xfrm>
          <a:prstGeom prst="rect">
            <a:avLst/>
          </a:prstGeom>
          <a:noFill/>
          <a:ln>
            <a:noFill/>
          </a:ln>
        </p:spPr>
        <p:txBody>
          <a:bodyPr spcFirstLastPara="1" wrap="square" lIns="48200" tIns="24100" rIns="48200" bIns="24100" anchor="b" anchorCtr="0">
            <a:noAutofit/>
          </a:bodyPr>
          <a:lstStyle>
            <a:lvl1pPr marR="0" lvl="0" algn="ctr" rtl="0">
              <a:spcBef>
                <a:spcPts val="0"/>
              </a:spcBef>
              <a:spcAft>
                <a:spcPts val="0"/>
              </a:spcAft>
              <a:buSzPts val="700"/>
              <a:buNone/>
              <a:defRPr sz="4600" b="1"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05" name="Google Shape;305;p53"/>
          <p:cNvSpPr txBox="1">
            <a:spLocks noGrp="1"/>
          </p:cNvSpPr>
          <p:nvPr>
            <p:ph type="subTitle" idx="1"/>
          </p:nvPr>
        </p:nvSpPr>
        <p:spPr>
          <a:xfrm>
            <a:off x="714376" y="2543289"/>
            <a:ext cx="7715100" cy="1314300"/>
          </a:xfrm>
          <a:prstGeom prst="rect">
            <a:avLst/>
          </a:prstGeom>
          <a:noFill/>
          <a:ln>
            <a:noFill/>
          </a:ln>
        </p:spPr>
        <p:txBody>
          <a:bodyPr spcFirstLastPara="1" wrap="square" lIns="48200" tIns="24100" rIns="48200" bIns="24100" anchor="t" anchorCtr="0">
            <a:noAutofit/>
          </a:bodyPr>
          <a:lstStyle>
            <a:lvl1pPr marR="0" lvl="0" algn="ctr" rtl="0">
              <a:spcBef>
                <a:spcPts val="3000"/>
              </a:spcBef>
              <a:spcAft>
                <a:spcPts val="0"/>
              </a:spcAft>
              <a:buClr>
                <a:srgbClr val="53585F"/>
              </a:buClr>
              <a:buSzPts val="2100"/>
              <a:buFont typeface="Trebuchet MS"/>
              <a:buNone/>
              <a:defRPr sz="2100" b="0" i="0" u="none" strike="noStrike" cap="none">
                <a:solidFill>
                  <a:srgbClr val="53585F"/>
                </a:solidFill>
                <a:latin typeface="Trebuchet MS"/>
                <a:ea typeface="Trebuchet MS"/>
                <a:cs typeface="Trebuchet MS"/>
                <a:sym typeface="Trebuchet MS"/>
              </a:defRPr>
            </a:lvl1pPr>
            <a:lvl2pPr marR="0" lvl="1"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2pPr>
            <a:lvl3pPr marR="0" lvl="2"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3pPr>
            <a:lvl4pPr marR="0" lvl="3"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4pPr>
            <a:lvl5pPr marR="0" lvl="4"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5pPr>
            <a:lvl6pPr marR="0" lvl="5"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6pPr>
            <a:lvl7pPr marR="0" lvl="6"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7pPr>
            <a:lvl8pPr marR="0" lvl="7"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8pPr>
            <a:lvl9pPr marR="0" lvl="8" algn="ctr" rtl="0">
              <a:spcBef>
                <a:spcPts val="3000"/>
              </a:spcBef>
              <a:spcAft>
                <a:spcPts val="0"/>
              </a:spcAft>
              <a:buClr>
                <a:srgbClr val="5C6670"/>
              </a:buClr>
              <a:buSzPts val="2100"/>
              <a:buFont typeface="Trebuchet MS"/>
              <a:buNone/>
              <a:defRPr sz="2100" b="0" i="0" u="none" strike="noStrike" cap="none">
                <a:solidFill>
                  <a:srgbClr val="5C6670"/>
                </a:solidFill>
                <a:latin typeface="Trebuchet MS"/>
                <a:ea typeface="Trebuchet MS"/>
                <a:cs typeface="Trebuchet MS"/>
                <a:sym typeface="Trebuchet MS"/>
              </a:defRPr>
            </a:lvl9pPr>
          </a:lstStyle>
          <a:p>
            <a:endParaRPr/>
          </a:p>
        </p:txBody>
      </p:sp>
      <p:sp>
        <p:nvSpPr>
          <p:cNvPr id="306" name="Google Shape;306;p53"/>
          <p:cNvSpPr txBox="1">
            <a:spLocks noGrp="1"/>
          </p:cNvSpPr>
          <p:nvPr>
            <p:ph type="body" idx="2"/>
          </p:nvPr>
        </p:nvSpPr>
        <p:spPr>
          <a:xfrm>
            <a:off x="714376" y="924223"/>
            <a:ext cx="7715100" cy="331500"/>
          </a:xfrm>
          <a:prstGeom prst="rect">
            <a:avLst/>
          </a:prstGeom>
          <a:noFill/>
          <a:ln>
            <a:noFill/>
          </a:ln>
        </p:spPr>
        <p:txBody>
          <a:bodyPr spcFirstLastPara="1" wrap="square" lIns="48200" tIns="24100" rIns="48200" bIns="24100" anchor="t" anchorCtr="0">
            <a:noAutofit/>
          </a:bodyPr>
          <a:lstStyle>
            <a:lvl1pPr marL="457200" marR="0" lvl="0" indent="-228600" algn="ctr" rtl="0">
              <a:spcBef>
                <a:spcPts val="3000"/>
              </a:spcBef>
              <a:spcAft>
                <a:spcPts val="0"/>
              </a:spcAft>
              <a:buSzPts val="700"/>
              <a:buNone/>
              <a:defRPr sz="2300" b="0" i="0" u="none" strike="noStrike" cap="none">
                <a:solidFill>
                  <a:schemeClr val="lt2"/>
                </a:solidFill>
                <a:latin typeface="Trebuchet MS"/>
                <a:ea typeface="Trebuchet MS"/>
                <a:cs typeface="Trebuchet MS"/>
                <a:sym typeface="Trebuchet MS"/>
              </a:defRPr>
            </a:lvl1pPr>
            <a:lvl2pPr marL="914400" marR="0" lvl="1"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2pPr>
            <a:lvl3pPr marL="1371600" marR="0" lvl="2"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3pPr>
            <a:lvl4pPr marL="1828800" marR="0" lvl="3"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4pPr>
            <a:lvl5pPr marL="2286000" marR="0" lvl="4"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5pPr>
            <a:lvl6pPr marL="2743200" marR="0" lvl="5"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6"/>
          <p:cNvSpPr/>
          <p:nvPr/>
        </p:nvSpPr>
        <p:spPr>
          <a:xfrm>
            <a:off x="0" y="0"/>
            <a:ext cx="4572000" cy="5143500"/>
          </a:xfrm>
          <a:prstGeom prst="rect">
            <a:avLst/>
          </a:prstGeom>
          <a:solidFill>
            <a:srgbClr val="3C5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2400"/>
              <a:buNone/>
              <a:defRPr sz="2400">
                <a:solidFill>
                  <a:srgbClr val="FFFFFF"/>
                </a:solidFill>
              </a:defRPr>
            </a:lvl1pPr>
            <a:lvl2pPr lvl="1">
              <a:spcBef>
                <a:spcPts val="0"/>
              </a:spcBef>
              <a:spcAft>
                <a:spcPts val="0"/>
              </a:spcAft>
              <a:buClr>
                <a:srgbClr val="FFFFFF"/>
              </a:buClr>
              <a:buSzPts val="2400"/>
              <a:buFont typeface="Arvo"/>
              <a:buNone/>
              <a:defRPr sz="2400">
                <a:solidFill>
                  <a:srgbClr val="FFFFFF"/>
                </a:solidFill>
                <a:latin typeface="Arvo"/>
                <a:ea typeface="Arvo"/>
                <a:cs typeface="Arvo"/>
                <a:sym typeface="Arvo"/>
              </a:defRPr>
            </a:lvl2pPr>
            <a:lvl3pPr lvl="2">
              <a:spcBef>
                <a:spcPts val="0"/>
              </a:spcBef>
              <a:spcAft>
                <a:spcPts val="0"/>
              </a:spcAft>
              <a:buClr>
                <a:srgbClr val="FFFFFF"/>
              </a:buClr>
              <a:buSzPts val="2400"/>
              <a:buFont typeface="Arvo"/>
              <a:buNone/>
              <a:defRPr sz="2400">
                <a:solidFill>
                  <a:srgbClr val="FFFFFF"/>
                </a:solidFill>
                <a:latin typeface="Arvo"/>
                <a:ea typeface="Arvo"/>
                <a:cs typeface="Arvo"/>
                <a:sym typeface="Arvo"/>
              </a:defRPr>
            </a:lvl3pPr>
            <a:lvl4pPr lvl="3">
              <a:spcBef>
                <a:spcPts val="0"/>
              </a:spcBef>
              <a:spcAft>
                <a:spcPts val="0"/>
              </a:spcAft>
              <a:buClr>
                <a:srgbClr val="FFFFFF"/>
              </a:buClr>
              <a:buSzPts val="2400"/>
              <a:buFont typeface="Arvo"/>
              <a:buNone/>
              <a:defRPr sz="2400">
                <a:solidFill>
                  <a:srgbClr val="FFFFFF"/>
                </a:solidFill>
                <a:latin typeface="Arvo"/>
                <a:ea typeface="Arvo"/>
                <a:cs typeface="Arvo"/>
                <a:sym typeface="Arvo"/>
              </a:defRPr>
            </a:lvl4pPr>
            <a:lvl5pPr lvl="4">
              <a:spcBef>
                <a:spcPts val="0"/>
              </a:spcBef>
              <a:spcAft>
                <a:spcPts val="0"/>
              </a:spcAft>
              <a:buClr>
                <a:srgbClr val="FFFFFF"/>
              </a:buClr>
              <a:buSzPts val="2400"/>
              <a:buFont typeface="Arvo"/>
              <a:buNone/>
              <a:defRPr sz="2400">
                <a:solidFill>
                  <a:srgbClr val="FFFFFF"/>
                </a:solidFill>
                <a:latin typeface="Arvo"/>
                <a:ea typeface="Arvo"/>
                <a:cs typeface="Arvo"/>
                <a:sym typeface="Arvo"/>
              </a:defRPr>
            </a:lvl5pPr>
            <a:lvl6pPr lvl="5">
              <a:spcBef>
                <a:spcPts val="0"/>
              </a:spcBef>
              <a:spcAft>
                <a:spcPts val="0"/>
              </a:spcAft>
              <a:buClr>
                <a:srgbClr val="FFFFFF"/>
              </a:buClr>
              <a:buSzPts val="2400"/>
              <a:buFont typeface="Arvo"/>
              <a:buNone/>
              <a:defRPr sz="2400">
                <a:solidFill>
                  <a:srgbClr val="FFFFFF"/>
                </a:solidFill>
                <a:latin typeface="Arvo"/>
                <a:ea typeface="Arvo"/>
                <a:cs typeface="Arvo"/>
                <a:sym typeface="Arvo"/>
              </a:defRPr>
            </a:lvl6pPr>
            <a:lvl7pPr lvl="6">
              <a:spcBef>
                <a:spcPts val="0"/>
              </a:spcBef>
              <a:spcAft>
                <a:spcPts val="0"/>
              </a:spcAft>
              <a:buClr>
                <a:srgbClr val="FFFFFF"/>
              </a:buClr>
              <a:buSzPts val="2400"/>
              <a:buFont typeface="Arvo"/>
              <a:buNone/>
              <a:defRPr sz="2400">
                <a:solidFill>
                  <a:srgbClr val="FFFFFF"/>
                </a:solidFill>
                <a:latin typeface="Arvo"/>
                <a:ea typeface="Arvo"/>
                <a:cs typeface="Arvo"/>
                <a:sym typeface="Arvo"/>
              </a:defRPr>
            </a:lvl7pPr>
            <a:lvl8pPr lvl="7">
              <a:spcBef>
                <a:spcPts val="0"/>
              </a:spcBef>
              <a:spcAft>
                <a:spcPts val="0"/>
              </a:spcAft>
              <a:buClr>
                <a:srgbClr val="FFFFFF"/>
              </a:buClr>
              <a:buSzPts val="2400"/>
              <a:buFont typeface="Arvo"/>
              <a:buNone/>
              <a:defRPr sz="2400">
                <a:solidFill>
                  <a:srgbClr val="FFFFFF"/>
                </a:solidFill>
                <a:latin typeface="Arvo"/>
                <a:ea typeface="Arvo"/>
                <a:cs typeface="Arvo"/>
                <a:sym typeface="Arvo"/>
              </a:defRPr>
            </a:lvl8pPr>
            <a:lvl9pPr lvl="8">
              <a:spcBef>
                <a:spcPts val="0"/>
              </a:spcBef>
              <a:spcAft>
                <a:spcPts val="0"/>
              </a:spcAft>
              <a:buClr>
                <a:srgbClr val="FFFFFF"/>
              </a:buClr>
              <a:buSzPts val="2400"/>
              <a:buFont typeface="Arvo"/>
              <a:buNone/>
              <a:defRPr sz="2400">
                <a:solidFill>
                  <a:srgbClr val="FFFFFF"/>
                </a:solidFill>
                <a:latin typeface="Arvo"/>
                <a:ea typeface="Arvo"/>
                <a:cs typeface="Arvo"/>
                <a:sym typeface="Arvo"/>
              </a:defRPr>
            </a:lvl9pPr>
          </a:lstStyle>
          <a:p>
            <a:endParaRPr/>
          </a:p>
        </p:txBody>
      </p:sp>
      <p:sp>
        <p:nvSpPr>
          <p:cNvPr id="42" name="Google Shape;42;p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FFFFFF"/>
              </a:buClr>
              <a:buSzPts val="1200"/>
              <a:buChar char="●"/>
              <a:defRPr sz="1200">
                <a:solidFill>
                  <a:srgbClr val="FFFFFF"/>
                </a:solidFill>
              </a:defRPr>
            </a:lvl1pPr>
            <a:lvl2pPr marL="914400" lvl="1" indent="-304800">
              <a:spcBef>
                <a:spcPts val="1600"/>
              </a:spcBef>
              <a:spcAft>
                <a:spcPts val="0"/>
              </a:spcAft>
              <a:buClr>
                <a:srgbClr val="FFFFFF"/>
              </a:buClr>
              <a:buSzPts val="1200"/>
              <a:buChar char="○"/>
              <a:defRPr sz="1200">
                <a:solidFill>
                  <a:srgbClr val="FFFFFF"/>
                </a:solidFill>
              </a:defRPr>
            </a:lvl2pPr>
            <a:lvl3pPr marL="1371600" lvl="2" indent="-304800">
              <a:spcBef>
                <a:spcPts val="1600"/>
              </a:spcBef>
              <a:spcAft>
                <a:spcPts val="0"/>
              </a:spcAft>
              <a:buClr>
                <a:srgbClr val="FFFFFF"/>
              </a:buClr>
              <a:buSzPts val="1200"/>
              <a:buChar char="■"/>
              <a:defRPr sz="1200">
                <a:solidFill>
                  <a:srgbClr val="FFFFFF"/>
                </a:solidFill>
              </a:defRPr>
            </a:lvl3pPr>
            <a:lvl4pPr marL="1828800" lvl="3" indent="-304800">
              <a:spcBef>
                <a:spcPts val="1600"/>
              </a:spcBef>
              <a:spcAft>
                <a:spcPts val="0"/>
              </a:spcAft>
              <a:buClr>
                <a:srgbClr val="FFFFFF"/>
              </a:buClr>
              <a:buSzPts val="1200"/>
              <a:buChar char="●"/>
              <a:defRPr sz="1200">
                <a:solidFill>
                  <a:srgbClr val="FFFFFF"/>
                </a:solidFill>
              </a:defRPr>
            </a:lvl4pPr>
            <a:lvl5pPr marL="2286000" lvl="4" indent="-304800">
              <a:spcBef>
                <a:spcPts val="1600"/>
              </a:spcBef>
              <a:spcAft>
                <a:spcPts val="0"/>
              </a:spcAft>
              <a:buClr>
                <a:srgbClr val="FFFFFF"/>
              </a:buClr>
              <a:buSzPts val="1200"/>
              <a:buChar char="○"/>
              <a:defRPr sz="1200">
                <a:solidFill>
                  <a:srgbClr val="FFFFFF"/>
                </a:solidFill>
              </a:defRPr>
            </a:lvl5pPr>
            <a:lvl6pPr marL="2743200" lvl="5" indent="-304800">
              <a:spcBef>
                <a:spcPts val="1600"/>
              </a:spcBef>
              <a:spcAft>
                <a:spcPts val="0"/>
              </a:spcAft>
              <a:buClr>
                <a:srgbClr val="FFFFFF"/>
              </a:buClr>
              <a:buSzPts val="1200"/>
              <a:buChar char="■"/>
              <a:defRPr sz="1200">
                <a:solidFill>
                  <a:srgbClr val="FFFFFF"/>
                </a:solidFill>
              </a:defRPr>
            </a:lvl6pPr>
            <a:lvl7pPr marL="3200400" lvl="6" indent="-304800">
              <a:spcBef>
                <a:spcPts val="1600"/>
              </a:spcBef>
              <a:spcAft>
                <a:spcPts val="0"/>
              </a:spcAft>
              <a:buClr>
                <a:srgbClr val="FFFFFF"/>
              </a:buClr>
              <a:buSzPts val="1200"/>
              <a:buChar char="●"/>
              <a:defRPr sz="1200">
                <a:solidFill>
                  <a:srgbClr val="FFFFFF"/>
                </a:solidFill>
              </a:defRPr>
            </a:lvl7pPr>
            <a:lvl8pPr marL="3657600" lvl="7" indent="-304800">
              <a:spcBef>
                <a:spcPts val="1600"/>
              </a:spcBef>
              <a:spcAft>
                <a:spcPts val="0"/>
              </a:spcAft>
              <a:buClr>
                <a:srgbClr val="FFFFFF"/>
              </a:buClr>
              <a:buSzPts val="1200"/>
              <a:buChar char="○"/>
              <a:defRPr sz="1200">
                <a:solidFill>
                  <a:srgbClr val="FFFFFF"/>
                </a:solidFill>
              </a:defRPr>
            </a:lvl8pPr>
            <a:lvl9pPr marL="4114800" lvl="8" indent="-304800">
              <a:spcBef>
                <a:spcPts val="1600"/>
              </a:spcBef>
              <a:spcAft>
                <a:spcPts val="1600"/>
              </a:spcAft>
              <a:buClr>
                <a:srgbClr val="FFFFFF"/>
              </a:buClr>
              <a:buSzPts val="1200"/>
              <a:buChar char="■"/>
              <a:defRPr sz="1200">
                <a:solidFill>
                  <a:srgbClr val="FFFFFF"/>
                </a:solidFill>
              </a:defRPr>
            </a:lvl9pPr>
          </a:lstStyle>
          <a:p>
            <a:endParaRPr/>
          </a:p>
        </p:txBody>
      </p:sp>
      <p:sp>
        <p:nvSpPr>
          <p:cNvPr id="43" name="Google Shape;43;p6"/>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rtl="0">
              <a:buNone/>
              <a:defRPr b="1">
                <a:solidFill>
                  <a:srgbClr val="06448F"/>
                </a:solidFill>
              </a:defRPr>
            </a:lvl1pPr>
            <a:lvl2pPr lvl="1" algn="ctr" rtl="0">
              <a:buNone/>
              <a:defRPr b="1">
                <a:solidFill>
                  <a:srgbClr val="06448F"/>
                </a:solidFill>
              </a:defRPr>
            </a:lvl2pPr>
            <a:lvl3pPr lvl="2" algn="ctr" rtl="0">
              <a:buNone/>
              <a:defRPr b="1">
                <a:solidFill>
                  <a:srgbClr val="06448F"/>
                </a:solidFill>
              </a:defRPr>
            </a:lvl3pPr>
            <a:lvl4pPr lvl="3" algn="ctr" rtl="0">
              <a:buNone/>
              <a:defRPr b="1">
                <a:solidFill>
                  <a:srgbClr val="06448F"/>
                </a:solidFill>
              </a:defRPr>
            </a:lvl4pPr>
            <a:lvl5pPr lvl="4" algn="ctr" rtl="0">
              <a:buNone/>
              <a:defRPr b="1">
                <a:solidFill>
                  <a:srgbClr val="06448F"/>
                </a:solidFill>
              </a:defRPr>
            </a:lvl5pPr>
            <a:lvl6pPr lvl="5" algn="ctr" rtl="0">
              <a:buNone/>
              <a:defRPr b="1">
                <a:solidFill>
                  <a:srgbClr val="06448F"/>
                </a:solidFill>
              </a:defRPr>
            </a:lvl6pPr>
            <a:lvl7pPr lvl="6" algn="ctr" rtl="0">
              <a:buNone/>
              <a:defRPr b="1">
                <a:solidFill>
                  <a:srgbClr val="06448F"/>
                </a:solidFill>
              </a:defRPr>
            </a:lvl7pPr>
            <a:lvl8pPr lvl="7" algn="ctr" rtl="0">
              <a:buNone/>
              <a:defRPr b="1">
                <a:solidFill>
                  <a:srgbClr val="06448F"/>
                </a:solidFill>
              </a:defRPr>
            </a:lvl8pPr>
            <a:lvl9pPr lvl="8" algn="ctr" rtl="0">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pic>
        <p:nvPicPr>
          <p:cNvPr id="44" name="Google Shape;44;p6"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45" name="Google Shape;45;p6"/>
          <p:cNvSpPr txBox="1"/>
          <p:nvPr/>
        </p:nvSpPr>
        <p:spPr>
          <a:xfrm>
            <a:off x="6076725" y="4714898"/>
            <a:ext cx="24249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446484" y="763488"/>
            <a:ext cx="7715100" cy="1205400"/>
          </a:xfrm>
          <a:prstGeom prst="rect">
            <a:avLst/>
          </a:prstGeom>
          <a:noFill/>
          <a:ln>
            <a:noFill/>
          </a:ln>
        </p:spPr>
        <p:txBody>
          <a:bodyPr spcFirstLastPara="1" wrap="square" lIns="48200" tIns="24100" rIns="48200" bIns="24100" anchor="b" anchorCtr="0">
            <a:noAutofit/>
          </a:bodyPr>
          <a:lstStyle>
            <a:lvl1pPr marR="0" lvl="0" algn="l" rtl="0">
              <a:spcBef>
                <a:spcPts val="0"/>
              </a:spcBef>
              <a:spcAft>
                <a:spcPts val="0"/>
              </a:spcAft>
              <a:buSzPts val="700"/>
              <a:buNone/>
              <a:defRPr sz="4200" b="0" i="1"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09" name="Google Shape;309;p54"/>
          <p:cNvSpPr txBox="1">
            <a:spLocks noGrp="1"/>
          </p:cNvSpPr>
          <p:nvPr>
            <p:ph type="body" idx="1"/>
          </p:nvPr>
        </p:nvSpPr>
        <p:spPr>
          <a:xfrm>
            <a:off x="457647" y="2049363"/>
            <a:ext cx="7715100" cy="2411100"/>
          </a:xfrm>
          <a:prstGeom prst="rect">
            <a:avLst/>
          </a:prstGeom>
          <a:noFill/>
          <a:ln>
            <a:noFill/>
          </a:ln>
        </p:spPr>
        <p:txBody>
          <a:bodyPr spcFirstLastPara="1" wrap="square" lIns="48200" tIns="24100" rIns="48200" bIns="24100" anchor="t" anchorCtr="0">
            <a:noAutofit/>
          </a:bodyPr>
          <a:lstStyle>
            <a:lvl1pPr marL="457200" marR="0" lvl="0"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1pPr>
            <a:lvl2pPr marL="914400" marR="0" lvl="1" indent="-228600" algn="l" rtl="0">
              <a:spcBef>
                <a:spcPts val="3000"/>
              </a:spcBef>
              <a:spcAft>
                <a:spcPts val="0"/>
              </a:spcAft>
              <a:buSzPts val="700"/>
              <a:buNone/>
              <a:defRPr sz="2100" b="0" i="0" u="none" strike="noStrike" cap="none">
                <a:solidFill>
                  <a:schemeClr val="lt1"/>
                </a:solidFill>
                <a:latin typeface="Trebuchet MS"/>
                <a:ea typeface="Trebuchet MS"/>
                <a:cs typeface="Trebuchet MS"/>
                <a:sym typeface="Trebuchet MS"/>
              </a:defRPr>
            </a:lvl2pPr>
            <a:lvl3pPr marL="1371600" marR="0" lvl="2" indent="-228600" algn="l" rtl="0">
              <a:spcBef>
                <a:spcPts val="3000"/>
              </a:spcBef>
              <a:spcAft>
                <a:spcPts val="0"/>
              </a:spcAft>
              <a:buSzPts val="700"/>
              <a:buNone/>
              <a:defRPr sz="2100" b="0" i="0" u="none" strike="noStrike" cap="none">
                <a:solidFill>
                  <a:schemeClr val="lt1"/>
                </a:solidFill>
                <a:latin typeface="Trebuchet MS"/>
                <a:ea typeface="Trebuchet MS"/>
                <a:cs typeface="Trebuchet MS"/>
                <a:sym typeface="Trebuchet MS"/>
              </a:defRPr>
            </a:lvl3pPr>
            <a:lvl4pPr marL="1828800" marR="0" lvl="3" indent="-228600" algn="l" rtl="0">
              <a:spcBef>
                <a:spcPts val="3000"/>
              </a:spcBef>
              <a:spcAft>
                <a:spcPts val="0"/>
              </a:spcAft>
              <a:buSzPts val="700"/>
              <a:buNone/>
              <a:defRPr sz="2100" b="0" i="0" u="none" strike="noStrike" cap="none">
                <a:solidFill>
                  <a:schemeClr val="lt1"/>
                </a:solidFill>
                <a:latin typeface="Trebuchet MS"/>
                <a:ea typeface="Trebuchet MS"/>
                <a:cs typeface="Trebuchet MS"/>
                <a:sym typeface="Trebuchet MS"/>
              </a:defRPr>
            </a:lvl4pPr>
            <a:lvl5pPr marL="2286000" marR="0" lvl="4" indent="-228600" algn="l" rtl="0">
              <a:spcBef>
                <a:spcPts val="3000"/>
              </a:spcBef>
              <a:spcAft>
                <a:spcPts val="0"/>
              </a:spcAft>
              <a:buSzPts val="700"/>
              <a:buNone/>
              <a:defRPr sz="2100" b="0" i="0" u="none" strike="noStrike" cap="none">
                <a:solidFill>
                  <a:schemeClr val="lt1"/>
                </a:solidFill>
                <a:latin typeface="Trebuchet MS"/>
                <a:ea typeface="Trebuchet MS"/>
                <a:cs typeface="Trebuchet MS"/>
                <a:sym typeface="Trebuchet MS"/>
              </a:defRPr>
            </a:lvl5pPr>
            <a:lvl6pPr marL="2743200" marR="0" lvl="5"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0"/>
        <p:cNvGrpSpPr/>
        <p:nvPr/>
      </p:nvGrpSpPr>
      <p:grpSpPr>
        <a:xfrm>
          <a:off x="0" y="0"/>
          <a:ext cx="0" cy="0"/>
          <a:chOff x="0" y="0"/>
          <a:chExt cx="0" cy="0"/>
        </a:xfrm>
      </p:grpSpPr>
      <p:sp>
        <p:nvSpPr>
          <p:cNvPr id="311" name="Google Shape;311;p55"/>
          <p:cNvSpPr txBox="1">
            <a:spLocks noGrp="1"/>
          </p:cNvSpPr>
          <p:nvPr>
            <p:ph type="title"/>
          </p:nvPr>
        </p:nvSpPr>
        <p:spPr>
          <a:xfrm>
            <a:off x="446484" y="281285"/>
            <a:ext cx="7715100" cy="659100"/>
          </a:xfrm>
          <a:prstGeom prst="rect">
            <a:avLst/>
          </a:prstGeom>
          <a:noFill/>
          <a:ln>
            <a:noFill/>
          </a:ln>
        </p:spPr>
        <p:txBody>
          <a:bodyPr spcFirstLastPara="1" wrap="square" lIns="48200" tIns="24100" rIns="48200" bIns="24100" anchor="t" anchorCtr="0">
            <a:noAutofit/>
          </a:bodyPr>
          <a:lstStyle>
            <a:lvl1pPr marR="0" lvl="0" algn="l" rtl="0">
              <a:spcBef>
                <a:spcPts val="0"/>
              </a:spcBef>
              <a:spcAft>
                <a:spcPts val="0"/>
              </a:spcAft>
              <a:buSzPts val="700"/>
              <a:buNone/>
              <a:defRPr sz="4200" b="0" i="1" u="none" strike="noStrike" cap="none">
                <a:solidFill>
                  <a:srgbClr val="53585F"/>
                </a:solidFill>
                <a:latin typeface="Trebuchet MS"/>
                <a:ea typeface="Trebuchet MS"/>
                <a:cs typeface="Trebuchet MS"/>
                <a:sym typeface="Trebuchet MS"/>
              </a:defRPr>
            </a:lvl1pPr>
            <a:lvl2pPr marR="0" lvl="1"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SzPts val="700"/>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12" name="Google Shape;312;p55"/>
          <p:cNvSpPr txBox="1">
            <a:spLocks noGrp="1"/>
          </p:cNvSpPr>
          <p:nvPr>
            <p:ph type="body" idx="1"/>
          </p:nvPr>
        </p:nvSpPr>
        <p:spPr>
          <a:xfrm>
            <a:off x="457647" y="1004590"/>
            <a:ext cx="7715100" cy="3455700"/>
          </a:xfrm>
          <a:prstGeom prst="rect">
            <a:avLst/>
          </a:prstGeom>
          <a:noFill/>
          <a:ln>
            <a:noFill/>
          </a:ln>
        </p:spPr>
        <p:txBody>
          <a:bodyPr spcFirstLastPara="1" wrap="square" lIns="48200" tIns="24100" rIns="48200" bIns="24100" anchor="t" anchorCtr="0">
            <a:noAutofit/>
          </a:bodyPr>
          <a:lstStyle>
            <a:lvl1pPr marL="457200" marR="0" lvl="0"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1pPr>
            <a:lvl2pPr marL="914400" marR="0" lvl="1"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2pPr>
            <a:lvl3pPr marL="1371600" marR="0" lvl="2"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3pPr>
            <a:lvl4pPr marL="1828800" marR="0" lvl="3"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4pPr>
            <a:lvl5pPr marL="2286000" marR="0" lvl="4" indent="-228600" algn="l" rtl="0">
              <a:spcBef>
                <a:spcPts val="3000"/>
              </a:spcBef>
              <a:spcAft>
                <a:spcPts val="0"/>
              </a:spcAft>
              <a:buSzPts val="700"/>
              <a:buNone/>
              <a:defRPr sz="2100" b="0" i="0" u="none" strike="noStrike" cap="none">
                <a:solidFill>
                  <a:srgbClr val="53585F"/>
                </a:solidFill>
                <a:latin typeface="Trebuchet MS"/>
                <a:ea typeface="Trebuchet MS"/>
                <a:cs typeface="Trebuchet MS"/>
                <a:sym typeface="Trebuchet MS"/>
              </a:defRPr>
            </a:lvl5pPr>
            <a:lvl6pPr marL="2743200" marR="0" lvl="5"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6pPr>
            <a:lvl7pPr marL="3200400" marR="0" lvl="6"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7pPr>
            <a:lvl8pPr marL="3657600" marR="0" lvl="7"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8pPr>
            <a:lvl9pPr marL="4114800" marR="0" lvl="8" indent="-228600" algn="l" rtl="0">
              <a:spcBef>
                <a:spcPts val="3000"/>
              </a:spcBef>
              <a:spcAft>
                <a:spcPts val="0"/>
              </a:spcAft>
              <a:buSzPts val="700"/>
              <a:buNone/>
              <a:defRPr sz="21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56"/>
          <p:cNvSpPr txBox="1">
            <a:spLocks noGrp="1"/>
          </p:cNvSpPr>
          <p:nvPr>
            <p:ph type="title"/>
          </p:nvPr>
        </p:nvSpPr>
        <p:spPr>
          <a:xfrm>
            <a:off x="628650" y="273844"/>
            <a:ext cx="7886700" cy="994200"/>
          </a:xfrm>
          <a:prstGeom prst="rect">
            <a:avLst/>
          </a:prstGeom>
          <a:noFill/>
          <a:ln>
            <a:noFill/>
          </a:ln>
        </p:spPr>
        <p:txBody>
          <a:bodyPr spcFirstLastPara="1" wrap="square" lIns="48200" tIns="24100" rIns="48200" bIns="24100" anchor="ctr" anchorCtr="0">
            <a:normAutofit/>
          </a:bodyPr>
          <a:lstStyle>
            <a:lvl1pPr marR="0" lvl="0" algn="l" rtl="0">
              <a:lnSpc>
                <a:spcPct val="90000"/>
              </a:lnSpc>
              <a:spcBef>
                <a:spcPts val="0"/>
              </a:spcBef>
              <a:spcAft>
                <a:spcPts val="0"/>
              </a:spcAft>
              <a:buClr>
                <a:srgbClr val="4B008C"/>
              </a:buClr>
              <a:buSzPts val="2100"/>
              <a:buFont typeface="Century Gothic"/>
              <a:buNone/>
              <a:defRPr sz="3000" b="1" i="1" u="none" strike="noStrike" cap="none">
                <a:solidFill>
                  <a:srgbClr val="4B008C"/>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2pPr>
            <a:lvl3pPr marR="0" lvl="2"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3pPr>
            <a:lvl4pPr marR="0" lvl="3"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4pPr>
            <a:lvl5pPr marR="0" lvl="4"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5pPr>
            <a:lvl6pPr marR="0" lvl="5"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6pPr>
            <a:lvl7pPr marR="0" lvl="6"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7pPr>
            <a:lvl8pPr marR="0" lvl="7"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8pPr>
            <a:lvl9pPr marR="0" lvl="8"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15" name="Google Shape;315;p56"/>
          <p:cNvSpPr txBox="1">
            <a:spLocks noGrp="1"/>
          </p:cNvSpPr>
          <p:nvPr>
            <p:ph type="body" idx="1"/>
          </p:nvPr>
        </p:nvSpPr>
        <p:spPr>
          <a:xfrm>
            <a:off x="628650" y="1369219"/>
            <a:ext cx="7886700" cy="3263700"/>
          </a:xfrm>
          <a:prstGeom prst="rect">
            <a:avLst/>
          </a:prstGeom>
          <a:noFill/>
          <a:ln>
            <a:noFill/>
          </a:ln>
        </p:spPr>
        <p:txBody>
          <a:bodyPr spcFirstLastPara="1" wrap="square" lIns="48200" tIns="24100" rIns="48200" bIns="24100" anchor="t" anchorCtr="0">
            <a:normAutofit/>
          </a:bodyPr>
          <a:lstStyle>
            <a:lvl1pPr marL="457200" marR="0" lvl="0" indent="-323850" algn="l" rtl="0">
              <a:lnSpc>
                <a:spcPct val="90000"/>
              </a:lnSpc>
              <a:spcBef>
                <a:spcPts val="700"/>
              </a:spcBef>
              <a:spcAft>
                <a:spcPts val="0"/>
              </a:spcAft>
              <a:buClr>
                <a:srgbClr val="3F3F3F"/>
              </a:buClr>
              <a:buSzPts val="1500"/>
              <a:buFont typeface="Trebuchet MS"/>
              <a:buChar char="•"/>
              <a:defRPr sz="2100" b="0" i="0" u="none" strike="noStrike" cap="none">
                <a:solidFill>
                  <a:srgbClr val="3F3F3F"/>
                </a:solidFill>
                <a:latin typeface="Trebuchet MS"/>
                <a:ea typeface="Trebuchet MS"/>
                <a:cs typeface="Trebuchet MS"/>
                <a:sym typeface="Trebuchet MS"/>
              </a:defRPr>
            </a:lvl1pPr>
            <a:lvl2pPr marL="914400" marR="0" lvl="1" indent="-311150" algn="l" rtl="0">
              <a:lnSpc>
                <a:spcPct val="90000"/>
              </a:lnSpc>
              <a:spcBef>
                <a:spcPts val="400"/>
              </a:spcBef>
              <a:spcAft>
                <a:spcPts val="0"/>
              </a:spcAft>
              <a:buClr>
                <a:srgbClr val="3F3F3F"/>
              </a:buClr>
              <a:buSzPts val="1300"/>
              <a:buFont typeface="Trebuchet MS"/>
              <a:buChar char="•"/>
              <a:defRPr sz="2100" b="0" i="0" u="none" strike="noStrike" cap="none">
                <a:solidFill>
                  <a:srgbClr val="3F3F3F"/>
                </a:solidFill>
                <a:latin typeface="Trebuchet MS"/>
                <a:ea typeface="Trebuchet MS"/>
                <a:cs typeface="Trebuchet MS"/>
                <a:sym typeface="Trebuchet MS"/>
              </a:defRPr>
            </a:lvl2pPr>
            <a:lvl3pPr marL="1371600" marR="0" lvl="2" indent="-298450" algn="l" rtl="0">
              <a:lnSpc>
                <a:spcPct val="90000"/>
              </a:lnSpc>
              <a:spcBef>
                <a:spcPts val="400"/>
              </a:spcBef>
              <a:spcAft>
                <a:spcPts val="0"/>
              </a:spcAft>
              <a:buClr>
                <a:srgbClr val="3F3F3F"/>
              </a:buClr>
              <a:buSzPts val="1100"/>
              <a:buFont typeface="Trebuchet MS"/>
              <a:buChar char="•"/>
              <a:defRPr sz="2100" b="0" i="0" u="none" strike="noStrike" cap="none">
                <a:solidFill>
                  <a:srgbClr val="3F3F3F"/>
                </a:solidFill>
                <a:latin typeface="Trebuchet MS"/>
                <a:ea typeface="Trebuchet MS"/>
                <a:cs typeface="Trebuchet MS"/>
                <a:sym typeface="Trebuchet MS"/>
              </a:defRPr>
            </a:lvl3pPr>
            <a:lvl4pPr marL="1828800" marR="0" lvl="3" indent="-285750" algn="l" rtl="0">
              <a:lnSpc>
                <a:spcPct val="90000"/>
              </a:lnSpc>
              <a:spcBef>
                <a:spcPts val="400"/>
              </a:spcBef>
              <a:spcAft>
                <a:spcPts val="0"/>
              </a:spcAft>
              <a:buClr>
                <a:srgbClr val="3F3F3F"/>
              </a:buClr>
              <a:buSzPts val="900"/>
              <a:buFont typeface="Trebuchet MS"/>
              <a:buChar char="•"/>
              <a:defRPr sz="2100" b="0" i="0" u="none" strike="noStrike" cap="none">
                <a:solidFill>
                  <a:srgbClr val="3F3F3F"/>
                </a:solidFill>
                <a:latin typeface="Trebuchet MS"/>
                <a:ea typeface="Trebuchet MS"/>
                <a:cs typeface="Trebuchet MS"/>
                <a:sym typeface="Trebuchet MS"/>
              </a:defRPr>
            </a:lvl4pPr>
            <a:lvl5pPr marL="2286000" marR="0" lvl="4" indent="-279400" algn="l" rtl="0">
              <a:lnSpc>
                <a:spcPct val="90000"/>
              </a:lnSpc>
              <a:spcBef>
                <a:spcPts val="400"/>
              </a:spcBef>
              <a:spcAft>
                <a:spcPts val="0"/>
              </a:spcAft>
              <a:buClr>
                <a:srgbClr val="3F3F3F"/>
              </a:buClr>
              <a:buSzPts val="800"/>
              <a:buFont typeface="Trebuchet MS"/>
              <a:buChar char="•"/>
              <a:defRPr sz="1200" b="0" i="0" u="none" strike="noStrike" cap="none">
                <a:solidFill>
                  <a:srgbClr val="3F3F3F"/>
                </a:solidFill>
                <a:latin typeface="Trebuchet MS"/>
                <a:ea typeface="Trebuchet MS"/>
                <a:cs typeface="Trebuchet MS"/>
                <a:sym typeface="Trebuchet MS"/>
              </a:defRPr>
            </a:lvl5pPr>
            <a:lvl6pPr marL="2743200" marR="0" lvl="5"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6pPr>
            <a:lvl7pPr marL="3200400" marR="0" lvl="6"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7pPr>
            <a:lvl8pPr marL="3657600" marR="0" lvl="7"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8pPr>
            <a:lvl9pPr marL="4114800" marR="0" lvl="8"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9pPr>
          </a:lstStyle>
          <a:p>
            <a:endParaRPr/>
          </a:p>
        </p:txBody>
      </p:sp>
      <p:sp>
        <p:nvSpPr>
          <p:cNvPr id="316" name="Google Shape;316;p56"/>
          <p:cNvSpPr txBox="1">
            <a:spLocks noGrp="1"/>
          </p:cNvSpPr>
          <p:nvPr>
            <p:ph type="dt" idx="10"/>
          </p:nvPr>
        </p:nvSpPr>
        <p:spPr>
          <a:xfrm>
            <a:off x="628650" y="4767263"/>
            <a:ext cx="2057400" cy="273900"/>
          </a:xfrm>
          <a:prstGeom prst="rect">
            <a:avLst/>
          </a:prstGeom>
          <a:noFill/>
          <a:ln>
            <a:noFill/>
          </a:ln>
        </p:spPr>
        <p:txBody>
          <a:bodyPr spcFirstLastPara="1" wrap="square" lIns="48200" tIns="24100" rIns="48200" bIns="24100" anchor="ctr" anchorCtr="0">
            <a:noAutofit/>
          </a:bodyPr>
          <a:lstStyle>
            <a:lvl1pPr marR="0" lvl="0"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17" name="Google Shape;317;p56"/>
          <p:cNvSpPr txBox="1">
            <a:spLocks noGrp="1"/>
          </p:cNvSpPr>
          <p:nvPr>
            <p:ph type="ftr" idx="11"/>
          </p:nvPr>
        </p:nvSpPr>
        <p:spPr>
          <a:xfrm>
            <a:off x="3028952" y="4767263"/>
            <a:ext cx="3086100" cy="273900"/>
          </a:xfrm>
          <a:prstGeom prst="rect">
            <a:avLst/>
          </a:prstGeom>
          <a:noFill/>
          <a:ln>
            <a:noFill/>
          </a:ln>
        </p:spPr>
        <p:txBody>
          <a:bodyPr spcFirstLastPara="1" wrap="square" lIns="48200" tIns="24100" rIns="48200" bIns="24100" anchor="ctr" anchorCtr="0">
            <a:noAutofit/>
          </a:bodyPr>
          <a:lstStyle>
            <a:lvl1pPr marR="0" lvl="0" algn="ctr"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18" name="Google Shape;318;p56"/>
          <p:cNvSpPr txBox="1">
            <a:spLocks noGrp="1"/>
          </p:cNvSpPr>
          <p:nvPr>
            <p:ph type="sldNum" idx="12"/>
          </p:nvPr>
        </p:nvSpPr>
        <p:spPr>
          <a:xfrm>
            <a:off x="6457955" y="4767263"/>
            <a:ext cx="2057400" cy="273900"/>
          </a:xfrm>
          <a:prstGeom prst="rect">
            <a:avLst/>
          </a:prstGeom>
          <a:noFill/>
          <a:ln>
            <a:noFill/>
          </a:ln>
        </p:spPr>
        <p:txBody>
          <a:bodyPr spcFirstLastPara="1" wrap="square" lIns="48200" tIns="24100" rIns="48200" bIns="24100" anchor="ctr" anchorCtr="0">
            <a:noAutofit/>
          </a:bodyPr>
          <a:lstStyle>
            <a:lvl1pPr marL="0" marR="0" lvl="0"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139">
          <p15:clr>
            <a:srgbClr val="FBAE40"/>
          </p15:clr>
        </p15:guide>
        <p15:guide id="2" pos="20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9"/>
        <p:cNvGrpSpPr/>
        <p:nvPr/>
      </p:nvGrpSpPr>
      <p:grpSpPr>
        <a:xfrm>
          <a:off x="0" y="0"/>
          <a:ext cx="0" cy="0"/>
          <a:chOff x="0" y="0"/>
          <a:chExt cx="0" cy="0"/>
        </a:xfrm>
      </p:grpSpPr>
      <p:sp>
        <p:nvSpPr>
          <p:cNvPr id="320" name="Google Shape;320;p57"/>
          <p:cNvSpPr txBox="1">
            <a:spLocks noGrp="1"/>
          </p:cNvSpPr>
          <p:nvPr>
            <p:ph type="title"/>
          </p:nvPr>
        </p:nvSpPr>
        <p:spPr>
          <a:xfrm>
            <a:off x="628650" y="273844"/>
            <a:ext cx="7886700" cy="994200"/>
          </a:xfrm>
          <a:prstGeom prst="rect">
            <a:avLst/>
          </a:prstGeom>
          <a:noFill/>
          <a:ln>
            <a:noFill/>
          </a:ln>
        </p:spPr>
        <p:txBody>
          <a:bodyPr spcFirstLastPara="1" wrap="square" lIns="48200" tIns="24100" rIns="48200" bIns="24100" anchor="ctr" anchorCtr="0">
            <a:normAutofit/>
          </a:bodyPr>
          <a:lstStyle>
            <a:lvl1pPr marR="0" lvl="0" algn="l" rtl="0">
              <a:lnSpc>
                <a:spcPct val="90000"/>
              </a:lnSpc>
              <a:spcBef>
                <a:spcPts val="0"/>
              </a:spcBef>
              <a:spcAft>
                <a:spcPts val="0"/>
              </a:spcAft>
              <a:buClr>
                <a:schemeClr val="dk1"/>
              </a:buClr>
              <a:buSzPts val="900"/>
              <a:buFont typeface="Trebuchet MS"/>
              <a:buNone/>
              <a:defRPr sz="4600" b="1" i="1" u="none" strike="noStrike" cap="none">
                <a:solidFill>
                  <a:schemeClr val="lt2"/>
                </a:solidFill>
                <a:latin typeface="Trebuchet MS"/>
                <a:ea typeface="Trebuchet MS"/>
                <a:cs typeface="Trebuchet MS"/>
                <a:sym typeface="Trebuchet MS"/>
              </a:defRPr>
            </a:lvl1pPr>
            <a:lvl2pPr marR="0" lvl="1"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2pPr>
            <a:lvl3pPr marR="0" lvl="2"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3pPr>
            <a:lvl4pPr marR="0" lvl="3"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4pPr>
            <a:lvl5pPr marR="0" lvl="4"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5pPr>
            <a:lvl6pPr marR="0" lvl="5"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6pPr>
            <a:lvl7pPr marR="0" lvl="6"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7pPr>
            <a:lvl8pPr marR="0" lvl="7"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8pPr>
            <a:lvl9pPr marR="0" lvl="8"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21" name="Google Shape;321;p57"/>
          <p:cNvSpPr txBox="1">
            <a:spLocks noGrp="1"/>
          </p:cNvSpPr>
          <p:nvPr>
            <p:ph type="body" idx="1"/>
          </p:nvPr>
        </p:nvSpPr>
        <p:spPr>
          <a:xfrm>
            <a:off x="628650" y="1369219"/>
            <a:ext cx="3886200" cy="3263700"/>
          </a:xfrm>
          <a:prstGeom prst="rect">
            <a:avLst/>
          </a:prstGeom>
          <a:noFill/>
          <a:ln>
            <a:noFill/>
          </a:ln>
        </p:spPr>
        <p:txBody>
          <a:bodyPr spcFirstLastPara="1" wrap="square" lIns="48200" tIns="24100" rIns="48200" bIns="24100" anchor="t" anchorCtr="0">
            <a:normAutofit/>
          </a:bodyPr>
          <a:lstStyle>
            <a:lvl1pPr marL="457200" marR="0" lvl="0" indent="-285750" algn="l" rtl="0">
              <a:lnSpc>
                <a:spcPct val="90000"/>
              </a:lnSpc>
              <a:spcBef>
                <a:spcPts val="7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1pPr>
            <a:lvl2pPr marL="914400" marR="0" lvl="1"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2pPr>
            <a:lvl3pPr marL="1371600" marR="0" lvl="2"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3pPr>
            <a:lvl4pPr marL="1828800" marR="0" lvl="3"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4pPr>
            <a:lvl5pPr marL="2286000" marR="0" lvl="4"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5pPr>
            <a:lvl6pPr marL="2743200" marR="0" lvl="5"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6pPr>
            <a:lvl7pPr marL="3200400" marR="0" lvl="6"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7pPr>
            <a:lvl8pPr marL="3657600" marR="0" lvl="7"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8pPr>
            <a:lvl9pPr marL="4114800" marR="0" lvl="8"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9pPr>
          </a:lstStyle>
          <a:p>
            <a:endParaRPr/>
          </a:p>
        </p:txBody>
      </p:sp>
      <p:sp>
        <p:nvSpPr>
          <p:cNvPr id="322" name="Google Shape;322;p57"/>
          <p:cNvSpPr txBox="1">
            <a:spLocks noGrp="1"/>
          </p:cNvSpPr>
          <p:nvPr>
            <p:ph type="body" idx="2"/>
          </p:nvPr>
        </p:nvSpPr>
        <p:spPr>
          <a:xfrm>
            <a:off x="4629153" y="1369219"/>
            <a:ext cx="3886200" cy="3263700"/>
          </a:xfrm>
          <a:prstGeom prst="rect">
            <a:avLst/>
          </a:prstGeom>
          <a:noFill/>
          <a:ln>
            <a:noFill/>
          </a:ln>
        </p:spPr>
        <p:txBody>
          <a:bodyPr spcFirstLastPara="1" wrap="square" lIns="48200" tIns="24100" rIns="48200" bIns="24100" anchor="t" anchorCtr="0">
            <a:normAutofit/>
          </a:bodyPr>
          <a:lstStyle>
            <a:lvl1pPr marL="457200" marR="0" lvl="0" indent="-285750" algn="l" rtl="0">
              <a:lnSpc>
                <a:spcPct val="90000"/>
              </a:lnSpc>
              <a:spcBef>
                <a:spcPts val="7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1pPr>
            <a:lvl2pPr marL="914400" marR="0" lvl="1"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2pPr>
            <a:lvl3pPr marL="1371600" marR="0" lvl="2"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3pPr>
            <a:lvl4pPr marL="1828800" marR="0" lvl="3"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4pPr>
            <a:lvl5pPr marL="2286000" marR="0" lvl="4"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5pPr>
            <a:lvl6pPr marL="2743200" marR="0" lvl="5"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6pPr>
            <a:lvl7pPr marL="3200400" marR="0" lvl="6"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7pPr>
            <a:lvl8pPr marL="3657600" marR="0" lvl="7"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8pPr>
            <a:lvl9pPr marL="4114800" marR="0" lvl="8" indent="-285750" algn="l" rtl="0">
              <a:lnSpc>
                <a:spcPct val="90000"/>
              </a:lnSpc>
              <a:spcBef>
                <a:spcPts val="400"/>
              </a:spcBef>
              <a:spcAft>
                <a:spcPts val="0"/>
              </a:spcAft>
              <a:buClr>
                <a:schemeClr val="dk1"/>
              </a:buClr>
              <a:buSzPts val="900"/>
              <a:buFont typeface="Trebuchet MS"/>
              <a:buChar char="•"/>
              <a:defRPr sz="2100" b="0" i="0" u="none" strike="noStrike" cap="none">
                <a:solidFill>
                  <a:srgbClr val="5C6670"/>
                </a:solidFill>
                <a:latin typeface="Trebuchet MS"/>
                <a:ea typeface="Trebuchet MS"/>
                <a:cs typeface="Trebuchet MS"/>
                <a:sym typeface="Trebuchet MS"/>
              </a:defRPr>
            </a:lvl9pPr>
          </a:lstStyle>
          <a:p>
            <a:endParaRPr/>
          </a:p>
        </p:txBody>
      </p:sp>
      <p:sp>
        <p:nvSpPr>
          <p:cNvPr id="323" name="Google Shape;323;p57"/>
          <p:cNvSpPr txBox="1">
            <a:spLocks noGrp="1"/>
          </p:cNvSpPr>
          <p:nvPr>
            <p:ph type="dt" idx="10"/>
          </p:nvPr>
        </p:nvSpPr>
        <p:spPr>
          <a:xfrm>
            <a:off x="628650" y="4767263"/>
            <a:ext cx="2057400" cy="273900"/>
          </a:xfrm>
          <a:prstGeom prst="rect">
            <a:avLst/>
          </a:prstGeom>
          <a:noFill/>
          <a:ln>
            <a:noFill/>
          </a:ln>
        </p:spPr>
        <p:txBody>
          <a:bodyPr spcFirstLastPara="1" wrap="square" lIns="48200" tIns="24100" rIns="48200" bIns="24100" anchor="ctr" anchorCtr="0">
            <a:noAutofit/>
          </a:bodyPr>
          <a:lstStyle>
            <a:lvl1pPr marR="0" lvl="0"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24" name="Google Shape;324;p57"/>
          <p:cNvSpPr txBox="1">
            <a:spLocks noGrp="1"/>
          </p:cNvSpPr>
          <p:nvPr>
            <p:ph type="ftr" idx="11"/>
          </p:nvPr>
        </p:nvSpPr>
        <p:spPr>
          <a:xfrm>
            <a:off x="3028952" y="4767263"/>
            <a:ext cx="3086100" cy="273900"/>
          </a:xfrm>
          <a:prstGeom prst="rect">
            <a:avLst/>
          </a:prstGeom>
          <a:noFill/>
          <a:ln>
            <a:noFill/>
          </a:ln>
        </p:spPr>
        <p:txBody>
          <a:bodyPr spcFirstLastPara="1" wrap="square" lIns="48200" tIns="24100" rIns="48200" bIns="24100" anchor="ctr" anchorCtr="0">
            <a:noAutofit/>
          </a:bodyPr>
          <a:lstStyle>
            <a:lvl1pPr marR="0" lvl="0" algn="ctr"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25" name="Google Shape;325;p57"/>
          <p:cNvSpPr txBox="1">
            <a:spLocks noGrp="1"/>
          </p:cNvSpPr>
          <p:nvPr>
            <p:ph type="sldNum" idx="12"/>
          </p:nvPr>
        </p:nvSpPr>
        <p:spPr>
          <a:xfrm>
            <a:off x="6457955" y="4767263"/>
            <a:ext cx="2057400" cy="273900"/>
          </a:xfrm>
          <a:prstGeom prst="rect">
            <a:avLst/>
          </a:prstGeom>
          <a:noFill/>
          <a:ln>
            <a:noFill/>
          </a:ln>
        </p:spPr>
        <p:txBody>
          <a:bodyPr spcFirstLastPara="1" wrap="square" lIns="48200" tIns="24100" rIns="48200" bIns="24100" anchor="ctr" anchorCtr="0">
            <a:noAutofit/>
          </a:bodyPr>
          <a:lstStyle>
            <a:lvl1pPr marL="0" marR="0" lvl="0"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139">
          <p15:clr>
            <a:srgbClr val="FBAE40"/>
          </p15:clr>
        </p15:guide>
        <p15:guide id="2" pos="20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Slide - Graphics With Content">
  <p:cSld name="Content Slide - Graphics With Content">
    <p:spTree>
      <p:nvGrpSpPr>
        <p:cNvPr id="1" name="Shape 326"/>
        <p:cNvGrpSpPr/>
        <p:nvPr/>
      </p:nvGrpSpPr>
      <p:grpSpPr>
        <a:xfrm>
          <a:off x="0" y="0"/>
          <a:ext cx="0" cy="0"/>
          <a:chOff x="0" y="0"/>
          <a:chExt cx="0" cy="0"/>
        </a:xfrm>
      </p:grpSpPr>
      <p:sp>
        <p:nvSpPr>
          <p:cNvPr id="327" name="Google Shape;327;p58"/>
          <p:cNvSpPr txBox="1">
            <a:spLocks noGrp="1"/>
          </p:cNvSpPr>
          <p:nvPr>
            <p:ph type="title"/>
          </p:nvPr>
        </p:nvSpPr>
        <p:spPr>
          <a:xfrm>
            <a:off x="468809" y="241939"/>
            <a:ext cx="3883200" cy="1490100"/>
          </a:xfrm>
          <a:prstGeom prst="rect">
            <a:avLst/>
          </a:prstGeom>
          <a:noFill/>
          <a:ln>
            <a:noFill/>
          </a:ln>
        </p:spPr>
        <p:txBody>
          <a:bodyPr spcFirstLastPara="1" wrap="square" lIns="30250" tIns="15125" rIns="30250" bIns="15125" anchor="t" anchorCtr="0">
            <a:noAutofit/>
          </a:bodyPr>
          <a:lstStyle>
            <a:lvl1pPr marR="0" lvl="0" algn="l" rtl="0">
              <a:spcBef>
                <a:spcPts val="0"/>
              </a:spcBef>
              <a:spcAft>
                <a:spcPts val="0"/>
              </a:spcAft>
              <a:buClr>
                <a:srgbClr val="53585F"/>
              </a:buClr>
              <a:buSzPts val="700"/>
              <a:buFont typeface="Trebuchet MS"/>
              <a:buNone/>
              <a:defRPr sz="3000" b="0" i="0" u="none" strike="noStrike" cap="small">
                <a:solidFill>
                  <a:srgbClr val="53585F"/>
                </a:solidFill>
                <a:latin typeface="Trebuchet MS"/>
                <a:ea typeface="Trebuchet MS"/>
                <a:cs typeface="Trebuchet MS"/>
                <a:sym typeface="Trebuchet MS"/>
              </a:defRPr>
            </a:lvl1pPr>
            <a:lvl2pPr marR="0" lvl="1"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9pPr>
          </a:lstStyle>
          <a:p>
            <a:endParaRPr/>
          </a:p>
        </p:txBody>
      </p:sp>
      <p:sp>
        <p:nvSpPr>
          <p:cNvPr id="328" name="Google Shape;328;p58"/>
          <p:cNvSpPr txBox="1">
            <a:spLocks noGrp="1"/>
          </p:cNvSpPr>
          <p:nvPr>
            <p:ph type="body" idx="1"/>
          </p:nvPr>
        </p:nvSpPr>
        <p:spPr>
          <a:xfrm>
            <a:off x="457200" y="1352551"/>
            <a:ext cx="3883200" cy="3124200"/>
          </a:xfrm>
          <a:prstGeom prst="rect">
            <a:avLst/>
          </a:prstGeom>
          <a:noFill/>
          <a:ln>
            <a:noFill/>
          </a:ln>
        </p:spPr>
        <p:txBody>
          <a:bodyPr spcFirstLastPara="1" wrap="square" lIns="30250" tIns="15125" rIns="30250" bIns="15125" anchor="t" anchorCtr="0">
            <a:noAutofit/>
          </a:bodyPr>
          <a:lstStyle>
            <a:lvl1pPr marL="457200" marR="0" lvl="0" indent="-228600" algn="l" rtl="0">
              <a:spcBef>
                <a:spcPts val="2600"/>
              </a:spcBef>
              <a:spcAft>
                <a:spcPts val="0"/>
              </a:spcAft>
              <a:buClr>
                <a:srgbClr val="5C6670"/>
              </a:buClr>
              <a:buSzPts val="700"/>
              <a:buFont typeface="Trebuchet MS"/>
              <a:buNone/>
              <a:defRPr sz="1800" b="0" i="0" u="none" strike="noStrike" cap="none">
                <a:solidFill>
                  <a:srgbClr val="5C6670"/>
                </a:solidFill>
                <a:latin typeface="Trebuchet MS"/>
                <a:ea typeface="Trebuchet MS"/>
                <a:cs typeface="Trebuchet MS"/>
                <a:sym typeface="Trebuchet MS"/>
              </a:defRPr>
            </a:lvl1pPr>
            <a:lvl2pPr marL="914400" marR="0" lvl="1" indent="-228600" algn="l" rtl="0">
              <a:spcBef>
                <a:spcPts val="2600"/>
              </a:spcBef>
              <a:spcAft>
                <a:spcPts val="0"/>
              </a:spcAft>
              <a:buClr>
                <a:srgbClr val="5C6670"/>
              </a:buClr>
              <a:buSzPts val="700"/>
              <a:buFont typeface="Trebuchet MS"/>
              <a:buNone/>
              <a:defRPr sz="1800" b="0" i="0" u="none" strike="noStrike" cap="none">
                <a:solidFill>
                  <a:srgbClr val="5C6670"/>
                </a:solidFill>
                <a:latin typeface="Trebuchet MS"/>
                <a:ea typeface="Trebuchet MS"/>
                <a:cs typeface="Trebuchet MS"/>
                <a:sym typeface="Trebuchet MS"/>
              </a:defRPr>
            </a:lvl2pPr>
            <a:lvl3pPr marL="1371600" marR="0" lvl="2" indent="-228600" algn="l" rtl="0">
              <a:spcBef>
                <a:spcPts val="2600"/>
              </a:spcBef>
              <a:spcAft>
                <a:spcPts val="0"/>
              </a:spcAft>
              <a:buClr>
                <a:srgbClr val="5C6670"/>
              </a:buClr>
              <a:buSzPts val="700"/>
              <a:buFont typeface="Trebuchet MS"/>
              <a:buNone/>
              <a:defRPr sz="1800" b="0" i="0" u="none" strike="noStrike" cap="none">
                <a:solidFill>
                  <a:srgbClr val="5C6670"/>
                </a:solidFill>
                <a:latin typeface="Trebuchet MS"/>
                <a:ea typeface="Trebuchet MS"/>
                <a:cs typeface="Trebuchet MS"/>
                <a:sym typeface="Trebuchet MS"/>
              </a:defRPr>
            </a:lvl3pPr>
            <a:lvl4pPr marL="1828800" marR="0" lvl="3" indent="-228600" algn="l" rtl="0">
              <a:spcBef>
                <a:spcPts val="2600"/>
              </a:spcBef>
              <a:spcAft>
                <a:spcPts val="0"/>
              </a:spcAft>
              <a:buClr>
                <a:srgbClr val="5C6670"/>
              </a:buClr>
              <a:buSzPts val="700"/>
              <a:buFont typeface="Trebuchet MS"/>
              <a:buNone/>
              <a:defRPr sz="1800" b="0" i="0" u="none" strike="noStrike" cap="none">
                <a:solidFill>
                  <a:srgbClr val="5C6670"/>
                </a:solidFill>
                <a:latin typeface="Trebuchet MS"/>
                <a:ea typeface="Trebuchet MS"/>
                <a:cs typeface="Trebuchet MS"/>
                <a:sym typeface="Trebuchet MS"/>
              </a:defRPr>
            </a:lvl4pPr>
            <a:lvl5pPr marL="2286000" marR="0" lvl="4" indent="-228600" algn="l" rtl="0">
              <a:spcBef>
                <a:spcPts val="2600"/>
              </a:spcBef>
              <a:spcAft>
                <a:spcPts val="0"/>
              </a:spcAft>
              <a:buClr>
                <a:srgbClr val="5C6670"/>
              </a:buClr>
              <a:buSzPts val="700"/>
              <a:buFont typeface="Trebuchet MS"/>
              <a:buNone/>
              <a:defRPr sz="1800" b="0" i="0" u="none" strike="noStrike" cap="none">
                <a:solidFill>
                  <a:srgbClr val="5C6670"/>
                </a:solidFill>
                <a:latin typeface="Trebuchet MS"/>
                <a:ea typeface="Trebuchet MS"/>
                <a:cs typeface="Trebuchet MS"/>
                <a:sym typeface="Trebuchet MS"/>
              </a:defRPr>
            </a:lvl5pPr>
            <a:lvl6pPr marL="2743200" marR="0" lvl="5"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6pPr>
            <a:lvl7pPr marL="3200400" marR="0" lvl="6"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7pPr>
            <a:lvl8pPr marL="3657600" marR="0" lvl="7"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8pPr>
            <a:lvl9pPr marL="4114800" marR="0" lvl="8"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9pPr>
          </a:lstStyle>
          <a:p>
            <a:endParaRPr/>
          </a:p>
        </p:txBody>
      </p:sp>
      <p:sp>
        <p:nvSpPr>
          <p:cNvPr id="329" name="Google Shape;329;p58"/>
          <p:cNvSpPr>
            <a:spLocks noGrp="1"/>
          </p:cNvSpPr>
          <p:nvPr>
            <p:ph type="chart" idx="2"/>
          </p:nvPr>
        </p:nvSpPr>
        <p:spPr>
          <a:xfrm>
            <a:off x="4786317" y="241101"/>
            <a:ext cx="3857700" cy="4179000"/>
          </a:xfrm>
          <a:prstGeom prst="rect">
            <a:avLst/>
          </a:prstGeom>
          <a:noFill/>
          <a:ln>
            <a:noFill/>
          </a:ln>
        </p:spPr>
        <p:txBody>
          <a:bodyPr spcFirstLastPara="1" wrap="square" lIns="30250" tIns="15125" rIns="30250" bIns="15125" anchor="t" anchorCtr="0">
            <a:noAutofit/>
          </a:bodyPr>
          <a:lstStyle>
            <a:lvl1pPr marR="0" lvl="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1pPr>
            <a:lvl2pPr marR="0" lvl="1"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2pPr>
            <a:lvl3pPr marR="0" lvl="2"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3pPr>
            <a:lvl4pPr marR="0" lvl="3"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4pPr>
            <a:lvl5pPr marR="0" lvl="4"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5pPr>
            <a:lvl6pPr marR="0" lvl="5"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6pPr>
            <a:lvl7pPr marR="0" lvl="6"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7pPr>
            <a:lvl8pPr marR="0" lvl="7"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8pPr>
            <a:lvl9pPr marR="0" lvl="8"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Slide - Content">
  <p:cSld name="Content Slide - Content">
    <p:spTree>
      <p:nvGrpSpPr>
        <p:cNvPr id="1" name="Shape 330"/>
        <p:cNvGrpSpPr/>
        <p:nvPr/>
      </p:nvGrpSpPr>
      <p:grpSpPr>
        <a:xfrm>
          <a:off x="0" y="0"/>
          <a:ext cx="0" cy="0"/>
          <a:chOff x="0" y="0"/>
          <a:chExt cx="0" cy="0"/>
        </a:xfrm>
      </p:grpSpPr>
      <p:sp>
        <p:nvSpPr>
          <p:cNvPr id="331" name="Google Shape;331;p59"/>
          <p:cNvSpPr txBox="1">
            <a:spLocks noGrp="1"/>
          </p:cNvSpPr>
          <p:nvPr>
            <p:ph type="title"/>
          </p:nvPr>
        </p:nvSpPr>
        <p:spPr>
          <a:xfrm>
            <a:off x="446484" y="514350"/>
            <a:ext cx="7715100" cy="602700"/>
          </a:xfrm>
          <a:prstGeom prst="rect">
            <a:avLst/>
          </a:prstGeom>
          <a:noFill/>
          <a:ln>
            <a:noFill/>
          </a:ln>
        </p:spPr>
        <p:txBody>
          <a:bodyPr spcFirstLastPara="1" wrap="square" lIns="30250" tIns="15125" rIns="30250" bIns="15125" anchor="b" anchorCtr="0">
            <a:noAutofit/>
          </a:bodyPr>
          <a:lstStyle>
            <a:lvl1pPr marR="0" lvl="0" algn="l" rtl="0">
              <a:spcBef>
                <a:spcPts val="0"/>
              </a:spcBef>
              <a:spcAft>
                <a:spcPts val="0"/>
              </a:spcAft>
              <a:buClr>
                <a:schemeClr val="lt2"/>
              </a:buClr>
              <a:buSzPts val="700"/>
              <a:buFont typeface="Trebuchet MS"/>
              <a:buNone/>
              <a:defRPr sz="3800" b="0" i="0" u="none" strike="noStrike" cap="small">
                <a:solidFill>
                  <a:schemeClr val="lt2"/>
                </a:solidFill>
                <a:latin typeface="Trebuchet MS"/>
                <a:ea typeface="Trebuchet MS"/>
                <a:cs typeface="Trebuchet MS"/>
                <a:sym typeface="Trebuchet MS"/>
              </a:defRPr>
            </a:lvl1pPr>
            <a:lvl2pPr marR="0" lvl="1"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2pPr>
            <a:lvl3pPr marR="0" lvl="2"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3pPr>
            <a:lvl4pPr marR="0" lvl="3"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4pPr>
            <a:lvl5pPr marR="0" lvl="4"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5pPr>
            <a:lvl6pPr marR="0" lvl="5"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6pPr>
            <a:lvl7pPr marR="0" lvl="6"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7pPr>
            <a:lvl8pPr marR="0" lvl="7"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8pPr>
            <a:lvl9pPr marR="0" lvl="8" algn="ctr" rtl="0">
              <a:spcBef>
                <a:spcPts val="0"/>
              </a:spcBef>
              <a:spcAft>
                <a:spcPts val="0"/>
              </a:spcAft>
              <a:buClr>
                <a:srgbClr val="FFFFFF"/>
              </a:buClr>
              <a:buSzPts val="700"/>
              <a:buFont typeface="Trebuchet MS"/>
              <a:buNone/>
              <a:defRPr sz="4100" b="1" i="1" u="none" strike="noStrike" cap="none">
                <a:solidFill>
                  <a:srgbClr val="FFFFFF"/>
                </a:solidFill>
                <a:latin typeface="Trebuchet MS"/>
                <a:ea typeface="Trebuchet MS"/>
                <a:cs typeface="Trebuchet MS"/>
                <a:sym typeface="Trebuchet MS"/>
              </a:defRPr>
            </a:lvl9pPr>
          </a:lstStyle>
          <a:p>
            <a:endParaRPr/>
          </a:p>
        </p:txBody>
      </p:sp>
      <p:sp>
        <p:nvSpPr>
          <p:cNvPr id="332" name="Google Shape;332;p59"/>
          <p:cNvSpPr txBox="1">
            <a:spLocks noGrp="1"/>
          </p:cNvSpPr>
          <p:nvPr>
            <p:ph type="body" idx="1"/>
          </p:nvPr>
        </p:nvSpPr>
        <p:spPr>
          <a:xfrm>
            <a:off x="457646" y="1428750"/>
            <a:ext cx="7715100" cy="2411100"/>
          </a:xfrm>
          <a:prstGeom prst="rect">
            <a:avLst/>
          </a:prstGeom>
          <a:noFill/>
          <a:ln>
            <a:noFill/>
          </a:ln>
        </p:spPr>
        <p:txBody>
          <a:bodyPr spcFirstLastPara="1" wrap="square" lIns="30250" tIns="15125" rIns="30250" bIns="15125" anchor="t" anchorCtr="0">
            <a:noAutofit/>
          </a:bodyPr>
          <a:lstStyle>
            <a:lvl1pPr marL="457200" marR="0" lvl="0" indent="-228600" algn="l" rtl="0">
              <a:spcBef>
                <a:spcPts val="2600"/>
              </a:spcBef>
              <a:spcAft>
                <a:spcPts val="0"/>
              </a:spcAft>
              <a:buClr>
                <a:srgbClr val="53585F"/>
              </a:buClr>
              <a:buSzPts val="700"/>
              <a:buFont typeface="Trebuchet MS"/>
              <a:buNone/>
              <a:defRPr sz="1800" b="0" i="0" u="none" strike="noStrike" cap="none">
                <a:solidFill>
                  <a:srgbClr val="53585F"/>
                </a:solidFill>
                <a:latin typeface="Trebuchet MS"/>
                <a:ea typeface="Trebuchet MS"/>
                <a:cs typeface="Trebuchet MS"/>
                <a:sym typeface="Trebuchet MS"/>
              </a:defRPr>
            </a:lvl1pPr>
            <a:lvl2pPr marL="914400" marR="0" lvl="1" indent="-228600" algn="l" rtl="0">
              <a:spcBef>
                <a:spcPts val="2600"/>
              </a:spcBef>
              <a:spcAft>
                <a:spcPts val="0"/>
              </a:spcAft>
              <a:buClr>
                <a:schemeClr val="lt1"/>
              </a:buClr>
              <a:buSzPts val="700"/>
              <a:buFont typeface="Trebuchet MS"/>
              <a:buNone/>
              <a:defRPr sz="1900" b="0" i="0" u="none" strike="noStrike" cap="none">
                <a:solidFill>
                  <a:schemeClr val="lt1"/>
                </a:solidFill>
                <a:latin typeface="Trebuchet MS"/>
                <a:ea typeface="Trebuchet MS"/>
                <a:cs typeface="Trebuchet MS"/>
                <a:sym typeface="Trebuchet MS"/>
              </a:defRPr>
            </a:lvl2pPr>
            <a:lvl3pPr marL="1371600" marR="0" lvl="2" indent="-228600" algn="l" rtl="0">
              <a:spcBef>
                <a:spcPts val="2600"/>
              </a:spcBef>
              <a:spcAft>
                <a:spcPts val="0"/>
              </a:spcAft>
              <a:buClr>
                <a:schemeClr val="lt1"/>
              </a:buClr>
              <a:buSzPts val="700"/>
              <a:buFont typeface="Trebuchet MS"/>
              <a:buNone/>
              <a:defRPr sz="1900" b="0" i="0" u="none" strike="noStrike" cap="none">
                <a:solidFill>
                  <a:schemeClr val="lt1"/>
                </a:solidFill>
                <a:latin typeface="Trebuchet MS"/>
                <a:ea typeface="Trebuchet MS"/>
                <a:cs typeface="Trebuchet MS"/>
                <a:sym typeface="Trebuchet MS"/>
              </a:defRPr>
            </a:lvl3pPr>
            <a:lvl4pPr marL="1828800" marR="0" lvl="3" indent="-228600" algn="l" rtl="0">
              <a:spcBef>
                <a:spcPts val="2600"/>
              </a:spcBef>
              <a:spcAft>
                <a:spcPts val="0"/>
              </a:spcAft>
              <a:buClr>
                <a:schemeClr val="lt1"/>
              </a:buClr>
              <a:buSzPts val="700"/>
              <a:buFont typeface="Trebuchet MS"/>
              <a:buNone/>
              <a:defRPr sz="1900" b="0" i="0" u="none" strike="noStrike" cap="none">
                <a:solidFill>
                  <a:schemeClr val="lt1"/>
                </a:solidFill>
                <a:latin typeface="Trebuchet MS"/>
                <a:ea typeface="Trebuchet MS"/>
                <a:cs typeface="Trebuchet MS"/>
                <a:sym typeface="Trebuchet MS"/>
              </a:defRPr>
            </a:lvl4pPr>
            <a:lvl5pPr marL="2286000" marR="0" lvl="4" indent="-228600" algn="l" rtl="0">
              <a:spcBef>
                <a:spcPts val="2600"/>
              </a:spcBef>
              <a:spcAft>
                <a:spcPts val="0"/>
              </a:spcAft>
              <a:buClr>
                <a:schemeClr val="lt1"/>
              </a:buClr>
              <a:buSzPts val="700"/>
              <a:buFont typeface="Trebuchet MS"/>
              <a:buNone/>
              <a:defRPr sz="1900" b="0" i="0" u="none" strike="noStrike" cap="none">
                <a:solidFill>
                  <a:schemeClr val="lt1"/>
                </a:solidFill>
                <a:latin typeface="Trebuchet MS"/>
                <a:ea typeface="Trebuchet MS"/>
                <a:cs typeface="Trebuchet MS"/>
                <a:sym typeface="Trebuchet MS"/>
              </a:defRPr>
            </a:lvl5pPr>
            <a:lvl6pPr marL="2743200" marR="0" lvl="5"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6pPr>
            <a:lvl7pPr marL="3200400" marR="0" lvl="6"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7pPr>
            <a:lvl8pPr marL="3657600" marR="0" lvl="7"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8pPr>
            <a:lvl9pPr marL="4114800" marR="0" lvl="8" indent="-228600" algn="l" rtl="0">
              <a:spcBef>
                <a:spcPts val="2600"/>
              </a:spcBef>
              <a:spcAft>
                <a:spcPts val="0"/>
              </a:spcAft>
              <a:buClr>
                <a:srgbClr val="5C6670"/>
              </a:buClr>
              <a:buSzPts val="700"/>
              <a:buFont typeface="Trebuchet MS"/>
              <a:buNone/>
              <a:defRPr sz="1900" b="0" i="0" u="none" strike="noStrike" cap="none">
                <a:solidFill>
                  <a:srgbClr val="5C6670"/>
                </a:solidFill>
                <a:latin typeface="Trebuchet MS"/>
                <a:ea typeface="Trebuchet MS"/>
                <a:cs typeface="Trebuchet MS"/>
                <a:sym typeface="Trebuchet M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60"/>
          <p:cNvSpPr txBox="1">
            <a:spLocks noGrp="1"/>
          </p:cNvSpPr>
          <p:nvPr>
            <p:ph type="ctrTitle"/>
          </p:nvPr>
        </p:nvSpPr>
        <p:spPr>
          <a:xfrm>
            <a:off x="1143001" y="841772"/>
            <a:ext cx="6858000" cy="1790700"/>
          </a:xfrm>
          <a:prstGeom prst="rect">
            <a:avLst/>
          </a:prstGeom>
          <a:noFill/>
          <a:ln>
            <a:noFill/>
          </a:ln>
        </p:spPr>
        <p:txBody>
          <a:bodyPr spcFirstLastPara="1" wrap="square" lIns="48200" tIns="24100" rIns="48200" bIns="24100" anchor="b" anchorCtr="0">
            <a:normAutofit/>
          </a:bodyPr>
          <a:lstStyle>
            <a:lvl1pPr marR="0" lvl="0" algn="ctr" rtl="0">
              <a:lnSpc>
                <a:spcPct val="90000"/>
              </a:lnSpc>
              <a:spcBef>
                <a:spcPts val="0"/>
              </a:spcBef>
              <a:spcAft>
                <a:spcPts val="0"/>
              </a:spcAft>
              <a:buClr>
                <a:schemeClr val="dk1"/>
              </a:buClr>
              <a:buSzPts val="3200"/>
              <a:buFont typeface="Calibri"/>
              <a:buNone/>
              <a:defRPr sz="4500" b="1" i="1" u="none" strike="noStrike" cap="none">
                <a:solidFill>
                  <a:schemeClr val="lt2"/>
                </a:solidFill>
                <a:latin typeface="Trebuchet MS"/>
                <a:ea typeface="Trebuchet MS"/>
                <a:cs typeface="Trebuchet MS"/>
                <a:sym typeface="Trebuchet MS"/>
              </a:defRPr>
            </a:lvl1pPr>
            <a:lvl2pPr marR="0" lvl="1"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2pPr>
            <a:lvl3pPr marR="0" lvl="2"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3pPr>
            <a:lvl4pPr marR="0" lvl="3"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4pPr>
            <a:lvl5pPr marR="0" lvl="4"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5pPr>
            <a:lvl6pPr marR="0" lvl="5"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6pPr>
            <a:lvl7pPr marR="0" lvl="6"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7pPr>
            <a:lvl8pPr marR="0" lvl="7"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8pPr>
            <a:lvl9pPr marR="0" lvl="8" algn="l" rtl="0">
              <a:lnSpc>
                <a:spcPct val="100000"/>
              </a:lnSpc>
              <a:spcBef>
                <a:spcPts val="0"/>
              </a:spcBef>
              <a:spcAft>
                <a:spcPts val="0"/>
              </a:spcAft>
              <a:buClr>
                <a:srgbClr val="FFFFFF"/>
              </a:buClr>
              <a:buSzPts val="700"/>
              <a:buFont typeface="Trebuchet MS"/>
              <a:buNone/>
              <a:defRPr sz="4600" b="1" i="1" u="none" strike="noStrike" cap="none">
                <a:solidFill>
                  <a:srgbClr val="FFFFFF"/>
                </a:solidFill>
                <a:latin typeface="Trebuchet MS"/>
                <a:ea typeface="Trebuchet MS"/>
                <a:cs typeface="Trebuchet MS"/>
                <a:sym typeface="Trebuchet MS"/>
              </a:defRPr>
            </a:lvl9pPr>
          </a:lstStyle>
          <a:p>
            <a:endParaRPr/>
          </a:p>
        </p:txBody>
      </p:sp>
      <p:sp>
        <p:nvSpPr>
          <p:cNvPr id="335" name="Google Shape;335;p60"/>
          <p:cNvSpPr txBox="1">
            <a:spLocks noGrp="1"/>
          </p:cNvSpPr>
          <p:nvPr>
            <p:ph type="subTitle" idx="1"/>
          </p:nvPr>
        </p:nvSpPr>
        <p:spPr>
          <a:xfrm>
            <a:off x="1143001" y="2701528"/>
            <a:ext cx="6858000" cy="1242000"/>
          </a:xfrm>
          <a:prstGeom prst="rect">
            <a:avLst/>
          </a:prstGeom>
          <a:noFill/>
          <a:ln>
            <a:noFill/>
          </a:ln>
        </p:spPr>
        <p:txBody>
          <a:bodyPr spcFirstLastPara="1" wrap="square" lIns="48200" tIns="24100" rIns="48200" bIns="24100" anchor="t" anchorCtr="0">
            <a:normAutofit/>
          </a:bodyPr>
          <a:lstStyle>
            <a:lvl1pPr marR="0" lvl="0" algn="ctr" rtl="0">
              <a:lnSpc>
                <a:spcPct val="90000"/>
              </a:lnSpc>
              <a:spcBef>
                <a:spcPts val="700"/>
              </a:spcBef>
              <a:spcAft>
                <a:spcPts val="0"/>
              </a:spcAft>
              <a:buClr>
                <a:schemeClr val="dk1"/>
              </a:buClr>
              <a:buSzPts val="1300"/>
              <a:buFont typeface="Trebuchet MS"/>
              <a:buNone/>
              <a:defRPr sz="1800" b="0" i="0" u="none" strike="noStrike" cap="none">
                <a:solidFill>
                  <a:srgbClr val="5C6670"/>
                </a:solidFill>
                <a:latin typeface="Trebuchet MS"/>
                <a:ea typeface="Trebuchet MS"/>
                <a:cs typeface="Trebuchet MS"/>
                <a:sym typeface="Trebuchet MS"/>
              </a:defRPr>
            </a:lvl1pPr>
            <a:lvl2pPr marR="0" lvl="1" algn="ctr" rtl="0">
              <a:lnSpc>
                <a:spcPct val="90000"/>
              </a:lnSpc>
              <a:spcBef>
                <a:spcPts val="400"/>
              </a:spcBef>
              <a:spcAft>
                <a:spcPts val="0"/>
              </a:spcAft>
              <a:buClr>
                <a:schemeClr val="dk1"/>
              </a:buClr>
              <a:buSzPts val="1100"/>
              <a:buFont typeface="Trebuchet MS"/>
              <a:buNone/>
              <a:defRPr sz="1500" b="0" i="0" u="none" strike="noStrike" cap="none">
                <a:solidFill>
                  <a:srgbClr val="5C6670"/>
                </a:solidFill>
                <a:latin typeface="Trebuchet MS"/>
                <a:ea typeface="Trebuchet MS"/>
                <a:cs typeface="Trebuchet MS"/>
                <a:sym typeface="Trebuchet MS"/>
              </a:defRPr>
            </a:lvl2pPr>
            <a:lvl3pPr marR="0" lvl="2" algn="ctr" rtl="0">
              <a:lnSpc>
                <a:spcPct val="90000"/>
              </a:lnSpc>
              <a:spcBef>
                <a:spcPts val="400"/>
              </a:spcBef>
              <a:spcAft>
                <a:spcPts val="0"/>
              </a:spcAft>
              <a:buClr>
                <a:schemeClr val="dk1"/>
              </a:buClr>
              <a:buSzPts val="900"/>
              <a:buFont typeface="Trebuchet MS"/>
              <a:buNone/>
              <a:defRPr sz="1300" b="0" i="0" u="none" strike="noStrike" cap="none">
                <a:solidFill>
                  <a:srgbClr val="5C6670"/>
                </a:solidFill>
                <a:latin typeface="Trebuchet MS"/>
                <a:ea typeface="Trebuchet MS"/>
                <a:cs typeface="Trebuchet MS"/>
                <a:sym typeface="Trebuchet MS"/>
              </a:defRPr>
            </a:lvl3pPr>
            <a:lvl4pPr marR="0" lvl="3"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4pPr>
            <a:lvl5pPr marR="0" lvl="4"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5pPr>
            <a:lvl6pPr marR="0" lvl="5"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6pPr>
            <a:lvl7pPr marR="0" lvl="6"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7pPr>
            <a:lvl8pPr marR="0" lvl="7"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8pPr>
            <a:lvl9pPr marR="0" lvl="8" algn="ctr" rtl="0">
              <a:lnSpc>
                <a:spcPct val="90000"/>
              </a:lnSpc>
              <a:spcBef>
                <a:spcPts val="400"/>
              </a:spcBef>
              <a:spcAft>
                <a:spcPts val="0"/>
              </a:spcAft>
              <a:buClr>
                <a:schemeClr val="dk1"/>
              </a:buClr>
              <a:buSzPts val="800"/>
              <a:buFont typeface="Trebuchet MS"/>
              <a:buNone/>
              <a:defRPr sz="1200" b="0" i="0" u="none" strike="noStrike" cap="none">
                <a:solidFill>
                  <a:srgbClr val="5C6670"/>
                </a:solidFill>
                <a:latin typeface="Trebuchet MS"/>
                <a:ea typeface="Trebuchet MS"/>
                <a:cs typeface="Trebuchet MS"/>
                <a:sym typeface="Trebuchet MS"/>
              </a:defRPr>
            </a:lvl9pPr>
          </a:lstStyle>
          <a:p>
            <a:endParaRPr/>
          </a:p>
        </p:txBody>
      </p:sp>
      <p:sp>
        <p:nvSpPr>
          <p:cNvPr id="336" name="Google Shape;336;p60"/>
          <p:cNvSpPr txBox="1">
            <a:spLocks noGrp="1"/>
          </p:cNvSpPr>
          <p:nvPr>
            <p:ph type="dt" idx="10"/>
          </p:nvPr>
        </p:nvSpPr>
        <p:spPr>
          <a:xfrm>
            <a:off x="628650" y="4767263"/>
            <a:ext cx="2057400" cy="273900"/>
          </a:xfrm>
          <a:prstGeom prst="rect">
            <a:avLst/>
          </a:prstGeom>
          <a:noFill/>
          <a:ln>
            <a:noFill/>
          </a:ln>
        </p:spPr>
        <p:txBody>
          <a:bodyPr spcFirstLastPara="1" wrap="square" lIns="48200" tIns="24100" rIns="48200" bIns="24100" anchor="ctr" anchorCtr="0">
            <a:noAutofit/>
          </a:bodyPr>
          <a:lstStyle>
            <a:lvl1pPr marR="0" lvl="0"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37" name="Google Shape;337;p60"/>
          <p:cNvSpPr txBox="1">
            <a:spLocks noGrp="1"/>
          </p:cNvSpPr>
          <p:nvPr>
            <p:ph type="ftr" idx="11"/>
          </p:nvPr>
        </p:nvSpPr>
        <p:spPr>
          <a:xfrm>
            <a:off x="3028952" y="4767263"/>
            <a:ext cx="3086100" cy="273900"/>
          </a:xfrm>
          <a:prstGeom prst="rect">
            <a:avLst/>
          </a:prstGeom>
          <a:noFill/>
          <a:ln>
            <a:noFill/>
          </a:ln>
        </p:spPr>
        <p:txBody>
          <a:bodyPr spcFirstLastPara="1" wrap="square" lIns="48200" tIns="24100" rIns="48200" bIns="24100" anchor="ctr" anchorCtr="0">
            <a:noAutofit/>
          </a:bodyPr>
          <a:lstStyle>
            <a:lvl1pPr marR="0" lvl="0" algn="ctr"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1pPr>
            <a:lvl2pPr marR="0" lvl="1"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2pPr>
            <a:lvl3pPr marR="0" lvl="2"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3pPr>
            <a:lvl4pPr marR="0" lvl="3"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4pPr>
            <a:lvl5pPr marR="0" lvl="4"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5pPr>
            <a:lvl6pPr marR="0" lvl="5"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6pPr>
            <a:lvl7pPr marR="0" lvl="6"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7pPr>
            <a:lvl8pPr marR="0" lvl="7"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8pPr>
            <a:lvl9pPr marR="0" lvl="8" algn="l" rtl="0">
              <a:lnSpc>
                <a:spcPct val="100000"/>
              </a:lnSpc>
              <a:spcBef>
                <a:spcPts val="0"/>
              </a:spcBef>
              <a:spcAft>
                <a:spcPts val="0"/>
              </a:spcAft>
              <a:buClr>
                <a:srgbClr val="5C6670"/>
              </a:buClr>
              <a:buSzPts val="700"/>
              <a:buFont typeface="Trebuchet MS"/>
              <a:buNone/>
              <a:defRPr sz="900" b="0" i="0" u="none" strike="noStrike" cap="none">
                <a:solidFill>
                  <a:srgbClr val="5C6670"/>
                </a:solidFill>
                <a:latin typeface="Trebuchet MS"/>
                <a:ea typeface="Trebuchet MS"/>
                <a:cs typeface="Trebuchet MS"/>
                <a:sym typeface="Trebuchet MS"/>
              </a:defRPr>
            </a:lvl9pPr>
          </a:lstStyle>
          <a:p>
            <a:endParaRPr/>
          </a:p>
        </p:txBody>
      </p:sp>
      <p:sp>
        <p:nvSpPr>
          <p:cNvPr id="338" name="Google Shape;338;p60"/>
          <p:cNvSpPr txBox="1">
            <a:spLocks noGrp="1"/>
          </p:cNvSpPr>
          <p:nvPr>
            <p:ph type="sldNum" idx="12"/>
          </p:nvPr>
        </p:nvSpPr>
        <p:spPr>
          <a:xfrm>
            <a:off x="6457955" y="4767263"/>
            <a:ext cx="2057400" cy="273900"/>
          </a:xfrm>
          <a:prstGeom prst="rect">
            <a:avLst/>
          </a:prstGeom>
          <a:noFill/>
          <a:ln>
            <a:noFill/>
          </a:ln>
        </p:spPr>
        <p:txBody>
          <a:bodyPr spcFirstLastPara="1" wrap="square" lIns="48200" tIns="24100" rIns="48200" bIns="24100" anchor="ctr" anchorCtr="0">
            <a:noAutofit/>
          </a:bodyPr>
          <a:lstStyle>
            <a:lvl1pPr marL="0" marR="0" lvl="0"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139">
          <p15:clr>
            <a:srgbClr val="FBAE40"/>
          </p15:clr>
        </p15:guide>
        <p15:guide id="2" pos="202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46"/>
        <p:cNvGrpSpPr/>
        <p:nvPr/>
      </p:nvGrpSpPr>
      <p:grpSpPr>
        <a:xfrm>
          <a:off x="0" y="0"/>
          <a:ext cx="0" cy="0"/>
          <a:chOff x="0" y="0"/>
          <a:chExt cx="0" cy="0"/>
        </a:xfrm>
      </p:grpSpPr>
      <p:sp>
        <p:nvSpPr>
          <p:cNvPr id="47" name="Google Shape;47;p7"/>
          <p:cNvSpPr/>
          <p:nvPr/>
        </p:nvSpPr>
        <p:spPr>
          <a:xfrm>
            <a:off x="0" y="0"/>
            <a:ext cx="4572000" cy="5143500"/>
          </a:xfrm>
          <a:prstGeom prst="rect">
            <a:avLst/>
          </a:prstGeom>
          <a:solidFill>
            <a:srgbClr val="3C5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333375" y="990600"/>
            <a:ext cx="3838500" cy="3162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7200"/>
              <a:buNone/>
              <a:defRPr sz="7200">
                <a:solidFill>
                  <a:srgbClr val="FFFFFF"/>
                </a:solidFill>
              </a:defRPr>
            </a:lvl1pPr>
            <a:lvl2pPr lvl="1"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2pPr>
            <a:lvl3pPr lvl="2"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3pPr>
            <a:lvl4pPr lvl="3"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4pPr>
            <a:lvl5pPr lvl="4"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5pPr>
            <a:lvl6pPr lvl="5"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6pPr>
            <a:lvl7pPr lvl="6"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7pPr>
            <a:lvl8pPr lvl="7"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8pPr>
            <a:lvl9pPr lvl="8" rtl="0">
              <a:spcBef>
                <a:spcPts val="0"/>
              </a:spcBef>
              <a:spcAft>
                <a:spcPts val="0"/>
              </a:spcAft>
              <a:buClr>
                <a:srgbClr val="FFFFFF"/>
              </a:buClr>
              <a:buSzPts val="7200"/>
              <a:buFont typeface="Arvo"/>
              <a:buNone/>
              <a:defRPr sz="7200">
                <a:solidFill>
                  <a:srgbClr val="FFFFFF"/>
                </a:solidFill>
                <a:latin typeface="Arvo"/>
                <a:ea typeface="Arvo"/>
                <a:cs typeface="Arvo"/>
                <a:sym typeface="Arvo"/>
              </a:defRPr>
            </a:lvl9pPr>
          </a:lstStyle>
          <a:p>
            <a:endParaRPr/>
          </a:p>
        </p:txBody>
      </p:sp>
      <p:sp>
        <p:nvSpPr>
          <p:cNvPr id="49" name="Google Shape;49;p7"/>
          <p:cNvSpPr txBox="1">
            <a:spLocks noGrp="1"/>
          </p:cNvSpPr>
          <p:nvPr>
            <p:ph type="body" idx="1"/>
          </p:nvPr>
        </p:nvSpPr>
        <p:spPr>
          <a:xfrm>
            <a:off x="333375" y="2505075"/>
            <a:ext cx="2808000" cy="2352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FFFFF"/>
              </a:buClr>
              <a:buSzPts val="1200"/>
              <a:buChar char="●"/>
              <a:defRPr sz="1200">
                <a:solidFill>
                  <a:srgbClr val="FFFFFF"/>
                </a:solidFill>
              </a:defRPr>
            </a:lvl1pPr>
            <a:lvl2pPr marL="914400" lvl="1" indent="-304800" rtl="0">
              <a:spcBef>
                <a:spcPts val="1600"/>
              </a:spcBef>
              <a:spcAft>
                <a:spcPts val="0"/>
              </a:spcAft>
              <a:buClr>
                <a:srgbClr val="FFFFFF"/>
              </a:buClr>
              <a:buSzPts val="1200"/>
              <a:buChar char="○"/>
              <a:defRPr sz="1200">
                <a:solidFill>
                  <a:srgbClr val="FFFFFF"/>
                </a:solidFill>
              </a:defRPr>
            </a:lvl2pPr>
            <a:lvl3pPr marL="1371600" lvl="2" indent="-304800" rtl="0">
              <a:spcBef>
                <a:spcPts val="1600"/>
              </a:spcBef>
              <a:spcAft>
                <a:spcPts val="0"/>
              </a:spcAft>
              <a:buClr>
                <a:srgbClr val="FFFFFF"/>
              </a:buClr>
              <a:buSzPts val="1200"/>
              <a:buChar char="■"/>
              <a:defRPr sz="1200">
                <a:solidFill>
                  <a:srgbClr val="FFFFFF"/>
                </a:solidFill>
              </a:defRPr>
            </a:lvl3pPr>
            <a:lvl4pPr marL="1828800" lvl="3" indent="-304800" rtl="0">
              <a:spcBef>
                <a:spcPts val="1600"/>
              </a:spcBef>
              <a:spcAft>
                <a:spcPts val="0"/>
              </a:spcAft>
              <a:buClr>
                <a:srgbClr val="FFFFFF"/>
              </a:buClr>
              <a:buSzPts val="1200"/>
              <a:buChar char="●"/>
              <a:defRPr sz="1200">
                <a:solidFill>
                  <a:srgbClr val="FFFFFF"/>
                </a:solidFill>
              </a:defRPr>
            </a:lvl4pPr>
            <a:lvl5pPr marL="2286000" lvl="4" indent="-304800" rtl="0">
              <a:spcBef>
                <a:spcPts val="1600"/>
              </a:spcBef>
              <a:spcAft>
                <a:spcPts val="0"/>
              </a:spcAft>
              <a:buClr>
                <a:srgbClr val="FFFFFF"/>
              </a:buClr>
              <a:buSzPts val="1200"/>
              <a:buChar char="○"/>
              <a:defRPr sz="1200">
                <a:solidFill>
                  <a:srgbClr val="FFFFFF"/>
                </a:solidFill>
              </a:defRPr>
            </a:lvl5pPr>
            <a:lvl6pPr marL="2743200" lvl="5" indent="-304800" rtl="0">
              <a:spcBef>
                <a:spcPts val="1600"/>
              </a:spcBef>
              <a:spcAft>
                <a:spcPts val="0"/>
              </a:spcAft>
              <a:buClr>
                <a:srgbClr val="FFFFFF"/>
              </a:buClr>
              <a:buSzPts val="1200"/>
              <a:buChar char="■"/>
              <a:defRPr sz="1200">
                <a:solidFill>
                  <a:srgbClr val="FFFFFF"/>
                </a:solidFill>
              </a:defRPr>
            </a:lvl6pPr>
            <a:lvl7pPr marL="3200400" lvl="6" indent="-304800" rtl="0">
              <a:spcBef>
                <a:spcPts val="1600"/>
              </a:spcBef>
              <a:spcAft>
                <a:spcPts val="0"/>
              </a:spcAft>
              <a:buClr>
                <a:srgbClr val="FFFFFF"/>
              </a:buClr>
              <a:buSzPts val="1200"/>
              <a:buChar char="●"/>
              <a:defRPr sz="1200">
                <a:solidFill>
                  <a:srgbClr val="FFFFFF"/>
                </a:solidFill>
              </a:defRPr>
            </a:lvl7pPr>
            <a:lvl8pPr marL="3657600" lvl="7" indent="-304800" rtl="0">
              <a:spcBef>
                <a:spcPts val="1600"/>
              </a:spcBef>
              <a:spcAft>
                <a:spcPts val="0"/>
              </a:spcAft>
              <a:buClr>
                <a:srgbClr val="FFFFFF"/>
              </a:buClr>
              <a:buSzPts val="1200"/>
              <a:buChar char="○"/>
              <a:defRPr sz="1200">
                <a:solidFill>
                  <a:srgbClr val="FFFFFF"/>
                </a:solidFill>
              </a:defRPr>
            </a:lvl8pPr>
            <a:lvl9pPr marL="4114800" lvl="8" indent="-304800" rtl="0">
              <a:spcBef>
                <a:spcPts val="1600"/>
              </a:spcBef>
              <a:spcAft>
                <a:spcPts val="1600"/>
              </a:spcAft>
              <a:buClr>
                <a:srgbClr val="FFFFFF"/>
              </a:buClr>
              <a:buSzPts val="1200"/>
              <a:buChar char="■"/>
              <a:defRPr sz="1200">
                <a:solidFill>
                  <a:srgbClr val="FFFFFF"/>
                </a:solidFill>
              </a:defRPr>
            </a:lvl9pPr>
          </a:lstStyle>
          <a:p>
            <a:endParaRPr/>
          </a:p>
        </p:txBody>
      </p:sp>
      <p:pic>
        <p:nvPicPr>
          <p:cNvPr id="50" name="Google Shape;50;p7"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51" name="Google Shape;51;p7"/>
          <p:cNvSpPr txBox="1"/>
          <p:nvPr/>
        </p:nvSpPr>
        <p:spPr>
          <a:xfrm>
            <a:off x="6076725" y="4714898"/>
            <a:ext cx="24249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
        <p:nvSpPr>
          <p:cNvPr id="52" name="Google Shape;52;p7"/>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rtl="0">
              <a:buNone/>
              <a:defRPr b="1">
                <a:solidFill>
                  <a:srgbClr val="06448F"/>
                </a:solidFill>
              </a:defRPr>
            </a:lvl1pPr>
            <a:lvl2pPr lvl="1" algn="ctr" rtl="0">
              <a:buNone/>
              <a:defRPr b="1">
                <a:solidFill>
                  <a:srgbClr val="06448F"/>
                </a:solidFill>
              </a:defRPr>
            </a:lvl2pPr>
            <a:lvl3pPr lvl="2" algn="ctr" rtl="0">
              <a:buNone/>
              <a:defRPr b="1">
                <a:solidFill>
                  <a:srgbClr val="06448F"/>
                </a:solidFill>
              </a:defRPr>
            </a:lvl3pPr>
            <a:lvl4pPr lvl="3" algn="ctr" rtl="0">
              <a:buNone/>
              <a:defRPr b="1">
                <a:solidFill>
                  <a:srgbClr val="06448F"/>
                </a:solidFill>
              </a:defRPr>
            </a:lvl4pPr>
            <a:lvl5pPr lvl="4" algn="ctr" rtl="0">
              <a:buNone/>
              <a:defRPr b="1">
                <a:solidFill>
                  <a:srgbClr val="06448F"/>
                </a:solidFill>
              </a:defRPr>
            </a:lvl5pPr>
            <a:lvl6pPr lvl="5" algn="ctr" rtl="0">
              <a:buNone/>
              <a:defRPr b="1">
                <a:solidFill>
                  <a:srgbClr val="06448F"/>
                </a:solidFill>
              </a:defRPr>
            </a:lvl6pPr>
            <a:lvl7pPr lvl="6" algn="ctr" rtl="0">
              <a:buNone/>
              <a:defRPr b="1">
                <a:solidFill>
                  <a:srgbClr val="06448F"/>
                </a:solidFill>
              </a:defRPr>
            </a:lvl7pPr>
            <a:lvl8pPr lvl="7" algn="ctr" rtl="0">
              <a:buNone/>
              <a:defRPr b="1">
                <a:solidFill>
                  <a:srgbClr val="06448F"/>
                </a:solidFill>
              </a:defRPr>
            </a:lvl8pPr>
            <a:lvl9pPr lvl="8" algn="ctr" rtl="0">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8"/>
          <p:cNvSpPr/>
          <p:nvPr/>
        </p:nvSpPr>
        <p:spPr>
          <a:xfrm>
            <a:off x="0" y="430188"/>
            <a:ext cx="9144000" cy="3662100"/>
          </a:xfrm>
          <a:prstGeom prst="rect">
            <a:avLst/>
          </a:prstGeom>
          <a:solidFill>
            <a:srgbClr val="3C5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txBox="1">
            <a:spLocks noGrp="1"/>
          </p:cNvSpPr>
          <p:nvPr>
            <p:ph type="title"/>
          </p:nvPr>
        </p:nvSpPr>
        <p:spPr>
          <a:xfrm>
            <a:off x="490250" y="450150"/>
            <a:ext cx="6367800" cy="36621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Font typeface="Arvo"/>
              <a:buNone/>
              <a:defRPr sz="4800">
                <a:solidFill>
                  <a:srgbClr val="FFFFFF"/>
                </a:solidFill>
                <a:latin typeface="Arvo"/>
                <a:ea typeface="Arvo"/>
                <a:cs typeface="Arvo"/>
                <a:sym typeface="Arvo"/>
              </a:defRPr>
            </a:lvl1pPr>
            <a:lvl2pPr lvl="1">
              <a:spcBef>
                <a:spcPts val="0"/>
              </a:spcBef>
              <a:spcAft>
                <a:spcPts val="0"/>
              </a:spcAft>
              <a:buSzPts val="4800"/>
              <a:buFont typeface="Arvo"/>
              <a:buNone/>
              <a:defRPr sz="4800">
                <a:latin typeface="Arvo"/>
                <a:ea typeface="Arvo"/>
                <a:cs typeface="Arvo"/>
                <a:sym typeface="Arvo"/>
              </a:defRPr>
            </a:lvl2pPr>
            <a:lvl3pPr lvl="2">
              <a:spcBef>
                <a:spcPts val="0"/>
              </a:spcBef>
              <a:spcAft>
                <a:spcPts val="0"/>
              </a:spcAft>
              <a:buSzPts val="4800"/>
              <a:buFont typeface="Arvo"/>
              <a:buNone/>
              <a:defRPr sz="4800">
                <a:latin typeface="Arvo"/>
                <a:ea typeface="Arvo"/>
                <a:cs typeface="Arvo"/>
                <a:sym typeface="Arvo"/>
              </a:defRPr>
            </a:lvl3pPr>
            <a:lvl4pPr lvl="3">
              <a:spcBef>
                <a:spcPts val="0"/>
              </a:spcBef>
              <a:spcAft>
                <a:spcPts val="0"/>
              </a:spcAft>
              <a:buSzPts val="4800"/>
              <a:buFont typeface="Arvo"/>
              <a:buNone/>
              <a:defRPr sz="4800">
                <a:latin typeface="Arvo"/>
                <a:ea typeface="Arvo"/>
                <a:cs typeface="Arvo"/>
                <a:sym typeface="Arvo"/>
              </a:defRPr>
            </a:lvl4pPr>
            <a:lvl5pPr lvl="4">
              <a:spcBef>
                <a:spcPts val="0"/>
              </a:spcBef>
              <a:spcAft>
                <a:spcPts val="0"/>
              </a:spcAft>
              <a:buSzPts val="4800"/>
              <a:buFont typeface="Arvo"/>
              <a:buNone/>
              <a:defRPr sz="4800">
                <a:latin typeface="Arvo"/>
                <a:ea typeface="Arvo"/>
                <a:cs typeface="Arvo"/>
                <a:sym typeface="Arvo"/>
              </a:defRPr>
            </a:lvl5pPr>
            <a:lvl6pPr lvl="5">
              <a:spcBef>
                <a:spcPts val="0"/>
              </a:spcBef>
              <a:spcAft>
                <a:spcPts val="0"/>
              </a:spcAft>
              <a:buSzPts val="4800"/>
              <a:buFont typeface="Arvo"/>
              <a:buNone/>
              <a:defRPr sz="4800">
                <a:latin typeface="Arvo"/>
                <a:ea typeface="Arvo"/>
                <a:cs typeface="Arvo"/>
                <a:sym typeface="Arvo"/>
              </a:defRPr>
            </a:lvl6pPr>
            <a:lvl7pPr lvl="6">
              <a:spcBef>
                <a:spcPts val="0"/>
              </a:spcBef>
              <a:spcAft>
                <a:spcPts val="0"/>
              </a:spcAft>
              <a:buSzPts val="4800"/>
              <a:buFont typeface="Arvo"/>
              <a:buNone/>
              <a:defRPr sz="4800">
                <a:latin typeface="Arvo"/>
                <a:ea typeface="Arvo"/>
                <a:cs typeface="Arvo"/>
                <a:sym typeface="Arvo"/>
              </a:defRPr>
            </a:lvl7pPr>
            <a:lvl8pPr lvl="7">
              <a:spcBef>
                <a:spcPts val="0"/>
              </a:spcBef>
              <a:spcAft>
                <a:spcPts val="0"/>
              </a:spcAft>
              <a:buSzPts val="4800"/>
              <a:buFont typeface="Arvo"/>
              <a:buNone/>
              <a:defRPr sz="4800">
                <a:latin typeface="Arvo"/>
                <a:ea typeface="Arvo"/>
                <a:cs typeface="Arvo"/>
                <a:sym typeface="Arvo"/>
              </a:defRPr>
            </a:lvl8pPr>
            <a:lvl9pPr lvl="8">
              <a:spcBef>
                <a:spcPts val="0"/>
              </a:spcBef>
              <a:spcAft>
                <a:spcPts val="0"/>
              </a:spcAft>
              <a:buSzPts val="4800"/>
              <a:buFont typeface="Arvo"/>
              <a:buNone/>
              <a:defRPr sz="4800">
                <a:latin typeface="Arvo"/>
                <a:ea typeface="Arvo"/>
                <a:cs typeface="Arvo"/>
                <a:sym typeface="Arvo"/>
              </a:defRPr>
            </a:lvl9pPr>
          </a:lstStyle>
          <a:p>
            <a:endParaRPr/>
          </a:p>
        </p:txBody>
      </p:sp>
      <p:sp>
        <p:nvSpPr>
          <p:cNvPr id="56" name="Google Shape;56;p8"/>
          <p:cNvSpPr/>
          <p:nvPr/>
        </p:nvSpPr>
        <p:spPr>
          <a:xfrm>
            <a:off x="0" y="0"/>
            <a:ext cx="9144000" cy="140100"/>
          </a:xfrm>
          <a:prstGeom prst="rect">
            <a:avLst/>
          </a:prstGeom>
          <a:solidFill>
            <a:srgbClr val="FFD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txBox="1">
            <a:spLocks noGrp="1"/>
          </p:cNvSpPr>
          <p:nvPr>
            <p:ph type="sldNum" idx="12"/>
          </p:nvPr>
        </p:nvSpPr>
        <p:spPr>
          <a:xfrm>
            <a:off x="8446425" y="4562498"/>
            <a:ext cx="548700" cy="303000"/>
          </a:xfrm>
          <a:prstGeom prst="rect">
            <a:avLst/>
          </a:prstGeom>
          <a:noFill/>
        </p:spPr>
        <p:txBody>
          <a:bodyPr spcFirstLastPara="1" wrap="square" lIns="91425" tIns="91425" rIns="91425" bIns="91425" anchor="ctr" anchorCtr="0">
            <a:noAutofit/>
          </a:bodyPr>
          <a:lstStyle>
            <a:lvl1pPr lvl="0" algn="ctr" rtl="0">
              <a:buNone/>
              <a:defRPr b="1">
                <a:solidFill>
                  <a:srgbClr val="06448F"/>
                </a:solidFill>
              </a:defRPr>
            </a:lvl1pPr>
            <a:lvl2pPr lvl="1" algn="ctr" rtl="0">
              <a:buNone/>
              <a:defRPr b="1">
                <a:solidFill>
                  <a:srgbClr val="06448F"/>
                </a:solidFill>
              </a:defRPr>
            </a:lvl2pPr>
            <a:lvl3pPr lvl="2" algn="ctr" rtl="0">
              <a:buNone/>
              <a:defRPr b="1">
                <a:solidFill>
                  <a:srgbClr val="06448F"/>
                </a:solidFill>
              </a:defRPr>
            </a:lvl3pPr>
            <a:lvl4pPr lvl="3" algn="ctr" rtl="0">
              <a:buNone/>
              <a:defRPr b="1">
                <a:solidFill>
                  <a:srgbClr val="06448F"/>
                </a:solidFill>
              </a:defRPr>
            </a:lvl4pPr>
            <a:lvl5pPr lvl="4" algn="ctr" rtl="0">
              <a:buNone/>
              <a:defRPr b="1">
                <a:solidFill>
                  <a:srgbClr val="06448F"/>
                </a:solidFill>
              </a:defRPr>
            </a:lvl5pPr>
            <a:lvl6pPr lvl="5" algn="ctr" rtl="0">
              <a:buNone/>
              <a:defRPr b="1">
                <a:solidFill>
                  <a:srgbClr val="06448F"/>
                </a:solidFill>
              </a:defRPr>
            </a:lvl6pPr>
            <a:lvl7pPr lvl="6" algn="ctr" rtl="0">
              <a:buNone/>
              <a:defRPr b="1">
                <a:solidFill>
                  <a:srgbClr val="06448F"/>
                </a:solidFill>
              </a:defRPr>
            </a:lvl7pPr>
            <a:lvl8pPr lvl="7" algn="ctr" rtl="0">
              <a:buNone/>
              <a:defRPr b="1">
                <a:solidFill>
                  <a:srgbClr val="06448F"/>
                </a:solidFill>
              </a:defRPr>
            </a:lvl8pPr>
            <a:lvl9pPr lvl="8" algn="ctr" rtl="0">
              <a:buNone/>
              <a:defRPr b="1">
                <a:solidFill>
                  <a:srgbClr val="06448F"/>
                </a:solidFill>
              </a:defRPr>
            </a:lvl9pPr>
          </a:lstStyle>
          <a:p>
            <a:pPr marL="0" lvl="0" indent="0" algn="ctr" rtl="0">
              <a:spcBef>
                <a:spcPts val="0"/>
              </a:spcBef>
              <a:spcAft>
                <a:spcPts val="0"/>
              </a:spcAft>
              <a:buNone/>
            </a:pPr>
            <a:fld id="{00000000-1234-1234-1234-123412341234}" type="slidenum">
              <a:rPr lang="en"/>
              <a:t>‹#›</a:t>
            </a:fld>
            <a:endParaRPr/>
          </a:p>
        </p:txBody>
      </p:sp>
      <p:pic>
        <p:nvPicPr>
          <p:cNvPr id="58" name="Google Shape;58;p8" descr="The Colorado Department of Local Affairs Brand. "/>
          <p:cNvPicPr preferRelativeResize="0"/>
          <p:nvPr/>
        </p:nvPicPr>
        <p:blipFill rotWithShape="1">
          <a:blip r:embed="rId2">
            <a:alphaModFix/>
          </a:blip>
          <a:srcRect l="412" r="62073"/>
          <a:stretch/>
        </p:blipFill>
        <p:spPr>
          <a:xfrm>
            <a:off x="227325" y="4339900"/>
            <a:ext cx="1205402" cy="525600"/>
          </a:xfrm>
          <a:prstGeom prst="rect">
            <a:avLst/>
          </a:prstGeom>
          <a:noFill/>
          <a:ln>
            <a:noFill/>
          </a:ln>
        </p:spPr>
      </p:pic>
      <p:sp>
        <p:nvSpPr>
          <p:cNvPr id="59" name="Google Shape;59;p8"/>
          <p:cNvSpPr txBox="1"/>
          <p:nvPr/>
        </p:nvSpPr>
        <p:spPr>
          <a:xfrm>
            <a:off x="6773200" y="4562500"/>
            <a:ext cx="1728300" cy="303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06448F"/>
                </a:solidFill>
                <a:latin typeface="Candara"/>
                <a:ea typeface="Candara"/>
                <a:cs typeface="Candara"/>
                <a:sym typeface="Candara"/>
              </a:rPr>
              <a:t>cdola.colorado.gov</a:t>
            </a: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p9"/>
          <p:cNvSpPr/>
          <p:nvPr/>
        </p:nvSpPr>
        <p:spPr>
          <a:xfrm>
            <a:off x="4566650" y="-125"/>
            <a:ext cx="4577400" cy="5143500"/>
          </a:xfrm>
          <a:prstGeom prst="rect">
            <a:avLst/>
          </a:prstGeom>
          <a:solidFill>
            <a:srgbClr val="3C5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rgbClr val="001970"/>
              </a:buClr>
              <a:buSzPts val="4800"/>
              <a:buNone/>
              <a:defRPr sz="4800">
                <a:solidFill>
                  <a:srgbClr val="001970"/>
                </a:solidFill>
              </a:defRPr>
            </a:lvl1pPr>
            <a:lvl2pPr lvl="1"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2pPr>
            <a:lvl3pPr lvl="2"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3pPr>
            <a:lvl4pPr lvl="3"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4pPr>
            <a:lvl5pPr lvl="4"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5pPr>
            <a:lvl6pPr lvl="5"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6pPr>
            <a:lvl7pPr lvl="6"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7pPr>
            <a:lvl8pPr lvl="7"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8pPr>
            <a:lvl9pPr lvl="8" algn="ctr">
              <a:spcBef>
                <a:spcPts val="0"/>
              </a:spcBef>
              <a:spcAft>
                <a:spcPts val="0"/>
              </a:spcAft>
              <a:buClr>
                <a:srgbClr val="FF5301"/>
              </a:buClr>
              <a:buSzPts val="4200"/>
              <a:buFont typeface="Arvo"/>
              <a:buNone/>
              <a:defRPr sz="4200">
                <a:solidFill>
                  <a:srgbClr val="FF5301"/>
                </a:solidFill>
                <a:latin typeface="Arvo"/>
                <a:ea typeface="Arvo"/>
                <a:cs typeface="Arvo"/>
                <a:sym typeface="Arvo"/>
              </a:defRPr>
            </a:lvl9pPr>
          </a:lstStyle>
          <a:p>
            <a:endParaRPr/>
          </a:p>
        </p:txBody>
      </p:sp>
      <p:sp>
        <p:nvSpPr>
          <p:cNvPr id="63" name="Google Shape;6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001970"/>
              </a:buClr>
              <a:buSzPts val="2100"/>
              <a:buNone/>
              <a:defRPr sz="2100">
                <a:solidFill>
                  <a:srgbClr val="001970"/>
                </a:solidFill>
              </a:defRPr>
            </a:lvl1pPr>
            <a:lvl2pPr lvl="1"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2pPr>
            <a:lvl3pPr lvl="2"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3pPr>
            <a:lvl4pPr lvl="3"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4pPr>
            <a:lvl5pPr lvl="4"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5pPr>
            <a:lvl6pPr lvl="5"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6pPr>
            <a:lvl7pPr lvl="6"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7pPr>
            <a:lvl8pPr lvl="7"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8pPr>
            <a:lvl9pPr lvl="8" algn="ctr">
              <a:lnSpc>
                <a:spcPct val="100000"/>
              </a:lnSpc>
              <a:spcBef>
                <a:spcPts val="0"/>
              </a:spcBef>
              <a:spcAft>
                <a:spcPts val="0"/>
              </a:spcAft>
              <a:buClr>
                <a:srgbClr val="F63D27"/>
              </a:buClr>
              <a:buSzPts val="2100"/>
              <a:buFont typeface="Open Sans"/>
              <a:buNone/>
              <a:defRPr sz="2100">
                <a:solidFill>
                  <a:srgbClr val="F63D27"/>
                </a:solidFill>
                <a:latin typeface="Open Sans"/>
                <a:ea typeface="Open Sans"/>
                <a:cs typeface="Open Sans"/>
                <a:sym typeface="Open Sans"/>
              </a:defRPr>
            </a:lvl9pPr>
          </a:lstStyle>
          <a:p>
            <a:endParaRPr/>
          </a:p>
        </p:txBody>
      </p:sp>
      <p:sp>
        <p:nvSpPr>
          <p:cNvPr id="64" name="Google Shape;6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
        <p:nvSpPr>
          <p:cNvPr id="65" name="Google Shape;65;p9"/>
          <p:cNvSpPr txBox="1">
            <a:spLocks noGrp="1"/>
          </p:cNvSpPr>
          <p:nvPr>
            <p:ph type="sldNum" idx="12"/>
          </p:nvPr>
        </p:nvSpPr>
        <p:spPr>
          <a:xfrm>
            <a:off x="8446425" y="4714898"/>
            <a:ext cx="548700" cy="303000"/>
          </a:xfrm>
          <a:prstGeom prst="rect">
            <a:avLst/>
          </a:prstGeom>
          <a:noFill/>
        </p:spPr>
        <p:txBody>
          <a:bodyPr spcFirstLastPara="1" wrap="square" lIns="91425" tIns="91425" rIns="91425" bIns="91425" anchor="ctr" anchorCtr="0">
            <a:noAutofit/>
          </a:bodyPr>
          <a:lstStyle>
            <a:lvl1pPr lvl="0" algn="ctr" rtl="0">
              <a:buNone/>
              <a:defRPr b="1">
                <a:solidFill>
                  <a:schemeClr val="lt1"/>
                </a:solidFill>
              </a:defRPr>
            </a:lvl1pPr>
            <a:lvl2pPr lvl="1" algn="ctr" rtl="0">
              <a:buNone/>
              <a:defRPr b="1">
                <a:solidFill>
                  <a:schemeClr val="lt1"/>
                </a:solidFill>
              </a:defRPr>
            </a:lvl2pPr>
            <a:lvl3pPr lvl="2" algn="ctr" rtl="0">
              <a:buNone/>
              <a:defRPr b="1">
                <a:solidFill>
                  <a:schemeClr val="lt1"/>
                </a:solidFill>
              </a:defRPr>
            </a:lvl3pPr>
            <a:lvl4pPr lvl="3" algn="ctr" rtl="0">
              <a:buNone/>
              <a:defRPr b="1">
                <a:solidFill>
                  <a:schemeClr val="lt1"/>
                </a:solidFill>
              </a:defRPr>
            </a:lvl4pPr>
            <a:lvl5pPr lvl="4" algn="ctr" rtl="0">
              <a:buNone/>
              <a:defRPr b="1">
                <a:solidFill>
                  <a:schemeClr val="lt1"/>
                </a:solidFill>
              </a:defRPr>
            </a:lvl5pPr>
            <a:lvl6pPr lvl="5" algn="ctr" rtl="0">
              <a:buNone/>
              <a:defRPr b="1">
                <a:solidFill>
                  <a:schemeClr val="lt1"/>
                </a:solidFill>
              </a:defRPr>
            </a:lvl6pPr>
            <a:lvl7pPr lvl="6" algn="ctr" rtl="0">
              <a:buNone/>
              <a:defRPr b="1">
                <a:solidFill>
                  <a:schemeClr val="lt1"/>
                </a:solidFill>
              </a:defRPr>
            </a:lvl7pPr>
            <a:lvl8pPr lvl="7" algn="ctr" rtl="0">
              <a:buNone/>
              <a:defRPr b="1">
                <a:solidFill>
                  <a:schemeClr val="lt1"/>
                </a:solidFill>
              </a:defRPr>
            </a:lvl8pPr>
            <a:lvl9pPr lvl="8" algn="ctr" rtl="0">
              <a:buNone/>
              <a:defRPr b="1">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66" name="Google Shape;66;p9"/>
          <p:cNvSpPr txBox="1"/>
          <p:nvPr/>
        </p:nvSpPr>
        <p:spPr>
          <a:xfrm>
            <a:off x="6131925" y="4714900"/>
            <a:ext cx="2314500" cy="303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latin typeface="Candara"/>
                <a:ea typeface="Candara"/>
                <a:cs typeface="Candara"/>
                <a:sym typeface="Candara"/>
              </a:rPr>
              <a:t>cdola.colorado.gov</a:t>
            </a:r>
            <a:endParaRPr sz="1200">
              <a:solidFill>
                <a:srgbClr val="FFFFFF"/>
              </a:solidFill>
              <a:latin typeface="Candara"/>
              <a:ea typeface="Candara"/>
              <a:cs typeface="Candara"/>
              <a:sym typeface="Candara"/>
            </a:endParaRPr>
          </a:p>
        </p:txBody>
      </p:sp>
      <p:pic>
        <p:nvPicPr>
          <p:cNvPr id="67" name="Google Shape;67;p9" descr="The Colorado Department of Local Affairs Brand. "/>
          <p:cNvPicPr preferRelativeResize="0"/>
          <p:nvPr/>
        </p:nvPicPr>
        <p:blipFill rotWithShape="1">
          <a:blip r:embed="rId2">
            <a:alphaModFix/>
          </a:blip>
          <a:srcRect l="412" r="62073"/>
          <a:stretch/>
        </p:blipFill>
        <p:spPr>
          <a:xfrm>
            <a:off x="227325" y="4492300"/>
            <a:ext cx="1205402" cy="525600"/>
          </a:xfrm>
          <a:prstGeom prst="rect">
            <a:avLst/>
          </a:prstGeom>
          <a:noFill/>
          <a:ln>
            <a:noFill/>
          </a:ln>
        </p:spPr>
      </p:pic>
      <p:sp>
        <p:nvSpPr>
          <p:cNvPr id="68" name="Google Shape;68;p9"/>
          <p:cNvSpPr txBox="1"/>
          <p:nvPr/>
        </p:nvSpPr>
        <p:spPr>
          <a:xfrm>
            <a:off x="6076725" y="4714898"/>
            <a:ext cx="2424900" cy="30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rgbClr val="06448F"/>
              </a:solidFill>
              <a:latin typeface="Candara"/>
              <a:ea typeface="Candara"/>
              <a:cs typeface="Candara"/>
              <a:sym typeface="Candar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lidemodel2">
  <p:cSld name="1_slidemodel2">
    <p:bg>
      <p:bgPr>
        <a:gradFill>
          <a:gsLst>
            <a:gs pos="0">
              <a:srgbClr val="3C5B9B"/>
            </a:gs>
            <a:gs pos="55000">
              <a:srgbClr val="1181AE"/>
            </a:gs>
            <a:gs pos="100000">
              <a:srgbClr val="095474"/>
            </a:gs>
          </a:gsLst>
          <a:path path="circle">
            <a:fillToRect l="50000" t="50000" r="50000" b="50000"/>
          </a:path>
          <a:tileRect/>
        </a:gradFill>
        <a:effectLst/>
      </p:bgPr>
    </p:bg>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1983450" y="1380675"/>
            <a:ext cx="5177100" cy="1164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300"/>
              <a:buNone/>
              <a:defRPr sz="3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1" name="Google Shape;71;p10"/>
          <p:cNvPicPr preferRelativeResize="0"/>
          <p:nvPr/>
        </p:nvPicPr>
        <p:blipFill>
          <a:blip r:embed="rId2">
            <a:alphaModFix/>
          </a:blip>
          <a:stretch>
            <a:fillRect/>
          </a:stretch>
        </p:blipFill>
        <p:spPr>
          <a:xfrm>
            <a:off x="2762088" y="2854600"/>
            <a:ext cx="3619825" cy="20821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9.png"/><Relationship Id="rId4" Type="http://schemas.openxmlformats.org/officeDocument/2006/relationships/slideLayout" Target="../slideLayouts/slideLayout5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1pPr>
            <a:lvl2pPr lvl="1">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2pPr>
            <a:lvl3pPr lvl="2">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3pPr>
            <a:lvl4pPr lvl="3">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4pPr>
            <a:lvl5pPr lvl="4">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5pPr>
            <a:lvl6pPr lvl="5">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6pPr>
            <a:lvl7pPr lvl="6">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7pPr>
            <a:lvl8pPr lvl="7">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8pPr>
            <a:lvl9pPr lvl="8">
              <a:spcBef>
                <a:spcPts val="0"/>
              </a:spcBef>
              <a:spcAft>
                <a:spcPts val="0"/>
              </a:spcAft>
              <a:buClr>
                <a:srgbClr val="001970"/>
              </a:buClr>
              <a:buSzPts val="2800"/>
              <a:buFont typeface="Candara"/>
              <a:buNone/>
              <a:defRPr sz="2800">
                <a:solidFill>
                  <a:srgbClr val="001970"/>
                </a:solidFill>
                <a:latin typeface="Candara"/>
                <a:ea typeface="Candara"/>
                <a:cs typeface="Candara"/>
                <a:sym typeface="Candar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001970"/>
              </a:buClr>
              <a:buSzPts val="1800"/>
              <a:buFont typeface="Candara"/>
              <a:buChar char="●"/>
              <a:defRPr sz="1800">
                <a:solidFill>
                  <a:srgbClr val="001970"/>
                </a:solidFill>
                <a:latin typeface="Candara"/>
                <a:ea typeface="Candara"/>
                <a:cs typeface="Candara"/>
                <a:sym typeface="Candara"/>
              </a:defRPr>
            </a:lvl1pPr>
            <a:lvl2pPr marL="914400" lvl="1"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2pPr>
            <a:lvl3pPr marL="1371600" lvl="2"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3pPr>
            <a:lvl4pPr marL="1828800" lvl="3"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4pPr>
            <a:lvl5pPr marL="2286000" lvl="4"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5pPr>
            <a:lvl6pPr marL="2743200" lvl="5"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6pPr>
            <a:lvl7pPr marL="3200400" lvl="6"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7pPr>
            <a:lvl8pPr marL="3657600" lvl="7" indent="-317500">
              <a:lnSpc>
                <a:spcPct val="115000"/>
              </a:lnSpc>
              <a:spcBef>
                <a:spcPts val="1600"/>
              </a:spcBef>
              <a:spcAft>
                <a:spcPts val="0"/>
              </a:spcAft>
              <a:buClr>
                <a:srgbClr val="001970"/>
              </a:buClr>
              <a:buSzPts val="1400"/>
              <a:buFont typeface="Candara"/>
              <a:buChar char="○"/>
              <a:defRPr>
                <a:solidFill>
                  <a:srgbClr val="001970"/>
                </a:solidFill>
                <a:latin typeface="Candara"/>
                <a:ea typeface="Candara"/>
                <a:cs typeface="Candara"/>
                <a:sym typeface="Candara"/>
              </a:defRPr>
            </a:lvl8pPr>
            <a:lvl9pPr marL="4114800" lvl="8" indent="-317500">
              <a:lnSpc>
                <a:spcPct val="115000"/>
              </a:lnSpc>
              <a:spcBef>
                <a:spcPts val="1600"/>
              </a:spcBef>
              <a:spcAft>
                <a:spcPts val="1600"/>
              </a:spcAft>
              <a:buClr>
                <a:srgbClr val="001970"/>
              </a:buClr>
              <a:buSzPts val="1400"/>
              <a:buFont typeface="Candara"/>
              <a:buChar char="■"/>
              <a:defRPr>
                <a:solidFill>
                  <a:srgbClr val="001970"/>
                </a:solidFill>
                <a:latin typeface="Candara"/>
                <a:ea typeface="Candara"/>
                <a:cs typeface="Candara"/>
                <a:sym typeface="Canda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solidFill>
            <a:schemeClr val="lt1"/>
          </a:solidFill>
          <a:ln>
            <a:noFill/>
          </a:ln>
        </p:spPr>
        <p:txBody>
          <a:bodyPr spcFirstLastPara="1" wrap="square" lIns="91425" tIns="91425" rIns="91425" bIns="91425" anchor="ctr" anchorCtr="0">
            <a:noAutofit/>
          </a:bodyPr>
          <a:lstStyle>
            <a:lvl1pPr lvl="0" algn="r">
              <a:buNone/>
              <a:defRPr sz="1300">
                <a:solidFill>
                  <a:srgbClr val="001970"/>
                </a:solidFill>
                <a:latin typeface="Candara"/>
                <a:ea typeface="Candara"/>
                <a:cs typeface="Candara"/>
                <a:sym typeface="Candara"/>
              </a:defRPr>
            </a:lvl1pPr>
            <a:lvl2pPr lvl="1" algn="r">
              <a:buNone/>
              <a:defRPr sz="1300">
                <a:solidFill>
                  <a:srgbClr val="001970"/>
                </a:solidFill>
                <a:latin typeface="Candara"/>
                <a:ea typeface="Candara"/>
                <a:cs typeface="Candara"/>
                <a:sym typeface="Candara"/>
              </a:defRPr>
            </a:lvl2pPr>
            <a:lvl3pPr lvl="2" algn="r">
              <a:buNone/>
              <a:defRPr sz="1300">
                <a:solidFill>
                  <a:srgbClr val="001970"/>
                </a:solidFill>
                <a:latin typeface="Candara"/>
                <a:ea typeface="Candara"/>
                <a:cs typeface="Candara"/>
                <a:sym typeface="Candara"/>
              </a:defRPr>
            </a:lvl3pPr>
            <a:lvl4pPr lvl="3" algn="r">
              <a:buNone/>
              <a:defRPr sz="1300">
                <a:solidFill>
                  <a:srgbClr val="001970"/>
                </a:solidFill>
                <a:latin typeface="Candara"/>
                <a:ea typeface="Candara"/>
                <a:cs typeface="Candara"/>
                <a:sym typeface="Candara"/>
              </a:defRPr>
            </a:lvl4pPr>
            <a:lvl5pPr lvl="4" algn="r">
              <a:buNone/>
              <a:defRPr sz="1300">
                <a:solidFill>
                  <a:srgbClr val="001970"/>
                </a:solidFill>
                <a:latin typeface="Candara"/>
                <a:ea typeface="Candara"/>
                <a:cs typeface="Candara"/>
                <a:sym typeface="Candara"/>
              </a:defRPr>
            </a:lvl5pPr>
            <a:lvl6pPr lvl="5" algn="r">
              <a:buNone/>
              <a:defRPr sz="1300">
                <a:solidFill>
                  <a:srgbClr val="001970"/>
                </a:solidFill>
                <a:latin typeface="Candara"/>
                <a:ea typeface="Candara"/>
                <a:cs typeface="Candara"/>
                <a:sym typeface="Candara"/>
              </a:defRPr>
            </a:lvl6pPr>
            <a:lvl7pPr lvl="6" algn="r">
              <a:buNone/>
              <a:defRPr sz="1300">
                <a:solidFill>
                  <a:srgbClr val="001970"/>
                </a:solidFill>
                <a:latin typeface="Candara"/>
                <a:ea typeface="Candara"/>
                <a:cs typeface="Candara"/>
                <a:sym typeface="Candara"/>
              </a:defRPr>
            </a:lvl7pPr>
            <a:lvl8pPr lvl="7" algn="r">
              <a:buNone/>
              <a:defRPr sz="1300">
                <a:solidFill>
                  <a:srgbClr val="001970"/>
                </a:solidFill>
                <a:latin typeface="Candara"/>
                <a:ea typeface="Candara"/>
                <a:cs typeface="Candara"/>
                <a:sym typeface="Candara"/>
              </a:defRPr>
            </a:lvl8pPr>
            <a:lvl9pPr lvl="8" algn="r">
              <a:buNone/>
              <a:defRPr sz="1300">
                <a:solidFill>
                  <a:srgbClr val="001970"/>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69500" y="79300"/>
            <a:ext cx="8662800" cy="53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Trebuchet MS"/>
              <a:buNone/>
              <a:defRPr sz="3000">
                <a:solidFill>
                  <a:schemeClr val="dk1"/>
                </a:solidFill>
                <a:latin typeface="Trebuchet MS"/>
                <a:ea typeface="Trebuchet MS"/>
                <a:cs typeface="Trebuchet MS"/>
                <a:sym typeface="Trebuchet M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3" name="Google Shape;93;p16"/>
          <p:cNvSpPr txBox="1">
            <a:spLocks noGrp="1"/>
          </p:cNvSpPr>
          <p:nvPr>
            <p:ph type="body" idx="1"/>
          </p:nvPr>
        </p:nvSpPr>
        <p:spPr>
          <a:xfrm>
            <a:off x="169500" y="613725"/>
            <a:ext cx="8662800" cy="3513600"/>
          </a:xfrm>
          <a:prstGeom prst="rect">
            <a:avLst/>
          </a:prstGeom>
          <a:noFill/>
          <a:ln>
            <a:noFill/>
          </a:ln>
        </p:spPr>
        <p:txBody>
          <a:bodyPr spcFirstLastPara="1" wrap="square" lIns="91425" tIns="91425" rIns="91425" bIns="91425" anchor="t" anchorCtr="0">
            <a:noAutofit/>
          </a:bodyPr>
          <a:lstStyle>
            <a:lvl1pPr marL="457200" lvl="0" indent="-355600" rtl="0">
              <a:lnSpc>
                <a:spcPct val="115000"/>
              </a:lnSpc>
              <a:spcBef>
                <a:spcPts val="0"/>
              </a:spcBef>
              <a:spcAft>
                <a:spcPts val="0"/>
              </a:spcAft>
              <a:buSzPts val="2000"/>
              <a:buFont typeface="Trebuchet MS"/>
              <a:buChar char="●"/>
              <a:defRPr sz="2000">
                <a:latin typeface="Trebuchet MS"/>
                <a:ea typeface="Trebuchet MS"/>
                <a:cs typeface="Trebuchet MS"/>
                <a:sym typeface="Trebuchet MS"/>
              </a:defRPr>
            </a:lvl1pPr>
            <a:lvl2pPr marL="914400" lvl="1" indent="-349250" rtl="0">
              <a:lnSpc>
                <a:spcPct val="115000"/>
              </a:lnSpc>
              <a:spcBef>
                <a:spcPts val="0"/>
              </a:spcBef>
              <a:spcAft>
                <a:spcPts val="0"/>
              </a:spcAft>
              <a:buClr>
                <a:srgbClr val="111111"/>
              </a:buClr>
              <a:buSzPts val="1900"/>
              <a:buFont typeface="Trebuchet MS"/>
              <a:buChar char="○"/>
              <a:defRPr sz="1900">
                <a:solidFill>
                  <a:srgbClr val="111111"/>
                </a:solidFill>
                <a:latin typeface="Trebuchet MS"/>
                <a:ea typeface="Trebuchet MS"/>
                <a:cs typeface="Trebuchet MS"/>
                <a:sym typeface="Trebuchet MS"/>
              </a:defRPr>
            </a:lvl2pPr>
            <a:lvl3pPr marL="1371600" lvl="2" indent="-342900" rtl="0">
              <a:lnSpc>
                <a:spcPct val="115000"/>
              </a:lnSpc>
              <a:spcBef>
                <a:spcPts val="0"/>
              </a:spcBef>
              <a:spcAft>
                <a:spcPts val="0"/>
              </a:spcAft>
              <a:buClr>
                <a:srgbClr val="111111"/>
              </a:buClr>
              <a:buSzPts val="1800"/>
              <a:buFont typeface="Trebuchet MS"/>
              <a:buChar char="■"/>
              <a:defRPr sz="1800">
                <a:solidFill>
                  <a:srgbClr val="111111"/>
                </a:solidFill>
                <a:latin typeface="Trebuchet MS"/>
                <a:ea typeface="Trebuchet MS"/>
                <a:cs typeface="Trebuchet MS"/>
                <a:sym typeface="Trebuchet MS"/>
              </a:defRPr>
            </a:lvl3pPr>
            <a:lvl4pPr marL="1828800" lvl="3" indent="-336550" rtl="0">
              <a:lnSpc>
                <a:spcPct val="115000"/>
              </a:lnSpc>
              <a:spcBef>
                <a:spcPts val="0"/>
              </a:spcBef>
              <a:spcAft>
                <a:spcPts val="0"/>
              </a:spcAft>
              <a:buClr>
                <a:srgbClr val="111111"/>
              </a:buClr>
              <a:buSzPts val="1700"/>
              <a:buFont typeface="Trebuchet MS"/>
              <a:buChar char="●"/>
              <a:defRPr sz="1700">
                <a:solidFill>
                  <a:srgbClr val="111111"/>
                </a:solidFill>
                <a:latin typeface="Trebuchet MS"/>
                <a:ea typeface="Trebuchet MS"/>
                <a:cs typeface="Trebuchet MS"/>
                <a:sym typeface="Trebuchet MS"/>
              </a:defRPr>
            </a:lvl4pPr>
            <a:lvl5pPr marL="2286000" lvl="4" indent="-330200" rtl="0">
              <a:lnSpc>
                <a:spcPct val="115000"/>
              </a:lnSpc>
              <a:spcBef>
                <a:spcPts val="0"/>
              </a:spcBef>
              <a:spcAft>
                <a:spcPts val="0"/>
              </a:spcAft>
              <a:buClr>
                <a:srgbClr val="111111"/>
              </a:buClr>
              <a:buSzPts val="1600"/>
              <a:buFont typeface="Trebuchet MS"/>
              <a:buChar char="○"/>
              <a:defRPr sz="1600">
                <a:solidFill>
                  <a:srgbClr val="111111"/>
                </a:solidFill>
                <a:latin typeface="Trebuchet MS"/>
                <a:ea typeface="Trebuchet MS"/>
                <a:cs typeface="Trebuchet MS"/>
                <a:sym typeface="Trebuchet MS"/>
              </a:defRPr>
            </a:lvl5pPr>
            <a:lvl6pPr marL="2743200" lvl="5" indent="-323850" rtl="0">
              <a:lnSpc>
                <a:spcPct val="115000"/>
              </a:lnSpc>
              <a:spcBef>
                <a:spcPts val="0"/>
              </a:spcBef>
              <a:spcAft>
                <a:spcPts val="0"/>
              </a:spcAft>
              <a:buClr>
                <a:srgbClr val="111111"/>
              </a:buClr>
              <a:buSzPts val="1500"/>
              <a:buFont typeface="Trebuchet MS"/>
              <a:buChar char="■"/>
              <a:defRPr sz="1500">
                <a:solidFill>
                  <a:srgbClr val="111111"/>
                </a:solidFill>
                <a:latin typeface="Trebuchet MS"/>
                <a:ea typeface="Trebuchet MS"/>
                <a:cs typeface="Trebuchet MS"/>
                <a:sym typeface="Trebuchet MS"/>
              </a:defRPr>
            </a:lvl6pPr>
            <a:lvl7pPr marL="3200400" lvl="6" indent="-317500" rtl="0">
              <a:lnSpc>
                <a:spcPct val="115000"/>
              </a:lnSpc>
              <a:spcBef>
                <a:spcPts val="0"/>
              </a:spcBef>
              <a:spcAft>
                <a:spcPts val="0"/>
              </a:spcAft>
              <a:buClr>
                <a:srgbClr val="111111"/>
              </a:buClr>
              <a:buSzPts val="1400"/>
              <a:buFont typeface="Trebuchet MS"/>
              <a:buChar char="●"/>
              <a:defRPr>
                <a:solidFill>
                  <a:srgbClr val="111111"/>
                </a:solidFill>
                <a:latin typeface="Trebuchet MS"/>
                <a:ea typeface="Trebuchet MS"/>
                <a:cs typeface="Trebuchet MS"/>
                <a:sym typeface="Trebuchet MS"/>
              </a:defRPr>
            </a:lvl7pPr>
            <a:lvl8pPr marL="3657600" lvl="7" indent="-311150" rtl="0">
              <a:lnSpc>
                <a:spcPct val="115000"/>
              </a:lnSpc>
              <a:spcBef>
                <a:spcPts val="0"/>
              </a:spcBef>
              <a:spcAft>
                <a:spcPts val="0"/>
              </a:spcAft>
              <a:buClr>
                <a:srgbClr val="111111"/>
              </a:buClr>
              <a:buSzPts val="1300"/>
              <a:buFont typeface="Trebuchet MS"/>
              <a:buChar char="○"/>
              <a:defRPr sz="1300">
                <a:solidFill>
                  <a:srgbClr val="111111"/>
                </a:solidFill>
                <a:latin typeface="Trebuchet MS"/>
                <a:ea typeface="Trebuchet MS"/>
                <a:cs typeface="Trebuchet MS"/>
                <a:sym typeface="Trebuchet MS"/>
              </a:defRPr>
            </a:lvl8pPr>
            <a:lvl9pPr marL="4114800" lvl="8" indent="-304800" rtl="0">
              <a:lnSpc>
                <a:spcPct val="115000"/>
              </a:lnSpc>
              <a:spcBef>
                <a:spcPts val="0"/>
              </a:spcBef>
              <a:spcAft>
                <a:spcPts val="0"/>
              </a:spcAft>
              <a:buClr>
                <a:srgbClr val="111111"/>
              </a:buClr>
              <a:buSzPts val="1200"/>
              <a:buFont typeface="Trebuchet MS"/>
              <a:buChar char="■"/>
              <a:defRPr sz="1200">
                <a:solidFill>
                  <a:srgbClr val="111111"/>
                </a:solidFill>
                <a:latin typeface="Trebuchet MS"/>
                <a:ea typeface="Trebuchet MS"/>
                <a:cs typeface="Trebuchet MS"/>
                <a:sym typeface="Trebuchet MS"/>
              </a:defRPr>
            </a:lvl9pPr>
          </a:lstStyle>
          <a:p>
            <a:endParaRPr/>
          </a:p>
        </p:txBody>
      </p:sp>
      <p:sp>
        <p:nvSpPr>
          <p:cNvPr id="94" name="Google Shape;94;p16"/>
          <p:cNvSpPr txBox="1">
            <a:spLocks noGrp="1"/>
          </p:cNvSpPr>
          <p:nvPr>
            <p:ph type="sldNum" idx="12"/>
          </p:nvPr>
        </p:nvSpPr>
        <p:spPr>
          <a:xfrm>
            <a:off x="8364275" y="4521775"/>
            <a:ext cx="584400" cy="333000"/>
          </a:xfrm>
          <a:prstGeom prst="rect">
            <a:avLst/>
          </a:prstGeom>
          <a:solidFill>
            <a:srgbClr val="CFE2F3"/>
          </a:solidFill>
          <a:ln>
            <a:noFill/>
          </a:ln>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169500" y="79300"/>
            <a:ext cx="8662800" cy="53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Trebuchet MS"/>
              <a:buNone/>
              <a:defRPr sz="3000">
                <a:solidFill>
                  <a:schemeClr val="dk1"/>
                </a:solidFill>
                <a:latin typeface="Trebuchet MS"/>
                <a:ea typeface="Trebuchet MS"/>
                <a:cs typeface="Trebuchet MS"/>
                <a:sym typeface="Trebuchet M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12" name="Google Shape;212;p37"/>
          <p:cNvSpPr txBox="1">
            <a:spLocks noGrp="1"/>
          </p:cNvSpPr>
          <p:nvPr>
            <p:ph type="body" idx="1"/>
          </p:nvPr>
        </p:nvSpPr>
        <p:spPr>
          <a:xfrm>
            <a:off x="169500" y="613725"/>
            <a:ext cx="8662800" cy="3513600"/>
          </a:xfrm>
          <a:prstGeom prst="rect">
            <a:avLst/>
          </a:prstGeom>
          <a:noFill/>
          <a:ln>
            <a:noFill/>
          </a:ln>
        </p:spPr>
        <p:txBody>
          <a:bodyPr spcFirstLastPara="1" wrap="square" lIns="91425" tIns="91425" rIns="91425" bIns="91425" anchor="t" anchorCtr="0">
            <a:noAutofit/>
          </a:bodyPr>
          <a:lstStyle>
            <a:lvl1pPr marL="457200" lvl="0" indent="-355600" rtl="0">
              <a:lnSpc>
                <a:spcPct val="115000"/>
              </a:lnSpc>
              <a:spcBef>
                <a:spcPts val="0"/>
              </a:spcBef>
              <a:spcAft>
                <a:spcPts val="0"/>
              </a:spcAft>
              <a:buSzPts val="2000"/>
              <a:buFont typeface="Trebuchet MS"/>
              <a:buChar char="●"/>
              <a:defRPr sz="2000">
                <a:latin typeface="Trebuchet MS"/>
                <a:ea typeface="Trebuchet MS"/>
                <a:cs typeface="Trebuchet MS"/>
                <a:sym typeface="Trebuchet MS"/>
              </a:defRPr>
            </a:lvl1pPr>
            <a:lvl2pPr marL="914400" lvl="1" indent="-349250" rtl="0">
              <a:lnSpc>
                <a:spcPct val="115000"/>
              </a:lnSpc>
              <a:spcBef>
                <a:spcPts val="0"/>
              </a:spcBef>
              <a:spcAft>
                <a:spcPts val="0"/>
              </a:spcAft>
              <a:buClr>
                <a:srgbClr val="111111"/>
              </a:buClr>
              <a:buSzPts val="1900"/>
              <a:buFont typeface="Trebuchet MS"/>
              <a:buChar char="○"/>
              <a:defRPr sz="1900">
                <a:solidFill>
                  <a:srgbClr val="111111"/>
                </a:solidFill>
                <a:latin typeface="Trebuchet MS"/>
                <a:ea typeface="Trebuchet MS"/>
                <a:cs typeface="Trebuchet MS"/>
                <a:sym typeface="Trebuchet MS"/>
              </a:defRPr>
            </a:lvl2pPr>
            <a:lvl3pPr marL="1371600" lvl="2" indent="-342900" rtl="0">
              <a:lnSpc>
                <a:spcPct val="115000"/>
              </a:lnSpc>
              <a:spcBef>
                <a:spcPts val="0"/>
              </a:spcBef>
              <a:spcAft>
                <a:spcPts val="0"/>
              </a:spcAft>
              <a:buClr>
                <a:srgbClr val="111111"/>
              </a:buClr>
              <a:buSzPts val="1800"/>
              <a:buFont typeface="Trebuchet MS"/>
              <a:buChar char="■"/>
              <a:defRPr sz="1800">
                <a:solidFill>
                  <a:srgbClr val="111111"/>
                </a:solidFill>
                <a:latin typeface="Trebuchet MS"/>
                <a:ea typeface="Trebuchet MS"/>
                <a:cs typeface="Trebuchet MS"/>
                <a:sym typeface="Trebuchet MS"/>
              </a:defRPr>
            </a:lvl3pPr>
            <a:lvl4pPr marL="1828800" lvl="3" indent="-336550" rtl="0">
              <a:lnSpc>
                <a:spcPct val="115000"/>
              </a:lnSpc>
              <a:spcBef>
                <a:spcPts val="0"/>
              </a:spcBef>
              <a:spcAft>
                <a:spcPts val="0"/>
              </a:spcAft>
              <a:buClr>
                <a:srgbClr val="111111"/>
              </a:buClr>
              <a:buSzPts val="1700"/>
              <a:buFont typeface="Trebuchet MS"/>
              <a:buChar char="●"/>
              <a:defRPr sz="1700">
                <a:solidFill>
                  <a:srgbClr val="111111"/>
                </a:solidFill>
                <a:latin typeface="Trebuchet MS"/>
                <a:ea typeface="Trebuchet MS"/>
                <a:cs typeface="Trebuchet MS"/>
                <a:sym typeface="Trebuchet MS"/>
              </a:defRPr>
            </a:lvl4pPr>
            <a:lvl5pPr marL="2286000" lvl="4" indent="-330200" rtl="0">
              <a:lnSpc>
                <a:spcPct val="115000"/>
              </a:lnSpc>
              <a:spcBef>
                <a:spcPts val="0"/>
              </a:spcBef>
              <a:spcAft>
                <a:spcPts val="0"/>
              </a:spcAft>
              <a:buClr>
                <a:srgbClr val="111111"/>
              </a:buClr>
              <a:buSzPts val="1600"/>
              <a:buFont typeface="Trebuchet MS"/>
              <a:buChar char="○"/>
              <a:defRPr sz="1600">
                <a:solidFill>
                  <a:srgbClr val="111111"/>
                </a:solidFill>
                <a:latin typeface="Trebuchet MS"/>
                <a:ea typeface="Trebuchet MS"/>
                <a:cs typeface="Trebuchet MS"/>
                <a:sym typeface="Trebuchet MS"/>
              </a:defRPr>
            </a:lvl5pPr>
            <a:lvl6pPr marL="2743200" lvl="5" indent="-323850" rtl="0">
              <a:lnSpc>
                <a:spcPct val="115000"/>
              </a:lnSpc>
              <a:spcBef>
                <a:spcPts val="0"/>
              </a:spcBef>
              <a:spcAft>
                <a:spcPts val="0"/>
              </a:spcAft>
              <a:buClr>
                <a:srgbClr val="111111"/>
              </a:buClr>
              <a:buSzPts val="1500"/>
              <a:buFont typeface="Trebuchet MS"/>
              <a:buChar char="■"/>
              <a:defRPr sz="1500">
                <a:solidFill>
                  <a:srgbClr val="111111"/>
                </a:solidFill>
                <a:latin typeface="Trebuchet MS"/>
                <a:ea typeface="Trebuchet MS"/>
                <a:cs typeface="Trebuchet MS"/>
                <a:sym typeface="Trebuchet MS"/>
              </a:defRPr>
            </a:lvl6pPr>
            <a:lvl7pPr marL="3200400" lvl="6" indent="-317500" rtl="0">
              <a:lnSpc>
                <a:spcPct val="115000"/>
              </a:lnSpc>
              <a:spcBef>
                <a:spcPts val="0"/>
              </a:spcBef>
              <a:spcAft>
                <a:spcPts val="0"/>
              </a:spcAft>
              <a:buClr>
                <a:srgbClr val="111111"/>
              </a:buClr>
              <a:buSzPts val="1400"/>
              <a:buFont typeface="Trebuchet MS"/>
              <a:buChar char="●"/>
              <a:defRPr>
                <a:solidFill>
                  <a:srgbClr val="111111"/>
                </a:solidFill>
                <a:latin typeface="Trebuchet MS"/>
                <a:ea typeface="Trebuchet MS"/>
                <a:cs typeface="Trebuchet MS"/>
                <a:sym typeface="Trebuchet MS"/>
              </a:defRPr>
            </a:lvl7pPr>
            <a:lvl8pPr marL="3657600" lvl="7" indent="-311150" rtl="0">
              <a:lnSpc>
                <a:spcPct val="115000"/>
              </a:lnSpc>
              <a:spcBef>
                <a:spcPts val="0"/>
              </a:spcBef>
              <a:spcAft>
                <a:spcPts val="0"/>
              </a:spcAft>
              <a:buClr>
                <a:srgbClr val="111111"/>
              </a:buClr>
              <a:buSzPts val="1300"/>
              <a:buFont typeface="Trebuchet MS"/>
              <a:buChar char="○"/>
              <a:defRPr sz="1300">
                <a:solidFill>
                  <a:srgbClr val="111111"/>
                </a:solidFill>
                <a:latin typeface="Trebuchet MS"/>
                <a:ea typeface="Trebuchet MS"/>
                <a:cs typeface="Trebuchet MS"/>
                <a:sym typeface="Trebuchet MS"/>
              </a:defRPr>
            </a:lvl8pPr>
            <a:lvl9pPr marL="4114800" lvl="8" indent="-304800" rtl="0">
              <a:lnSpc>
                <a:spcPct val="115000"/>
              </a:lnSpc>
              <a:spcBef>
                <a:spcPts val="0"/>
              </a:spcBef>
              <a:spcAft>
                <a:spcPts val="0"/>
              </a:spcAft>
              <a:buClr>
                <a:srgbClr val="111111"/>
              </a:buClr>
              <a:buSzPts val="1200"/>
              <a:buFont typeface="Trebuchet MS"/>
              <a:buChar char="■"/>
              <a:defRPr sz="1200">
                <a:solidFill>
                  <a:srgbClr val="111111"/>
                </a:solidFill>
                <a:latin typeface="Trebuchet MS"/>
                <a:ea typeface="Trebuchet MS"/>
                <a:cs typeface="Trebuchet MS"/>
                <a:sym typeface="Trebuchet MS"/>
              </a:defRPr>
            </a:lvl9pPr>
          </a:lstStyle>
          <a:p>
            <a:endParaRPr/>
          </a:p>
        </p:txBody>
      </p:sp>
      <p:sp>
        <p:nvSpPr>
          <p:cNvPr id="213" name="Google Shape;213;p37"/>
          <p:cNvSpPr txBox="1">
            <a:spLocks noGrp="1"/>
          </p:cNvSpPr>
          <p:nvPr>
            <p:ph type="sldNum" idx="12"/>
          </p:nvPr>
        </p:nvSpPr>
        <p:spPr>
          <a:xfrm>
            <a:off x="8364275" y="4521775"/>
            <a:ext cx="584400" cy="333000"/>
          </a:xfrm>
          <a:prstGeom prst="rect">
            <a:avLst/>
          </a:prstGeom>
          <a:solidFill>
            <a:srgbClr val="CFE2F3"/>
          </a:solidFill>
          <a:ln>
            <a:noFill/>
          </a:ln>
        </p:spPr>
        <p:txBody>
          <a:bodyPr spcFirstLastPara="1" wrap="square" lIns="27425" tIns="27425" rIns="27425" bIns="27425" anchor="b" anchorCtr="0">
            <a:noAutofit/>
          </a:bodyPr>
          <a:lstStyle>
            <a:lvl1pPr lvl="0" algn="ctr" rtl="0">
              <a:buNone/>
              <a:defRPr sz="1300">
                <a:latin typeface="Trebuchet MS"/>
                <a:ea typeface="Trebuchet MS"/>
                <a:cs typeface="Trebuchet MS"/>
                <a:sym typeface="Trebuchet MS"/>
              </a:defRPr>
            </a:lvl1pPr>
            <a:lvl2pPr lvl="1" algn="ctr" rtl="0">
              <a:buNone/>
              <a:defRPr sz="1300">
                <a:latin typeface="Trebuchet MS"/>
                <a:ea typeface="Trebuchet MS"/>
                <a:cs typeface="Trebuchet MS"/>
                <a:sym typeface="Trebuchet MS"/>
              </a:defRPr>
            </a:lvl2pPr>
            <a:lvl3pPr lvl="2" algn="ctr" rtl="0">
              <a:buNone/>
              <a:defRPr sz="1300">
                <a:latin typeface="Trebuchet MS"/>
                <a:ea typeface="Trebuchet MS"/>
                <a:cs typeface="Trebuchet MS"/>
                <a:sym typeface="Trebuchet MS"/>
              </a:defRPr>
            </a:lvl3pPr>
            <a:lvl4pPr lvl="3" algn="ctr" rtl="0">
              <a:buNone/>
              <a:defRPr sz="1300">
                <a:latin typeface="Trebuchet MS"/>
                <a:ea typeface="Trebuchet MS"/>
                <a:cs typeface="Trebuchet MS"/>
                <a:sym typeface="Trebuchet MS"/>
              </a:defRPr>
            </a:lvl4pPr>
            <a:lvl5pPr lvl="4" algn="ctr" rtl="0">
              <a:buNone/>
              <a:defRPr sz="1300">
                <a:latin typeface="Trebuchet MS"/>
                <a:ea typeface="Trebuchet MS"/>
                <a:cs typeface="Trebuchet MS"/>
                <a:sym typeface="Trebuchet MS"/>
              </a:defRPr>
            </a:lvl5pPr>
            <a:lvl6pPr lvl="5" algn="ctr" rtl="0">
              <a:buNone/>
              <a:defRPr sz="1300">
                <a:latin typeface="Trebuchet MS"/>
                <a:ea typeface="Trebuchet MS"/>
                <a:cs typeface="Trebuchet MS"/>
                <a:sym typeface="Trebuchet MS"/>
              </a:defRPr>
            </a:lvl6pPr>
            <a:lvl7pPr lvl="6" algn="ctr" rtl="0">
              <a:buNone/>
              <a:defRPr sz="1300">
                <a:latin typeface="Trebuchet MS"/>
                <a:ea typeface="Trebuchet MS"/>
                <a:cs typeface="Trebuchet MS"/>
                <a:sym typeface="Trebuchet MS"/>
              </a:defRPr>
            </a:lvl7pPr>
            <a:lvl8pPr lvl="7" algn="ctr" rtl="0">
              <a:buNone/>
              <a:defRPr sz="1300">
                <a:latin typeface="Trebuchet MS"/>
                <a:ea typeface="Trebuchet MS"/>
                <a:cs typeface="Trebuchet MS"/>
                <a:sym typeface="Trebuchet MS"/>
              </a:defRPr>
            </a:lvl8pPr>
            <a:lvl9pPr lvl="8" algn="ctr" rtl="0">
              <a:buNone/>
              <a:defRPr sz="1300">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0"/>
        <p:cNvGrpSpPr/>
        <p:nvPr/>
      </p:nvGrpSpPr>
      <p:grpSpPr>
        <a:xfrm>
          <a:off x="0" y="0"/>
          <a:ext cx="0" cy="0"/>
          <a:chOff x="0" y="0"/>
          <a:chExt cx="0" cy="0"/>
        </a:xfrm>
      </p:grpSpPr>
      <p:sp>
        <p:nvSpPr>
          <p:cNvPr id="301" name="Google Shape;301;p52"/>
          <p:cNvSpPr/>
          <p:nvPr/>
        </p:nvSpPr>
        <p:spPr>
          <a:xfrm>
            <a:off x="0" y="4701483"/>
            <a:ext cx="9161856" cy="457056"/>
          </a:xfrm>
          <a:custGeom>
            <a:avLst/>
            <a:gdLst/>
            <a:ahLst/>
            <a:cxnLst/>
            <a:rect l="l" t="t" r="r" b="b"/>
            <a:pathLst>
              <a:path w="21600" h="21600" extrusionOk="0">
                <a:moveTo>
                  <a:pt x="0" y="0"/>
                </a:moveTo>
                <a:lnTo>
                  <a:pt x="21600" y="0"/>
                </a:lnTo>
                <a:lnTo>
                  <a:pt x="21600" y="21600"/>
                </a:lnTo>
                <a:lnTo>
                  <a:pt x="0" y="21600"/>
                </a:lnTo>
                <a:close/>
              </a:path>
            </a:pathLst>
          </a:custGeom>
          <a:solidFill>
            <a:srgbClr val="FFD100"/>
          </a:solidFill>
          <a:ln>
            <a:noFill/>
          </a:ln>
        </p:spPr>
        <p:txBody>
          <a:bodyPr spcFirstLastPara="1" wrap="square" lIns="35725" tIns="35725" rIns="35725" bIns="35725" anchor="ctr" anchorCtr="0">
            <a:noAutofit/>
          </a:bodyPr>
          <a:lstStyle/>
          <a:p>
            <a:pPr marL="0" marR="0" lvl="0" indent="0" algn="l" rtl="0">
              <a:spcBef>
                <a:spcPts val="0"/>
              </a:spcBef>
              <a:spcAft>
                <a:spcPts val="0"/>
              </a:spcAft>
              <a:buNone/>
            </a:pPr>
            <a:endParaRPr sz="1500" b="0" i="0" u="none" strike="noStrike" cap="none">
              <a:solidFill>
                <a:srgbClr val="53C1DD"/>
              </a:solidFill>
              <a:latin typeface="Trebuchet MS"/>
              <a:ea typeface="Trebuchet MS"/>
              <a:cs typeface="Trebuchet MS"/>
              <a:sym typeface="Trebuchet MS"/>
            </a:endParaRPr>
          </a:p>
        </p:txBody>
      </p:sp>
      <p:pic>
        <p:nvPicPr>
          <p:cNvPr id="302" name="Google Shape;302;p52"/>
          <p:cNvPicPr preferRelativeResize="0"/>
          <p:nvPr/>
        </p:nvPicPr>
        <p:blipFill rotWithShape="1">
          <a:blip r:embed="rId10">
            <a:alphaModFix/>
          </a:blip>
          <a:srcRect/>
          <a:stretch/>
        </p:blipFill>
        <p:spPr>
          <a:xfrm>
            <a:off x="553764" y="4753370"/>
            <a:ext cx="2210032" cy="35330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dola.colorado.gov/lgis/" TargetMode="External"/><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urldefense.proofpoint.com/v2/url?u=https-3A__dlg.colorado.gov_funding-2Ddirectory&amp;d=DwMFaQ&amp;c=sdnEM9SRGFuMt5z5w3AhsPNahmNicq64TgF1JwNR0cs&amp;r=gzlWrGMARfSJv7oY70M0zfirXf-4jNlXuY9mKGNiACY&amp;m=9YZXQTnqqXrohZfvBWYbDuqtg7yxxrpY7a0aqjEbHqVb0aSTR1GVOLnkn1QsaCNM&amp;s=G8Y-SI2I16-93CfxalGFiiAoshvtbYLobX72m5Qg9nI&amp;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1"/>
          <p:cNvSpPr txBox="1">
            <a:spLocks noGrp="1"/>
          </p:cNvSpPr>
          <p:nvPr>
            <p:ph type="sldNum" idx="4294967295"/>
          </p:nvPr>
        </p:nvSpPr>
        <p:spPr>
          <a:xfrm>
            <a:off x="8436650" y="4605025"/>
            <a:ext cx="584400" cy="333000"/>
          </a:xfrm>
          <a:prstGeom prst="rect">
            <a:avLst/>
          </a:prstGeom>
          <a:noFill/>
        </p:spPr>
        <p:txBody>
          <a:bodyPr spcFirstLastPara="1" wrap="square" lIns="27425" tIns="27425" rIns="27425" bIns="27425" anchor="b" anchorCtr="0">
            <a:noAutofit/>
          </a:bodyPr>
          <a:lstStyle/>
          <a:p>
            <a:pPr marL="0" lvl="0" indent="0" algn="ctr" rtl="0">
              <a:spcBef>
                <a:spcPts val="0"/>
              </a:spcBef>
              <a:spcAft>
                <a:spcPts val="0"/>
              </a:spcAft>
              <a:buNone/>
            </a:pPr>
            <a:fld id="{00000000-1234-1234-1234-123412341234}" type="slidenum">
              <a:rPr lang="en" sz="1300">
                <a:latin typeface="Trebuchet MS"/>
                <a:ea typeface="Trebuchet MS"/>
                <a:cs typeface="Trebuchet MS"/>
                <a:sym typeface="Trebuchet MS"/>
              </a:rPr>
              <a:t>1</a:t>
            </a:fld>
            <a:endParaRPr sz="1300">
              <a:latin typeface="Trebuchet MS"/>
              <a:ea typeface="Trebuchet MS"/>
              <a:cs typeface="Trebuchet MS"/>
              <a:sym typeface="Trebuchet MS"/>
            </a:endParaRPr>
          </a:p>
        </p:txBody>
      </p:sp>
      <p:pic>
        <p:nvPicPr>
          <p:cNvPr id="344" name="Google Shape;344;p61"/>
          <p:cNvPicPr preferRelativeResize="0"/>
          <p:nvPr/>
        </p:nvPicPr>
        <p:blipFill rotWithShape="1">
          <a:blip r:embed="rId3">
            <a:alphaModFix/>
          </a:blip>
          <a:srcRect t="5595" b="5595"/>
          <a:stretch/>
        </p:blipFill>
        <p:spPr>
          <a:xfrm>
            <a:off x="460875" y="0"/>
            <a:ext cx="8683200" cy="5143500"/>
          </a:xfrm>
          <a:prstGeom prst="rect">
            <a:avLst/>
          </a:prstGeom>
          <a:noFill/>
          <a:ln>
            <a:noFill/>
          </a:ln>
        </p:spPr>
      </p:pic>
      <p:sp>
        <p:nvSpPr>
          <p:cNvPr id="345" name="Google Shape;345;p61"/>
          <p:cNvSpPr/>
          <p:nvPr/>
        </p:nvSpPr>
        <p:spPr>
          <a:xfrm>
            <a:off x="0" y="0"/>
            <a:ext cx="8436600" cy="5143500"/>
          </a:xfrm>
          <a:prstGeom prst="rect">
            <a:avLst/>
          </a:prstGeom>
          <a:gradFill>
            <a:gsLst>
              <a:gs pos="0">
                <a:srgbClr val="3C5B9B"/>
              </a:gs>
              <a:gs pos="47000">
                <a:srgbClr val="3C5B9B"/>
              </a:gs>
              <a:gs pos="100000">
                <a:srgbClr val="35647E">
                  <a:alpha val="0"/>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46" name="Google Shape;346;p61"/>
          <p:cNvSpPr txBox="1"/>
          <p:nvPr/>
        </p:nvSpPr>
        <p:spPr>
          <a:xfrm>
            <a:off x="293750" y="248450"/>
            <a:ext cx="7113900" cy="172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4000" b="1">
                <a:solidFill>
                  <a:schemeClr val="lt1"/>
                </a:solidFill>
                <a:latin typeface="Candara"/>
                <a:ea typeface="Candara"/>
                <a:cs typeface="Candara"/>
                <a:sym typeface="Candara"/>
              </a:rPr>
              <a:t>DOLA is in the House!</a:t>
            </a:r>
            <a:endParaRPr sz="4000" b="1">
              <a:solidFill>
                <a:schemeClr val="lt1"/>
              </a:solidFill>
              <a:latin typeface="Candara"/>
              <a:ea typeface="Candara"/>
              <a:cs typeface="Candara"/>
              <a:sym typeface="Candara"/>
            </a:endParaRPr>
          </a:p>
          <a:p>
            <a:pPr marL="0" lvl="0" indent="0" algn="l" rtl="0">
              <a:lnSpc>
                <a:spcPct val="115000"/>
              </a:lnSpc>
              <a:spcBef>
                <a:spcPts val="0"/>
              </a:spcBef>
              <a:spcAft>
                <a:spcPts val="0"/>
              </a:spcAft>
              <a:buNone/>
            </a:pPr>
            <a:r>
              <a:rPr lang="en" sz="2500" b="1">
                <a:solidFill>
                  <a:srgbClr val="FFD100"/>
                </a:solidFill>
                <a:latin typeface="Candara"/>
                <a:ea typeface="Candara"/>
                <a:cs typeface="Candara"/>
                <a:sym typeface="Candara"/>
              </a:rPr>
              <a:t>An Overview of the Department’s Grant Programs, Technical Assistance Offerings and New Initiatives</a:t>
            </a:r>
            <a:r>
              <a:rPr lang="en" sz="2000" b="1">
                <a:solidFill>
                  <a:srgbClr val="FFD100"/>
                </a:solidFill>
                <a:latin typeface="Candara"/>
                <a:ea typeface="Candara"/>
                <a:cs typeface="Candara"/>
                <a:sym typeface="Candara"/>
              </a:rPr>
              <a:t> </a:t>
            </a:r>
            <a:endParaRPr sz="2000" b="1">
              <a:solidFill>
                <a:srgbClr val="FFD100"/>
              </a:solidFill>
              <a:latin typeface="Candara"/>
              <a:ea typeface="Candara"/>
              <a:cs typeface="Candara"/>
              <a:sym typeface="Candara"/>
            </a:endParaRPr>
          </a:p>
        </p:txBody>
      </p:sp>
      <p:pic>
        <p:nvPicPr>
          <p:cNvPr id="347" name="Google Shape;347;p61"/>
          <p:cNvPicPr preferRelativeResize="0"/>
          <p:nvPr/>
        </p:nvPicPr>
        <p:blipFill rotWithShape="1">
          <a:blip r:embed="rId4">
            <a:alphaModFix/>
          </a:blip>
          <a:srcRect t="504" b="514"/>
          <a:stretch/>
        </p:blipFill>
        <p:spPr>
          <a:xfrm>
            <a:off x="460875" y="3640553"/>
            <a:ext cx="1937073" cy="1114197"/>
          </a:xfrm>
          <a:prstGeom prst="rect">
            <a:avLst/>
          </a:prstGeom>
          <a:noFill/>
          <a:ln>
            <a:noFill/>
          </a:ln>
        </p:spPr>
      </p:pic>
      <p:sp>
        <p:nvSpPr>
          <p:cNvPr id="348" name="Google Shape;348;p61"/>
          <p:cNvSpPr txBox="1"/>
          <p:nvPr/>
        </p:nvSpPr>
        <p:spPr>
          <a:xfrm>
            <a:off x="346725" y="2133150"/>
            <a:ext cx="4438500" cy="8772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2000" b="1">
                <a:solidFill>
                  <a:schemeClr val="lt1"/>
                </a:solidFill>
                <a:latin typeface="Candara"/>
                <a:ea typeface="Candara"/>
                <a:cs typeface="Candara"/>
                <a:sym typeface="Candara"/>
              </a:rPr>
              <a:t>Eric Bergman</a:t>
            </a:r>
            <a:endParaRPr sz="2000" b="1">
              <a:solidFill>
                <a:schemeClr val="lt1"/>
              </a:solidFill>
              <a:latin typeface="Candara"/>
              <a:ea typeface="Candara"/>
              <a:cs typeface="Candara"/>
              <a:sym typeface="Candara"/>
            </a:endParaRPr>
          </a:p>
          <a:p>
            <a:pPr marL="0" lvl="0" indent="0" algn="l" rtl="0">
              <a:lnSpc>
                <a:spcPct val="125000"/>
              </a:lnSpc>
              <a:spcBef>
                <a:spcPts val="0"/>
              </a:spcBef>
              <a:spcAft>
                <a:spcPts val="0"/>
              </a:spcAft>
              <a:buNone/>
            </a:pPr>
            <a:r>
              <a:rPr lang="en" sz="2000" b="1">
                <a:solidFill>
                  <a:schemeClr val="lt1"/>
                </a:solidFill>
                <a:latin typeface="Candara"/>
                <a:ea typeface="Candara"/>
                <a:cs typeface="Candara"/>
                <a:sym typeface="Candara"/>
              </a:rPr>
              <a:t>Director, Division of Local Government</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txBox="1">
            <a:spLocks noGrp="1"/>
          </p:cNvSpPr>
          <p:nvPr>
            <p:ph type="title"/>
          </p:nvPr>
        </p:nvSpPr>
        <p:spPr>
          <a:xfrm>
            <a:off x="378575" y="-6"/>
            <a:ext cx="7886700" cy="994200"/>
          </a:xfrm>
          <a:prstGeom prst="rect">
            <a:avLst/>
          </a:prstGeom>
        </p:spPr>
        <p:txBody>
          <a:bodyPr spcFirstLastPara="1" wrap="square" lIns="48200" tIns="24100" rIns="48200" bIns="24100" anchor="ctr" anchorCtr="0">
            <a:normAutofit/>
          </a:bodyPr>
          <a:lstStyle/>
          <a:p>
            <a:pPr marL="457200" lvl="0" indent="-419100" algn="l" rtl="0">
              <a:spcBef>
                <a:spcPts val="0"/>
              </a:spcBef>
              <a:spcAft>
                <a:spcPts val="0"/>
              </a:spcAft>
              <a:buClr>
                <a:srgbClr val="06448F"/>
              </a:buClr>
              <a:buSzPts val="3000"/>
              <a:buFont typeface="Arial Black"/>
              <a:buAutoNum type="arabicParenR"/>
            </a:pPr>
            <a:r>
              <a:rPr lang="en" i="0">
                <a:solidFill>
                  <a:srgbClr val="06448F"/>
                </a:solidFill>
                <a:latin typeface="Arial Black"/>
                <a:ea typeface="Arial Black"/>
                <a:cs typeface="Arial Black"/>
                <a:sym typeface="Arial Black"/>
              </a:rPr>
              <a:t>Local Government Services</a:t>
            </a:r>
            <a:endParaRPr i="0">
              <a:solidFill>
                <a:srgbClr val="06448F"/>
              </a:solidFill>
              <a:latin typeface="Arial Black"/>
              <a:ea typeface="Arial Black"/>
              <a:cs typeface="Arial Black"/>
              <a:sym typeface="Arial Black"/>
            </a:endParaRPr>
          </a:p>
        </p:txBody>
      </p:sp>
      <p:sp>
        <p:nvSpPr>
          <p:cNvPr id="466" name="Google Shape;466;p70"/>
          <p:cNvSpPr txBox="1">
            <a:spLocks noGrp="1"/>
          </p:cNvSpPr>
          <p:nvPr>
            <p:ph type="body" idx="1"/>
          </p:nvPr>
        </p:nvSpPr>
        <p:spPr>
          <a:xfrm>
            <a:off x="378567" y="989320"/>
            <a:ext cx="7886700" cy="3561600"/>
          </a:xfrm>
          <a:prstGeom prst="rect">
            <a:avLst/>
          </a:prstGeom>
        </p:spPr>
        <p:txBody>
          <a:bodyPr spcFirstLastPara="1" wrap="square" lIns="48200" tIns="24100" rIns="48200" bIns="24100" anchor="t" anchorCtr="0">
            <a:normAutofit fontScale="92500"/>
          </a:bodyPr>
          <a:lstStyle/>
          <a:p>
            <a:pPr marL="241300" lvl="0" indent="-266700" algn="l" rtl="0">
              <a:lnSpc>
                <a:spcPct val="115000"/>
              </a:lnSpc>
              <a:spcBef>
                <a:spcPts val="700"/>
              </a:spcBef>
              <a:spcAft>
                <a:spcPts val="0"/>
              </a:spcAft>
              <a:buClr>
                <a:schemeClr val="lt2"/>
              </a:buClr>
              <a:buSzPts val="2200"/>
              <a:buChar char="•"/>
            </a:pPr>
            <a:r>
              <a:rPr lang="en" sz="2200">
                <a:solidFill>
                  <a:schemeClr val="lt2"/>
                </a:solidFill>
              </a:rPr>
              <a:t>Colorado’s inventory of local governments and public files </a:t>
            </a:r>
            <a:r>
              <a:rPr lang="en" sz="2200" u="sng">
                <a:solidFill>
                  <a:srgbClr val="0000FF"/>
                </a:solidFill>
                <a:hlinkClick r:id="rId3">
                  <a:extLst>
                    <a:ext uri="{A12FA001-AC4F-418D-AE19-62706E023703}">
                      <ahyp:hlinkClr xmlns:ahyp="http://schemas.microsoft.com/office/drawing/2018/hyperlinkcolor" val="tx"/>
                    </a:ext>
                  </a:extLst>
                </a:hlinkClick>
              </a:rPr>
              <a:t>https://dola.colorado.gov/lgis/</a:t>
            </a:r>
            <a:endParaRPr sz="2200">
              <a:solidFill>
                <a:srgbClr val="0000FF"/>
              </a:solidFill>
            </a:endParaRPr>
          </a:p>
          <a:p>
            <a:pPr marL="742950" lvl="1" indent="-273050" algn="l" rtl="0">
              <a:lnSpc>
                <a:spcPct val="115000"/>
              </a:lnSpc>
              <a:spcBef>
                <a:spcPts val="0"/>
              </a:spcBef>
              <a:spcAft>
                <a:spcPts val="0"/>
              </a:spcAft>
              <a:buClr>
                <a:schemeClr val="lt2"/>
              </a:buClr>
              <a:buSzPts val="2200"/>
              <a:buChar char="•"/>
            </a:pPr>
            <a:r>
              <a:rPr lang="en" sz="2200">
                <a:solidFill>
                  <a:schemeClr val="lt2"/>
                </a:solidFill>
              </a:rPr>
              <a:t>New E-filing portal - October/November 2024</a:t>
            </a:r>
            <a:endParaRPr sz="2200">
              <a:solidFill>
                <a:schemeClr val="lt2"/>
              </a:solidFill>
            </a:endParaRPr>
          </a:p>
          <a:p>
            <a:pPr marL="742950" lvl="1" indent="-273050" algn="l" rtl="0">
              <a:lnSpc>
                <a:spcPct val="115000"/>
              </a:lnSpc>
              <a:spcBef>
                <a:spcPts val="0"/>
              </a:spcBef>
              <a:spcAft>
                <a:spcPts val="0"/>
              </a:spcAft>
              <a:buClr>
                <a:schemeClr val="lt2"/>
              </a:buClr>
              <a:buSzPts val="2200"/>
              <a:buChar char="•"/>
            </a:pPr>
            <a:r>
              <a:rPr lang="en" sz="2200">
                <a:solidFill>
                  <a:schemeClr val="lt2"/>
                </a:solidFill>
              </a:rPr>
              <a:t>More information coming soon</a:t>
            </a:r>
            <a:endParaRPr sz="2200">
              <a:solidFill>
                <a:srgbClr val="0000FF"/>
              </a:solidFill>
            </a:endParaRPr>
          </a:p>
          <a:p>
            <a:pPr marL="241300" lvl="0" indent="0" algn="l" rtl="0">
              <a:spcBef>
                <a:spcPts val="700"/>
              </a:spcBef>
              <a:spcAft>
                <a:spcPts val="0"/>
              </a:spcAft>
              <a:buNone/>
            </a:pPr>
            <a:endParaRPr sz="1659">
              <a:solidFill>
                <a:schemeClr val="lt2"/>
              </a:solidFill>
            </a:endParaRPr>
          </a:p>
          <a:p>
            <a:pPr marL="241300" lvl="0" indent="-266700" algn="l" rtl="0">
              <a:spcBef>
                <a:spcPts val="700"/>
              </a:spcBef>
              <a:spcAft>
                <a:spcPts val="0"/>
              </a:spcAft>
              <a:buClr>
                <a:schemeClr val="lt2"/>
              </a:buClr>
              <a:buSzPts val="2200"/>
              <a:buChar char="•"/>
            </a:pPr>
            <a:r>
              <a:rPr lang="en" sz="2200">
                <a:solidFill>
                  <a:schemeClr val="lt2"/>
                </a:solidFill>
              </a:rPr>
              <a:t>Local Government Budget Law &amp; Annual Levy Law (“5.5%”)</a:t>
            </a:r>
            <a:endParaRPr sz="2200">
              <a:solidFill>
                <a:schemeClr val="lt2"/>
              </a:solidFill>
            </a:endParaRPr>
          </a:p>
          <a:p>
            <a:pPr marL="723900" lvl="0" indent="0" algn="l" rtl="0">
              <a:spcBef>
                <a:spcPts val="700"/>
              </a:spcBef>
              <a:spcAft>
                <a:spcPts val="0"/>
              </a:spcAft>
              <a:buNone/>
            </a:pPr>
            <a:endParaRPr sz="1875">
              <a:solidFill>
                <a:schemeClr val="lt2"/>
              </a:solidFill>
            </a:endParaRPr>
          </a:p>
          <a:p>
            <a:pPr marL="241300" lvl="0" indent="-266700" algn="l" rtl="0">
              <a:spcBef>
                <a:spcPts val="700"/>
              </a:spcBef>
              <a:spcAft>
                <a:spcPts val="0"/>
              </a:spcAft>
              <a:buClr>
                <a:schemeClr val="lt2"/>
              </a:buClr>
              <a:buSzPts val="2200"/>
              <a:buChar char="•"/>
            </a:pPr>
            <a:r>
              <a:rPr lang="en" sz="2200">
                <a:solidFill>
                  <a:schemeClr val="lt2"/>
                </a:solidFill>
              </a:rPr>
              <a:t>Special District Elections and Administration</a:t>
            </a:r>
            <a:endParaRPr sz="2200">
              <a:solidFill>
                <a:schemeClr val="lt2"/>
              </a:solidFill>
            </a:endParaRPr>
          </a:p>
          <a:p>
            <a:pPr marL="241300" lvl="0" indent="0" algn="l" rtl="0">
              <a:lnSpc>
                <a:spcPct val="115000"/>
              </a:lnSpc>
              <a:spcBef>
                <a:spcPts val="700"/>
              </a:spcBef>
              <a:spcAft>
                <a:spcPts val="0"/>
              </a:spcAft>
              <a:buNone/>
            </a:pPr>
            <a:endParaRPr sz="843">
              <a:solidFill>
                <a:schemeClr val="lt2"/>
              </a:solidFill>
            </a:endParaRPr>
          </a:p>
          <a:p>
            <a:pPr marL="241300" lvl="0" indent="-266700" algn="l" rtl="0">
              <a:lnSpc>
                <a:spcPct val="115000"/>
              </a:lnSpc>
              <a:spcBef>
                <a:spcPts val="700"/>
              </a:spcBef>
              <a:spcAft>
                <a:spcPts val="0"/>
              </a:spcAft>
              <a:buClr>
                <a:schemeClr val="lt2"/>
              </a:buClr>
              <a:buSzPts val="2200"/>
              <a:buChar char="•"/>
            </a:pPr>
            <a:r>
              <a:rPr lang="en" sz="2200">
                <a:solidFill>
                  <a:schemeClr val="lt2"/>
                </a:solidFill>
              </a:rPr>
              <a:t>Research and Financial Analysis</a:t>
            </a:r>
            <a:endParaRPr sz="2200">
              <a:solidFill>
                <a:schemeClr val="lt2"/>
              </a:solidFill>
            </a:endParaRPr>
          </a:p>
          <a:p>
            <a:pPr marL="482600" lvl="1" indent="-266700" algn="l" rtl="0">
              <a:lnSpc>
                <a:spcPct val="115000"/>
              </a:lnSpc>
              <a:spcBef>
                <a:spcPts val="0"/>
              </a:spcBef>
              <a:spcAft>
                <a:spcPts val="0"/>
              </a:spcAft>
              <a:buClr>
                <a:schemeClr val="lt2"/>
              </a:buClr>
              <a:buSzPts val="2200"/>
              <a:buChar char="•"/>
            </a:pPr>
            <a:r>
              <a:rPr lang="en" sz="2200">
                <a:solidFill>
                  <a:schemeClr val="lt2"/>
                </a:solidFill>
              </a:rPr>
              <a:t>Water and Sewer Financing</a:t>
            </a:r>
            <a:endParaRPr sz="22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1"/>
          <p:cNvSpPr/>
          <p:nvPr/>
        </p:nvSpPr>
        <p:spPr>
          <a:xfrm>
            <a:off x="140250" y="1743300"/>
            <a:ext cx="5219400" cy="3476100"/>
          </a:xfrm>
          <a:prstGeom prst="rect">
            <a:avLst/>
          </a:prstGeom>
          <a:solidFill>
            <a:srgbClr val="0644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472" name="Google Shape;472;p71"/>
          <p:cNvSpPr txBox="1">
            <a:spLocks noGrp="1"/>
          </p:cNvSpPr>
          <p:nvPr>
            <p:ph type="title"/>
          </p:nvPr>
        </p:nvSpPr>
        <p:spPr>
          <a:xfrm>
            <a:off x="0" y="81900"/>
            <a:ext cx="8995200" cy="119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a:t>Special Session: </a:t>
            </a:r>
            <a:r>
              <a:rPr lang="en" sz="4600" b="1">
                <a:solidFill>
                  <a:srgbClr val="B02C20"/>
                </a:solidFill>
              </a:rPr>
              <a:t>Property</a:t>
            </a:r>
            <a:r>
              <a:rPr lang="en" sz="4600"/>
              <a:t> </a:t>
            </a:r>
            <a:r>
              <a:rPr lang="en" sz="4600" b="1">
                <a:solidFill>
                  <a:srgbClr val="B02C20"/>
                </a:solidFill>
              </a:rPr>
              <a:t>Taxes</a:t>
            </a:r>
            <a:endParaRPr sz="4600" b="1">
              <a:solidFill>
                <a:srgbClr val="B02C20"/>
              </a:solidFill>
            </a:endParaRPr>
          </a:p>
        </p:txBody>
      </p:sp>
      <p:sp>
        <p:nvSpPr>
          <p:cNvPr id="473" name="Google Shape;473;p71"/>
          <p:cNvSpPr txBox="1"/>
          <p:nvPr/>
        </p:nvSpPr>
        <p:spPr>
          <a:xfrm>
            <a:off x="355250" y="1907200"/>
            <a:ext cx="4071600" cy="31107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rgbClr val="FFD100"/>
                </a:solidFill>
                <a:latin typeface="Candara"/>
                <a:ea typeface="Candara"/>
                <a:cs typeface="Candara"/>
                <a:sym typeface="Candara"/>
              </a:rPr>
              <a:t>HB24B-1001</a:t>
            </a:r>
            <a:endParaRPr sz="1800" b="1">
              <a:solidFill>
                <a:srgbClr val="FFD100"/>
              </a:solidFill>
              <a:latin typeface="Candara"/>
              <a:ea typeface="Candara"/>
              <a:cs typeface="Candara"/>
              <a:sym typeface="Candara"/>
            </a:endParaRPr>
          </a:p>
          <a:p>
            <a:pPr marL="457200" lvl="0" indent="-342900" algn="l" rtl="0">
              <a:lnSpc>
                <a:spcPct val="115000"/>
              </a:lnSpc>
              <a:spcBef>
                <a:spcPts val="0"/>
              </a:spcBef>
              <a:spcAft>
                <a:spcPts val="0"/>
              </a:spcAft>
              <a:buClr>
                <a:schemeClr val="lt1"/>
              </a:buClr>
              <a:buSzPts val="1800"/>
              <a:buFont typeface="Candara"/>
              <a:buChar char="●"/>
            </a:pPr>
            <a:r>
              <a:rPr lang="en" sz="1800">
                <a:solidFill>
                  <a:schemeClr val="lt1"/>
                </a:solidFill>
                <a:latin typeface="Candara"/>
                <a:ea typeface="Candara"/>
                <a:cs typeface="Candara"/>
                <a:sym typeface="Candara"/>
              </a:rPr>
              <a:t>Webinar recording available on DOLA website</a:t>
            </a:r>
            <a:endParaRPr sz="1800">
              <a:solidFill>
                <a:schemeClr val="lt1"/>
              </a:solidFill>
              <a:latin typeface="Candara"/>
              <a:ea typeface="Candara"/>
              <a:cs typeface="Candara"/>
              <a:sym typeface="Candara"/>
            </a:endParaRPr>
          </a:p>
          <a:p>
            <a:pPr marL="0" lvl="0" indent="0" algn="l" rtl="0">
              <a:lnSpc>
                <a:spcPct val="115000"/>
              </a:lnSpc>
              <a:spcBef>
                <a:spcPts val="1000"/>
              </a:spcBef>
              <a:spcAft>
                <a:spcPts val="0"/>
              </a:spcAft>
              <a:buClr>
                <a:schemeClr val="dk1"/>
              </a:buClr>
              <a:buSzPts val="1100"/>
              <a:buFont typeface="Arial"/>
              <a:buNone/>
            </a:pPr>
            <a:r>
              <a:rPr lang="en" sz="1800" b="1">
                <a:solidFill>
                  <a:srgbClr val="FFD100"/>
                </a:solidFill>
                <a:latin typeface="Candara"/>
                <a:ea typeface="Candara"/>
                <a:cs typeface="Candara"/>
                <a:sym typeface="Candara"/>
              </a:rPr>
              <a:t>HB24-1303</a:t>
            </a:r>
            <a:endParaRPr sz="1800" b="1">
              <a:solidFill>
                <a:srgbClr val="FFD100"/>
              </a:solidFill>
              <a:latin typeface="Candara"/>
              <a:ea typeface="Candara"/>
              <a:cs typeface="Candara"/>
              <a:sym typeface="Candara"/>
            </a:endParaRPr>
          </a:p>
          <a:p>
            <a:pPr marL="457200" lvl="0" indent="-342900" algn="l" rtl="0">
              <a:lnSpc>
                <a:spcPct val="115000"/>
              </a:lnSpc>
              <a:spcBef>
                <a:spcPts val="0"/>
              </a:spcBef>
              <a:spcAft>
                <a:spcPts val="0"/>
              </a:spcAft>
              <a:buClr>
                <a:schemeClr val="lt1"/>
              </a:buClr>
              <a:buSzPts val="1800"/>
              <a:buFont typeface="Candara"/>
              <a:buChar char="●"/>
            </a:pPr>
            <a:r>
              <a:rPr lang="en" sz="1800">
                <a:solidFill>
                  <a:schemeClr val="lt1"/>
                </a:solidFill>
                <a:latin typeface="Candara"/>
                <a:ea typeface="Candara"/>
                <a:cs typeface="Candara"/>
                <a:sym typeface="Candara"/>
              </a:rPr>
              <a:t>Additional mill levy transparency / reporting</a:t>
            </a:r>
            <a:endParaRPr sz="1800">
              <a:solidFill>
                <a:schemeClr val="lt1"/>
              </a:solidFill>
              <a:latin typeface="Candara"/>
              <a:ea typeface="Candara"/>
              <a:cs typeface="Candara"/>
              <a:sym typeface="Candara"/>
            </a:endParaRPr>
          </a:p>
          <a:p>
            <a:pPr marL="0" lvl="0" indent="0" algn="l" rtl="0">
              <a:lnSpc>
                <a:spcPct val="115000"/>
              </a:lnSpc>
              <a:spcBef>
                <a:spcPts val="1000"/>
              </a:spcBef>
              <a:spcAft>
                <a:spcPts val="0"/>
              </a:spcAft>
              <a:buClr>
                <a:schemeClr val="dk1"/>
              </a:buClr>
              <a:buSzPts val="1100"/>
              <a:buFont typeface="Arial"/>
              <a:buNone/>
            </a:pPr>
            <a:r>
              <a:rPr lang="en" sz="1800" b="1">
                <a:solidFill>
                  <a:srgbClr val="FFD100"/>
                </a:solidFill>
                <a:latin typeface="Candara"/>
                <a:ea typeface="Candara"/>
                <a:cs typeface="Candara"/>
                <a:sym typeface="Candara"/>
              </a:rPr>
              <a:t>Division of Property Tax  </a:t>
            </a:r>
            <a:endParaRPr sz="1800">
              <a:solidFill>
                <a:schemeClr val="lt1"/>
              </a:solidFill>
              <a:latin typeface="Candara"/>
              <a:ea typeface="Candara"/>
              <a:cs typeface="Candara"/>
              <a:sym typeface="Candara"/>
            </a:endParaRPr>
          </a:p>
          <a:p>
            <a:pPr marL="457200" lvl="0" indent="-342900" algn="l" rtl="0">
              <a:lnSpc>
                <a:spcPct val="115000"/>
              </a:lnSpc>
              <a:spcBef>
                <a:spcPts val="0"/>
              </a:spcBef>
              <a:spcAft>
                <a:spcPts val="0"/>
              </a:spcAft>
              <a:buClr>
                <a:schemeClr val="lt1"/>
              </a:buClr>
              <a:buSzPts val="1800"/>
              <a:buFont typeface="Candara"/>
              <a:buChar char="●"/>
            </a:pPr>
            <a:r>
              <a:rPr lang="en" sz="1800">
                <a:solidFill>
                  <a:schemeClr val="lt1"/>
                </a:solidFill>
                <a:latin typeface="Candara"/>
                <a:ea typeface="Candara"/>
                <a:cs typeface="Candara"/>
                <a:sym typeface="Candara"/>
              </a:rPr>
              <a:t>Additional resources</a:t>
            </a:r>
            <a:endParaRPr sz="1600">
              <a:solidFill>
                <a:schemeClr val="lt1"/>
              </a:solidFill>
              <a:latin typeface="Trebuchet MS"/>
              <a:ea typeface="Trebuchet MS"/>
              <a:cs typeface="Trebuchet MS"/>
              <a:sym typeface="Trebuchet MS"/>
            </a:endParaRPr>
          </a:p>
        </p:txBody>
      </p:sp>
      <p:sp>
        <p:nvSpPr>
          <p:cNvPr id="474" name="Google Shape;474;p71"/>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475" name="Google Shape;475;p71"/>
          <p:cNvPicPr preferRelativeResize="0"/>
          <p:nvPr/>
        </p:nvPicPr>
        <p:blipFill rotWithShape="1">
          <a:blip r:embed="rId3">
            <a:alphaModFix/>
          </a:blip>
          <a:srcRect l="757" r="24269"/>
          <a:stretch/>
        </p:blipFill>
        <p:spPr>
          <a:xfrm flipH="1">
            <a:off x="4743602" y="1049203"/>
            <a:ext cx="4071598" cy="25668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2"/>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Community Development Office (CDO)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1" name="Google Shape;481;p72"/>
          <p:cNvSpPr txBox="1">
            <a:spLocks noGrp="1"/>
          </p:cNvSpPr>
          <p:nvPr>
            <p:ph type="body" idx="1"/>
          </p:nvPr>
        </p:nvSpPr>
        <p:spPr>
          <a:xfrm>
            <a:off x="71375" y="838200"/>
            <a:ext cx="6922800" cy="3609300"/>
          </a:xfrm>
          <a:prstGeom prst="rect">
            <a:avLst/>
          </a:prstGeom>
        </p:spPr>
        <p:txBody>
          <a:bodyPr spcFirstLastPara="1" wrap="square" lIns="91425" tIns="91425" rIns="91425" bIns="91425" anchor="t" anchorCtr="0">
            <a:noAutofit/>
          </a:bodyPr>
          <a:lstStyle/>
          <a:p>
            <a:pPr marL="457200" lvl="0" indent="0" algn="l" rtl="0">
              <a:lnSpc>
                <a:spcPct val="120000"/>
              </a:lnSpc>
              <a:spcBef>
                <a:spcPts val="0"/>
              </a:spcBef>
              <a:spcAft>
                <a:spcPts val="0"/>
              </a:spcAft>
              <a:buNone/>
            </a:pPr>
            <a:endParaRPr sz="400"/>
          </a:p>
          <a:p>
            <a:pPr marL="457200" lvl="0" indent="-342900" algn="l" rtl="0">
              <a:lnSpc>
                <a:spcPct val="115000"/>
              </a:lnSpc>
              <a:spcBef>
                <a:spcPts val="0"/>
              </a:spcBef>
              <a:spcAft>
                <a:spcPts val="0"/>
              </a:spcAft>
              <a:buSzPts val="1800"/>
              <a:buChar char="●"/>
            </a:pPr>
            <a:r>
              <a:rPr lang="en" sz="1800" b="1"/>
              <a:t>Land Use Planning and Assistance</a:t>
            </a:r>
            <a:endParaRPr sz="1800" b="1"/>
          </a:p>
          <a:p>
            <a:pPr marL="457200" lvl="0" indent="0" algn="l" rtl="0">
              <a:lnSpc>
                <a:spcPct val="115000"/>
              </a:lnSpc>
              <a:spcBef>
                <a:spcPts val="0"/>
              </a:spcBef>
              <a:spcAft>
                <a:spcPts val="0"/>
              </a:spcAft>
              <a:buNone/>
            </a:pPr>
            <a:endParaRPr sz="600" b="1"/>
          </a:p>
          <a:p>
            <a:pPr marL="457200" lvl="0" indent="-342900" algn="l" rtl="0">
              <a:lnSpc>
                <a:spcPct val="115000"/>
              </a:lnSpc>
              <a:spcBef>
                <a:spcPts val="0"/>
              </a:spcBef>
              <a:spcAft>
                <a:spcPts val="0"/>
              </a:spcAft>
              <a:buSzPts val="1800"/>
              <a:buChar char="●"/>
            </a:pPr>
            <a:r>
              <a:rPr lang="en" sz="1800" b="1"/>
              <a:t>Provide information, funding, and technical advising on best practices</a:t>
            </a:r>
            <a:br>
              <a:rPr lang="en" sz="1800" b="1"/>
            </a:br>
            <a:endParaRPr sz="600" b="1"/>
          </a:p>
          <a:p>
            <a:pPr marL="457200" lvl="0" indent="-342900" algn="l" rtl="0">
              <a:lnSpc>
                <a:spcPct val="115000"/>
              </a:lnSpc>
              <a:spcBef>
                <a:spcPts val="0"/>
              </a:spcBef>
              <a:spcAft>
                <a:spcPts val="0"/>
              </a:spcAft>
              <a:buSzPts val="1800"/>
              <a:buChar char="●"/>
            </a:pPr>
            <a:r>
              <a:rPr lang="en" sz="1800" b="1"/>
              <a:t>Ensure grantee compliance and success; find creative solutions</a:t>
            </a:r>
            <a:br>
              <a:rPr lang="en" sz="1800" b="1"/>
            </a:br>
            <a:endParaRPr sz="600" b="1"/>
          </a:p>
          <a:p>
            <a:pPr marL="457200" lvl="0" indent="-342900" algn="l" rtl="0">
              <a:lnSpc>
                <a:spcPct val="115000"/>
              </a:lnSpc>
              <a:spcBef>
                <a:spcPts val="0"/>
              </a:spcBef>
              <a:spcAft>
                <a:spcPts val="0"/>
              </a:spcAft>
              <a:buSzPts val="1800"/>
              <a:buChar char="●"/>
            </a:pPr>
            <a:r>
              <a:rPr lang="en" sz="1800" b="1"/>
              <a:t>Guide communities in attracting and retaining small businesses and preserving cultural heritage/place-making</a:t>
            </a:r>
            <a:endParaRPr sz="1800" b="1"/>
          </a:p>
        </p:txBody>
      </p:sp>
      <p:pic>
        <p:nvPicPr>
          <p:cNvPr id="482" name="Google Shape;482;p72" descr="Photo of Divisions of Local Government and Housing staff sharing information and hearing from communities about housing issues"/>
          <p:cNvPicPr preferRelativeResize="0"/>
          <p:nvPr/>
        </p:nvPicPr>
        <p:blipFill rotWithShape="1">
          <a:blip r:embed="rId3">
            <a:alphaModFix/>
          </a:blip>
          <a:srcRect l="4339" t="7817" r="6549"/>
          <a:stretch/>
        </p:blipFill>
        <p:spPr>
          <a:xfrm>
            <a:off x="7080750" y="1023125"/>
            <a:ext cx="2072974" cy="1608488"/>
          </a:xfrm>
          <a:prstGeom prst="rect">
            <a:avLst/>
          </a:prstGeom>
          <a:noFill/>
          <a:ln>
            <a:noFill/>
          </a:ln>
        </p:spPr>
      </p:pic>
      <p:pic>
        <p:nvPicPr>
          <p:cNvPr id="483" name="Google Shape;483;p72"/>
          <p:cNvPicPr preferRelativeResize="0"/>
          <p:nvPr/>
        </p:nvPicPr>
        <p:blipFill rotWithShape="1">
          <a:blip r:embed="rId4">
            <a:alphaModFix/>
          </a:blip>
          <a:srcRect l="36890" r="10183" b="24704"/>
          <a:stretch/>
        </p:blipFill>
        <p:spPr>
          <a:xfrm>
            <a:off x="7080750" y="2764500"/>
            <a:ext cx="2072975" cy="1965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3"/>
          <p:cNvSpPr txBox="1">
            <a:spLocks noGrp="1"/>
          </p:cNvSpPr>
          <p:nvPr>
            <p:ph type="title"/>
          </p:nvPr>
        </p:nvSpPr>
        <p:spPr>
          <a:xfrm>
            <a:off x="135650" y="31925"/>
            <a:ext cx="8721300" cy="67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CDO’s Primary Programs and Functions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9" name="Google Shape;489;p73"/>
          <p:cNvSpPr txBox="1">
            <a:spLocks noGrp="1"/>
          </p:cNvSpPr>
          <p:nvPr>
            <p:ph type="body" idx="1"/>
          </p:nvPr>
        </p:nvSpPr>
        <p:spPr>
          <a:xfrm>
            <a:off x="71375" y="914400"/>
            <a:ext cx="8721300" cy="3412200"/>
          </a:xfrm>
          <a:prstGeom prst="rect">
            <a:avLst/>
          </a:prstGeom>
        </p:spPr>
        <p:txBody>
          <a:bodyPr spcFirstLastPara="1" wrap="square" lIns="91425" tIns="91425" rIns="91425" bIns="91425" anchor="t" anchorCtr="0">
            <a:noAutofit/>
          </a:bodyPr>
          <a:lstStyle/>
          <a:p>
            <a:pPr marL="457200" lvl="0" indent="-336550" algn="l" rtl="0">
              <a:lnSpc>
                <a:spcPct val="120000"/>
              </a:lnSpc>
              <a:spcBef>
                <a:spcPts val="0"/>
              </a:spcBef>
              <a:spcAft>
                <a:spcPts val="0"/>
              </a:spcAft>
              <a:buSzPts val="1700"/>
              <a:buChar char="●"/>
            </a:pPr>
            <a:r>
              <a:rPr lang="en" sz="1700" b="1"/>
              <a:t>Community Economic Development / Downtown Revitalization</a:t>
            </a:r>
            <a:endParaRPr sz="1700" b="1"/>
          </a:p>
          <a:p>
            <a:pPr marL="914400" lvl="1" indent="-336550" algn="l" rtl="0">
              <a:lnSpc>
                <a:spcPct val="120000"/>
              </a:lnSpc>
              <a:spcBef>
                <a:spcPts val="0"/>
              </a:spcBef>
              <a:spcAft>
                <a:spcPts val="0"/>
              </a:spcAft>
              <a:buSzPts val="1700"/>
              <a:buChar char="○"/>
            </a:pPr>
            <a:r>
              <a:rPr lang="en" sz="1700" b="1"/>
              <a:t>Colorado Main Street Program</a:t>
            </a:r>
            <a:endParaRPr sz="1700" b="1"/>
          </a:p>
          <a:p>
            <a:pPr marL="914400" lvl="1" indent="-336550" algn="l" rtl="0">
              <a:lnSpc>
                <a:spcPct val="120000"/>
              </a:lnSpc>
              <a:spcBef>
                <a:spcPts val="0"/>
              </a:spcBef>
              <a:spcAft>
                <a:spcPts val="0"/>
              </a:spcAft>
              <a:buSzPts val="1700"/>
              <a:buChar char="○"/>
            </a:pPr>
            <a:r>
              <a:rPr lang="en" sz="1700" b="1"/>
              <a:t>Architectural and preservation support</a:t>
            </a:r>
            <a:endParaRPr sz="1700" b="1"/>
          </a:p>
          <a:p>
            <a:pPr marL="914400" lvl="0" indent="0" algn="l" rtl="0">
              <a:lnSpc>
                <a:spcPct val="120000"/>
              </a:lnSpc>
              <a:spcBef>
                <a:spcPts val="0"/>
              </a:spcBef>
              <a:spcAft>
                <a:spcPts val="0"/>
              </a:spcAft>
              <a:buNone/>
            </a:pPr>
            <a:endParaRPr sz="1400" b="1"/>
          </a:p>
          <a:p>
            <a:pPr marL="457200" lvl="0" indent="-336550" algn="l" rtl="0">
              <a:lnSpc>
                <a:spcPct val="120000"/>
              </a:lnSpc>
              <a:spcBef>
                <a:spcPts val="0"/>
              </a:spcBef>
              <a:spcAft>
                <a:spcPts val="0"/>
              </a:spcAft>
              <a:buSzPts val="1700"/>
              <a:buChar char="●"/>
            </a:pPr>
            <a:r>
              <a:rPr lang="en" sz="1700" b="1"/>
              <a:t>Land Use Planning / Community Development</a:t>
            </a:r>
            <a:endParaRPr sz="1700" b="1"/>
          </a:p>
          <a:p>
            <a:pPr marL="914400" lvl="1" indent="-336550" algn="l" rtl="0">
              <a:lnSpc>
                <a:spcPct val="120000"/>
              </a:lnSpc>
              <a:spcBef>
                <a:spcPts val="0"/>
              </a:spcBef>
              <a:spcAft>
                <a:spcPts val="0"/>
              </a:spcAft>
              <a:buSzPts val="1700"/>
              <a:buChar char="○"/>
            </a:pPr>
            <a:r>
              <a:rPr lang="en" sz="1700" b="1"/>
              <a:t>Land use education, training, and assistance (state &amp; local govts)</a:t>
            </a:r>
            <a:endParaRPr sz="1700" b="1"/>
          </a:p>
          <a:p>
            <a:pPr marL="914400" lvl="1" indent="-336550" algn="l" rtl="0">
              <a:lnSpc>
                <a:spcPct val="120000"/>
              </a:lnSpc>
              <a:spcBef>
                <a:spcPts val="0"/>
              </a:spcBef>
              <a:spcAft>
                <a:spcPts val="0"/>
              </a:spcAft>
              <a:buSzPts val="1700"/>
              <a:buChar char="○"/>
            </a:pPr>
            <a:r>
              <a:rPr lang="en" sz="1700" b="1"/>
              <a:t>Land Use &amp; Housing Incentive Programs (Stimulus - 1271 &amp; Strong Comms)</a:t>
            </a:r>
            <a:endParaRPr sz="1700" b="1"/>
          </a:p>
          <a:p>
            <a:pPr marL="914400" lvl="1" indent="-336550" algn="l" rtl="0">
              <a:lnSpc>
                <a:spcPct val="120000"/>
              </a:lnSpc>
              <a:spcBef>
                <a:spcPts val="0"/>
              </a:spcBef>
              <a:spcAft>
                <a:spcPts val="0"/>
              </a:spcAft>
              <a:buSzPts val="1700"/>
              <a:buChar char="○"/>
            </a:pPr>
            <a:r>
              <a:rPr lang="en" sz="1700" b="1"/>
              <a:t>Local Planning Capacity Grant Program (Prop 123)</a:t>
            </a:r>
            <a:endParaRPr sz="1700" b="1"/>
          </a:p>
          <a:p>
            <a:pPr marL="914400" lvl="1" indent="-336550" algn="l" rtl="0">
              <a:lnSpc>
                <a:spcPct val="120000"/>
              </a:lnSpc>
              <a:spcBef>
                <a:spcPts val="0"/>
              </a:spcBef>
              <a:spcAft>
                <a:spcPts val="0"/>
              </a:spcAft>
              <a:buSzPts val="1700"/>
              <a:buChar char="○"/>
            </a:pPr>
            <a:r>
              <a:rPr lang="en" sz="1700" b="1"/>
              <a:t>New 2024 land use and housing legislation implementation</a:t>
            </a:r>
            <a:endParaRPr sz="1700" b="1"/>
          </a:p>
          <a:p>
            <a:pPr marL="1371600" lvl="0" indent="0" algn="l" rtl="0">
              <a:lnSpc>
                <a:spcPct val="120000"/>
              </a:lnSpc>
              <a:spcBef>
                <a:spcPts val="0"/>
              </a:spcBef>
              <a:spcAft>
                <a:spcPts val="0"/>
              </a:spcAft>
              <a:buNone/>
            </a:pP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4"/>
          <p:cNvSpPr/>
          <p:nvPr/>
        </p:nvSpPr>
        <p:spPr>
          <a:xfrm>
            <a:off x="163350" y="98125"/>
            <a:ext cx="6896100" cy="711000"/>
          </a:xfrm>
          <a:prstGeom prst="rect">
            <a:avLst/>
          </a:prstGeom>
          <a:noFill/>
          <a:ln>
            <a:noFill/>
          </a:ln>
        </p:spPr>
        <p:txBody>
          <a:bodyPr spcFirstLastPara="1" wrap="square" lIns="91425" tIns="45700" rIns="91425" bIns="45700" anchor="t" anchorCtr="0">
            <a:noAutofit/>
          </a:bodyPr>
          <a:lstStyle/>
          <a:p>
            <a:pPr marL="0" marR="0" lvl="0" indent="0" algn="l" rtl="0">
              <a:lnSpc>
                <a:spcPct val="113207"/>
              </a:lnSpc>
              <a:spcBef>
                <a:spcPts val="0"/>
              </a:spcBef>
              <a:spcAft>
                <a:spcPts val="0"/>
              </a:spcAft>
              <a:buClr>
                <a:srgbClr val="000000"/>
              </a:buClr>
              <a:buSzPts val="5300"/>
              <a:buFont typeface="Arial"/>
              <a:buNone/>
            </a:pPr>
            <a:r>
              <a:rPr lang="en" sz="1800" b="1">
                <a:solidFill>
                  <a:srgbClr val="111111"/>
                </a:solidFill>
                <a:latin typeface="Trebuchet MS"/>
                <a:ea typeface="Trebuchet MS"/>
                <a:cs typeface="Trebuchet MS"/>
                <a:sym typeface="Trebuchet MS"/>
              </a:rPr>
              <a:t>Main Street Open for Business</a:t>
            </a:r>
            <a:endParaRPr sz="1800" b="1">
              <a:solidFill>
                <a:srgbClr val="111111"/>
              </a:solidFill>
              <a:latin typeface="Trebuchet MS"/>
              <a:ea typeface="Trebuchet MS"/>
              <a:cs typeface="Trebuchet MS"/>
              <a:sym typeface="Trebuchet MS"/>
            </a:endParaRPr>
          </a:p>
          <a:p>
            <a:pPr marL="0" marR="0" lvl="0" indent="0" algn="l" rtl="0">
              <a:lnSpc>
                <a:spcPct val="113207"/>
              </a:lnSpc>
              <a:spcBef>
                <a:spcPts val="0"/>
              </a:spcBef>
              <a:spcAft>
                <a:spcPts val="0"/>
              </a:spcAft>
              <a:buClr>
                <a:srgbClr val="000000"/>
              </a:buClr>
              <a:buSzPts val="5300"/>
              <a:buFont typeface="Arial"/>
              <a:buNone/>
            </a:pPr>
            <a:r>
              <a:rPr lang="en" sz="2400">
                <a:solidFill>
                  <a:srgbClr val="111111"/>
                </a:solidFill>
                <a:latin typeface="Trebuchet MS"/>
                <a:ea typeface="Trebuchet MS"/>
                <a:cs typeface="Trebuchet MS"/>
                <a:sym typeface="Trebuchet MS"/>
              </a:rPr>
              <a:t>Leadville - Herald Democrat (Heritage Energy)</a:t>
            </a:r>
            <a:endParaRPr sz="2400" i="0" u="none" strike="noStrike" cap="none">
              <a:solidFill>
                <a:srgbClr val="111111"/>
              </a:solidFill>
              <a:latin typeface="Trebuchet MS"/>
              <a:ea typeface="Trebuchet MS"/>
              <a:cs typeface="Trebuchet MS"/>
              <a:sym typeface="Trebuchet MS"/>
            </a:endParaRPr>
          </a:p>
        </p:txBody>
      </p:sp>
      <p:pic>
        <p:nvPicPr>
          <p:cNvPr id="495" name="Google Shape;495;p74"/>
          <p:cNvPicPr preferRelativeResize="0"/>
          <p:nvPr/>
        </p:nvPicPr>
        <p:blipFill rotWithShape="1">
          <a:blip r:embed="rId3">
            <a:alphaModFix/>
          </a:blip>
          <a:srcRect l="14168" t="16061" r="33875" b="26057"/>
          <a:stretch/>
        </p:blipFill>
        <p:spPr>
          <a:xfrm>
            <a:off x="2371675" y="1010650"/>
            <a:ext cx="6404797" cy="4006701"/>
          </a:xfrm>
          <a:prstGeom prst="rect">
            <a:avLst/>
          </a:prstGeom>
          <a:noFill/>
          <a:ln w="9525" cap="flat" cmpd="sng">
            <a:solidFill>
              <a:schemeClr val="lt1"/>
            </a:solidFill>
            <a:prstDash val="solid"/>
            <a:round/>
            <a:headEnd type="none" w="sm" len="sm"/>
            <a:tailEnd type="none" w="sm" len="sm"/>
          </a:ln>
        </p:spPr>
      </p:pic>
      <p:pic>
        <p:nvPicPr>
          <p:cNvPr id="496" name="Google Shape;496;p74"/>
          <p:cNvPicPr preferRelativeResize="0"/>
          <p:nvPr/>
        </p:nvPicPr>
        <p:blipFill rotWithShape="1">
          <a:blip r:embed="rId4">
            <a:alphaModFix/>
          </a:blip>
          <a:srcRect r="7672" b="7561"/>
          <a:stretch/>
        </p:blipFill>
        <p:spPr>
          <a:xfrm>
            <a:off x="163350" y="2478336"/>
            <a:ext cx="2991725" cy="1629213"/>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5"/>
          <p:cNvSpPr/>
          <p:nvPr/>
        </p:nvSpPr>
        <p:spPr>
          <a:xfrm>
            <a:off x="108975" y="119875"/>
            <a:ext cx="11498700" cy="500100"/>
          </a:xfrm>
          <a:prstGeom prst="rect">
            <a:avLst/>
          </a:prstGeom>
          <a:noFill/>
          <a:ln>
            <a:noFill/>
          </a:ln>
        </p:spPr>
        <p:txBody>
          <a:bodyPr spcFirstLastPara="1" wrap="square" lIns="91425" tIns="45700" rIns="91425" bIns="45700" anchor="t" anchorCtr="0">
            <a:noAutofit/>
          </a:bodyPr>
          <a:lstStyle/>
          <a:p>
            <a:pPr marL="0" marR="0" lvl="0" indent="0" algn="l" rtl="0">
              <a:lnSpc>
                <a:spcPct val="113207"/>
              </a:lnSpc>
              <a:spcBef>
                <a:spcPts val="0"/>
              </a:spcBef>
              <a:spcAft>
                <a:spcPts val="0"/>
              </a:spcAft>
              <a:buClr>
                <a:srgbClr val="000000"/>
              </a:buClr>
              <a:buSzPts val="5300"/>
              <a:buFont typeface="Arial"/>
              <a:buNone/>
            </a:pPr>
            <a:r>
              <a:rPr lang="en" sz="1800" b="1">
                <a:solidFill>
                  <a:srgbClr val="111111"/>
                </a:solidFill>
                <a:latin typeface="Trebuchet MS"/>
                <a:ea typeface="Trebuchet MS"/>
                <a:cs typeface="Trebuchet MS"/>
                <a:sym typeface="Trebuchet MS"/>
              </a:rPr>
              <a:t>Main Street Open for Business</a:t>
            </a:r>
            <a:endParaRPr sz="1800" b="1">
              <a:solidFill>
                <a:srgbClr val="111111"/>
              </a:solidFill>
              <a:latin typeface="Trebuchet MS"/>
              <a:ea typeface="Trebuchet MS"/>
              <a:cs typeface="Trebuchet MS"/>
              <a:sym typeface="Trebuchet MS"/>
            </a:endParaRPr>
          </a:p>
          <a:p>
            <a:pPr marL="0" lvl="0" indent="0" algn="l" rtl="0">
              <a:lnSpc>
                <a:spcPct val="113207"/>
              </a:lnSpc>
              <a:spcBef>
                <a:spcPts val="0"/>
              </a:spcBef>
              <a:spcAft>
                <a:spcPts val="0"/>
              </a:spcAft>
              <a:buNone/>
            </a:pPr>
            <a:r>
              <a:rPr lang="en" sz="2400">
                <a:solidFill>
                  <a:srgbClr val="111111"/>
                </a:solidFill>
                <a:latin typeface="Trebuchet MS"/>
                <a:ea typeface="Trebuchet MS"/>
                <a:cs typeface="Trebuchet MS"/>
                <a:sym typeface="Trebuchet MS"/>
              </a:rPr>
              <a:t>Wellington - Avuncular Bob’s T-bar Inn</a:t>
            </a:r>
            <a:endParaRPr sz="2400">
              <a:solidFill>
                <a:srgbClr val="111111"/>
              </a:solidFill>
              <a:latin typeface="Trebuchet MS"/>
              <a:ea typeface="Trebuchet MS"/>
              <a:cs typeface="Trebuchet MS"/>
              <a:sym typeface="Trebuchet MS"/>
            </a:endParaRPr>
          </a:p>
          <a:p>
            <a:pPr marL="0" lvl="0" indent="0" algn="l" rtl="0">
              <a:lnSpc>
                <a:spcPct val="113207"/>
              </a:lnSpc>
              <a:spcBef>
                <a:spcPts val="0"/>
              </a:spcBef>
              <a:spcAft>
                <a:spcPts val="0"/>
              </a:spcAft>
              <a:buNone/>
            </a:pPr>
            <a:endParaRPr sz="2400">
              <a:solidFill>
                <a:srgbClr val="111111"/>
              </a:solidFill>
              <a:latin typeface="Trebuchet MS"/>
              <a:ea typeface="Trebuchet MS"/>
              <a:cs typeface="Trebuchet MS"/>
              <a:sym typeface="Trebuchet MS"/>
            </a:endParaRPr>
          </a:p>
          <a:p>
            <a:pPr marL="0" marR="0" lvl="0" indent="0" algn="l" rtl="0">
              <a:lnSpc>
                <a:spcPct val="113207"/>
              </a:lnSpc>
              <a:spcBef>
                <a:spcPts val="0"/>
              </a:spcBef>
              <a:spcAft>
                <a:spcPts val="0"/>
              </a:spcAft>
              <a:buClr>
                <a:srgbClr val="000000"/>
              </a:buClr>
              <a:buSzPts val="5300"/>
              <a:buFont typeface="Arial"/>
              <a:buNone/>
            </a:pPr>
            <a:endParaRPr sz="2400">
              <a:solidFill>
                <a:srgbClr val="111111"/>
              </a:solidFill>
              <a:latin typeface="Trebuchet MS"/>
              <a:ea typeface="Trebuchet MS"/>
              <a:cs typeface="Trebuchet MS"/>
              <a:sym typeface="Trebuchet MS"/>
            </a:endParaRPr>
          </a:p>
        </p:txBody>
      </p:sp>
      <p:pic>
        <p:nvPicPr>
          <p:cNvPr id="502" name="Google Shape;502;p75"/>
          <p:cNvPicPr preferRelativeResize="0"/>
          <p:nvPr/>
        </p:nvPicPr>
        <p:blipFill rotWithShape="1">
          <a:blip r:embed="rId3">
            <a:alphaModFix/>
          </a:blip>
          <a:srcRect l="51100" b="28464"/>
          <a:stretch/>
        </p:blipFill>
        <p:spPr>
          <a:xfrm>
            <a:off x="3571500" y="1071225"/>
            <a:ext cx="4731674" cy="3896274"/>
          </a:xfrm>
          <a:prstGeom prst="rect">
            <a:avLst/>
          </a:prstGeom>
          <a:noFill/>
          <a:ln w="9525" cap="flat" cmpd="sng">
            <a:solidFill>
              <a:schemeClr val="lt1"/>
            </a:solidFill>
            <a:prstDash val="solid"/>
            <a:round/>
            <a:headEnd type="none" w="sm" len="sm"/>
            <a:tailEnd type="none" w="sm" len="sm"/>
          </a:ln>
        </p:spPr>
      </p:pic>
      <p:pic>
        <p:nvPicPr>
          <p:cNvPr id="503" name="Google Shape;503;p75"/>
          <p:cNvPicPr preferRelativeResize="0"/>
          <p:nvPr/>
        </p:nvPicPr>
        <p:blipFill rotWithShape="1">
          <a:blip r:embed="rId3">
            <a:alphaModFix/>
          </a:blip>
          <a:srcRect r="50736" b="28464"/>
          <a:stretch/>
        </p:blipFill>
        <p:spPr>
          <a:xfrm>
            <a:off x="817605" y="2849148"/>
            <a:ext cx="2590618" cy="211834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6"/>
          <p:cNvSpPr/>
          <p:nvPr/>
        </p:nvSpPr>
        <p:spPr>
          <a:xfrm>
            <a:off x="228600" y="228600"/>
            <a:ext cx="7559400" cy="765300"/>
          </a:xfrm>
          <a:prstGeom prst="rect">
            <a:avLst/>
          </a:prstGeom>
          <a:noFill/>
          <a:ln>
            <a:noFill/>
          </a:ln>
        </p:spPr>
        <p:txBody>
          <a:bodyPr spcFirstLastPara="1" wrap="square" lIns="91425" tIns="45700" rIns="91425" bIns="45700" anchor="t" anchorCtr="0">
            <a:noAutofit/>
          </a:bodyPr>
          <a:lstStyle/>
          <a:p>
            <a:pPr marL="0" marR="0" lvl="0" indent="0" algn="l" rtl="0">
              <a:lnSpc>
                <a:spcPct val="113207"/>
              </a:lnSpc>
              <a:spcBef>
                <a:spcPts val="0"/>
              </a:spcBef>
              <a:spcAft>
                <a:spcPts val="0"/>
              </a:spcAft>
              <a:buClr>
                <a:srgbClr val="000000"/>
              </a:buClr>
              <a:buSzPts val="5300"/>
              <a:buFont typeface="Arial"/>
              <a:buNone/>
            </a:pPr>
            <a:r>
              <a:rPr lang="en" sz="1800" b="1">
                <a:solidFill>
                  <a:srgbClr val="111111"/>
                </a:solidFill>
                <a:latin typeface="Trebuchet MS"/>
                <a:ea typeface="Trebuchet MS"/>
                <a:cs typeface="Trebuchet MS"/>
                <a:sym typeface="Trebuchet MS"/>
              </a:rPr>
              <a:t>Main Street Open for Business</a:t>
            </a:r>
            <a:endParaRPr sz="1800" b="1">
              <a:solidFill>
                <a:srgbClr val="111111"/>
              </a:solidFill>
              <a:latin typeface="Trebuchet MS"/>
              <a:ea typeface="Trebuchet MS"/>
              <a:cs typeface="Trebuchet MS"/>
              <a:sym typeface="Trebuchet MS"/>
            </a:endParaRPr>
          </a:p>
          <a:p>
            <a:pPr marL="0" lvl="0" indent="0" algn="l" rtl="0">
              <a:lnSpc>
                <a:spcPct val="113207"/>
              </a:lnSpc>
              <a:spcBef>
                <a:spcPts val="0"/>
              </a:spcBef>
              <a:spcAft>
                <a:spcPts val="0"/>
              </a:spcAft>
              <a:buNone/>
            </a:pPr>
            <a:r>
              <a:rPr lang="en" sz="2400">
                <a:solidFill>
                  <a:srgbClr val="111111"/>
                </a:solidFill>
                <a:latin typeface="Trebuchet MS"/>
                <a:ea typeface="Trebuchet MS"/>
                <a:cs typeface="Trebuchet MS"/>
                <a:sym typeface="Trebuchet MS"/>
              </a:rPr>
              <a:t>Windsor - Wool Shop</a:t>
            </a:r>
            <a:endParaRPr sz="2400">
              <a:solidFill>
                <a:srgbClr val="111111"/>
              </a:solidFill>
              <a:latin typeface="Trebuchet MS"/>
              <a:ea typeface="Trebuchet MS"/>
              <a:cs typeface="Trebuchet MS"/>
              <a:sym typeface="Trebuchet MS"/>
            </a:endParaRPr>
          </a:p>
          <a:p>
            <a:pPr marL="0" lvl="0" indent="0" algn="l" rtl="0">
              <a:lnSpc>
                <a:spcPct val="113207"/>
              </a:lnSpc>
              <a:spcBef>
                <a:spcPts val="0"/>
              </a:spcBef>
              <a:spcAft>
                <a:spcPts val="0"/>
              </a:spcAft>
              <a:buNone/>
            </a:pPr>
            <a:endParaRPr sz="2400">
              <a:solidFill>
                <a:srgbClr val="111111"/>
              </a:solidFill>
              <a:latin typeface="Trebuchet MS"/>
              <a:ea typeface="Trebuchet MS"/>
              <a:cs typeface="Trebuchet MS"/>
              <a:sym typeface="Trebuchet MS"/>
            </a:endParaRPr>
          </a:p>
          <a:p>
            <a:pPr marL="0" marR="0" lvl="0" indent="0" algn="l" rtl="0">
              <a:lnSpc>
                <a:spcPct val="113207"/>
              </a:lnSpc>
              <a:spcBef>
                <a:spcPts val="0"/>
              </a:spcBef>
              <a:spcAft>
                <a:spcPts val="0"/>
              </a:spcAft>
              <a:buClr>
                <a:srgbClr val="000000"/>
              </a:buClr>
              <a:buSzPts val="5300"/>
              <a:buFont typeface="Arial"/>
              <a:buNone/>
            </a:pPr>
            <a:endParaRPr sz="2400">
              <a:solidFill>
                <a:srgbClr val="111111"/>
              </a:solidFill>
              <a:latin typeface="Trebuchet MS"/>
              <a:ea typeface="Trebuchet MS"/>
              <a:cs typeface="Trebuchet MS"/>
              <a:sym typeface="Trebuchet MS"/>
            </a:endParaRPr>
          </a:p>
        </p:txBody>
      </p:sp>
      <p:pic>
        <p:nvPicPr>
          <p:cNvPr id="509" name="Google Shape;509;p76"/>
          <p:cNvPicPr preferRelativeResize="0"/>
          <p:nvPr/>
        </p:nvPicPr>
        <p:blipFill rotWithShape="1">
          <a:blip r:embed="rId3">
            <a:alphaModFix/>
          </a:blip>
          <a:srcRect t="8477" b="19863"/>
          <a:stretch/>
        </p:blipFill>
        <p:spPr>
          <a:xfrm>
            <a:off x="3624150" y="345850"/>
            <a:ext cx="4895823" cy="4716052"/>
          </a:xfrm>
          <a:prstGeom prst="rect">
            <a:avLst/>
          </a:prstGeom>
          <a:noFill/>
          <a:ln w="9525" cap="flat" cmpd="sng">
            <a:solidFill>
              <a:schemeClr val="lt1"/>
            </a:solidFill>
            <a:prstDash val="solid"/>
            <a:round/>
            <a:headEnd type="none" w="sm" len="sm"/>
            <a:tailEnd type="none" w="sm" len="sm"/>
          </a:ln>
        </p:spPr>
      </p:pic>
      <p:pic>
        <p:nvPicPr>
          <p:cNvPr id="510" name="Google Shape;510;p76"/>
          <p:cNvPicPr preferRelativeResize="0"/>
          <p:nvPr/>
        </p:nvPicPr>
        <p:blipFill rotWithShape="1">
          <a:blip r:embed="rId4">
            <a:alphaModFix/>
          </a:blip>
          <a:srcRect t="23090" r="6147" b="22971"/>
          <a:stretch/>
        </p:blipFill>
        <p:spPr>
          <a:xfrm>
            <a:off x="581700" y="2881000"/>
            <a:ext cx="2826952" cy="2180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7"/>
          <p:cNvPicPr preferRelativeResize="0"/>
          <p:nvPr/>
        </p:nvPicPr>
        <p:blipFill>
          <a:blip r:embed="rId3">
            <a:alphaModFix/>
          </a:blip>
          <a:stretch>
            <a:fillRect/>
          </a:stretch>
        </p:blipFill>
        <p:spPr>
          <a:xfrm>
            <a:off x="0" y="0"/>
            <a:ext cx="6852925" cy="4991101"/>
          </a:xfrm>
          <a:prstGeom prst="rect">
            <a:avLst/>
          </a:prstGeom>
          <a:noFill/>
          <a:ln>
            <a:noFill/>
          </a:ln>
        </p:spPr>
      </p:pic>
      <p:sp>
        <p:nvSpPr>
          <p:cNvPr id="516" name="Google Shape;516;p77"/>
          <p:cNvSpPr/>
          <p:nvPr/>
        </p:nvSpPr>
        <p:spPr>
          <a:xfrm>
            <a:off x="228600" y="228600"/>
            <a:ext cx="7341900" cy="885000"/>
          </a:xfrm>
          <a:prstGeom prst="rect">
            <a:avLst/>
          </a:prstGeom>
          <a:noFill/>
          <a:ln>
            <a:noFill/>
          </a:ln>
        </p:spPr>
        <p:txBody>
          <a:bodyPr spcFirstLastPara="1" wrap="square" lIns="91425" tIns="45700" rIns="91425" bIns="45700" anchor="t" anchorCtr="0">
            <a:noAutofit/>
          </a:bodyPr>
          <a:lstStyle/>
          <a:p>
            <a:pPr marL="0" marR="0" lvl="0" indent="0" algn="l" rtl="0">
              <a:lnSpc>
                <a:spcPct val="113207"/>
              </a:lnSpc>
              <a:spcBef>
                <a:spcPts val="0"/>
              </a:spcBef>
              <a:spcAft>
                <a:spcPts val="0"/>
              </a:spcAft>
              <a:buClr>
                <a:srgbClr val="000000"/>
              </a:buClr>
              <a:buSzPts val="5300"/>
              <a:buFont typeface="Arial"/>
              <a:buNone/>
            </a:pPr>
            <a:r>
              <a:rPr lang="en" sz="2000" b="1">
                <a:solidFill>
                  <a:schemeClr val="lt1"/>
                </a:solidFill>
                <a:latin typeface="Trebuchet MS"/>
                <a:ea typeface="Trebuchet MS"/>
                <a:cs typeface="Trebuchet MS"/>
                <a:sym typeface="Trebuchet MS"/>
              </a:rPr>
              <a:t>DOLA’s Newest Main Street Community</a:t>
            </a:r>
            <a:endParaRPr sz="2000" b="1">
              <a:solidFill>
                <a:schemeClr val="lt1"/>
              </a:solidFill>
              <a:latin typeface="Trebuchet MS"/>
              <a:ea typeface="Trebuchet MS"/>
              <a:cs typeface="Trebuchet MS"/>
              <a:sym typeface="Trebuchet MS"/>
            </a:endParaRPr>
          </a:p>
          <a:p>
            <a:pPr marL="0" lvl="0" indent="0" algn="l" rtl="0">
              <a:lnSpc>
                <a:spcPct val="113207"/>
              </a:lnSpc>
              <a:spcBef>
                <a:spcPts val="0"/>
              </a:spcBef>
              <a:spcAft>
                <a:spcPts val="0"/>
              </a:spcAft>
              <a:buNone/>
            </a:pPr>
            <a:r>
              <a:rPr lang="en" sz="2700" b="1">
                <a:solidFill>
                  <a:schemeClr val="lt1"/>
                </a:solidFill>
                <a:latin typeface="Trebuchet MS"/>
                <a:ea typeface="Trebuchet MS"/>
                <a:cs typeface="Trebuchet MS"/>
                <a:sym typeface="Trebuchet MS"/>
              </a:rPr>
              <a:t>Town of Akron</a:t>
            </a:r>
            <a:endParaRPr sz="2700" b="1">
              <a:solidFill>
                <a:schemeClr val="lt1"/>
              </a:solidFill>
              <a:latin typeface="Trebuchet MS"/>
              <a:ea typeface="Trebuchet MS"/>
              <a:cs typeface="Trebuchet MS"/>
              <a:sym typeface="Trebuchet MS"/>
            </a:endParaRPr>
          </a:p>
          <a:p>
            <a:pPr marL="0" lvl="0" indent="0" algn="l" rtl="0">
              <a:lnSpc>
                <a:spcPct val="113207"/>
              </a:lnSpc>
              <a:spcBef>
                <a:spcPts val="0"/>
              </a:spcBef>
              <a:spcAft>
                <a:spcPts val="0"/>
              </a:spcAft>
              <a:buNone/>
            </a:pPr>
            <a:endParaRPr sz="2400">
              <a:solidFill>
                <a:srgbClr val="111111"/>
              </a:solidFill>
              <a:latin typeface="Trebuchet MS"/>
              <a:ea typeface="Trebuchet MS"/>
              <a:cs typeface="Trebuchet MS"/>
              <a:sym typeface="Trebuchet MS"/>
            </a:endParaRPr>
          </a:p>
          <a:p>
            <a:pPr marL="0" marR="0" lvl="0" indent="0" algn="l" rtl="0">
              <a:lnSpc>
                <a:spcPct val="113207"/>
              </a:lnSpc>
              <a:spcBef>
                <a:spcPts val="0"/>
              </a:spcBef>
              <a:spcAft>
                <a:spcPts val="0"/>
              </a:spcAft>
              <a:buClr>
                <a:srgbClr val="000000"/>
              </a:buClr>
              <a:buSzPts val="5300"/>
              <a:buFont typeface="Arial"/>
              <a:buNone/>
            </a:pPr>
            <a:endParaRPr sz="2400">
              <a:solidFill>
                <a:srgbClr val="111111"/>
              </a:solidFill>
              <a:latin typeface="Trebuchet MS"/>
              <a:ea typeface="Trebuchet MS"/>
              <a:cs typeface="Trebuchet MS"/>
              <a:sym typeface="Trebuchet MS"/>
            </a:endParaRPr>
          </a:p>
        </p:txBody>
      </p:sp>
      <p:pic>
        <p:nvPicPr>
          <p:cNvPr id="517" name="Google Shape;517;p77"/>
          <p:cNvPicPr preferRelativeResize="0"/>
          <p:nvPr/>
        </p:nvPicPr>
        <p:blipFill>
          <a:blip r:embed="rId4">
            <a:alphaModFix/>
          </a:blip>
          <a:stretch>
            <a:fillRect/>
          </a:stretch>
        </p:blipFill>
        <p:spPr>
          <a:xfrm>
            <a:off x="4917346" y="2653400"/>
            <a:ext cx="3627550" cy="2106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100"/>
        </a:solidFill>
        <a:effectLst/>
      </p:bgPr>
    </p:bg>
    <p:spTree>
      <p:nvGrpSpPr>
        <p:cNvPr id="1" name="Shape 521"/>
        <p:cNvGrpSpPr/>
        <p:nvPr/>
      </p:nvGrpSpPr>
      <p:grpSpPr>
        <a:xfrm>
          <a:off x="0" y="0"/>
          <a:ext cx="0" cy="0"/>
          <a:chOff x="0" y="0"/>
          <a:chExt cx="0" cy="0"/>
        </a:xfrm>
      </p:grpSpPr>
      <p:pic>
        <p:nvPicPr>
          <p:cNvPr id="522" name="Google Shape;522;p78"/>
          <p:cNvPicPr preferRelativeResize="0"/>
          <p:nvPr/>
        </p:nvPicPr>
        <p:blipFill rotWithShape="1">
          <a:blip r:embed="rId3">
            <a:alphaModFix/>
          </a:blip>
          <a:srcRect l="8403" r="8395"/>
          <a:stretch/>
        </p:blipFill>
        <p:spPr>
          <a:xfrm>
            <a:off x="1050725" y="0"/>
            <a:ext cx="8190300" cy="5143500"/>
          </a:xfrm>
          <a:prstGeom prst="rect">
            <a:avLst/>
          </a:prstGeom>
          <a:noFill/>
          <a:ln>
            <a:noFill/>
          </a:ln>
        </p:spPr>
      </p:pic>
      <p:sp>
        <p:nvSpPr>
          <p:cNvPr id="523" name="Google Shape;523;p78"/>
          <p:cNvSpPr/>
          <p:nvPr/>
        </p:nvSpPr>
        <p:spPr>
          <a:xfrm>
            <a:off x="1050725" y="-8850"/>
            <a:ext cx="6567000" cy="5161200"/>
          </a:xfrm>
          <a:prstGeom prst="rect">
            <a:avLst/>
          </a:prstGeom>
          <a:gradFill>
            <a:gsLst>
              <a:gs pos="0">
                <a:srgbClr val="FFD100"/>
              </a:gs>
              <a:gs pos="100000">
                <a:srgbClr val="CCCCCC">
                  <a:alpha val="0"/>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524" name="Google Shape;524;p78"/>
          <p:cNvSpPr txBox="1"/>
          <p:nvPr/>
        </p:nvSpPr>
        <p:spPr>
          <a:xfrm>
            <a:off x="293750" y="248450"/>
            <a:ext cx="5417100" cy="98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b="1">
                <a:latin typeface="Candara"/>
                <a:ea typeface="Candara"/>
                <a:cs typeface="Candara"/>
                <a:sym typeface="Candara"/>
              </a:rPr>
              <a:t>The Division of Local Government </a:t>
            </a:r>
            <a:endParaRPr sz="2800" b="1">
              <a:latin typeface="Candara"/>
              <a:ea typeface="Candara"/>
              <a:cs typeface="Candara"/>
              <a:sym typeface="Candara"/>
            </a:endParaRPr>
          </a:p>
          <a:p>
            <a:pPr marL="0" lvl="0" indent="0" algn="l" rtl="0">
              <a:lnSpc>
                <a:spcPct val="115000"/>
              </a:lnSpc>
              <a:spcBef>
                <a:spcPts val="0"/>
              </a:spcBef>
              <a:spcAft>
                <a:spcPts val="0"/>
              </a:spcAft>
              <a:buNone/>
            </a:pPr>
            <a:r>
              <a:rPr lang="en" sz="2000">
                <a:latin typeface="Candara"/>
                <a:ea typeface="Candara"/>
                <a:cs typeface="Candara"/>
                <a:sym typeface="Candara"/>
              </a:rPr>
              <a:t>Colorado Resiliency Office</a:t>
            </a:r>
            <a:endParaRPr sz="2000">
              <a:latin typeface="Candara"/>
              <a:ea typeface="Candara"/>
              <a:cs typeface="Candara"/>
              <a:sym typeface="Candara"/>
            </a:endParaRPr>
          </a:p>
        </p:txBody>
      </p:sp>
      <p:sp>
        <p:nvSpPr>
          <p:cNvPr id="525" name="Google Shape;525;p78"/>
          <p:cNvSpPr txBox="1"/>
          <p:nvPr/>
        </p:nvSpPr>
        <p:spPr>
          <a:xfrm>
            <a:off x="1050725" y="1330650"/>
            <a:ext cx="7229400" cy="831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r" rtl="0">
              <a:lnSpc>
                <a:spcPct val="125000"/>
              </a:lnSpc>
              <a:spcBef>
                <a:spcPts val="0"/>
              </a:spcBef>
              <a:spcAft>
                <a:spcPts val="0"/>
              </a:spcAft>
              <a:buNone/>
            </a:pPr>
            <a:r>
              <a:rPr lang="en" sz="4200" b="1">
                <a:solidFill>
                  <a:schemeClr val="lt1"/>
                </a:solidFill>
                <a:latin typeface="Candara"/>
                <a:ea typeface="Candara"/>
                <a:cs typeface="Candara"/>
                <a:sym typeface="Candara"/>
              </a:rPr>
              <a:t>3) Colorado Resiliency Office</a:t>
            </a:r>
            <a:r>
              <a:rPr lang="en" sz="4200">
                <a:solidFill>
                  <a:schemeClr val="lt1"/>
                </a:solidFill>
                <a:latin typeface="Candara"/>
                <a:ea typeface="Candara"/>
                <a:cs typeface="Candara"/>
                <a:sym typeface="Candara"/>
              </a:rPr>
              <a:t> </a:t>
            </a:r>
            <a:endParaRPr sz="4200"/>
          </a:p>
        </p:txBody>
      </p:sp>
      <p:pic>
        <p:nvPicPr>
          <p:cNvPr id="526" name="Google Shape;526;p78"/>
          <p:cNvPicPr preferRelativeResize="0"/>
          <p:nvPr/>
        </p:nvPicPr>
        <p:blipFill>
          <a:blip r:embed="rId4">
            <a:alphaModFix/>
          </a:blip>
          <a:stretch>
            <a:fillRect/>
          </a:stretch>
        </p:blipFill>
        <p:spPr>
          <a:xfrm>
            <a:off x="293750" y="4153001"/>
            <a:ext cx="3567882" cy="569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9"/>
          <p:cNvSpPr txBox="1">
            <a:spLocks noGrp="1"/>
          </p:cNvSpPr>
          <p:nvPr>
            <p:ph type="title"/>
          </p:nvPr>
        </p:nvSpPr>
        <p:spPr>
          <a:xfrm>
            <a:off x="311700" y="30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C3002F"/>
                </a:solidFill>
              </a:rPr>
              <a:t>About the Colorado Resiliency Office</a:t>
            </a:r>
            <a:endParaRPr>
              <a:solidFill>
                <a:srgbClr val="C3002F"/>
              </a:solidFill>
            </a:endParaRPr>
          </a:p>
        </p:txBody>
      </p:sp>
      <p:pic>
        <p:nvPicPr>
          <p:cNvPr id="532" name="Google Shape;532;p79"/>
          <p:cNvPicPr preferRelativeResize="0"/>
          <p:nvPr/>
        </p:nvPicPr>
        <p:blipFill rotWithShape="1">
          <a:blip r:embed="rId3">
            <a:alphaModFix/>
          </a:blip>
          <a:srcRect t="11378" b="11371"/>
          <a:stretch/>
        </p:blipFill>
        <p:spPr>
          <a:xfrm>
            <a:off x="348427" y="3626749"/>
            <a:ext cx="840051" cy="713518"/>
          </a:xfrm>
          <a:prstGeom prst="rect">
            <a:avLst/>
          </a:prstGeom>
          <a:noFill/>
          <a:ln>
            <a:noFill/>
          </a:ln>
        </p:spPr>
      </p:pic>
      <p:pic>
        <p:nvPicPr>
          <p:cNvPr id="533" name="Google Shape;533;p79"/>
          <p:cNvPicPr preferRelativeResize="0"/>
          <p:nvPr/>
        </p:nvPicPr>
        <p:blipFill rotWithShape="1">
          <a:blip r:embed="rId4">
            <a:alphaModFix/>
          </a:blip>
          <a:srcRect/>
          <a:stretch/>
        </p:blipFill>
        <p:spPr>
          <a:xfrm>
            <a:off x="367430" y="2568963"/>
            <a:ext cx="764043" cy="840075"/>
          </a:xfrm>
          <a:prstGeom prst="rect">
            <a:avLst/>
          </a:prstGeom>
          <a:noFill/>
          <a:ln>
            <a:noFill/>
          </a:ln>
        </p:spPr>
      </p:pic>
      <p:sp>
        <p:nvSpPr>
          <p:cNvPr id="534" name="Google Shape;534;p79"/>
          <p:cNvSpPr txBox="1"/>
          <p:nvPr/>
        </p:nvSpPr>
        <p:spPr>
          <a:xfrm>
            <a:off x="3802525" y="1571800"/>
            <a:ext cx="4879800" cy="842700"/>
          </a:xfrm>
          <a:prstGeom prst="rect">
            <a:avLst/>
          </a:prstGeom>
          <a:solidFill>
            <a:srgbClr val="DEF0FF"/>
          </a:solidFill>
          <a:ln>
            <a:noFill/>
          </a:ln>
        </p:spPr>
        <p:txBody>
          <a:bodyPr spcFirstLastPara="1" wrap="square" lIns="91425" tIns="91425" rIns="91425" bIns="91425" anchor="t" anchorCtr="0">
            <a:spAutoFit/>
          </a:bodyPr>
          <a:lstStyle/>
          <a:p>
            <a:pPr marL="0" lvl="0" indent="0" algn="l" rtl="0">
              <a:lnSpc>
                <a:spcPct val="125000"/>
              </a:lnSpc>
              <a:spcBef>
                <a:spcPts val="0"/>
              </a:spcBef>
              <a:spcAft>
                <a:spcPts val="1000"/>
              </a:spcAft>
              <a:buNone/>
            </a:pPr>
            <a:r>
              <a:rPr lang="en" sz="1900" b="1">
                <a:solidFill>
                  <a:srgbClr val="232B67"/>
                </a:solidFill>
                <a:latin typeface="Candara"/>
                <a:ea typeface="Candara"/>
                <a:cs typeface="Candara"/>
                <a:sym typeface="Candara"/>
              </a:rPr>
              <a:t>Colorado Revised Statute 24-32-122 lays out how we serve local communities.</a:t>
            </a:r>
            <a:endParaRPr sz="1900" b="1">
              <a:solidFill>
                <a:srgbClr val="232B67"/>
              </a:solidFill>
              <a:latin typeface="Candara"/>
              <a:ea typeface="Candara"/>
              <a:cs typeface="Candara"/>
              <a:sym typeface="Candara"/>
            </a:endParaRPr>
          </a:p>
        </p:txBody>
      </p:sp>
      <p:sp>
        <p:nvSpPr>
          <p:cNvPr id="535" name="Google Shape;535;p79"/>
          <p:cNvSpPr/>
          <p:nvPr/>
        </p:nvSpPr>
        <p:spPr>
          <a:xfrm>
            <a:off x="1310525" y="1574425"/>
            <a:ext cx="2494500" cy="8427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D100"/>
                </a:solidFill>
                <a:latin typeface="Candara"/>
                <a:ea typeface="Candara"/>
                <a:cs typeface="Candara"/>
                <a:sym typeface="Candara"/>
              </a:rPr>
              <a:t>Created by Statute </a:t>
            </a:r>
            <a:endParaRPr sz="1900" b="1">
              <a:solidFill>
                <a:srgbClr val="FFD100"/>
              </a:solidFill>
              <a:latin typeface="Candara"/>
              <a:ea typeface="Candara"/>
              <a:cs typeface="Candara"/>
              <a:sym typeface="Candara"/>
            </a:endParaRPr>
          </a:p>
        </p:txBody>
      </p:sp>
      <p:sp>
        <p:nvSpPr>
          <p:cNvPr id="536" name="Google Shape;536;p79"/>
          <p:cNvSpPr txBox="1"/>
          <p:nvPr/>
        </p:nvSpPr>
        <p:spPr>
          <a:xfrm>
            <a:off x="3802525" y="2571732"/>
            <a:ext cx="4879800" cy="842700"/>
          </a:xfrm>
          <a:prstGeom prst="rect">
            <a:avLst/>
          </a:prstGeom>
          <a:solidFill>
            <a:srgbClr val="DEF0FF"/>
          </a:solidFill>
          <a:ln>
            <a:noFill/>
          </a:ln>
        </p:spPr>
        <p:txBody>
          <a:bodyPr spcFirstLastPara="1" wrap="square" lIns="91425" tIns="91425" rIns="91425" bIns="91425" anchor="t" anchorCtr="0">
            <a:spAutoFit/>
          </a:bodyPr>
          <a:lstStyle/>
          <a:p>
            <a:pPr marL="0" lvl="0" indent="0" algn="l" rtl="0">
              <a:lnSpc>
                <a:spcPct val="125000"/>
              </a:lnSpc>
              <a:spcBef>
                <a:spcPts val="0"/>
              </a:spcBef>
              <a:spcAft>
                <a:spcPts val="1000"/>
              </a:spcAft>
              <a:buNone/>
            </a:pPr>
            <a:r>
              <a:rPr lang="en" sz="1900" b="1">
                <a:solidFill>
                  <a:srgbClr val="232B67"/>
                </a:solidFill>
                <a:latin typeface="Candara"/>
                <a:ea typeface="Candara"/>
                <a:cs typeface="Candara"/>
                <a:sym typeface="Candara"/>
              </a:rPr>
              <a:t>Help communities  build stronger, safer, and more resilient systems.</a:t>
            </a:r>
            <a:endParaRPr sz="1900" b="1">
              <a:solidFill>
                <a:srgbClr val="232B67"/>
              </a:solidFill>
              <a:latin typeface="Candara"/>
              <a:ea typeface="Candara"/>
              <a:cs typeface="Candara"/>
              <a:sym typeface="Candara"/>
            </a:endParaRPr>
          </a:p>
        </p:txBody>
      </p:sp>
      <p:sp>
        <p:nvSpPr>
          <p:cNvPr id="537" name="Google Shape;537;p79"/>
          <p:cNvSpPr/>
          <p:nvPr/>
        </p:nvSpPr>
        <p:spPr>
          <a:xfrm>
            <a:off x="1310525" y="2568962"/>
            <a:ext cx="2494500" cy="8427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D100"/>
                </a:solidFill>
                <a:latin typeface="Candara"/>
                <a:ea typeface="Candara"/>
                <a:cs typeface="Candara"/>
                <a:sym typeface="Candara"/>
              </a:rPr>
              <a:t>Mission	</a:t>
            </a:r>
            <a:endParaRPr sz="1900" b="1">
              <a:solidFill>
                <a:srgbClr val="FFD100"/>
              </a:solidFill>
              <a:latin typeface="Candara"/>
              <a:ea typeface="Candara"/>
              <a:cs typeface="Candara"/>
              <a:sym typeface="Candara"/>
            </a:endParaRPr>
          </a:p>
        </p:txBody>
      </p:sp>
      <p:sp>
        <p:nvSpPr>
          <p:cNvPr id="538" name="Google Shape;538;p79"/>
          <p:cNvSpPr txBox="1"/>
          <p:nvPr/>
        </p:nvSpPr>
        <p:spPr>
          <a:xfrm>
            <a:off x="3802525" y="3563488"/>
            <a:ext cx="4879800" cy="840000"/>
          </a:xfrm>
          <a:prstGeom prst="rect">
            <a:avLst/>
          </a:prstGeom>
          <a:solidFill>
            <a:srgbClr val="DEF0FF"/>
          </a:solid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900" b="1">
                <a:solidFill>
                  <a:srgbClr val="232B67"/>
                </a:solidFill>
                <a:latin typeface="Candara"/>
                <a:ea typeface="Candara"/>
                <a:cs typeface="Candara"/>
                <a:sym typeface="Candara"/>
              </a:rPr>
              <a:t>A long-term adaptable and vibrant future for all Coloradans. </a:t>
            </a:r>
            <a:endParaRPr sz="1900" b="1">
              <a:solidFill>
                <a:srgbClr val="232B67"/>
              </a:solidFill>
              <a:latin typeface="Candara"/>
              <a:ea typeface="Candara"/>
              <a:cs typeface="Candara"/>
              <a:sym typeface="Candara"/>
            </a:endParaRPr>
          </a:p>
          <a:p>
            <a:pPr marL="0" lvl="0" indent="0" algn="l" rtl="0">
              <a:lnSpc>
                <a:spcPct val="125000"/>
              </a:lnSpc>
              <a:spcBef>
                <a:spcPts val="1000"/>
              </a:spcBef>
              <a:spcAft>
                <a:spcPts val="0"/>
              </a:spcAft>
              <a:buClr>
                <a:schemeClr val="dk1"/>
              </a:buClr>
              <a:buSzPts val="1100"/>
              <a:buFont typeface="Arial"/>
              <a:buNone/>
            </a:pPr>
            <a:endParaRPr sz="1900" b="1">
              <a:solidFill>
                <a:srgbClr val="232B67"/>
              </a:solidFill>
              <a:latin typeface="Candara"/>
              <a:ea typeface="Candara"/>
              <a:cs typeface="Candara"/>
              <a:sym typeface="Candara"/>
            </a:endParaRPr>
          </a:p>
          <a:p>
            <a:pPr marL="0" lvl="0" indent="0" algn="l" rtl="0">
              <a:lnSpc>
                <a:spcPct val="125000"/>
              </a:lnSpc>
              <a:spcBef>
                <a:spcPts val="1000"/>
              </a:spcBef>
              <a:spcAft>
                <a:spcPts val="1000"/>
              </a:spcAft>
              <a:buNone/>
            </a:pPr>
            <a:endParaRPr sz="1900" b="1">
              <a:solidFill>
                <a:srgbClr val="232B67"/>
              </a:solidFill>
              <a:latin typeface="Candara"/>
              <a:ea typeface="Candara"/>
              <a:cs typeface="Candara"/>
              <a:sym typeface="Candara"/>
            </a:endParaRPr>
          </a:p>
        </p:txBody>
      </p:sp>
      <p:pic>
        <p:nvPicPr>
          <p:cNvPr id="539" name="Google Shape;539;p79"/>
          <p:cNvPicPr preferRelativeResize="0"/>
          <p:nvPr/>
        </p:nvPicPr>
        <p:blipFill rotWithShape="1">
          <a:blip r:embed="rId5">
            <a:alphaModFix/>
          </a:blip>
          <a:srcRect b="-310"/>
          <a:stretch/>
        </p:blipFill>
        <p:spPr>
          <a:xfrm>
            <a:off x="329425" y="1570387"/>
            <a:ext cx="840050" cy="842700"/>
          </a:xfrm>
          <a:prstGeom prst="rect">
            <a:avLst/>
          </a:prstGeom>
          <a:noFill/>
          <a:ln>
            <a:noFill/>
          </a:ln>
        </p:spPr>
      </p:pic>
      <p:sp>
        <p:nvSpPr>
          <p:cNvPr id="540" name="Google Shape;540;p79"/>
          <p:cNvSpPr/>
          <p:nvPr/>
        </p:nvSpPr>
        <p:spPr>
          <a:xfrm>
            <a:off x="1308050" y="3565337"/>
            <a:ext cx="2494500" cy="8400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D100"/>
                </a:solidFill>
                <a:latin typeface="Candara"/>
                <a:ea typeface="Candara"/>
                <a:cs typeface="Candara"/>
                <a:sym typeface="Candara"/>
              </a:rPr>
              <a:t>Vision</a:t>
            </a:r>
            <a:endParaRPr sz="1900" b="1">
              <a:solidFill>
                <a:srgbClr val="FFD100"/>
              </a:solidFill>
              <a:latin typeface="Candara"/>
              <a:ea typeface="Candara"/>
              <a:cs typeface="Candara"/>
              <a:sym typeface="Candara"/>
            </a:endParaRPr>
          </a:p>
        </p:txBody>
      </p:sp>
      <p:sp>
        <p:nvSpPr>
          <p:cNvPr id="541" name="Google Shape;541;p79"/>
          <p:cNvSpPr/>
          <p:nvPr/>
        </p:nvSpPr>
        <p:spPr>
          <a:xfrm>
            <a:off x="1303100" y="574500"/>
            <a:ext cx="2494500" cy="842700"/>
          </a:xfrm>
          <a:prstGeom prst="rect">
            <a:avLst/>
          </a:prstGeom>
          <a:solidFill>
            <a:srgbClr val="064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solidFill>
                  <a:srgbClr val="FFD100"/>
                </a:solidFill>
                <a:latin typeface="Candara"/>
                <a:ea typeface="Candara"/>
                <a:cs typeface="Candara"/>
                <a:sym typeface="Candara"/>
              </a:rPr>
              <a:t>Established in 2013 </a:t>
            </a:r>
            <a:endParaRPr sz="1900" b="1">
              <a:solidFill>
                <a:srgbClr val="FFD100"/>
              </a:solidFill>
              <a:latin typeface="Candara"/>
              <a:ea typeface="Candara"/>
              <a:cs typeface="Candara"/>
              <a:sym typeface="Candara"/>
            </a:endParaRPr>
          </a:p>
        </p:txBody>
      </p:sp>
      <p:sp>
        <p:nvSpPr>
          <p:cNvPr id="542" name="Google Shape;542;p79"/>
          <p:cNvSpPr txBox="1"/>
          <p:nvPr/>
        </p:nvSpPr>
        <p:spPr>
          <a:xfrm>
            <a:off x="3795100" y="571875"/>
            <a:ext cx="4879800" cy="842700"/>
          </a:xfrm>
          <a:prstGeom prst="rect">
            <a:avLst/>
          </a:prstGeom>
          <a:solidFill>
            <a:srgbClr val="DEF0FF"/>
          </a:solidFill>
          <a:ln>
            <a:noFill/>
          </a:ln>
        </p:spPr>
        <p:txBody>
          <a:bodyPr spcFirstLastPara="1" wrap="square" lIns="91425" tIns="91425" rIns="91425" bIns="91425" anchor="t" anchorCtr="0">
            <a:spAutoFit/>
          </a:bodyPr>
          <a:lstStyle/>
          <a:p>
            <a:pPr marL="0" lvl="0" indent="0" algn="l" rtl="0">
              <a:lnSpc>
                <a:spcPct val="125000"/>
              </a:lnSpc>
              <a:spcBef>
                <a:spcPts val="0"/>
              </a:spcBef>
              <a:spcAft>
                <a:spcPts val="1000"/>
              </a:spcAft>
              <a:buNone/>
            </a:pPr>
            <a:r>
              <a:rPr lang="en" sz="1900" b="1">
                <a:solidFill>
                  <a:srgbClr val="232B67"/>
                </a:solidFill>
                <a:latin typeface="Candara"/>
                <a:ea typeface="Candara"/>
                <a:cs typeface="Candara"/>
                <a:sym typeface="Candara"/>
              </a:rPr>
              <a:t>In response to massive wildfires and flooding in 2012 and 2013 in the state. </a:t>
            </a:r>
            <a:endParaRPr sz="1900" b="1">
              <a:solidFill>
                <a:srgbClr val="232B67"/>
              </a:solidFill>
              <a:latin typeface="Candara"/>
              <a:ea typeface="Candara"/>
              <a:cs typeface="Candara"/>
              <a:sym typeface="Candara"/>
            </a:endParaRPr>
          </a:p>
        </p:txBody>
      </p:sp>
      <p:pic>
        <p:nvPicPr>
          <p:cNvPr id="543" name="Google Shape;543;p79"/>
          <p:cNvPicPr preferRelativeResize="0"/>
          <p:nvPr/>
        </p:nvPicPr>
        <p:blipFill rotWithShape="1">
          <a:blip r:embed="rId6">
            <a:alphaModFix/>
          </a:blip>
          <a:srcRect t="160" b="-160"/>
          <a:stretch/>
        </p:blipFill>
        <p:spPr>
          <a:xfrm>
            <a:off x="367425" y="612498"/>
            <a:ext cx="802050" cy="8020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2"/>
          <p:cNvSpPr txBox="1">
            <a:spLocks noGrp="1"/>
          </p:cNvSpPr>
          <p:nvPr>
            <p:ph type="title"/>
          </p:nvPr>
        </p:nvSpPr>
        <p:spPr>
          <a:xfrm>
            <a:off x="245875" y="1805550"/>
            <a:ext cx="3838500" cy="15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900" b="1"/>
              <a:t>Agenda</a:t>
            </a:r>
            <a:endParaRPr sz="6900" b="1"/>
          </a:p>
        </p:txBody>
      </p:sp>
      <p:sp>
        <p:nvSpPr>
          <p:cNvPr id="354" name="Google Shape;354;p62"/>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2</a:t>
            </a:fld>
            <a:endParaRPr b="1">
              <a:solidFill>
                <a:srgbClr val="06448F"/>
              </a:solidFill>
            </a:endParaRPr>
          </a:p>
        </p:txBody>
      </p:sp>
      <p:sp>
        <p:nvSpPr>
          <p:cNvPr id="355" name="Google Shape;355;p62"/>
          <p:cNvSpPr/>
          <p:nvPr/>
        </p:nvSpPr>
        <p:spPr>
          <a:xfrm rot="8108356">
            <a:off x="4716400" y="1298430"/>
            <a:ext cx="436357" cy="417096"/>
          </a:xfrm>
          <a:prstGeom prst="halfFrame">
            <a:avLst>
              <a:gd name="adj1" fmla="val 33333"/>
              <a:gd name="adj2" fmla="val 33333"/>
            </a:avLst>
          </a:prstGeom>
          <a:solidFill>
            <a:srgbClr val="C3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2"/>
          <p:cNvSpPr/>
          <p:nvPr/>
        </p:nvSpPr>
        <p:spPr>
          <a:xfrm rot="8108356">
            <a:off x="4716400" y="2152076"/>
            <a:ext cx="436357" cy="417096"/>
          </a:xfrm>
          <a:prstGeom prst="halfFrame">
            <a:avLst>
              <a:gd name="adj1" fmla="val 33333"/>
              <a:gd name="adj2" fmla="val 33333"/>
            </a:avLst>
          </a:prstGeom>
          <a:solidFill>
            <a:srgbClr val="C3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2"/>
          <p:cNvSpPr/>
          <p:nvPr/>
        </p:nvSpPr>
        <p:spPr>
          <a:xfrm rot="8108356">
            <a:off x="4716400" y="2995177"/>
            <a:ext cx="436357" cy="417096"/>
          </a:xfrm>
          <a:prstGeom prst="halfFrame">
            <a:avLst>
              <a:gd name="adj1" fmla="val 33333"/>
              <a:gd name="adj2" fmla="val 33333"/>
            </a:avLst>
          </a:prstGeom>
          <a:solidFill>
            <a:srgbClr val="C3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2"/>
          <p:cNvSpPr/>
          <p:nvPr/>
        </p:nvSpPr>
        <p:spPr>
          <a:xfrm rot="8108356">
            <a:off x="4716400" y="3885164"/>
            <a:ext cx="436357" cy="417096"/>
          </a:xfrm>
          <a:prstGeom prst="halfFrame">
            <a:avLst>
              <a:gd name="adj1" fmla="val 33333"/>
              <a:gd name="adj2" fmla="val 33333"/>
            </a:avLst>
          </a:prstGeom>
          <a:solidFill>
            <a:srgbClr val="C3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2"/>
          <p:cNvSpPr txBox="1"/>
          <p:nvPr/>
        </p:nvSpPr>
        <p:spPr>
          <a:xfrm>
            <a:off x="5301009" y="396078"/>
            <a:ext cx="3883800" cy="46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br>
              <a:rPr lang="en" sz="1700">
                <a:solidFill>
                  <a:srgbClr val="06448F"/>
                </a:solidFill>
                <a:latin typeface="Candara"/>
                <a:ea typeface="Candara"/>
                <a:cs typeface="Candara"/>
                <a:sym typeface="Candara"/>
              </a:rPr>
            </a:br>
            <a:r>
              <a:rPr lang="en" sz="1700" b="1">
                <a:solidFill>
                  <a:srgbClr val="06448F"/>
                </a:solidFill>
                <a:latin typeface="Candara"/>
                <a:ea typeface="Candara"/>
                <a:cs typeface="Candara"/>
                <a:sym typeface="Candara"/>
              </a:rPr>
              <a:t>Understanding DOLA and its structure</a:t>
            </a:r>
            <a:endParaRPr sz="1700" b="1">
              <a:solidFill>
                <a:srgbClr val="06448F"/>
              </a:solidFill>
              <a:latin typeface="Candara"/>
              <a:ea typeface="Candara"/>
              <a:cs typeface="Candara"/>
              <a:sym typeface="Candara"/>
            </a:endParaRPr>
          </a:p>
        </p:txBody>
      </p:sp>
      <p:sp>
        <p:nvSpPr>
          <p:cNvPr id="360" name="Google Shape;360;p62"/>
          <p:cNvSpPr txBox="1"/>
          <p:nvPr/>
        </p:nvSpPr>
        <p:spPr>
          <a:xfrm>
            <a:off x="5301000" y="2129175"/>
            <a:ext cx="3781200" cy="46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b="1">
                <a:solidFill>
                  <a:srgbClr val="06448F"/>
                </a:solidFill>
                <a:latin typeface="Candara"/>
                <a:ea typeface="Candara"/>
                <a:cs typeface="Candara"/>
                <a:sym typeface="Candara"/>
              </a:rPr>
              <a:t>Screening new documentary “Bureaucrat: The Eric Bergman Story”</a:t>
            </a:r>
            <a:endParaRPr sz="1700" b="1">
              <a:solidFill>
                <a:srgbClr val="06448F"/>
              </a:solidFill>
              <a:latin typeface="Candara"/>
              <a:ea typeface="Candara"/>
              <a:cs typeface="Candara"/>
              <a:sym typeface="Candara"/>
            </a:endParaRPr>
          </a:p>
        </p:txBody>
      </p:sp>
      <p:sp>
        <p:nvSpPr>
          <p:cNvPr id="361" name="Google Shape;361;p62"/>
          <p:cNvSpPr txBox="1"/>
          <p:nvPr/>
        </p:nvSpPr>
        <p:spPr>
          <a:xfrm>
            <a:off x="5301001" y="2972275"/>
            <a:ext cx="3646800" cy="46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700" b="1">
                <a:solidFill>
                  <a:srgbClr val="06448F"/>
                </a:solidFill>
                <a:latin typeface="Candara"/>
                <a:ea typeface="Candara"/>
                <a:cs typeface="Candara"/>
                <a:sym typeface="Candara"/>
              </a:rPr>
              <a:t>2024 legislation and affordable housing funding opportunities</a:t>
            </a:r>
            <a:endParaRPr sz="1700" b="1">
              <a:solidFill>
                <a:srgbClr val="06448F"/>
              </a:solidFill>
              <a:latin typeface="Candara"/>
              <a:ea typeface="Candara"/>
              <a:cs typeface="Candara"/>
              <a:sym typeface="Candara"/>
            </a:endParaRPr>
          </a:p>
        </p:txBody>
      </p:sp>
      <p:sp>
        <p:nvSpPr>
          <p:cNvPr id="362" name="Google Shape;362;p62"/>
          <p:cNvSpPr txBox="1"/>
          <p:nvPr/>
        </p:nvSpPr>
        <p:spPr>
          <a:xfrm>
            <a:off x="5301000" y="3862275"/>
            <a:ext cx="3646800" cy="46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b="1">
                <a:solidFill>
                  <a:srgbClr val="06448F"/>
                </a:solidFill>
                <a:latin typeface="Candara"/>
                <a:ea typeface="Candara"/>
                <a:cs typeface="Candara"/>
                <a:sym typeface="Candara"/>
              </a:rPr>
              <a:t>Q &amp; A</a:t>
            </a:r>
            <a:endParaRPr sz="1700" b="1">
              <a:solidFill>
                <a:srgbClr val="06448F"/>
              </a:solidFill>
              <a:latin typeface="Candara"/>
              <a:ea typeface="Candara"/>
              <a:cs typeface="Candara"/>
              <a:sym typeface="Candara"/>
            </a:endParaRPr>
          </a:p>
        </p:txBody>
      </p:sp>
      <p:sp>
        <p:nvSpPr>
          <p:cNvPr id="363" name="Google Shape;363;p62"/>
          <p:cNvSpPr/>
          <p:nvPr/>
        </p:nvSpPr>
        <p:spPr>
          <a:xfrm rot="8108356">
            <a:off x="4716400" y="460230"/>
            <a:ext cx="436357" cy="417096"/>
          </a:xfrm>
          <a:prstGeom prst="halfFrame">
            <a:avLst>
              <a:gd name="adj1" fmla="val 33333"/>
              <a:gd name="adj2" fmla="val 33333"/>
            </a:avLst>
          </a:prstGeom>
          <a:solidFill>
            <a:srgbClr val="C30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2"/>
          <p:cNvSpPr txBox="1"/>
          <p:nvPr/>
        </p:nvSpPr>
        <p:spPr>
          <a:xfrm>
            <a:off x="5301000" y="1373100"/>
            <a:ext cx="3413100" cy="46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b="1">
                <a:solidFill>
                  <a:srgbClr val="06448F"/>
                </a:solidFill>
                <a:latin typeface="Candara"/>
                <a:ea typeface="Candara"/>
                <a:cs typeface="Candara"/>
                <a:sym typeface="Candara"/>
              </a:rPr>
              <a:t>Division of Local Government and its programs/opportunities</a:t>
            </a:r>
            <a:endParaRPr sz="1700" b="1">
              <a:solidFill>
                <a:srgbClr val="06448F"/>
              </a:solidFill>
              <a:latin typeface="Candara"/>
              <a:ea typeface="Candara"/>
              <a:cs typeface="Candara"/>
              <a:sym typeface="Candar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0"/>
          <p:cNvSpPr txBox="1">
            <a:spLocks noGrp="1"/>
          </p:cNvSpPr>
          <p:nvPr>
            <p:ph type="title"/>
          </p:nvPr>
        </p:nvSpPr>
        <p:spPr>
          <a:xfrm>
            <a:off x="210600" y="182675"/>
            <a:ext cx="7446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a:t>Resilient Colorado Communities </a:t>
            </a:r>
            <a:endParaRPr sz="3400" b="1"/>
          </a:p>
          <a:p>
            <a:pPr marL="0" lvl="0" indent="0" algn="l" rtl="0">
              <a:spcBef>
                <a:spcPts val="0"/>
              </a:spcBef>
              <a:spcAft>
                <a:spcPts val="0"/>
              </a:spcAft>
              <a:buNone/>
            </a:pPr>
            <a:r>
              <a:rPr lang="en" sz="2800">
                <a:solidFill>
                  <a:srgbClr val="C3002F"/>
                </a:solidFill>
              </a:rPr>
              <a:t>Program Tracks</a:t>
            </a:r>
            <a:endParaRPr sz="2800">
              <a:solidFill>
                <a:srgbClr val="C3002F"/>
              </a:solidFill>
            </a:endParaRPr>
          </a:p>
        </p:txBody>
      </p:sp>
      <p:sp>
        <p:nvSpPr>
          <p:cNvPr id="549" name="Google Shape;549;p80"/>
          <p:cNvSpPr txBox="1">
            <a:spLocks noGrp="1"/>
          </p:cNvSpPr>
          <p:nvPr>
            <p:ph type="body" idx="1"/>
          </p:nvPr>
        </p:nvSpPr>
        <p:spPr>
          <a:xfrm>
            <a:off x="210600" y="1942550"/>
            <a:ext cx="4266300" cy="17808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001970"/>
              </a:buClr>
              <a:buSzPts val="1900"/>
              <a:buChar char="●"/>
            </a:pPr>
            <a:r>
              <a:rPr lang="en" sz="1900" b="1">
                <a:solidFill>
                  <a:srgbClr val="001970"/>
                </a:solidFill>
              </a:rPr>
              <a:t>Climate Change &amp; Local Resilience</a:t>
            </a:r>
            <a:endParaRPr sz="1900" b="1">
              <a:solidFill>
                <a:srgbClr val="001970"/>
              </a:solidFill>
            </a:endParaRPr>
          </a:p>
          <a:p>
            <a:pPr marL="457200" lvl="0" indent="-349250" algn="l" rtl="0">
              <a:lnSpc>
                <a:spcPct val="150000"/>
              </a:lnSpc>
              <a:spcBef>
                <a:spcPts val="0"/>
              </a:spcBef>
              <a:spcAft>
                <a:spcPts val="0"/>
              </a:spcAft>
              <a:buClr>
                <a:srgbClr val="001970"/>
              </a:buClr>
              <a:buSzPts val="1900"/>
              <a:buChar char="●"/>
            </a:pPr>
            <a:r>
              <a:rPr lang="en" sz="1900" b="1">
                <a:solidFill>
                  <a:srgbClr val="001970"/>
                </a:solidFill>
              </a:rPr>
              <a:t>Recovery (pre- and post-disaster)</a:t>
            </a:r>
            <a:endParaRPr sz="1900" b="1">
              <a:solidFill>
                <a:srgbClr val="001970"/>
              </a:solidFill>
            </a:endParaRPr>
          </a:p>
          <a:p>
            <a:pPr marL="457200" lvl="0" indent="-349250" algn="l" rtl="0">
              <a:lnSpc>
                <a:spcPct val="150000"/>
              </a:lnSpc>
              <a:spcBef>
                <a:spcPts val="0"/>
              </a:spcBef>
              <a:spcAft>
                <a:spcPts val="0"/>
              </a:spcAft>
              <a:buClr>
                <a:srgbClr val="001970"/>
              </a:buClr>
              <a:buSzPts val="1900"/>
              <a:buChar char="●"/>
            </a:pPr>
            <a:r>
              <a:rPr lang="en" sz="1900" b="1">
                <a:solidFill>
                  <a:srgbClr val="001970"/>
                </a:solidFill>
              </a:rPr>
              <a:t>Rural Prosperity</a:t>
            </a:r>
            <a:endParaRPr sz="1900" b="1">
              <a:solidFill>
                <a:srgbClr val="001970"/>
              </a:solidFill>
            </a:endParaRPr>
          </a:p>
        </p:txBody>
      </p:sp>
      <p:pic>
        <p:nvPicPr>
          <p:cNvPr id="550" name="Google Shape;550;p80"/>
          <p:cNvPicPr preferRelativeResize="0"/>
          <p:nvPr/>
        </p:nvPicPr>
        <p:blipFill rotWithShape="1">
          <a:blip r:embed="rId3">
            <a:alphaModFix/>
          </a:blip>
          <a:srcRect t="3488" b="3497"/>
          <a:stretch/>
        </p:blipFill>
        <p:spPr>
          <a:xfrm>
            <a:off x="4703075" y="1356576"/>
            <a:ext cx="4266300" cy="264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1"/>
          <p:cNvSpPr txBox="1">
            <a:spLocks noGrp="1"/>
          </p:cNvSpPr>
          <p:nvPr>
            <p:ph type="title"/>
          </p:nvPr>
        </p:nvSpPr>
        <p:spPr>
          <a:xfrm>
            <a:off x="210600" y="133700"/>
            <a:ext cx="5318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t>Climate Change &amp; Local Resilience</a:t>
            </a:r>
            <a:r>
              <a:rPr lang="en" sz="3500"/>
              <a:t> </a:t>
            </a:r>
            <a:endParaRPr sz="2700">
              <a:solidFill>
                <a:srgbClr val="C3002F"/>
              </a:solidFill>
            </a:endParaRPr>
          </a:p>
        </p:txBody>
      </p:sp>
      <p:sp>
        <p:nvSpPr>
          <p:cNvPr id="556" name="Google Shape;556;p81"/>
          <p:cNvSpPr txBox="1">
            <a:spLocks noGrp="1"/>
          </p:cNvSpPr>
          <p:nvPr>
            <p:ph type="body" idx="1"/>
          </p:nvPr>
        </p:nvSpPr>
        <p:spPr>
          <a:xfrm>
            <a:off x="61200" y="1315125"/>
            <a:ext cx="5467800" cy="291000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Resilience workshops, planning, and implementation</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Webinar series for local governments and nonprofits</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Technical assistance and peer exchange facilitation on specific climate-related impacts  (e.g., extreme heat)</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Funding and resource navigation support</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DOLA/CRO funding</a:t>
            </a:r>
            <a:endParaRPr sz="1500" b="1">
              <a:solidFill>
                <a:srgbClr val="001970"/>
              </a:solidFill>
            </a:endParaRPr>
          </a:p>
          <a:p>
            <a:pPr marL="914400" lvl="1" indent="-323850" algn="l" rtl="0">
              <a:lnSpc>
                <a:spcPct val="150000"/>
              </a:lnSpc>
              <a:spcBef>
                <a:spcPts val="0"/>
              </a:spcBef>
              <a:spcAft>
                <a:spcPts val="0"/>
              </a:spcAft>
              <a:buClr>
                <a:srgbClr val="001970"/>
              </a:buClr>
              <a:buSzPts val="1500"/>
              <a:buChar char="○"/>
            </a:pPr>
            <a:r>
              <a:rPr lang="en" sz="1500" b="1">
                <a:solidFill>
                  <a:srgbClr val="001970"/>
                </a:solidFill>
              </a:rPr>
              <a:t>Microgrids for Community Resilience (MCR)</a:t>
            </a:r>
            <a:endParaRPr sz="1500" b="1">
              <a:solidFill>
                <a:srgbClr val="001970"/>
              </a:solidFill>
            </a:endParaRPr>
          </a:p>
          <a:p>
            <a:pPr marL="914400" lvl="1" indent="-323850" algn="l" rtl="0">
              <a:lnSpc>
                <a:spcPct val="150000"/>
              </a:lnSpc>
              <a:spcBef>
                <a:spcPts val="0"/>
              </a:spcBef>
              <a:spcAft>
                <a:spcPts val="0"/>
              </a:spcAft>
              <a:buClr>
                <a:srgbClr val="001970"/>
              </a:buClr>
              <a:buSzPts val="1500"/>
              <a:buChar char="○"/>
            </a:pPr>
            <a:r>
              <a:rPr lang="en" sz="1500" b="1">
                <a:solidFill>
                  <a:srgbClr val="001970"/>
                </a:solidFill>
              </a:rPr>
              <a:t>Climate Resilience Challenge (EIAF set-aside)</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Grid reliability &amp; resilience planning</a:t>
            </a:r>
            <a:endParaRPr sz="1500" b="1">
              <a:solidFill>
                <a:srgbClr val="001970"/>
              </a:solidFill>
            </a:endParaRPr>
          </a:p>
        </p:txBody>
      </p:sp>
      <p:pic>
        <p:nvPicPr>
          <p:cNvPr id="557" name="Google Shape;557;p81"/>
          <p:cNvPicPr preferRelativeResize="0"/>
          <p:nvPr/>
        </p:nvPicPr>
        <p:blipFill rotWithShape="1">
          <a:blip r:embed="rId3">
            <a:alphaModFix/>
          </a:blip>
          <a:srcRect t="1811" b="1811"/>
          <a:stretch/>
        </p:blipFill>
        <p:spPr>
          <a:xfrm>
            <a:off x="5678400" y="133700"/>
            <a:ext cx="3465600" cy="5009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2"/>
          <p:cNvSpPr txBox="1">
            <a:spLocks noGrp="1"/>
          </p:cNvSpPr>
          <p:nvPr>
            <p:ph type="title"/>
          </p:nvPr>
        </p:nvSpPr>
        <p:spPr>
          <a:xfrm>
            <a:off x="210600" y="182675"/>
            <a:ext cx="4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t>Recovery</a:t>
            </a:r>
            <a:r>
              <a:rPr lang="en" sz="3500"/>
              <a:t> </a:t>
            </a:r>
            <a:endParaRPr sz="2700">
              <a:solidFill>
                <a:srgbClr val="C3002F"/>
              </a:solidFill>
            </a:endParaRPr>
          </a:p>
        </p:txBody>
      </p:sp>
      <p:sp>
        <p:nvSpPr>
          <p:cNvPr id="563" name="Google Shape;563;p82"/>
          <p:cNvSpPr txBox="1">
            <a:spLocks noGrp="1"/>
          </p:cNvSpPr>
          <p:nvPr>
            <p:ph type="body" idx="1"/>
          </p:nvPr>
        </p:nvSpPr>
        <p:spPr>
          <a:xfrm>
            <a:off x="58375" y="857475"/>
            <a:ext cx="5467800" cy="291000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Disaster recovery coordination</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Support interagency coordination, unmet needs assessment, and resource navigation for local governments </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Local technical assistance and training</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Facilitate local and regional training and workshops to develop pre- and post-disaster expertise among local governments </a:t>
            </a:r>
            <a:endParaRPr sz="1500" b="1">
              <a:solidFill>
                <a:srgbClr val="001970"/>
              </a:solidFill>
            </a:endParaRPr>
          </a:p>
          <a:p>
            <a:pPr marL="457200" lvl="0" indent="-323850" algn="l" rtl="0">
              <a:lnSpc>
                <a:spcPct val="150000"/>
              </a:lnSpc>
              <a:spcBef>
                <a:spcPts val="0"/>
              </a:spcBef>
              <a:spcAft>
                <a:spcPts val="0"/>
              </a:spcAft>
              <a:buClr>
                <a:srgbClr val="001970"/>
              </a:buClr>
              <a:buSzPts val="1500"/>
              <a:buChar char="●"/>
            </a:pPr>
            <a:r>
              <a:rPr lang="en" sz="1500" b="1">
                <a:solidFill>
                  <a:srgbClr val="001970"/>
                </a:solidFill>
              </a:rPr>
              <a:t>Best practices and tools for disaster preparedness, resilient recovery, and building back better</a:t>
            </a:r>
            <a:endParaRPr sz="1500" b="1">
              <a:solidFill>
                <a:srgbClr val="001970"/>
              </a:solidFill>
            </a:endParaRPr>
          </a:p>
        </p:txBody>
      </p:sp>
      <p:pic>
        <p:nvPicPr>
          <p:cNvPr id="564" name="Google Shape;564;p82"/>
          <p:cNvPicPr preferRelativeResize="0"/>
          <p:nvPr/>
        </p:nvPicPr>
        <p:blipFill rotWithShape="1">
          <a:blip r:embed="rId3">
            <a:alphaModFix/>
          </a:blip>
          <a:srcRect t="1811" b="1811"/>
          <a:stretch/>
        </p:blipFill>
        <p:spPr>
          <a:xfrm>
            <a:off x="5678400" y="133700"/>
            <a:ext cx="3465600" cy="5009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3"/>
          <p:cNvSpPr txBox="1">
            <a:spLocks noGrp="1"/>
          </p:cNvSpPr>
          <p:nvPr>
            <p:ph type="title"/>
          </p:nvPr>
        </p:nvSpPr>
        <p:spPr>
          <a:xfrm>
            <a:off x="188975" y="182675"/>
            <a:ext cx="864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Rural Prosperity</a:t>
            </a:r>
            <a:r>
              <a:rPr lang="en"/>
              <a:t> </a:t>
            </a:r>
            <a:endParaRPr sz="2200">
              <a:solidFill>
                <a:srgbClr val="06448F"/>
              </a:solidFill>
            </a:endParaRPr>
          </a:p>
        </p:txBody>
      </p:sp>
      <p:sp>
        <p:nvSpPr>
          <p:cNvPr id="570" name="Google Shape;570;p83"/>
          <p:cNvSpPr txBox="1"/>
          <p:nvPr/>
        </p:nvSpPr>
        <p:spPr>
          <a:xfrm>
            <a:off x="43500" y="916150"/>
            <a:ext cx="4791300" cy="2745300"/>
          </a:xfrm>
          <a:prstGeom prst="rect">
            <a:avLst/>
          </a:prstGeom>
          <a:noFill/>
          <a:ln>
            <a:noFill/>
          </a:ln>
        </p:spPr>
        <p:txBody>
          <a:bodyPr spcFirstLastPara="1" wrap="square" lIns="91425" tIns="91425" rIns="91425" bIns="91425" anchor="t" anchorCtr="0">
            <a:noAutofit/>
          </a:bodyPr>
          <a:lstStyle/>
          <a:p>
            <a:pPr marL="457200" lvl="0" indent="-327025" algn="l" rtl="0">
              <a:lnSpc>
                <a:spcPct val="150000"/>
              </a:lnSpc>
              <a:spcBef>
                <a:spcPts val="0"/>
              </a:spcBef>
              <a:spcAft>
                <a:spcPts val="0"/>
              </a:spcAft>
              <a:buClr>
                <a:srgbClr val="001970"/>
              </a:buClr>
              <a:buSzPts val="1550"/>
              <a:buFont typeface="Candara"/>
              <a:buChar char="●"/>
            </a:pPr>
            <a:r>
              <a:rPr lang="en" sz="1550" b="1">
                <a:solidFill>
                  <a:srgbClr val="001970"/>
                </a:solidFill>
                <a:latin typeface="Candara"/>
                <a:ea typeface="Candara"/>
                <a:cs typeface="Candara"/>
                <a:sym typeface="Candara"/>
              </a:rPr>
              <a:t>Resilience planning workshops for communities </a:t>
            </a:r>
            <a:endParaRPr sz="1550" b="1">
              <a:solidFill>
                <a:srgbClr val="001970"/>
              </a:solidFill>
              <a:latin typeface="Candara"/>
              <a:ea typeface="Candara"/>
              <a:cs typeface="Candara"/>
              <a:sym typeface="Candara"/>
            </a:endParaRPr>
          </a:p>
          <a:p>
            <a:pPr marL="457200" lvl="0" indent="-327025" algn="l" rtl="0">
              <a:lnSpc>
                <a:spcPct val="150000"/>
              </a:lnSpc>
              <a:spcBef>
                <a:spcPts val="0"/>
              </a:spcBef>
              <a:spcAft>
                <a:spcPts val="0"/>
              </a:spcAft>
              <a:buClr>
                <a:srgbClr val="001970"/>
              </a:buClr>
              <a:buSzPts val="1550"/>
              <a:buFont typeface="Candara"/>
              <a:buChar char="●"/>
            </a:pPr>
            <a:r>
              <a:rPr lang="en" sz="1550" b="1">
                <a:solidFill>
                  <a:srgbClr val="001970"/>
                </a:solidFill>
                <a:latin typeface="Candara"/>
                <a:ea typeface="Candara"/>
                <a:cs typeface="Candara"/>
                <a:sym typeface="Candara"/>
              </a:rPr>
              <a:t>Rural Economic Development Initiative (REDI)</a:t>
            </a:r>
            <a:endParaRPr sz="1550" b="1">
              <a:solidFill>
                <a:srgbClr val="001970"/>
              </a:solidFill>
              <a:latin typeface="Candara"/>
              <a:ea typeface="Candara"/>
              <a:cs typeface="Candara"/>
              <a:sym typeface="Candara"/>
            </a:endParaRPr>
          </a:p>
          <a:p>
            <a:pPr marL="457200" lvl="0" indent="-327025" algn="l" rtl="0">
              <a:lnSpc>
                <a:spcPct val="150000"/>
              </a:lnSpc>
              <a:spcBef>
                <a:spcPts val="0"/>
              </a:spcBef>
              <a:spcAft>
                <a:spcPts val="0"/>
              </a:spcAft>
              <a:buClr>
                <a:srgbClr val="001970"/>
              </a:buClr>
              <a:buSzPts val="1550"/>
              <a:buFont typeface="Candara"/>
              <a:buChar char="●"/>
            </a:pPr>
            <a:r>
              <a:rPr lang="en" sz="1550" b="1">
                <a:solidFill>
                  <a:srgbClr val="001970"/>
                </a:solidFill>
                <a:latin typeface="Candara"/>
                <a:ea typeface="Candara"/>
                <a:cs typeface="Candara"/>
                <a:sym typeface="Candara"/>
              </a:rPr>
              <a:t>Technical assistance for integrating resilience into projects (EIAF/REDI, etc.)</a:t>
            </a:r>
            <a:endParaRPr sz="1550" b="1">
              <a:solidFill>
                <a:srgbClr val="001970"/>
              </a:solidFill>
              <a:latin typeface="Candara"/>
              <a:ea typeface="Candara"/>
              <a:cs typeface="Candara"/>
              <a:sym typeface="Candara"/>
            </a:endParaRPr>
          </a:p>
          <a:p>
            <a:pPr marL="457200" lvl="0" indent="-327025" algn="l" rtl="0">
              <a:lnSpc>
                <a:spcPct val="150000"/>
              </a:lnSpc>
              <a:spcBef>
                <a:spcPts val="0"/>
              </a:spcBef>
              <a:spcAft>
                <a:spcPts val="0"/>
              </a:spcAft>
              <a:buClr>
                <a:srgbClr val="001970"/>
              </a:buClr>
              <a:buSzPts val="1550"/>
              <a:buFont typeface="Candara"/>
              <a:buChar char="●"/>
            </a:pPr>
            <a:r>
              <a:rPr lang="en" sz="1550" b="1">
                <a:solidFill>
                  <a:srgbClr val="001970"/>
                </a:solidFill>
                <a:latin typeface="Candara"/>
                <a:ea typeface="Candara"/>
                <a:cs typeface="Candara"/>
                <a:sym typeface="Candara"/>
              </a:rPr>
              <a:t>Transitioning communities TA (partner to Just Transitions Office)</a:t>
            </a:r>
            <a:endParaRPr sz="1550" b="1">
              <a:solidFill>
                <a:srgbClr val="001970"/>
              </a:solidFill>
              <a:latin typeface="Candara"/>
              <a:ea typeface="Candara"/>
              <a:cs typeface="Candara"/>
              <a:sym typeface="Candara"/>
            </a:endParaRPr>
          </a:p>
          <a:p>
            <a:pPr marL="457200" lvl="0" indent="-327025" algn="l" rtl="0">
              <a:lnSpc>
                <a:spcPct val="150000"/>
              </a:lnSpc>
              <a:spcBef>
                <a:spcPts val="0"/>
              </a:spcBef>
              <a:spcAft>
                <a:spcPts val="0"/>
              </a:spcAft>
              <a:buClr>
                <a:srgbClr val="001970"/>
              </a:buClr>
              <a:buSzPts val="1550"/>
              <a:buFont typeface="Candara"/>
              <a:buChar char="●"/>
            </a:pPr>
            <a:r>
              <a:rPr lang="en" sz="1550" b="1">
                <a:solidFill>
                  <a:srgbClr val="001970"/>
                </a:solidFill>
                <a:latin typeface="Candara"/>
                <a:ea typeface="Candara"/>
                <a:cs typeface="Candara"/>
                <a:sym typeface="Candara"/>
              </a:rPr>
              <a:t>State agency coordination during economic disruptions  </a:t>
            </a:r>
            <a:endParaRPr sz="1550" b="1">
              <a:solidFill>
                <a:srgbClr val="001970"/>
              </a:solidFill>
              <a:latin typeface="Candara"/>
              <a:ea typeface="Candara"/>
              <a:cs typeface="Candara"/>
              <a:sym typeface="Candara"/>
            </a:endParaRPr>
          </a:p>
          <a:p>
            <a:pPr marL="0" lvl="0" indent="0" algn="l" rtl="0">
              <a:lnSpc>
                <a:spcPct val="115000"/>
              </a:lnSpc>
              <a:spcBef>
                <a:spcPts val="1000"/>
              </a:spcBef>
              <a:spcAft>
                <a:spcPts val="1000"/>
              </a:spcAft>
              <a:buNone/>
            </a:pPr>
            <a:endParaRPr sz="1300">
              <a:solidFill>
                <a:srgbClr val="001970"/>
              </a:solidFill>
              <a:latin typeface="Candara"/>
              <a:ea typeface="Candara"/>
              <a:cs typeface="Candara"/>
              <a:sym typeface="Candara"/>
            </a:endParaRPr>
          </a:p>
        </p:txBody>
      </p:sp>
      <p:pic>
        <p:nvPicPr>
          <p:cNvPr id="571" name="Google Shape;571;p83"/>
          <p:cNvPicPr preferRelativeResize="0"/>
          <p:nvPr/>
        </p:nvPicPr>
        <p:blipFill rotWithShape="1">
          <a:blip r:embed="rId3">
            <a:alphaModFix/>
          </a:blip>
          <a:srcRect l="7826" r="7835"/>
          <a:stretch/>
        </p:blipFill>
        <p:spPr>
          <a:xfrm>
            <a:off x="4649200" y="1551301"/>
            <a:ext cx="4266300" cy="2643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4"/>
          <p:cNvSpPr txBox="1">
            <a:spLocks noGrp="1"/>
          </p:cNvSpPr>
          <p:nvPr>
            <p:ph type="ctrTitle"/>
          </p:nvPr>
        </p:nvSpPr>
        <p:spPr>
          <a:xfrm>
            <a:off x="171450" y="171450"/>
            <a:ext cx="8744100" cy="685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F5496"/>
              </a:buClr>
              <a:buSzPts val="3600"/>
              <a:buFont typeface="Tahoma"/>
              <a:buNone/>
            </a:pPr>
            <a:r>
              <a:rPr lang="en" sz="3300"/>
              <a:t>4) Financial Assistance Services </a:t>
            </a:r>
            <a:endParaRPr sz="3300"/>
          </a:p>
        </p:txBody>
      </p:sp>
      <p:sp>
        <p:nvSpPr>
          <p:cNvPr id="578" name="Google Shape;578;p84"/>
          <p:cNvSpPr txBox="1">
            <a:spLocks noGrp="1"/>
          </p:cNvSpPr>
          <p:nvPr>
            <p:ph type="sldNum" idx="12"/>
          </p:nvPr>
        </p:nvSpPr>
        <p:spPr>
          <a:xfrm>
            <a:off x="7315200" y="4857750"/>
            <a:ext cx="1600200" cy="1860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
              <a:t>24</a:t>
            </a:fld>
            <a:endParaRPr/>
          </a:p>
        </p:txBody>
      </p:sp>
      <p:sp>
        <p:nvSpPr>
          <p:cNvPr id="579" name="Google Shape;579;p84"/>
          <p:cNvSpPr txBox="1"/>
          <p:nvPr/>
        </p:nvSpPr>
        <p:spPr>
          <a:xfrm>
            <a:off x="311700" y="920400"/>
            <a:ext cx="8520600" cy="3302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800" b="1">
                <a:solidFill>
                  <a:srgbClr val="695D46"/>
                </a:solidFill>
                <a:latin typeface="Open Sans"/>
                <a:ea typeface="Open Sans"/>
                <a:cs typeface="Open Sans"/>
                <a:sym typeface="Open Sans"/>
              </a:rPr>
              <a:t>Mobilize and steward financial resources to strengthen Colorado communities</a:t>
            </a:r>
            <a:endParaRPr sz="1800" b="1">
              <a:solidFill>
                <a:srgbClr val="695D46"/>
              </a:solidFill>
              <a:latin typeface="Open Sans"/>
              <a:ea typeface="Open Sans"/>
              <a:cs typeface="Open Sans"/>
              <a:sym typeface="Open Sans"/>
            </a:endParaRPr>
          </a:p>
          <a:p>
            <a:pPr marL="457200" lvl="0" indent="-342900" algn="l" rtl="0">
              <a:lnSpc>
                <a:spcPct val="115000"/>
              </a:lnSpc>
              <a:spcBef>
                <a:spcPts val="120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Grants</a:t>
            </a:r>
            <a:endParaRPr sz="1800" b="1">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Loans</a:t>
            </a:r>
            <a:endParaRPr sz="1800" b="1">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Technical assistance</a:t>
            </a:r>
            <a:endParaRPr sz="1800" b="1">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Data</a:t>
            </a:r>
            <a:endParaRPr sz="1800" b="1">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Reporting</a:t>
            </a:r>
            <a:endParaRPr sz="1800" b="1">
              <a:solidFill>
                <a:srgbClr val="695D46"/>
              </a:solidFill>
              <a:latin typeface="Open Sans"/>
              <a:ea typeface="Open Sans"/>
              <a:cs typeface="Open Sans"/>
              <a:sym typeface="Open Sans"/>
            </a:endParaRPr>
          </a:p>
          <a:p>
            <a:pPr marL="457200" lvl="0" indent="-342900" algn="l" rtl="0">
              <a:lnSpc>
                <a:spcPct val="115000"/>
              </a:lnSpc>
              <a:spcBef>
                <a:spcPts val="0"/>
              </a:spcBef>
              <a:spcAft>
                <a:spcPts val="0"/>
              </a:spcAft>
              <a:buClr>
                <a:srgbClr val="695D46"/>
              </a:buClr>
              <a:buSzPts val="1800"/>
              <a:buFont typeface="Open Sans"/>
              <a:buChar char="●"/>
            </a:pPr>
            <a:r>
              <a:rPr lang="en" sz="1800" b="1">
                <a:solidFill>
                  <a:srgbClr val="695D46"/>
                </a:solidFill>
                <a:latin typeface="Open Sans"/>
                <a:ea typeface="Open Sans"/>
                <a:cs typeface="Open Sans"/>
                <a:sym typeface="Open Sans"/>
              </a:rPr>
              <a:t>Compliance</a:t>
            </a:r>
            <a:endParaRPr sz="1800" b="1">
              <a:solidFill>
                <a:srgbClr val="695D46"/>
              </a:solidFill>
              <a:latin typeface="Open Sans"/>
              <a:ea typeface="Open Sans"/>
              <a:cs typeface="Open Sans"/>
              <a:sym typeface="Open Sans"/>
            </a:endParaRPr>
          </a:p>
        </p:txBody>
      </p:sp>
      <p:pic>
        <p:nvPicPr>
          <p:cNvPr id="580" name="Google Shape;580;p84"/>
          <p:cNvPicPr preferRelativeResize="0"/>
          <p:nvPr/>
        </p:nvPicPr>
        <p:blipFill>
          <a:blip r:embed="rId3">
            <a:alphaModFix/>
          </a:blip>
          <a:stretch>
            <a:fillRect/>
          </a:stretch>
        </p:blipFill>
        <p:spPr>
          <a:xfrm>
            <a:off x="3264425" y="1410938"/>
            <a:ext cx="3563900" cy="2125875"/>
          </a:xfrm>
          <a:prstGeom prst="rect">
            <a:avLst/>
          </a:prstGeom>
          <a:noFill/>
          <a:ln>
            <a:noFill/>
          </a:ln>
        </p:spPr>
      </p:pic>
      <p:pic>
        <p:nvPicPr>
          <p:cNvPr id="581" name="Google Shape;581;p84"/>
          <p:cNvPicPr preferRelativeResize="0"/>
          <p:nvPr/>
        </p:nvPicPr>
        <p:blipFill>
          <a:blip r:embed="rId4">
            <a:alphaModFix/>
          </a:blip>
          <a:stretch>
            <a:fillRect/>
          </a:stretch>
        </p:blipFill>
        <p:spPr>
          <a:xfrm>
            <a:off x="5681475" y="2208425"/>
            <a:ext cx="3150825" cy="2267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585"/>
        <p:cNvGrpSpPr/>
        <p:nvPr/>
      </p:nvGrpSpPr>
      <p:grpSpPr>
        <a:xfrm>
          <a:off x="0" y="0"/>
          <a:ext cx="0" cy="0"/>
          <a:chOff x="0" y="0"/>
          <a:chExt cx="0" cy="0"/>
        </a:xfrm>
      </p:grpSpPr>
      <p:sp>
        <p:nvSpPr>
          <p:cNvPr id="586" name="Google Shape;586;p85"/>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587" name="Google Shape;587;p85"/>
          <p:cNvSpPr txBox="1"/>
          <p:nvPr/>
        </p:nvSpPr>
        <p:spPr>
          <a:xfrm>
            <a:off x="0" y="10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sz="2400" b="1">
                <a:latin typeface="Calibri"/>
                <a:ea typeface="Calibri"/>
                <a:cs typeface="Calibri"/>
                <a:sym typeface="Calibri"/>
              </a:rPr>
              <a:t>PARTIAL </a:t>
            </a:r>
            <a:r>
              <a:rPr lang="en" sz="2400" b="1">
                <a:solidFill>
                  <a:srgbClr val="000000"/>
                </a:solidFill>
                <a:latin typeface="Calibri"/>
                <a:ea typeface="Calibri"/>
                <a:cs typeface="Calibri"/>
                <a:sym typeface="Calibri"/>
              </a:rPr>
              <a:t>List of DLG Grant Programs</a:t>
            </a:r>
            <a:endParaRPr sz="2400" b="1">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r>
              <a:rPr lang="en" sz="1500" b="1">
                <a:solidFill>
                  <a:srgbClr val="000000"/>
                </a:solidFill>
                <a:latin typeface="Calibri"/>
                <a:ea typeface="Calibri"/>
                <a:cs typeface="Calibri"/>
                <a:sym typeface="Calibri"/>
              </a:rPr>
              <a:t> </a:t>
            </a:r>
            <a:endParaRPr sz="1500" b="1">
              <a:solidFill>
                <a:srgbClr val="000000"/>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EIAF - Energy/Mineral Impact Assistance Fund Grant</a:t>
            </a:r>
            <a:endParaRPr sz="2000">
              <a:solidFill>
                <a:schemeClr val="dk1"/>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Civil Asset Forfeiture Reporting</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CTF - Conservation Trust Fund</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Defence Counsel First Appearance Grant Program</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latin typeface="Calibri"/>
                <a:ea typeface="Calibri"/>
                <a:cs typeface="Calibri"/>
                <a:sym typeface="Calibri"/>
              </a:rPr>
              <a:t>Severance Tax </a:t>
            </a:r>
            <a:r>
              <a:rPr lang="en" sz="2000">
                <a:solidFill>
                  <a:srgbClr val="000000"/>
                </a:solidFill>
                <a:latin typeface="Calibri"/>
                <a:ea typeface="Calibri"/>
                <a:cs typeface="Calibri"/>
                <a:sym typeface="Calibri"/>
              </a:rPr>
              <a:t>Direct Distribution</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Local Government Limited Gaming Impact Grant</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Gray &amp; Black Market Marijuana Enforcement Grant</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Law Enforcement Community Services Grant</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Mobile Veterans Support Unit Grant</a:t>
            </a:r>
            <a:endParaRPr sz="20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Non-Profit Infrastructure Grant</a:t>
            </a:r>
            <a:endParaRPr sz="2000">
              <a:solidFill>
                <a:srgbClr val="000000"/>
              </a:solidFill>
              <a:latin typeface="Calibri"/>
              <a:ea typeface="Calibri"/>
              <a:cs typeface="Calibri"/>
              <a:sym typeface="Calibri"/>
            </a:endParaRPr>
          </a:p>
          <a:p>
            <a:pPr marL="914400" lvl="0" indent="-355600" algn="l" rtl="0">
              <a:spcBef>
                <a:spcPts val="0"/>
              </a:spcBef>
              <a:spcAft>
                <a:spcPts val="0"/>
              </a:spcAft>
              <a:buSzPts val="2000"/>
              <a:buFont typeface="Calibri"/>
              <a:buChar char="●"/>
            </a:pPr>
            <a:r>
              <a:rPr lang="en" sz="2000">
                <a:latin typeface="Calibri"/>
                <a:ea typeface="Calibri"/>
                <a:cs typeface="Calibri"/>
                <a:sym typeface="Calibri"/>
              </a:rPr>
              <a:t>Local Planning Capacity Grant Program</a:t>
            </a:r>
            <a:endParaRPr sz="2000">
              <a:latin typeface="Calibri"/>
              <a:ea typeface="Calibri"/>
              <a:cs typeface="Calibri"/>
              <a:sym typeface="Calibri"/>
            </a:endParaRPr>
          </a:p>
          <a:p>
            <a:pPr marL="914400" lvl="0" indent="-355600" algn="l" rtl="0">
              <a:spcBef>
                <a:spcPts val="0"/>
              </a:spcBef>
              <a:spcAft>
                <a:spcPts val="0"/>
              </a:spcAft>
              <a:buSzPts val="2000"/>
              <a:buFont typeface="Calibri"/>
              <a:buChar char="●"/>
            </a:pPr>
            <a:r>
              <a:rPr lang="en" sz="2000">
                <a:latin typeface="Calibri"/>
                <a:ea typeface="Calibri"/>
                <a:cs typeface="Calibri"/>
                <a:sym typeface="Calibri"/>
              </a:rPr>
              <a:t>Strong Communities Grant Program</a:t>
            </a:r>
            <a:endParaRPr sz="2000">
              <a:latin typeface="Calibri"/>
              <a:ea typeface="Calibri"/>
              <a:cs typeface="Calibri"/>
              <a:sym typeface="Calibri"/>
            </a:endParaRPr>
          </a:p>
          <a:p>
            <a:pPr marL="914400" lvl="0" indent="-355600" algn="l" rtl="0">
              <a:spcBef>
                <a:spcPts val="0"/>
              </a:spcBef>
              <a:spcAft>
                <a:spcPts val="0"/>
              </a:spcAft>
              <a:buSzPts val="2000"/>
              <a:buFont typeface="Calibri"/>
              <a:buChar char="●"/>
            </a:pPr>
            <a:r>
              <a:rPr lang="en" sz="2000">
                <a:latin typeface="Calibri"/>
                <a:ea typeface="Calibri"/>
                <a:cs typeface="Calibri"/>
                <a:sym typeface="Calibri"/>
              </a:rPr>
              <a:t>REDI - Rural Economic Development Initiative</a:t>
            </a:r>
            <a:endParaRPr sz="2000">
              <a:latin typeface="Calibri"/>
              <a:ea typeface="Calibri"/>
              <a:cs typeface="Calibri"/>
              <a:sym typeface="Calibri"/>
            </a:endParaRPr>
          </a:p>
          <a:p>
            <a:pPr marL="91440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591"/>
        <p:cNvGrpSpPr/>
        <p:nvPr/>
      </p:nvGrpSpPr>
      <p:grpSpPr>
        <a:xfrm>
          <a:off x="0" y="0"/>
          <a:ext cx="0" cy="0"/>
          <a:chOff x="0" y="0"/>
          <a:chExt cx="0" cy="0"/>
        </a:xfrm>
      </p:grpSpPr>
      <p:sp>
        <p:nvSpPr>
          <p:cNvPr id="592" name="Google Shape;592;p86"/>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593" name="Google Shape;593;p86"/>
          <p:cNvSpPr txBox="1"/>
          <p:nvPr/>
        </p:nvSpPr>
        <p:spPr>
          <a:xfrm>
            <a:off x="0" y="10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sz="2400" b="1">
                <a:latin typeface="Calibri"/>
                <a:ea typeface="Calibri"/>
                <a:cs typeface="Calibri"/>
                <a:sym typeface="Calibri"/>
              </a:rPr>
              <a:t>PARTIAL </a:t>
            </a:r>
            <a:r>
              <a:rPr lang="en" sz="2400" b="1">
                <a:solidFill>
                  <a:srgbClr val="000000"/>
                </a:solidFill>
                <a:latin typeface="Calibri"/>
                <a:ea typeface="Calibri"/>
                <a:cs typeface="Calibri"/>
                <a:sym typeface="Calibri"/>
              </a:rPr>
              <a:t>List of DLG Grant Programs (c</a:t>
            </a:r>
            <a:r>
              <a:rPr lang="en" sz="2400" b="1">
                <a:latin typeface="Calibri"/>
                <a:ea typeface="Calibri"/>
                <a:cs typeface="Calibri"/>
                <a:sym typeface="Calibri"/>
              </a:rPr>
              <a:t>o</a:t>
            </a:r>
            <a:r>
              <a:rPr lang="en" sz="2400" b="1">
                <a:solidFill>
                  <a:srgbClr val="000000"/>
                </a:solidFill>
                <a:latin typeface="Calibri"/>
                <a:ea typeface="Calibri"/>
                <a:cs typeface="Calibri"/>
                <a:sym typeface="Calibri"/>
              </a:rPr>
              <a:t>nt</a:t>
            </a:r>
            <a:r>
              <a:rPr lang="en" sz="2400" b="1">
                <a:latin typeface="Calibri"/>
                <a:ea typeface="Calibri"/>
                <a:cs typeface="Calibri"/>
                <a:sym typeface="Calibri"/>
              </a:rPr>
              <a:t>’d)</a:t>
            </a:r>
            <a:endParaRPr sz="2400" b="1">
              <a:solidFill>
                <a:srgbClr val="000000"/>
              </a:solidFill>
              <a:latin typeface="Calibri"/>
              <a:ea typeface="Calibri"/>
              <a:cs typeface="Calibri"/>
              <a:sym typeface="Calibri"/>
            </a:endParaRPr>
          </a:p>
          <a:p>
            <a:pPr marL="0" lvl="0" indent="0" algn="l" rtl="0">
              <a:spcBef>
                <a:spcPts val="0"/>
              </a:spcBef>
              <a:spcAft>
                <a:spcPts val="0"/>
              </a:spcAft>
              <a:buNone/>
            </a:pPr>
            <a:endParaRPr sz="1600">
              <a:solidFill>
                <a:srgbClr val="000000"/>
              </a:solidFill>
              <a:latin typeface="Calibri"/>
              <a:ea typeface="Calibri"/>
              <a:cs typeface="Calibri"/>
              <a:sym typeface="Calibri"/>
            </a:endParaRPr>
          </a:p>
          <a:p>
            <a:pPr marL="914400" lvl="0" indent="-355600" algn="l" rtl="0">
              <a:spcBef>
                <a:spcPts val="0"/>
              </a:spcBef>
              <a:spcAft>
                <a:spcPts val="0"/>
              </a:spcAft>
              <a:buClr>
                <a:srgbClr val="000000"/>
              </a:buClr>
              <a:buSzPts val="2000"/>
              <a:buFont typeface="Calibri"/>
              <a:buChar char="●"/>
            </a:pPr>
            <a:r>
              <a:rPr lang="en" sz="2000">
                <a:solidFill>
                  <a:srgbClr val="000000"/>
                </a:solidFill>
                <a:latin typeface="Calibri"/>
                <a:ea typeface="Calibri"/>
                <a:cs typeface="Calibri"/>
                <a:sym typeface="Calibri"/>
              </a:rPr>
              <a:t>Peace Officer Behavioral Health Support &amp; Community Partnership Grant Program </a:t>
            </a:r>
            <a:endParaRPr sz="2000">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Community Crime Prevention Initiative</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CDBG - Community Development Block Grant</a:t>
            </a:r>
            <a:endParaRPr sz="2000">
              <a:solidFill>
                <a:schemeClr val="dk1"/>
              </a:solidFill>
              <a:latin typeface="Calibri"/>
              <a:ea typeface="Calibri"/>
              <a:cs typeface="Calibri"/>
              <a:sym typeface="Calibri"/>
            </a:endParaRPr>
          </a:p>
          <a:p>
            <a:pPr marL="1371600" lvl="1"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ED - Economic Development</a:t>
            </a:r>
            <a:endParaRPr sz="2000">
              <a:solidFill>
                <a:schemeClr val="dk1"/>
              </a:solidFill>
              <a:latin typeface="Calibri"/>
              <a:ea typeface="Calibri"/>
              <a:cs typeface="Calibri"/>
              <a:sym typeface="Calibri"/>
            </a:endParaRPr>
          </a:p>
          <a:p>
            <a:pPr marL="1371600" lvl="1"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PF - Public Facilities</a:t>
            </a:r>
            <a:endParaRPr sz="2000">
              <a:solidFill>
                <a:schemeClr val="dk1"/>
              </a:solidFill>
              <a:latin typeface="Calibri"/>
              <a:ea typeface="Calibri"/>
              <a:cs typeface="Calibri"/>
              <a:sym typeface="Calibri"/>
            </a:endParaRPr>
          </a:p>
          <a:p>
            <a:pPr marL="1371600" lvl="1"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PS - Public Services</a:t>
            </a:r>
            <a:endParaRPr sz="2000">
              <a:solidFill>
                <a:schemeClr val="dk1"/>
              </a:solidFill>
              <a:latin typeface="Calibri"/>
              <a:ea typeface="Calibri"/>
              <a:cs typeface="Calibri"/>
              <a:sym typeface="Calibri"/>
            </a:endParaRPr>
          </a:p>
          <a:p>
            <a:pPr marL="1371600" lvl="1"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Disaster Recovery</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CSBG - Community Services Block Grant</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LOMA -  Local Match for IIJA</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Volunteer Firefighter Pension</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Main Street Open for Business Program</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Innovative Affordable Planning Grant Program</a:t>
            </a:r>
            <a:endParaRPr sz="2000">
              <a:solidFill>
                <a:schemeClr val="dk1"/>
              </a:solidFill>
              <a:latin typeface="Calibri"/>
              <a:ea typeface="Calibri"/>
              <a:cs typeface="Calibri"/>
              <a:sym typeface="Calibri"/>
            </a:endParaRPr>
          </a:p>
          <a:p>
            <a:pPr marL="91440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Microgrids for Community Resilience</a:t>
            </a: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7"/>
          <p:cNvSpPr txBox="1">
            <a:spLocks noGrp="1"/>
          </p:cNvSpPr>
          <p:nvPr>
            <p:ph type="body" idx="1"/>
          </p:nvPr>
        </p:nvSpPr>
        <p:spPr>
          <a:xfrm>
            <a:off x="311700" y="919200"/>
            <a:ext cx="8520600" cy="292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99" name="Google Shape;599;p87"/>
          <p:cNvPicPr preferRelativeResize="0"/>
          <p:nvPr/>
        </p:nvPicPr>
        <p:blipFill>
          <a:blip r:embed="rId3">
            <a:alphaModFix/>
          </a:blip>
          <a:stretch>
            <a:fillRect/>
          </a:stretch>
        </p:blipFill>
        <p:spPr>
          <a:xfrm>
            <a:off x="-52200" y="0"/>
            <a:ext cx="9454925" cy="4306925"/>
          </a:xfrm>
          <a:prstGeom prst="rect">
            <a:avLst/>
          </a:prstGeom>
          <a:noFill/>
          <a:ln>
            <a:noFill/>
          </a:ln>
        </p:spPr>
      </p:pic>
      <p:sp>
        <p:nvSpPr>
          <p:cNvPr id="600" name="Google Shape;600;p87"/>
          <p:cNvSpPr txBox="1">
            <a:spLocks noGrp="1"/>
          </p:cNvSpPr>
          <p:nvPr>
            <p:ph type="title"/>
          </p:nvPr>
        </p:nvSpPr>
        <p:spPr>
          <a:xfrm>
            <a:off x="366075" y="345775"/>
            <a:ext cx="3279000" cy="2424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DLG Awarded 250 </a:t>
            </a:r>
            <a:r>
              <a:rPr lang="en" b="1" i="1">
                <a:solidFill>
                  <a:srgbClr val="FFD100"/>
                </a:solidFill>
              </a:rPr>
              <a:t>MILLION</a:t>
            </a:r>
            <a:r>
              <a:rPr lang="en" b="1" i="1">
                <a:solidFill>
                  <a:schemeClr val="lt1"/>
                </a:solidFill>
              </a:rPr>
              <a:t> DOLLARS</a:t>
            </a:r>
            <a:r>
              <a:rPr lang="en" b="1">
                <a:solidFill>
                  <a:schemeClr val="lt1"/>
                </a:solidFill>
              </a:rPr>
              <a:t> in FY2024 alone!</a:t>
            </a:r>
            <a:endParaRPr b="1">
              <a:solidFill>
                <a:schemeClr val="lt1"/>
              </a:solidFill>
            </a:endParaRPr>
          </a:p>
          <a:p>
            <a:pPr marL="0" lvl="0" indent="0" algn="l" rtl="0">
              <a:spcBef>
                <a:spcPts val="0"/>
              </a:spcBef>
              <a:spcAft>
                <a:spcPts val="0"/>
              </a:spcAft>
              <a:buNone/>
            </a:pPr>
            <a:endParaRPr b="1">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604"/>
        <p:cNvGrpSpPr/>
        <p:nvPr/>
      </p:nvGrpSpPr>
      <p:grpSpPr>
        <a:xfrm>
          <a:off x="0" y="0"/>
          <a:ext cx="0" cy="0"/>
          <a:chOff x="0" y="0"/>
          <a:chExt cx="0" cy="0"/>
        </a:xfrm>
      </p:grpSpPr>
      <p:sp>
        <p:nvSpPr>
          <p:cNvPr id="605" name="Google Shape;605;p88"/>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606" name="Google Shape;606;p88"/>
          <p:cNvSpPr txBox="1"/>
          <p:nvPr/>
        </p:nvSpPr>
        <p:spPr>
          <a:xfrm>
            <a:off x="0" y="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r>
              <a:rPr lang="en" sz="4000" b="1">
                <a:solidFill>
                  <a:srgbClr val="06448F"/>
                </a:solidFill>
                <a:latin typeface="Calibri"/>
                <a:ea typeface="Calibri"/>
                <a:cs typeface="Calibri"/>
                <a:sym typeface="Calibri"/>
              </a:rPr>
              <a:t>DLG Funding Directory</a:t>
            </a:r>
            <a:endParaRPr sz="4000" b="1">
              <a:solidFill>
                <a:srgbClr val="06448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r>
              <a:rPr lang="en" sz="1500" b="1">
                <a:solidFill>
                  <a:srgbClr val="000000"/>
                </a:solidFill>
                <a:latin typeface="Calibri"/>
                <a:ea typeface="Calibri"/>
                <a:cs typeface="Calibri"/>
                <a:sym typeface="Calibri"/>
              </a:rPr>
              <a:t> </a:t>
            </a:r>
            <a:endParaRPr sz="1500" b="1">
              <a:solidFill>
                <a:srgbClr val="000000"/>
              </a:solidFill>
              <a:latin typeface="Calibri"/>
              <a:ea typeface="Calibri"/>
              <a:cs typeface="Calibri"/>
              <a:sym typeface="Calibri"/>
            </a:endParaRPr>
          </a:p>
          <a:p>
            <a:pPr marL="0" lvl="0" indent="0" algn="ctr" rtl="0">
              <a:spcBef>
                <a:spcPts val="0"/>
              </a:spcBef>
              <a:spcAft>
                <a:spcPts val="0"/>
              </a:spcAft>
              <a:buNone/>
            </a:pPr>
            <a:r>
              <a:rPr lang="en" sz="3300" u="sng">
                <a:solidFill>
                  <a:srgbClr val="1155CC"/>
                </a:solidFill>
                <a:highlight>
                  <a:srgbClr val="FFFFFF"/>
                </a:highlight>
                <a:hlinkClick r:id="rId3">
                  <a:extLst>
                    <a:ext uri="{A12FA001-AC4F-418D-AE19-62706E023703}">
                      <ahyp:hlinkClr xmlns:ahyp="http://schemas.microsoft.com/office/drawing/2018/hyperlinkcolor" val="tx"/>
                    </a:ext>
                  </a:extLst>
                </a:hlinkClick>
              </a:rPr>
              <a:t>https://dlg.colorado.gov/funding-directory</a:t>
            </a:r>
            <a:endParaRPr sz="3800">
              <a:latin typeface="Calibri"/>
              <a:ea typeface="Calibri"/>
              <a:cs typeface="Calibri"/>
              <a:sym typeface="Calibri"/>
            </a:endParaRPr>
          </a:p>
          <a:p>
            <a:pPr marL="0" lvl="0" indent="0" algn="ctr" rtl="0">
              <a:spcBef>
                <a:spcPts val="0"/>
              </a:spcBef>
              <a:spcAft>
                <a:spcPts val="0"/>
              </a:spcAft>
              <a:buNone/>
            </a:pPr>
            <a:endParaRPr sz="3800">
              <a:latin typeface="Calibri"/>
              <a:ea typeface="Calibri"/>
              <a:cs typeface="Calibri"/>
              <a:sym typeface="Calibri"/>
            </a:endParaRPr>
          </a:p>
          <a:p>
            <a:pPr marL="0" lvl="0" indent="0" algn="ctr" rtl="0">
              <a:spcBef>
                <a:spcPts val="0"/>
              </a:spcBef>
              <a:spcAft>
                <a:spcPts val="0"/>
              </a:spcAft>
              <a:buNone/>
            </a:pPr>
            <a:endParaRPr sz="38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610"/>
        <p:cNvGrpSpPr/>
        <p:nvPr/>
      </p:nvGrpSpPr>
      <p:grpSpPr>
        <a:xfrm>
          <a:off x="0" y="0"/>
          <a:ext cx="0" cy="0"/>
          <a:chOff x="0" y="0"/>
          <a:chExt cx="0" cy="0"/>
        </a:xfrm>
      </p:grpSpPr>
      <p:sp>
        <p:nvSpPr>
          <p:cNvPr id="611" name="Google Shape;611;p89"/>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612" name="Google Shape;612;p89"/>
          <p:cNvSpPr txBox="1"/>
          <p:nvPr/>
        </p:nvSpPr>
        <p:spPr>
          <a:xfrm>
            <a:off x="0" y="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3800">
              <a:latin typeface="Calibri"/>
              <a:ea typeface="Calibri"/>
              <a:cs typeface="Calibri"/>
              <a:sym typeface="Calibri"/>
            </a:endParaRPr>
          </a:p>
          <a:p>
            <a:pPr marL="0" lvl="0" indent="0" algn="ctr" rtl="0">
              <a:spcBef>
                <a:spcPts val="0"/>
              </a:spcBef>
              <a:spcAft>
                <a:spcPts val="0"/>
              </a:spcAft>
              <a:buNone/>
            </a:pPr>
            <a:endParaRPr sz="3800">
              <a:latin typeface="Calibri"/>
              <a:ea typeface="Calibri"/>
              <a:cs typeface="Calibri"/>
              <a:sym typeface="Calibri"/>
            </a:endParaRPr>
          </a:p>
        </p:txBody>
      </p:sp>
      <p:pic>
        <p:nvPicPr>
          <p:cNvPr id="613" name="Google Shape;613;p89"/>
          <p:cNvPicPr preferRelativeResize="0"/>
          <p:nvPr/>
        </p:nvPicPr>
        <p:blipFill>
          <a:blip r:embed="rId3">
            <a:alphaModFix/>
          </a:blip>
          <a:stretch>
            <a:fillRect/>
          </a:stretch>
        </p:blipFill>
        <p:spPr>
          <a:xfrm>
            <a:off x="0" y="3"/>
            <a:ext cx="9144001" cy="5143500"/>
          </a:xfrm>
          <a:prstGeom prst="rect">
            <a:avLst/>
          </a:prstGeom>
          <a:noFill/>
          <a:ln>
            <a:noFill/>
          </a:ln>
        </p:spPr>
      </p:pic>
      <p:sp>
        <p:nvSpPr>
          <p:cNvPr id="614" name="Google Shape;614;p89"/>
          <p:cNvSpPr txBox="1">
            <a:spLocks noGrp="1"/>
          </p:cNvSpPr>
          <p:nvPr>
            <p:ph type="title"/>
          </p:nvPr>
        </p:nvSpPr>
        <p:spPr>
          <a:xfrm>
            <a:off x="284250" y="4391000"/>
            <a:ext cx="8575500" cy="572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chemeClr val="accent6"/>
                </a:solidFill>
              </a:rPr>
              <a:t>Confused on Which Grant Program Suits You?</a:t>
            </a:r>
            <a:endParaRPr sz="3400" b="1">
              <a:solidFill>
                <a:schemeClr val="accent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368"/>
        <p:cNvGrpSpPr/>
        <p:nvPr/>
      </p:nvGrpSpPr>
      <p:grpSpPr>
        <a:xfrm>
          <a:off x="0" y="0"/>
          <a:ext cx="0" cy="0"/>
          <a:chOff x="0" y="0"/>
          <a:chExt cx="0" cy="0"/>
        </a:xfrm>
      </p:grpSpPr>
      <p:sp>
        <p:nvSpPr>
          <p:cNvPr id="369" name="Google Shape;369;p63"/>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370" name="Google Shape;370;p63"/>
          <p:cNvSpPr txBox="1"/>
          <p:nvPr/>
        </p:nvSpPr>
        <p:spPr>
          <a:xfrm>
            <a:off x="0" y="10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r>
              <a:rPr lang="en" sz="1500" b="1">
                <a:solidFill>
                  <a:srgbClr val="000000"/>
                </a:solidFill>
                <a:latin typeface="Calibri"/>
                <a:ea typeface="Calibri"/>
                <a:cs typeface="Calibri"/>
                <a:sym typeface="Calibri"/>
              </a:rPr>
              <a:t> </a:t>
            </a:r>
            <a:endParaRPr sz="1500" b="1">
              <a:solidFill>
                <a:srgbClr val="000000"/>
              </a:solidFill>
              <a:latin typeface="Calibri"/>
              <a:ea typeface="Calibri"/>
              <a:cs typeface="Calibri"/>
              <a:sym typeface="Calibri"/>
            </a:endParaRPr>
          </a:p>
          <a:p>
            <a:pPr marL="914400" lvl="0" indent="0" algn="l" rtl="0">
              <a:spcBef>
                <a:spcPts val="0"/>
              </a:spcBef>
              <a:spcAft>
                <a:spcPts val="0"/>
              </a:spcAft>
              <a:buNone/>
            </a:pPr>
            <a:endParaRPr sz="1600">
              <a:latin typeface="Calibri"/>
              <a:ea typeface="Calibri"/>
              <a:cs typeface="Calibri"/>
              <a:sym typeface="Calibri"/>
            </a:endParaRPr>
          </a:p>
        </p:txBody>
      </p:sp>
      <p:pic>
        <p:nvPicPr>
          <p:cNvPr id="371" name="Google Shape;371;p63"/>
          <p:cNvPicPr preferRelativeResize="0"/>
          <p:nvPr/>
        </p:nvPicPr>
        <p:blipFill>
          <a:blip r:embed="rId3">
            <a:alphaModFix/>
          </a:blip>
          <a:stretch>
            <a:fillRect/>
          </a:stretch>
        </p:blipFill>
        <p:spPr>
          <a:xfrm>
            <a:off x="0" y="100"/>
            <a:ext cx="9144000" cy="5143500"/>
          </a:xfrm>
          <a:prstGeom prst="rect">
            <a:avLst/>
          </a:prstGeom>
          <a:noFill/>
          <a:ln>
            <a:noFill/>
          </a:ln>
        </p:spPr>
      </p:pic>
      <p:sp>
        <p:nvSpPr>
          <p:cNvPr id="372" name="Google Shape;372;p63"/>
          <p:cNvSpPr txBox="1">
            <a:spLocks noGrp="1"/>
          </p:cNvSpPr>
          <p:nvPr>
            <p:ph type="title"/>
          </p:nvPr>
        </p:nvSpPr>
        <p:spPr>
          <a:xfrm>
            <a:off x="336300" y="1239175"/>
            <a:ext cx="8645400" cy="2526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6900" b="1">
                <a:solidFill>
                  <a:schemeClr val="lt1"/>
                </a:solidFill>
              </a:rPr>
              <a:t>Warning: </a:t>
            </a:r>
            <a:endParaRPr sz="6900" b="1">
              <a:solidFill>
                <a:schemeClr val="lt1"/>
              </a:solidFill>
            </a:endParaRPr>
          </a:p>
          <a:p>
            <a:pPr marL="0" lvl="0" indent="0" algn="l" rtl="0">
              <a:spcBef>
                <a:spcPts val="0"/>
              </a:spcBef>
              <a:spcAft>
                <a:spcPts val="0"/>
              </a:spcAft>
              <a:buNone/>
            </a:pPr>
            <a:r>
              <a:rPr lang="en" sz="6900" b="1">
                <a:solidFill>
                  <a:schemeClr val="lt1"/>
                </a:solidFill>
              </a:rPr>
              <a:t>Alphabet Soup Ahead</a:t>
            </a:r>
            <a:endParaRPr sz="69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0"/>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Arial"/>
                <a:ea typeface="Arial"/>
                <a:cs typeface="Arial"/>
                <a:sym typeface="Arial"/>
              </a:rPr>
              <a:t>5) Field Services</a:t>
            </a:r>
            <a:r>
              <a:rPr lang="en" b="1"/>
              <a:t> </a:t>
            </a:r>
            <a:endParaRPr b="1">
              <a:solidFill>
                <a:srgbClr val="06448F"/>
              </a:solidFill>
            </a:endParaRPr>
          </a:p>
        </p:txBody>
      </p:sp>
      <p:sp>
        <p:nvSpPr>
          <p:cNvPr id="620" name="Google Shape;620;p90"/>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30</a:t>
            </a:fld>
            <a:endParaRPr b="1">
              <a:solidFill>
                <a:srgbClr val="06448F"/>
              </a:solidFill>
            </a:endParaRPr>
          </a:p>
        </p:txBody>
      </p:sp>
      <p:pic>
        <p:nvPicPr>
          <p:cNvPr id="621" name="Google Shape;621;p90"/>
          <p:cNvPicPr preferRelativeResize="0">
            <a:picLocks noGrp="1"/>
          </p:cNvPicPr>
          <p:nvPr>
            <p:ph type="pic" idx="2"/>
          </p:nvPr>
        </p:nvPicPr>
        <p:blipFill rotWithShape="1">
          <a:blip r:embed="rId3">
            <a:alphaModFix/>
          </a:blip>
          <a:srcRect/>
          <a:stretch/>
        </p:blipFill>
        <p:spPr>
          <a:xfrm>
            <a:off x="4453700" y="1205550"/>
            <a:ext cx="3721800" cy="2732400"/>
          </a:xfrm>
          <a:prstGeom prst="rect">
            <a:avLst/>
          </a:prstGeom>
          <a:noFill/>
          <a:ln>
            <a:noFill/>
          </a:ln>
        </p:spPr>
      </p:pic>
      <p:sp>
        <p:nvSpPr>
          <p:cNvPr id="622" name="Google Shape;622;p90"/>
          <p:cNvSpPr txBox="1"/>
          <p:nvPr/>
        </p:nvSpPr>
        <p:spPr>
          <a:xfrm>
            <a:off x="210600" y="987875"/>
            <a:ext cx="4584000" cy="366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1">
                <a:solidFill>
                  <a:srgbClr val="001970"/>
                </a:solidFill>
                <a:latin typeface="Candara"/>
                <a:ea typeface="Candara"/>
                <a:cs typeface="Candara"/>
                <a:sym typeface="Candara"/>
              </a:rPr>
              <a:t>Regional Managers</a:t>
            </a:r>
            <a:endParaRPr sz="2200" b="1">
              <a:solidFill>
                <a:srgbClr val="001970"/>
              </a:solidFill>
              <a:latin typeface="Candara"/>
              <a:ea typeface="Candara"/>
              <a:cs typeface="Candara"/>
              <a:sym typeface="Candara"/>
            </a:endParaRPr>
          </a:p>
          <a:p>
            <a:pPr marL="457200" lvl="0" indent="-323850" algn="l" rtl="0">
              <a:lnSpc>
                <a:spcPct val="150000"/>
              </a:lnSpc>
              <a:spcBef>
                <a:spcPts val="120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Expert Project Development</a:t>
            </a:r>
            <a:endParaRPr sz="1500" b="1">
              <a:solidFill>
                <a:srgbClr val="001970"/>
              </a:solidFill>
              <a:latin typeface="Candara"/>
              <a:ea typeface="Candara"/>
              <a:cs typeface="Candara"/>
              <a:sym typeface="Candara"/>
            </a:endParaRPr>
          </a:p>
          <a:p>
            <a:pPr marL="457200" lvl="0" indent="-323850" algn="l" rtl="0">
              <a:lnSpc>
                <a:spcPct val="150000"/>
              </a:lnSpc>
              <a:spcBef>
                <a:spcPts val="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Extensive Experience</a:t>
            </a:r>
            <a:endParaRPr sz="1500" b="1">
              <a:solidFill>
                <a:srgbClr val="001970"/>
              </a:solidFill>
              <a:latin typeface="Candara"/>
              <a:ea typeface="Candara"/>
              <a:cs typeface="Candara"/>
              <a:sym typeface="Candara"/>
            </a:endParaRPr>
          </a:p>
          <a:p>
            <a:pPr marL="457200" lvl="0" indent="-323850" algn="l" rtl="0">
              <a:lnSpc>
                <a:spcPct val="150000"/>
              </a:lnSpc>
              <a:spcBef>
                <a:spcPts val="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Comprehensive Support</a:t>
            </a:r>
            <a:endParaRPr sz="1500" b="1">
              <a:solidFill>
                <a:srgbClr val="001970"/>
              </a:solidFill>
              <a:latin typeface="Candara"/>
              <a:ea typeface="Candara"/>
              <a:cs typeface="Candara"/>
              <a:sym typeface="Candara"/>
            </a:endParaRPr>
          </a:p>
          <a:p>
            <a:pPr marL="0" lvl="0" indent="0" algn="l" rtl="0">
              <a:lnSpc>
                <a:spcPct val="115000"/>
              </a:lnSpc>
              <a:spcBef>
                <a:spcPts val="1200"/>
              </a:spcBef>
              <a:spcAft>
                <a:spcPts val="0"/>
              </a:spcAft>
              <a:buNone/>
            </a:pPr>
            <a:r>
              <a:rPr lang="en" sz="2200" b="1">
                <a:solidFill>
                  <a:srgbClr val="001970"/>
                </a:solidFill>
                <a:latin typeface="Candara"/>
                <a:ea typeface="Candara"/>
                <a:cs typeface="Candara"/>
                <a:sym typeface="Candara"/>
              </a:rPr>
              <a:t>Regional Assistance</a:t>
            </a:r>
            <a:endParaRPr sz="2200" b="1">
              <a:solidFill>
                <a:srgbClr val="001970"/>
              </a:solidFill>
              <a:latin typeface="Candara"/>
              <a:ea typeface="Candara"/>
              <a:cs typeface="Candara"/>
              <a:sym typeface="Candara"/>
            </a:endParaRPr>
          </a:p>
          <a:p>
            <a:pPr marL="457200" lvl="0" indent="-323850" algn="l" rtl="0">
              <a:lnSpc>
                <a:spcPct val="150000"/>
              </a:lnSpc>
              <a:spcBef>
                <a:spcPts val="120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Contract Management</a:t>
            </a:r>
            <a:endParaRPr sz="1500" b="1">
              <a:solidFill>
                <a:srgbClr val="001970"/>
              </a:solidFill>
              <a:latin typeface="Candara"/>
              <a:ea typeface="Candara"/>
              <a:cs typeface="Candara"/>
              <a:sym typeface="Candara"/>
            </a:endParaRPr>
          </a:p>
          <a:p>
            <a:pPr marL="457200" lvl="0" indent="-323850" algn="l" rtl="0">
              <a:lnSpc>
                <a:spcPct val="150000"/>
              </a:lnSpc>
              <a:spcBef>
                <a:spcPts val="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Training and Resources</a:t>
            </a:r>
            <a:endParaRPr sz="1500" b="1">
              <a:solidFill>
                <a:srgbClr val="001970"/>
              </a:solidFill>
              <a:latin typeface="Candara"/>
              <a:ea typeface="Candara"/>
              <a:cs typeface="Candara"/>
              <a:sym typeface="Candara"/>
            </a:endParaRPr>
          </a:p>
          <a:p>
            <a:pPr marL="457200" lvl="0" indent="-323850" algn="l" rtl="0">
              <a:lnSpc>
                <a:spcPct val="150000"/>
              </a:lnSpc>
              <a:spcBef>
                <a:spcPts val="0"/>
              </a:spcBef>
              <a:spcAft>
                <a:spcPts val="0"/>
              </a:spcAft>
              <a:buClr>
                <a:srgbClr val="001970"/>
              </a:buClr>
              <a:buSzPts val="1500"/>
              <a:buFont typeface="Candara"/>
              <a:buChar char="●"/>
            </a:pPr>
            <a:r>
              <a:rPr lang="en" sz="1500" b="1">
                <a:solidFill>
                  <a:srgbClr val="001970"/>
                </a:solidFill>
                <a:latin typeface="Candara"/>
                <a:ea typeface="Candara"/>
                <a:cs typeface="Candara"/>
                <a:sym typeface="Candara"/>
              </a:rPr>
              <a:t>Assistance with Required Documentation</a:t>
            </a:r>
            <a:endParaRPr sz="1500" b="1">
              <a:solidFill>
                <a:srgbClr val="001970"/>
              </a:solidFill>
              <a:latin typeface="Candara"/>
              <a:ea typeface="Candara"/>
              <a:cs typeface="Candara"/>
              <a:sym typeface="Candar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1"/>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Find your Regional Manager Team</a:t>
            </a:r>
            <a:r>
              <a:rPr lang="en"/>
              <a:t> </a:t>
            </a:r>
            <a:endParaRPr/>
          </a:p>
        </p:txBody>
      </p:sp>
      <p:sp>
        <p:nvSpPr>
          <p:cNvPr id="628" name="Google Shape;628;p91"/>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31</a:t>
            </a:fld>
            <a:endParaRPr b="1">
              <a:solidFill>
                <a:srgbClr val="06448F"/>
              </a:solidFill>
            </a:endParaRPr>
          </a:p>
        </p:txBody>
      </p:sp>
      <p:pic>
        <p:nvPicPr>
          <p:cNvPr id="629" name="Google Shape;629;p91"/>
          <p:cNvPicPr preferRelativeResize="0"/>
          <p:nvPr/>
        </p:nvPicPr>
        <p:blipFill>
          <a:blip r:embed="rId3">
            <a:alphaModFix/>
          </a:blip>
          <a:stretch>
            <a:fillRect/>
          </a:stretch>
        </p:blipFill>
        <p:spPr>
          <a:xfrm>
            <a:off x="284175" y="1598500"/>
            <a:ext cx="2387125" cy="2387125"/>
          </a:xfrm>
          <a:prstGeom prst="rect">
            <a:avLst/>
          </a:prstGeom>
          <a:noFill/>
          <a:ln>
            <a:noFill/>
          </a:ln>
        </p:spPr>
      </p:pic>
      <p:pic>
        <p:nvPicPr>
          <p:cNvPr id="630" name="Google Shape;630;p91"/>
          <p:cNvPicPr preferRelativeResize="0"/>
          <p:nvPr/>
        </p:nvPicPr>
        <p:blipFill rotWithShape="1">
          <a:blip r:embed="rId4">
            <a:alphaModFix/>
          </a:blip>
          <a:srcRect l="-2129" r="2129" b="39835"/>
          <a:stretch/>
        </p:blipFill>
        <p:spPr>
          <a:xfrm>
            <a:off x="2975800" y="847150"/>
            <a:ext cx="6114801" cy="47608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2"/>
          <p:cNvSpPr txBox="1">
            <a:spLocks noGrp="1"/>
          </p:cNvSpPr>
          <p:nvPr>
            <p:ph type="title"/>
          </p:nvPr>
        </p:nvSpPr>
        <p:spPr>
          <a:xfrm>
            <a:off x="490250" y="450150"/>
            <a:ext cx="5293500" cy="366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200"/>
              <a:t>Working in the Affordable Housing Space</a:t>
            </a:r>
            <a:endParaRPr sz="4200"/>
          </a:p>
        </p:txBody>
      </p:sp>
      <p:pic>
        <p:nvPicPr>
          <p:cNvPr id="636" name="Google Shape;636;p92"/>
          <p:cNvPicPr preferRelativeResize="0"/>
          <p:nvPr/>
        </p:nvPicPr>
        <p:blipFill rotWithShape="1">
          <a:blip r:embed="rId3">
            <a:alphaModFix/>
          </a:blip>
          <a:srcRect l="13889" t="16669" r="6007" b="3228"/>
          <a:stretch/>
        </p:blipFill>
        <p:spPr>
          <a:xfrm>
            <a:off x="5545000" y="1368725"/>
            <a:ext cx="3599002" cy="2040251"/>
          </a:xfrm>
          <a:prstGeom prst="rect">
            <a:avLst/>
          </a:prstGeom>
          <a:noFill/>
          <a:ln>
            <a:noFill/>
          </a:ln>
        </p:spPr>
      </p:pic>
      <p:sp>
        <p:nvSpPr>
          <p:cNvPr id="637" name="Google Shape;637;p92"/>
          <p:cNvSpPr txBox="1">
            <a:spLocks noGrp="1"/>
          </p:cNvSpPr>
          <p:nvPr>
            <p:ph type="sldNum" idx="12"/>
          </p:nvPr>
        </p:nvSpPr>
        <p:spPr>
          <a:xfrm>
            <a:off x="8435575" y="4552123"/>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32</a:t>
            </a:fld>
            <a:endParaRPr b="1">
              <a:solidFill>
                <a:srgbClr val="06448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3"/>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1970"/>
                </a:solidFill>
              </a:rPr>
              <a:t>DOLA’s Impact on Affordable Housing</a:t>
            </a:r>
            <a:r>
              <a:rPr lang="en">
                <a:solidFill>
                  <a:srgbClr val="001970"/>
                </a:solidFill>
              </a:rPr>
              <a:t> </a:t>
            </a:r>
            <a:r>
              <a:rPr lang="en" b="1">
                <a:solidFill>
                  <a:srgbClr val="C3002F"/>
                </a:solidFill>
              </a:rPr>
              <a:t>Since 2020</a:t>
            </a:r>
            <a:endParaRPr b="1">
              <a:solidFill>
                <a:srgbClr val="C3002F"/>
              </a:solidFill>
            </a:endParaRPr>
          </a:p>
        </p:txBody>
      </p:sp>
      <p:sp>
        <p:nvSpPr>
          <p:cNvPr id="643" name="Google Shape;643;p93"/>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33</a:t>
            </a:fld>
            <a:endParaRPr b="1">
              <a:solidFill>
                <a:srgbClr val="06448F"/>
              </a:solidFill>
            </a:endParaRPr>
          </a:p>
        </p:txBody>
      </p:sp>
      <p:sp>
        <p:nvSpPr>
          <p:cNvPr id="644" name="Google Shape;644;p93"/>
          <p:cNvSpPr txBox="1"/>
          <p:nvPr/>
        </p:nvSpPr>
        <p:spPr>
          <a:xfrm>
            <a:off x="2227025" y="2932750"/>
            <a:ext cx="2278800"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b="1">
                <a:solidFill>
                  <a:srgbClr val="001970"/>
                </a:solidFill>
                <a:latin typeface="Candara"/>
                <a:ea typeface="Candara"/>
                <a:cs typeface="Candara"/>
                <a:sym typeface="Candara"/>
              </a:rPr>
              <a:t>More than </a:t>
            </a:r>
            <a:r>
              <a:rPr lang="en" sz="1600" b="1">
                <a:solidFill>
                  <a:srgbClr val="C3002F"/>
                </a:solidFill>
                <a:latin typeface="Candara"/>
                <a:ea typeface="Candara"/>
                <a:cs typeface="Candara"/>
                <a:sym typeface="Candara"/>
              </a:rPr>
              <a:t>110 Local Governments</a:t>
            </a:r>
            <a:r>
              <a:rPr lang="en" sz="1600" b="1">
                <a:solidFill>
                  <a:srgbClr val="001970"/>
                </a:solidFill>
                <a:latin typeface="Candara"/>
                <a:ea typeface="Candara"/>
                <a:cs typeface="Candara"/>
                <a:sym typeface="Candara"/>
              </a:rPr>
              <a:t>  supported in developing Affordable Housing Strategies.</a:t>
            </a:r>
            <a:endParaRPr sz="1600" b="1">
              <a:solidFill>
                <a:srgbClr val="001970"/>
              </a:solidFill>
              <a:latin typeface="Candara"/>
              <a:ea typeface="Candara"/>
              <a:cs typeface="Candara"/>
              <a:sym typeface="Candara"/>
            </a:endParaRPr>
          </a:p>
        </p:txBody>
      </p:sp>
      <p:sp>
        <p:nvSpPr>
          <p:cNvPr id="645" name="Google Shape;645;p93"/>
          <p:cNvSpPr txBox="1"/>
          <p:nvPr/>
        </p:nvSpPr>
        <p:spPr>
          <a:xfrm>
            <a:off x="6807125" y="2886276"/>
            <a:ext cx="2014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01970"/>
                </a:solidFill>
                <a:latin typeface="Candara"/>
                <a:ea typeface="Candara"/>
                <a:cs typeface="Candara"/>
                <a:sym typeface="Candara"/>
              </a:rPr>
              <a:t>Over </a:t>
            </a:r>
            <a:r>
              <a:rPr lang="en" sz="1600" b="1">
                <a:solidFill>
                  <a:srgbClr val="C3002F"/>
                </a:solidFill>
                <a:latin typeface="Candara"/>
                <a:ea typeface="Candara"/>
                <a:cs typeface="Candara"/>
                <a:sym typeface="Candara"/>
              </a:rPr>
              <a:t>$725 million</a:t>
            </a:r>
            <a:r>
              <a:rPr lang="en" sz="1600" b="1">
                <a:solidFill>
                  <a:srgbClr val="001970"/>
                </a:solidFill>
                <a:latin typeface="Candara"/>
                <a:ea typeface="Candara"/>
                <a:cs typeface="Candara"/>
                <a:sym typeface="Candara"/>
              </a:rPr>
              <a:t> awarded for affordable housing in Colorado.</a:t>
            </a:r>
            <a:endParaRPr sz="1600" b="1">
              <a:solidFill>
                <a:srgbClr val="001970"/>
              </a:solidFill>
            </a:endParaRPr>
          </a:p>
        </p:txBody>
      </p:sp>
      <p:pic>
        <p:nvPicPr>
          <p:cNvPr id="646" name="Google Shape;646;p93"/>
          <p:cNvPicPr preferRelativeResize="0"/>
          <p:nvPr/>
        </p:nvPicPr>
        <p:blipFill>
          <a:blip r:embed="rId3">
            <a:alphaModFix/>
          </a:blip>
          <a:stretch>
            <a:fillRect/>
          </a:stretch>
        </p:blipFill>
        <p:spPr>
          <a:xfrm>
            <a:off x="5059050" y="1662997"/>
            <a:ext cx="1194850" cy="1097690"/>
          </a:xfrm>
          <a:prstGeom prst="rect">
            <a:avLst/>
          </a:prstGeom>
          <a:noFill/>
          <a:ln>
            <a:noFill/>
          </a:ln>
          <a:effectLst>
            <a:outerShdw blurRad="57150" dist="47625" dir="5400000" algn="bl" rotWithShape="0">
              <a:srgbClr val="000000">
                <a:alpha val="50000"/>
              </a:srgbClr>
            </a:outerShdw>
          </a:effectLst>
        </p:spPr>
      </p:pic>
      <p:pic>
        <p:nvPicPr>
          <p:cNvPr id="647" name="Google Shape;647;p93"/>
          <p:cNvPicPr preferRelativeResize="0"/>
          <p:nvPr/>
        </p:nvPicPr>
        <p:blipFill rotWithShape="1">
          <a:blip r:embed="rId4">
            <a:alphaModFix/>
          </a:blip>
          <a:srcRect/>
          <a:stretch/>
        </p:blipFill>
        <p:spPr>
          <a:xfrm>
            <a:off x="2769000" y="1662997"/>
            <a:ext cx="1194850" cy="1097690"/>
          </a:xfrm>
          <a:prstGeom prst="rect">
            <a:avLst/>
          </a:prstGeom>
          <a:noFill/>
          <a:ln>
            <a:noFill/>
          </a:ln>
          <a:effectLst>
            <a:outerShdw blurRad="57150" dist="47625" dir="5400000" algn="bl" rotWithShape="0">
              <a:srgbClr val="000000">
                <a:alpha val="50000"/>
              </a:srgbClr>
            </a:outerShdw>
          </a:effectLst>
        </p:spPr>
      </p:pic>
      <p:pic>
        <p:nvPicPr>
          <p:cNvPr id="648" name="Google Shape;648;p93"/>
          <p:cNvPicPr preferRelativeResize="0"/>
          <p:nvPr/>
        </p:nvPicPr>
        <p:blipFill rotWithShape="1">
          <a:blip r:embed="rId5">
            <a:alphaModFix/>
          </a:blip>
          <a:srcRect/>
          <a:stretch/>
        </p:blipFill>
        <p:spPr>
          <a:xfrm>
            <a:off x="513006" y="1662999"/>
            <a:ext cx="1194844" cy="1097675"/>
          </a:xfrm>
          <a:prstGeom prst="rect">
            <a:avLst/>
          </a:prstGeom>
          <a:noFill/>
          <a:ln>
            <a:noFill/>
          </a:ln>
          <a:effectLst>
            <a:outerShdw blurRad="57150" dist="47625" dir="5400000" algn="bl" rotWithShape="0">
              <a:srgbClr val="000000">
                <a:alpha val="50000"/>
              </a:srgbClr>
            </a:outerShdw>
          </a:effectLst>
        </p:spPr>
      </p:pic>
      <p:pic>
        <p:nvPicPr>
          <p:cNvPr id="649" name="Google Shape;649;p93"/>
          <p:cNvPicPr preferRelativeResize="0"/>
          <p:nvPr/>
        </p:nvPicPr>
        <p:blipFill rotWithShape="1">
          <a:blip r:embed="rId6">
            <a:alphaModFix/>
          </a:blip>
          <a:srcRect/>
          <a:stretch/>
        </p:blipFill>
        <p:spPr>
          <a:xfrm>
            <a:off x="7216800" y="1663004"/>
            <a:ext cx="1194850" cy="1097672"/>
          </a:xfrm>
          <a:prstGeom prst="rect">
            <a:avLst/>
          </a:prstGeom>
          <a:noFill/>
          <a:ln>
            <a:noFill/>
          </a:ln>
          <a:effectLst>
            <a:outerShdw blurRad="57150" dist="47625" dir="5400000" algn="bl" rotWithShape="0">
              <a:srgbClr val="000000">
                <a:alpha val="50000"/>
              </a:srgbClr>
            </a:outerShdw>
          </a:effectLst>
        </p:spPr>
      </p:pic>
      <p:sp>
        <p:nvSpPr>
          <p:cNvPr id="650" name="Google Shape;650;p93"/>
          <p:cNvSpPr txBox="1"/>
          <p:nvPr/>
        </p:nvSpPr>
        <p:spPr>
          <a:xfrm>
            <a:off x="103325" y="2886276"/>
            <a:ext cx="2014200" cy="14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001970"/>
                </a:solidFill>
                <a:latin typeface="Candara"/>
                <a:ea typeface="Candara"/>
                <a:cs typeface="Candara"/>
                <a:sym typeface="Candara"/>
              </a:rPr>
              <a:t>Over </a:t>
            </a:r>
            <a:r>
              <a:rPr lang="en" sz="1600" b="1">
                <a:solidFill>
                  <a:srgbClr val="C3002F"/>
                </a:solidFill>
                <a:latin typeface="Candara"/>
                <a:ea typeface="Candara"/>
                <a:cs typeface="Candara"/>
                <a:sym typeface="Candara"/>
              </a:rPr>
              <a:t>225,000 Coloradans</a:t>
            </a:r>
            <a:r>
              <a:rPr lang="en" sz="1600" b="1">
                <a:solidFill>
                  <a:srgbClr val="001970"/>
                </a:solidFill>
                <a:latin typeface="Candara"/>
                <a:ea typeface="Candara"/>
                <a:cs typeface="Candara"/>
                <a:sym typeface="Candara"/>
              </a:rPr>
              <a:t> have received  housing support.</a:t>
            </a:r>
            <a:endParaRPr sz="1600" b="1">
              <a:solidFill>
                <a:srgbClr val="001970"/>
              </a:solidFill>
              <a:latin typeface="Candara"/>
              <a:ea typeface="Candara"/>
              <a:cs typeface="Candara"/>
              <a:sym typeface="Candara"/>
            </a:endParaRPr>
          </a:p>
        </p:txBody>
      </p:sp>
      <p:sp>
        <p:nvSpPr>
          <p:cNvPr id="651" name="Google Shape;651;p93"/>
          <p:cNvSpPr txBox="1"/>
          <p:nvPr/>
        </p:nvSpPr>
        <p:spPr>
          <a:xfrm>
            <a:off x="4615313" y="2886276"/>
            <a:ext cx="2082300" cy="14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001970"/>
                </a:solidFill>
                <a:latin typeface="Candara"/>
                <a:ea typeface="Candara"/>
                <a:cs typeface="Candara"/>
                <a:sym typeface="Candara"/>
              </a:rPr>
              <a:t>Over</a:t>
            </a:r>
            <a:r>
              <a:rPr lang="en" sz="1600" b="1">
                <a:solidFill>
                  <a:srgbClr val="C3002F"/>
                </a:solidFill>
                <a:latin typeface="Candara"/>
                <a:ea typeface="Candara"/>
                <a:cs typeface="Candara"/>
                <a:sym typeface="Candara"/>
              </a:rPr>
              <a:t> 29,000 </a:t>
            </a:r>
            <a:r>
              <a:rPr lang="en" sz="1600" b="1">
                <a:solidFill>
                  <a:srgbClr val="001970"/>
                </a:solidFill>
                <a:latin typeface="Candara"/>
                <a:ea typeface="Candara"/>
                <a:cs typeface="Candara"/>
                <a:sym typeface="Candara"/>
              </a:rPr>
              <a:t>affordable housing units built.</a:t>
            </a:r>
            <a:endParaRPr sz="1600" b="1">
              <a:solidFill>
                <a:srgbClr val="001970"/>
              </a:solidFill>
              <a:latin typeface="Candara"/>
              <a:ea typeface="Candara"/>
              <a:cs typeface="Candara"/>
              <a:sym typeface="Candar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4"/>
          <p:cNvSpPr txBox="1">
            <a:spLocks noGrp="1"/>
          </p:cNvSpPr>
          <p:nvPr>
            <p:ph type="title"/>
          </p:nvPr>
        </p:nvSpPr>
        <p:spPr>
          <a:xfrm>
            <a:off x="185825" y="88725"/>
            <a:ext cx="864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Basing Our Strategy on Feedback</a:t>
            </a:r>
            <a:endParaRPr sz="2200">
              <a:solidFill>
                <a:srgbClr val="06448F"/>
              </a:solidFill>
            </a:endParaRPr>
          </a:p>
        </p:txBody>
      </p:sp>
      <p:sp>
        <p:nvSpPr>
          <p:cNvPr id="657" name="Google Shape;657;p94"/>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34</a:t>
            </a:fld>
            <a:endParaRPr b="1">
              <a:solidFill>
                <a:srgbClr val="06448F"/>
              </a:solidFill>
            </a:endParaRPr>
          </a:p>
        </p:txBody>
      </p:sp>
      <p:sp>
        <p:nvSpPr>
          <p:cNvPr id="658" name="Google Shape;658;p94"/>
          <p:cNvSpPr txBox="1"/>
          <p:nvPr/>
        </p:nvSpPr>
        <p:spPr>
          <a:xfrm>
            <a:off x="185825" y="661425"/>
            <a:ext cx="537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400" b="1">
                <a:solidFill>
                  <a:srgbClr val="C3002F"/>
                </a:solidFill>
                <a:latin typeface="Candara"/>
                <a:ea typeface="Candara"/>
                <a:cs typeface="Candara"/>
                <a:sym typeface="Candara"/>
              </a:rPr>
              <a:t>Implementation of Proposition 123</a:t>
            </a:r>
            <a:endParaRPr sz="2400">
              <a:solidFill>
                <a:srgbClr val="C3002F"/>
              </a:solidFill>
              <a:latin typeface="Candara"/>
              <a:ea typeface="Candara"/>
              <a:cs typeface="Candara"/>
              <a:sym typeface="Candara"/>
            </a:endParaRPr>
          </a:p>
        </p:txBody>
      </p:sp>
      <p:sp>
        <p:nvSpPr>
          <p:cNvPr id="659" name="Google Shape;659;p94"/>
          <p:cNvSpPr txBox="1"/>
          <p:nvPr/>
        </p:nvSpPr>
        <p:spPr>
          <a:xfrm>
            <a:off x="321850" y="1523550"/>
            <a:ext cx="3542700" cy="214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001970"/>
                </a:solidFill>
                <a:latin typeface="Candara"/>
                <a:ea typeface="Candara"/>
                <a:cs typeface="Candara"/>
                <a:sym typeface="Candara"/>
              </a:rPr>
              <a:t>Feedback collection avenues:</a:t>
            </a:r>
            <a:endParaRPr sz="2000">
              <a:solidFill>
                <a:srgbClr val="001970"/>
              </a:solidFill>
              <a:latin typeface="Candara"/>
              <a:ea typeface="Candara"/>
              <a:cs typeface="Candara"/>
              <a:sym typeface="Candara"/>
            </a:endParaRPr>
          </a:p>
          <a:p>
            <a:pPr marL="457200" lvl="0" indent="-330200" algn="l" rtl="0">
              <a:lnSpc>
                <a:spcPct val="200000"/>
              </a:lnSpc>
              <a:spcBef>
                <a:spcPts val="100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Web surveys, polls, questions</a:t>
            </a:r>
            <a:endParaRPr sz="1600">
              <a:solidFill>
                <a:srgbClr val="001970"/>
              </a:solidFill>
              <a:latin typeface="Candara"/>
              <a:ea typeface="Candara"/>
              <a:cs typeface="Candara"/>
              <a:sym typeface="Candara"/>
            </a:endParaRPr>
          </a:p>
          <a:p>
            <a:pPr marL="457200" lvl="0" indent="-330200" algn="l" rtl="0">
              <a:lnSpc>
                <a:spcPct val="20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Stakeholder discussions</a:t>
            </a:r>
            <a:endParaRPr sz="1600">
              <a:solidFill>
                <a:srgbClr val="001970"/>
              </a:solidFill>
              <a:latin typeface="Candara"/>
              <a:ea typeface="Candara"/>
              <a:cs typeface="Candara"/>
              <a:sym typeface="Candara"/>
            </a:endParaRPr>
          </a:p>
          <a:p>
            <a:pPr marL="457200" lvl="0" indent="-330200" algn="l" rtl="0">
              <a:lnSpc>
                <a:spcPct val="10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Summer statewide outreach events</a:t>
            </a:r>
            <a:endParaRPr sz="1600">
              <a:solidFill>
                <a:srgbClr val="001970"/>
              </a:solidFill>
              <a:latin typeface="Candara"/>
              <a:ea typeface="Candara"/>
              <a:cs typeface="Candara"/>
              <a:sym typeface="Candara"/>
            </a:endParaRPr>
          </a:p>
        </p:txBody>
      </p:sp>
      <p:sp>
        <p:nvSpPr>
          <p:cNvPr id="660" name="Google Shape;660;p94"/>
          <p:cNvSpPr txBox="1"/>
          <p:nvPr/>
        </p:nvSpPr>
        <p:spPr>
          <a:xfrm>
            <a:off x="4475075" y="1094400"/>
            <a:ext cx="34671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01970"/>
                </a:solidFill>
                <a:latin typeface="Candara"/>
                <a:ea typeface="Candara"/>
                <a:cs typeface="Candara"/>
                <a:sym typeface="Candara"/>
              </a:rPr>
              <a:t>Emerging Themes</a:t>
            </a:r>
            <a:endParaRPr sz="1600">
              <a:latin typeface="Candara"/>
              <a:ea typeface="Candara"/>
              <a:cs typeface="Candara"/>
              <a:sym typeface="Candara"/>
            </a:endParaRPr>
          </a:p>
        </p:txBody>
      </p:sp>
      <p:pic>
        <p:nvPicPr>
          <p:cNvPr id="661" name="Google Shape;661;p94"/>
          <p:cNvPicPr preferRelativeResize="0"/>
          <p:nvPr/>
        </p:nvPicPr>
        <p:blipFill>
          <a:blip r:embed="rId3">
            <a:alphaModFix/>
          </a:blip>
          <a:stretch>
            <a:fillRect/>
          </a:stretch>
        </p:blipFill>
        <p:spPr>
          <a:xfrm>
            <a:off x="3631200" y="1358400"/>
            <a:ext cx="3632699" cy="3632699"/>
          </a:xfrm>
          <a:prstGeom prst="rect">
            <a:avLst/>
          </a:prstGeom>
          <a:noFill/>
          <a:ln>
            <a:noFill/>
          </a:ln>
        </p:spPr>
      </p:pic>
      <p:sp>
        <p:nvSpPr>
          <p:cNvPr id="662" name="Google Shape;662;p94"/>
          <p:cNvSpPr txBox="1"/>
          <p:nvPr/>
        </p:nvSpPr>
        <p:spPr>
          <a:xfrm>
            <a:off x="4780175" y="1587000"/>
            <a:ext cx="3934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1970"/>
                </a:solidFill>
                <a:latin typeface="Candara"/>
                <a:ea typeface="Candara"/>
                <a:cs typeface="Candara"/>
                <a:sym typeface="Candara"/>
              </a:rPr>
              <a:t>Provide expanded, flexible funding</a:t>
            </a:r>
            <a:endParaRPr sz="1200">
              <a:latin typeface="Candara"/>
              <a:ea typeface="Candara"/>
              <a:cs typeface="Candara"/>
              <a:sym typeface="Candara"/>
            </a:endParaRPr>
          </a:p>
        </p:txBody>
      </p:sp>
      <p:sp>
        <p:nvSpPr>
          <p:cNvPr id="663" name="Google Shape;663;p94"/>
          <p:cNvSpPr txBox="1"/>
          <p:nvPr/>
        </p:nvSpPr>
        <p:spPr>
          <a:xfrm>
            <a:off x="5077399" y="2221000"/>
            <a:ext cx="40377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1970"/>
                </a:solidFill>
                <a:latin typeface="Candara"/>
                <a:ea typeface="Candara"/>
                <a:cs typeface="Candara"/>
                <a:sym typeface="Candara"/>
              </a:rPr>
              <a:t>Help reduce red tape for nonprofits</a:t>
            </a:r>
            <a:endParaRPr sz="1200">
              <a:latin typeface="Candara"/>
              <a:ea typeface="Candara"/>
              <a:cs typeface="Candara"/>
              <a:sym typeface="Candara"/>
            </a:endParaRPr>
          </a:p>
        </p:txBody>
      </p:sp>
      <p:sp>
        <p:nvSpPr>
          <p:cNvPr id="664" name="Google Shape;664;p94"/>
          <p:cNvSpPr txBox="1"/>
          <p:nvPr/>
        </p:nvSpPr>
        <p:spPr>
          <a:xfrm>
            <a:off x="4780184" y="2828384"/>
            <a:ext cx="4282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1970"/>
                </a:solidFill>
                <a:latin typeface="Candara"/>
                <a:ea typeface="Candara"/>
                <a:cs typeface="Candara"/>
                <a:sym typeface="Candara"/>
              </a:rPr>
              <a:t>Provide technical assistance for small entities</a:t>
            </a:r>
            <a:endParaRPr sz="1200">
              <a:latin typeface="Candara"/>
              <a:ea typeface="Candara"/>
              <a:cs typeface="Candara"/>
              <a:sym typeface="Candara"/>
            </a:endParaRPr>
          </a:p>
        </p:txBody>
      </p:sp>
      <p:sp>
        <p:nvSpPr>
          <p:cNvPr id="665" name="Google Shape;665;p94"/>
          <p:cNvSpPr txBox="1"/>
          <p:nvPr/>
        </p:nvSpPr>
        <p:spPr>
          <a:xfrm>
            <a:off x="5088807" y="3398266"/>
            <a:ext cx="39837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1970"/>
                </a:solidFill>
                <a:latin typeface="Candara"/>
                <a:ea typeface="Candara"/>
                <a:cs typeface="Candara"/>
                <a:sym typeface="Candara"/>
              </a:rPr>
              <a:t>Help with more types of homes</a:t>
            </a:r>
            <a:endParaRPr sz="1200">
              <a:latin typeface="Candara"/>
              <a:ea typeface="Candara"/>
              <a:cs typeface="Candara"/>
              <a:sym typeface="Candara"/>
            </a:endParaRPr>
          </a:p>
        </p:txBody>
      </p:sp>
      <p:sp>
        <p:nvSpPr>
          <p:cNvPr id="666" name="Google Shape;666;p94"/>
          <p:cNvSpPr txBox="1"/>
          <p:nvPr/>
        </p:nvSpPr>
        <p:spPr>
          <a:xfrm>
            <a:off x="4780184" y="4028451"/>
            <a:ext cx="39837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1970"/>
                </a:solidFill>
                <a:latin typeface="Candara"/>
                <a:ea typeface="Candara"/>
                <a:cs typeface="Candara"/>
                <a:sym typeface="Candara"/>
              </a:rPr>
              <a:t>Meet owners and buyers where they are</a:t>
            </a:r>
            <a:endParaRPr sz="1200">
              <a:latin typeface="Candara"/>
              <a:ea typeface="Candara"/>
              <a:cs typeface="Candara"/>
              <a:sym typeface="Candar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95"/>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1970"/>
                </a:solidFill>
              </a:rPr>
              <a:t>Colorado’s Affordable Housing </a:t>
            </a:r>
            <a:r>
              <a:rPr lang="en" b="1">
                <a:solidFill>
                  <a:srgbClr val="C3002F"/>
                </a:solidFill>
              </a:rPr>
              <a:t>Realities </a:t>
            </a:r>
            <a:endParaRPr b="1">
              <a:solidFill>
                <a:srgbClr val="C3002F"/>
              </a:solidFill>
            </a:endParaRPr>
          </a:p>
        </p:txBody>
      </p:sp>
      <p:sp>
        <p:nvSpPr>
          <p:cNvPr id="672" name="Google Shape;672;p95"/>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35</a:t>
            </a:fld>
            <a:endParaRPr b="1">
              <a:solidFill>
                <a:srgbClr val="06448F"/>
              </a:solidFill>
            </a:endParaRPr>
          </a:p>
        </p:txBody>
      </p:sp>
      <p:sp>
        <p:nvSpPr>
          <p:cNvPr id="673" name="Google Shape;673;p95"/>
          <p:cNvSpPr txBox="1"/>
          <p:nvPr/>
        </p:nvSpPr>
        <p:spPr>
          <a:xfrm>
            <a:off x="3650550" y="2775291"/>
            <a:ext cx="1842900" cy="1024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 sz="1800" b="1">
                <a:solidFill>
                  <a:srgbClr val="001970"/>
                </a:solidFill>
                <a:latin typeface="Candara"/>
                <a:ea typeface="Candara"/>
                <a:cs typeface="Candara"/>
                <a:sym typeface="Candara"/>
              </a:rPr>
              <a:t>One time funding is ending</a:t>
            </a:r>
            <a:endParaRPr sz="1800" b="1">
              <a:solidFill>
                <a:srgbClr val="001970"/>
              </a:solidFill>
              <a:latin typeface="Candara"/>
              <a:ea typeface="Candara"/>
              <a:cs typeface="Candara"/>
              <a:sym typeface="Candara"/>
            </a:endParaRPr>
          </a:p>
        </p:txBody>
      </p:sp>
      <p:sp>
        <p:nvSpPr>
          <p:cNvPr id="674" name="Google Shape;674;p95"/>
          <p:cNvSpPr txBox="1"/>
          <p:nvPr/>
        </p:nvSpPr>
        <p:spPr>
          <a:xfrm>
            <a:off x="734375" y="2735275"/>
            <a:ext cx="2268000" cy="155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002960"/>
                </a:solidFill>
                <a:latin typeface="Candara"/>
                <a:ea typeface="Candara"/>
                <a:cs typeface="Candara"/>
                <a:sym typeface="Candara"/>
              </a:rPr>
              <a:t>Demand for affordable housing is rising</a:t>
            </a:r>
            <a:endParaRPr sz="1800" b="1">
              <a:solidFill>
                <a:srgbClr val="002960"/>
              </a:solidFill>
              <a:latin typeface="Candara"/>
              <a:ea typeface="Candara"/>
              <a:cs typeface="Candara"/>
              <a:sym typeface="Candara"/>
            </a:endParaRPr>
          </a:p>
        </p:txBody>
      </p:sp>
      <p:sp>
        <p:nvSpPr>
          <p:cNvPr id="675" name="Google Shape;675;p95"/>
          <p:cNvSpPr txBox="1"/>
          <p:nvPr/>
        </p:nvSpPr>
        <p:spPr>
          <a:xfrm>
            <a:off x="6259100" y="2735325"/>
            <a:ext cx="2082300" cy="155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001970"/>
                </a:solidFill>
                <a:latin typeface="Candara"/>
                <a:ea typeface="Candara"/>
                <a:cs typeface="Candara"/>
                <a:sym typeface="Candara"/>
              </a:rPr>
              <a:t>Keeping up with demand</a:t>
            </a:r>
            <a:endParaRPr sz="1800">
              <a:solidFill>
                <a:srgbClr val="001970"/>
              </a:solidFill>
              <a:latin typeface="Candara"/>
              <a:ea typeface="Candara"/>
              <a:cs typeface="Candara"/>
              <a:sym typeface="Candara"/>
            </a:endParaRPr>
          </a:p>
        </p:txBody>
      </p:sp>
      <p:pic>
        <p:nvPicPr>
          <p:cNvPr id="676" name="Google Shape;676;p95"/>
          <p:cNvPicPr preferRelativeResize="0"/>
          <p:nvPr/>
        </p:nvPicPr>
        <p:blipFill>
          <a:blip r:embed="rId3">
            <a:alphaModFix/>
          </a:blip>
          <a:stretch>
            <a:fillRect/>
          </a:stretch>
        </p:blipFill>
        <p:spPr>
          <a:xfrm>
            <a:off x="1340000" y="1458513"/>
            <a:ext cx="1166550" cy="1166550"/>
          </a:xfrm>
          <a:prstGeom prst="rect">
            <a:avLst/>
          </a:prstGeom>
          <a:noFill/>
          <a:ln>
            <a:noFill/>
          </a:ln>
        </p:spPr>
      </p:pic>
      <p:pic>
        <p:nvPicPr>
          <p:cNvPr id="677" name="Google Shape;677;p95"/>
          <p:cNvPicPr preferRelativeResize="0"/>
          <p:nvPr/>
        </p:nvPicPr>
        <p:blipFill>
          <a:blip r:embed="rId4">
            <a:alphaModFix/>
          </a:blip>
          <a:stretch>
            <a:fillRect/>
          </a:stretch>
        </p:blipFill>
        <p:spPr>
          <a:xfrm>
            <a:off x="3988721" y="1458509"/>
            <a:ext cx="1166550" cy="1166550"/>
          </a:xfrm>
          <a:prstGeom prst="rect">
            <a:avLst/>
          </a:prstGeom>
          <a:noFill/>
          <a:ln>
            <a:noFill/>
          </a:ln>
        </p:spPr>
      </p:pic>
      <p:pic>
        <p:nvPicPr>
          <p:cNvPr id="678" name="Google Shape;678;p95"/>
          <p:cNvPicPr preferRelativeResize="0"/>
          <p:nvPr/>
        </p:nvPicPr>
        <p:blipFill>
          <a:blip r:embed="rId5">
            <a:alphaModFix/>
          </a:blip>
          <a:stretch>
            <a:fillRect/>
          </a:stretch>
        </p:blipFill>
        <p:spPr>
          <a:xfrm>
            <a:off x="6738050" y="1437450"/>
            <a:ext cx="1166550" cy="1166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6"/>
          <p:cNvSpPr txBox="1">
            <a:spLocks noGrp="1"/>
          </p:cNvSpPr>
          <p:nvPr>
            <p:ph type="title"/>
          </p:nvPr>
        </p:nvSpPr>
        <p:spPr>
          <a:xfrm>
            <a:off x="188975" y="182675"/>
            <a:ext cx="864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6448F"/>
                </a:solidFill>
              </a:rPr>
              <a:t>New Approaches for Affordable Housing</a:t>
            </a:r>
            <a:endParaRPr sz="2200">
              <a:solidFill>
                <a:srgbClr val="06448F"/>
              </a:solidFill>
            </a:endParaRPr>
          </a:p>
        </p:txBody>
      </p:sp>
      <p:sp>
        <p:nvSpPr>
          <p:cNvPr id="684" name="Google Shape;684;p96"/>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36</a:t>
            </a:fld>
            <a:endParaRPr b="1">
              <a:solidFill>
                <a:srgbClr val="06448F"/>
              </a:solidFill>
            </a:endParaRPr>
          </a:p>
        </p:txBody>
      </p:sp>
      <p:sp>
        <p:nvSpPr>
          <p:cNvPr id="685" name="Google Shape;685;p96"/>
          <p:cNvSpPr txBox="1"/>
          <p:nvPr/>
        </p:nvSpPr>
        <p:spPr>
          <a:xfrm>
            <a:off x="188975" y="825125"/>
            <a:ext cx="6226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400" b="1">
                <a:solidFill>
                  <a:srgbClr val="C3002F"/>
                </a:solidFill>
                <a:latin typeface="Candara"/>
                <a:ea typeface="Candara"/>
                <a:cs typeface="Candara"/>
                <a:sym typeface="Candara"/>
              </a:rPr>
              <a:t>Bold and Fresh Ideas at DOLA</a:t>
            </a:r>
            <a:endParaRPr sz="2400">
              <a:solidFill>
                <a:srgbClr val="C3002F"/>
              </a:solidFill>
              <a:latin typeface="Candara"/>
              <a:ea typeface="Candara"/>
              <a:cs typeface="Candara"/>
              <a:sym typeface="Candara"/>
            </a:endParaRPr>
          </a:p>
        </p:txBody>
      </p:sp>
      <p:sp>
        <p:nvSpPr>
          <p:cNvPr id="686" name="Google Shape;686;p96"/>
          <p:cNvSpPr txBox="1"/>
          <p:nvPr/>
        </p:nvSpPr>
        <p:spPr>
          <a:xfrm>
            <a:off x="366400" y="1512600"/>
            <a:ext cx="4791300" cy="26817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Innovative affordable housing strategies </a:t>
            </a:r>
            <a:endParaRPr sz="1600">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Strong communities planning &amp; infrastructure grants </a:t>
            </a:r>
            <a:endParaRPr sz="1600">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EIAF/More Housing Now - planning and infrastructure grants</a:t>
            </a:r>
            <a:endParaRPr sz="1600">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Statewide supportive housing expansion pilot program</a:t>
            </a:r>
            <a:endParaRPr sz="1600">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a:solidFill>
                  <a:srgbClr val="001970"/>
                </a:solidFill>
                <a:latin typeface="Candara"/>
                <a:ea typeface="Candara"/>
                <a:cs typeface="Candara"/>
                <a:sym typeface="Candara"/>
              </a:rPr>
              <a:t>Medicaid waiver for billable services </a:t>
            </a:r>
            <a:endParaRPr sz="1600">
              <a:solidFill>
                <a:srgbClr val="001970"/>
              </a:solidFill>
              <a:latin typeface="Candara"/>
              <a:ea typeface="Candara"/>
              <a:cs typeface="Candara"/>
              <a:sym typeface="Candara"/>
            </a:endParaRPr>
          </a:p>
          <a:p>
            <a:pPr marL="0" lvl="0" indent="0" algn="l" rtl="0">
              <a:lnSpc>
                <a:spcPct val="115000"/>
              </a:lnSpc>
              <a:spcBef>
                <a:spcPts val="1000"/>
              </a:spcBef>
              <a:spcAft>
                <a:spcPts val="1000"/>
              </a:spcAft>
              <a:buNone/>
            </a:pPr>
            <a:endParaRPr sz="1300">
              <a:solidFill>
                <a:srgbClr val="001970"/>
              </a:solidFill>
              <a:latin typeface="Candara"/>
              <a:ea typeface="Candara"/>
              <a:cs typeface="Candara"/>
              <a:sym typeface="Candara"/>
            </a:endParaRPr>
          </a:p>
        </p:txBody>
      </p:sp>
      <p:pic>
        <p:nvPicPr>
          <p:cNvPr id="687" name="Google Shape;687;p96"/>
          <p:cNvPicPr preferRelativeResize="0"/>
          <p:nvPr/>
        </p:nvPicPr>
        <p:blipFill rotWithShape="1">
          <a:blip r:embed="rId3">
            <a:alphaModFix/>
          </a:blip>
          <a:srcRect t="3513" b="3523"/>
          <a:stretch/>
        </p:blipFill>
        <p:spPr>
          <a:xfrm>
            <a:off x="5157700" y="1551288"/>
            <a:ext cx="3986400" cy="2469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7"/>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1970"/>
                </a:solidFill>
              </a:rPr>
              <a:t>Addressing the New </a:t>
            </a:r>
            <a:r>
              <a:rPr lang="en" b="1">
                <a:solidFill>
                  <a:srgbClr val="C3002F"/>
                </a:solidFill>
              </a:rPr>
              <a:t>Realities </a:t>
            </a:r>
            <a:endParaRPr b="1">
              <a:solidFill>
                <a:srgbClr val="C3002F"/>
              </a:solidFill>
            </a:endParaRPr>
          </a:p>
        </p:txBody>
      </p:sp>
      <p:sp>
        <p:nvSpPr>
          <p:cNvPr id="693" name="Google Shape;693;p97"/>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37</a:t>
            </a:fld>
            <a:endParaRPr b="1">
              <a:solidFill>
                <a:srgbClr val="06448F"/>
              </a:solidFill>
            </a:endParaRPr>
          </a:p>
        </p:txBody>
      </p:sp>
      <p:sp>
        <p:nvSpPr>
          <p:cNvPr id="694" name="Google Shape;694;p97"/>
          <p:cNvSpPr txBox="1"/>
          <p:nvPr/>
        </p:nvSpPr>
        <p:spPr>
          <a:xfrm>
            <a:off x="2242625" y="2932750"/>
            <a:ext cx="2247600" cy="8397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Improving contracting processing times</a:t>
            </a:r>
            <a:endParaRPr sz="1700" b="1">
              <a:solidFill>
                <a:srgbClr val="001970"/>
              </a:solidFill>
              <a:latin typeface="Candara"/>
              <a:ea typeface="Candara"/>
              <a:cs typeface="Candara"/>
              <a:sym typeface="Candara"/>
            </a:endParaRPr>
          </a:p>
        </p:txBody>
      </p:sp>
      <p:sp>
        <p:nvSpPr>
          <p:cNvPr id="695" name="Google Shape;695;p97"/>
          <p:cNvSpPr txBox="1"/>
          <p:nvPr/>
        </p:nvSpPr>
        <p:spPr>
          <a:xfrm>
            <a:off x="6807125" y="2886276"/>
            <a:ext cx="20142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Policy innovation</a:t>
            </a:r>
            <a:endParaRPr sz="1700" b="1">
              <a:solidFill>
                <a:srgbClr val="001970"/>
              </a:solidFill>
              <a:latin typeface="Candara"/>
              <a:ea typeface="Candara"/>
              <a:cs typeface="Candara"/>
              <a:sym typeface="Candara"/>
            </a:endParaRPr>
          </a:p>
        </p:txBody>
      </p:sp>
      <p:pic>
        <p:nvPicPr>
          <p:cNvPr id="696" name="Google Shape;696;p97"/>
          <p:cNvPicPr preferRelativeResize="0"/>
          <p:nvPr/>
        </p:nvPicPr>
        <p:blipFill rotWithShape="1">
          <a:blip r:embed="rId3">
            <a:alphaModFix/>
          </a:blip>
          <a:srcRect t="-4058"/>
          <a:stretch/>
        </p:blipFill>
        <p:spPr>
          <a:xfrm>
            <a:off x="5059050" y="1565850"/>
            <a:ext cx="1194850" cy="1243325"/>
          </a:xfrm>
          <a:prstGeom prst="rect">
            <a:avLst/>
          </a:prstGeom>
          <a:noFill/>
          <a:ln>
            <a:noFill/>
          </a:ln>
          <a:effectLst>
            <a:outerShdw blurRad="57150" dist="47625" dir="5400000" algn="bl" rotWithShape="0">
              <a:srgbClr val="000000">
                <a:alpha val="50000"/>
              </a:srgbClr>
            </a:outerShdw>
          </a:effectLst>
        </p:spPr>
      </p:pic>
      <p:pic>
        <p:nvPicPr>
          <p:cNvPr id="697" name="Google Shape;697;p97"/>
          <p:cNvPicPr preferRelativeResize="0"/>
          <p:nvPr/>
        </p:nvPicPr>
        <p:blipFill rotWithShape="1">
          <a:blip r:embed="rId4">
            <a:alphaModFix/>
          </a:blip>
          <a:srcRect t="-4058"/>
          <a:stretch/>
        </p:blipFill>
        <p:spPr>
          <a:xfrm>
            <a:off x="2769000" y="1565850"/>
            <a:ext cx="1194850" cy="1243325"/>
          </a:xfrm>
          <a:prstGeom prst="rect">
            <a:avLst/>
          </a:prstGeom>
          <a:noFill/>
          <a:ln>
            <a:noFill/>
          </a:ln>
          <a:effectLst>
            <a:outerShdw blurRad="57150" dist="47625" dir="5400000" algn="bl" rotWithShape="0">
              <a:srgbClr val="000000">
                <a:alpha val="50000"/>
              </a:srgbClr>
            </a:outerShdw>
          </a:effectLst>
        </p:spPr>
      </p:pic>
      <p:pic>
        <p:nvPicPr>
          <p:cNvPr id="698" name="Google Shape;698;p97"/>
          <p:cNvPicPr preferRelativeResize="0"/>
          <p:nvPr/>
        </p:nvPicPr>
        <p:blipFill rotWithShape="1">
          <a:blip r:embed="rId5">
            <a:alphaModFix/>
          </a:blip>
          <a:srcRect t="-4058"/>
          <a:stretch/>
        </p:blipFill>
        <p:spPr>
          <a:xfrm>
            <a:off x="513000" y="1565850"/>
            <a:ext cx="1194850" cy="1243325"/>
          </a:xfrm>
          <a:prstGeom prst="rect">
            <a:avLst/>
          </a:prstGeom>
          <a:noFill/>
          <a:ln>
            <a:noFill/>
          </a:ln>
          <a:effectLst>
            <a:outerShdw blurRad="57150" dist="47625" dir="5400000" algn="bl" rotWithShape="0">
              <a:srgbClr val="000000">
                <a:alpha val="50000"/>
              </a:srgbClr>
            </a:outerShdw>
          </a:effectLst>
        </p:spPr>
      </p:pic>
      <p:pic>
        <p:nvPicPr>
          <p:cNvPr id="699" name="Google Shape;699;p97"/>
          <p:cNvPicPr preferRelativeResize="0"/>
          <p:nvPr/>
        </p:nvPicPr>
        <p:blipFill rotWithShape="1">
          <a:blip r:embed="rId6">
            <a:alphaModFix/>
          </a:blip>
          <a:srcRect t="-4058"/>
          <a:stretch/>
        </p:blipFill>
        <p:spPr>
          <a:xfrm>
            <a:off x="7216800" y="1565875"/>
            <a:ext cx="1194850" cy="1243325"/>
          </a:xfrm>
          <a:prstGeom prst="rect">
            <a:avLst/>
          </a:prstGeom>
          <a:noFill/>
          <a:ln>
            <a:noFill/>
          </a:ln>
          <a:effectLst>
            <a:outerShdw blurRad="57150" dist="47625" dir="5400000" algn="bl" rotWithShape="0">
              <a:srgbClr val="000000">
                <a:alpha val="50000"/>
              </a:srgbClr>
            </a:outerShdw>
          </a:effectLst>
        </p:spPr>
      </p:pic>
      <p:sp>
        <p:nvSpPr>
          <p:cNvPr id="700" name="Google Shape;700;p97"/>
          <p:cNvSpPr txBox="1"/>
          <p:nvPr/>
        </p:nvSpPr>
        <p:spPr>
          <a:xfrm>
            <a:off x="103325" y="2886276"/>
            <a:ext cx="2014200" cy="72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Hiring and training staff</a:t>
            </a:r>
            <a:endParaRPr sz="1700" b="1">
              <a:solidFill>
                <a:srgbClr val="001970"/>
              </a:solidFill>
              <a:latin typeface="Candara"/>
              <a:ea typeface="Candara"/>
              <a:cs typeface="Candara"/>
              <a:sym typeface="Candara"/>
            </a:endParaRPr>
          </a:p>
        </p:txBody>
      </p:sp>
      <p:sp>
        <p:nvSpPr>
          <p:cNvPr id="701" name="Google Shape;701;p97"/>
          <p:cNvSpPr txBox="1"/>
          <p:nvPr/>
        </p:nvSpPr>
        <p:spPr>
          <a:xfrm>
            <a:off x="4672775" y="2886275"/>
            <a:ext cx="1951800" cy="141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Identifying process improvements </a:t>
            </a:r>
            <a:endParaRPr sz="1700" b="1">
              <a:solidFill>
                <a:srgbClr val="001970"/>
              </a:solidFill>
              <a:latin typeface="Candara"/>
              <a:ea typeface="Candara"/>
              <a:cs typeface="Candara"/>
              <a:sym typeface="Candar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8"/>
          <p:cNvSpPr txBox="1">
            <a:spLocks noGrp="1"/>
          </p:cNvSpPr>
          <p:nvPr>
            <p:ph type="title"/>
          </p:nvPr>
        </p:nvSpPr>
        <p:spPr>
          <a:xfrm>
            <a:off x="126450" y="239775"/>
            <a:ext cx="860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Managing the New </a:t>
            </a:r>
            <a:r>
              <a:rPr lang="en" b="1">
                <a:solidFill>
                  <a:srgbClr val="C3002F"/>
                </a:solidFill>
              </a:rPr>
              <a:t>Realities</a:t>
            </a:r>
            <a:endParaRPr b="1">
              <a:solidFill>
                <a:srgbClr val="C3002F"/>
              </a:solidFill>
            </a:endParaRPr>
          </a:p>
        </p:txBody>
      </p:sp>
      <p:sp>
        <p:nvSpPr>
          <p:cNvPr id="707" name="Google Shape;707;p98"/>
          <p:cNvSpPr/>
          <p:nvPr/>
        </p:nvSpPr>
        <p:spPr>
          <a:xfrm>
            <a:off x="2579119" y="956975"/>
            <a:ext cx="2061000" cy="1658100"/>
          </a:xfrm>
          <a:prstGeom prst="rect">
            <a:avLst/>
          </a:prstGeom>
          <a:solidFill>
            <a:srgbClr val="06448F"/>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solidFill>
                  <a:srgbClr val="FFFFFF"/>
                </a:solidFill>
                <a:latin typeface="Candara"/>
                <a:ea typeface="Candara"/>
                <a:cs typeface="Candara"/>
                <a:sym typeface="Candara"/>
              </a:rPr>
              <a:t>Increased staff from 62 FTEs to 180 FTEs </a:t>
            </a:r>
            <a:r>
              <a:rPr lang="en" b="1">
                <a:solidFill>
                  <a:srgbClr val="FFD100"/>
                </a:solidFill>
                <a:latin typeface="Candara"/>
                <a:ea typeface="Candara"/>
                <a:cs typeface="Candara"/>
                <a:sym typeface="Candara"/>
              </a:rPr>
              <a:t>(190% Increase)</a:t>
            </a:r>
            <a:endParaRPr b="1">
              <a:solidFill>
                <a:srgbClr val="FFD100"/>
              </a:solidFill>
              <a:latin typeface="Candara"/>
              <a:ea typeface="Candara"/>
              <a:cs typeface="Candara"/>
              <a:sym typeface="Candara"/>
            </a:endParaRPr>
          </a:p>
        </p:txBody>
      </p:sp>
      <p:sp>
        <p:nvSpPr>
          <p:cNvPr id="708" name="Google Shape;708;p98"/>
          <p:cNvSpPr/>
          <p:nvPr/>
        </p:nvSpPr>
        <p:spPr>
          <a:xfrm>
            <a:off x="4695089" y="2699551"/>
            <a:ext cx="2061000" cy="1658100"/>
          </a:xfrm>
          <a:prstGeom prst="rect">
            <a:avLst/>
          </a:prstGeom>
          <a:solidFill>
            <a:srgbClr val="06448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Candara"/>
                <a:ea typeface="Candara"/>
                <a:cs typeface="Candara"/>
                <a:sym typeface="Candara"/>
              </a:rPr>
              <a:t>Increased Division programs from 13 to 22 </a:t>
            </a:r>
            <a:r>
              <a:rPr lang="en" b="1">
                <a:solidFill>
                  <a:srgbClr val="FFD100"/>
                </a:solidFill>
                <a:latin typeface="Candara"/>
                <a:ea typeface="Candara"/>
                <a:cs typeface="Candara"/>
                <a:sym typeface="Candara"/>
              </a:rPr>
              <a:t>(70% Increase)</a:t>
            </a:r>
            <a:endParaRPr b="1">
              <a:solidFill>
                <a:srgbClr val="FFD100"/>
              </a:solidFill>
              <a:latin typeface="Candara"/>
              <a:ea typeface="Candara"/>
              <a:cs typeface="Candara"/>
              <a:sym typeface="Candara"/>
            </a:endParaRPr>
          </a:p>
        </p:txBody>
      </p:sp>
      <p:sp>
        <p:nvSpPr>
          <p:cNvPr id="709" name="Google Shape;709;p98"/>
          <p:cNvSpPr/>
          <p:nvPr/>
        </p:nvSpPr>
        <p:spPr>
          <a:xfrm>
            <a:off x="6811058" y="956975"/>
            <a:ext cx="2061000" cy="1658100"/>
          </a:xfrm>
          <a:prstGeom prst="rect">
            <a:avLst/>
          </a:prstGeom>
          <a:solidFill>
            <a:srgbClr val="06448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Candara"/>
                <a:ea typeface="Candara"/>
                <a:cs typeface="Candara"/>
                <a:sym typeface="Candara"/>
              </a:rPr>
              <a:t>The average program size has grown by </a:t>
            </a:r>
            <a:r>
              <a:rPr lang="en" b="1">
                <a:solidFill>
                  <a:srgbClr val="FFD100"/>
                </a:solidFill>
                <a:latin typeface="Candara"/>
                <a:ea typeface="Candara"/>
                <a:cs typeface="Candara"/>
                <a:sym typeface="Candara"/>
              </a:rPr>
              <a:t>156%</a:t>
            </a:r>
            <a:r>
              <a:rPr lang="en">
                <a:solidFill>
                  <a:srgbClr val="FFFFFF"/>
                </a:solidFill>
                <a:latin typeface="Candara"/>
                <a:ea typeface="Candara"/>
                <a:cs typeface="Candara"/>
                <a:sym typeface="Candara"/>
              </a:rPr>
              <a:t> from </a:t>
            </a:r>
            <a:r>
              <a:rPr lang="en" b="1">
                <a:solidFill>
                  <a:srgbClr val="FFD100"/>
                </a:solidFill>
                <a:latin typeface="Candara"/>
                <a:ea typeface="Candara"/>
                <a:cs typeface="Candara"/>
                <a:sym typeface="Candara"/>
              </a:rPr>
              <a:t>$1.8 million</a:t>
            </a:r>
            <a:r>
              <a:rPr lang="en">
                <a:solidFill>
                  <a:srgbClr val="FFFFFF"/>
                </a:solidFill>
                <a:latin typeface="Candara"/>
                <a:ea typeface="Candara"/>
                <a:cs typeface="Candara"/>
                <a:sym typeface="Candara"/>
              </a:rPr>
              <a:t> in 2019 to </a:t>
            </a:r>
            <a:r>
              <a:rPr lang="en" b="1">
                <a:solidFill>
                  <a:srgbClr val="FFD100"/>
                </a:solidFill>
                <a:latin typeface="Candara"/>
                <a:ea typeface="Candara"/>
                <a:cs typeface="Candara"/>
                <a:sym typeface="Candara"/>
              </a:rPr>
              <a:t>$4.7 million</a:t>
            </a:r>
            <a:r>
              <a:rPr lang="en" b="1">
                <a:solidFill>
                  <a:srgbClr val="FFFFFF"/>
                </a:solidFill>
                <a:latin typeface="Candara"/>
                <a:ea typeface="Candara"/>
                <a:cs typeface="Candara"/>
                <a:sym typeface="Candara"/>
              </a:rPr>
              <a:t> </a:t>
            </a:r>
            <a:r>
              <a:rPr lang="en">
                <a:solidFill>
                  <a:srgbClr val="FFFFFF"/>
                </a:solidFill>
                <a:latin typeface="Candara"/>
                <a:ea typeface="Candara"/>
                <a:cs typeface="Candara"/>
                <a:sym typeface="Candara"/>
              </a:rPr>
              <a:t>in 2024,</a:t>
            </a:r>
            <a:r>
              <a:rPr lang="en" b="1">
                <a:solidFill>
                  <a:srgbClr val="FFFFFF"/>
                </a:solidFill>
                <a:latin typeface="Candara"/>
                <a:ea typeface="Candara"/>
                <a:cs typeface="Candara"/>
                <a:sym typeface="Candara"/>
              </a:rPr>
              <a:t> </a:t>
            </a:r>
            <a:r>
              <a:rPr lang="en">
                <a:solidFill>
                  <a:srgbClr val="FFFFFF"/>
                </a:solidFill>
                <a:latin typeface="Candara"/>
                <a:ea typeface="Candara"/>
                <a:cs typeface="Candara"/>
                <a:sym typeface="Candara"/>
              </a:rPr>
              <a:t>on average.</a:t>
            </a:r>
            <a:endParaRPr>
              <a:solidFill>
                <a:srgbClr val="FFFFFF"/>
              </a:solidFill>
              <a:latin typeface="Candara"/>
              <a:ea typeface="Candara"/>
              <a:cs typeface="Candara"/>
              <a:sym typeface="Candara"/>
            </a:endParaRPr>
          </a:p>
        </p:txBody>
      </p:sp>
      <p:sp>
        <p:nvSpPr>
          <p:cNvPr id="710" name="Google Shape;710;p98"/>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sp>
        <p:nvSpPr>
          <p:cNvPr id="711" name="Google Shape;711;p98"/>
          <p:cNvSpPr/>
          <p:nvPr/>
        </p:nvSpPr>
        <p:spPr>
          <a:xfrm>
            <a:off x="2579119" y="2698988"/>
            <a:ext cx="2061000" cy="1658100"/>
          </a:xfrm>
          <a:prstGeom prst="rect">
            <a:avLst/>
          </a:prstGeom>
          <a:solidFill>
            <a:srgbClr val="3C5B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D100"/>
              </a:solidFill>
              <a:latin typeface="Candara"/>
              <a:ea typeface="Candara"/>
              <a:cs typeface="Candara"/>
              <a:sym typeface="Candara"/>
            </a:endParaRPr>
          </a:p>
        </p:txBody>
      </p:sp>
      <p:sp>
        <p:nvSpPr>
          <p:cNvPr id="712" name="Google Shape;712;p98"/>
          <p:cNvSpPr/>
          <p:nvPr/>
        </p:nvSpPr>
        <p:spPr>
          <a:xfrm>
            <a:off x="4695089" y="957538"/>
            <a:ext cx="2061000" cy="1658100"/>
          </a:xfrm>
          <a:prstGeom prst="rect">
            <a:avLst/>
          </a:prstGeom>
          <a:solidFill>
            <a:srgbClr val="3C5B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D100"/>
              </a:solidFill>
              <a:latin typeface="Candara"/>
              <a:ea typeface="Candara"/>
              <a:cs typeface="Candara"/>
              <a:sym typeface="Candara"/>
            </a:endParaRPr>
          </a:p>
        </p:txBody>
      </p:sp>
      <p:sp>
        <p:nvSpPr>
          <p:cNvPr id="713" name="Google Shape;713;p98"/>
          <p:cNvSpPr/>
          <p:nvPr/>
        </p:nvSpPr>
        <p:spPr>
          <a:xfrm>
            <a:off x="6824714" y="2698988"/>
            <a:ext cx="2061000" cy="1658100"/>
          </a:xfrm>
          <a:prstGeom prst="rect">
            <a:avLst/>
          </a:prstGeom>
          <a:solidFill>
            <a:srgbClr val="3C5B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D100"/>
              </a:solidFill>
              <a:latin typeface="Candara"/>
              <a:ea typeface="Candara"/>
              <a:cs typeface="Candara"/>
              <a:sym typeface="Candara"/>
            </a:endParaRPr>
          </a:p>
        </p:txBody>
      </p:sp>
      <p:pic>
        <p:nvPicPr>
          <p:cNvPr id="714" name="Google Shape;714;p98"/>
          <p:cNvPicPr preferRelativeResize="0"/>
          <p:nvPr/>
        </p:nvPicPr>
        <p:blipFill>
          <a:blip r:embed="rId3">
            <a:alphaModFix/>
          </a:blip>
          <a:stretch>
            <a:fillRect/>
          </a:stretch>
        </p:blipFill>
        <p:spPr>
          <a:xfrm>
            <a:off x="2835047" y="2740114"/>
            <a:ext cx="1549106" cy="1503972"/>
          </a:xfrm>
          <a:prstGeom prst="rect">
            <a:avLst/>
          </a:prstGeom>
          <a:noFill/>
          <a:ln>
            <a:noFill/>
          </a:ln>
        </p:spPr>
      </p:pic>
      <p:pic>
        <p:nvPicPr>
          <p:cNvPr id="715" name="Google Shape;715;p98"/>
          <p:cNvPicPr preferRelativeResize="0"/>
          <p:nvPr/>
        </p:nvPicPr>
        <p:blipFill>
          <a:blip r:embed="rId4">
            <a:alphaModFix/>
          </a:blip>
          <a:stretch>
            <a:fillRect/>
          </a:stretch>
        </p:blipFill>
        <p:spPr>
          <a:xfrm>
            <a:off x="7027414" y="2730517"/>
            <a:ext cx="1620556" cy="1573341"/>
          </a:xfrm>
          <a:prstGeom prst="rect">
            <a:avLst/>
          </a:prstGeom>
          <a:noFill/>
          <a:ln>
            <a:noFill/>
          </a:ln>
        </p:spPr>
      </p:pic>
      <p:pic>
        <p:nvPicPr>
          <p:cNvPr id="716" name="Google Shape;716;p98"/>
          <p:cNvPicPr preferRelativeResize="0"/>
          <p:nvPr/>
        </p:nvPicPr>
        <p:blipFill>
          <a:blip r:embed="rId5">
            <a:alphaModFix/>
          </a:blip>
          <a:stretch>
            <a:fillRect/>
          </a:stretch>
        </p:blipFill>
        <p:spPr>
          <a:xfrm>
            <a:off x="4915283" y="1037072"/>
            <a:ext cx="1620556" cy="1573341"/>
          </a:xfrm>
          <a:prstGeom prst="rect">
            <a:avLst/>
          </a:prstGeom>
          <a:noFill/>
          <a:ln>
            <a:noFill/>
          </a:ln>
        </p:spPr>
      </p:pic>
      <p:sp>
        <p:nvSpPr>
          <p:cNvPr id="717" name="Google Shape;717;p98"/>
          <p:cNvSpPr/>
          <p:nvPr/>
        </p:nvSpPr>
        <p:spPr>
          <a:xfrm>
            <a:off x="433650" y="2699551"/>
            <a:ext cx="2061000" cy="1658100"/>
          </a:xfrm>
          <a:prstGeom prst="rect">
            <a:avLst/>
          </a:prstGeom>
          <a:solidFill>
            <a:srgbClr val="06448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FFFFFF"/>
                </a:solidFill>
                <a:latin typeface="Candara"/>
                <a:ea typeface="Candara"/>
                <a:cs typeface="Candara"/>
                <a:sym typeface="Candara"/>
              </a:rPr>
              <a:t>The housing development and preservation budget has grown </a:t>
            </a:r>
            <a:r>
              <a:rPr lang="en" b="1">
                <a:solidFill>
                  <a:srgbClr val="FFD100"/>
                </a:solidFill>
                <a:latin typeface="Candara"/>
                <a:ea typeface="Candara"/>
                <a:cs typeface="Candara"/>
                <a:sym typeface="Candara"/>
              </a:rPr>
              <a:t>500%</a:t>
            </a:r>
            <a:endParaRPr b="1">
              <a:solidFill>
                <a:srgbClr val="FFD100"/>
              </a:solidFill>
              <a:latin typeface="Candara"/>
              <a:ea typeface="Candara"/>
              <a:cs typeface="Candara"/>
              <a:sym typeface="Candara"/>
            </a:endParaRPr>
          </a:p>
        </p:txBody>
      </p:sp>
      <p:sp>
        <p:nvSpPr>
          <p:cNvPr id="718" name="Google Shape;718;p98"/>
          <p:cNvSpPr/>
          <p:nvPr/>
        </p:nvSpPr>
        <p:spPr>
          <a:xfrm>
            <a:off x="433650" y="957538"/>
            <a:ext cx="2061000" cy="1658100"/>
          </a:xfrm>
          <a:prstGeom prst="rect">
            <a:avLst/>
          </a:prstGeom>
          <a:solidFill>
            <a:srgbClr val="3C5B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D100"/>
              </a:solidFill>
              <a:latin typeface="Candara"/>
              <a:ea typeface="Candara"/>
              <a:cs typeface="Candara"/>
              <a:sym typeface="Candara"/>
            </a:endParaRPr>
          </a:p>
        </p:txBody>
      </p:sp>
      <p:pic>
        <p:nvPicPr>
          <p:cNvPr id="719" name="Google Shape;719;p98"/>
          <p:cNvPicPr preferRelativeResize="0"/>
          <p:nvPr/>
        </p:nvPicPr>
        <p:blipFill rotWithShape="1">
          <a:blip r:embed="rId6">
            <a:alphaModFix/>
          </a:blip>
          <a:srcRect t="1456" b="1456"/>
          <a:stretch/>
        </p:blipFill>
        <p:spPr>
          <a:xfrm>
            <a:off x="653844" y="1037072"/>
            <a:ext cx="1620556" cy="15733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9"/>
          <p:cNvSpPr txBox="1">
            <a:spLocks noGrp="1"/>
          </p:cNvSpPr>
          <p:nvPr>
            <p:ph type="title"/>
          </p:nvPr>
        </p:nvSpPr>
        <p:spPr>
          <a:xfrm>
            <a:off x="185825" y="88725"/>
            <a:ext cx="8643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6448F"/>
                </a:solidFill>
              </a:rPr>
              <a:t>New Approaches for Affordable Housing</a:t>
            </a:r>
            <a:endParaRPr sz="2200">
              <a:solidFill>
                <a:srgbClr val="06448F"/>
              </a:solidFill>
            </a:endParaRPr>
          </a:p>
        </p:txBody>
      </p:sp>
      <p:sp>
        <p:nvSpPr>
          <p:cNvPr id="725" name="Google Shape;725;p99"/>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39</a:t>
            </a:fld>
            <a:endParaRPr b="1">
              <a:solidFill>
                <a:srgbClr val="06448F"/>
              </a:solidFill>
            </a:endParaRPr>
          </a:p>
        </p:txBody>
      </p:sp>
      <p:cxnSp>
        <p:nvCxnSpPr>
          <p:cNvPr id="726" name="Google Shape;726;p99" descr="&quot;&quot;"/>
          <p:cNvCxnSpPr/>
          <p:nvPr/>
        </p:nvCxnSpPr>
        <p:spPr>
          <a:xfrm>
            <a:off x="4430288" y="1319943"/>
            <a:ext cx="0" cy="3071400"/>
          </a:xfrm>
          <a:prstGeom prst="straightConnector1">
            <a:avLst/>
          </a:prstGeom>
          <a:noFill/>
          <a:ln w="19050" cap="flat" cmpd="sng">
            <a:solidFill>
              <a:srgbClr val="001970"/>
            </a:solidFill>
            <a:prstDash val="solid"/>
            <a:round/>
            <a:headEnd type="none" w="med" len="med"/>
            <a:tailEnd type="none" w="med" len="med"/>
          </a:ln>
          <a:effectLst>
            <a:outerShdw blurRad="57150" dist="95250" dir="3840000" algn="bl" rotWithShape="0">
              <a:srgbClr val="000000">
                <a:alpha val="50000"/>
              </a:srgbClr>
            </a:outerShdw>
          </a:effectLst>
        </p:spPr>
      </p:cxnSp>
      <p:sp>
        <p:nvSpPr>
          <p:cNvPr id="727" name="Google Shape;727;p99"/>
          <p:cNvSpPr txBox="1"/>
          <p:nvPr/>
        </p:nvSpPr>
        <p:spPr>
          <a:xfrm>
            <a:off x="185825" y="661425"/>
            <a:ext cx="537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400" b="1">
                <a:solidFill>
                  <a:srgbClr val="C3002F"/>
                </a:solidFill>
                <a:latin typeface="Candara"/>
                <a:ea typeface="Candara"/>
                <a:cs typeface="Candara"/>
                <a:sym typeface="Candara"/>
              </a:rPr>
              <a:t>Implementation of Proposition 123</a:t>
            </a:r>
            <a:endParaRPr sz="2400">
              <a:solidFill>
                <a:srgbClr val="C3002F"/>
              </a:solidFill>
              <a:latin typeface="Candara"/>
              <a:ea typeface="Candara"/>
              <a:cs typeface="Candara"/>
              <a:sym typeface="Candara"/>
            </a:endParaRPr>
          </a:p>
        </p:txBody>
      </p:sp>
      <p:sp>
        <p:nvSpPr>
          <p:cNvPr id="728" name="Google Shape;728;p99"/>
          <p:cNvSpPr txBox="1"/>
          <p:nvPr/>
        </p:nvSpPr>
        <p:spPr>
          <a:xfrm>
            <a:off x="256775" y="1236975"/>
            <a:ext cx="4138500" cy="30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1970"/>
                </a:solidFill>
                <a:latin typeface="Candara"/>
                <a:ea typeface="Candara"/>
                <a:cs typeface="Candara"/>
                <a:sym typeface="Candara"/>
              </a:rPr>
              <a:t>DOLA</a:t>
            </a:r>
            <a:endParaRPr sz="18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Clr>
                <a:schemeClr val="dk1"/>
              </a:buClr>
              <a:buSzPts val="1100"/>
              <a:buFont typeface="Arial"/>
              <a:buNone/>
            </a:pPr>
            <a:r>
              <a:rPr lang="en" b="1">
                <a:solidFill>
                  <a:srgbClr val="001970"/>
                </a:solidFill>
                <a:latin typeface="Candara"/>
                <a:ea typeface="Candara"/>
                <a:cs typeface="Candara"/>
                <a:sym typeface="Candara"/>
              </a:rPr>
              <a:t>Year one</a:t>
            </a:r>
            <a:endParaRPr>
              <a:solidFill>
                <a:srgbClr val="001970"/>
              </a:solidFill>
              <a:latin typeface="Candara"/>
              <a:ea typeface="Candara"/>
              <a:cs typeface="Candara"/>
              <a:sym typeface="Candara"/>
            </a:endParaRPr>
          </a:p>
          <a:p>
            <a:pPr marL="457200" lvl="0" indent="-304800" algn="l" rtl="0">
              <a:spcBef>
                <a:spcPts val="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Increase funding opportunities for existing programs. </a:t>
            </a:r>
            <a:endParaRPr sz="12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None/>
            </a:pPr>
            <a:r>
              <a:rPr lang="en" b="1">
                <a:solidFill>
                  <a:srgbClr val="001970"/>
                </a:solidFill>
                <a:latin typeface="Candara"/>
                <a:ea typeface="Candara"/>
                <a:cs typeface="Candara"/>
                <a:sym typeface="Candara"/>
              </a:rPr>
              <a:t>Year two</a:t>
            </a:r>
            <a:endParaRPr b="1">
              <a:solidFill>
                <a:srgbClr val="001970"/>
              </a:solidFill>
              <a:latin typeface="Candara"/>
              <a:ea typeface="Candara"/>
              <a:cs typeface="Candara"/>
              <a:sym typeface="Candara"/>
            </a:endParaRPr>
          </a:p>
          <a:p>
            <a:pPr marL="457200" lvl="0" indent="-304800" algn="l" rtl="0">
              <a:lnSpc>
                <a:spcPct val="115000"/>
              </a:lnSpc>
              <a:spcBef>
                <a:spcPts val="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Support innovation and capacity building in homelessness programs</a:t>
            </a:r>
            <a:endParaRPr sz="1200" b="1">
              <a:solidFill>
                <a:srgbClr val="001970"/>
              </a:solidFill>
              <a:latin typeface="Candara"/>
              <a:ea typeface="Candara"/>
              <a:cs typeface="Candara"/>
              <a:sym typeface="Candara"/>
            </a:endParaRPr>
          </a:p>
          <a:p>
            <a:pPr marL="457200" lvl="0" indent="-304800" algn="l" rtl="0">
              <a:lnSpc>
                <a:spcPct val="115000"/>
              </a:lnSpc>
              <a:spcBef>
                <a:spcPts val="100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Provide support for land acquisition, pre-development</a:t>
            </a:r>
            <a:endParaRPr sz="1200" b="1">
              <a:solidFill>
                <a:srgbClr val="001970"/>
              </a:solidFill>
              <a:latin typeface="Candara"/>
              <a:ea typeface="Candara"/>
              <a:cs typeface="Candara"/>
              <a:sym typeface="Candara"/>
            </a:endParaRPr>
          </a:p>
          <a:p>
            <a:pPr marL="457200" lvl="0" indent="-304800" algn="l" rtl="0">
              <a:lnSpc>
                <a:spcPct val="115000"/>
              </a:lnSpc>
              <a:spcBef>
                <a:spcPts val="100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Bolster options for modulars, mobile homes, and accessory dwelling units</a:t>
            </a:r>
            <a:endParaRPr sz="1200" b="1">
              <a:solidFill>
                <a:srgbClr val="001970"/>
              </a:solidFill>
              <a:latin typeface="Candara"/>
              <a:ea typeface="Candara"/>
              <a:cs typeface="Candara"/>
              <a:sym typeface="Candara"/>
            </a:endParaRPr>
          </a:p>
          <a:p>
            <a:pPr marL="0" lvl="0" indent="0" algn="l" rtl="0">
              <a:lnSpc>
                <a:spcPct val="115000"/>
              </a:lnSpc>
              <a:spcBef>
                <a:spcPts val="1000"/>
              </a:spcBef>
              <a:spcAft>
                <a:spcPts val="1000"/>
              </a:spcAft>
              <a:buNone/>
            </a:pPr>
            <a:endParaRPr sz="1300">
              <a:solidFill>
                <a:srgbClr val="001970"/>
              </a:solidFill>
              <a:latin typeface="Candara"/>
              <a:ea typeface="Candara"/>
              <a:cs typeface="Candara"/>
              <a:sym typeface="Candara"/>
            </a:endParaRPr>
          </a:p>
        </p:txBody>
      </p:sp>
      <p:sp>
        <p:nvSpPr>
          <p:cNvPr id="729" name="Google Shape;729;p99"/>
          <p:cNvSpPr txBox="1"/>
          <p:nvPr/>
        </p:nvSpPr>
        <p:spPr>
          <a:xfrm>
            <a:off x="4600175" y="1236975"/>
            <a:ext cx="4138500" cy="3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1970"/>
                </a:solidFill>
                <a:latin typeface="Candara"/>
                <a:ea typeface="Candara"/>
                <a:cs typeface="Candara"/>
                <a:sym typeface="Candara"/>
              </a:rPr>
              <a:t>OEDIT</a:t>
            </a:r>
            <a:endParaRPr sz="18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None/>
            </a:pPr>
            <a:r>
              <a:rPr lang="en" b="1">
                <a:solidFill>
                  <a:srgbClr val="001970"/>
                </a:solidFill>
                <a:latin typeface="Candara"/>
                <a:ea typeface="Candara"/>
                <a:cs typeface="Candara"/>
                <a:sym typeface="Candara"/>
              </a:rPr>
              <a:t>Year one</a:t>
            </a:r>
            <a:endParaRPr>
              <a:solidFill>
                <a:srgbClr val="001970"/>
              </a:solidFill>
              <a:latin typeface="Candara"/>
              <a:ea typeface="Candara"/>
              <a:cs typeface="Candara"/>
              <a:sym typeface="Candara"/>
            </a:endParaRPr>
          </a:p>
          <a:p>
            <a:pPr marL="457200" lvl="0" indent="-304800" algn="l" rtl="0">
              <a:lnSpc>
                <a:spcPct val="115000"/>
              </a:lnSpc>
              <a:spcBef>
                <a:spcPts val="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Developed and launched the Land Banking, Concessionary Debt and Equity Programs</a:t>
            </a:r>
            <a:endParaRPr sz="1200" b="1">
              <a:solidFill>
                <a:srgbClr val="001970"/>
              </a:solidFill>
              <a:latin typeface="Candara"/>
              <a:ea typeface="Candara"/>
              <a:cs typeface="Candara"/>
              <a:sym typeface="Candara"/>
            </a:endParaRPr>
          </a:p>
          <a:p>
            <a:pPr marL="457200" lvl="0" indent="-304800" algn="l" rtl="0">
              <a:lnSpc>
                <a:spcPct val="115000"/>
              </a:lnSpc>
              <a:spcBef>
                <a:spcPts val="100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Prioritized projects that were shovel ready</a:t>
            </a:r>
            <a:endParaRPr sz="12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None/>
            </a:pPr>
            <a:r>
              <a:rPr lang="en" b="1">
                <a:solidFill>
                  <a:srgbClr val="001970"/>
                </a:solidFill>
                <a:latin typeface="Candara"/>
                <a:ea typeface="Candara"/>
                <a:cs typeface="Candara"/>
                <a:sym typeface="Candara"/>
              </a:rPr>
              <a:t>Year two</a:t>
            </a:r>
            <a:endParaRPr b="1">
              <a:solidFill>
                <a:srgbClr val="001970"/>
              </a:solidFill>
              <a:latin typeface="Candara"/>
              <a:ea typeface="Candara"/>
              <a:cs typeface="Candara"/>
              <a:sym typeface="Candara"/>
            </a:endParaRPr>
          </a:p>
          <a:p>
            <a:pPr marL="457200" lvl="0" indent="-304800" algn="l" rtl="0">
              <a:lnSpc>
                <a:spcPct val="115000"/>
              </a:lnSpc>
              <a:spcBef>
                <a:spcPts val="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Preparing to launch Land Banking and Concessionary Debt this summer, followed by Equity in the fall. </a:t>
            </a:r>
            <a:endParaRPr sz="1200" b="1">
              <a:solidFill>
                <a:srgbClr val="001970"/>
              </a:solidFill>
              <a:latin typeface="Candara"/>
              <a:ea typeface="Candara"/>
              <a:cs typeface="Candara"/>
              <a:sym typeface="Candara"/>
            </a:endParaRPr>
          </a:p>
          <a:p>
            <a:pPr marL="457200" lvl="0" indent="-304800" algn="l" rtl="0">
              <a:lnSpc>
                <a:spcPct val="115000"/>
              </a:lnSpc>
              <a:spcBef>
                <a:spcPts val="100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Coordinating with DOLA to prioritize projects with childcare facilities</a:t>
            </a:r>
            <a:endParaRPr sz="1200" b="1">
              <a:solidFill>
                <a:srgbClr val="001970"/>
              </a:solidFill>
              <a:latin typeface="Candara"/>
              <a:ea typeface="Candara"/>
              <a:cs typeface="Candara"/>
              <a:sym typeface="Candara"/>
            </a:endParaRPr>
          </a:p>
          <a:p>
            <a:pPr marL="457200" lvl="0" indent="-304800" algn="l" rtl="0">
              <a:lnSpc>
                <a:spcPct val="115000"/>
              </a:lnSpc>
              <a:spcBef>
                <a:spcPts val="1000"/>
              </a:spcBef>
              <a:spcAft>
                <a:spcPts val="0"/>
              </a:spcAft>
              <a:buClr>
                <a:srgbClr val="001970"/>
              </a:buClr>
              <a:buSzPts val="1200"/>
              <a:buFont typeface="Candara"/>
              <a:buChar char="●"/>
            </a:pPr>
            <a:r>
              <a:rPr lang="en" sz="1200" b="1">
                <a:solidFill>
                  <a:srgbClr val="001970"/>
                </a:solidFill>
                <a:latin typeface="Candara"/>
                <a:ea typeface="Candara"/>
                <a:cs typeface="Candara"/>
                <a:sym typeface="Candara"/>
              </a:rPr>
              <a:t>Prioritizing modular and other innovative building technology </a:t>
            </a:r>
            <a:endParaRPr sz="1200" b="1">
              <a:solidFill>
                <a:srgbClr val="001970"/>
              </a:solidFill>
              <a:latin typeface="Candara"/>
              <a:ea typeface="Candara"/>
              <a:cs typeface="Candara"/>
              <a:sym typeface="Candara"/>
            </a:endParaRPr>
          </a:p>
          <a:p>
            <a:pPr marL="0" lvl="0" indent="0" algn="l" rtl="0">
              <a:lnSpc>
                <a:spcPct val="115000"/>
              </a:lnSpc>
              <a:spcBef>
                <a:spcPts val="1000"/>
              </a:spcBef>
              <a:spcAft>
                <a:spcPts val="1000"/>
              </a:spcAft>
              <a:buNone/>
            </a:pPr>
            <a:endParaRPr sz="1300">
              <a:solidFill>
                <a:srgbClr val="001970"/>
              </a:solidFill>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4"/>
          <p:cNvSpPr/>
          <p:nvPr/>
        </p:nvSpPr>
        <p:spPr>
          <a:xfrm>
            <a:off x="127025" y="1459917"/>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pic>
        <p:nvPicPr>
          <p:cNvPr id="378" name="Google Shape;378;p64"/>
          <p:cNvPicPr preferRelativeResize="0"/>
          <p:nvPr/>
        </p:nvPicPr>
        <p:blipFill rotWithShape="1">
          <a:blip r:embed="rId3">
            <a:alphaModFix/>
          </a:blip>
          <a:srcRect/>
          <a:stretch/>
        </p:blipFill>
        <p:spPr>
          <a:xfrm>
            <a:off x="587275" y="1051123"/>
            <a:ext cx="755700" cy="755700"/>
          </a:xfrm>
          <a:prstGeom prst="rect">
            <a:avLst/>
          </a:prstGeom>
          <a:noFill/>
          <a:ln>
            <a:noFill/>
          </a:ln>
        </p:spPr>
      </p:pic>
      <p:sp>
        <p:nvSpPr>
          <p:cNvPr id="379" name="Google Shape;379;p64"/>
          <p:cNvSpPr/>
          <p:nvPr/>
        </p:nvSpPr>
        <p:spPr>
          <a:xfrm>
            <a:off x="1928900"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380" name="Google Shape;380;p64"/>
          <p:cNvSpPr/>
          <p:nvPr/>
        </p:nvSpPr>
        <p:spPr>
          <a:xfrm>
            <a:off x="3730800"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381" name="Google Shape;381;p64"/>
          <p:cNvSpPr/>
          <p:nvPr/>
        </p:nvSpPr>
        <p:spPr>
          <a:xfrm>
            <a:off x="5532675"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382" name="Google Shape;382;p64"/>
          <p:cNvSpPr/>
          <p:nvPr/>
        </p:nvSpPr>
        <p:spPr>
          <a:xfrm>
            <a:off x="7334600" y="1459917"/>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383" name="Google Shape;383;p64"/>
          <p:cNvSpPr txBox="1">
            <a:spLocks noGrp="1"/>
          </p:cNvSpPr>
          <p:nvPr>
            <p:ph type="subTitle" idx="4294967295"/>
          </p:nvPr>
        </p:nvSpPr>
        <p:spPr>
          <a:xfrm>
            <a:off x="170513" y="1806835"/>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Housing</a:t>
            </a:r>
            <a:endParaRPr sz="1300" b="1">
              <a:solidFill>
                <a:srgbClr val="FDF2D3"/>
              </a:solidFill>
            </a:endParaRPr>
          </a:p>
        </p:txBody>
      </p:sp>
      <p:sp>
        <p:nvSpPr>
          <p:cNvPr id="384" name="Google Shape;384;p64"/>
          <p:cNvSpPr txBox="1">
            <a:spLocks noGrp="1"/>
          </p:cNvSpPr>
          <p:nvPr>
            <p:ph type="subTitle" idx="4294967295"/>
          </p:nvPr>
        </p:nvSpPr>
        <p:spPr>
          <a:xfrm>
            <a:off x="1972398" y="1871308"/>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Local Government</a:t>
            </a:r>
            <a:endParaRPr sz="1300" b="1">
              <a:solidFill>
                <a:srgbClr val="FDF2D3"/>
              </a:solidFill>
            </a:endParaRPr>
          </a:p>
        </p:txBody>
      </p:sp>
      <p:sp>
        <p:nvSpPr>
          <p:cNvPr id="385" name="Google Shape;385;p64"/>
          <p:cNvSpPr txBox="1">
            <a:spLocks noGrp="1"/>
          </p:cNvSpPr>
          <p:nvPr>
            <p:ph type="subTitle" idx="4294967295"/>
          </p:nvPr>
        </p:nvSpPr>
        <p:spPr>
          <a:xfrm>
            <a:off x="3766240" y="1883035"/>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Property Taxation</a:t>
            </a:r>
            <a:endParaRPr sz="1300" b="1">
              <a:solidFill>
                <a:srgbClr val="FDF2D3"/>
              </a:solidFill>
            </a:endParaRPr>
          </a:p>
        </p:txBody>
      </p:sp>
      <p:sp>
        <p:nvSpPr>
          <p:cNvPr id="386" name="Google Shape;386;p64"/>
          <p:cNvSpPr txBox="1">
            <a:spLocks noGrp="1"/>
          </p:cNvSpPr>
          <p:nvPr>
            <p:ph type="subTitle" idx="4294967295"/>
          </p:nvPr>
        </p:nvSpPr>
        <p:spPr>
          <a:xfrm>
            <a:off x="5474538" y="1883050"/>
            <a:ext cx="17841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Board of Assessment Appeals</a:t>
            </a:r>
            <a:endParaRPr sz="1300" b="1">
              <a:solidFill>
                <a:srgbClr val="FDF2D3"/>
              </a:solidFill>
            </a:endParaRPr>
          </a:p>
        </p:txBody>
      </p:sp>
      <p:sp>
        <p:nvSpPr>
          <p:cNvPr id="387" name="Google Shape;387;p64"/>
          <p:cNvSpPr txBox="1">
            <a:spLocks noGrp="1"/>
          </p:cNvSpPr>
          <p:nvPr>
            <p:ph type="subTitle" idx="4294967295"/>
          </p:nvPr>
        </p:nvSpPr>
        <p:spPr>
          <a:xfrm>
            <a:off x="7386131" y="1883037"/>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State Demography Office</a:t>
            </a:r>
            <a:endParaRPr sz="1300" b="1">
              <a:solidFill>
                <a:srgbClr val="FDF2D3"/>
              </a:solidFill>
            </a:endParaRPr>
          </a:p>
        </p:txBody>
      </p:sp>
      <p:sp>
        <p:nvSpPr>
          <p:cNvPr id="388" name="Google Shape;388;p64"/>
          <p:cNvSpPr txBox="1">
            <a:spLocks noGrp="1"/>
          </p:cNvSpPr>
          <p:nvPr>
            <p:ph type="title"/>
          </p:nvPr>
        </p:nvSpPr>
        <p:spPr>
          <a:xfrm>
            <a:off x="52100" y="397975"/>
            <a:ext cx="24195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t>About </a:t>
            </a:r>
            <a:r>
              <a:rPr lang="en" sz="2600" b="1">
                <a:solidFill>
                  <a:srgbClr val="FFFFFF"/>
                </a:solidFill>
              </a:rPr>
              <a:t>DOLA</a:t>
            </a:r>
            <a:endParaRPr sz="2600" b="1">
              <a:solidFill>
                <a:srgbClr val="FFFFFF"/>
              </a:solidFill>
            </a:endParaRPr>
          </a:p>
        </p:txBody>
      </p:sp>
      <p:sp>
        <p:nvSpPr>
          <p:cNvPr id="389" name="Google Shape;389;p64"/>
          <p:cNvSpPr txBox="1">
            <a:spLocks noGrp="1"/>
          </p:cNvSpPr>
          <p:nvPr>
            <p:ph type="subTitle" idx="4294967295"/>
          </p:nvPr>
        </p:nvSpPr>
        <p:spPr>
          <a:xfrm>
            <a:off x="1809425" y="2262850"/>
            <a:ext cx="18399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Provide funding opportunities </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50000"/>
              </a:lnSpc>
              <a:spcBef>
                <a:spcPts val="1000"/>
              </a:spcBef>
              <a:spcAft>
                <a:spcPts val="0"/>
              </a:spcAft>
              <a:buClr>
                <a:schemeClr val="lt1"/>
              </a:buClr>
              <a:buSzPts val="1050"/>
              <a:buChar char="●"/>
            </a:pPr>
            <a:r>
              <a:rPr lang="en" sz="1050">
                <a:solidFill>
                  <a:schemeClr val="lt1"/>
                </a:solidFill>
              </a:rPr>
              <a:t>Build community resilience </a:t>
            </a:r>
            <a:endParaRPr sz="1050"/>
          </a:p>
        </p:txBody>
      </p:sp>
      <p:sp>
        <p:nvSpPr>
          <p:cNvPr id="390" name="Google Shape;390;p64"/>
          <p:cNvSpPr txBox="1">
            <a:spLocks noGrp="1"/>
          </p:cNvSpPr>
          <p:nvPr>
            <p:ph type="subTitle" idx="4294967295"/>
          </p:nvPr>
        </p:nvSpPr>
        <p:spPr>
          <a:xfrm>
            <a:off x="-21275" y="2262975"/>
            <a:ext cx="19938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Administer gap financing</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Provide individual support </a:t>
            </a:r>
            <a:endParaRPr sz="1050">
              <a:solidFill>
                <a:schemeClr val="lt1"/>
              </a:solidFill>
            </a:endParaRPr>
          </a:p>
        </p:txBody>
      </p:sp>
      <p:sp>
        <p:nvSpPr>
          <p:cNvPr id="391" name="Google Shape;391;p64"/>
          <p:cNvSpPr txBox="1">
            <a:spLocks noGrp="1"/>
          </p:cNvSpPr>
          <p:nvPr>
            <p:ph type="subTitle" idx="4294967295"/>
          </p:nvPr>
        </p:nvSpPr>
        <p:spPr>
          <a:xfrm>
            <a:off x="3615150" y="2262875"/>
            <a:ext cx="18399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Provide reporting</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Offers professional education</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Administer exemptions</a:t>
            </a:r>
            <a:endParaRPr sz="1050">
              <a:solidFill>
                <a:schemeClr val="lt1"/>
              </a:solidFill>
            </a:endParaRPr>
          </a:p>
        </p:txBody>
      </p:sp>
      <p:sp>
        <p:nvSpPr>
          <p:cNvPr id="392" name="Google Shape;392;p64"/>
          <p:cNvSpPr txBox="1">
            <a:spLocks noGrp="1"/>
          </p:cNvSpPr>
          <p:nvPr>
            <p:ph type="subTitle" idx="4294967295"/>
          </p:nvPr>
        </p:nvSpPr>
        <p:spPr>
          <a:xfrm>
            <a:off x="5361650" y="2262725"/>
            <a:ext cx="18984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Docket appeals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Hold evidentiary hearings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Issue written decisions</a:t>
            </a:r>
            <a:endParaRPr sz="1050">
              <a:solidFill>
                <a:schemeClr val="lt1"/>
              </a:solidFill>
            </a:endParaRPr>
          </a:p>
        </p:txBody>
      </p:sp>
      <p:sp>
        <p:nvSpPr>
          <p:cNvPr id="393" name="Google Shape;393;p64"/>
          <p:cNvSpPr txBox="1">
            <a:spLocks noGrp="1"/>
          </p:cNvSpPr>
          <p:nvPr>
            <p:ph type="subTitle" idx="4294967295"/>
          </p:nvPr>
        </p:nvSpPr>
        <p:spPr>
          <a:xfrm>
            <a:off x="7196775" y="2351550"/>
            <a:ext cx="1898400" cy="1308600"/>
          </a:xfrm>
          <a:prstGeom prst="rect">
            <a:avLst/>
          </a:prstGeom>
        </p:spPr>
        <p:txBody>
          <a:bodyPr spcFirstLastPara="1" wrap="square" lIns="91425" tIns="91425" rIns="91425" bIns="91425" anchor="ctr"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Production of estimates &amp; forecasts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Data dissemination  </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 and outreach</a:t>
            </a:r>
            <a:endParaRPr sz="1050">
              <a:solidFill>
                <a:schemeClr val="lt1"/>
              </a:solidFill>
            </a:endParaRPr>
          </a:p>
        </p:txBody>
      </p:sp>
      <p:pic>
        <p:nvPicPr>
          <p:cNvPr id="394" name="Google Shape;394;p64"/>
          <p:cNvPicPr preferRelativeResize="0"/>
          <p:nvPr/>
        </p:nvPicPr>
        <p:blipFill rotWithShape="1">
          <a:blip r:embed="rId4">
            <a:alphaModFix/>
          </a:blip>
          <a:srcRect/>
          <a:stretch/>
        </p:blipFill>
        <p:spPr>
          <a:xfrm>
            <a:off x="2392262" y="1051123"/>
            <a:ext cx="755700" cy="755700"/>
          </a:xfrm>
          <a:prstGeom prst="rect">
            <a:avLst/>
          </a:prstGeom>
          <a:noFill/>
          <a:ln>
            <a:noFill/>
          </a:ln>
        </p:spPr>
      </p:pic>
      <p:pic>
        <p:nvPicPr>
          <p:cNvPr id="395" name="Google Shape;395;p64"/>
          <p:cNvPicPr preferRelativeResize="0"/>
          <p:nvPr/>
        </p:nvPicPr>
        <p:blipFill rotWithShape="1">
          <a:blip r:embed="rId5">
            <a:alphaModFix/>
          </a:blip>
          <a:srcRect/>
          <a:stretch/>
        </p:blipFill>
        <p:spPr>
          <a:xfrm>
            <a:off x="4194137" y="1051123"/>
            <a:ext cx="755700" cy="755700"/>
          </a:xfrm>
          <a:prstGeom prst="rect">
            <a:avLst/>
          </a:prstGeom>
          <a:noFill/>
          <a:ln>
            <a:noFill/>
          </a:ln>
        </p:spPr>
      </p:pic>
      <p:pic>
        <p:nvPicPr>
          <p:cNvPr id="396" name="Google Shape;396;p64"/>
          <p:cNvPicPr preferRelativeResize="0"/>
          <p:nvPr/>
        </p:nvPicPr>
        <p:blipFill rotWithShape="1">
          <a:blip r:embed="rId6">
            <a:alphaModFix/>
          </a:blip>
          <a:srcRect/>
          <a:stretch/>
        </p:blipFill>
        <p:spPr>
          <a:xfrm>
            <a:off x="5996050" y="1051123"/>
            <a:ext cx="755700" cy="755700"/>
          </a:xfrm>
          <a:prstGeom prst="rect">
            <a:avLst/>
          </a:prstGeom>
          <a:noFill/>
          <a:ln>
            <a:noFill/>
          </a:ln>
        </p:spPr>
      </p:pic>
      <p:pic>
        <p:nvPicPr>
          <p:cNvPr id="397" name="Google Shape;397;p64"/>
          <p:cNvPicPr preferRelativeResize="0"/>
          <p:nvPr/>
        </p:nvPicPr>
        <p:blipFill rotWithShape="1">
          <a:blip r:embed="rId7">
            <a:alphaModFix/>
          </a:blip>
          <a:srcRect/>
          <a:stretch/>
        </p:blipFill>
        <p:spPr>
          <a:xfrm>
            <a:off x="7797900" y="1051123"/>
            <a:ext cx="755700" cy="755700"/>
          </a:xfrm>
          <a:prstGeom prst="rect">
            <a:avLst/>
          </a:prstGeom>
          <a:noFill/>
          <a:ln>
            <a:noFill/>
          </a:ln>
        </p:spPr>
      </p:pic>
      <p:sp>
        <p:nvSpPr>
          <p:cNvPr id="398" name="Google Shape;398;p64"/>
          <p:cNvSpPr txBox="1">
            <a:spLocks noGrp="1"/>
          </p:cNvSpPr>
          <p:nvPr>
            <p:ph type="sldNum" idx="12"/>
          </p:nvPr>
        </p:nvSpPr>
        <p:spPr>
          <a:xfrm>
            <a:off x="8432825" y="45611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4</a:t>
            </a:fld>
            <a:endParaRPr b="1">
              <a:solidFill>
                <a:srgbClr val="06448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0"/>
          <p:cNvSpPr txBox="1">
            <a:spLocks noGrp="1"/>
          </p:cNvSpPr>
          <p:nvPr>
            <p:ph type="sldNum" idx="4294967295"/>
          </p:nvPr>
        </p:nvSpPr>
        <p:spPr>
          <a:xfrm>
            <a:off x="8436650" y="4605025"/>
            <a:ext cx="584400" cy="333000"/>
          </a:xfrm>
          <a:prstGeom prst="rect">
            <a:avLst/>
          </a:prstGeom>
          <a:noFill/>
        </p:spPr>
        <p:txBody>
          <a:bodyPr spcFirstLastPara="1" wrap="square" lIns="27425" tIns="27425" rIns="27425" bIns="27425" anchor="b" anchorCtr="0">
            <a:noAutofit/>
          </a:bodyPr>
          <a:lstStyle/>
          <a:p>
            <a:pPr marL="0" lvl="0" indent="0" algn="ctr" rtl="0">
              <a:spcBef>
                <a:spcPts val="0"/>
              </a:spcBef>
              <a:spcAft>
                <a:spcPts val="0"/>
              </a:spcAft>
              <a:buNone/>
            </a:pPr>
            <a:fld id="{00000000-1234-1234-1234-123412341234}" type="slidenum">
              <a:rPr lang="en" sz="1300">
                <a:latin typeface="Trebuchet MS"/>
                <a:ea typeface="Trebuchet MS"/>
                <a:cs typeface="Trebuchet MS"/>
                <a:sym typeface="Trebuchet MS"/>
              </a:rPr>
              <a:t>40</a:t>
            </a:fld>
            <a:endParaRPr sz="1300">
              <a:latin typeface="Trebuchet MS"/>
              <a:ea typeface="Trebuchet MS"/>
              <a:cs typeface="Trebuchet MS"/>
              <a:sym typeface="Trebuchet MS"/>
            </a:endParaRPr>
          </a:p>
        </p:txBody>
      </p:sp>
      <p:pic>
        <p:nvPicPr>
          <p:cNvPr id="735" name="Google Shape;735;p100"/>
          <p:cNvPicPr preferRelativeResize="0"/>
          <p:nvPr/>
        </p:nvPicPr>
        <p:blipFill rotWithShape="1">
          <a:blip r:embed="rId3">
            <a:alphaModFix/>
          </a:blip>
          <a:srcRect t="9"/>
          <a:stretch/>
        </p:blipFill>
        <p:spPr>
          <a:xfrm>
            <a:off x="0" y="0"/>
            <a:ext cx="9144000" cy="5143500"/>
          </a:xfrm>
          <a:prstGeom prst="rect">
            <a:avLst/>
          </a:prstGeom>
          <a:noFill/>
          <a:ln>
            <a:noFill/>
          </a:ln>
        </p:spPr>
      </p:pic>
      <p:sp>
        <p:nvSpPr>
          <p:cNvPr id="736" name="Google Shape;736;p100"/>
          <p:cNvSpPr/>
          <p:nvPr/>
        </p:nvSpPr>
        <p:spPr>
          <a:xfrm>
            <a:off x="0" y="0"/>
            <a:ext cx="8475900" cy="5143500"/>
          </a:xfrm>
          <a:prstGeom prst="rect">
            <a:avLst/>
          </a:prstGeom>
          <a:gradFill>
            <a:gsLst>
              <a:gs pos="0">
                <a:srgbClr val="3C5B9B"/>
              </a:gs>
              <a:gs pos="47000">
                <a:srgbClr val="3C5B9B"/>
              </a:gs>
              <a:gs pos="100000">
                <a:srgbClr val="35647E">
                  <a:alpha val="0"/>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737" name="Google Shape;737;p100"/>
          <p:cNvSpPr txBox="1"/>
          <p:nvPr/>
        </p:nvSpPr>
        <p:spPr>
          <a:xfrm>
            <a:off x="293750" y="248450"/>
            <a:ext cx="4157700" cy="201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600" b="1">
                <a:solidFill>
                  <a:schemeClr val="lt1"/>
                </a:solidFill>
                <a:latin typeface="Candara"/>
                <a:ea typeface="Candara"/>
                <a:cs typeface="Candara"/>
                <a:sym typeface="Candara"/>
              </a:rPr>
              <a:t>2024 Land Use &amp; Housing Legislation Overview</a:t>
            </a:r>
            <a:endParaRPr sz="3600" b="1">
              <a:solidFill>
                <a:schemeClr val="lt1"/>
              </a:solidFill>
              <a:latin typeface="Candara"/>
              <a:ea typeface="Candara"/>
              <a:cs typeface="Candara"/>
              <a:sym typeface="Candara"/>
            </a:endParaRPr>
          </a:p>
        </p:txBody>
      </p:sp>
      <p:pic>
        <p:nvPicPr>
          <p:cNvPr id="738" name="Google Shape;738;p100"/>
          <p:cNvPicPr preferRelativeResize="0"/>
          <p:nvPr/>
        </p:nvPicPr>
        <p:blipFill rotWithShape="1">
          <a:blip r:embed="rId4">
            <a:alphaModFix/>
          </a:blip>
          <a:srcRect t="504" b="514"/>
          <a:stretch/>
        </p:blipFill>
        <p:spPr>
          <a:xfrm>
            <a:off x="460875" y="3201300"/>
            <a:ext cx="2700724" cy="15534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1"/>
          <p:cNvSpPr/>
          <p:nvPr/>
        </p:nvSpPr>
        <p:spPr>
          <a:xfrm>
            <a:off x="-150" y="1881574"/>
            <a:ext cx="9144000" cy="1848300"/>
          </a:xfrm>
          <a:prstGeom prst="rect">
            <a:avLst/>
          </a:prstGeom>
          <a:solidFill>
            <a:srgbClr val="0644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744" name="Google Shape;744;p101"/>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Land Use &amp; Housing </a:t>
            </a:r>
            <a:r>
              <a:rPr lang="en" b="1">
                <a:solidFill>
                  <a:srgbClr val="B02C20"/>
                </a:solidFill>
              </a:rPr>
              <a:t>Laws</a:t>
            </a:r>
            <a:endParaRPr b="1">
              <a:solidFill>
                <a:srgbClr val="B02C20"/>
              </a:solidFill>
            </a:endParaRPr>
          </a:p>
        </p:txBody>
      </p:sp>
      <p:sp>
        <p:nvSpPr>
          <p:cNvPr id="745" name="Google Shape;745;p101"/>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41</a:t>
            </a:fld>
            <a:endParaRPr b="1">
              <a:solidFill>
                <a:srgbClr val="06448F"/>
              </a:solidFill>
            </a:endParaRPr>
          </a:p>
        </p:txBody>
      </p:sp>
      <p:sp>
        <p:nvSpPr>
          <p:cNvPr id="746" name="Google Shape;746;p101"/>
          <p:cNvSpPr txBox="1"/>
          <p:nvPr/>
        </p:nvSpPr>
        <p:spPr>
          <a:xfrm>
            <a:off x="210600" y="1417575"/>
            <a:ext cx="8668500" cy="2838600"/>
          </a:xfrm>
          <a:prstGeom prst="rect">
            <a:avLst/>
          </a:prstGeom>
          <a:noFill/>
          <a:ln>
            <a:noFill/>
          </a:ln>
        </p:spPr>
        <p:txBody>
          <a:bodyPr spcFirstLastPara="1" wrap="square" lIns="68575" tIns="34275" rIns="68575" bIns="34275" anchor="t" anchorCtr="0">
            <a:noAutofit/>
          </a:bodyPr>
          <a:lstStyle/>
          <a:p>
            <a:pPr marL="0" lvl="0" indent="0" algn="l" rtl="0">
              <a:lnSpc>
                <a:spcPct val="130000"/>
              </a:lnSpc>
              <a:spcBef>
                <a:spcPts val="0"/>
              </a:spcBef>
              <a:spcAft>
                <a:spcPts val="0"/>
              </a:spcAft>
              <a:buNone/>
            </a:pPr>
            <a:r>
              <a:rPr lang="en" sz="2300" b="1">
                <a:solidFill>
                  <a:srgbClr val="001970"/>
                </a:solidFill>
                <a:latin typeface="Candara"/>
                <a:ea typeface="Candara"/>
                <a:cs typeface="Candara"/>
                <a:sym typeface="Candara"/>
              </a:rPr>
              <a:t>DLG’s Implementation Priorities</a:t>
            </a:r>
            <a:endParaRPr sz="2300" b="1">
              <a:solidFill>
                <a:srgbClr val="001970"/>
              </a:solidFill>
              <a:latin typeface="Candara"/>
              <a:ea typeface="Candara"/>
              <a:cs typeface="Candara"/>
              <a:sym typeface="Candara"/>
            </a:endParaRPr>
          </a:p>
          <a:p>
            <a:pPr marL="457200" lvl="0" indent="-323850" algn="l" rtl="0">
              <a:lnSpc>
                <a:spcPct val="150000"/>
              </a:lnSpc>
              <a:spcBef>
                <a:spcPts val="1000"/>
              </a:spcBef>
              <a:spcAft>
                <a:spcPts val="0"/>
              </a:spcAft>
              <a:buClr>
                <a:schemeClr val="lt1"/>
              </a:buClr>
              <a:buSzPts val="1500"/>
              <a:buFont typeface="Candara"/>
              <a:buChar char="●"/>
            </a:pPr>
            <a:r>
              <a:rPr lang="en" sz="1500" b="1">
                <a:solidFill>
                  <a:schemeClr val="lt1"/>
                </a:solidFill>
                <a:latin typeface="Candara"/>
                <a:ea typeface="Candara"/>
                <a:cs typeface="Candara"/>
                <a:sym typeface="Candara"/>
              </a:rPr>
              <a:t>HB 24-1007 Residential Occupancy Limits</a:t>
            </a:r>
            <a:endParaRPr sz="1500" b="1">
              <a:solidFill>
                <a:schemeClr val="lt1"/>
              </a:solidFill>
              <a:latin typeface="Candara"/>
              <a:ea typeface="Candara"/>
              <a:cs typeface="Candara"/>
              <a:sym typeface="Candara"/>
            </a:endParaRPr>
          </a:p>
          <a:p>
            <a:pPr marL="457200" lvl="0" indent="-323850" algn="l" rtl="0">
              <a:lnSpc>
                <a:spcPct val="150000"/>
              </a:lnSpc>
              <a:spcBef>
                <a:spcPts val="0"/>
              </a:spcBef>
              <a:spcAft>
                <a:spcPts val="0"/>
              </a:spcAft>
              <a:buClr>
                <a:schemeClr val="lt1"/>
              </a:buClr>
              <a:buSzPts val="1500"/>
              <a:buFont typeface="Candara"/>
              <a:buChar char="●"/>
            </a:pPr>
            <a:r>
              <a:rPr lang="en" sz="1500" b="1">
                <a:solidFill>
                  <a:schemeClr val="lt1"/>
                </a:solidFill>
                <a:latin typeface="Candara"/>
                <a:ea typeface="Candara"/>
                <a:cs typeface="Candara"/>
                <a:sym typeface="Candara"/>
              </a:rPr>
              <a:t>HB 24-1304 Minimum Parking Requirements</a:t>
            </a:r>
            <a:endParaRPr sz="1500" b="1">
              <a:solidFill>
                <a:schemeClr val="lt1"/>
              </a:solidFill>
              <a:latin typeface="Candara"/>
              <a:ea typeface="Candara"/>
              <a:cs typeface="Candara"/>
              <a:sym typeface="Candara"/>
            </a:endParaRPr>
          </a:p>
          <a:p>
            <a:pPr marL="457200" lvl="0" indent="-323850" algn="l" rtl="0">
              <a:lnSpc>
                <a:spcPct val="150000"/>
              </a:lnSpc>
              <a:spcBef>
                <a:spcPts val="0"/>
              </a:spcBef>
              <a:spcAft>
                <a:spcPts val="0"/>
              </a:spcAft>
              <a:buClr>
                <a:schemeClr val="lt1"/>
              </a:buClr>
              <a:buSzPts val="1500"/>
              <a:buFont typeface="Candara"/>
              <a:buChar char="●"/>
            </a:pPr>
            <a:r>
              <a:rPr lang="en" sz="1500" b="1">
                <a:solidFill>
                  <a:schemeClr val="lt1"/>
                </a:solidFill>
                <a:latin typeface="Candara"/>
                <a:ea typeface="Candara"/>
                <a:cs typeface="Candara"/>
                <a:sym typeface="Candara"/>
              </a:rPr>
              <a:t>HB 24-1152 Accessory Dwelling Units</a:t>
            </a:r>
            <a:endParaRPr sz="1500" b="1">
              <a:solidFill>
                <a:schemeClr val="lt1"/>
              </a:solidFill>
              <a:latin typeface="Candara"/>
              <a:ea typeface="Candara"/>
              <a:cs typeface="Candara"/>
              <a:sym typeface="Candara"/>
            </a:endParaRPr>
          </a:p>
          <a:p>
            <a:pPr marL="457200" lvl="0" indent="-323850" algn="l" rtl="0">
              <a:lnSpc>
                <a:spcPct val="150000"/>
              </a:lnSpc>
              <a:spcBef>
                <a:spcPts val="0"/>
              </a:spcBef>
              <a:spcAft>
                <a:spcPts val="0"/>
              </a:spcAft>
              <a:buClr>
                <a:schemeClr val="lt1"/>
              </a:buClr>
              <a:buSzPts val="1500"/>
              <a:buFont typeface="Candara"/>
              <a:buChar char="●"/>
            </a:pPr>
            <a:r>
              <a:rPr lang="en" sz="1500" b="1">
                <a:solidFill>
                  <a:schemeClr val="lt1"/>
                </a:solidFill>
                <a:latin typeface="Candara"/>
                <a:ea typeface="Candara"/>
                <a:cs typeface="Candara"/>
                <a:sym typeface="Candara"/>
              </a:rPr>
              <a:t>HB 24-1313 Transit-Oriented Communities</a:t>
            </a:r>
            <a:endParaRPr sz="1500" b="1">
              <a:solidFill>
                <a:schemeClr val="lt1"/>
              </a:solidFill>
              <a:latin typeface="Candara"/>
              <a:ea typeface="Candara"/>
              <a:cs typeface="Candara"/>
              <a:sym typeface="Candara"/>
            </a:endParaRPr>
          </a:p>
          <a:p>
            <a:pPr marL="457200" lvl="0" indent="-323850" algn="l" rtl="0">
              <a:lnSpc>
                <a:spcPct val="150000"/>
              </a:lnSpc>
              <a:spcBef>
                <a:spcPts val="0"/>
              </a:spcBef>
              <a:spcAft>
                <a:spcPts val="0"/>
              </a:spcAft>
              <a:buClr>
                <a:schemeClr val="lt1"/>
              </a:buClr>
              <a:buSzPts val="1500"/>
              <a:buFont typeface="Candara"/>
              <a:buChar char="●"/>
            </a:pPr>
            <a:r>
              <a:rPr lang="en" sz="1500" b="1">
                <a:solidFill>
                  <a:schemeClr val="lt1"/>
                </a:solidFill>
                <a:latin typeface="Candara"/>
                <a:ea typeface="Candara"/>
                <a:cs typeface="Candara"/>
                <a:sym typeface="Candara"/>
              </a:rPr>
              <a:t>SB 24-174 Affordable Housing Planning</a:t>
            </a:r>
            <a:endParaRPr sz="1300" b="1" i="1">
              <a:solidFill>
                <a:schemeClr val="lt1"/>
              </a:solidFill>
              <a:latin typeface="Candara"/>
              <a:ea typeface="Candara"/>
              <a:cs typeface="Candara"/>
              <a:sym typeface="Candara"/>
            </a:endParaRPr>
          </a:p>
        </p:txBody>
      </p:sp>
      <p:pic>
        <p:nvPicPr>
          <p:cNvPr id="747" name="Google Shape;747;p101"/>
          <p:cNvPicPr preferRelativeResize="0"/>
          <p:nvPr/>
        </p:nvPicPr>
        <p:blipFill rotWithShape="1">
          <a:blip r:embed="rId3">
            <a:alphaModFix/>
          </a:blip>
          <a:srcRect l="7493"/>
          <a:stretch/>
        </p:blipFill>
        <p:spPr>
          <a:xfrm>
            <a:off x="4819650" y="1951072"/>
            <a:ext cx="4262650" cy="1705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02"/>
          <p:cNvSpPr/>
          <p:nvPr/>
        </p:nvSpPr>
        <p:spPr>
          <a:xfrm>
            <a:off x="3924475" y="1156100"/>
            <a:ext cx="5219400" cy="3476100"/>
          </a:xfrm>
          <a:prstGeom prst="rect">
            <a:avLst/>
          </a:prstGeom>
          <a:solidFill>
            <a:srgbClr val="0644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753" name="Google Shape;753;p102"/>
          <p:cNvSpPr txBox="1">
            <a:spLocks noGrp="1"/>
          </p:cNvSpPr>
          <p:nvPr>
            <p:ph type="title"/>
          </p:nvPr>
        </p:nvSpPr>
        <p:spPr>
          <a:xfrm>
            <a:off x="191600" y="323025"/>
            <a:ext cx="3835200" cy="2026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a:t>House Bill </a:t>
            </a:r>
            <a:r>
              <a:rPr lang="en" sz="4600" b="1">
                <a:solidFill>
                  <a:srgbClr val="B02C20"/>
                </a:solidFill>
              </a:rPr>
              <a:t>24-1007</a:t>
            </a:r>
            <a:endParaRPr sz="4600" b="1">
              <a:solidFill>
                <a:srgbClr val="B02C20"/>
              </a:solidFill>
            </a:endParaRPr>
          </a:p>
        </p:txBody>
      </p:sp>
      <p:sp>
        <p:nvSpPr>
          <p:cNvPr id="754" name="Google Shape;754;p102"/>
          <p:cNvSpPr txBox="1"/>
          <p:nvPr/>
        </p:nvSpPr>
        <p:spPr>
          <a:xfrm>
            <a:off x="4726675" y="1348700"/>
            <a:ext cx="4071600" cy="3110700"/>
          </a:xfrm>
          <a:prstGeom prst="rect">
            <a:avLst/>
          </a:prstGeom>
          <a:solidFill>
            <a:srgbClr val="06448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solidFill>
                  <a:srgbClr val="FFD100"/>
                </a:solidFill>
                <a:latin typeface="Candara"/>
                <a:ea typeface="Candara"/>
                <a:cs typeface="Candara"/>
                <a:sym typeface="Candara"/>
              </a:rPr>
              <a:t>Prohibit Residential Occupancy Limits</a:t>
            </a:r>
            <a:endParaRPr sz="3600">
              <a:solidFill>
                <a:srgbClr val="FFD100"/>
              </a:solidFill>
              <a:latin typeface="Candara"/>
              <a:ea typeface="Candara"/>
              <a:cs typeface="Candara"/>
              <a:sym typeface="Candara"/>
            </a:endParaRPr>
          </a:p>
        </p:txBody>
      </p:sp>
      <p:sp>
        <p:nvSpPr>
          <p:cNvPr id="755" name="Google Shape;755;p102"/>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42</a:t>
            </a:fld>
            <a:endParaRPr/>
          </a:p>
        </p:txBody>
      </p:sp>
      <p:pic>
        <p:nvPicPr>
          <p:cNvPr id="756" name="Google Shape;756;p102"/>
          <p:cNvPicPr preferRelativeResize="0"/>
          <p:nvPr/>
        </p:nvPicPr>
        <p:blipFill rotWithShape="1">
          <a:blip r:embed="rId3">
            <a:alphaModFix/>
          </a:blip>
          <a:srcRect t="4669" b="4660"/>
          <a:stretch/>
        </p:blipFill>
        <p:spPr>
          <a:xfrm flipH="1">
            <a:off x="892175" y="2162775"/>
            <a:ext cx="3512074" cy="22141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3"/>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HB 24-1007 Residential Occupancy: </a:t>
            </a:r>
            <a:r>
              <a:rPr lang="en" sz="3200" b="1">
                <a:solidFill>
                  <a:srgbClr val="B02C20"/>
                </a:solidFill>
              </a:rPr>
              <a:t>Components</a:t>
            </a:r>
            <a:endParaRPr sz="3200" b="1">
              <a:solidFill>
                <a:srgbClr val="B02C20"/>
              </a:solidFill>
            </a:endParaRPr>
          </a:p>
        </p:txBody>
      </p:sp>
      <p:sp>
        <p:nvSpPr>
          <p:cNvPr id="762" name="Google Shape;762;p103"/>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43</a:t>
            </a:fld>
            <a:endParaRPr/>
          </a:p>
        </p:txBody>
      </p:sp>
      <p:sp>
        <p:nvSpPr>
          <p:cNvPr id="763" name="Google Shape;763;p103"/>
          <p:cNvSpPr txBox="1"/>
          <p:nvPr/>
        </p:nvSpPr>
        <p:spPr>
          <a:xfrm>
            <a:off x="135650" y="1433150"/>
            <a:ext cx="5359500" cy="24564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None/>
            </a:pPr>
            <a:r>
              <a:rPr lang="en" sz="1500" b="1">
                <a:solidFill>
                  <a:srgbClr val="001970"/>
                </a:solidFill>
                <a:latin typeface="Candara"/>
                <a:ea typeface="Candara"/>
                <a:cs typeface="Candara"/>
                <a:sym typeface="Candara"/>
              </a:rPr>
              <a:t>Local governments </a:t>
            </a:r>
            <a:r>
              <a:rPr lang="en" sz="1500" b="1">
                <a:solidFill>
                  <a:srgbClr val="B02C20"/>
                </a:solidFill>
                <a:latin typeface="Candara"/>
                <a:ea typeface="Candara"/>
                <a:cs typeface="Candara"/>
                <a:sym typeface="Candara"/>
              </a:rPr>
              <a:t>must not limit</a:t>
            </a:r>
            <a:r>
              <a:rPr lang="en" sz="1500" b="1">
                <a:solidFill>
                  <a:srgbClr val="001970"/>
                </a:solidFill>
                <a:latin typeface="Candara"/>
                <a:ea typeface="Candara"/>
                <a:cs typeface="Candara"/>
                <a:sym typeface="Candara"/>
              </a:rPr>
              <a:t> residential occupancy based on familial relationship.</a:t>
            </a:r>
            <a:endParaRPr sz="1500" b="1">
              <a:solidFill>
                <a:srgbClr val="001970"/>
              </a:solidFill>
              <a:latin typeface="Candara"/>
              <a:ea typeface="Candara"/>
              <a:cs typeface="Candara"/>
              <a:sym typeface="Candara"/>
            </a:endParaRPr>
          </a:p>
          <a:p>
            <a:pPr marL="0" lvl="0" indent="0" algn="l" rtl="0">
              <a:lnSpc>
                <a:spcPct val="150000"/>
              </a:lnSpc>
              <a:spcBef>
                <a:spcPts val="1000"/>
              </a:spcBef>
              <a:spcAft>
                <a:spcPts val="0"/>
              </a:spcAft>
              <a:buNone/>
            </a:pPr>
            <a:r>
              <a:rPr lang="en" sz="1500" b="1">
                <a:solidFill>
                  <a:srgbClr val="001970"/>
                </a:solidFill>
                <a:latin typeface="Candara"/>
                <a:ea typeface="Candara"/>
                <a:cs typeface="Candara"/>
                <a:sym typeface="Candara"/>
              </a:rPr>
              <a:t>Local governments </a:t>
            </a:r>
            <a:r>
              <a:rPr lang="en" sz="1500" b="1">
                <a:solidFill>
                  <a:srgbClr val="B02C20"/>
                </a:solidFill>
                <a:latin typeface="Candara"/>
                <a:ea typeface="Candara"/>
                <a:cs typeface="Candara"/>
                <a:sym typeface="Candara"/>
              </a:rPr>
              <a:t>may limit residential occupancy</a:t>
            </a:r>
            <a:r>
              <a:rPr lang="en" sz="1500" b="1">
                <a:solidFill>
                  <a:srgbClr val="001970"/>
                </a:solidFill>
                <a:latin typeface="Candara"/>
                <a:ea typeface="Candara"/>
                <a:cs typeface="Candara"/>
                <a:sym typeface="Candara"/>
              </a:rPr>
              <a:t> based on “demonstrated health and safety standards” (i.e., IBC, fire code, CDPHE wastewater/water quality standards or affordable housing program guidelines).</a:t>
            </a:r>
            <a:endParaRPr sz="1500" b="1">
              <a:solidFill>
                <a:srgbClr val="001970"/>
              </a:solidFill>
              <a:latin typeface="Candara"/>
              <a:ea typeface="Candara"/>
              <a:cs typeface="Candara"/>
              <a:sym typeface="Candara"/>
            </a:endParaRPr>
          </a:p>
          <a:p>
            <a:pPr marL="0" lvl="0" indent="0" algn="l" rtl="0">
              <a:lnSpc>
                <a:spcPct val="150000"/>
              </a:lnSpc>
              <a:spcBef>
                <a:spcPts val="1000"/>
              </a:spcBef>
              <a:spcAft>
                <a:spcPts val="1000"/>
              </a:spcAft>
              <a:buNone/>
            </a:pPr>
            <a:r>
              <a:rPr lang="en" sz="1500" b="1">
                <a:solidFill>
                  <a:srgbClr val="001970"/>
                </a:solidFill>
                <a:latin typeface="Candara"/>
                <a:ea typeface="Candara"/>
                <a:cs typeface="Candara"/>
                <a:sym typeface="Candara"/>
              </a:rPr>
              <a:t>Compliance</a:t>
            </a:r>
            <a:r>
              <a:rPr lang="en" sz="1500" b="1">
                <a:solidFill>
                  <a:srgbClr val="B02C20"/>
                </a:solidFill>
                <a:latin typeface="Candara"/>
                <a:ea typeface="Candara"/>
                <a:cs typeface="Candara"/>
                <a:sym typeface="Candara"/>
              </a:rPr>
              <a:t> guidance now posted</a:t>
            </a:r>
            <a:r>
              <a:rPr lang="en" sz="1500" b="1">
                <a:solidFill>
                  <a:srgbClr val="001970"/>
                </a:solidFill>
                <a:latin typeface="Candara"/>
                <a:ea typeface="Candara"/>
                <a:cs typeface="Candara"/>
                <a:sym typeface="Candara"/>
              </a:rPr>
              <a:t> on our website.</a:t>
            </a:r>
            <a:endParaRPr sz="1500" b="1">
              <a:solidFill>
                <a:srgbClr val="001970"/>
              </a:solidFill>
              <a:latin typeface="Candara"/>
              <a:ea typeface="Candara"/>
              <a:cs typeface="Candara"/>
              <a:sym typeface="Candara"/>
            </a:endParaRPr>
          </a:p>
        </p:txBody>
      </p:sp>
      <p:pic>
        <p:nvPicPr>
          <p:cNvPr id="764" name="Google Shape;764;p103"/>
          <p:cNvPicPr preferRelativeResize="0"/>
          <p:nvPr/>
        </p:nvPicPr>
        <p:blipFill rotWithShape="1">
          <a:blip r:embed="rId3">
            <a:alphaModFix/>
          </a:blip>
          <a:srcRect t="4669" b="4660"/>
          <a:stretch/>
        </p:blipFill>
        <p:spPr>
          <a:xfrm flipH="1">
            <a:off x="5618173" y="1549950"/>
            <a:ext cx="3525827" cy="2222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04"/>
          <p:cNvSpPr txBox="1">
            <a:spLocks noGrp="1"/>
          </p:cNvSpPr>
          <p:nvPr>
            <p:ph type="title"/>
          </p:nvPr>
        </p:nvSpPr>
        <p:spPr>
          <a:xfrm>
            <a:off x="170250" y="235100"/>
            <a:ext cx="8803500" cy="96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600" b="1"/>
              <a:t>House Bill </a:t>
            </a:r>
            <a:r>
              <a:rPr lang="en" sz="4600" b="1">
                <a:solidFill>
                  <a:srgbClr val="B02C20"/>
                </a:solidFill>
              </a:rPr>
              <a:t>24-1304 </a:t>
            </a:r>
            <a:r>
              <a:rPr lang="en" sz="4600" b="1">
                <a:solidFill>
                  <a:srgbClr val="3C5B9B"/>
                </a:solidFill>
              </a:rPr>
              <a:t>-</a:t>
            </a:r>
            <a:r>
              <a:rPr lang="en" sz="4600" b="1">
                <a:solidFill>
                  <a:srgbClr val="B02C20"/>
                </a:solidFill>
              </a:rPr>
              <a:t> </a:t>
            </a:r>
            <a:r>
              <a:rPr lang="en" sz="5000" b="1">
                <a:solidFill>
                  <a:srgbClr val="001970"/>
                </a:solidFill>
              </a:rPr>
              <a:t>Minimum Parking Requirements</a:t>
            </a:r>
            <a:endParaRPr sz="4600" b="1">
              <a:solidFill>
                <a:srgbClr val="B02C20"/>
              </a:solidFill>
            </a:endParaRPr>
          </a:p>
        </p:txBody>
      </p:sp>
      <p:sp>
        <p:nvSpPr>
          <p:cNvPr id="770" name="Google Shape;770;p104"/>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44</a:t>
            </a:fld>
            <a:endParaRPr/>
          </a:p>
        </p:txBody>
      </p:sp>
      <p:pic>
        <p:nvPicPr>
          <p:cNvPr id="771" name="Google Shape;771;p104"/>
          <p:cNvPicPr preferRelativeResize="0"/>
          <p:nvPr/>
        </p:nvPicPr>
        <p:blipFill>
          <a:blip r:embed="rId3">
            <a:alphaModFix/>
          </a:blip>
          <a:stretch>
            <a:fillRect/>
          </a:stretch>
        </p:blipFill>
        <p:spPr>
          <a:xfrm>
            <a:off x="3544625" y="1994325"/>
            <a:ext cx="5599376" cy="31470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5"/>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t>HB 24-1304 Parking Minimums:</a:t>
            </a:r>
            <a:r>
              <a:rPr lang="en" sz="3200"/>
              <a:t> </a:t>
            </a:r>
            <a:r>
              <a:rPr lang="en" sz="3200" b="1">
                <a:solidFill>
                  <a:srgbClr val="B02C20"/>
                </a:solidFill>
              </a:rPr>
              <a:t>Components</a:t>
            </a:r>
            <a:endParaRPr sz="3200" b="1">
              <a:solidFill>
                <a:srgbClr val="B02C20"/>
              </a:solidFill>
            </a:endParaRPr>
          </a:p>
        </p:txBody>
      </p:sp>
      <p:sp>
        <p:nvSpPr>
          <p:cNvPr id="777" name="Google Shape;777;p105"/>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45</a:t>
            </a:fld>
            <a:endParaRPr/>
          </a:p>
        </p:txBody>
      </p:sp>
      <p:sp>
        <p:nvSpPr>
          <p:cNvPr id="778" name="Google Shape;778;p105"/>
          <p:cNvSpPr txBox="1"/>
          <p:nvPr/>
        </p:nvSpPr>
        <p:spPr>
          <a:xfrm>
            <a:off x="210600" y="897250"/>
            <a:ext cx="8012400" cy="3471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800" b="1">
                <a:solidFill>
                  <a:srgbClr val="001970"/>
                </a:solidFill>
                <a:latin typeface="Candara"/>
                <a:ea typeface="Candara"/>
                <a:cs typeface="Candara"/>
                <a:sym typeface="Candara"/>
              </a:rPr>
              <a:t>Local requirement</a:t>
            </a:r>
            <a:r>
              <a:rPr lang="en" sz="1800">
                <a:solidFill>
                  <a:srgbClr val="001970"/>
                </a:solidFill>
                <a:latin typeface="Candara"/>
                <a:ea typeface="Candara"/>
                <a:cs typeface="Candara"/>
                <a:sym typeface="Candara"/>
              </a:rPr>
              <a:t> </a:t>
            </a:r>
            <a:endParaRPr sz="1800">
              <a:solidFill>
                <a:srgbClr val="001970"/>
              </a:solidFill>
              <a:latin typeface="Candara"/>
              <a:ea typeface="Candara"/>
              <a:cs typeface="Candara"/>
              <a:sym typeface="Candara"/>
            </a:endParaRPr>
          </a:p>
          <a:p>
            <a:pPr marL="0" lvl="0" indent="0" algn="l" rtl="0">
              <a:lnSpc>
                <a:spcPct val="150000"/>
              </a:lnSpc>
              <a:spcBef>
                <a:spcPts val="0"/>
              </a:spcBef>
              <a:spcAft>
                <a:spcPts val="0"/>
              </a:spcAft>
              <a:buNone/>
            </a:pPr>
            <a:r>
              <a:rPr lang="en" sz="1600" b="1">
                <a:solidFill>
                  <a:srgbClr val="001970"/>
                </a:solidFill>
                <a:latin typeface="Candara"/>
                <a:ea typeface="Candara"/>
                <a:cs typeface="Candara"/>
                <a:sym typeface="Candara"/>
              </a:rPr>
              <a:t>By 6/30/25, for areas in MPOs and at least partially within applicable transit service areas, local governments must not enact/enforce local laws requiring minimum parking for multifamily residential, adaptive reuse for residential, or adaptive reuse for mixed use that includes 50% of use for residential.</a:t>
            </a:r>
            <a:endParaRPr sz="16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None/>
            </a:pPr>
            <a:r>
              <a:rPr lang="en" sz="1800" b="1">
                <a:solidFill>
                  <a:srgbClr val="001970"/>
                </a:solidFill>
                <a:latin typeface="Candara"/>
                <a:ea typeface="Candara"/>
                <a:cs typeface="Candara"/>
                <a:sym typeface="Candara"/>
              </a:rPr>
              <a:t>Applicability map</a:t>
            </a:r>
            <a:r>
              <a:rPr lang="en" sz="1800">
                <a:solidFill>
                  <a:srgbClr val="001970"/>
                </a:solidFill>
                <a:latin typeface="Candara"/>
                <a:ea typeface="Candara"/>
                <a:cs typeface="Candara"/>
                <a:sym typeface="Candara"/>
              </a:rPr>
              <a:t> </a:t>
            </a:r>
            <a:endParaRPr sz="1800">
              <a:solidFill>
                <a:srgbClr val="001970"/>
              </a:solidFill>
              <a:latin typeface="Candara"/>
              <a:ea typeface="Candara"/>
              <a:cs typeface="Candara"/>
              <a:sym typeface="Candara"/>
            </a:endParaRPr>
          </a:p>
          <a:p>
            <a:pPr marL="0" lvl="0" indent="0" algn="l" rtl="0">
              <a:lnSpc>
                <a:spcPct val="150000"/>
              </a:lnSpc>
              <a:spcBef>
                <a:spcPts val="0"/>
              </a:spcBef>
              <a:spcAft>
                <a:spcPts val="0"/>
              </a:spcAft>
              <a:buNone/>
            </a:pPr>
            <a:r>
              <a:rPr lang="en" sz="1600" b="1">
                <a:solidFill>
                  <a:srgbClr val="001970"/>
                </a:solidFill>
                <a:latin typeface="Candara"/>
                <a:ea typeface="Candara"/>
                <a:cs typeface="Candara"/>
                <a:sym typeface="Candara"/>
              </a:rPr>
              <a:t>DOLA publishes transit service areas map (by 9/30/24).</a:t>
            </a:r>
            <a:endParaRPr sz="1600" b="1">
              <a:solidFill>
                <a:srgbClr val="001970"/>
              </a:solidFill>
              <a:latin typeface="Candara"/>
              <a:ea typeface="Candara"/>
              <a:cs typeface="Candara"/>
              <a:sym typeface="Candara"/>
            </a:endParaRPr>
          </a:p>
          <a:p>
            <a:pPr marL="0" lvl="0" indent="0" algn="l" rtl="0">
              <a:lnSpc>
                <a:spcPct val="115000"/>
              </a:lnSpc>
              <a:spcBef>
                <a:spcPts val="1000"/>
              </a:spcBef>
              <a:spcAft>
                <a:spcPts val="0"/>
              </a:spcAft>
              <a:buNone/>
            </a:pPr>
            <a:r>
              <a:rPr lang="en" sz="1800" b="1">
                <a:solidFill>
                  <a:srgbClr val="001970"/>
                </a:solidFill>
                <a:latin typeface="Candara"/>
                <a:ea typeface="Candara"/>
                <a:cs typeface="Candara"/>
                <a:sym typeface="Candara"/>
              </a:rPr>
              <a:t>Required support</a:t>
            </a:r>
            <a:endParaRPr sz="1800">
              <a:solidFill>
                <a:srgbClr val="001970"/>
              </a:solidFill>
              <a:latin typeface="Candara"/>
              <a:ea typeface="Candara"/>
              <a:cs typeface="Candara"/>
              <a:sym typeface="Candara"/>
            </a:endParaRPr>
          </a:p>
          <a:p>
            <a:pPr marL="0" lvl="0" indent="0" algn="l" rtl="0">
              <a:lnSpc>
                <a:spcPct val="150000"/>
              </a:lnSpc>
              <a:spcBef>
                <a:spcPts val="0"/>
              </a:spcBef>
              <a:spcAft>
                <a:spcPts val="0"/>
              </a:spcAft>
              <a:buNone/>
            </a:pPr>
            <a:r>
              <a:rPr lang="en" sz="1600" b="1">
                <a:solidFill>
                  <a:srgbClr val="001970"/>
                </a:solidFill>
                <a:latin typeface="Candara"/>
                <a:ea typeface="Candara"/>
                <a:cs typeface="Candara"/>
                <a:sym typeface="Candara"/>
              </a:rPr>
              <a:t>DOLA publishes best practices and technical assistance materials (by 12/31/24).</a:t>
            </a:r>
            <a:endParaRPr sz="1600" b="1">
              <a:solidFill>
                <a:srgbClr val="001970"/>
              </a:solidFill>
              <a:latin typeface="Candara"/>
              <a:ea typeface="Candara"/>
              <a:cs typeface="Candara"/>
              <a:sym typeface="Candara"/>
            </a:endParaRPr>
          </a:p>
          <a:p>
            <a:pPr marL="0" lvl="0" indent="0" algn="l" rtl="0">
              <a:lnSpc>
                <a:spcPct val="150000"/>
              </a:lnSpc>
              <a:spcBef>
                <a:spcPts val="1000"/>
              </a:spcBef>
              <a:spcAft>
                <a:spcPts val="600"/>
              </a:spcAft>
              <a:buNone/>
            </a:pPr>
            <a:endParaRPr sz="1200" b="1">
              <a:solidFill>
                <a:srgbClr val="001970"/>
              </a:solidFill>
              <a:latin typeface="Candara"/>
              <a:ea typeface="Candara"/>
              <a:cs typeface="Candara"/>
              <a:sym typeface="Candar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6"/>
          <p:cNvSpPr txBox="1">
            <a:spLocks noGrp="1"/>
          </p:cNvSpPr>
          <p:nvPr>
            <p:ph type="title"/>
          </p:nvPr>
        </p:nvSpPr>
        <p:spPr>
          <a:xfrm>
            <a:off x="170250" y="235100"/>
            <a:ext cx="8803500" cy="966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a:t>House Bill </a:t>
            </a:r>
            <a:r>
              <a:rPr lang="en" sz="4600" b="1">
                <a:solidFill>
                  <a:srgbClr val="B02C20"/>
                </a:solidFill>
              </a:rPr>
              <a:t>24-1152</a:t>
            </a:r>
            <a:endParaRPr sz="4600" b="1">
              <a:solidFill>
                <a:srgbClr val="B02C20"/>
              </a:solidFill>
            </a:endParaRPr>
          </a:p>
        </p:txBody>
      </p:sp>
      <p:sp>
        <p:nvSpPr>
          <p:cNvPr id="784" name="Google Shape;784;p106"/>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sp>
        <p:nvSpPr>
          <p:cNvPr id="785" name="Google Shape;785;p106"/>
          <p:cNvSpPr txBox="1"/>
          <p:nvPr/>
        </p:nvSpPr>
        <p:spPr>
          <a:xfrm>
            <a:off x="236575" y="1492200"/>
            <a:ext cx="5822700" cy="2159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600"/>
              </a:spcAft>
              <a:buNone/>
            </a:pPr>
            <a:r>
              <a:rPr lang="en" sz="5000" b="1">
                <a:solidFill>
                  <a:srgbClr val="001970"/>
                </a:solidFill>
                <a:latin typeface="Candara"/>
                <a:ea typeface="Candara"/>
                <a:cs typeface="Candara"/>
                <a:sym typeface="Candara"/>
              </a:rPr>
              <a:t>Accessory Dwelling Units (ADUs)</a:t>
            </a:r>
            <a:endParaRPr sz="5000" b="1">
              <a:solidFill>
                <a:srgbClr val="001970"/>
              </a:solidFill>
              <a:latin typeface="Candara"/>
              <a:ea typeface="Candara"/>
              <a:cs typeface="Candara"/>
              <a:sym typeface="Candara"/>
            </a:endParaRPr>
          </a:p>
        </p:txBody>
      </p:sp>
      <p:pic>
        <p:nvPicPr>
          <p:cNvPr id="786" name="Google Shape;786;p106" descr="Image showing an united attached to a house and a unit built above a garage."/>
          <p:cNvPicPr preferRelativeResize="0"/>
          <p:nvPr/>
        </p:nvPicPr>
        <p:blipFill rotWithShape="1">
          <a:blip r:embed="rId3">
            <a:alphaModFix/>
          </a:blip>
          <a:srcRect l="32706" r="32706"/>
          <a:stretch/>
        </p:blipFill>
        <p:spPr>
          <a:xfrm>
            <a:off x="6226625" y="893075"/>
            <a:ext cx="2416097" cy="3806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7"/>
          <p:cNvSpPr txBox="1">
            <a:spLocks noGrp="1"/>
          </p:cNvSpPr>
          <p:nvPr>
            <p:ph type="title"/>
          </p:nvPr>
        </p:nvSpPr>
        <p:spPr>
          <a:xfrm>
            <a:off x="210600" y="182675"/>
            <a:ext cx="8828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b="1"/>
              <a:t>HB 24-1152 Accessory Dwelling Units:</a:t>
            </a:r>
            <a:r>
              <a:rPr lang="en" sz="3200" b="1"/>
              <a:t> </a:t>
            </a:r>
            <a:r>
              <a:rPr lang="en" sz="3200" b="1">
                <a:solidFill>
                  <a:srgbClr val="B02C20"/>
                </a:solidFill>
              </a:rPr>
              <a:t>Components </a:t>
            </a:r>
            <a:endParaRPr sz="3200" b="1">
              <a:solidFill>
                <a:srgbClr val="B02C20"/>
              </a:solidFill>
            </a:endParaRPr>
          </a:p>
          <a:p>
            <a:pPr marL="0" lvl="0" indent="0" algn="l" rtl="0">
              <a:spcBef>
                <a:spcPts val="0"/>
              </a:spcBef>
              <a:spcAft>
                <a:spcPts val="0"/>
              </a:spcAft>
              <a:buNone/>
            </a:pPr>
            <a:endParaRPr sz="2000" b="1">
              <a:solidFill>
                <a:srgbClr val="06448F"/>
              </a:solidFill>
            </a:endParaRPr>
          </a:p>
        </p:txBody>
      </p:sp>
      <p:sp>
        <p:nvSpPr>
          <p:cNvPr id="792" name="Google Shape;792;p107"/>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pic>
        <p:nvPicPr>
          <p:cNvPr id="793" name="Google Shape;793;p107" descr="Image showing an united attached to a house and a unit built above a garage."/>
          <p:cNvPicPr preferRelativeResize="0"/>
          <p:nvPr/>
        </p:nvPicPr>
        <p:blipFill rotWithShape="1">
          <a:blip r:embed="rId3">
            <a:alphaModFix/>
          </a:blip>
          <a:srcRect l="32706" r="32706"/>
          <a:stretch/>
        </p:blipFill>
        <p:spPr>
          <a:xfrm>
            <a:off x="6349475" y="1362800"/>
            <a:ext cx="1995105" cy="3143250"/>
          </a:xfrm>
          <a:prstGeom prst="rect">
            <a:avLst/>
          </a:prstGeom>
          <a:noFill/>
          <a:ln>
            <a:noFill/>
          </a:ln>
        </p:spPr>
      </p:pic>
      <p:sp>
        <p:nvSpPr>
          <p:cNvPr id="794" name="Google Shape;794;p107"/>
          <p:cNvSpPr txBox="1"/>
          <p:nvPr/>
        </p:nvSpPr>
        <p:spPr>
          <a:xfrm>
            <a:off x="134500" y="844800"/>
            <a:ext cx="6032100" cy="31110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sz="1800" b="1">
                <a:solidFill>
                  <a:srgbClr val="001970"/>
                </a:solidFill>
                <a:latin typeface="Candara"/>
                <a:ea typeface="Candara"/>
                <a:cs typeface="Candara"/>
                <a:sym typeface="Candara"/>
              </a:rPr>
              <a:t>Local ADU requirements </a:t>
            </a:r>
            <a:endParaRPr sz="1800" b="1">
              <a:solidFill>
                <a:srgbClr val="001970"/>
              </a:solidFill>
              <a:latin typeface="Candara"/>
              <a:ea typeface="Candara"/>
              <a:cs typeface="Candara"/>
              <a:sym typeface="Candara"/>
            </a:endParaRPr>
          </a:p>
          <a:p>
            <a:pPr marL="0" lvl="0" indent="0" algn="l" rtl="0">
              <a:lnSpc>
                <a:spcPct val="150000"/>
              </a:lnSpc>
              <a:spcBef>
                <a:spcPts val="600"/>
              </a:spcBef>
              <a:spcAft>
                <a:spcPts val="0"/>
              </a:spcAft>
              <a:buNone/>
            </a:pPr>
            <a:r>
              <a:rPr lang="en" sz="1600" b="1">
                <a:solidFill>
                  <a:srgbClr val="001970"/>
                </a:solidFill>
                <a:latin typeface="Candara"/>
                <a:ea typeface="Candara"/>
                <a:cs typeface="Candara"/>
                <a:sym typeface="Candara"/>
              </a:rPr>
              <a:t>1 ADU allowed in single-family zones.</a:t>
            </a:r>
            <a:endParaRPr sz="1600" b="1">
              <a:solidFill>
                <a:srgbClr val="001970"/>
              </a:solidFill>
              <a:latin typeface="Candara"/>
              <a:ea typeface="Candara"/>
              <a:cs typeface="Candara"/>
              <a:sym typeface="Candara"/>
            </a:endParaRPr>
          </a:p>
          <a:p>
            <a:pPr marL="0" lvl="0" indent="0" algn="l" rtl="0">
              <a:lnSpc>
                <a:spcPct val="150000"/>
              </a:lnSpc>
              <a:spcBef>
                <a:spcPts val="600"/>
              </a:spcBef>
              <a:spcAft>
                <a:spcPts val="0"/>
              </a:spcAft>
              <a:buNone/>
            </a:pPr>
            <a:r>
              <a:rPr lang="en" sz="1600" b="1">
                <a:solidFill>
                  <a:srgbClr val="001970"/>
                </a:solidFill>
                <a:latin typeface="Candara"/>
                <a:ea typeface="Candara"/>
                <a:cs typeface="Candara"/>
                <a:sym typeface="Candara"/>
              </a:rPr>
              <a:t>Applies to: </a:t>
            </a:r>
            <a:endParaRPr sz="1600" b="1">
              <a:solidFill>
                <a:srgbClr val="001970"/>
              </a:solidFill>
              <a:latin typeface="Candara"/>
              <a:ea typeface="Candara"/>
              <a:cs typeface="Candara"/>
              <a:sym typeface="Candara"/>
            </a:endParaRPr>
          </a:p>
          <a:p>
            <a:pPr marL="457200" lvl="0" indent="-330200" algn="l" rtl="0">
              <a:lnSpc>
                <a:spcPct val="150000"/>
              </a:lnSpc>
              <a:spcBef>
                <a:spcPts val="60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Local governments within MPOs</a:t>
            </a:r>
            <a:endParaRPr sz="1600" b="1">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Municipalities with 1k+ population</a:t>
            </a:r>
            <a:endParaRPr sz="1600" b="1">
              <a:solidFill>
                <a:srgbClr val="001970"/>
              </a:solidFill>
              <a:latin typeface="Candara"/>
              <a:ea typeface="Candara"/>
              <a:cs typeface="Candara"/>
              <a:sym typeface="Candara"/>
            </a:endParaRPr>
          </a:p>
          <a:p>
            <a:pPr marL="457200" lvl="0" indent="-330200" algn="l" rtl="0">
              <a:lnSpc>
                <a:spcPct val="150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CDPs with 40k+ population</a:t>
            </a:r>
            <a:endParaRPr sz="1600" b="1">
              <a:solidFill>
                <a:srgbClr val="001970"/>
              </a:solidFill>
              <a:latin typeface="Candara"/>
              <a:ea typeface="Candara"/>
              <a:cs typeface="Candara"/>
              <a:sym typeface="Candara"/>
            </a:endParaRPr>
          </a:p>
          <a:p>
            <a:pPr marL="0" lvl="0" indent="0" algn="l" rtl="0">
              <a:lnSpc>
                <a:spcPct val="150000"/>
              </a:lnSpc>
              <a:spcBef>
                <a:spcPts val="600"/>
              </a:spcBef>
              <a:spcAft>
                <a:spcPts val="0"/>
              </a:spcAft>
              <a:buNone/>
            </a:pPr>
            <a:r>
              <a:rPr lang="en" sz="1600" b="1">
                <a:solidFill>
                  <a:srgbClr val="001970"/>
                </a:solidFill>
                <a:latin typeface="Candara"/>
                <a:ea typeface="Candara"/>
                <a:cs typeface="Candara"/>
                <a:sym typeface="Candara"/>
              </a:rPr>
              <a:t>Administrative approval only (no public hearing).</a:t>
            </a:r>
            <a:endParaRPr sz="1600" b="1">
              <a:solidFill>
                <a:srgbClr val="001970"/>
              </a:solidFill>
              <a:latin typeface="Candara"/>
              <a:ea typeface="Candara"/>
              <a:cs typeface="Candara"/>
              <a:sym typeface="Candara"/>
            </a:endParaRPr>
          </a:p>
          <a:p>
            <a:pPr marL="0" lvl="0" indent="0" algn="l" rtl="0">
              <a:lnSpc>
                <a:spcPct val="150000"/>
              </a:lnSpc>
              <a:spcBef>
                <a:spcPts val="600"/>
              </a:spcBef>
              <a:spcAft>
                <a:spcPts val="600"/>
              </a:spcAft>
              <a:buNone/>
            </a:pPr>
            <a:r>
              <a:rPr lang="en" sz="1600" b="1">
                <a:solidFill>
                  <a:srgbClr val="001970"/>
                </a:solidFill>
                <a:latin typeface="Candara"/>
                <a:ea typeface="Candara"/>
                <a:cs typeface="Candara"/>
                <a:sym typeface="Candara"/>
              </a:rPr>
              <a:t>Restrictions: No parking or owner occupancy requirements (limited exceptions); minimal design standards.</a:t>
            </a:r>
            <a:endParaRPr sz="1600" b="1">
              <a:solidFill>
                <a:srgbClr val="001970"/>
              </a:solidFill>
              <a:latin typeface="Candara"/>
              <a:ea typeface="Candara"/>
              <a:cs typeface="Candara"/>
              <a:sym typeface="Candar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8"/>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HB 24-1152 Accessory Dwelling Units : </a:t>
            </a:r>
            <a:r>
              <a:rPr lang="en" sz="3200" b="1">
                <a:solidFill>
                  <a:srgbClr val="B02C20"/>
                </a:solidFill>
              </a:rPr>
              <a:t>Components </a:t>
            </a:r>
            <a:endParaRPr sz="3200" b="1">
              <a:solidFill>
                <a:srgbClr val="B02C20"/>
              </a:solidFill>
            </a:endParaRPr>
          </a:p>
          <a:p>
            <a:pPr marL="0" lvl="0" indent="0" algn="l" rtl="0">
              <a:spcBef>
                <a:spcPts val="0"/>
              </a:spcBef>
              <a:spcAft>
                <a:spcPts val="0"/>
              </a:spcAft>
              <a:buNone/>
            </a:pPr>
            <a:endParaRPr sz="2000" b="1">
              <a:solidFill>
                <a:srgbClr val="06448F"/>
              </a:solidFill>
            </a:endParaRPr>
          </a:p>
        </p:txBody>
      </p:sp>
      <p:sp>
        <p:nvSpPr>
          <p:cNvPr id="800" name="Google Shape;800;p108"/>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48</a:t>
            </a:fld>
            <a:endParaRPr/>
          </a:p>
        </p:txBody>
      </p:sp>
      <p:pic>
        <p:nvPicPr>
          <p:cNvPr id="801" name="Google Shape;801;p108" descr="Image showing an united attached to a house and a unit built above a garage."/>
          <p:cNvPicPr preferRelativeResize="0"/>
          <p:nvPr/>
        </p:nvPicPr>
        <p:blipFill rotWithShape="1">
          <a:blip r:embed="rId3">
            <a:alphaModFix/>
          </a:blip>
          <a:srcRect l="32706" r="32706"/>
          <a:stretch/>
        </p:blipFill>
        <p:spPr>
          <a:xfrm>
            <a:off x="6349475" y="1362800"/>
            <a:ext cx="1995105" cy="3143250"/>
          </a:xfrm>
          <a:prstGeom prst="rect">
            <a:avLst/>
          </a:prstGeom>
          <a:noFill/>
          <a:ln>
            <a:noFill/>
          </a:ln>
        </p:spPr>
      </p:pic>
      <p:sp>
        <p:nvSpPr>
          <p:cNvPr id="802" name="Google Shape;802;p108"/>
          <p:cNvSpPr txBox="1"/>
          <p:nvPr/>
        </p:nvSpPr>
        <p:spPr>
          <a:xfrm>
            <a:off x="156225" y="859425"/>
            <a:ext cx="6032100" cy="27990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sz="1800" b="1">
                <a:solidFill>
                  <a:srgbClr val="001970"/>
                </a:solidFill>
                <a:latin typeface="Candara"/>
                <a:ea typeface="Candara"/>
                <a:cs typeface="Candara"/>
                <a:sym typeface="Candara"/>
              </a:rPr>
              <a:t>Certification Process </a:t>
            </a:r>
            <a:endParaRPr sz="1200">
              <a:solidFill>
                <a:srgbClr val="001970"/>
              </a:solidFill>
              <a:latin typeface="Candara"/>
              <a:ea typeface="Candara"/>
              <a:cs typeface="Candara"/>
              <a:sym typeface="Candara"/>
            </a:endParaRPr>
          </a:p>
          <a:p>
            <a:pPr marL="457200" lvl="0" indent="-330200" algn="l" rtl="0">
              <a:lnSpc>
                <a:spcPct val="115000"/>
              </a:lnSpc>
              <a:spcBef>
                <a:spcPts val="60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Submit a compliance report.</a:t>
            </a:r>
            <a:endParaRPr sz="1600" b="1">
              <a:solidFill>
                <a:srgbClr val="001970"/>
              </a:solidFill>
              <a:latin typeface="Candara"/>
              <a:ea typeface="Candara"/>
              <a:cs typeface="Candara"/>
              <a:sym typeface="Candara"/>
            </a:endParaRPr>
          </a:p>
          <a:p>
            <a:pPr marL="457200" lvl="0" indent="-330200" algn="l" rtl="0">
              <a:lnSpc>
                <a:spcPct val="115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Implement at least one strategy to encourage ADU construction/conversion.</a:t>
            </a:r>
            <a:endParaRPr sz="1600" b="1">
              <a:solidFill>
                <a:srgbClr val="001970"/>
              </a:solidFill>
              <a:latin typeface="Candara"/>
              <a:ea typeface="Candara"/>
              <a:cs typeface="Candara"/>
              <a:sym typeface="Candara"/>
            </a:endParaRPr>
          </a:p>
          <a:p>
            <a:pPr marL="457200" lvl="0" indent="-330200" algn="l" rtl="0">
              <a:lnSpc>
                <a:spcPct val="115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Opt-in available for non-subject jurisdictions.</a:t>
            </a:r>
            <a:endParaRPr sz="16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sz="1800" b="1">
                <a:solidFill>
                  <a:srgbClr val="001970"/>
                </a:solidFill>
                <a:latin typeface="Candara"/>
                <a:ea typeface="Candara"/>
                <a:cs typeface="Candara"/>
                <a:sym typeface="Candara"/>
              </a:rPr>
              <a:t>Grant Program</a:t>
            </a:r>
            <a:endParaRPr sz="1800" b="1">
              <a:solidFill>
                <a:srgbClr val="001970"/>
              </a:solidFill>
              <a:latin typeface="Candara"/>
              <a:ea typeface="Candara"/>
              <a:cs typeface="Candara"/>
              <a:sym typeface="Candara"/>
            </a:endParaRPr>
          </a:p>
          <a:p>
            <a:pPr marL="457200" lvl="0" indent="-330200" algn="l" rtl="0">
              <a:lnSpc>
                <a:spcPct val="115000"/>
              </a:lnSpc>
              <a:spcBef>
                <a:spcPts val="60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Fee reduction/encouragement program for pre-approved ADU plans.</a:t>
            </a:r>
            <a:endParaRPr sz="1600" b="1">
              <a:solidFill>
                <a:srgbClr val="001970"/>
              </a:solidFill>
              <a:latin typeface="Candara"/>
              <a:ea typeface="Candara"/>
              <a:cs typeface="Candara"/>
              <a:sym typeface="Candara"/>
            </a:endParaRPr>
          </a:p>
          <a:p>
            <a:pPr marL="457200" lvl="0" indent="-330200" algn="l" rtl="0">
              <a:lnSpc>
                <a:spcPct val="115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Local technical assistance or fee reduction support.</a:t>
            </a:r>
            <a:endParaRPr sz="1600" b="1">
              <a:solidFill>
                <a:srgbClr val="001970"/>
              </a:solidFill>
              <a:latin typeface="Candara"/>
              <a:ea typeface="Candara"/>
              <a:cs typeface="Candara"/>
              <a:sym typeface="Candara"/>
            </a:endParaRPr>
          </a:p>
          <a:p>
            <a:pPr marL="457200" lvl="0" indent="-330200" algn="l" rtl="0">
              <a:lnSpc>
                <a:spcPct val="115000"/>
              </a:lnSpc>
              <a:spcBef>
                <a:spcPts val="0"/>
              </a:spcBef>
              <a:spcAft>
                <a:spcPts val="0"/>
              </a:spcAft>
              <a:buClr>
                <a:srgbClr val="001970"/>
              </a:buClr>
              <a:buSzPts val="1600"/>
              <a:buFont typeface="Candara"/>
              <a:buChar char="●"/>
            </a:pPr>
            <a:r>
              <a:rPr lang="en" sz="1600" b="1">
                <a:solidFill>
                  <a:srgbClr val="001970"/>
                </a:solidFill>
                <a:latin typeface="Candara"/>
                <a:ea typeface="Candara"/>
                <a:cs typeface="Candara"/>
                <a:sym typeface="Candara"/>
              </a:rPr>
              <a:t>Additional financing options via CHFA.</a:t>
            </a:r>
            <a:endParaRPr sz="1600" b="1">
              <a:solidFill>
                <a:srgbClr val="001970"/>
              </a:solidFill>
              <a:latin typeface="Candara"/>
              <a:ea typeface="Candara"/>
              <a:cs typeface="Candara"/>
              <a:sym typeface="Candar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9"/>
          <p:cNvSpPr txBox="1">
            <a:spLocks noGrp="1"/>
          </p:cNvSpPr>
          <p:nvPr>
            <p:ph type="title"/>
          </p:nvPr>
        </p:nvSpPr>
        <p:spPr>
          <a:xfrm>
            <a:off x="170250" y="235100"/>
            <a:ext cx="8803500" cy="966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b="1"/>
              <a:t>House Bill </a:t>
            </a:r>
            <a:r>
              <a:rPr lang="en" sz="4600" b="1">
                <a:solidFill>
                  <a:srgbClr val="B02C20"/>
                </a:solidFill>
              </a:rPr>
              <a:t>24-1313</a:t>
            </a:r>
            <a:endParaRPr sz="4600" b="1">
              <a:solidFill>
                <a:srgbClr val="B02C20"/>
              </a:solidFill>
            </a:endParaRPr>
          </a:p>
        </p:txBody>
      </p:sp>
      <p:sp>
        <p:nvSpPr>
          <p:cNvPr id="808" name="Google Shape;808;p109"/>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49</a:t>
            </a:fld>
            <a:endParaRPr/>
          </a:p>
        </p:txBody>
      </p:sp>
      <p:sp>
        <p:nvSpPr>
          <p:cNvPr id="809" name="Google Shape;809;p109"/>
          <p:cNvSpPr txBox="1"/>
          <p:nvPr/>
        </p:nvSpPr>
        <p:spPr>
          <a:xfrm>
            <a:off x="236575" y="1492200"/>
            <a:ext cx="5017800" cy="28215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600"/>
              </a:spcAft>
              <a:buNone/>
            </a:pPr>
            <a:r>
              <a:rPr lang="en" sz="4500" b="1">
                <a:solidFill>
                  <a:srgbClr val="001970"/>
                </a:solidFill>
                <a:latin typeface="Candara"/>
                <a:ea typeface="Candara"/>
                <a:cs typeface="Candara"/>
                <a:sym typeface="Candara"/>
              </a:rPr>
              <a:t>Housing in Transit-Oriented Communities</a:t>
            </a:r>
            <a:r>
              <a:rPr lang="en" sz="5000" b="1">
                <a:solidFill>
                  <a:srgbClr val="001970"/>
                </a:solidFill>
                <a:latin typeface="Candara"/>
                <a:ea typeface="Candara"/>
                <a:cs typeface="Candara"/>
                <a:sym typeface="Candara"/>
              </a:rPr>
              <a:t> </a:t>
            </a:r>
            <a:r>
              <a:rPr lang="en" sz="4600" b="1">
                <a:solidFill>
                  <a:srgbClr val="001970"/>
                </a:solidFill>
                <a:latin typeface="Candara"/>
                <a:ea typeface="Candara"/>
                <a:cs typeface="Candara"/>
                <a:sym typeface="Candara"/>
              </a:rPr>
              <a:t>(TOC)</a:t>
            </a:r>
            <a:endParaRPr sz="4600" b="1">
              <a:solidFill>
                <a:srgbClr val="001970"/>
              </a:solidFill>
              <a:latin typeface="Candara"/>
              <a:ea typeface="Candara"/>
              <a:cs typeface="Candara"/>
              <a:sym typeface="Candara"/>
            </a:endParaRPr>
          </a:p>
        </p:txBody>
      </p:sp>
      <p:pic>
        <p:nvPicPr>
          <p:cNvPr id="810" name="Google Shape;810;p109" descr="&quot;&quot;"/>
          <p:cNvPicPr preferRelativeResize="0"/>
          <p:nvPr/>
        </p:nvPicPr>
        <p:blipFill rotWithShape="1">
          <a:blip r:embed="rId3">
            <a:alphaModFix/>
          </a:blip>
          <a:srcRect l="7488" t="15278" r="28728" b="13425"/>
          <a:stretch/>
        </p:blipFill>
        <p:spPr>
          <a:xfrm>
            <a:off x="5404016" y="1492200"/>
            <a:ext cx="3739982" cy="282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402"/>
        <p:cNvGrpSpPr/>
        <p:nvPr/>
      </p:nvGrpSpPr>
      <p:grpSpPr>
        <a:xfrm>
          <a:off x="0" y="0"/>
          <a:ext cx="0" cy="0"/>
          <a:chOff x="0" y="0"/>
          <a:chExt cx="0" cy="0"/>
        </a:xfrm>
      </p:grpSpPr>
      <p:sp>
        <p:nvSpPr>
          <p:cNvPr id="403" name="Google Shape;403;p65"/>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404" name="Google Shape;404;p65"/>
          <p:cNvSpPr txBox="1"/>
          <p:nvPr/>
        </p:nvSpPr>
        <p:spPr>
          <a:xfrm>
            <a:off x="-922125" y="100"/>
            <a:ext cx="100662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914400" lvl="0" indent="0" algn="l" rtl="0">
              <a:spcBef>
                <a:spcPts val="0"/>
              </a:spcBef>
              <a:spcAft>
                <a:spcPts val="0"/>
              </a:spcAft>
              <a:buNone/>
            </a:pPr>
            <a:endParaRPr sz="1600">
              <a:latin typeface="Calibri"/>
              <a:ea typeface="Calibri"/>
              <a:cs typeface="Calibri"/>
              <a:sym typeface="Calibri"/>
            </a:endParaRPr>
          </a:p>
        </p:txBody>
      </p:sp>
      <p:pic>
        <p:nvPicPr>
          <p:cNvPr id="405" name="Google Shape;405;p65"/>
          <p:cNvPicPr preferRelativeResize="0"/>
          <p:nvPr/>
        </p:nvPicPr>
        <p:blipFill rotWithShape="1">
          <a:blip r:embed="rId3">
            <a:alphaModFix/>
          </a:blip>
          <a:srcRect l="-22808" r="20985" b="10905"/>
          <a:stretch/>
        </p:blipFill>
        <p:spPr>
          <a:xfrm>
            <a:off x="-1531075" y="100"/>
            <a:ext cx="9234575"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10"/>
          <p:cNvSpPr/>
          <p:nvPr/>
        </p:nvSpPr>
        <p:spPr>
          <a:xfrm>
            <a:off x="0" y="3547710"/>
            <a:ext cx="4887000" cy="1003500"/>
          </a:xfrm>
          <a:prstGeom prst="rightArrow">
            <a:avLst>
              <a:gd name="adj1" fmla="val 50000"/>
              <a:gd name="adj2" fmla="val 50000"/>
            </a:avLst>
          </a:prstGeom>
          <a:solidFill>
            <a:srgbClr val="0644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816" name="Google Shape;816;p110"/>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HB 24-1313 Transit-Oriented Communities: </a:t>
            </a:r>
            <a:r>
              <a:rPr lang="en" sz="2800" b="1">
                <a:solidFill>
                  <a:srgbClr val="B02C20"/>
                </a:solidFill>
              </a:rPr>
              <a:t>Applicability</a:t>
            </a:r>
            <a:endParaRPr sz="2800" b="1">
              <a:solidFill>
                <a:srgbClr val="B02C20"/>
              </a:solidFill>
            </a:endParaRPr>
          </a:p>
        </p:txBody>
      </p:sp>
      <p:sp>
        <p:nvSpPr>
          <p:cNvPr id="817" name="Google Shape;817;p110"/>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50</a:t>
            </a:fld>
            <a:endParaRPr/>
          </a:p>
        </p:txBody>
      </p:sp>
      <p:sp>
        <p:nvSpPr>
          <p:cNvPr id="818" name="Google Shape;818;p110"/>
          <p:cNvSpPr txBox="1"/>
          <p:nvPr/>
        </p:nvSpPr>
        <p:spPr>
          <a:xfrm>
            <a:off x="46950" y="891650"/>
            <a:ext cx="4793100" cy="2161500"/>
          </a:xfrm>
          <a:prstGeom prst="rect">
            <a:avLst/>
          </a:prstGeom>
          <a:noFill/>
          <a:ln>
            <a:noFill/>
          </a:ln>
        </p:spPr>
        <p:txBody>
          <a:bodyPr spcFirstLastPara="1" wrap="square" lIns="68575" tIns="34275" rIns="68575" bIns="34275" anchor="t" anchorCtr="0">
            <a:noAutofit/>
          </a:bodyPr>
          <a:lstStyle/>
          <a:p>
            <a:pPr marL="0" lvl="0" indent="0" algn="l" rtl="0">
              <a:lnSpc>
                <a:spcPct val="150000"/>
              </a:lnSpc>
              <a:spcBef>
                <a:spcPts val="0"/>
              </a:spcBef>
              <a:spcAft>
                <a:spcPts val="0"/>
              </a:spcAft>
              <a:buNone/>
            </a:pPr>
            <a:r>
              <a:rPr lang="en" b="1">
                <a:solidFill>
                  <a:srgbClr val="001970"/>
                </a:solidFill>
                <a:latin typeface="Candara"/>
                <a:ea typeface="Candara"/>
                <a:cs typeface="Candara"/>
                <a:sym typeface="Candara"/>
              </a:rPr>
              <a:t>Jurisdictions that are required to meet their Housing Opportunity Goal through "Transit Centers"</a:t>
            </a:r>
            <a:endParaRPr>
              <a:solidFill>
                <a:srgbClr val="001970"/>
              </a:solidFill>
              <a:latin typeface="Candara"/>
              <a:ea typeface="Candara"/>
              <a:cs typeface="Candara"/>
              <a:sym typeface="Candara"/>
            </a:endParaRPr>
          </a:p>
          <a:p>
            <a:pPr marL="457200" lvl="0" indent="-317500" algn="l" rtl="0">
              <a:lnSpc>
                <a:spcPct val="150000"/>
              </a:lnSpc>
              <a:spcBef>
                <a:spcPts val="600"/>
              </a:spcBef>
              <a:spcAft>
                <a:spcPts val="0"/>
              </a:spcAft>
              <a:buClr>
                <a:srgbClr val="001970"/>
              </a:buClr>
              <a:buSzPts val="1400"/>
              <a:buFont typeface="Candara"/>
              <a:buChar char="●"/>
            </a:pPr>
            <a:r>
              <a:rPr lang="en" b="1">
                <a:solidFill>
                  <a:srgbClr val="001970"/>
                </a:solidFill>
                <a:latin typeface="Candara"/>
                <a:ea typeface="Candara"/>
                <a:cs typeface="Candara"/>
                <a:sym typeface="Candara"/>
              </a:rPr>
              <a:t>Municipalities: in MPOs, with a population of 4,000 or more, with 75 acres or more of Transit Areas (areas near frequent transit service). </a:t>
            </a:r>
            <a:endParaRPr b="1">
              <a:solidFill>
                <a:srgbClr val="001970"/>
              </a:solidFill>
              <a:latin typeface="Candara"/>
              <a:ea typeface="Candara"/>
              <a:cs typeface="Candara"/>
              <a:sym typeface="Candara"/>
            </a:endParaRPr>
          </a:p>
          <a:p>
            <a:pPr marL="457200" lvl="0" indent="-317500" algn="l" rtl="0">
              <a:lnSpc>
                <a:spcPct val="150000"/>
              </a:lnSpc>
              <a:spcBef>
                <a:spcPts val="1000"/>
              </a:spcBef>
              <a:spcAft>
                <a:spcPts val="0"/>
              </a:spcAft>
              <a:buClr>
                <a:srgbClr val="001970"/>
              </a:buClr>
              <a:buSzPts val="1400"/>
              <a:buFont typeface="Candara"/>
              <a:buChar char="●"/>
            </a:pPr>
            <a:r>
              <a:rPr lang="en" b="1">
                <a:solidFill>
                  <a:srgbClr val="001970"/>
                </a:solidFill>
                <a:latin typeface="Candara"/>
                <a:ea typeface="Candara"/>
                <a:cs typeface="Candara"/>
                <a:sym typeface="Candara"/>
              </a:rPr>
              <a:t>Counties: in MPOs and near light or commuter rail stations, or, have unincorporated areas that are completely surrounded by municipalities.</a:t>
            </a:r>
            <a:endParaRPr sz="1600" b="1">
              <a:solidFill>
                <a:srgbClr val="001970"/>
              </a:solidFill>
              <a:latin typeface="Candara"/>
              <a:ea typeface="Candara"/>
              <a:cs typeface="Candara"/>
              <a:sym typeface="Candara"/>
            </a:endParaRPr>
          </a:p>
        </p:txBody>
      </p:sp>
      <p:sp>
        <p:nvSpPr>
          <p:cNvPr id="819" name="Google Shape;819;p110"/>
          <p:cNvSpPr txBox="1"/>
          <p:nvPr/>
        </p:nvSpPr>
        <p:spPr>
          <a:xfrm>
            <a:off x="130750" y="3781710"/>
            <a:ext cx="4507200" cy="5940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600"/>
              </a:spcAft>
              <a:buNone/>
            </a:pPr>
            <a:r>
              <a:rPr lang="en">
                <a:solidFill>
                  <a:schemeClr val="lt1"/>
                </a:solidFill>
                <a:latin typeface="Candara"/>
                <a:ea typeface="Candara"/>
                <a:cs typeface="Candara"/>
                <a:sym typeface="Candara"/>
              </a:rPr>
              <a:t>Local jurisdictions statewide may opt-in with "Neighborhood Centers."</a:t>
            </a:r>
            <a:endParaRPr>
              <a:solidFill>
                <a:schemeClr val="lt1"/>
              </a:solidFill>
              <a:latin typeface="Candara"/>
              <a:ea typeface="Candara"/>
              <a:cs typeface="Candara"/>
              <a:sym typeface="Candara"/>
            </a:endParaRPr>
          </a:p>
        </p:txBody>
      </p:sp>
      <p:sp>
        <p:nvSpPr>
          <p:cNvPr id="820" name="Google Shape;820;p110"/>
          <p:cNvSpPr txBox="1"/>
          <p:nvPr/>
        </p:nvSpPr>
        <p:spPr>
          <a:xfrm>
            <a:off x="5097031" y="1110200"/>
            <a:ext cx="1929900" cy="4051800"/>
          </a:xfrm>
          <a:prstGeom prst="rect">
            <a:avLst/>
          </a:prstGeom>
          <a:solidFill>
            <a:srgbClr val="D0D2D3"/>
          </a:solidFill>
          <a:ln>
            <a:noFill/>
          </a:ln>
        </p:spPr>
        <p:txBody>
          <a:bodyPr spcFirstLastPara="1" wrap="square" lIns="58925" tIns="58925" rIns="58925" bIns="58925" anchor="t" anchorCtr="0">
            <a:spAutoFit/>
          </a:bodyPr>
          <a:lstStyle/>
          <a:p>
            <a:pPr marL="0" lvl="0" indent="0" algn="l" rtl="0">
              <a:lnSpc>
                <a:spcPct val="115000"/>
              </a:lnSpc>
              <a:spcBef>
                <a:spcPts val="0"/>
              </a:spcBef>
              <a:spcAft>
                <a:spcPts val="0"/>
              </a:spcAft>
              <a:buNone/>
            </a:pPr>
            <a:r>
              <a:rPr lang="en" i="1">
                <a:solidFill>
                  <a:srgbClr val="002960"/>
                </a:solidFill>
                <a:latin typeface="Trebuchet MS"/>
                <a:ea typeface="Trebuchet MS"/>
                <a:cs typeface="Trebuchet MS"/>
                <a:sym typeface="Trebuchet MS"/>
              </a:rPr>
              <a:t>Adams County</a:t>
            </a:r>
            <a:endParaRPr i="1">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i="1">
                <a:solidFill>
                  <a:srgbClr val="002960"/>
                </a:solidFill>
                <a:latin typeface="Trebuchet MS"/>
                <a:ea typeface="Trebuchet MS"/>
                <a:cs typeface="Trebuchet MS"/>
                <a:sym typeface="Trebuchet MS"/>
              </a:rPr>
              <a:t>Arapahoe County</a:t>
            </a:r>
            <a:endParaRPr i="1">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Arvada</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Aurora</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Boulder</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Broomfield</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Centennial</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Cherry Hills Village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Colorado Springs</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Commerce City</a:t>
            </a:r>
            <a:endParaRPr>
              <a:solidFill>
                <a:srgbClr val="002960"/>
              </a:solidFill>
              <a:latin typeface="Trebuchet MS"/>
              <a:ea typeface="Trebuchet MS"/>
              <a:cs typeface="Trebuchet MS"/>
              <a:sym typeface="Trebuchet MS"/>
            </a:endParaRPr>
          </a:p>
          <a:p>
            <a:pPr marL="0" marR="0" lvl="0" indent="0" algn="l" rtl="0">
              <a:lnSpc>
                <a:spcPct val="115000"/>
              </a:lnSpc>
              <a:spcBef>
                <a:spcPts val="0"/>
              </a:spcBef>
              <a:spcAft>
                <a:spcPts val="0"/>
              </a:spcAft>
              <a:buClr>
                <a:srgbClr val="001970"/>
              </a:buClr>
              <a:buSzPts val="700"/>
              <a:buFont typeface="Arial"/>
              <a:buNone/>
            </a:pPr>
            <a:r>
              <a:rPr lang="en">
                <a:solidFill>
                  <a:srgbClr val="002960"/>
                </a:solidFill>
                <a:latin typeface="Trebuchet MS"/>
                <a:ea typeface="Trebuchet MS"/>
                <a:cs typeface="Trebuchet MS"/>
                <a:sym typeface="Trebuchet MS"/>
              </a:rPr>
              <a:t>Denver</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i="1">
                <a:solidFill>
                  <a:srgbClr val="002960"/>
                </a:solidFill>
                <a:latin typeface="Trebuchet MS"/>
                <a:ea typeface="Trebuchet MS"/>
                <a:cs typeface="Trebuchet MS"/>
                <a:sym typeface="Trebuchet MS"/>
              </a:rPr>
              <a:t>Douglas County</a:t>
            </a:r>
            <a:endParaRPr i="1">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Edgewater</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Englewood</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Fort Collins</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Clr>
                <a:srgbClr val="001970"/>
              </a:buClr>
              <a:buSzPts val="700"/>
              <a:buFont typeface="Arial"/>
              <a:buNone/>
            </a:pPr>
            <a:r>
              <a:rPr lang="en">
                <a:solidFill>
                  <a:srgbClr val="002960"/>
                </a:solidFill>
                <a:latin typeface="Trebuchet MS"/>
                <a:ea typeface="Trebuchet MS"/>
                <a:cs typeface="Trebuchet MS"/>
                <a:sym typeface="Trebuchet MS"/>
              </a:rPr>
              <a:t>Glendale</a:t>
            </a:r>
            <a:endParaRPr>
              <a:solidFill>
                <a:srgbClr val="002960"/>
              </a:solidFill>
              <a:latin typeface="Trebuchet MS"/>
              <a:ea typeface="Trebuchet MS"/>
              <a:cs typeface="Trebuchet MS"/>
              <a:sym typeface="Trebuchet MS"/>
            </a:endParaRPr>
          </a:p>
        </p:txBody>
      </p:sp>
      <p:sp>
        <p:nvSpPr>
          <p:cNvPr id="821" name="Google Shape;821;p110"/>
          <p:cNvSpPr txBox="1"/>
          <p:nvPr/>
        </p:nvSpPr>
        <p:spPr>
          <a:xfrm>
            <a:off x="7096862" y="1110200"/>
            <a:ext cx="1977900" cy="4020900"/>
          </a:xfrm>
          <a:prstGeom prst="rect">
            <a:avLst/>
          </a:prstGeom>
          <a:solidFill>
            <a:srgbClr val="D0D2D3"/>
          </a:solidFill>
          <a:ln>
            <a:noFill/>
          </a:ln>
        </p:spPr>
        <p:txBody>
          <a:bodyPr spcFirstLastPara="1" wrap="square" lIns="58925" tIns="58925" rIns="58925" bIns="58925" anchor="t" anchorCtr="0">
            <a:spAutoFit/>
          </a:bodyPr>
          <a:lstStyle/>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Golden</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Greenwood Village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i="1">
                <a:solidFill>
                  <a:srgbClr val="002960"/>
                </a:solidFill>
                <a:latin typeface="Trebuchet MS"/>
                <a:ea typeface="Trebuchet MS"/>
                <a:cs typeface="Trebuchet MS"/>
                <a:sym typeface="Trebuchet MS"/>
              </a:rPr>
              <a:t>Jefferson County</a:t>
            </a:r>
            <a:endParaRPr i="1">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Lafayette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Lakewood</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Littleton</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Lone Tree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Longmont</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Louisville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Northglenn</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Sheridan</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Superior</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Thornton</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Westminster</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002960"/>
                </a:solidFill>
                <a:latin typeface="Trebuchet MS"/>
                <a:ea typeface="Trebuchet MS"/>
                <a:cs typeface="Trebuchet MS"/>
                <a:sym typeface="Trebuchet MS"/>
              </a:rPr>
              <a:t>Wheat Ridge</a:t>
            </a:r>
            <a:endParaRPr>
              <a:solidFill>
                <a:srgbClr val="002960"/>
              </a:solidFill>
              <a:latin typeface="Trebuchet MS"/>
              <a:ea typeface="Trebuchet MS"/>
              <a:cs typeface="Trebuchet MS"/>
              <a:sym typeface="Trebuchet MS"/>
            </a:endParaRPr>
          </a:p>
          <a:p>
            <a:pPr marL="0" lvl="0" indent="0" algn="l" rtl="0">
              <a:lnSpc>
                <a:spcPct val="115000"/>
              </a:lnSpc>
              <a:spcBef>
                <a:spcPts val="0"/>
              </a:spcBef>
              <a:spcAft>
                <a:spcPts val="0"/>
              </a:spcAft>
              <a:buNone/>
            </a:pPr>
            <a:endParaRPr sz="1200">
              <a:solidFill>
                <a:srgbClr val="002960"/>
              </a:solidFill>
              <a:latin typeface="Trebuchet MS"/>
              <a:ea typeface="Trebuchet MS"/>
              <a:cs typeface="Trebuchet MS"/>
              <a:sym typeface="Trebuchet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1"/>
          <p:cNvSpPr txBox="1">
            <a:spLocks noGrp="1"/>
          </p:cNvSpPr>
          <p:nvPr>
            <p:ph type="title"/>
          </p:nvPr>
        </p:nvSpPr>
        <p:spPr>
          <a:xfrm>
            <a:off x="210600" y="1826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HB 24-1313 Transit-Oriented Communities: </a:t>
            </a:r>
            <a:r>
              <a:rPr lang="en" sz="2800" b="1">
                <a:solidFill>
                  <a:srgbClr val="B02C20"/>
                </a:solidFill>
              </a:rPr>
              <a:t>Components</a:t>
            </a:r>
            <a:endParaRPr sz="2800" b="1">
              <a:solidFill>
                <a:srgbClr val="B02C20"/>
              </a:solidFill>
            </a:endParaRPr>
          </a:p>
        </p:txBody>
      </p:sp>
      <p:sp>
        <p:nvSpPr>
          <p:cNvPr id="827" name="Google Shape;827;p111"/>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51</a:t>
            </a:fld>
            <a:endParaRPr/>
          </a:p>
        </p:txBody>
      </p:sp>
      <p:pic>
        <p:nvPicPr>
          <p:cNvPr id="828" name="Google Shape;828;p111" descr="&quot;&quot;"/>
          <p:cNvPicPr preferRelativeResize="0"/>
          <p:nvPr/>
        </p:nvPicPr>
        <p:blipFill rotWithShape="1">
          <a:blip r:embed="rId3">
            <a:alphaModFix/>
          </a:blip>
          <a:srcRect l="7488" t="15278" r="28728" b="13425"/>
          <a:stretch/>
        </p:blipFill>
        <p:spPr>
          <a:xfrm>
            <a:off x="5583250" y="1521838"/>
            <a:ext cx="3216523" cy="2426602"/>
          </a:xfrm>
          <a:prstGeom prst="rect">
            <a:avLst/>
          </a:prstGeom>
          <a:noFill/>
          <a:ln>
            <a:noFill/>
          </a:ln>
        </p:spPr>
      </p:pic>
      <p:sp>
        <p:nvSpPr>
          <p:cNvPr id="829" name="Google Shape;829;p111"/>
          <p:cNvSpPr txBox="1"/>
          <p:nvPr/>
        </p:nvSpPr>
        <p:spPr>
          <a:xfrm>
            <a:off x="130750" y="932325"/>
            <a:ext cx="5452500" cy="3837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600" b="1">
                <a:solidFill>
                  <a:srgbClr val="001970"/>
                </a:solidFill>
                <a:latin typeface="Candara"/>
                <a:ea typeface="Candara"/>
                <a:cs typeface="Candara"/>
                <a:sym typeface="Candara"/>
              </a:rPr>
              <a:t>Housing Opportunity Goal (HOG) Calculation</a:t>
            </a:r>
            <a:endParaRPr sz="16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Step 1: use DOLA map of Transit Areas and calculate jurisdiction-wide HOG</a:t>
            </a:r>
            <a:endParaRPr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Step 2: identify any gap between existing zoned capacity and HOG</a:t>
            </a:r>
            <a:endParaRPr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Step 3: designate Transit Centers as needed to meet HOG</a:t>
            </a:r>
            <a:endParaRPr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Step 4: evaluate existing affordability and displacement mitigation strategies and create an implementation plan</a:t>
            </a:r>
            <a:endParaRPr sz="18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sz="1800" b="1">
                <a:solidFill>
                  <a:srgbClr val="001970"/>
                </a:solidFill>
                <a:latin typeface="Candara"/>
                <a:ea typeface="Candara"/>
                <a:cs typeface="Candara"/>
                <a:sym typeface="Candara"/>
              </a:rPr>
              <a:t>HOG Reporting</a:t>
            </a:r>
            <a:endParaRPr sz="1800" b="1">
              <a:solidFill>
                <a:srgbClr val="001970"/>
              </a:solidFill>
              <a:latin typeface="Candara"/>
              <a:ea typeface="Candara"/>
              <a:cs typeface="Candara"/>
              <a:sym typeface="Candara"/>
            </a:endParaRPr>
          </a:p>
          <a:p>
            <a:pPr marL="457200" lvl="0" indent="-317500" algn="l" rtl="0">
              <a:lnSpc>
                <a:spcPct val="115000"/>
              </a:lnSpc>
              <a:spcBef>
                <a:spcPts val="600"/>
              </a:spcBef>
              <a:spcAft>
                <a:spcPts val="0"/>
              </a:spcAft>
              <a:buClr>
                <a:srgbClr val="001970"/>
              </a:buClr>
              <a:buSzPts val="1400"/>
              <a:buFont typeface="Candara"/>
              <a:buChar char="●"/>
            </a:pPr>
            <a:r>
              <a:rPr lang="en" b="1">
                <a:solidFill>
                  <a:srgbClr val="001970"/>
                </a:solidFill>
                <a:latin typeface="Candara"/>
                <a:ea typeface="Candara"/>
                <a:cs typeface="Candara"/>
                <a:sym typeface="Candara"/>
              </a:rPr>
              <a:t>Preliminary Report (June 2025)</a:t>
            </a:r>
            <a:endParaRPr b="1">
              <a:solidFill>
                <a:srgbClr val="001970"/>
              </a:solidFill>
              <a:latin typeface="Candara"/>
              <a:ea typeface="Candara"/>
              <a:cs typeface="Candara"/>
              <a:sym typeface="Candara"/>
            </a:endParaRPr>
          </a:p>
          <a:p>
            <a:pPr marL="457200" lvl="0" indent="-317500" algn="l" rtl="0">
              <a:lnSpc>
                <a:spcPct val="115000"/>
              </a:lnSpc>
              <a:spcBef>
                <a:spcPts val="0"/>
              </a:spcBef>
              <a:spcAft>
                <a:spcPts val="0"/>
              </a:spcAft>
              <a:buClr>
                <a:srgbClr val="001970"/>
              </a:buClr>
              <a:buSzPts val="1400"/>
              <a:buFont typeface="Candara"/>
              <a:buChar char="●"/>
            </a:pPr>
            <a:r>
              <a:rPr lang="en" b="1">
                <a:solidFill>
                  <a:srgbClr val="001970"/>
                </a:solidFill>
                <a:latin typeface="Candara"/>
                <a:ea typeface="Candara"/>
                <a:cs typeface="Candara"/>
                <a:sym typeface="Candara"/>
              </a:rPr>
              <a:t>Final Report (Dec 2026) with additional time to complete zoning and strategies (until Dec 2027)</a:t>
            </a:r>
            <a:endParaRPr b="1">
              <a:solidFill>
                <a:srgbClr val="001970"/>
              </a:solidFill>
              <a:latin typeface="Candara"/>
              <a:ea typeface="Candara"/>
              <a:cs typeface="Candara"/>
              <a:sym typeface="Candara"/>
            </a:endParaRPr>
          </a:p>
          <a:p>
            <a:pPr marL="457200" lvl="0" indent="-317500" algn="l" rtl="0">
              <a:lnSpc>
                <a:spcPct val="115000"/>
              </a:lnSpc>
              <a:spcBef>
                <a:spcPts val="0"/>
              </a:spcBef>
              <a:spcAft>
                <a:spcPts val="0"/>
              </a:spcAft>
              <a:buClr>
                <a:srgbClr val="001970"/>
              </a:buClr>
              <a:buSzPts val="1400"/>
              <a:buFont typeface="Candara"/>
              <a:buChar char="●"/>
            </a:pPr>
            <a:r>
              <a:rPr lang="en" b="1">
                <a:solidFill>
                  <a:srgbClr val="001970"/>
                </a:solidFill>
                <a:latin typeface="Candara"/>
                <a:ea typeface="Candara"/>
                <a:cs typeface="Candara"/>
                <a:sym typeface="Candara"/>
              </a:rPr>
              <a:t>Ongoing 3-year Status Reports </a:t>
            </a:r>
            <a:endParaRPr b="1">
              <a:solidFill>
                <a:srgbClr val="001970"/>
              </a:solidFill>
              <a:latin typeface="Candara"/>
              <a:ea typeface="Candara"/>
              <a:cs typeface="Candara"/>
              <a:sym typeface="Candar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2"/>
          <p:cNvSpPr txBox="1">
            <a:spLocks noGrp="1"/>
          </p:cNvSpPr>
          <p:nvPr>
            <p:ph type="title"/>
          </p:nvPr>
        </p:nvSpPr>
        <p:spPr>
          <a:xfrm>
            <a:off x="210600" y="233975"/>
            <a:ext cx="85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HB 24-1313 Transit-Oriented Communities: </a:t>
            </a:r>
            <a:r>
              <a:rPr lang="en" sz="2800" b="1">
                <a:solidFill>
                  <a:srgbClr val="B02C20"/>
                </a:solidFill>
              </a:rPr>
              <a:t>Resources</a:t>
            </a:r>
            <a:endParaRPr sz="2800" b="1">
              <a:solidFill>
                <a:srgbClr val="B02C20"/>
              </a:solidFill>
            </a:endParaRPr>
          </a:p>
        </p:txBody>
      </p:sp>
      <p:sp>
        <p:nvSpPr>
          <p:cNvPr id="835" name="Google Shape;835;p112"/>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52</a:t>
            </a:fld>
            <a:endParaRPr/>
          </a:p>
        </p:txBody>
      </p:sp>
      <p:pic>
        <p:nvPicPr>
          <p:cNvPr id="836" name="Google Shape;836;p112" descr="&quot;&quot;"/>
          <p:cNvPicPr preferRelativeResize="0"/>
          <p:nvPr/>
        </p:nvPicPr>
        <p:blipFill rotWithShape="1">
          <a:blip r:embed="rId3">
            <a:alphaModFix/>
          </a:blip>
          <a:srcRect l="7488" t="15278" r="28728" b="13425"/>
          <a:stretch/>
        </p:blipFill>
        <p:spPr>
          <a:xfrm>
            <a:off x="5927475" y="1637975"/>
            <a:ext cx="3216523" cy="2426602"/>
          </a:xfrm>
          <a:prstGeom prst="rect">
            <a:avLst/>
          </a:prstGeom>
          <a:noFill/>
          <a:ln>
            <a:noFill/>
          </a:ln>
        </p:spPr>
      </p:pic>
      <p:sp>
        <p:nvSpPr>
          <p:cNvPr id="837" name="Google Shape;837;p112"/>
          <p:cNvSpPr txBox="1"/>
          <p:nvPr/>
        </p:nvSpPr>
        <p:spPr>
          <a:xfrm>
            <a:off x="101275" y="1033050"/>
            <a:ext cx="5650200" cy="30774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b="1">
                <a:solidFill>
                  <a:srgbClr val="001970"/>
                </a:solidFill>
                <a:latin typeface="Candara"/>
                <a:ea typeface="Candara"/>
                <a:cs typeface="Candara"/>
                <a:sym typeface="Candara"/>
              </a:rPr>
              <a:t>Key Dates</a:t>
            </a:r>
            <a:endParaRPr b="1">
              <a:solidFill>
                <a:srgbClr val="001970"/>
              </a:solidFill>
              <a:latin typeface="Candara"/>
              <a:ea typeface="Candara"/>
              <a:cs typeface="Candara"/>
              <a:sym typeface="Candara"/>
            </a:endParaRPr>
          </a:p>
          <a:p>
            <a:pPr marL="0" lvl="0" indent="0" algn="l" rtl="0">
              <a:lnSpc>
                <a:spcPct val="150000"/>
              </a:lnSpc>
              <a:spcBef>
                <a:spcPts val="600"/>
              </a:spcBef>
              <a:spcAft>
                <a:spcPts val="0"/>
              </a:spcAft>
              <a:buNone/>
            </a:pPr>
            <a:r>
              <a:rPr lang="en" sz="1300" b="1">
                <a:solidFill>
                  <a:srgbClr val="002960"/>
                </a:solidFill>
                <a:latin typeface="Candara"/>
                <a:ea typeface="Candara"/>
                <a:cs typeface="Candara"/>
                <a:sym typeface="Candara"/>
              </a:rPr>
              <a:t>All local governments statewide that have designated Transit Centers and have been certified, or opt-in Neighborhood Centers are eligible for the TOC Infrastructure Grant Program.</a:t>
            </a:r>
            <a:endParaRPr sz="1300" b="1">
              <a:solidFill>
                <a:srgbClr val="002960"/>
              </a:solidFill>
              <a:latin typeface="Candara"/>
              <a:ea typeface="Candara"/>
              <a:cs typeface="Candara"/>
              <a:sym typeface="Candara"/>
            </a:endParaRPr>
          </a:p>
          <a:p>
            <a:pPr marL="0" lvl="0" indent="0" algn="l" rtl="0">
              <a:lnSpc>
                <a:spcPct val="122000"/>
              </a:lnSpc>
              <a:spcBef>
                <a:spcPts val="1000"/>
              </a:spcBef>
              <a:spcAft>
                <a:spcPts val="0"/>
              </a:spcAft>
              <a:buNone/>
            </a:pPr>
            <a:r>
              <a:rPr lang="en" sz="1500" b="1">
                <a:solidFill>
                  <a:srgbClr val="002960"/>
                </a:solidFill>
                <a:latin typeface="Candara"/>
                <a:ea typeface="Candara"/>
                <a:cs typeface="Candara"/>
                <a:sym typeface="Candara"/>
              </a:rPr>
              <a:t>Affordable Housing Tax Credits (via CHFA)</a:t>
            </a:r>
            <a:endParaRPr sz="1500" b="1">
              <a:solidFill>
                <a:srgbClr val="002960"/>
              </a:solidFill>
              <a:latin typeface="Candara"/>
              <a:ea typeface="Candara"/>
              <a:cs typeface="Candara"/>
              <a:sym typeface="Candara"/>
            </a:endParaRPr>
          </a:p>
          <a:p>
            <a:pPr marL="0" lvl="0" indent="0" algn="l" rtl="0">
              <a:lnSpc>
                <a:spcPct val="150000"/>
              </a:lnSpc>
              <a:spcBef>
                <a:spcPts val="0"/>
              </a:spcBef>
              <a:spcAft>
                <a:spcPts val="0"/>
              </a:spcAft>
              <a:buNone/>
            </a:pPr>
            <a:r>
              <a:rPr lang="en" sz="1300" b="1">
                <a:solidFill>
                  <a:srgbClr val="002960"/>
                </a:solidFill>
                <a:latin typeface="Candara"/>
                <a:ea typeface="Candara"/>
                <a:cs typeface="Candara"/>
                <a:sym typeface="Candara"/>
              </a:rPr>
              <a:t>Available to affordable housing developers for projects in Transit Centers and Neighborhood Centers.</a:t>
            </a:r>
            <a:endParaRPr sz="1300" b="1">
              <a:solidFill>
                <a:srgbClr val="002960"/>
              </a:solidFill>
              <a:latin typeface="Candara"/>
              <a:ea typeface="Candara"/>
              <a:cs typeface="Candara"/>
              <a:sym typeface="Candara"/>
            </a:endParaRPr>
          </a:p>
          <a:p>
            <a:pPr marL="0" lvl="0" indent="0" algn="l" rtl="0">
              <a:lnSpc>
                <a:spcPct val="122000"/>
              </a:lnSpc>
              <a:spcBef>
                <a:spcPts val="1000"/>
              </a:spcBef>
              <a:spcAft>
                <a:spcPts val="0"/>
              </a:spcAft>
              <a:buNone/>
            </a:pPr>
            <a:r>
              <a:rPr lang="en" sz="1500" b="1">
                <a:solidFill>
                  <a:srgbClr val="002960"/>
                </a:solidFill>
                <a:latin typeface="Candara"/>
                <a:ea typeface="Candara"/>
                <a:cs typeface="Candara"/>
                <a:sym typeface="Candara"/>
              </a:rPr>
              <a:t>Technical Assistance</a:t>
            </a:r>
            <a:endParaRPr sz="1500" b="1">
              <a:solidFill>
                <a:srgbClr val="002960"/>
              </a:solidFill>
              <a:latin typeface="Candara"/>
              <a:ea typeface="Candara"/>
              <a:cs typeface="Candara"/>
              <a:sym typeface="Candara"/>
            </a:endParaRPr>
          </a:p>
          <a:p>
            <a:pPr marL="0" lvl="0" indent="0" algn="l" rtl="0">
              <a:lnSpc>
                <a:spcPct val="150000"/>
              </a:lnSpc>
              <a:spcBef>
                <a:spcPts val="0"/>
              </a:spcBef>
              <a:spcAft>
                <a:spcPts val="0"/>
              </a:spcAft>
              <a:buNone/>
            </a:pPr>
            <a:r>
              <a:rPr lang="en" sz="1300" b="1">
                <a:solidFill>
                  <a:srgbClr val="002960"/>
                </a:solidFill>
                <a:latin typeface="Candara"/>
                <a:ea typeface="Candara"/>
                <a:cs typeface="Candara"/>
                <a:sym typeface="Candara"/>
              </a:rPr>
              <a:t>DOLA must provide TA to complement the grant program. DOLA must also publish a calculation model to support local governments with designating Transit Centers.</a:t>
            </a:r>
            <a:endParaRPr b="1">
              <a:solidFill>
                <a:srgbClr val="001970"/>
              </a:solidFill>
              <a:latin typeface="Candara"/>
              <a:ea typeface="Candara"/>
              <a:cs typeface="Candara"/>
              <a:sym typeface="Candara"/>
            </a:endParaRPr>
          </a:p>
          <a:p>
            <a:pPr marL="0" lvl="0" indent="0" algn="l" rtl="0">
              <a:lnSpc>
                <a:spcPct val="95000"/>
              </a:lnSpc>
              <a:spcBef>
                <a:spcPts val="1000"/>
              </a:spcBef>
              <a:spcAft>
                <a:spcPts val="600"/>
              </a:spcAft>
              <a:buNone/>
            </a:pPr>
            <a:endParaRPr sz="1300">
              <a:solidFill>
                <a:srgbClr val="001970"/>
              </a:solidFill>
              <a:latin typeface="Candara"/>
              <a:ea typeface="Candara"/>
              <a:cs typeface="Candara"/>
              <a:sym typeface="Candar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13"/>
          <p:cNvSpPr txBox="1">
            <a:spLocks noGrp="1"/>
          </p:cNvSpPr>
          <p:nvPr>
            <p:ph type="title"/>
          </p:nvPr>
        </p:nvSpPr>
        <p:spPr>
          <a:xfrm>
            <a:off x="170250" y="235100"/>
            <a:ext cx="8803500" cy="966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4600" b="1"/>
              <a:t>Senate Bill</a:t>
            </a:r>
            <a:r>
              <a:rPr lang="en" sz="4600"/>
              <a:t> </a:t>
            </a:r>
            <a:r>
              <a:rPr lang="en" sz="4600" b="1">
                <a:solidFill>
                  <a:srgbClr val="B02C20"/>
                </a:solidFill>
              </a:rPr>
              <a:t>24-174</a:t>
            </a:r>
            <a:endParaRPr sz="4600" b="1">
              <a:solidFill>
                <a:srgbClr val="B02C20"/>
              </a:solidFill>
            </a:endParaRPr>
          </a:p>
        </p:txBody>
      </p:sp>
      <p:sp>
        <p:nvSpPr>
          <p:cNvPr id="843" name="Google Shape;843;p113"/>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53</a:t>
            </a:fld>
            <a:endParaRPr/>
          </a:p>
        </p:txBody>
      </p:sp>
      <p:sp>
        <p:nvSpPr>
          <p:cNvPr id="844" name="Google Shape;844;p113"/>
          <p:cNvSpPr txBox="1"/>
          <p:nvPr/>
        </p:nvSpPr>
        <p:spPr>
          <a:xfrm>
            <a:off x="236575" y="1404275"/>
            <a:ext cx="4460100" cy="2159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3600">
                <a:solidFill>
                  <a:srgbClr val="001970"/>
                </a:solidFill>
                <a:latin typeface="Candara"/>
                <a:ea typeface="Candara"/>
                <a:cs typeface="Candara"/>
                <a:sym typeface="Candara"/>
              </a:rPr>
              <a:t>Sustainable Affordable Housing Assistance</a:t>
            </a:r>
            <a:endParaRPr sz="3600">
              <a:solidFill>
                <a:srgbClr val="001970"/>
              </a:solidFill>
              <a:latin typeface="Candara"/>
              <a:ea typeface="Candara"/>
              <a:cs typeface="Candara"/>
              <a:sym typeface="Candara"/>
            </a:endParaRPr>
          </a:p>
          <a:p>
            <a:pPr marL="0" lvl="0" indent="0" algn="l" rtl="0">
              <a:lnSpc>
                <a:spcPct val="125000"/>
              </a:lnSpc>
              <a:spcBef>
                <a:spcPts val="600"/>
              </a:spcBef>
              <a:spcAft>
                <a:spcPts val="600"/>
              </a:spcAft>
              <a:buNone/>
            </a:pPr>
            <a:r>
              <a:rPr lang="en" sz="3800" b="1">
                <a:solidFill>
                  <a:srgbClr val="001970"/>
                </a:solidFill>
                <a:latin typeface="Candara"/>
                <a:ea typeface="Candara"/>
                <a:cs typeface="Candara"/>
                <a:sym typeface="Candara"/>
              </a:rPr>
              <a:t>Housing Planning</a:t>
            </a:r>
            <a:endParaRPr sz="3800" b="1">
              <a:solidFill>
                <a:srgbClr val="001970"/>
              </a:solidFill>
              <a:latin typeface="Candara"/>
              <a:ea typeface="Candara"/>
              <a:cs typeface="Candara"/>
              <a:sym typeface="Candara"/>
            </a:endParaRPr>
          </a:p>
        </p:txBody>
      </p:sp>
      <p:pic>
        <p:nvPicPr>
          <p:cNvPr id="845" name="Google Shape;845;p113" descr="&quot;&quot;"/>
          <p:cNvPicPr preferRelativeResize="0"/>
          <p:nvPr/>
        </p:nvPicPr>
        <p:blipFill rotWithShape="1">
          <a:blip r:embed="rId3">
            <a:alphaModFix/>
          </a:blip>
          <a:srcRect l="21156" t="20391" r="8996" b="22327"/>
          <a:stretch/>
        </p:blipFill>
        <p:spPr>
          <a:xfrm>
            <a:off x="4986050" y="1619250"/>
            <a:ext cx="4157952" cy="25891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14"/>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54</a:t>
            </a:fld>
            <a:endParaRPr/>
          </a:p>
        </p:txBody>
      </p:sp>
      <p:sp>
        <p:nvSpPr>
          <p:cNvPr id="851" name="Google Shape;851;p114"/>
          <p:cNvSpPr txBox="1"/>
          <p:nvPr/>
        </p:nvSpPr>
        <p:spPr>
          <a:xfrm>
            <a:off x="161200" y="139200"/>
            <a:ext cx="8924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6448F"/>
                </a:solidFill>
                <a:latin typeface="Candara"/>
                <a:ea typeface="Candara"/>
                <a:cs typeface="Candara"/>
                <a:sym typeface="Candara"/>
              </a:rPr>
              <a:t>SB 24-174 Sustainable Affordable Housing Assistance: </a:t>
            </a:r>
            <a:r>
              <a:rPr lang="en" sz="3000" b="1">
                <a:solidFill>
                  <a:srgbClr val="B02C20"/>
                </a:solidFill>
                <a:latin typeface="Candara"/>
                <a:ea typeface="Candara"/>
                <a:cs typeface="Candara"/>
                <a:sym typeface="Candara"/>
              </a:rPr>
              <a:t>Components</a:t>
            </a:r>
            <a:endParaRPr sz="2000" b="1">
              <a:solidFill>
                <a:srgbClr val="06448F"/>
              </a:solidFill>
              <a:latin typeface="Candara"/>
              <a:ea typeface="Candara"/>
              <a:cs typeface="Candara"/>
              <a:sym typeface="Candara"/>
            </a:endParaRPr>
          </a:p>
        </p:txBody>
      </p:sp>
      <p:sp>
        <p:nvSpPr>
          <p:cNvPr id="852" name="Google Shape;852;p114"/>
          <p:cNvSpPr txBox="1"/>
          <p:nvPr/>
        </p:nvSpPr>
        <p:spPr>
          <a:xfrm>
            <a:off x="161200" y="1182825"/>
            <a:ext cx="8741100" cy="31746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sz="1500" b="1">
                <a:solidFill>
                  <a:srgbClr val="001970"/>
                </a:solidFill>
                <a:latin typeface="Candara"/>
                <a:ea typeface="Candara"/>
                <a:cs typeface="Candara"/>
                <a:sym typeface="Candara"/>
              </a:rPr>
              <a:t>Housing Needs Assessments (HNAs)</a:t>
            </a:r>
            <a:endParaRPr sz="15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sz="1300" b="1">
                <a:solidFill>
                  <a:srgbClr val="001970"/>
                </a:solidFill>
                <a:latin typeface="Candara"/>
                <a:ea typeface="Candara"/>
                <a:cs typeface="Candara"/>
                <a:sym typeface="Candara"/>
              </a:rPr>
              <a:t>All local governments of 1,000 or more in population (unless negative pop change 1%+ in last decennial census or participated in Regional HNA). </a:t>
            </a:r>
            <a:endParaRPr sz="13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sz="1300" b="1">
                <a:solidFill>
                  <a:srgbClr val="001970"/>
                </a:solidFill>
                <a:latin typeface="Candara"/>
                <a:ea typeface="Candara"/>
                <a:cs typeface="Candara"/>
                <a:sym typeface="Candara"/>
              </a:rPr>
              <a:t>HNA must conform to DOLA’s methodology and requirements in statute. </a:t>
            </a:r>
            <a:endParaRPr sz="1300" b="1">
              <a:solidFill>
                <a:srgbClr val="001970"/>
              </a:solidFill>
              <a:latin typeface="Candara"/>
              <a:ea typeface="Candara"/>
              <a:cs typeface="Candara"/>
              <a:sym typeface="Candara"/>
            </a:endParaRPr>
          </a:p>
          <a:p>
            <a:pPr marL="0" lvl="0" indent="0" algn="l" rtl="0">
              <a:lnSpc>
                <a:spcPct val="95000"/>
              </a:lnSpc>
              <a:spcBef>
                <a:spcPts val="1000"/>
              </a:spcBef>
              <a:spcAft>
                <a:spcPts val="0"/>
              </a:spcAft>
              <a:buNone/>
            </a:pPr>
            <a:r>
              <a:rPr lang="en" sz="1500" b="1">
                <a:solidFill>
                  <a:srgbClr val="001970"/>
                </a:solidFill>
                <a:latin typeface="Candara"/>
                <a:ea typeface="Candara"/>
                <a:cs typeface="Candara"/>
                <a:sym typeface="Candara"/>
              </a:rPr>
              <a:t>Housing Action Plans </a:t>
            </a:r>
            <a:endParaRPr sz="15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sz="1300" b="1">
                <a:solidFill>
                  <a:srgbClr val="001970"/>
                </a:solidFill>
                <a:latin typeface="Candara"/>
                <a:ea typeface="Candara"/>
                <a:cs typeface="Candara"/>
                <a:sym typeface="Candara"/>
              </a:rPr>
              <a:t>Local governments of 5,000 or more in population </a:t>
            </a:r>
            <a:r>
              <a:rPr lang="en" sz="1300" b="1" u="sng">
                <a:solidFill>
                  <a:srgbClr val="001970"/>
                </a:solidFill>
                <a:latin typeface="Candara"/>
                <a:ea typeface="Candara"/>
                <a:cs typeface="Candara"/>
                <a:sym typeface="Candara"/>
              </a:rPr>
              <a:t>or</a:t>
            </a:r>
            <a:r>
              <a:rPr lang="en" sz="1300" b="1">
                <a:solidFill>
                  <a:srgbClr val="001970"/>
                </a:solidFill>
                <a:latin typeface="Candara"/>
                <a:ea typeface="Candara"/>
                <a:cs typeface="Candara"/>
                <a:sym typeface="Candara"/>
              </a:rPr>
              <a:t> 1,000 or more in population and participated in a RHNA </a:t>
            </a:r>
            <a:r>
              <a:rPr lang="en" sz="1300" b="1" u="sng">
                <a:solidFill>
                  <a:srgbClr val="001970"/>
                </a:solidFill>
                <a:latin typeface="Candara"/>
                <a:ea typeface="Candara"/>
                <a:cs typeface="Candara"/>
                <a:sym typeface="Candara"/>
              </a:rPr>
              <a:t>or</a:t>
            </a:r>
            <a:r>
              <a:rPr lang="en" sz="1300" b="1">
                <a:solidFill>
                  <a:srgbClr val="001970"/>
                </a:solidFill>
                <a:latin typeface="Candara"/>
                <a:ea typeface="Candara"/>
                <a:cs typeface="Candara"/>
                <a:sym typeface="Candara"/>
              </a:rPr>
              <a:t> rural resort community as of 1/1/24.</a:t>
            </a:r>
            <a:endParaRPr sz="1300" b="1">
              <a:solidFill>
                <a:srgbClr val="001970"/>
              </a:solidFill>
              <a:highlight>
                <a:srgbClr val="8FC6E8"/>
              </a:highlight>
              <a:latin typeface="Candara"/>
              <a:ea typeface="Candara"/>
              <a:cs typeface="Candara"/>
              <a:sym typeface="Candara"/>
            </a:endParaRPr>
          </a:p>
          <a:p>
            <a:pPr marL="0" lvl="0" indent="0" algn="l" rtl="0">
              <a:lnSpc>
                <a:spcPct val="95000"/>
              </a:lnSpc>
              <a:spcBef>
                <a:spcPts val="1000"/>
              </a:spcBef>
              <a:spcAft>
                <a:spcPts val="0"/>
              </a:spcAft>
              <a:buNone/>
            </a:pPr>
            <a:r>
              <a:rPr lang="en" sz="1500" b="1">
                <a:solidFill>
                  <a:srgbClr val="001970"/>
                </a:solidFill>
                <a:latin typeface="Candara"/>
                <a:ea typeface="Candara"/>
                <a:cs typeface="Candara"/>
                <a:sym typeface="Candara"/>
              </a:rPr>
              <a:t>Grant program </a:t>
            </a:r>
            <a:endParaRPr sz="1500" b="1">
              <a:solidFill>
                <a:srgbClr val="001970"/>
              </a:solidFill>
              <a:latin typeface="Candara"/>
              <a:ea typeface="Candara"/>
              <a:cs typeface="Candara"/>
              <a:sym typeface="Candara"/>
            </a:endParaRPr>
          </a:p>
          <a:p>
            <a:pPr marL="0" lvl="0" indent="0" algn="l" rtl="0">
              <a:lnSpc>
                <a:spcPct val="95000"/>
              </a:lnSpc>
              <a:spcBef>
                <a:spcPts val="600"/>
              </a:spcBef>
              <a:spcAft>
                <a:spcPts val="0"/>
              </a:spcAft>
              <a:buNone/>
            </a:pPr>
            <a:r>
              <a:rPr lang="en" sz="1300" b="1">
                <a:solidFill>
                  <a:srgbClr val="001970"/>
                </a:solidFill>
                <a:latin typeface="Candara"/>
                <a:ea typeface="Candara"/>
                <a:cs typeface="Candara"/>
                <a:sym typeface="Candara"/>
              </a:rPr>
              <a:t>Housing Needs Planning TA Fund for HNAs.</a:t>
            </a:r>
            <a:endParaRPr sz="1300" b="1">
              <a:solidFill>
                <a:srgbClr val="001970"/>
              </a:solidFill>
              <a:latin typeface="Candara"/>
              <a:ea typeface="Candara"/>
              <a:cs typeface="Candara"/>
              <a:sym typeface="Candara"/>
            </a:endParaRPr>
          </a:p>
          <a:p>
            <a:pPr marL="0" lvl="0" indent="0" algn="l" rtl="0">
              <a:lnSpc>
                <a:spcPct val="95000"/>
              </a:lnSpc>
              <a:spcBef>
                <a:spcPts val="1000"/>
              </a:spcBef>
              <a:spcAft>
                <a:spcPts val="0"/>
              </a:spcAft>
              <a:buNone/>
            </a:pPr>
            <a:r>
              <a:rPr lang="en" sz="1500" b="1">
                <a:solidFill>
                  <a:srgbClr val="001970"/>
                </a:solidFill>
                <a:latin typeface="Candara"/>
                <a:ea typeface="Candara"/>
                <a:cs typeface="Candara"/>
                <a:sym typeface="Candara"/>
              </a:rPr>
              <a:t>Technical Assistance </a:t>
            </a:r>
            <a:endParaRPr sz="1500" b="1">
              <a:solidFill>
                <a:srgbClr val="001970"/>
              </a:solidFill>
              <a:latin typeface="Candara"/>
              <a:ea typeface="Candara"/>
              <a:cs typeface="Candara"/>
              <a:sym typeface="Candara"/>
            </a:endParaRPr>
          </a:p>
          <a:p>
            <a:pPr marL="0" lvl="0" indent="0" algn="l" rtl="0">
              <a:lnSpc>
                <a:spcPct val="95000"/>
              </a:lnSpc>
              <a:spcBef>
                <a:spcPts val="600"/>
              </a:spcBef>
              <a:spcAft>
                <a:spcPts val="600"/>
              </a:spcAft>
              <a:buNone/>
            </a:pPr>
            <a:r>
              <a:rPr lang="en" sz="1300" b="1">
                <a:solidFill>
                  <a:srgbClr val="001970"/>
                </a:solidFill>
                <a:latin typeface="Candara"/>
                <a:ea typeface="Candara"/>
                <a:cs typeface="Candara"/>
                <a:sym typeface="Candara"/>
              </a:rPr>
              <a:t>Materials, training, tools, templates, and function as a clearing house.</a:t>
            </a:r>
            <a:endParaRPr sz="1900" b="1">
              <a:solidFill>
                <a:srgbClr val="001970"/>
              </a:solidFill>
              <a:latin typeface="Candara"/>
              <a:ea typeface="Candara"/>
              <a:cs typeface="Candara"/>
              <a:sym typeface="Candar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5"/>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55</a:t>
            </a:fld>
            <a:endParaRPr/>
          </a:p>
        </p:txBody>
      </p:sp>
      <p:sp>
        <p:nvSpPr>
          <p:cNvPr id="858" name="Google Shape;858;p115"/>
          <p:cNvSpPr txBox="1"/>
          <p:nvPr/>
        </p:nvSpPr>
        <p:spPr>
          <a:xfrm>
            <a:off x="161200" y="139200"/>
            <a:ext cx="8924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6448F"/>
                </a:solidFill>
                <a:latin typeface="Candara"/>
                <a:ea typeface="Candara"/>
                <a:cs typeface="Candara"/>
                <a:sym typeface="Candara"/>
              </a:rPr>
              <a:t>SB 24-174 Sustainable Affordable Housing Assistance: </a:t>
            </a:r>
            <a:r>
              <a:rPr lang="en" sz="3000" b="1">
                <a:solidFill>
                  <a:srgbClr val="B02C20"/>
                </a:solidFill>
                <a:latin typeface="Candara"/>
                <a:ea typeface="Candara"/>
                <a:cs typeface="Candara"/>
                <a:sym typeface="Candara"/>
              </a:rPr>
              <a:t>Components</a:t>
            </a:r>
            <a:endParaRPr sz="2000" b="1">
              <a:solidFill>
                <a:srgbClr val="06448F"/>
              </a:solidFill>
              <a:latin typeface="Candara"/>
              <a:ea typeface="Candara"/>
              <a:cs typeface="Candara"/>
              <a:sym typeface="Candara"/>
            </a:endParaRPr>
          </a:p>
        </p:txBody>
      </p:sp>
      <p:sp>
        <p:nvSpPr>
          <p:cNvPr id="859" name="Google Shape;859;p115"/>
          <p:cNvSpPr txBox="1"/>
          <p:nvPr/>
        </p:nvSpPr>
        <p:spPr>
          <a:xfrm>
            <a:off x="123425" y="1270100"/>
            <a:ext cx="8924100" cy="31746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r>
              <a:rPr lang="en" sz="1600" b="1">
                <a:solidFill>
                  <a:srgbClr val="001970"/>
                </a:solidFill>
                <a:latin typeface="Candara"/>
                <a:ea typeface="Candara"/>
                <a:cs typeface="Candara"/>
                <a:sym typeface="Candara"/>
              </a:rPr>
              <a:t>Directory</a:t>
            </a:r>
            <a:endParaRPr sz="16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Affordability strategies, displacement mitigation strategies.</a:t>
            </a:r>
            <a:endParaRPr b="1">
              <a:solidFill>
                <a:srgbClr val="001970"/>
              </a:solidFill>
              <a:latin typeface="Candara"/>
              <a:ea typeface="Candara"/>
              <a:cs typeface="Candara"/>
              <a:sym typeface="Candara"/>
            </a:endParaRPr>
          </a:p>
          <a:p>
            <a:pPr marL="0" lvl="0" indent="0" algn="l" rtl="0">
              <a:lnSpc>
                <a:spcPct val="95000"/>
              </a:lnSpc>
              <a:spcBef>
                <a:spcPts val="1000"/>
              </a:spcBef>
              <a:spcAft>
                <a:spcPts val="0"/>
              </a:spcAft>
              <a:buNone/>
            </a:pPr>
            <a:r>
              <a:rPr lang="en" sz="1600" b="1">
                <a:solidFill>
                  <a:srgbClr val="001970"/>
                </a:solidFill>
                <a:latin typeface="Candara"/>
                <a:ea typeface="Candara"/>
                <a:cs typeface="Candara"/>
                <a:sym typeface="Candara"/>
              </a:rPr>
              <a:t>State Reports</a:t>
            </a:r>
            <a:endParaRPr sz="1600" b="1">
              <a:solidFill>
                <a:srgbClr val="001970"/>
              </a:solidFill>
              <a:latin typeface="Candara"/>
              <a:ea typeface="Candara"/>
              <a:cs typeface="Candara"/>
              <a:sym typeface="Candara"/>
            </a:endParaRPr>
          </a:p>
          <a:p>
            <a:pPr marL="0" lvl="0" indent="0" algn="l" rtl="0">
              <a:lnSpc>
                <a:spcPct val="115000"/>
              </a:lnSpc>
              <a:spcBef>
                <a:spcPts val="600"/>
              </a:spcBef>
              <a:spcAft>
                <a:spcPts val="0"/>
              </a:spcAft>
              <a:buNone/>
            </a:pPr>
            <a:r>
              <a:rPr lang="en" b="1">
                <a:solidFill>
                  <a:srgbClr val="001970"/>
                </a:solidFill>
                <a:latin typeface="Candara"/>
                <a:ea typeface="Candara"/>
                <a:cs typeface="Candara"/>
                <a:sym typeface="Candara"/>
              </a:rPr>
              <a:t>DOLA leads, facilitates engagement for, and publishes (1) a statewide strategic growth report and (2) a natural/agricultural interjurisdictional opportunities report.</a:t>
            </a:r>
            <a:endParaRPr b="1">
              <a:solidFill>
                <a:srgbClr val="001970"/>
              </a:solidFill>
              <a:highlight>
                <a:srgbClr val="8FC6E8"/>
              </a:highlight>
              <a:latin typeface="Candara"/>
              <a:ea typeface="Candara"/>
              <a:cs typeface="Candara"/>
              <a:sym typeface="Candara"/>
            </a:endParaRPr>
          </a:p>
          <a:p>
            <a:pPr marL="0" lvl="0" indent="0" algn="l" rtl="0">
              <a:lnSpc>
                <a:spcPct val="95000"/>
              </a:lnSpc>
              <a:spcBef>
                <a:spcPts val="1000"/>
              </a:spcBef>
              <a:spcAft>
                <a:spcPts val="0"/>
              </a:spcAft>
              <a:buNone/>
            </a:pPr>
            <a:r>
              <a:rPr lang="en" sz="1600" b="1">
                <a:solidFill>
                  <a:srgbClr val="001970"/>
                </a:solidFill>
                <a:latin typeface="Candara"/>
                <a:ea typeface="Candara"/>
                <a:cs typeface="Candara"/>
                <a:sym typeface="Candara"/>
              </a:rPr>
              <a:t>State Grants Criteria</a:t>
            </a:r>
            <a:endParaRPr sz="1600" b="1">
              <a:solidFill>
                <a:srgbClr val="001970"/>
              </a:solidFill>
              <a:latin typeface="Candara"/>
              <a:ea typeface="Candara"/>
              <a:cs typeface="Candara"/>
              <a:sym typeface="Candara"/>
            </a:endParaRPr>
          </a:p>
          <a:p>
            <a:pPr marL="0" lvl="0" indent="0" algn="l" rtl="0">
              <a:lnSpc>
                <a:spcPct val="95000"/>
              </a:lnSpc>
              <a:spcBef>
                <a:spcPts val="600"/>
              </a:spcBef>
              <a:spcAft>
                <a:spcPts val="0"/>
              </a:spcAft>
              <a:buNone/>
            </a:pPr>
            <a:r>
              <a:rPr lang="en" b="1">
                <a:solidFill>
                  <a:srgbClr val="001970"/>
                </a:solidFill>
                <a:latin typeface="Candara"/>
                <a:ea typeface="Candara"/>
                <a:cs typeface="Candara"/>
                <a:sym typeface="Candara"/>
              </a:rPr>
              <a:t>Update to prioritize projects in/supporting neighborhood centers and compliant LGs (re HNAs/HAPs and comprehensive plans). </a:t>
            </a:r>
            <a:endParaRPr b="1">
              <a:solidFill>
                <a:srgbClr val="001970"/>
              </a:solidFill>
              <a:latin typeface="Candara"/>
              <a:ea typeface="Candara"/>
              <a:cs typeface="Candara"/>
              <a:sym typeface="Candara"/>
            </a:endParaRPr>
          </a:p>
          <a:p>
            <a:pPr marL="0" lvl="0" indent="0" algn="l" rtl="0">
              <a:lnSpc>
                <a:spcPct val="95000"/>
              </a:lnSpc>
              <a:spcBef>
                <a:spcPts val="1000"/>
              </a:spcBef>
              <a:spcAft>
                <a:spcPts val="0"/>
              </a:spcAft>
              <a:buNone/>
            </a:pPr>
            <a:r>
              <a:rPr lang="en" sz="1600" b="1">
                <a:solidFill>
                  <a:srgbClr val="001970"/>
                </a:solidFill>
                <a:latin typeface="Candara"/>
                <a:ea typeface="Candara"/>
                <a:cs typeface="Candara"/>
                <a:sym typeface="Candara"/>
              </a:rPr>
              <a:t>Comp Plans</a:t>
            </a:r>
            <a:endParaRPr sz="1600" b="1">
              <a:solidFill>
                <a:srgbClr val="001970"/>
              </a:solidFill>
              <a:latin typeface="Candara"/>
              <a:ea typeface="Candara"/>
              <a:cs typeface="Candara"/>
              <a:sym typeface="Candara"/>
            </a:endParaRPr>
          </a:p>
          <a:p>
            <a:pPr marL="0" lvl="0" indent="0" algn="l" rtl="0">
              <a:lnSpc>
                <a:spcPct val="95000"/>
              </a:lnSpc>
              <a:spcBef>
                <a:spcPts val="600"/>
              </a:spcBef>
              <a:spcAft>
                <a:spcPts val="600"/>
              </a:spcAft>
              <a:buNone/>
            </a:pPr>
            <a:r>
              <a:rPr lang="en" b="1">
                <a:solidFill>
                  <a:srgbClr val="001970"/>
                </a:solidFill>
                <a:latin typeface="Candara"/>
                <a:ea typeface="Candara"/>
                <a:cs typeface="Candara"/>
                <a:sym typeface="Candara"/>
              </a:rPr>
              <a:t>Must include a strategic growth element and a water supply element by 12/31/26.</a:t>
            </a:r>
            <a:endParaRPr sz="2000" b="1">
              <a:solidFill>
                <a:srgbClr val="001970"/>
              </a:solidFill>
              <a:latin typeface="Candara"/>
              <a:ea typeface="Candara"/>
              <a:cs typeface="Candara"/>
              <a:sym typeface="Candar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116"/>
          <p:cNvPicPr preferRelativeResize="0"/>
          <p:nvPr/>
        </p:nvPicPr>
        <p:blipFill>
          <a:blip r:embed="rId3">
            <a:alphaModFix/>
          </a:blip>
          <a:stretch>
            <a:fillRect/>
          </a:stretch>
        </p:blipFill>
        <p:spPr>
          <a:xfrm>
            <a:off x="2475337" y="0"/>
            <a:ext cx="4193325" cy="5143500"/>
          </a:xfrm>
          <a:prstGeom prst="rect">
            <a:avLst/>
          </a:prstGeom>
          <a:noFill/>
          <a:ln>
            <a:noFill/>
          </a:ln>
        </p:spPr>
      </p:pic>
      <p:sp>
        <p:nvSpPr>
          <p:cNvPr id="865" name="Google Shape;865;p116"/>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7"/>
          <p:cNvSpPr txBox="1">
            <a:spLocks noGrp="1"/>
          </p:cNvSpPr>
          <p:nvPr>
            <p:ph type="title"/>
          </p:nvPr>
        </p:nvSpPr>
        <p:spPr>
          <a:xfrm>
            <a:off x="301500" y="879800"/>
            <a:ext cx="8541000" cy="116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0800"/>
              <a:t>Thank You !</a:t>
            </a:r>
            <a:endParaRPr sz="10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6"/>
          <p:cNvSpPr/>
          <p:nvPr/>
        </p:nvSpPr>
        <p:spPr>
          <a:xfrm>
            <a:off x="127025" y="1459917"/>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pic>
        <p:nvPicPr>
          <p:cNvPr id="411" name="Google Shape;411;p66"/>
          <p:cNvPicPr preferRelativeResize="0"/>
          <p:nvPr/>
        </p:nvPicPr>
        <p:blipFill rotWithShape="1">
          <a:blip r:embed="rId3">
            <a:alphaModFix/>
          </a:blip>
          <a:srcRect/>
          <a:stretch/>
        </p:blipFill>
        <p:spPr>
          <a:xfrm>
            <a:off x="587275" y="1051123"/>
            <a:ext cx="755700" cy="755700"/>
          </a:xfrm>
          <a:prstGeom prst="rect">
            <a:avLst/>
          </a:prstGeom>
          <a:noFill/>
          <a:ln>
            <a:noFill/>
          </a:ln>
        </p:spPr>
      </p:pic>
      <p:sp>
        <p:nvSpPr>
          <p:cNvPr id="412" name="Google Shape;412;p66"/>
          <p:cNvSpPr/>
          <p:nvPr/>
        </p:nvSpPr>
        <p:spPr>
          <a:xfrm>
            <a:off x="1928900"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413" name="Google Shape;413;p66"/>
          <p:cNvSpPr/>
          <p:nvPr/>
        </p:nvSpPr>
        <p:spPr>
          <a:xfrm>
            <a:off x="3730800"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414" name="Google Shape;414;p66"/>
          <p:cNvSpPr/>
          <p:nvPr/>
        </p:nvSpPr>
        <p:spPr>
          <a:xfrm>
            <a:off x="5532675" y="1459918"/>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ndara"/>
              <a:ea typeface="Candara"/>
              <a:cs typeface="Candara"/>
              <a:sym typeface="Candara"/>
            </a:endParaRPr>
          </a:p>
        </p:txBody>
      </p:sp>
      <p:sp>
        <p:nvSpPr>
          <p:cNvPr id="415" name="Google Shape;415;p66"/>
          <p:cNvSpPr/>
          <p:nvPr/>
        </p:nvSpPr>
        <p:spPr>
          <a:xfrm>
            <a:off x="7334600" y="1459917"/>
            <a:ext cx="1682400" cy="2392800"/>
          </a:xfrm>
          <a:prstGeom prst="roundRect">
            <a:avLst>
              <a:gd name="adj" fmla="val 16667"/>
            </a:avLst>
          </a:prstGeom>
          <a:noFill/>
          <a:ln w="9525" cap="flat" cmpd="sng">
            <a:solidFill>
              <a:srgbClr val="FFD1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dara"/>
              <a:ea typeface="Candara"/>
              <a:cs typeface="Candara"/>
              <a:sym typeface="Candara"/>
            </a:endParaRPr>
          </a:p>
        </p:txBody>
      </p:sp>
      <p:sp>
        <p:nvSpPr>
          <p:cNvPr id="416" name="Google Shape;416;p66"/>
          <p:cNvSpPr txBox="1">
            <a:spLocks noGrp="1"/>
          </p:cNvSpPr>
          <p:nvPr>
            <p:ph type="subTitle" idx="4294967295"/>
          </p:nvPr>
        </p:nvSpPr>
        <p:spPr>
          <a:xfrm>
            <a:off x="170513" y="1806835"/>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Housing</a:t>
            </a:r>
            <a:endParaRPr sz="1300" b="1">
              <a:solidFill>
                <a:srgbClr val="FDF2D3"/>
              </a:solidFill>
            </a:endParaRPr>
          </a:p>
        </p:txBody>
      </p:sp>
      <p:sp>
        <p:nvSpPr>
          <p:cNvPr id="417" name="Google Shape;417;p66"/>
          <p:cNvSpPr txBox="1">
            <a:spLocks noGrp="1"/>
          </p:cNvSpPr>
          <p:nvPr>
            <p:ph type="subTitle" idx="4294967295"/>
          </p:nvPr>
        </p:nvSpPr>
        <p:spPr>
          <a:xfrm>
            <a:off x="1972398" y="1871308"/>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Local Government</a:t>
            </a:r>
            <a:endParaRPr sz="1300" b="1">
              <a:solidFill>
                <a:srgbClr val="FDF2D3"/>
              </a:solidFill>
            </a:endParaRPr>
          </a:p>
        </p:txBody>
      </p:sp>
      <p:sp>
        <p:nvSpPr>
          <p:cNvPr id="418" name="Google Shape;418;p66"/>
          <p:cNvSpPr txBox="1">
            <a:spLocks noGrp="1"/>
          </p:cNvSpPr>
          <p:nvPr>
            <p:ph type="subTitle" idx="4294967295"/>
          </p:nvPr>
        </p:nvSpPr>
        <p:spPr>
          <a:xfrm>
            <a:off x="3766240" y="1883035"/>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Division of Property Taxation</a:t>
            </a:r>
            <a:endParaRPr sz="1300" b="1">
              <a:solidFill>
                <a:srgbClr val="FDF2D3"/>
              </a:solidFill>
            </a:endParaRPr>
          </a:p>
        </p:txBody>
      </p:sp>
      <p:sp>
        <p:nvSpPr>
          <p:cNvPr id="419" name="Google Shape;419;p66"/>
          <p:cNvSpPr txBox="1">
            <a:spLocks noGrp="1"/>
          </p:cNvSpPr>
          <p:nvPr>
            <p:ph type="subTitle" idx="4294967295"/>
          </p:nvPr>
        </p:nvSpPr>
        <p:spPr>
          <a:xfrm>
            <a:off x="5474538" y="1883050"/>
            <a:ext cx="17841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Board of Assessment Appeals</a:t>
            </a:r>
            <a:endParaRPr sz="1300" b="1">
              <a:solidFill>
                <a:srgbClr val="FDF2D3"/>
              </a:solidFill>
            </a:endParaRPr>
          </a:p>
        </p:txBody>
      </p:sp>
      <p:sp>
        <p:nvSpPr>
          <p:cNvPr id="420" name="Google Shape;420;p66"/>
          <p:cNvSpPr txBox="1">
            <a:spLocks noGrp="1"/>
          </p:cNvSpPr>
          <p:nvPr>
            <p:ph type="subTitle" idx="4294967295"/>
          </p:nvPr>
        </p:nvSpPr>
        <p:spPr>
          <a:xfrm>
            <a:off x="7386131" y="1883037"/>
            <a:ext cx="1595400" cy="192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b="1">
                <a:solidFill>
                  <a:srgbClr val="FDF2D3"/>
                </a:solidFill>
              </a:rPr>
              <a:t>State Demography Office</a:t>
            </a:r>
            <a:endParaRPr sz="1300" b="1">
              <a:solidFill>
                <a:srgbClr val="FDF2D3"/>
              </a:solidFill>
            </a:endParaRPr>
          </a:p>
        </p:txBody>
      </p:sp>
      <p:sp>
        <p:nvSpPr>
          <p:cNvPr id="421" name="Google Shape;421;p66"/>
          <p:cNvSpPr txBox="1">
            <a:spLocks noGrp="1"/>
          </p:cNvSpPr>
          <p:nvPr>
            <p:ph type="title"/>
          </p:nvPr>
        </p:nvSpPr>
        <p:spPr>
          <a:xfrm>
            <a:off x="52100" y="397975"/>
            <a:ext cx="24195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t>About </a:t>
            </a:r>
            <a:r>
              <a:rPr lang="en" sz="2600" b="1">
                <a:solidFill>
                  <a:srgbClr val="FFFFFF"/>
                </a:solidFill>
              </a:rPr>
              <a:t>DOLA</a:t>
            </a:r>
            <a:endParaRPr sz="2600" b="1">
              <a:solidFill>
                <a:srgbClr val="FFFFFF"/>
              </a:solidFill>
            </a:endParaRPr>
          </a:p>
        </p:txBody>
      </p:sp>
      <p:sp>
        <p:nvSpPr>
          <p:cNvPr id="422" name="Google Shape;422;p66"/>
          <p:cNvSpPr txBox="1">
            <a:spLocks noGrp="1"/>
          </p:cNvSpPr>
          <p:nvPr>
            <p:ph type="subTitle" idx="4294967295"/>
          </p:nvPr>
        </p:nvSpPr>
        <p:spPr>
          <a:xfrm>
            <a:off x="1809425" y="2262850"/>
            <a:ext cx="18399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Provide funding opportunities </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50000"/>
              </a:lnSpc>
              <a:spcBef>
                <a:spcPts val="1000"/>
              </a:spcBef>
              <a:spcAft>
                <a:spcPts val="0"/>
              </a:spcAft>
              <a:buClr>
                <a:schemeClr val="lt1"/>
              </a:buClr>
              <a:buSzPts val="1050"/>
              <a:buChar char="●"/>
            </a:pPr>
            <a:r>
              <a:rPr lang="en" sz="1050">
                <a:solidFill>
                  <a:schemeClr val="lt1"/>
                </a:solidFill>
              </a:rPr>
              <a:t>Build community resilience </a:t>
            </a:r>
            <a:endParaRPr sz="1050"/>
          </a:p>
        </p:txBody>
      </p:sp>
      <p:sp>
        <p:nvSpPr>
          <p:cNvPr id="423" name="Google Shape;423;p66"/>
          <p:cNvSpPr txBox="1">
            <a:spLocks noGrp="1"/>
          </p:cNvSpPr>
          <p:nvPr>
            <p:ph type="subTitle" idx="4294967295"/>
          </p:nvPr>
        </p:nvSpPr>
        <p:spPr>
          <a:xfrm>
            <a:off x="-21275" y="2262975"/>
            <a:ext cx="19938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Administer gap financing</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Provide individual support </a:t>
            </a:r>
            <a:endParaRPr sz="1050">
              <a:solidFill>
                <a:schemeClr val="lt1"/>
              </a:solidFill>
            </a:endParaRPr>
          </a:p>
        </p:txBody>
      </p:sp>
      <p:sp>
        <p:nvSpPr>
          <p:cNvPr id="424" name="Google Shape;424;p66"/>
          <p:cNvSpPr txBox="1">
            <a:spLocks noGrp="1"/>
          </p:cNvSpPr>
          <p:nvPr>
            <p:ph type="subTitle" idx="4294967295"/>
          </p:nvPr>
        </p:nvSpPr>
        <p:spPr>
          <a:xfrm>
            <a:off x="3615150" y="2262875"/>
            <a:ext cx="18399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Provide reporting</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Offers professional education</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Administer exemptions</a:t>
            </a:r>
            <a:endParaRPr sz="1050">
              <a:solidFill>
                <a:schemeClr val="lt1"/>
              </a:solidFill>
            </a:endParaRPr>
          </a:p>
        </p:txBody>
      </p:sp>
      <p:sp>
        <p:nvSpPr>
          <p:cNvPr id="425" name="Google Shape;425;p66"/>
          <p:cNvSpPr txBox="1">
            <a:spLocks noGrp="1"/>
          </p:cNvSpPr>
          <p:nvPr>
            <p:ph type="subTitle" idx="4294967295"/>
          </p:nvPr>
        </p:nvSpPr>
        <p:spPr>
          <a:xfrm>
            <a:off x="5361650" y="2262725"/>
            <a:ext cx="1898400" cy="1397400"/>
          </a:xfrm>
          <a:prstGeom prst="rect">
            <a:avLst/>
          </a:prstGeom>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Docket appeals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Hold evidentiary hearings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Issue written decisions</a:t>
            </a:r>
            <a:endParaRPr sz="1050">
              <a:solidFill>
                <a:schemeClr val="lt1"/>
              </a:solidFill>
            </a:endParaRPr>
          </a:p>
        </p:txBody>
      </p:sp>
      <p:sp>
        <p:nvSpPr>
          <p:cNvPr id="426" name="Google Shape;426;p66"/>
          <p:cNvSpPr txBox="1">
            <a:spLocks noGrp="1"/>
          </p:cNvSpPr>
          <p:nvPr>
            <p:ph type="subTitle" idx="4294967295"/>
          </p:nvPr>
        </p:nvSpPr>
        <p:spPr>
          <a:xfrm>
            <a:off x="7196775" y="2351550"/>
            <a:ext cx="1898400" cy="1308600"/>
          </a:xfrm>
          <a:prstGeom prst="rect">
            <a:avLst/>
          </a:prstGeom>
        </p:spPr>
        <p:txBody>
          <a:bodyPr spcFirstLastPara="1" wrap="square" lIns="91425" tIns="91425" rIns="91425" bIns="91425" anchor="ctr" anchorCtr="0">
            <a:noAutofit/>
          </a:bodyPr>
          <a:lstStyle/>
          <a:p>
            <a:pPr marL="457200" lvl="0" indent="-295275" algn="l" rtl="0">
              <a:lnSpc>
                <a:spcPct val="115000"/>
              </a:lnSpc>
              <a:spcBef>
                <a:spcPts val="0"/>
              </a:spcBef>
              <a:spcAft>
                <a:spcPts val="0"/>
              </a:spcAft>
              <a:buClr>
                <a:schemeClr val="lt1"/>
              </a:buClr>
              <a:buSzPts val="1050"/>
              <a:buChar char="●"/>
            </a:pPr>
            <a:r>
              <a:rPr lang="en" sz="1050">
                <a:solidFill>
                  <a:schemeClr val="lt1"/>
                </a:solidFill>
              </a:rPr>
              <a:t>Production of estimates &amp; forecasts</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Data dissemination  </a:t>
            </a:r>
            <a:endParaRPr sz="1050">
              <a:solidFill>
                <a:schemeClr val="lt1"/>
              </a:solidFill>
            </a:endParaRPr>
          </a:p>
          <a:p>
            <a:pPr marL="457200" lvl="0" indent="-295275" algn="l" rtl="0">
              <a:lnSpc>
                <a:spcPct val="115000"/>
              </a:lnSpc>
              <a:spcBef>
                <a:spcPts val="1000"/>
              </a:spcBef>
              <a:spcAft>
                <a:spcPts val="0"/>
              </a:spcAft>
              <a:buClr>
                <a:schemeClr val="lt1"/>
              </a:buClr>
              <a:buSzPts val="1050"/>
              <a:buChar char="●"/>
            </a:pPr>
            <a:r>
              <a:rPr lang="en" sz="1050">
                <a:solidFill>
                  <a:schemeClr val="lt1"/>
                </a:solidFill>
              </a:rPr>
              <a:t>Technical assistance and outreach</a:t>
            </a:r>
            <a:endParaRPr sz="1050">
              <a:solidFill>
                <a:schemeClr val="lt1"/>
              </a:solidFill>
            </a:endParaRPr>
          </a:p>
        </p:txBody>
      </p:sp>
      <p:pic>
        <p:nvPicPr>
          <p:cNvPr id="427" name="Google Shape;427;p66"/>
          <p:cNvPicPr preferRelativeResize="0"/>
          <p:nvPr/>
        </p:nvPicPr>
        <p:blipFill rotWithShape="1">
          <a:blip r:embed="rId4">
            <a:alphaModFix/>
          </a:blip>
          <a:srcRect/>
          <a:stretch/>
        </p:blipFill>
        <p:spPr>
          <a:xfrm>
            <a:off x="2392262" y="1051123"/>
            <a:ext cx="755700" cy="755700"/>
          </a:xfrm>
          <a:prstGeom prst="rect">
            <a:avLst/>
          </a:prstGeom>
          <a:noFill/>
          <a:ln>
            <a:noFill/>
          </a:ln>
        </p:spPr>
      </p:pic>
      <p:pic>
        <p:nvPicPr>
          <p:cNvPr id="428" name="Google Shape;428;p66"/>
          <p:cNvPicPr preferRelativeResize="0"/>
          <p:nvPr/>
        </p:nvPicPr>
        <p:blipFill rotWithShape="1">
          <a:blip r:embed="rId5">
            <a:alphaModFix/>
          </a:blip>
          <a:srcRect/>
          <a:stretch/>
        </p:blipFill>
        <p:spPr>
          <a:xfrm>
            <a:off x="4194137" y="1051123"/>
            <a:ext cx="755700" cy="755700"/>
          </a:xfrm>
          <a:prstGeom prst="rect">
            <a:avLst/>
          </a:prstGeom>
          <a:noFill/>
          <a:ln>
            <a:noFill/>
          </a:ln>
        </p:spPr>
      </p:pic>
      <p:pic>
        <p:nvPicPr>
          <p:cNvPr id="429" name="Google Shape;429;p66"/>
          <p:cNvPicPr preferRelativeResize="0"/>
          <p:nvPr/>
        </p:nvPicPr>
        <p:blipFill rotWithShape="1">
          <a:blip r:embed="rId6">
            <a:alphaModFix/>
          </a:blip>
          <a:srcRect/>
          <a:stretch/>
        </p:blipFill>
        <p:spPr>
          <a:xfrm>
            <a:off x="5996050" y="1051123"/>
            <a:ext cx="755700" cy="755700"/>
          </a:xfrm>
          <a:prstGeom prst="rect">
            <a:avLst/>
          </a:prstGeom>
          <a:noFill/>
          <a:ln>
            <a:noFill/>
          </a:ln>
        </p:spPr>
      </p:pic>
      <p:pic>
        <p:nvPicPr>
          <p:cNvPr id="430" name="Google Shape;430;p66"/>
          <p:cNvPicPr preferRelativeResize="0"/>
          <p:nvPr/>
        </p:nvPicPr>
        <p:blipFill rotWithShape="1">
          <a:blip r:embed="rId7">
            <a:alphaModFix/>
          </a:blip>
          <a:srcRect/>
          <a:stretch/>
        </p:blipFill>
        <p:spPr>
          <a:xfrm>
            <a:off x="7797900" y="1051123"/>
            <a:ext cx="755700" cy="755700"/>
          </a:xfrm>
          <a:prstGeom prst="rect">
            <a:avLst/>
          </a:prstGeom>
          <a:noFill/>
          <a:ln>
            <a:noFill/>
          </a:ln>
        </p:spPr>
      </p:pic>
      <p:sp>
        <p:nvSpPr>
          <p:cNvPr id="431" name="Google Shape;431;p66"/>
          <p:cNvSpPr txBox="1">
            <a:spLocks noGrp="1"/>
          </p:cNvSpPr>
          <p:nvPr>
            <p:ph type="sldNum" idx="12"/>
          </p:nvPr>
        </p:nvSpPr>
        <p:spPr>
          <a:xfrm>
            <a:off x="8432825" y="45611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6</a:t>
            </a:fld>
            <a:endParaRPr b="1">
              <a:solidFill>
                <a:srgbClr val="06448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a:spLocks noGrp="1"/>
          </p:cNvSpPr>
          <p:nvPr>
            <p:ph type="title"/>
          </p:nvPr>
        </p:nvSpPr>
        <p:spPr>
          <a:xfrm>
            <a:off x="311700" y="18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1970"/>
                </a:solidFill>
              </a:rPr>
              <a:t>Our Leadership </a:t>
            </a:r>
            <a:r>
              <a:rPr lang="en" b="1">
                <a:solidFill>
                  <a:srgbClr val="C3002F"/>
                </a:solidFill>
              </a:rPr>
              <a:t>Focus </a:t>
            </a:r>
            <a:r>
              <a:rPr lang="en" b="1">
                <a:solidFill>
                  <a:srgbClr val="06448F"/>
                </a:solidFill>
              </a:rPr>
              <a:t>for 2025</a:t>
            </a:r>
            <a:r>
              <a:rPr lang="en" b="1">
                <a:solidFill>
                  <a:srgbClr val="C3002F"/>
                </a:solidFill>
              </a:rPr>
              <a:t> </a:t>
            </a:r>
            <a:endParaRPr b="1">
              <a:solidFill>
                <a:srgbClr val="C3002F"/>
              </a:solidFill>
            </a:endParaRPr>
          </a:p>
        </p:txBody>
      </p:sp>
      <p:sp>
        <p:nvSpPr>
          <p:cNvPr id="437" name="Google Shape;437;p67"/>
          <p:cNvSpPr txBox="1">
            <a:spLocks noGrp="1"/>
          </p:cNvSpPr>
          <p:nvPr>
            <p:ph type="sldNum" idx="12"/>
          </p:nvPr>
        </p:nvSpPr>
        <p:spPr>
          <a:xfrm>
            <a:off x="8446425" y="4714898"/>
            <a:ext cx="548700" cy="3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solidFill>
                  <a:srgbClr val="06448F"/>
                </a:solidFill>
              </a:rPr>
              <a:t>7</a:t>
            </a:fld>
            <a:endParaRPr b="1">
              <a:solidFill>
                <a:srgbClr val="06448F"/>
              </a:solidFill>
            </a:endParaRPr>
          </a:p>
        </p:txBody>
      </p:sp>
      <p:sp>
        <p:nvSpPr>
          <p:cNvPr id="438" name="Google Shape;438;p67"/>
          <p:cNvSpPr txBox="1"/>
          <p:nvPr/>
        </p:nvSpPr>
        <p:spPr>
          <a:xfrm>
            <a:off x="2242625" y="2932750"/>
            <a:ext cx="2247600" cy="8397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Transparency and impact focus</a:t>
            </a:r>
            <a:endParaRPr sz="1700" b="1">
              <a:solidFill>
                <a:srgbClr val="001970"/>
              </a:solidFill>
              <a:latin typeface="Candara"/>
              <a:ea typeface="Candara"/>
              <a:cs typeface="Candara"/>
              <a:sym typeface="Candara"/>
            </a:endParaRPr>
          </a:p>
        </p:txBody>
      </p:sp>
      <p:sp>
        <p:nvSpPr>
          <p:cNvPr id="439" name="Google Shape;439;p67"/>
          <p:cNvSpPr txBox="1"/>
          <p:nvPr/>
        </p:nvSpPr>
        <p:spPr>
          <a:xfrm>
            <a:off x="6807125" y="2886276"/>
            <a:ext cx="2014200" cy="1048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Proactive leadership on housing</a:t>
            </a:r>
            <a:endParaRPr sz="1700" b="1">
              <a:solidFill>
                <a:srgbClr val="001970"/>
              </a:solidFill>
              <a:latin typeface="Candara"/>
              <a:ea typeface="Candara"/>
              <a:cs typeface="Candara"/>
              <a:sym typeface="Candara"/>
            </a:endParaRPr>
          </a:p>
        </p:txBody>
      </p:sp>
      <p:pic>
        <p:nvPicPr>
          <p:cNvPr id="440" name="Google Shape;440;p67"/>
          <p:cNvPicPr preferRelativeResize="0"/>
          <p:nvPr/>
        </p:nvPicPr>
        <p:blipFill rotWithShape="1">
          <a:blip r:embed="rId3">
            <a:alphaModFix/>
          </a:blip>
          <a:srcRect l="1950" r="1950"/>
          <a:stretch/>
        </p:blipFill>
        <p:spPr>
          <a:xfrm>
            <a:off x="5059050" y="1565850"/>
            <a:ext cx="1194850" cy="1243325"/>
          </a:xfrm>
          <a:prstGeom prst="rect">
            <a:avLst/>
          </a:prstGeom>
          <a:noFill/>
          <a:ln>
            <a:noFill/>
          </a:ln>
          <a:effectLst>
            <a:outerShdw blurRad="57150" dist="47625" dir="5400000" algn="bl" rotWithShape="0">
              <a:srgbClr val="000000">
                <a:alpha val="50000"/>
              </a:srgbClr>
            </a:outerShdw>
          </a:effectLst>
        </p:spPr>
      </p:pic>
      <p:pic>
        <p:nvPicPr>
          <p:cNvPr id="441" name="Google Shape;441;p67"/>
          <p:cNvPicPr preferRelativeResize="0"/>
          <p:nvPr/>
        </p:nvPicPr>
        <p:blipFill rotWithShape="1">
          <a:blip r:embed="rId4">
            <a:alphaModFix/>
          </a:blip>
          <a:srcRect l="1950" r="1950"/>
          <a:stretch/>
        </p:blipFill>
        <p:spPr>
          <a:xfrm>
            <a:off x="2769000" y="1565850"/>
            <a:ext cx="1194850" cy="1243325"/>
          </a:xfrm>
          <a:prstGeom prst="rect">
            <a:avLst/>
          </a:prstGeom>
          <a:noFill/>
          <a:ln>
            <a:noFill/>
          </a:ln>
          <a:effectLst>
            <a:outerShdw blurRad="57150" dist="47625" dir="5400000" algn="bl" rotWithShape="0">
              <a:srgbClr val="000000">
                <a:alpha val="50000"/>
              </a:srgbClr>
            </a:outerShdw>
          </a:effectLst>
        </p:spPr>
      </p:pic>
      <p:pic>
        <p:nvPicPr>
          <p:cNvPr id="442" name="Google Shape;442;p67"/>
          <p:cNvPicPr preferRelativeResize="0"/>
          <p:nvPr/>
        </p:nvPicPr>
        <p:blipFill rotWithShape="1">
          <a:blip r:embed="rId5">
            <a:alphaModFix/>
          </a:blip>
          <a:srcRect l="1950" r="1950"/>
          <a:stretch/>
        </p:blipFill>
        <p:spPr>
          <a:xfrm>
            <a:off x="513000" y="1565850"/>
            <a:ext cx="1194850" cy="1243325"/>
          </a:xfrm>
          <a:prstGeom prst="rect">
            <a:avLst/>
          </a:prstGeom>
          <a:noFill/>
          <a:ln>
            <a:noFill/>
          </a:ln>
          <a:effectLst>
            <a:outerShdw blurRad="57150" dist="47625" dir="5400000" algn="bl" rotWithShape="0">
              <a:srgbClr val="000000">
                <a:alpha val="50000"/>
              </a:srgbClr>
            </a:outerShdw>
          </a:effectLst>
        </p:spPr>
      </p:pic>
      <p:pic>
        <p:nvPicPr>
          <p:cNvPr id="443" name="Google Shape;443;p67"/>
          <p:cNvPicPr preferRelativeResize="0"/>
          <p:nvPr/>
        </p:nvPicPr>
        <p:blipFill rotWithShape="1">
          <a:blip r:embed="rId6">
            <a:alphaModFix/>
          </a:blip>
          <a:srcRect l="1950" r="1950"/>
          <a:stretch/>
        </p:blipFill>
        <p:spPr>
          <a:xfrm>
            <a:off x="7216800" y="1565875"/>
            <a:ext cx="1194850" cy="1243325"/>
          </a:xfrm>
          <a:prstGeom prst="rect">
            <a:avLst/>
          </a:prstGeom>
          <a:noFill/>
          <a:ln>
            <a:noFill/>
          </a:ln>
          <a:effectLst>
            <a:outerShdw blurRad="57150" dist="47625" dir="5400000" algn="bl" rotWithShape="0">
              <a:srgbClr val="000000">
                <a:alpha val="50000"/>
              </a:srgbClr>
            </a:outerShdw>
          </a:effectLst>
        </p:spPr>
      </p:pic>
      <p:sp>
        <p:nvSpPr>
          <p:cNvPr id="444" name="Google Shape;444;p67"/>
          <p:cNvSpPr txBox="1"/>
          <p:nvPr/>
        </p:nvSpPr>
        <p:spPr>
          <a:xfrm>
            <a:off x="103325" y="2886276"/>
            <a:ext cx="2014200" cy="72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Lean Machine</a:t>
            </a:r>
            <a:endParaRPr sz="1700" b="1">
              <a:solidFill>
                <a:srgbClr val="001970"/>
              </a:solidFill>
              <a:latin typeface="Candara"/>
              <a:ea typeface="Candara"/>
              <a:cs typeface="Candara"/>
              <a:sym typeface="Candara"/>
            </a:endParaRPr>
          </a:p>
        </p:txBody>
      </p:sp>
      <p:sp>
        <p:nvSpPr>
          <p:cNvPr id="445" name="Google Shape;445;p67"/>
          <p:cNvSpPr txBox="1"/>
          <p:nvPr/>
        </p:nvSpPr>
        <p:spPr>
          <a:xfrm>
            <a:off x="4672775" y="2886275"/>
            <a:ext cx="1951800" cy="141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rgbClr val="001970"/>
                </a:solidFill>
                <a:latin typeface="Candara"/>
                <a:ea typeface="Candara"/>
                <a:cs typeface="Candara"/>
                <a:sym typeface="Candara"/>
              </a:rPr>
              <a:t>Educate and elevate</a:t>
            </a:r>
            <a:endParaRPr sz="1700" b="1">
              <a:solidFill>
                <a:srgbClr val="001970"/>
              </a:solidFill>
              <a:latin typeface="Candara"/>
              <a:ea typeface="Candara"/>
              <a:cs typeface="Candara"/>
              <a:sym typeface="Canda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448F"/>
        </a:solidFill>
        <a:effectLst/>
      </p:bgPr>
    </p:bg>
    <p:spTree>
      <p:nvGrpSpPr>
        <p:cNvPr id="1" name="Shape 449"/>
        <p:cNvGrpSpPr/>
        <p:nvPr/>
      </p:nvGrpSpPr>
      <p:grpSpPr>
        <a:xfrm>
          <a:off x="0" y="0"/>
          <a:ext cx="0" cy="0"/>
          <a:chOff x="0" y="0"/>
          <a:chExt cx="0" cy="0"/>
        </a:xfrm>
      </p:grpSpPr>
      <p:sp>
        <p:nvSpPr>
          <p:cNvPr id="450" name="Google Shape;450;p68"/>
          <p:cNvSpPr txBox="1">
            <a:spLocks noGrp="1"/>
          </p:cNvSpPr>
          <p:nvPr>
            <p:ph type="title"/>
          </p:nvPr>
        </p:nvSpPr>
        <p:spPr>
          <a:xfrm>
            <a:off x="398700" y="283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Questions?</a:t>
            </a:r>
            <a:endParaRPr b="1">
              <a:solidFill>
                <a:schemeClr val="lt1"/>
              </a:solidFill>
            </a:endParaRPr>
          </a:p>
        </p:txBody>
      </p:sp>
      <p:sp>
        <p:nvSpPr>
          <p:cNvPr id="451" name="Google Shape;451;p68"/>
          <p:cNvSpPr txBox="1"/>
          <p:nvPr/>
        </p:nvSpPr>
        <p:spPr>
          <a:xfrm>
            <a:off x="0" y="0"/>
            <a:ext cx="9144000" cy="5143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400" b="1">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3800">
              <a:latin typeface="Calibri"/>
              <a:ea typeface="Calibri"/>
              <a:cs typeface="Calibri"/>
              <a:sym typeface="Calibri"/>
            </a:endParaRPr>
          </a:p>
        </p:txBody>
      </p:sp>
      <p:pic>
        <p:nvPicPr>
          <p:cNvPr id="452" name="Google Shape;452;p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3" name="Google Shape;453;p68"/>
          <p:cNvSpPr txBox="1"/>
          <p:nvPr/>
        </p:nvSpPr>
        <p:spPr>
          <a:xfrm>
            <a:off x="611125" y="65250"/>
            <a:ext cx="7927500" cy="877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4500" b="1">
                <a:solidFill>
                  <a:schemeClr val="lt1"/>
                </a:solidFill>
                <a:latin typeface="Candara"/>
                <a:ea typeface="Candara"/>
                <a:cs typeface="Candara"/>
                <a:sym typeface="Candara"/>
              </a:rPr>
              <a:t>Division of Local Government</a:t>
            </a:r>
            <a:endParaRPr sz="2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9"/>
          <p:cNvSpPr txBox="1">
            <a:spLocks noGrp="1"/>
          </p:cNvSpPr>
          <p:nvPr>
            <p:ph type="title"/>
          </p:nvPr>
        </p:nvSpPr>
        <p:spPr>
          <a:xfrm>
            <a:off x="251059" y="172685"/>
            <a:ext cx="7715100" cy="659100"/>
          </a:xfrm>
          <a:prstGeom prst="rect">
            <a:avLst/>
          </a:prstGeom>
          <a:effectLst>
            <a:outerShdw blurRad="57150" dist="19050" dir="5400000" algn="bl" rotWithShape="0">
              <a:srgbClr val="000000">
                <a:alpha val="50000"/>
              </a:srgbClr>
            </a:outerShdw>
          </a:effectLst>
        </p:spPr>
        <p:txBody>
          <a:bodyPr spcFirstLastPara="1" wrap="square" lIns="58925" tIns="29450" rIns="58925" bIns="29450" anchor="t" anchorCtr="0">
            <a:noAutofit/>
          </a:bodyPr>
          <a:lstStyle/>
          <a:p>
            <a:pPr marL="0" lvl="0" indent="0" algn="l" rtl="0">
              <a:spcBef>
                <a:spcPts val="0"/>
              </a:spcBef>
              <a:spcAft>
                <a:spcPts val="0"/>
              </a:spcAft>
              <a:buNone/>
            </a:pPr>
            <a:r>
              <a:rPr lang="en" b="1" i="0">
                <a:solidFill>
                  <a:schemeClr val="accent1"/>
                </a:solidFill>
              </a:rPr>
              <a:t>Division of Local Government</a:t>
            </a:r>
            <a:endParaRPr b="1" i="0">
              <a:solidFill>
                <a:schemeClr val="accent1"/>
              </a:solidFill>
            </a:endParaRPr>
          </a:p>
        </p:txBody>
      </p:sp>
      <p:sp>
        <p:nvSpPr>
          <p:cNvPr id="459" name="Google Shape;459;p69"/>
          <p:cNvSpPr txBox="1">
            <a:spLocks noGrp="1"/>
          </p:cNvSpPr>
          <p:nvPr>
            <p:ph type="body" idx="1"/>
          </p:nvPr>
        </p:nvSpPr>
        <p:spPr>
          <a:xfrm>
            <a:off x="4344775" y="1353125"/>
            <a:ext cx="4324200" cy="3579600"/>
          </a:xfrm>
          <a:prstGeom prst="rect">
            <a:avLst/>
          </a:prstGeom>
        </p:spPr>
        <p:txBody>
          <a:bodyPr spcFirstLastPara="1" wrap="square" lIns="58925" tIns="29450" rIns="58925" bIns="29450" anchor="t" anchorCtr="0">
            <a:noAutofit/>
          </a:bodyPr>
          <a:lstStyle/>
          <a:p>
            <a:pPr marL="0" lvl="0" indent="0" algn="l" rtl="0">
              <a:spcBef>
                <a:spcPts val="0"/>
              </a:spcBef>
              <a:spcAft>
                <a:spcPts val="0"/>
              </a:spcAft>
              <a:buClr>
                <a:srgbClr val="000000"/>
              </a:buClr>
              <a:buSzPts val="2500"/>
              <a:buFont typeface="Arial"/>
              <a:buNone/>
            </a:pPr>
            <a:r>
              <a:rPr lang="en" sz="2300">
                <a:solidFill>
                  <a:srgbClr val="000000"/>
                </a:solidFill>
              </a:rPr>
              <a:t>The Division of Local Government (DLG) provides strategic expertise, advocacy, and funding to strengthen Colorado communities. The division promotes local problem solving, informs decision making and invests in communities.</a:t>
            </a:r>
            <a:endParaRPr sz="2300">
              <a:solidFill>
                <a:srgbClr val="000000"/>
              </a:solidFill>
              <a:latin typeface="Calibri"/>
              <a:ea typeface="Calibri"/>
              <a:cs typeface="Calibri"/>
              <a:sym typeface="Calibri"/>
            </a:endParaRPr>
          </a:p>
          <a:p>
            <a:pPr marL="0" lvl="0" indent="0" algn="l" rtl="0">
              <a:spcBef>
                <a:spcPts val="0"/>
              </a:spcBef>
              <a:spcAft>
                <a:spcPts val="0"/>
              </a:spcAft>
              <a:buClr>
                <a:srgbClr val="000000"/>
              </a:buClr>
              <a:buSzPts val="1600"/>
              <a:buFont typeface="Arial"/>
              <a:buNone/>
            </a:pPr>
            <a:endParaRPr sz="1600">
              <a:solidFill>
                <a:srgbClr val="3F3F3F"/>
              </a:solidFill>
              <a:latin typeface="Tahoma"/>
              <a:ea typeface="Tahoma"/>
              <a:cs typeface="Tahoma"/>
              <a:sym typeface="Tahoma"/>
            </a:endParaRPr>
          </a:p>
          <a:p>
            <a:pPr marL="0" lvl="0" indent="0" algn="l" rtl="0">
              <a:spcBef>
                <a:spcPts val="2700"/>
              </a:spcBef>
              <a:spcAft>
                <a:spcPts val="0"/>
              </a:spcAft>
              <a:buNone/>
            </a:pPr>
            <a:endParaRPr/>
          </a:p>
        </p:txBody>
      </p:sp>
      <p:pic>
        <p:nvPicPr>
          <p:cNvPr id="460" name="Google Shape;460;p69"/>
          <p:cNvPicPr preferRelativeResize="0"/>
          <p:nvPr/>
        </p:nvPicPr>
        <p:blipFill rotWithShape="1">
          <a:blip r:embed="rId3">
            <a:alphaModFix/>
          </a:blip>
          <a:srcRect/>
          <a:stretch/>
        </p:blipFill>
        <p:spPr>
          <a:xfrm>
            <a:off x="56250" y="1114363"/>
            <a:ext cx="4288536" cy="364391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H Slide Deck Template 1">
  <a:themeElements>
    <a:clrScheme name="Simple Light">
      <a:dk1>
        <a:srgbClr val="001970"/>
      </a:dk1>
      <a:lt1>
        <a:srgbClr val="FFFFFF"/>
      </a:lt1>
      <a:dk2>
        <a:srgbClr val="5C666F"/>
      </a:dk2>
      <a:lt2>
        <a:srgbClr val="D0D2D3"/>
      </a:lt2>
      <a:accent1>
        <a:srgbClr val="25CAD3"/>
      </a:accent1>
      <a:accent2>
        <a:srgbClr val="009ADD"/>
      </a:accent2>
      <a:accent3>
        <a:srgbClr val="EB6851"/>
      </a:accent3>
      <a:accent4>
        <a:srgbClr val="FFD100"/>
      </a:accent4>
      <a:accent5>
        <a:srgbClr val="430098"/>
      </a:accent5>
      <a:accent6>
        <a:srgbClr val="8FC6E8"/>
      </a:accent6>
      <a:hlink>
        <a:srgbClr val="1F96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H Slide Deck Template 1">
  <a:themeElements>
    <a:clrScheme name="Simple Light">
      <a:dk1>
        <a:srgbClr val="001970"/>
      </a:dk1>
      <a:lt1>
        <a:srgbClr val="FFFFFF"/>
      </a:lt1>
      <a:dk2>
        <a:srgbClr val="5C666F"/>
      </a:dk2>
      <a:lt2>
        <a:srgbClr val="D0D2D3"/>
      </a:lt2>
      <a:accent1>
        <a:srgbClr val="25CAD3"/>
      </a:accent1>
      <a:accent2>
        <a:srgbClr val="009ADD"/>
      </a:accent2>
      <a:accent3>
        <a:srgbClr val="EB6851"/>
      </a:accent3>
      <a:accent4>
        <a:srgbClr val="FFD100"/>
      </a:accent4>
      <a:accent5>
        <a:srgbClr val="430098"/>
      </a:accent5>
      <a:accent6>
        <a:srgbClr val="8FC6E8"/>
      </a:accent6>
      <a:hlink>
        <a:srgbClr val="1F96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2845</Words>
  <Application>Microsoft Office PowerPoint</Application>
  <PresentationFormat>On-screen Show (16:9)</PresentationFormat>
  <Paragraphs>467</Paragraphs>
  <Slides>57</Slides>
  <Notes>57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57</vt:i4>
      </vt:variant>
    </vt:vector>
  </HeadingPairs>
  <TitlesOfParts>
    <vt:vector size="74" baseType="lpstr">
      <vt:lpstr>Arial Black</vt:lpstr>
      <vt:lpstr>Courier New</vt:lpstr>
      <vt:lpstr>Arvo</vt:lpstr>
      <vt:lpstr>Century Gothic</vt:lpstr>
      <vt:lpstr>Candara</vt:lpstr>
      <vt:lpstr>Tahoma</vt:lpstr>
      <vt:lpstr>Trebuchet MS</vt:lpstr>
      <vt:lpstr>Franklin Gothic</vt:lpstr>
      <vt:lpstr>Noto Sans Symbols</vt:lpstr>
      <vt:lpstr>Calibri</vt:lpstr>
      <vt:lpstr>Helvetica Neue</vt:lpstr>
      <vt:lpstr>Arial</vt:lpstr>
      <vt:lpstr>Open Sans</vt:lpstr>
      <vt:lpstr>Simple Light</vt:lpstr>
      <vt:lpstr>DOH Slide Deck Template 1</vt:lpstr>
      <vt:lpstr>DOH Slide Deck Template 1</vt:lpstr>
      <vt:lpstr>7_Office Theme</vt:lpstr>
      <vt:lpstr>PowerPoint Presentation</vt:lpstr>
      <vt:lpstr>Agenda</vt:lpstr>
      <vt:lpstr>Questions?</vt:lpstr>
      <vt:lpstr>About DOLA</vt:lpstr>
      <vt:lpstr>Questions?</vt:lpstr>
      <vt:lpstr>About DOLA</vt:lpstr>
      <vt:lpstr>Our Leadership Focus for 2025 </vt:lpstr>
      <vt:lpstr>Questions?</vt:lpstr>
      <vt:lpstr>Division of Local Government</vt:lpstr>
      <vt:lpstr>Local Government Services</vt:lpstr>
      <vt:lpstr>Special Session: Property Taxes</vt:lpstr>
      <vt:lpstr>2) Community Development Office (CDO)  </vt:lpstr>
      <vt:lpstr>CDO’s Primary Programs and Functions  </vt:lpstr>
      <vt:lpstr>PowerPoint Presentation</vt:lpstr>
      <vt:lpstr>PowerPoint Presentation</vt:lpstr>
      <vt:lpstr>PowerPoint Presentation</vt:lpstr>
      <vt:lpstr>PowerPoint Presentation</vt:lpstr>
      <vt:lpstr>PowerPoint Presentation</vt:lpstr>
      <vt:lpstr>About the Colorado Resiliency Office</vt:lpstr>
      <vt:lpstr>Resilient Colorado Communities  Program Tracks</vt:lpstr>
      <vt:lpstr>Climate Change &amp; Local Resilience </vt:lpstr>
      <vt:lpstr>Recovery </vt:lpstr>
      <vt:lpstr>Rural Prosperity </vt:lpstr>
      <vt:lpstr>4) Financial Assistance Services </vt:lpstr>
      <vt:lpstr>Questions?</vt:lpstr>
      <vt:lpstr>Questions?</vt:lpstr>
      <vt:lpstr>DLG Awarded 250 MILLION DOLLARS in FY2024 alone! </vt:lpstr>
      <vt:lpstr>Questions?</vt:lpstr>
      <vt:lpstr>Questions?</vt:lpstr>
      <vt:lpstr>5) Field Services </vt:lpstr>
      <vt:lpstr>Find your Regional Manager Team </vt:lpstr>
      <vt:lpstr>Working in the Affordable Housing Space</vt:lpstr>
      <vt:lpstr>DOLA’s Impact on Affordable Housing Since 2020</vt:lpstr>
      <vt:lpstr>Basing Our Strategy on Feedback</vt:lpstr>
      <vt:lpstr>Colorado’s Affordable Housing Realities </vt:lpstr>
      <vt:lpstr>New Approaches for Affordable Housing</vt:lpstr>
      <vt:lpstr>Addressing the New Realities </vt:lpstr>
      <vt:lpstr>Managing the New Realities</vt:lpstr>
      <vt:lpstr>New Approaches for Affordable Housing</vt:lpstr>
      <vt:lpstr>PowerPoint Presentation</vt:lpstr>
      <vt:lpstr>Land Use &amp; Housing Laws</vt:lpstr>
      <vt:lpstr>House Bill 24-1007</vt:lpstr>
      <vt:lpstr>HB 24-1007 Residential Occupancy: Components</vt:lpstr>
      <vt:lpstr>House Bill 24-1304 - Minimum Parking Requirements</vt:lpstr>
      <vt:lpstr>HB 24-1304 Parking Minimums: Components</vt:lpstr>
      <vt:lpstr>House Bill 24-1152</vt:lpstr>
      <vt:lpstr>HB 24-1152 Accessory Dwelling Units: Components  </vt:lpstr>
      <vt:lpstr>HB 24-1152 Accessory Dwelling Units : Components  </vt:lpstr>
      <vt:lpstr>House Bill 24-1313</vt:lpstr>
      <vt:lpstr>HB 24-1313 Transit-Oriented Communities: Applicability</vt:lpstr>
      <vt:lpstr>HB 24-1313 Transit-Oriented Communities: Components</vt:lpstr>
      <vt:lpstr>HB 24-1313 Transit-Oriented Communities: Resources</vt:lpstr>
      <vt:lpstr>Senate Bill 24-174</vt:lpstr>
      <vt:lpstr>PowerPoint Presentation</vt:lpstr>
      <vt:lpstr>PowerPoint Presentation</vt:lpstr>
      <vt:lpstr>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Bergman, Eric</dc:creator>
  <cp:lastModifiedBy>Cathy Shull</cp:lastModifiedBy>
  <cp:revision>1</cp:revision>
  <dcterms:modified xsi:type="dcterms:W3CDTF">2024-10-22T22:42:19Z</dcterms:modified>
</cp:coreProperties>
</file>