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9" r:id="rId1"/>
    <p:sldMasterId id="2147483720" r:id="rId2"/>
    <p:sldMasterId id="2147483721" r:id="rId3"/>
  </p:sldMasterIdLst>
  <p:notesMasterIdLst>
    <p:notesMasterId r:id="rId27"/>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Lst>
  <p:sldSz cx="9144000" cy="5143500" type="screen16x9"/>
  <p:notesSz cx="6858000" cy="9144000"/>
  <p:embeddedFontLst>
    <p:embeddedFont>
      <p:font typeface="Bebas Neue" panose="020B0606020202050201" pitchFamily="34" charset="0"/>
      <p:regular r:id="rId28"/>
    </p:embeddedFont>
    <p:embeddedFont>
      <p:font typeface="Helvetica Neue" panose="020B0604020202020204" charset="0"/>
      <p:regular r:id="rId29"/>
      <p:bold r:id="rId30"/>
      <p:italic r:id="rId31"/>
      <p:boldItalic r:id="rId32"/>
    </p:embeddedFont>
    <p:embeddedFont>
      <p:font typeface="Roboto Slab" pitchFamily="2" charset="0"/>
      <p:regular r:id="rId33"/>
      <p:bold r:id="rId34"/>
    </p:embeddedFont>
    <p:embeddedFont>
      <p:font typeface="Roboto Slab Light" pitchFamily="2" charset="0"/>
      <p:regular r:id="rId35"/>
      <p:bold r:id="rId36"/>
    </p:embeddedFont>
    <p:embeddedFont>
      <p:font typeface="Roboto Slab SemiBold" pitchFamily="2" charset="0"/>
      <p:regular r:id="rId37"/>
      <p:bold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9" d="100"/>
          <a:sy n="149" d="100"/>
        </p:scale>
        <p:origin x="504"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font" Target="fonts/font7.fntdata"/><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2.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4.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6.fntdata"/><Relationship Id="rId38"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269c8ea5f80_1_37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1" name="Google Shape;771;g269c8ea5f80_1_3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2bd70dfa38c_0_8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1" name="Google Shape;851;g2bd70dfa38c_0_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g2bd70dfa38c_0_9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1" name="Google Shape;861;g2bd70dfa38c_0_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269c8ea5f80_1_41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5" name="Google Shape;875;g269c8ea5f80_1_4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g2bd70dfa38c_0_13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6" name="Google Shape;886;g2bd70dfa38c_0_1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g2bd70dfa38c_0_12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7" name="Google Shape;897;g2bd70dfa38c_0_1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2bd70dfa38c_0_17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8" name="Google Shape;908;g2bd70dfa38c_0_1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g2bd70dfa38c_0_16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9" name="Google Shape;919;g2bd70dfa38c_0_1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g269c8ea5f80_1_45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1" name="Google Shape;931;g269c8ea5f80_1_4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g2c821ed8d6d_0_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a divider slide. </a:t>
            </a:r>
            <a:endParaRPr/>
          </a:p>
        </p:txBody>
      </p:sp>
      <p:sp>
        <p:nvSpPr>
          <p:cNvPr id="945" name="Google Shape;945;g2c821ed8d6d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Google Shape;952;g2c821ed8d6d_0_73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3" name="Google Shape;953;g2c821ed8d6d_0_7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269c8ea5f80_1_77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6" name="Google Shape;776;g269c8ea5f80_1_7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g26d8a5b43cd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3" name="Google Shape;963;g26d8a5b43cd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g2bd70dfa38c_0_21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8" name="Google Shape;978;g2bd70dfa38c_0_2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g2e314010b3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7" name="Google Shape;987;g2e314010b3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g2bd70dfa38c_0_25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6" name="Google Shape;996;g2bd70dfa38c_0_2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g2f49c4616bf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6" name="Google Shape;786;g2f49c4616b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g2bd70dfa38c_0_5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6" name="Google Shape;796;g2bd70dfa38c_0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2bd70dfa38c_0_6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4" name="Google Shape;804;g2bd70dfa38c_0_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269c8ea5f80_1_39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a divider slide. </a:t>
            </a:r>
            <a:endParaRPr/>
          </a:p>
        </p:txBody>
      </p:sp>
      <p:sp>
        <p:nvSpPr>
          <p:cNvPr id="811" name="Google Shape;811;g269c8ea5f80_1_3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269c8ea5f80_1_42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9" name="Google Shape;819;g269c8ea5f80_1_4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2bd70dfa38c_0_1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0" name="Google Shape;830;g2bd70dfa38c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2bd70dfa38c_0_2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0" name="Google Shape;840;g2bd70dfa38c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_Title and Vertical Text">
  <p:cSld name="3_Title and Vertical Text">
    <p:spTree>
      <p:nvGrpSpPr>
        <p:cNvPr id="1" name="Shape 51"/>
        <p:cNvGrpSpPr/>
        <p:nvPr/>
      </p:nvGrpSpPr>
      <p:grpSpPr>
        <a:xfrm>
          <a:off x="0" y="0"/>
          <a:ext cx="0" cy="0"/>
          <a:chOff x="0" y="0"/>
          <a:chExt cx="0" cy="0"/>
        </a:xfrm>
      </p:grpSpPr>
      <p:grpSp>
        <p:nvGrpSpPr>
          <p:cNvPr id="52" name="Google Shape;52;p14"/>
          <p:cNvGrpSpPr/>
          <p:nvPr/>
        </p:nvGrpSpPr>
        <p:grpSpPr>
          <a:xfrm>
            <a:off x="0" y="0"/>
            <a:ext cx="787715" cy="5143500"/>
            <a:chOff x="0" y="0"/>
            <a:chExt cx="1050287" cy="6858000"/>
          </a:xfrm>
        </p:grpSpPr>
        <p:sp>
          <p:nvSpPr>
            <p:cNvPr id="53" name="Google Shape;53;p14"/>
            <p:cNvSpPr/>
            <p:nvPr/>
          </p:nvSpPr>
          <p:spPr>
            <a:xfrm>
              <a:off x="0" y="0"/>
              <a:ext cx="1004568" cy="6858000"/>
            </a:xfrm>
            <a:prstGeom prst="rect">
              <a:avLst/>
            </a:prstGeom>
            <a:solidFill>
              <a:srgbClr val="24436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pic>
          <p:nvPicPr>
            <p:cNvPr id="54" name="Google Shape;54;p14"/>
            <p:cNvPicPr preferRelativeResize="0"/>
            <p:nvPr/>
          </p:nvPicPr>
          <p:blipFill rotWithShape="1">
            <a:blip r:embed="rId2">
              <a:alphaModFix/>
            </a:blip>
            <a:srcRect/>
            <a:stretch/>
          </p:blipFill>
          <p:spPr>
            <a:xfrm>
              <a:off x="190343" y="1523988"/>
              <a:ext cx="629638" cy="434800"/>
            </a:xfrm>
            <a:prstGeom prst="rect">
              <a:avLst/>
            </a:prstGeom>
            <a:noFill/>
            <a:ln>
              <a:noFill/>
            </a:ln>
          </p:spPr>
        </p:pic>
        <p:sp>
          <p:nvSpPr>
            <p:cNvPr id="55" name="Google Shape;55;p14"/>
            <p:cNvSpPr/>
            <p:nvPr/>
          </p:nvSpPr>
          <p:spPr>
            <a:xfrm>
              <a:off x="1004568" y="0"/>
              <a:ext cx="45719" cy="6858000"/>
            </a:xfrm>
            <a:prstGeom prst="rect">
              <a:avLst/>
            </a:prstGeom>
            <a:solidFill>
              <a:srgbClr val="32719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latin typeface="Calibri"/>
                <a:ea typeface="Calibri"/>
                <a:cs typeface="Calibri"/>
                <a:sym typeface="Calibri"/>
              </a:endParaRPr>
            </a:p>
          </p:txBody>
        </p:sp>
      </p:grpSp>
      <p:pic>
        <p:nvPicPr>
          <p:cNvPr id="56" name="Google Shape;56;p14" title="Badge_CO150 250 flag_rgb_f2.png"/>
          <p:cNvPicPr preferRelativeResize="0"/>
          <p:nvPr/>
        </p:nvPicPr>
        <p:blipFill>
          <a:blip r:embed="rId3">
            <a:alphaModFix/>
          </a:blip>
          <a:stretch>
            <a:fillRect/>
          </a:stretch>
        </p:blipFill>
        <p:spPr>
          <a:xfrm>
            <a:off x="157725" y="512375"/>
            <a:ext cx="472175" cy="49127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57"/>
        <p:cNvGrpSpPr/>
        <p:nvPr/>
      </p:nvGrpSpPr>
      <p:grpSpPr>
        <a:xfrm>
          <a:off x="0" y="0"/>
          <a:ext cx="0" cy="0"/>
          <a:chOff x="0" y="0"/>
          <a:chExt cx="0" cy="0"/>
        </a:xfrm>
      </p:grpSpPr>
      <p:pic>
        <p:nvPicPr>
          <p:cNvPr id="58" name="Google Shape;58;p15"/>
          <p:cNvPicPr preferRelativeResize="0"/>
          <p:nvPr/>
        </p:nvPicPr>
        <p:blipFill rotWithShape="1">
          <a:blip r:embed="rId2">
            <a:alphaModFix/>
          </a:blip>
          <a:srcRect t="14016" b="51098"/>
          <a:stretch/>
        </p:blipFill>
        <p:spPr>
          <a:xfrm>
            <a:off x="0" y="2628900"/>
            <a:ext cx="9144000" cy="2514600"/>
          </a:xfrm>
          <a:prstGeom prst="rect">
            <a:avLst/>
          </a:prstGeom>
          <a:noFill/>
          <a:ln>
            <a:noFill/>
          </a:ln>
        </p:spPr>
      </p:pic>
      <p:sp>
        <p:nvSpPr>
          <p:cNvPr id="59" name="Google Shape;59;p15"/>
          <p:cNvSpPr/>
          <p:nvPr/>
        </p:nvSpPr>
        <p:spPr>
          <a:xfrm rot="-5400000">
            <a:off x="4418581" y="-1976251"/>
            <a:ext cx="306838" cy="9144002"/>
          </a:xfrm>
          <a:prstGeom prst="rect">
            <a:avLst/>
          </a:prstGeom>
          <a:solidFill>
            <a:srgbClr val="24436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60" name="Google Shape;60;p15"/>
          <p:cNvSpPr/>
          <p:nvPr/>
        </p:nvSpPr>
        <p:spPr>
          <a:xfrm rot="-5400000" flipH="1">
            <a:off x="4534217" y="-2141905"/>
            <a:ext cx="75563" cy="9144003"/>
          </a:xfrm>
          <a:prstGeom prst="rect">
            <a:avLst/>
          </a:prstGeom>
          <a:solidFill>
            <a:srgbClr val="32719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latin typeface="Calibri"/>
              <a:ea typeface="Calibri"/>
              <a:cs typeface="Calibri"/>
              <a:sym typeface="Calibri"/>
            </a:endParaRPr>
          </a:p>
        </p:txBody>
      </p:sp>
      <p:sp>
        <p:nvSpPr>
          <p:cNvPr id="61" name="Google Shape;61;p15"/>
          <p:cNvSpPr txBox="1"/>
          <p:nvPr/>
        </p:nvSpPr>
        <p:spPr>
          <a:xfrm>
            <a:off x="6440595" y="2851262"/>
            <a:ext cx="2688599" cy="484748"/>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b="1" i="0" u="none" strike="noStrike" cap="none">
                <a:solidFill>
                  <a:srgbClr val="FFFFFF"/>
                </a:solidFill>
                <a:latin typeface="Roboto Slab"/>
                <a:ea typeface="Roboto Slab"/>
                <a:cs typeface="Roboto Slab"/>
                <a:sym typeface="Roboto Slab"/>
              </a:rPr>
              <a:t>You’re part of something big. </a:t>
            </a:r>
            <a:br>
              <a:rPr lang="en" sz="1400" b="0" i="0" u="none" strike="noStrike" cap="none">
                <a:solidFill>
                  <a:schemeClr val="dk1"/>
                </a:solidFill>
                <a:latin typeface="Roboto Slab"/>
                <a:ea typeface="Roboto Slab"/>
                <a:cs typeface="Roboto Slab"/>
                <a:sym typeface="Roboto Slab"/>
              </a:rPr>
            </a:br>
            <a:endParaRPr sz="1400" b="0" i="0" u="none" strike="noStrike" cap="none">
              <a:solidFill>
                <a:schemeClr val="dk1"/>
              </a:solidFill>
              <a:latin typeface="Roboto Slab"/>
              <a:ea typeface="Roboto Slab"/>
              <a:cs typeface="Roboto Slab"/>
              <a:sym typeface="Roboto Slab"/>
            </a:endParaRPr>
          </a:p>
        </p:txBody>
      </p:sp>
      <p:sp>
        <p:nvSpPr>
          <p:cNvPr id="62" name="Google Shape;62;p15"/>
          <p:cNvSpPr txBox="1"/>
          <p:nvPr/>
        </p:nvSpPr>
        <p:spPr>
          <a:xfrm>
            <a:off x="4576781" y="4881707"/>
            <a:ext cx="4573428" cy="253915"/>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600" b="0" i="0" u="none" strike="noStrike" cap="none">
                <a:solidFill>
                  <a:srgbClr val="FFFFFF"/>
                </a:solidFill>
                <a:latin typeface="Roboto Slab Light"/>
                <a:ea typeface="Roboto Slab Light"/>
                <a:cs typeface="Roboto Slab Light"/>
                <a:sym typeface="Roboto Slab Light"/>
              </a:rPr>
              <a:t>John Fielder, Sunlight Basin, Weminuche Wilderness</a:t>
            </a:r>
            <a:endParaRPr sz="600" b="0" i="0" u="none" strike="noStrike" cap="none">
              <a:solidFill>
                <a:schemeClr val="dk1"/>
              </a:solidFill>
              <a:latin typeface="Roboto Slab Light"/>
              <a:ea typeface="Roboto Slab Light"/>
              <a:cs typeface="Roboto Slab Light"/>
              <a:sym typeface="Roboto Slab Light"/>
            </a:endParaRPr>
          </a:p>
          <a:p>
            <a:pPr marL="0" marR="0" lvl="0" indent="0" algn="r" rtl="0">
              <a:spcBef>
                <a:spcPts val="0"/>
              </a:spcBef>
              <a:spcAft>
                <a:spcPts val="0"/>
              </a:spcAft>
              <a:buNone/>
            </a:pPr>
            <a:r>
              <a:rPr lang="en" sz="600" b="0" i="0" u="none" strike="noStrike" cap="none">
                <a:solidFill>
                  <a:srgbClr val="FFFFFF"/>
                </a:solidFill>
                <a:latin typeface="Roboto Slab Light"/>
                <a:ea typeface="Roboto Slab Light"/>
                <a:cs typeface="Roboto Slab Light"/>
                <a:sym typeface="Roboto Slab Light"/>
              </a:rPr>
              <a:t>History Colorado, 2023.1.1770</a:t>
            </a:r>
            <a:endParaRPr sz="600" b="0" i="0" u="none" strike="noStrike" cap="none">
              <a:solidFill>
                <a:schemeClr val="dk1"/>
              </a:solidFill>
              <a:latin typeface="Roboto Slab Light"/>
              <a:ea typeface="Roboto Slab Light"/>
              <a:cs typeface="Roboto Slab Light"/>
              <a:sym typeface="Roboto Slab Light"/>
            </a:endParaRPr>
          </a:p>
        </p:txBody>
      </p:sp>
      <p:sp>
        <p:nvSpPr>
          <p:cNvPr id="63" name="Google Shape;63;p15"/>
          <p:cNvSpPr txBox="1"/>
          <p:nvPr/>
        </p:nvSpPr>
        <p:spPr>
          <a:xfrm>
            <a:off x="3335866" y="610094"/>
            <a:ext cx="4640580" cy="85408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2400" b="0" i="0" u="none" strike="noStrike" cap="none">
                <a:solidFill>
                  <a:srgbClr val="2D73A0"/>
                </a:solidFill>
                <a:latin typeface="Bebas Neue"/>
                <a:ea typeface="Bebas Neue"/>
                <a:cs typeface="Bebas Neue"/>
                <a:sym typeface="Bebas Neue"/>
              </a:rPr>
              <a:t>Colorado 150  </a:t>
            </a:r>
            <a:r>
              <a:rPr lang="en" sz="2400" b="0" i="0" u="none" strike="noStrike" cap="none">
                <a:solidFill>
                  <a:srgbClr val="DC2927"/>
                </a:solidFill>
                <a:latin typeface="Bebas Neue"/>
                <a:ea typeface="Bebas Neue"/>
                <a:cs typeface="Bebas Neue"/>
                <a:sym typeface="Bebas Neue"/>
              </a:rPr>
              <a:t>|</a:t>
            </a:r>
            <a:r>
              <a:rPr lang="en" sz="2400" b="0" i="0" u="none" strike="noStrike" cap="none">
                <a:solidFill>
                  <a:srgbClr val="2D73A0"/>
                </a:solidFill>
                <a:latin typeface="Bebas Neue"/>
                <a:ea typeface="Bebas Neue"/>
                <a:cs typeface="Bebas Neue"/>
                <a:sym typeface="Bebas Neue"/>
              </a:rPr>
              <a:t>  America 250</a:t>
            </a:r>
            <a:endParaRPr sz="24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br>
              <a:rPr lang="en" sz="1400" b="0" i="0" u="none" strike="noStrike" cap="none">
                <a:solidFill>
                  <a:schemeClr val="dk1"/>
                </a:solidFill>
                <a:latin typeface="Calibri"/>
                <a:ea typeface="Calibri"/>
                <a:cs typeface="Calibri"/>
                <a:sym typeface="Calibri"/>
              </a:rPr>
            </a:br>
            <a:endParaRPr sz="1400">
              <a:solidFill>
                <a:schemeClr val="dk1"/>
              </a:solidFill>
              <a:latin typeface="Calibri"/>
              <a:ea typeface="Calibri"/>
              <a:cs typeface="Calibri"/>
              <a:sym typeface="Calibri"/>
            </a:endParaRPr>
          </a:p>
        </p:txBody>
      </p:sp>
      <p:sp>
        <p:nvSpPr>
          <p:cNvPr id="64" name="Google Shape;64;p15"/>
          <p:cNvSpPr txBox="1">
            <a:spLocks noGrp="1"/>
          </p:cNvSpPr>
          <p:nvPr>
            <p:ph type="body" idx="1"/>
          </p:nvPr>
        </p:nvSpPr>
        <p:spPr>
          <a:xfrm>
            <a:off x="3338152" y="1062961"/>
            <a:ext cx="5525400" cy="1315800"/>
          </a:xfrm>
          <a:prstGeom prst="rect">
            <a:avLst/>
          </a:prstGeom>
          <a:noFill/>
          <a:ln>
            <a:noFill/>
          </a:ln>
        </p:spPr>
        <p:txBody>
          <a:bodyPr spcFirstLastPara="1" wrap="square" lIns="68575" tIns="34275" rIns="68575" bIns="34275" anchor="ctr" anchorCtr="0">
            <a:normAutofit/>
          </a:bodyPr>
          <a:lstStyle>
            <a:lvl1pPr marL="457200" marR="0" lvl="0" indent="-228600" rtl="0">
              <a:lnSpc>
                <a:spcPct val="90000"/>
              </a:lnSpc>
              <a:spcBef>
                <a:spcPts val="0"/>
              </a:spcBef>
              <a:spcAft>
                <a:spcPts val="0"/>
              </a:spcAft>
              <a:buClr>
                <a:srgbClr val="DC2927"/>
              </a:buClr>
              <a:buSzPts val="4500"/>
              <a:buFont typeface="Arial"/>
              <a:buNone/>
              <a:defRPr sz="4500" b="0" i="0" u="none" strike="noStrike" cap="none">
                <a:solidFill>
                  <a:srgbClr val="DC2927"/>
                </a:solidFill>
                <a:latin typeface="Roboto Slab"/>
                <a:ea typeface="Roboto Slab"/>
                <a:cs typeface="Roboto Slab"/>
                <a:sym typeface="Roboto Slab"/>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grpSp>
        <p:nvGrpSpPr>
          <p:cNvPr id="65" name="Google Shape;65;p15"/>
          <p:cNvGrpSpPr/>
          <p:nvPr/>
        </p:nvGrpSpPr>
        <p:grpSpPr>
          <a:xfrm>
            <a:off x="725784" y="4426263"/>
            <a:ext cx="2285563" cy="559599"/>
            <a:chOff x="5004706" y="5841649"/>
            <a:chExt cx="3004158" cy="735636"/>
          </a:xfrm>
        </p:grpSpPr>
        <p:pic>
          <p:nvPicPr>
            <p:cNvPr id="66" name="Google Shape;66;p15"/>
            <p:cNvPicPr preferRelativeResize="0"/>
            <p:nvPr/>
          </p:nvPicPr>
          <p:blipFill rotWithShape="1">
            <a:blip r:embed="rId3">
              <a:alphaModFix/>
            </a:blip>
            <a:srcRect/>
            <a:stretch/>
          </p:blipFill>
          <p:spPr>
            <a:xfrm>
              <a:off x="5004706" y="5861358"/>
              <a:ext cx="864858" cy="597408"/>
            </a:xfrm>
            <a:prstGeom prst="rect">
              <a:avLst/>
            </a:prstGeom>
            <a:noFill/>
            <a:ln>
              <a:noFill/>
            </a:ln>
          </p:spPr>
        </p:pic>
        <p:pic>
          <p:nvPicPr>
            <p:cNvPr id="67" name="Google Shape;67;p15"/>
            <p:cNvPicPr preferRelativeResize="0"/>
            <p:nvPr/>
          </p:nvPicPr>
          <p:blipFill rotWithShape="1">
            <a:blip r:embed="rId4">
              <a:alphaModFix/>
            </a:blip>
            <a:srcRect/>
            <a:stretch/>
          </p:blipFill>
          <p:spPr>
            <a:xfrm>
              <a:off x="6062371" y="5841649"/>
              <a:ext cx="874514" cy="696261"/>
            </a:xfrm>
            <a:prstGeom prst="rect">
              <a:avLst/>
            </a:prstGeom>
            <a:noFill/>
            <a:ln>
              <a:noFill/>
            </a:ln>
          </p:spPr>
        </p:pic>
        <p:pic>
          <p:nvPicPr>
            <p:cNvPr id="68" name="Google Shape;68;p15"/>
            <p:cNvPicPr preferRelativeResize="0"/>
            <p:nvPr/>
          </p:nvPicPr>
          <p:blipFill rotWithShape="1">
            <a:blip r:embed="rId5">
              <a:alphaModFix/>
            </a:blip>
            <a:srcRect/>
            <a:stretch/>
          </p:blipFill>
          <p:spPr>
            <a:xfrm>
              <a:off x="7134349" y="5852160"/>
              <a:ext cx="874515" cy="725125"/>
            </a:xfrm>
            <a:prstGeom prst="rect">
              <a:avLst/>
            </a:prstGeom>
            <a:noFill/>
            <a:ln>
              <a:noFill/>
            </a:ln>
          </p:spPr>
        </p:pic>
      </p:grpSp>
      <p:pic>
        <p:nvPicPr>
          <p:cNvPr id="69" name="Google Shape;69;p15"/>
          <p:cNvPicPr preferRelativeResize="0"/>
          <p:nvPr/>
        </p:nvPicPr>
        <p:blipFill rotWithShape="1">
          <a:blip r:embed="rId6">
            <a:alphaModFix/>
          </a:blip>
          <a:srcRect/>
          <a:stretch/>
        </p:blipFill>
        <p:spPr>
          <a:xfrm>
            <a:off x="659773" y="532529"/>
            <a:ext cx="2417570" cy="2515386"/>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6_Custom Layout">
  <p:cSld name="6_Custom Layout">
    <p:spTree>
      <p:nvGrpSpPr>
        <p:cNvPr id="1" name="Shape 70"/>
        <p:cNvGrpSpPr/>
        <p:nvPr/>
      </p:nvGrpSpPr>
      <p:grpSpPr>
        <a:xfrm>
          <a:off x="0" y="0"/>
          <a:ext cx="0" cy="0"/>
          <a:chOff x="0" y="0"/>
          <a:chExt cx="0" cy="0"/>
        </a:xfrm>
      </p:grpSpPr>
      <p:sp>
        <p:nvSpPr>
          <p:cNvPr id="71" name="Google Shape;71;p16"/>
          <p:cNvSpPr txBox="1"/>
          <p:nvPr/>
        </p:nvSpPr>
        <p:spPr>
          <a:xfrm>
            <a:off x="6174848" y="2851262"/>
            <a:ext cx="2688599" cy="484748"/>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b="1" i="0" u="none" strike="noStrike">
                <a:solidFill>
                  <a:srgbClr val="FFFFFF"/>
                </a:solidFill>
                <a:latin typeface="Roboto Slab"/>
                <a:ea typeface="Roboto Slab"/>
                <a:cs typeface="Roboto Slab"/>
                <a:sym typeface="Roboto Slab"/>
              </a:rPr>
              <a:t>You’re part of something big. </a:t>
            </a:r>
            <a:br>
              <a:rPr lang="en" sz="1400">
                <a:solidFill>
                  <a:schemeClr val="dk1"/>
                </a:solidFill>
                <a:latin typeface="Roboto Slab"/>
                <a:ea typeface="Roboto Slab"/>
                <a:cs typeface="Roboto Slab"/>
                <a:sym typeface="Roboto Slab"/>
              </a:rPr>
            </a:br>
            <a:endParaRPr sz="1400">
              <a:solidFill>
                <a:schemeClr val="dk1"/>
              </a:solidFill>
              <a:latin typeface="Roboto Slab"/>
              <a:ea typeface="Roboto Slab"/>
              <a:cs typeface="Roboto Slab"/>
              <a:sym typeface="Roboto Slab"/>
            </a:endParaRPr>
          </a:p>
        </p:txBody>
      </p:sp>
      <p:sp>
        <p:nvSpPr>
          <p:cNvPr id="72" name="Google Shape;72;p16"/>
          <p:cNvSpPr txBox="1">
            <a:spLocks noGrp="1"/>
          </p:cNvSpPr>
          <p:nvPr>
            <p:ph type="body" idx="1"/>
          </p:nvPr>
        </p:nvSpPr>
        <p:spPr>
          <a:xfrm>
            <a:off x="5845642" y="4944797"/>
            <a:ext cx="3305175" cy="198704"/>
          </a:xfrm>
          <a:prstGeom prst="rect">
            <a:avLst/>
          </a:prstGeom>
          <a:noFill/>
          <a:ln>
            <a:noFill/>
          </a:ln>
        </p:spPr>
        <p:txBody>
          <a:bodyPr spcFirstLastPara="1" wrap="square" lIns="68575" tIns="34275" rIns="68575" bIns="34275" anchor="t" anchorCtr="0">
            <a:normAutofit/>
          </a:bodyPr>
          <a:lstStyle>
            <a:lvl1pPr marL="457200" marR="0" lvl="0" indent="-228600" algn="r" rtl="0">
              <a:lnSpc>
                <a:spcPct val="90000"/>
              </a:lnSpc>
              <a:spcBef>
                <a:spcPts val="800"/>
              </a:spcBef>
              <a:spcAft>
                <a:spcPts val="0"/>
              </a:spcAft>
              <a:buClr>
                <a:schemeClr val="lt1"/>
              </a:buClr>
              <a:buSzPts val="600"/>
              <a:buFont typeface="Arial"/>
              <a:buNone/>
              <a:defRPr sz="600" b="0" i="0" u="none" strike="noStrike" cap="none">
                <a:solidFill>
                  <a:schemeClr val="lt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73" name="Google Shape;73;p16"/>
          <p:cNvPicPr preferRelativeResize="0"/>
          <p:nvPr/>
        </p:nvPicPr>
        <p:blipFill rotWithShape="1">
          <a:blip r:embed="rId2">
            <a:alphaModFix/>
          </a:blip>
          <a:srcRect/>
          <a:stretch/>
        </p:blipFill>
        <p:spPr>
          <a:xfrm>
            <a:off x="3107347" y="4373354"/>
            <a:ext cx="517043" cy="537963"/>
          </a:xfrm>
          <a:prstGeom prst="rect">
            <a:avLst/>
          </a:prstGeom>
          <a:noFill/>
          <a:ln>
            <a:noFill/>
          </a:ln>
        </p:spPr>
      </p:pic>
      <p:pic>
        <p:nvPicPr>
          <p:cNvPr id="74" name="Google Shape;74;p16"/>
          <p:cNvPicPr preferRelativeResize="0"/>
          <p:nvPr/>
        </p:nvPicPr>
        <p:blipFill rotWithShape="1">
          <a:blip r:embed="rId3">
            <a:alphaModFix/>
          </a:blip>
          <a:srcRect/>
          <a:stretch/>
        </p:blipFill>
        <p:spPr>
          <a:xfrm>
            <a:off x="3783532" y="4396019"/>
            <a:ext cx="648643" cy="448056"/>
          </a:xfrm>
          <a:prstGeom prst="rect">
            <a:avLst/>
          </a:prstGeom>
          <a:noFill/>
          <a:ln>
            <a:noFill/>
          </a:ln>
        </p:spPr>
      </p:pic>
      <p:pic>
        <p:nvPicPr>
          <p:cNvPr id="75" name="Google Shape;75;p16"/>
          <p:cNvPicPr preferRelativeResize="0"/>
          <p:nvPr/>
        </p:nvPicPr>
        <p:blipFill rotWithShape="1">
          <a:blip r:embed="rId4">
            <a:alphaModFix/>
          </a:blip>
          <a:srcRect/>
          <a:stretch/>
        </p:blipFill>
        <p:spPr>
          <a:xfrm>
            <a:off x="4576781" y="4381237"/>
            <a:ext cx="655886" cy="522197"/>
          </a:xfrm>
          <a:prstGeom prst="rect">
            <a:avLst/>
          </a:prstGeom>
          <a:noFill/>
          <a:ln>
            <a:noFill/>
          </a:ln>
        </p:spPr>
      </p:pic>
      <p:pic>
        <p:nvPicPr>
          <p:cNvPr id="76" name="Google Shape;76;p16"/>
          <p:cNvPicPr preferRelativeResize="0"/>
          <p:nvPr/>
        </p:nvPicPr>
        <p:blipFill rotWithShape="1">
          <a:blip r:embed="rId5">
            <a:alphaModFix/>
          </a:blip>
          <a:srcRect/>
          <a:stretch/>
        </p:blipFill>
        <p:spPr>
          <a:xfrm>
            <a:off x="5380764" y="4389120"/>
            <a:ext cx="655886" cy="543845"/>
          </a:xfrm>
          <a:prstGeom prst="rect">
            <a:avLst/>
          </a:prstGeom>
          <a:noFill/>
          <a:ln>
            <a:noFill/>
          </a:ln>
        </p:spPr>
      </p:pic>
      <p:sp>
        <p:nvSpPr>
          <p:cNvPr id="77" name="Google Shape;77;p16"/>
          <p:cNvSpPr>
            <a:spLocks noGrp="1"/>
          </p:cNvSpPr>
          <p:nvPr>
            <p:ph type="pic" idx="2"/>
          </p:nvPr>
        </p:nvSpPr>
        <p:spPr>
          <a:xfrm>
            <a:off x="0" y="2749153"/>
            <a:ext cx="9149954" cy="2394347"/>
          </a:xfrm>
          <a:prstGeom prst="rect">
            <a:avLst/>
          </a:prstGeom>
          <a:noFill/>
          <a:ln>
            <a:noFill/>
          </a:ln>
        </p:spPr>
      </p:sp>
      <p:sp>
        <p:nvSpPr>
          <p:cNvPr id="78" name="Google Shape;78;p16"/>
          <p:cNvSpPr txBox="1"/>
          <p:nvPr/>
        </p:nvSpPr>
        <p:spPr>
          <a:xfrm>
            <a:off x="3335866" y="610094"/>
            <a:ext cx="4640580" cy="85408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2400" b="0" i="0" u="none" strike="noStrike">
                <a:solidFill>
                  <a:srgbClr val="2D73A0"/>
                </a:solidFill>
                <a:latin typeface="Bebas Neue"/>
                <a:ea typeface="Bebas Neue"/>
                <a:cs typeface="Bebas Neue"/>
                <a:sym typeface="Bebas Neue"/>
              </a:rPr>
              <a:t>Colorado 150  </a:t>
            </a:r>
            <a:r>
              <a:rPr lang="en" sz="2400" b="0" i="0" u="none" strike="noStrike">
                <a:solidFill>
                  <a:srgbClr val="DC2927"/>
                </a:solidFill>
                <a:latin typeface="Bebas Neue"/>
                <a:ea typeface="Bebas Neue"/>
                <a:cs typeface="Bebas Neue"/>
                <a:sym typeface="Bebas Neue"/>
              </a:rPr>
              <a:t>|</a:t>
            </a:r>
            <a:r>
              <a:rPr lang="en" sz="2400" b="0" i="0" u="none" strike="noStrike">
                <a:solidFill>
                  <a:srgbClr val="2D73A0"/>
                </a:solidFill>
                <a:latin typeface="Bebas Neue"/>
                <a:ea typeface="Bebas Neue"/>
                <a:cs typeface="Bebas Neue"/>
                <a:sym typeface="Bebas Neue"/>
              </a:rPr>
              <a:t>  America 250</a:t>
            </a:r>
            <a:endParaRPr sz="2400" b="0">
              <a:solidFill>
                <a:schemeClr val="dk1"/>
              </a:solidFill>
              <a:latin typeface="Calibri"/>
              <a:ea typeface="Calibri"/>
              <a:cs typeface="Calibri"/>
              <a:sym typeface="Calibri"/>
            </a:endParaRPr>
          </a:p>
          <a:p>
            <a:pPr marL="0" marR="0" lvl="0" indent="0" algn="l" rtl="0">
              <a:spcBef>
                <a:spcPts val="0"/>
              </a:spcBef>
              <a:spcAft>
                <a:spcPts val="0"/>
              </a:spcAft>
              <a:buNone/>
            </a:pPr>
            <a:br>
              <a:rPr lang="en" sz="1400">
                <a:solidFill>
                  <a:schemeClr val="dk1"/>
                </a:solidFill>
                <a:latin typeface="Calibri"/>
                <a:ea typeface="Calibri"/>
                <a:cs typeface="Calibri"/>
                <a:sym typeface="Calibri"/>
              </a:rPr>
            </a:br>
            <a:endParaRPr sz="1400">
              <a:solidFill>
                <a:schemeClr val="dk1"/>
              </a:solidFill>
              <a:latin typeface="Calibri"/>
              <a:ea typeface="Calibri"/>
              <a:cs typeface="Calibri"/>
              <a:sym typeface="Calibri"/>
            </a:endParaRPr>
          </a:p>
        </p:txBody>
      </p:sp>
      <p:sp>
        <p:nvSpPr>
          <p:cNvPr id="79" name="Google Shape;79;p16"/>
          <p:cNvSpPr txBox="1">
            <a:spLocks noGrp="1"/>
          </p:cNvSpPr>
          <p:nvPr>
            <p:ph type="body" idx="3"/>
          </p:nvPr>
        </p:nvSpPr>
        <p:spPr>
          <a:xfrm>
            <a:off x="3338152" y="1062961"/>
            <a:ext cx="5525294" cy="1315744"/>
          </a:xfrm>
          <a:prstGeom prst="rect">
            <a:avLst/>
          </a:prstGeom>
          <a:noFill/>
          <a:ln>
            <a:noFill/>
          </a:ln>
        </p:spPr>
        <p:txBody>
          <a:bodyPr spcFirstLastPara="1" wrap="square" lIns="68575" tIns="34275" rIns="68575" bIns="34275" anchor="ctr" anchorCtr="0">
            <a:normAutofit/>
          </a:bodyPr>
          <a:lstStyle>
            <a:lvl1pPr marL="457200" marR="0" lvl="0" indent="-228600" algn="l" rtl="0">
              <a:lnSpc>
                <a:spcPct val="90000"/>
              </a:lnSpc>
              <a:spcBef>
                <a:spcPts val="800"/>
              </a:spcBef>
              <a:spcAft>
                <a:spcPts val="0"/>
              </a:spcAft>
              <a:buClr>
                <a:srgbClr val="DC2927"/>
              </a:buClr>
              <a:buSzPts val="4500"/>
              <a:buFont typeface="Arial"/>
              <a:buNone/>
              <a:defRPr sz="4500" b="0" i="0" u="none" strike="noStrike" cap="none">
                <a:solidFill>
                  <a:srgbClr val="DC2927"/>
                </a:solidFill>
                <a:latin typeface="Roboto Slab"/>
                <a:ea typeface="Roboto Slab"/>
                <a:cs typeface="Roboto Slab"/>
                <a:sym typeface="Roboto Slab"/>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80"/>
        <p:cNvGrpSpPr/>
        <p:nvPr/>
      </p:nvGrpSpPr>
      <p:grpSpPr>
        <a:xfrm>
          <a:off x="0" y="0"/>
          <a:ext cx="0" cy="0"/>
          <a:chOff x="0" y="0"/>
          <a:chExt cx="0" cy="0"/>
        </a:xfrm>
      </p:grpSpPr>
      <p:sp>
        <p:nvSpPr>
          <p:cNvPr id="81" name="Google Shape;81;p17"/>
          <p:cNvSpPr txBox="1">
            <a:spLocks noGrp="1"/>
          </p:cNvSpPr>
          <p:nvPr>
            <p:ph type="body" idx="1"/>
          </p:nvPr>
        </p:nvSpPr>
        <p:spPr>
          <a:xfrm>
            <a:off x="1412819" y="1629191"/>
            <a:ext cx="6866315" cy="1543692"/>
          </a:xfrm>
          <a:prstGeom prst="rect">
            <a:avLst/>
          </a:prstGeom>
          <a:noFill/>
          <a:ln>
            <a:noFill/>
          </a:ln>
          <a:effectLst>
            <a:outerShdw blurRad="368300" dist="25400" dir="5400000" algn="ctr" rotWithShape="0">
              <a:schemeClr val="dk1">
                <a:alpha val="11764"/>
              </a:schemeClr>
            </a:outerShdw>
          </a:effectLst>
        </p:spPr>
        <p:txBody>
          <a:bodyPr spcFirstLastPara="1" wrap="square" lIns="68575" tIns="34275" rIns="68575" bIns="34275" anchor="t" anchorCtr="0">
            <a:spAutoFit/>
          </a:bodyPr>
          <a:lstStyle>
            <a:lvl1pPr marL="457200" marR="0" lvl="0" indent="-228600" algn="l" rtl="0">
              <a:lnSpc>
                <a:spcPct val="90000"/>
              </a:lnSpc>
              <a:spcBef>
                <a:spcPts val="800"/>
              </a:spcBef>
              <a:spcAft>
                <a:spcPts val="0"/>
              </a:spcAft>
              <a:buClr>
                <a:schemeClr val="lt1"/>
              </a:buClr>
              <a:buSzPts val="5300"/>
              <a:buFont typeface="Arial"/>
              <a:buNone/>
              <a:defRPr sz="5300" b="0" i="0" u="none" strike="noStrike" cap="none">
                <a:solidFill>
                  <a:schemeClr val="lt1"/>
                </a:solidFill>
                <a:latin typeface="Bebas Neue"/>
                <a:ea typeface="Bebas Neue"/>
                <a:cs typeface="Bebas Neue"/>
                <a:sym typeface="Bebas Neue"/>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grpSp>
        <p:nvGrpSpPr>
          <p:cNvPr id="82" name="Google Shape;82;p17"/>
          <p:cNvGrpSpPr/>
          <p:nvPr/>
        </p:nvGrpSpPr>
        <p:grpSpPr>
          <a:xfrm>
            <a:off x="0" y="0"/>
            <a:ext cx="787715" cy="5143500"/>
            <a:chOff x="0" y="0"/>
            <a:chExt cx="1050287" cy="6858000"/>
          </a:xfrm>
        </p:grpSpPr>
        <p:sp>
          <p:nvSpPr>
            <p:cNvPr id="83" name="Google Shape;83;p17"/>
            <p:cNvSpPr/>
            <p:nvPr/>
          </p:nvSpPr>
          <p:spPr>
            <a:xfrm>
              <a:off x="0" y="0"/>
              <a:ext cx="1004568" cy="6858000"/>
            </a:xfrm>
            <a:prstGeom prst="rect">
              <a:avLst/>
            </a:prstGeom>
            <a:solidFill>
              <a:srgbClr val="24436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84" name="Google Shape;84;p17"/>
            <p:cNvPicPr preferRelativeResize="0"/>
            <p:nvPr/>
          </p:nvPicPr>
          <p:blipFill rotWithShape="1">
            <a:blip r:embed="rId2">
              <a:alphaModFix/>
            </a:blip>
            <a:srcRect/>
            <a:stretch/>
          </p:blipFill>
          <p:spPr>
            <a:xfrm>
              <a:off x="190343" y="1523988"/>
              <a:ext cx="629638" cy="434800"/>
            </a:xfrm>
            <a:prstGeom prst="rect">
              <a:avLst/>
            </a:prstGeom>
            <a:noFill/>
            <a:ln>
              <a:noFill/>
            </a:ln>
          </p:spPr>
        </p:pic>
        <p:sp>
          <p:nvSpPr>
            <p:cNvPr id="85" name="Google Shape;85;p17"/>
            <p:cNvSpPr/>
            <p:nvPr/>
          </p:nvSpPr>
          <p:spPr>
            <a:xfrm>
              <a:off x="1004568" y="0"/>
              <a:ext cx="45719" cy="6858000"/>
            </a:xfrm>
            <a:prstGeom prst="rect">
              <a:avLst/>
            </a:prstGeom>
            <a:solidFill>
              <a:srgbClr val="32719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latin typeface="Calibri"/>
                <a:ea typeface="Calibri"/>
                <a:cs typeface="Calibri"/>
                <a:sym typeface="Calibri"/>
              </a:endParaRPr>
            </a:p>
          </p:txBody>
        </p:sp>
      </p:grpSp>
      <p:sp>
        <p:nvSpPr>
          <p:cNvPr id="86" name="Google Shape;86;p17"/>
          <p:cNvSpPr txBox="1">
            <a:spLocks noGrp="1"/>
          </p:cNvSpPr>
          <p:nvPr>
            <p:ph type="body" idx="2"/>
          </p:nvPr>
        </p:nvSpPr>
        <p:spPr>
          <a:xfrm>
            <a:off x="1412320" y="1117998"/>
            <a:ext cx="5117306" cy="472678"/>
          </a:xfrm>
          <a:prstGeom prst="rect">
            <a:avLst/>
          </a:prstGeom>
          <a:noFill/>
          <a:ln>
            <a:noFill/>
          </a:ln>
          <a:effectLst>
            <a:outerShdw blurRad="368300" dist="50800" dir="5400000" algn="ctr" rotWithShape="0">
              <a:srgbClr val="000000">
                <a:alpha val="11764"/>
              </a:srgbClr>
            </a:outerShdw>
          </a:effectLst>
        </p:spPr>
        <p:txBody>
          <a:bodyPr spcFirstLastPara="1" wrap="square" lIns="68575" tIns="34275" rIns="68575" bIns="34275" anchor="b" anchorCtr="0">
            <a:noAutofit/>
          </a:bodyPr>
          <a:lstStyle>
            <a:lvl1pPr marL="457200" marR="0" lvl="0" indent="-228600" algn="l" rtl="0">
              <a:lnSpc>
                <a:spcPct val="90000"/>
              </a:lnSpc>
              <a:spcBef>
                <a:spcPts val="800"/>
              </a:spcBef>
              <a:spcAft>
                <a:spcPts val="0"/>
              </a:spcAft>
              <a:buClr>
                <a:schemeClr val="lt1"/>
              </a:buClr>
              <a:buSzPts val="2100"/>
              <a:buFont typeface="Arial"/>
              <a:buNone/>
              <a:defRPr sz="2100" b="0" i="0" u="none" strike="noStrike" cap="none">
                <a:solidFill>
                  <a:schemeClr val="lt1"/>
                </a:solidFill>
                <a:latin typeface="Bebas Neue"/>
                <a:ea typeface="Bebas Neue"/>
                <a:cs typeface="Bebas Neue"/>
                <a:sym typeface="Bebas Neue"/>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7" name="Google Shape;87;p17"/>
          <p:cNvSpPr>
            <a:spLocks noGrp="1"/>
          </p:cNvSpPr>
          <p:nvPr>
            <p:ph type="pic" idx="3"/>
          </p:nvPr>
        </p:nvSpPr>
        <p:spPr>
          <a:xfrm>
            <a:off x="787715" y="0"/>
            <a:ext cx="8356285" cy="5143500"/>
          </a:xfrm>
          <a:prstGeom prst="rect">
            <a:avLst/>
          </a:prstGeom>
          <a:noFill/>
          <a:ln>
            <a:noFill/>
          </a:ln>
        </p:spPr>
      </p:sp>
      <p:sp>
        <p:nvSpPr>
          <p:cNvPr id="88" name="Google Shape;88;p17"/>
          <p:cNvSpPr txBox="1">
            <a:spLocks noGrp="1"/>
          </p:cNvSpPr>
          <p:nvPr>
            <p:ph type="body" idx="4"/>
          </p:nvPr>
        </p:nvSpPr>
        <p:spPr>
          <a:xfrm>
            <a:off x="6122521" y="4980623"/>
            <a:ext cx="3021479" cy="162878"/>
          </a:xfrm>
          <a:prstGeom prst="rect">
            <a:avLst/>
          </a:prstGeom>
          <a:noFill/>
          <a:ln>
            <a:noFill/>
          </a:ln>
        </p:spPr>
        <p:txBody>
          <a:bodyPr spcFirstLastPara="1" wrap="square" lIns="68575" tIns="34275" rIns="68575" bIns="34275" anchor="t" anchorCtr="0">
            <a:normAutofit/>
          </a:bodyPr>
          <a:lstStyle>
            <a:lvl1pPr marL="457200" marR="0" lvl="0" indent="-228600" algn="r" rtl="0">
              <a:lnSpc>
                <a:spcPct val="90000"/>
              </a:lnSpc>
              <a:spcBef>
                <a:spcPts val="800"/>
              </a:spcBef>
              <a:spcAft>
                <a:spcPts val="0"/>
              </a:spcAft>
              <a:buClr>
                <a:schemeClr val="lt1"/>
              </a:buClr>
              <a:buSzPts val="600"/>
              <a:buFont typeface="Arial"/>
              <a:buNone/>
              <a:defRPr sz="600" b="0" i="0" u="none" strike="noStrike" cap="none">
                <a:solidFill>
                  <a:schemeClr val="lt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89" name="Google Shape;89;p17" title="Badge_CO150 250 flag_rgb_f2.png"/>
          <p:cNvPicPr preferRelativeResize="0"/>
          <p:nvPr/>
        </p:nvPicPr>
        <p:blipFill>
          <a:blip r:embed="rId3">
            <a:alphaModFix/>
          </a:blip>
          <a:stretch>
            <a:fillRect/>
          </a:stretch>
        </p:blipFill>
        <p:spPr>
          <a:xfrm>
            <a:off x="157725" y="512375"/>
            <a:ext cx="472175" cy="49127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2_Title and Vertical Text">
  <p:cSld name="12_Title and Vertical Text">
    <p:spTree>
      <p:nvGrpSpPr>
        <p:cNvPr id="1" name="Shape 90"/>
        <p:cNvGrpSpPr/>
        <p:nvPr/>
      </p:nvGrpSpPr>
      <p:grpSpPr>
        <a:xfrm>
          <a:off x="0" y="0"/>
          <a:ext cx="0" cy="0"/>
          <a:chOff x="0" y="0"/>
          <a:chExt cx="0" cy="0"/>
        </a:xfrm>
      </p:grpSpPr>
      <p:sp>
        <p:nvSpPr>
          <p:cNvPr id="91" name="Google Shape;91;p18"/>
          <p:cNvSpPr>
            <a:spLocks noGrp="1"/>
          </p:cNvSpPr>
          <p:nvPr>
            <p:ph type="pic" idx="2"/>
          </p:nvPr>
        </p:nvSpPr>
        <p:spPr>
          <a:xfrm>
            <a:off x="5949538" y="0"/>
            <a:ext cx="3194462" cy="5143500"/>
          </a:xfrm>
          <a:prstGeom prst="rect">
            <a:avLst/>
          </a:prstGeom>
          <a:noFill/>
          <a:ln>
            <a:noFill/>
          </a:ln>
        </p:spPr>
      </p:sp>
      <p:sp>
        <p:nvSpPr>
          <p:cNvPr id="92" name="Google Shape;92;p18"/>
          <p:cNvSpPr txBox="1">
            <a:spLocks noGrp="1"/>
          </p:cNvSpPr>
          <p:nvPr>
            <p:ph type="body" idx="1"/>
          </p:nvPr>
        </p:nvSpPr>
        <p:spPr>
          <a:xfrm>
            <a:off x="1029316" y="856184"/>
            <a:ext cx="4616889" cy="590550"/>
          </a:xfrm>
          <a:prstGeom prst="rect">
            <a:avLst/>
          </a:prstGeom>
          <a:noFill/>
          <a:ln>
            <a:noFill/>
          </a:ln>
        </p:spPr>
        <p:txBody>
          <a:bodyPr spcFirstLastPara="1" wrap="square" lIns="68575" tIns="34275" rIns="68575" bIns="34275" anchor="t" anchorCtr="0">
            <a:normAutofit/>
          </a:bodyPr>
          <a:lstStyle>
            <a:lvl1pPr marL="457200" marR="0" lvl="0" indent="-228600" algn="l" rtl="0">
              <a:lnSpc>
                <a:spcPct val="90000"/>
              </a:lnSpc>
              <a:spcBef>
                <a:spcPts val="800"/>
              </a:spcBef>
              <a:spcAft>
                <a:spcPts val="0"/>
              </a:spcAft>
              <a:buClr>
                <a:srgbClr val="DC2927"/>
              </a:buClr>
              <a:buSzPts val="3400"/>
              <a:buFont typeface="Arial"/>
              <a:buNone/>
              <a:defRPr sz="3400" b="0" i="0" u="none" strike="noStrike" cap="none">
                <a:solidFill>
                  <a:srgbClr val="DC2927"/>
                </a:solidFill>
                <a:latin typeface="Bebas Neue"/>
                <a:ea typeface="Bebas Neue"/>
                <a:cs typeface="Bebas Neue"/>
                <a:sym typeface="Bebas Neue"/>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93" name="Google Shape;93;p18"/>
          <p:cNvSpPr txBox="1">
            <a:spLocks noGrp="1"/>
          </p:cNvSpPr>
          <p:nvPr>
            <p:ph type="body" idx="3"/>
          </p:nvPr>
        </p:nvSpPr>
        <p:spPr>
          <a:xfrm>
            <a:off x="1029316" y="534029"/>
            <a:ext cx="4616888" cy="227773"/>
          </a:xfrm>
          <a:prstGeom prst="rect">
            <a:avLst/>
          </a:prstGeom>
          <a:noFill/>
          <a:ln>
            <a:noFill/>
          </a:ln>
          <a:effectLst>
            <a:outerShdw blurRad="368300" dist="25400" dir="5400000" algn="ctr" rotWithShape="0">
              <a:schemeClr val="dk1">
                <a:alpha val="9019"/>
              </a:schemeClr>
            </a:outerShdw>
          </a:effectLst>
        </p:spPr>
        <p:txBody>
          <a:bodyPr spcFirstLastPara="1" wrap="square" lIns="68575" tIns="34275" rIns="68575" bIns="34275" anchor="b" anchorCtr="0">
            <a:normAutofit/>
          </a:bodyPr>
          <a:lstStyle>
            <a:lvl1pPr marL="457200" marR="0" lvl="0" indent="-228600" algn="l" rtl="0">
              <a:lnSpc>
                <a:spcPct val="90000"/>
              </a:lnSpc>
              <a:spcBef>
                <a:spcPts val="800"/>
              </a:spcBef>
              <a:spcAft>
                <a:spcPts val="0"/>
              </a:spcAft>
              <a:buClr>
                <a:srgbClr val="DC2927"/>
              </a:buClr>
              <a:buSzPts val="1400"/>
              <a:buFont typeface="Arial"/>
              <a:buNone/>
              <a:defRPr sz="1400" b="0" i="0" u="none" strike="noStrike" cap="none">
                <a:solidFill>
                  <a:srgbClr val="DC2927"/>
                </a:solidFill>
                <a:latin typeface="Roboto Slab"/>
                <a:ea typeface="Roboto Slab"/>
                <a:cs typeface="Roboto Slab"/>
                <a:sym typeface="Roboto Slab"/>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grpSp>
        <p:nvGrpSpPr>
          <p:cNvPr id="94" name="Google Shape;94;p18"/>
          <p:cNvGrpSpPr/>
          <p:nvPr/>
        </p:nvGrpSpPr>
        <p:grpSpPr>
          <a:xfrm>
            <a:off x="0" y="0"/>
            <a:ext cx="787715" cy="5143500"/>
            <a:chOff x="0" y="0"/>
            <a:chExt cx="1050287" cy="6858000"/>
          </a:xfrm>
        </p:grpSpPr>
        <p:sp>
          <p:nvSpPr>
            <p:cNvPr id="95" name="Google Shape;95;p18"/>
            <p:cNvSpPr/>
            <p:nvPr/>
          </p:nvSpPr>
          <p:spPr>
            <a:xfrm>
              <a:off x="0" y="0"/>
              <a:ext cx="1004568" cy="6858000"/>
            </a:xfrm>
            <a:prstGeom prst="rect">
              <a:avLst/>
            </a:prstGeom>
            <a:solidFill>
              <a:srgbClr val="24436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96" name="Google Shape;96;p18"/>
            <p:cNvPicPr preferRelativeResize="0"/>
            <p:nvPr/>
          </p:nvPicPr>
          <p:blipFill rotWithShape="1">
            <a:blip r:embed="rId2">
              <a:alphaModFix/>
            </a:blip>
            <a:srcRect/>
            <a:stretch/>
          </p:blipFill>
          <p:spPr>
            <a:xfrm>
              <a:off x="190343" y="1523988"/>
              <a:ext cx="629638" cy="434800"/>
            </a:xfrm>
            <a:prstGeom prst="rect">
              <a:avLst/>
            </a:prstGeom>
            <a:noFill/>
            <a:ln>
              <a:noFill/>
            </a:ln>
          </p:spPr>
        </p:pic>
        <p:sp>
          <p:nvSpPr>
            <p:cNvPr id="97" name="Google Shape;97;p18"/>
            <p:cNvSpPr/>
            <p:nvPr/>
          </p:nvSpPr>
          <p:spPr>
            <a:xfrm>
              <a:off x="1004568" y="0"/>
              <a:ext cx="45719" cy="6858000"/>
            </a:xfrm>
            <a:prstGeom prst="rect">
              <a:avLst/>
            </a:prstGeom>
            <a:solidFill>
              <a:srgbClr val="32719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latin typeface="Calibri"/>
                <a:ea typeface="Calibri"/>
                <a:cs typeface="Calibri"/>
                <a:sym typeface="Calibri"/>
              </a:endParaRPr>
            </a:p>
          </p:txBody>
        </p:sp>
      </p:grpSp>
      <p:sp>
        <p:nvSpPr>
          <p:cNvPr id="98" name="Google Shape;98;p18"/>
          <p:cNvSpPr txBox="1">
            <a:spLocks noGrp="1"/>
          </p:cNvSpPr>
          <p:nvPr>
            <p:ph type="body" idx="4"/>
          </p:nvPr>
        </p:nvSpPr>
        <p:spPr>
          <a:xfrm>
            <a:off x="1029434" y="2201508"/>
            <a:ext cx="4616771" cy="750768"/>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100"/>
              <a:buFont typeface="Arial"/>
              <a:buNone/>
              <a:defRPr sz="11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99" name="Google Shape;99;p18"/>
          <p:cNvSpPr txBox="1">
            <a:spLocks noGrp="1"/>
          </p:cNvSpPr>
          <p:nvPr>
            <p:ph type="body" idx="5"/>
          </p:nvPr>
        </p:nvSpPr>
        <p:spPr>
          <a:xfrm>
            <a:off x="1181101" y="3130195"/>
            <a:ext cx="4465104" cy="1010486"/>
          </a:xfrm>
          <a:prstGeom prst="rect">
            <a:avLst/>
          </a:prstGeom>
          <a:noFill/>
          <a:ln>
            <a:noFill/>
          </a:ln>
        </p:spPr>
        <p:txBody>
          <a:bodyPr spcFirstLastPara="1" wrap="square" lIns="68575" tIns="34275" rIns="68575" bIns="34275" anchor="t" anchorCtr="0">
            <a:noAutofit/>
          </a:bodyPr>
          <a:lstStyle>
            <a:lvl1pPr marL="457200" marR="0" lvl="0" indent="-285750" algn="l" rtl="0">
              <a:lnSpc>
                <a:spcPct val="90000"/>
              </a:lnSpc>
              <a:spcBef>
                <a:spcPts val="800"/>
              </a:spcBef>
              <a:spcAft>
                <a:spcPts val="0"/>
              </a:spcAft>
              <a:buClr>
                <a:schemeClr val="dk1"/>
              </a:buClr>
              <a:buSzPts val="900"/>
              <a:buFont typeface="Arial"/>
              <a:buChar char="•"/>
              <a:defRPr sz="9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00" name="Google Shape;100;p18"/>
          <p:cNvSpPr txBox="1">
            <a:spLocks noGrp="1"/>
          </p:cNvSpPr>
          <p:nvPr>
            <p:ph type="body" idx="6"/>
          </p:nvPr>
        </p:nvSpPr>
        <p:spPr>
          <a:xfrm>
            <a:off x="1025893" y="1826693"/>
            <a:ext cx="4616888" cy="227773"/>
          </a:xfrm>
          <a:prstGeom prst="rect">
            <a:avLst/>
          </a:prstGeom>
          <a:noFill/>
          <a:ln>
            <a:noFill/>
          </a:ln>
          <a:effectLst>
            <a:outerShdw blurRad="368300" dist="25400" dir="5400000" algn="ctr" rotWithShape="0">
              <a:schemeClr val="dk1">
                <a:alpha val="9019"/>
              </a:schemeClr>
            </a:outerShdw>
          </a:effectLst>
        </p:spPr>
        <p:txBody>
          <a:bodyPr spcFirstLastPara="1" wrap="square" lIns="68575" tIns="34275" rIns="68575" bIns="34275" anchor="b" anchorCtr="0">
            <a:noAutofit/>
          </a:bodyPr>
          <a:lstStyle>
            <a:lvl1pPr marL="457200" marR="0" lvl="0" indent="-228600" algn="l" rtl="0">
              <a:lnSpc>
                <a:spcPct val="90000"/>
              </a:lnSpc>
              <a:spcBef>
                <a:spcPts val="800"/>
              </a:spcBef>
              <a:spcAft>
                <a:spcPts val="0"/>
              </a:spcAft>
              <a:buClr>
                <a:srgbClr val="3F3F3F"/>
              </a:buClr>
              <a:buSzPts val="1400"/>
              <a:buFont typeface="Arial"/>
              <a:buNone/>
              <a:defRPr sz="1400" b="1" i="0" u="none" strike="noStrike" cap="none">
                <a:solidFill>
                  <a:srgbClr val="3F3F3F"/>
                </a:solidFill>
                <a:latin typeface="Roboto Slab SemiBold"/>
                <a:ea typeface="Roboto Slab SemiBold"/>
                <a:cs typeface="Roboto Slab SemiBold"/>
                <a:sym typeface="Roboto Slab SemiBold"/>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01" name="Google Shape;101;p18"/>
          <p:cNvSpPr txBox="1">
            <a:spLocks noGrp="1"/>
          </p:cNvSpPr>
          <p:nvPr>
            <p:ph type="body" idx="7"/>
          </p:nvPr>
        </p:nvSpPr>
        <p:spPr>
          <a:xfrm>
            <a:off x="6129337" y="4980623"/>
            <a:ext cx="3021479" cy="162878"/>
          </a:xfrm>
          <a:prstGeom prst="rect">
            <a:avLst/>
          </a:prstGeom>
          <a:noFill/>
          <a:ln>
            <a:noFill/>
          </a:ln>
        </p:spPr>
        <p:txBody>
          <a:bodyPr spcFirstLastPara="1" wrap="square" lIns="68575" tIns="34275" rIns="68575" bIns="34275" anchor="t" anchorCtr="0">
            <a:normAutofit/>
          </a:bodyPr>
          <a:lstStyle>
            <a:lvl1pPr marL="457200" marR="0" lvl="0" indent="-228600" algn="r" rtl="0">
              <a:lnSpc>
                <a:spcPct val="90000"/>
              </a:lnSpc>
              <a:spcBef>
                <a:spcPts val="800"/>
              </a:spcBef>
              <a:spcAft>
                <a:spcPts val="0"/>
              </a:spcAft>
              <a:buClr>
                <a:schemeClr val="lt1"/>
              </a:buClr>
              <a:buSzPts val="600"/>
              <a:buFont typeface="Arial"/>
              <a:buNone/>
              <a:defRPr sz="600" b="0" i="0" u="none" strike="noStrike" cap="none">
                <a:solidFill>
                  <a:schemeClr val="lt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102" name="Google Shape;102;p18" title="Badge_CO150 250 flag_rgb_f2.png"/>
          <p:cNvPicPr preferRelativeResize="0"/>
          <p:nvPr/>
        </p:nvPicPr>
        <p:blipFill>
          <a:blip r:embed="rId3">
            <a:alphaModFix/>
          </a:blip>
          <a:stretch>
            <a:fillRect/>
          </a:stretch>
        </p:blipFill>
        <p:spPr>
          <a:xfrm>
            <a:off x="157725" y="512375"/>
            <a:ext cx="472175" cy="49127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9_Title and Vertical Text">
  <p:cSld name="9_Title and Vertical Text">
    <p:spTree>
      <p:nvGrpSpPr>
        <p:cNvPr id="1" name="Shape 103"/>
        <p:cNvGrpSpPr/>
        <p:nvPr/>
      </p:nvGrpSpPr>
      <p:grpSpPr>
        <a:xfrm>
          <a:off x="0" y="0"/>
          <a:ext cx="0" cy="0"/>
          <a:chOff x="0" y="0"/>
          <a:chExt cx="0" cy="0"/>
        </a:xfrm>
      </p:grpSpPr>
      <p:sp>
        <p:nvSpPr>
          <p:cNvPr id="104" name="Google Shape;104;p19"/>
          <p:cNvSpPr>
            <a:spLocks noGrp="1"/>
          </p:cNvSpPr>
          <p:nvPr>
            <p:ph type="pic" idx="2"/>
          </p:nvPr>
        </p:nvSpPr>
        <p:spPr>
          <a:xfrm>
            <a:off x="5949538" y="0"/>
            <a:ext cx="3194462" cy="5143500"/>
          </a:xfrm>
          <a:prstGeom prst="rect">
            <a:avLst/>
          </a:prstGeom>
          <a:noFill/>
          <a:ln>
            <a:noFill/>
          </a:ln>
        </p:spPr>
      </p:sp>
      <p:sp>
        <p:nvSpPr>
          <p:cNvPr id="105" name="Google Shape;105;p19"/>
          <p:cNvSpPr txBox="1">
            <a:spLocks noGrp="1"/>
          </p:cNvSpPr>
          <p:nvPr>
            <p:ph type="body" idx="1"/>
          </p:nvPr>
        </p:nvSpPr>
        <p:spPr>
          <a:xfrm>
            <a:off x="1029316" y="443450"/>
            <a:ext cx="4616889" cy="590550"/>
          </a:xfrm>
          <a:prstGeom prst="rect">
            <a:avLst/>
          </a:prstGeom>
          <a:noFill/>
          <a:ln>
            <a:noFill/>
          </a:ln>
        </p:spPr>
        <p:txBody>
          <a:bodyPr spcFirstLastPara="1" wrap="square" lIns="68575" tIns="34275" rIns="68575" bIns="34275" anchor="b" anchorCtr="0">
            <a:normAutofit/>
          </a:bodyPr>
          <a:lstStyle>
            <a:lvl1pPr marL="457200" marR="0" lvl="0" indent="-228600" algn="l" rtl="0">
              <a:lnSpc>
                <a:spcPct val="90000"/>
              </a:lnSpc>
              <a:spcBef>
                <a:spcPts val="800"/>
              </a:spcBef>
              <a:spcAft>
                <a:spcPts val="0"/>
              </a:spcAft>
              <a:buClr>
                <a:srgbClr val="DC2927"/>
              </a:buClr>
              <a:buSzPts val="3400"/>
              <a:buFont typeface="Arial"/>
              <a:buNone/>
              <a:defRPr sz="3400" b="0" i="0" u="none" strike="noStrike" cap="none">
                <a:solidFill>
                  <a:srgbClr val="DC2927"/>
                </a:solidFill>
                <a:latin typeface="Bebas Neue"/>
                <a:ea typeface="Bebas Neue"/>
                <a:cs typeface="Bebas Neue"/>
                <a:sym typeface="Bebas Neue"/>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06" name="Google Shape;106;p19"/>
          <p:cNvSpPr txBox="1">
            <a:spLocks noGrp="1"/>
          </p:cNvSpPr>
          <p:nvPr>
            <p:ph type="body" idx="3"/>
          </p:nvPr>
        </p:nvSpPr>
        <p:spPr>
          <a:xfrm>
            <a:off x="1029316" y="1006021"/>
            <a:ext cx="4616888" cy="347663"/>
          </a:xfrm>
          <a:prstGeom prst="rect">
            <a:avLst/>
          </a:prstGeom>
          <a:noFill/>
          <a:ln>
            <a:noFill/>
          </a:ln>
          <a:effectLst>
            <a:outerShdw blurRad="368300" dist="25400" dir="5400000" algn="ctr" rotWithShape="0">
              <a:schemeClr val="dk1">
                <a:alpha val="9019"/>
              </a:schemeClr>
            </a:outerShdw>
          </a:effectLst>
        </p:spPr>
        <p:txBody>
          <a:bodyPr spcFirstLastPara="1" wrap="square" lIns="68575" tIns="34275" rIns="68575" bIns="34275" anchor="t" anchorCtr="0">
            <a:normAutofit/>
          </a:bodyPr>
          <a:lstStyle>
            <a:lvl1pPr marL="457200" marR="0" lvl="0" indent="-228600" algn="l" rtl="0">
              <a:lnSpc>
                <a:spcPct val="90000"/>
              </a:lnSpc>
              <a:spcBef>
                <a:spcPts val="800"/>
              </a:spcBef>
              <a:spcAft>
                <a:spcPts val="0"/>
              </a:spcAft>
              <a:buClr>
                <a:srgbClr val="3F3F3F"/>
              </a:buClr>
              <a:buSzPts val="1400"/>
              <a:buFont typeface="Arial"/>
              <a:buNone/>
              <a:defRPr sz="1400" b="0" i="0" u="none" strike="noStrike" cap="none">
                <a:solidFill>
                  <a:srgbClr val="3F3F3F"/>
                </a:solidFill>
                <a:latin typeface="Roboto Slab"/>
                <a:ea typeface="Roboto Slab"/>
                <a:cs typeface="Roboto Slab"/>
                <a:sym typeface="Roboto Slab"/>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grpSp>
        <p:nvGrpSpPr>
          <p:cNvPr id="107" name="Google Shape;107;p19"/>
          <p:cNvGrpSpPr/>
          <p:nvPr/>
        </p:nvGrpSpPr>
        <p:grpSpPr>
          <a:xfrm>
            <a:off x="0" y="0"/>
            <a:ext cx="787715" cy="5143500"/>
            <a:chOff x="0" y="0"/>
            <a:chExt cx="1050287" cy="6858000"/>
          </a:xfrm>
        </p:grpSpPr>
        <p:sp>
          <p:nvSpPr>
            <p:cNvPr id="108" name="Google Shape;108;p19"/>
            <p:cNvSpPr/>
            <p:nvPr/>
          </p:nvSpPr>
          <p:spPr>
            <a:xfrm>
              <a:off x="0" y="0"/>
              <a:ext cx="1004568" cy="6858000"/>
            </a:xfrm>
            <a:prstGeom prst="rect">
              <a:avLst/>
            </a:prstGeom>
            <a:solidFill>
              <a:srgbClr val="24436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109" name="Google Shape;109;p19"/>
            <p:cNvPicPr preferRelativeResize="0"/>
            <p:nvPr/>
          </p:nvPicPr>
          <p:blipFill rotWithShape="1">
            <a:blip r:embed="rId2">
              <a:alphaModFix/>
            </a:blip>
            <a:srcRect/>
            <a:stretch/>
          </p:blipFill>
          <p:spPr>
            <a:xfrm>
              <a:off x="190343" y="1523988"/>
              <a:ext cx="629638" cy="434800"/>
            </a:xfrm>
            <a:prstGeom prst="rect">
              <a:avLst/>
            </a:prstGeom>
            <a:noFill/>
            <a:ln>
              <a:noFill/>
            </a:ln>
          </p:spPr>
        </p:pic>
        <p:sp>
          <p:nvSpPr>
            <p:cNvPr id="110" name="Google Shape;110;p19"/>
            <p:cNvSpPr/>
            <p:nvPr/>
          </p:nvSpPr>
          <p:spPr>
            <a:xfrm>
              <a:off x="1004568" y="0"/>
              <a:ext cx="45719" cy="6858000"/>
            </a:xfrm>
            <a:prstGeom prst="rect">
              <a:avLst/>
            </a:prstGeom>
            <a:solidFill>
              <a:srgbClr val="32719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latin typeface="Calibri"/>
                <a:ea typeface="Calibri"/>
                <a:cs typeface="Calibri"/>
                <a:sym typeface="Calibri"/>
              </a:endParaRPr>
            </a:p>
          </p:txBody>
        </p:sp>
      </p:grpSp>
      <p:sp>
        <p:nvSpPr>
          <p:cNvPr id="111" name="Google Shape;111;p19"/>
          <p:cNvSpPr txBox="1">
            <a:spLocks noGrp="1"/>
          </p:cNvSpPr>
          <p:nvPr>
            <p:ph type="body" idx="4"/>
          </p:nvPr>
        </p:nvSpPr>
        <p:spPr>
          <a:xfrm>
            <a:off x="1029434" y="1643063"/>
            <a:ext cx="4616771" cy="750768"/>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100"/>
              <a:buFont typeface="Arial"/>
              <a:buNone/>
              <a:defRPr sz="11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12" name="Google Shape;112;p19"/>
          <p:cNvSpPr txBox="1">
            <a:spLocks noGrp="1"/>
          </p:cNvSpPr>
          <p:nvPr>
            <p:ph type="body" idx="5"/>
          </p:nvPr>
        </p:nvSpPr>
        <p:spPr>
          <a:xfrm>
            <a:off x="1181101" y="2571749"/>
            <a:ext cx="4465104" cy="999754"/>
          </a:xfrm>
          <a:prstGeom prst="rect">
            <a:avLst/>
          </a:prstGeom>
          <a:noFill/>
          <a:ln>
            <a:noFill/>
          </a:ln>
        </p:spPr>
        <p:txBody>
          <a:bodyPr spcFirstLastPara="1" wrap="square" lIns="68575" tIns="34275" rIns="68575" bIns="34275" anchor="t" anchorCtr="0">
            <a:noAutofit/>
          </a:bodyPr>
          <a:lstStyle>
            <a:lvl1pPr marL="457200" marR="0" lvl="0" indent="-285750" algn="l" rtl="0">
              <a:lnSpc>
                <a:spcPct val="90000"/>
              </a:lnSpc>
              <a:spcBef>
                <a:spcPts val="800"/>
              </a:spcBef>
              <a:spcAft>
                <a:spcPts val="0"/>
              </a:spcAft>
              <a:buClr>
                <a:schemeClr val="dk1"/>
              </a:buClr>
              <a:buSzPts val="900"/>
              <a:buFont typeface="Arial"/>
              <a:buChar char="•"/>
              <a:defRPr sz="9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13" name="Google Shape;113;p19"/>
          <p:cNvSpPr txBox="1">
            <a:spLocks noGrp="1"/>
          </p:cNvSpPr>
          <p:nvPr>
            <p:ph type="body" idx="6"/>
          </p:nvPr>
        </p:nvSpPr>
        <p:spPr>
          <a:xfrm>
            <a:off x="6129337" y="4980623"/>
            <a:ext cx="3021479" cy="162878"/>
          </a:xfrm>
          <a:prstGeom prst="rect">
            <a:avLst/>
          </a:prstGeom>
          <a:noFill/>
          <a:ln>
            <a:noFill/>
          </a:ln>
        </p:spPr>
        <p:txBody>
          <a:bodyPr spcFirstLastPara="1" wrap="square" lIns="68575" tIns="34275" rIns="68575" bIns="34275" anchor="t" anchorCtr="0">
            <a:normAutofit/>
          </a:bodyPr>
          <a:lstStyle>
            <a:lvl1pPr marL="457200" marR="0" lvl="0" indent="-228600" algn="r" rtl="0">
              <a:lnSpc>
                <a:spcPct val="90000"/>
              </a:lnSpc>
              <a:spcBef>
                <a:spcPts val="800"/>
              </a:spcBef>
              <a:spcAft>
                <a:spcPts val="0"/>
              </a:spcAft>
              <a:buClr>
                <a:schemeClr val="lt1"/>
              </a:buClr>
              <a:buSzPts val="600"/>
              <a:buFont typeface="Arial"/>
              <a:buNone/>
              <a:defRPr sz="600" b="0" i="0" u="none" strike="noStrike" cap="none">
                <a:solidFill>
                  <a:schemeClr val="lt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114" name="Google Shape;114;p19" title="Badge_CO150 250 flag_rgb_f2.png"/>
          <p:cNvPicPr preferRelativeResize="0"/>
          <p:nvPr/>
        </p:nvPicPr>
        <p:blipFill>
          <a:blip r:embed="rId3">
            <a:alphaModFix/>
          </a:blip>
          <a:stretch>
            <a:fillRect/>
          </a:stretch>
        </p:blipFill>
        <p:spPr>
          <a:xfrm>
            <a:off x="157725" y="512375"/>
            <a:ext cx="472175" cy="49127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3_Title and Vertical Text">
  <p:cSld name="13_Title and Vertical Text">
    <p:spTree>
      <p:nvGrpSpPr>
        <p:cNvPr id="1" name="Shape 115"/>
        <p:cNvGrpSpPr/>
        <p:nvPr/>
      </p:nvGrpSpPr>
      <p:grpSpPr>
        <a:xfrm>
          <a:off x="0" y="0"/>
          <a:ext cx="0" cy="0"/>
          <a:chOff x="0" y="0"/>
          <a:chExt cx="0" cy="0"/>
        </a:xfrm>
      </p:grpSpPr>
      <p:grpSp>
        <p:nvGrpSpPr>
          <p:cNvPr id="116" name="Google Shape;116;p20"/>
          <p:cNvGrpSpPr/>
          <p:nvPr/>
        </p:nvGrpSpPr>
        <p:grpSpPr>
          <a:xfrm>
            <a:off x="0" y="0"/>
            <a:ext cx="787715" cy="5143500"/>
            <a:chOff x="0" y="0"/>
            <a:chExt cx="1050287" cy="6858000"/>
          </a:xfrm>
        </p:grpSpPr>
        <p:sp>
          <p:nvSpPr>
            <p:cNvPr id="117" name="Google Shape;117;p20"/>
            <p:cNvSpPr/>
            <p:nvPr/>
          </p:nvSpPr>
          <p:spPr>
            <a:xfrm>
              <a:off x="0" y="0"/>
              <a:ext cx="1004568" cy="6858000"/>
            </a:xfrm>
            <a:prstGeom prst="rect">
              <a:avLst/>
            </a:prstGeom>
            <a:solidFill>
              <a:srgbClr val="24436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118" name="Google Shape;118;p20"/>
            <p:cNvPicPr preferRelativeResize="0"/>
            <p:nvPr/>
          </p:nvPicPr>
          <p:blipFill rotWithShape="1">
            <a:blip r:embed="rId2">
              <a:alphaModFix/>
            </a:blip>
            <a:srcRect/>
            <a:stretch/>
          </p:blipFill>
          <p:spPr>
            <a:xfrm>
              <a:off x="190343" y="1523988"/>
              <a:ext cx="629638" cy="434800"/>
            </a:xfrm>
            <a:prstGeom prst="rect">
              <a:avLst/>
            </a:prstGeom>
            <a:noFill/>
            <a:ln>
              <a:noFill/>
            </a:ln>
          </p:spPr>
        </p:pic>
        <p:sp>
          <p:nvSpPr>
            <p:cNvPr id="119" name="Google Shape;119;p20"/>
            <p:cNvSpPr/>
            <p:nvPr/>
          </p:nvSpPr>
          <p:spPr>
            <a:xfrm>
              <a:off x="1004568" y="0"/>
              <a:ext cx="45719" cy="6858000"/>
            </a:xfrm>
            <a:prstGeom prst="rect">
              <a:avLst/>
            </a:prstGeom>
            <a:solidFill>
              <a:srgbClr val="32719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latin typeface="Calibri"/>
                <a:ea typeface="Calibri"/>
                <a:cs typeface="Calibri"/>
                <a:sym typeface="Calibri"/>
              </a:endParaRPr>
            </a:p>
          </p:txBody>
        </p:sp>
      </p:grpSp>
      <p:sp>
        <p:nvSpPr>
          <p:cNvPr id="120" name="Google Shape;120;p20"/>
          <p:cNvSpPr txBox="1">
            <a:spLocks noGrp="1"/>
          </p:cNvSpPr>
          <p:nvPr>
            <p:ph type="body" idx="1"/>
          </p:nvPr>
        </p:nvSpPr>
        <p:spPr>
          <a:xfrm>
            <a:off x="1029316" y="443450"/>
            <a:ext cx="4224161" cy="590550"/>
          </a:xfrm>
          <a:prstGeom prst="rect">
            <a:avLst/>
          </a:prstGeom>
          <a:noFill/>
          <a:ln>
            <a:noFill/>
          </a:ln>
        </p:spPr>
        <p:txBody>
          <a:bodyPr spcFirstLastPara="1" wrap="square" lIns="68575" tIns="34275" rIns="68575" bIns="34275" anchor="b" anchorCtr="0">
            <a:normAutofit/>
          </a:bodyPr>
          <a:lstStyle>
            <a:lvl1pPr marL="457200" marR="0" lvl="0" indent="-228600" algn="l" rtl="0">
              <a:lnSpc>
                <a:spcPct val="90000"/>
              </a:lnSpc>
              <a:spcBef>
                <a:spcPts val="800"/>
              </a:spcBef>
              <a:spcAft>
                <a:spcPts val="0"/>
              </a:spcAft>
              <a:buClr>
                <a:srgbClr val="DC2927"/>
              </a:buClr>
              <a:buSzPts val="3400"/>
              <a:buFont typeface="Arial"/>
              <a:buNone/>
              <a:defRPr sz="3400" b="0" i="0" u="none" strike="noStrike" cap="none">
                <a:solidFill>
                  <a:srgbClr val="DC2927"/>
                </a:solidFill>
                <a:latin typeface="Bebas Neue"/>
                <a:ea typeface="Bebas Neue"/>
                <a:cs typeface="Bebas Neue"/>
                <a:sym typeface="Bebas Neue"/>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21" name="Google Shape;121;p20"/>
          <p:cNvSpPr txBox="1">
            <a:spLocks noGrp="1"/>
          </p:cNvSpPr>
          <p:nvPr>
            <p:ph type="body" idx="2"/>
          </p:nvPr>
        </p:nvSpPr>
        <p:spPr>
          <a:xfrm>
            <a:off x="1029317" y="1006021"/>
            <a:ext cx="4224161" cy="347663"/>
          </a:xfrm>
          <a:prstGeom prst="rect">
            <a:avLst/>
          </a:prstGeom>
          <a:noFill/>
          <a:ln>
            <a:noFill/>
          </a:ln>
          <a:effectLst>
            <a:outerShdw blurRad="368300" dist="25400" dir="5400000" algn="ctr" rotWithShape="0">
              <a:schemeClr val="dk1">
                <a:alpha val="9019"/>
              </a:schemeClr>
            </a:outerShdw>
          </a:effectLst>
        </p:spPr>
        <p:txBody>
          <a:bodyPr spcFirstLastPara="1" wrap="square" lIns="68575" tIns="34275" rIns="68575" bIns="34275" anchor="t" anchorCtr="0">
            <a:normAutofit/>
          </a:bodyPr>
          <a:lstStyle>
            <a:lvl1pPr marL="457200" marR="0" lvl="0" indent="-228600" algn="l" rtl="0">
              <a:lnSpc>
                <a:spcPct val="90000"/>
              </a:lnSpc>
              <a:spcBef>
                <a:spcPts val="800"/>
              </a:spcBef>
              <a:spcAft>
                <a:spcPts val="0"/>
              </a:spcAft>
              <a:buClr>
                <a:srgbClr val="3F3F3F"/>
              </a:buClr>
              <a:buSzPts val="1400"/>
              <a:buFont typeface="Arial"/>
              <a:buNone/>
              <a:defRPr sz="1400" b="0" i="0" u="none" strike="noStrike" cap="none">
                <a:solidFill>
                  <a:srgbClr val="3F3F3F"/>
                </a:solidFill>
                <a:latin typeface="Roboto Slab"/>
                <a:ea typeface="Roboto Slab"/>
                <a:cs typeface="Roboto Slab"/>
                <a:sym typeface="Roboto Slab"/>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22" name="Google Shape;122;p20"/>
          <p:cNvSpPr txBox="1">
            <a:spLocks noGrp="1"/>
          </p:cNvSpPr>
          <p:nvPr>
            <p:ph type="body" idx="3"/>
          </p:nvPr>
        </p:nvSpPr>
        <p:spPr>
          <a:xfrm>
            <a:off x="1029434" y="1643063"/>
            <a:ext cx="4224052" cy="750768"/>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100"/>
              <a:buFont typeface="Arial"/>
              <a:buNone/>
              <a:defRPr sz="11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23" name="Google Shape;123;p20"/>
          <p:cNvSpPr txBox="1">
            <a:spLocks noGrp="1"/>
          </p:cNvSpPr>
          <p:nvPr>
            <p:ph type="body" idx="4"/>
          </p:nvPr>
        </p:nvSpPr>
        <p:spPr>
          <a:xfrm>
            <a:off x="6051527" y="1489993"/>
            <a:ext cx="2837994" cy="1929757"/>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50000"/>
              </a:lnSpc>
              <a:spcBef>
                <a:spcPts val="800"/>
              </a:spcBef>
              <a:spcAft>
                <a:spcPts val="0"/>
              </a:spcAft>
              <a:buClr>
                <a:schemeClr val="dk1"/>
              </a:buClr>
              <a:buSzPts val="1200"/>
              <a:buFont typeface="Arial"/>
              <a:buNone/>
              <a:defRPr sz="12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24" name="Google Shape;124;p20"/>
          <p:cNvSpPr txBox="1">
            <a:spLocks noGrp="1"/>
          </p:cNvSpPr>
          <p:nvPr>
            <p:ph type="body" idx="5"/>
          </p:nvPr>
        </p:nvSpPr>
        <p:spPr>
          <a:xfrm>
            <a:off x="6051527" y="3539429"/>
            <a:ext cx="2837994" cy="336431"/>
          </a:xfrm>
          <a:prstGeom prst="rect">
            <a:avLst/>
          </a:prstGeom>
          <a:noFill/>
          <a:ln>
            <a:noFill/>
          </a:ln>
        </p:spPr>
        <p:txBody>
          <a:bodyPr spcFirstLastPara="1" wrap="square" lIns="68575" tIns="34275" rIns="68575" bIns="34275" anchor="t" anchorCtr="0">
            <a:noAutofit/>
          </a:bodyPr>
          <a:lstStyle>
            <a:lvl1pPr marL="457200" marR="0" lvl="0" indent="-228600" algn="r" rtl="0">
              <a:lnSpc>
                <a:spcPct val="150000"/>
              </a:lnSpc>
              <a:spcBef>
                <a:spcPts val="800"/>
              </a:spcBef>
              <a:spcAft>
                <a:spcPts val="0"/>
              </a:spcAft>
              <a:buClr>
                <a:schemeClr val="dk1"/>
              </a:buClr>
              <a:buSzPts val="1200"/>
              <a:buFont typeface="Arial"/>
              <a:buNone/>
              <a:defRPr sz="12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cxnSp>
        <p:nvCxnSpPr>
          <p:cNvPr id="125" name="Google Shape;125;p20"/>
          <p:cNvCxnSpPr/>
          <p:nvPr/>
        </p:nvCxnSpPr>
        <p:spPr>
          <a:xfrm>
            <a:off x="6051527" y="1370312"/>
            <a:ext cx="2837994" cy="0"/>
          </a:xfrm>
          <a:prstGeom prst="straightConnector1">
            <a:avLst/>
          </a:prstGeom>
          <a:noFill/>
          <a:ln w="25400" cap="flat" cmpd="sng">
            <a:solidFill>
              <a:srgbClr val="DC2927"/>
            </a:solidFill>
            <a:prstDash val="solid"/>
            <a:miter lim="800000"/>
            <a:headEnd type="none" w="sm" len="sm"/>
            <a:tailEnd type="none" w="sm" len="sm"/>
          </a:ln>
        </p:spPr>
      </p:cxnSp>
      <p:cxnSp>
        <p:nvCxnSpPr>
          <p:cNvPr id="126" name="Google Shape;126;p20"/>
          <p:cNvCxnSpPr/>
          <p:nvPr/>
        </p:nvCxnSpPr>
        <p:spPr>
          <a:xfrm>
            <a:off x="6051527" y="4011062"/>
            <a:ext cx="2837994" cy="0"/>
          </a:xfrm>
          <a:prstGeom prst="straightConnector1">
            <a:avLst/>
          </a:prstGeom>
          <a:noFill/>
          <a:ln w="25400" cap="flat" cmpd="sng">
            <a:solidFill>
              <a:srgbClr val="DC2927"/>
            </a:solidFill>
            <a:prstDash val="solid"/>
            <a:miter lim="800000"/>
            <a:headEnd type="none" w="sm" len="sm"/>
            <a:tailEnd type="none" w="sm" len="sm"/>
          </a:ln>
        </p:spPr>
      </p:cxnSp>
      <p:pic>
        <p:nvPicPr>
          <p:cNvPr id="127" name="Google Shape;127;p20" title="Badge_CO150 250 flag_rgb_f2.png"/>
          <p:cNvPicPr preferRelativeResize="0"/>
          <p:nvPr/>
        </p:nvPicPr>
        <p:blipFill>
          <a:blip r:embed="rId3">
            <a:alphaModFix/>
          </a:blip>
          <a:stretch>
            <a:fillRect/>
          </a:stretch>
        </p:blipFill>
        <p:spPr>
          <a:xfrm>
            <a:off x="157725" y="512375"/>
            <a:ext cx="472175" cy="491275"/>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9_Title and Vertical Text">
  <p:cSld name="19_Title and Vertical Text">
    <p:spTree>
      <p:nvGrpSpPr>
        <p:cNvPr id="1" name="Shape 128"/>
        <p:cNvGrpSpPr/>
        <p:nvPr/>
      </p:nvGrpSpPr>
      <p:grpSpPr>
        <a:xfrm>
          <a:off x="0" y="0"/>
          <a:ext cx="0" cy="0"/>
          <a:chOff x="0" y="0"/>
          <a:chExt cx="0" cy="0"/>
        </a:xfrm>
      </p:grpSpPr>
      <p:grpSp>
        <p:nvGrpSpPr>
          <p:cNvPr id="129" name="Google Shape;129;p21"/>
          <p:cNvGrpSpPr/>
          <p:nvPr/>
        </p:nvGrpSpPr>
        <p:grpSpPr>
          <a:xfrm>
            <a:off x="0" y="0"/>
            <a:ext cx="787715" cy="5143500"/>
            <a:chOff x="0" y="0"/>
            <a:chExt cx="1050287" cy="6858000"/>
          </a:xfrm>
        </p:grpSpPr>
        <p:sp>
          <p:nvSpPr>
            <p:cNvPr id="130" name="Google Shape;130;p21"/>
            <p:cNvSpPr/>
            <p:nvPr/>
          </p:nvSpPr>
          <p:spPr>
            <a:xfrm>
              <a:off x="0" y="0"/>
              <a:ext cx="1004568" cy="6858000"/>
            </a:xfrm>
            <a:prstGeom prst="rect">
              <a:avLst/>
            </a:prstGeom>
            <a:solidFill>
              <a:srgbClr val="24436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131" name="Google Shape;131;p21"/>
            <p:cNvPicPr preferRelativeResize="0"/>
            <p:nvPr/>
          </p:nvPicPr>
          <p:blipFill rotWithShape="1">
            <a:blip r:embed="rId2">
              <a:alphaModFix/>
            </a:blip>
            <a:srcRect/>
            <a:stretch/>
          </p:blipFill>
          <p:spPr>
            <a:xfrm>
              <a:off x="190343" y="1523988"/>
              <a:ext cx="629638" cy="434800"/>
            </a:xfrm>
            <a:prstGeom prst="rect">
              <a:avLst/>
            </a:prstGeom>
            <a:noFill/>
            <a:ln>
              <a:noFill/>
            </a:ln>
          </p:spPr>
        </p:pic>
        <p:sp>
          <p:nvSpPr>
            <p:cNvPr id="132" name="Google Shape;132;p21"/>
            <p:cNvSpPr/>
            <p:nvPr/>
          </p:nvSpPr>
          <p:spPr>
            <a:xfrm>
              <a:off x="1004568" y="0"/>
              <a:ext cx="45719" cy="6858000"/>
            </a:xfrm>
            <a:prstGeom prst="rect">
              <a:avLst/>
            </a:prstGeom>
            <a:solidFill>
              <a:srgbClr val="32719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latin typeface="Calibri"/>
                <a:ea typeface="Calibri"/>
                <a:cs typeface="Calibri"/>
                <a:sym typeface="Calibri"/>
              </a:endParaRPr>
            </a:p>
          </p:txBody>
        </p:sp>
      </p:grpSp>
      <p:sp>
        <p:nvSpPr>
          <p:cNvPr id="133" name="Google Shape;133;p21"/>
          <p:cNvSpPr txBox="1">
            <a:spLocks noGrp="1"/>
          </p:cNvSpPr>
          <p:nvPr>
            <p:ph type="body" idx="1"/>
          </p:nvPr>
        </p:nvSpPr>
        <p:spPr>
          <a:xfrm>
            <a:off x="1029316" y="443450"/>
            <a:ext cx="4224161" cy="590550"/>
          </a:xfrm>
          <a:prstGeom prst="rect">
            <a:avLst/>
          </a:prstGeom>
          <a:noFill/>
          <a:ln>
            <a:noFill/>
          </a:ln>
        </p:spPr>
        <p:txBody>
          <a:bodyPr spcFirstLastPara="1" wrap="square" lIns="68575" tIns="34275" rIns="68575" bIns="34275" anchor="b" anchorCtr="0">
            <a:normAutofit/>
          </a:bodyPr>
          <a:lstStyle>
            <a:lvl1pPr marL="457200" marR="0" lvl="0" indent="-228600" algn="l" rtl="0">
              <a:lnSpc>
                <a:spcPct val="90000"/>
              </a:lnSpc>
              <a:spcBef>
                <a:spcPts val="800"/>
              </a:spcBef>
              <a:spcAft>
                <a:spcPts val="0"/>
              </a:spcAft>
              <a:buClr>
                <a:srgbClr val="EE9F36"/>
              </a:buClr>
              <a:buSzPts val="3400"/>
              <a:buFont typeface="Arial"/>
              <a:buNone/>
              <a:defRPr sz="3400" b="0" i="0" u="none" strike="noStrike" cap="none">
                <a:solidFill>
                  <a:srgbClr val="EE9F36"/>
                </a:solidFill>
                <a:latin typeface="Bebas Neue"/>
                <a:ea typeface="Bebas Neue"/>
                <a:cs typeface="Bebas Neue"/>
                <a:sym typeface="Bebas Neue"/>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34" name="Google Shape;134;p21"/>
          <p:cNvSpPr txBox="1">
            <a:spLocks noGrp="1"/>
          </p:cNvSpPr>
          <p:nvPr>
            <p:ph type="body" idx="2"/>
          </p:nvPr>
        </p:nvSpPr>
        <p:spPr>
          <a:xfrm>
            <a:off x="1029317" y="1006021"/>
            <a:ext cx="4224161" cy="347663"/>
          </a:xfrm>
          <a:prstGeom prst="rect">
            <a:avLst/>
          </a:prstGeom>
          <a:noFill/>
          <a:ln>
            <a:noFill/>
          </a:ln>
          <a:effectLst>
            <a:outerShdw blurRad="368300" dist="25400" dir="5400000" algn="ctr" rotWithShape="0">
              <a:schemeClr val="dk1">
                <a:alpha val="9019"/>
              </a:schemeClr>
            </a:outerShdw>
          </a:effectLst>
        </p:spPr>
        <p:txBody>
          <a:bodyPr spcFirstLastPara="1" wrap="square" lIns="68575" tIns="34275" rIns="68575" bIns="34275" anchor="t" anchorCtr="0">
            <a:normAutofit/>
          </a:bodyPr>
          <a:lstStyle>
            <a:lvl1pPr marL="457200" marR="0" lvl="0" indent="-228600" algn="l" rtl="0">
              <a:lnSpc>
                <a:spcPct val="90000"/>
              </a:lnSpc>
              <a:spcBef>
                <a:spcPts val="800"/>
              </a:spcBef>
              <a:spcAft>
                <a:spcPts val="0"/>
              </a:spcAft>
              <a:buClr>
                <a:srgbClr val="3F3F3F"/>
              </a:buClr>
              <a:buSzPts val="1400"/>
              <a:buFont typeface="Arial"/>
              <a:buNone/>
              <a:defRPr sz="1400" b="0" i="0" u="none" strike="noStrike" cap="none">
                <a:solidFill>
                  <a:srgbClr val="3F3F3F"/>
                </a:solidFill>
                <a:latin typeface="Roboto Slab"/>
                <a:ea typeface="Roboto Slab"/>
                <a:cs typeface="Roboto Slab"/>
                <a:sym typeface="Roboto Slab"/>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35" name="Google Shape;135;p21"/>
          <p:cNvSpPr txBox="1">
            <a:spLocks noGrp="1"/>
          </p:cNvSpPr>
          <p:nvPr>
            <p:ph type="body" idx="3"/>
          </p:nvPr>
        </p:nvSpPr>
        <p:spPr>
          <a:xfrm>
            <a:off x="1029434" y="1643063"/>
            <a:ext cx="4224052" cy="750768"/>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100"/>
              <a:buFont typeface="Arial"/>
              <a:buNone/>
              <a:defRPr sz="11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36" name="Google Shape;136;p21"/>
          <p:cNvSpPr txBox="1">
            <a:spLocks noGrp="1"/>
          </p:cNvSpPr>
          <p:nvPr>
            <p:ph type="body" idx="4"/>
          </p:nvPr>
        </p:nvSpPr>
        <p:spPr>
          <a:xfrm>
            <a:off x="6051527" y="1489993"/>
            <a:ext cx="2837994" cy="1929757"/>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50000"/>
              </a:lnSpc>
              <a:spcBef>
                <a:spcPts val="800"/>
              </a:spcBef>
              <a:spcAft>
                <a:spcPts val="0"/>
              </a:spcAft>
              <a:buClr>
                <a:schemeClr val="dk1"/>
              </a:buClr>
              <a:buSzPts val="1200"/>
              <a:buFont typeface="Arial"/>
              <a:buNone/>
              <a:defRPr sz="12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37" name="Google Shape;137;p21"/>
          <p:cNvSpPr txBox="1">
            <a:spLocks noGrp="1"/>
          </p:cNvSpPr>
          <p:nvPr>
            <p:ph type="body" idx="5"/>
          </p:nvPr>
        </p:nvSpPr>
        <p:spPr>
          <a:xfrm>
            <a:off x="6051527" y="3539429"/>
            <a:ext cx="2837994" cy="336431"/>
          </a:xfrm>
          <a:prstGeom prst="rect">
            <a:avLst/>
          </a:prstGeom>
          <a:noFill/>
          <a:ln>
            <a:noFill/>
          </a:ln>
        </p:spPr>
        <p:txBody>
          <a:bodyPr spcFirstLastPara="1" wrap="square" lIns="68575" tIns="34275" rIns="68575" bIns="34275" anchor="t" anchorCtr="0">
            <a:noAutofit/>
          </a:bodyPr>
          <a:lstStyle>
            <a:lvl1pPr marL="457200" marR="0" lvl="0" indent="-228600" algn="r" rtl="0">
              <a:lnSpc>
                <a:spcPct val="150000"/>
              </a:lnSpc>
              <a:spcBef>
                <a:spcPts val="800"/>
              </a:spcBef>
              <a:spcAft>
                <a:spcPts val="0"/>
              </a:spcAft>
              <a:buClr>
                <a:schemeClr val="dk1"/>
              </a:buClr>
              <a:buSzPts val="1200"/>
              <a:buFont typeface="Arial"/>
              <a:buNone/>
              <a:defRPr sz="12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cxnSp>
        <p:nvCxnSpPr>
          <p:cNvPr id="138" name="Google Shape;138;p21"/>
          <p:cNvCxnSpPr/>
          <p:nvPr/>
        </p:nvCxnSpPr>
        <p:spPr>
          <a:xfrm>
            <a:off x="6051527" y="1370312"/>
            <a:ext cx="2837994" cy="0"/>
          </a:xfrm>
          <a:prstGeom prst="straightConnector1">
            <a:avLst/>
          </a:prstGeom>
          <a:noFill/>
          <a:ln w="25400" cap="flat" cmpd="sng">
            <a:solidFill>
              <a:srgbClr val="EE9F36"/>
            </a:solidFill>
            <a:prstDash val="solid"/>
            <a:miter lim="800000"/>
            <a:headEnd type="none" w="sm" len="sm"/>
            <a:tailEnd type="none" w="sm" len="sm"/>
          </a:ln>
        </p:spPr>
      </p:cxnSp>
      <p:cxnSp>
        <p:nvCxnSpPr>
          <p:cNvPr id="139" name="Google Shape;139;p21"/>
          <p:cNvCxnSpPr/>
          <p:nvPr/>
        </p:nvCxnSpPr>
        <p:spPr>
          <a:xfrm>
            <a:off x="6051527" y="4011062"/>
            <a:ext cx="2837994" cy="0"/>
          </a:xfrm>
          <a:prstGeom prst="straightConnector1">
            <a:avLst/>
          </a:prstGeom>
          <a:noFill/>
          <a:ln w="25400" cap="flat" cmpd="sng">
            <a:solidFill>
              <a:srgbClr val="EE9F36"/>
            </a:solidFill>
            <a:prstDash val="solid"/>
            <a:miter lim="800000"/>
            <a:headEnd type="none" w="sm" len="sm"/>
            <a:tailEnd type="none" w="sm" len="sm"/>
          </a:ln>
        </p:spPr>
      </p:cxnSp>
      <p:pic>
        <p:nvPicPr>
          <p:cNvPr id="140" name="Google Shape;140;p21" title="Badge_CO150 250 flag_rgb_f2.png"/>
          <p:cNvPicPr preferRelativeResize="0"/>
          <p:nvPr/>
        </p:nvPicPr>
        <p:blipFill>
          <a:blip r:embed="rId3">
            <a:alphaModFix/>
          </a:blip>
          <a:stretch>
            <a:fillRect/>
          </a:stretch>
        </p:blipFill>
        <p:spPr>
          <a:xfrm>
            <a:off x="157725" y="512375"/>
            <a:ext cx="472175" cy="49127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0_Title and Vertical Text">
  <p:cSld name="20_Title and Vertical Text">
    <p:spTree>
      <p:nvGrpSpPr>
        <p:cNvPr id="1" name="Shape 141"/>
        <p:cNvGrpSpPr/>
        <p:nvPr/>
      </p:nvGrpSpPr>
      <p:grpSpPr>
        <a:xfrm>
          <a:off x="0" y="0"/>
          <a:ext cx="0" cy="0"/>
          <a:chOff x="0" y="0"/>
          <a:chExt cx="0" cy="0"/>
        </a:xfrm>
      </p:grpSpPr>
      <p:grpSp>
        <p:nvGrpSpPr>
          <p:cNvPr id="142" name="Google Shape;142;p22"/>
          <p:cNvGrpSpPr/>
          <p:nvPr/>
        </p:nvGrpSpPr>
        <p:grpSpPr>
          <a:xfrm>
            <a:off x="0" y="0"/>
            <a:ext cx="787715" cy="5143500"/>
            <a:chOff x="0" y="0"/>
            <a:chExt cx="1050287" cy="6858000"/>
          </a:xfrm>
        </p:grpSpPr>
        <p:sp>
          <p:nvSpPr>
            <p:cNvPr id="143" name="Google Shape;143;p22"/>
            <p:cNvSpPr/>
            <p:nvPr/>
          </p:nvSpPr>
          <p:spPr>
            <a:xfrm>
              <a:off x="0" y="0"/>
              <a:ext cx="1004568" cy="6858000"/>
            </a:xfrm>
            <a:prstGeom prst="rect">
              <a:avLst/>
            </a:prstGeom>
            <a:solidFill>
              <a:srgbClr val="24436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144" name="Google Shape;144;p22"/>
            <p:cNvPicPr preferRelativeResize="0"/>
            <p:nvPr/>
          </p:nvPicPr>
          <p:blipFill rotWithShape="1">
            <a:blip r:embed="rId2">
              <a:alphaModFix/>
            </a:blip>
            <a:srcRect/>
            <a:stretch/>
          </p:blipFill>
          <p:spPr>
            <a:xfrm>
              <a:off x="190343" y="1523988"/>
              <a:ext cx="629638" cy="434800"/>
            </a:xfrm>
            <a:prstGeom prst="rect">
              <a:avLst/>
            </a:prstGeom>
            <a:noFill/>
            <a:ln>
              <a:noFill/>
            </a:ln>
          </p:spPr>
        </p:pic>
        <p:sp>
          <p:nvSpPr>
            <p:cNvPr id="145" name="Google Shape;145;p22"/>
            <p:cNvSpPr/>
            <p:nvPr/>
          </p:nvSpPr>
          <p:spPr>
            <a:xfrm>
              <a:off x="1004568" y="0"/>
              <a:ext cx="45719" cy="6858000"/>
            </a:xfrm>
            <a:prstGeom prst="rect">
              <a:avLst/>
            </a:prstGeom>
            <a:solidFill>
              <a:srgbClr val="32719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latin typeface="Calibri"/>
                <a:ea typeface="Calibri"/>
                <a:cs typeface="Calibri"/>
                <a:sym typeface="Calibri"/>
              </a:endParaRPr>
            </a:p>
          </p:txBody>
        </p:sp>
      </p:grpSp>
      <p:sp>
        <p:nvSpPr>
          <p:cNvPr id="146" name="Google Shape;146;p22"/>
          <p:cNvSpPr txBox="1">
            <a:spLocks noGrp="1"/>
          </p:cNvSpPr>
          <p:nvPr>
            <p:ph type="body" idx="1"/>
          </p:nvPr>
        </p:nvSpPr>
        <p:spPr>
          <a:xfrm>
            <a:off x="1029316" y="443450"/>
            <a:ext cx="4224161" cy="590550"/>
          </a:xfrm>
          <a:prstGeom prst="rect">
            <a:avLst/>
          </a:prstGeom>
          <a:noFill/>
          <a:ln>
            <a:noFill/>
          </a:ln>
        </p:spPr>
        <p:txBody>
          <a:bodyPr spcFirstLastPara="1" wrap="square" lIns="68575" tIns="34275" rIns="68575" bIns="34275" anchor="b" anchorCtr="0">
            <a:normAutofit/>
          </a:bodyPr>
          <a:lstStyle>
            <a:lvl1pPr marL="457200" marR="0" lvl="0" indent="-228600" algn="l" rtl="0">
              <a:lnSpc>
                <a:spcPct val="90000"/>
              </a:lnSpc>
              <a:spcBef>
                <a:spcPts val="800"/>
              </a:spcBef>
              <a:spcAft>
                <a:spcPts val="0"/>
              </a:spcAft>
              <a:buClr>
                <a:srgbClr val="32719E"/>
              </a:buClr>
              <a:buSzPts val="3400"/>
              <a:buFont typeface="Arial"/>
              <a:buNone/>
              <a:defRPr sz="3400" b="0" i="0" u="none" strike="noStrike" cap="none">
                <a:solidFill>
                  <a:srgbClr val="32719E"/>
                </a:solidFill>
                <a:latin typeface="Bebas Neue"/>
                <a:ea typeface="Bebas Neue"/>
                <a:cs typeface="Bebas Neue"/>
                <a:sym typeface="Bebas Neue"/>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47" name="Google Shape;147;p22"/>
          <p:cNvSpPr txBox="1">
            <a:spLocks noGrp="1"/>
          </p:cNvSpPr>
          <p:nvPr>
            <p:ph type="body" idx="2"/>
          </p:nvPr>
        </p:nvSpPr>
        <p:spPr>
          <a:xfrm>
            <a:off x="1029317" y="1006021"/>
            <a:ext cx="4224161" cy="347663"/>
          </a:xfrm>
          <a:prstGeom prst="rect">
            <a:avLst/>
          </a:prstGeom>
          <a:noFill/>
          <a:ln>
            <a:noFill/>
          </a:ln>
          <a:effectLst>
            <a:outerShdw blurRad="368300" dist="25400" dir="5400000" algn="ctr" rotWithShape="0">
              <a:schemeClr val="dk1">
                <a:alpha val="9019"/>
              </a:schemeClr>
            </a:outerShdw>
          </a:effectLst>
        </p:spPr>
        <p:txBody>
          <a:bodyPr spcFirstLastPara="1" wrap="square" lIns="68575" tIns="34275" rIns="68575" bIns="34275" anchor="t" anchorCtr="0">
            <a:normAutofit/>
          </a:bodyPr>
          <a:lstStyle>
            <a:lvl1pPr marL="457200" marR="0" lvl="0" indent="-228600" algn="l" rtl="0">
              <a:lnSpc>
                <a:spcPct val="90000"/>
              </a:lnSpc>
              <a:spcBef>
                <a:spcPts val="800"/>
              </a:spcBef>
              <a:spcAft>
                <a:spcPts val="0"/>
              </a:spcAft>
              <a:buClr>
                <a:srgbClr val="3F3F3F"/>
              </a:buClr>
              <a:buSzPts val="1400"/>
              <a:buFont typeface="Arial"/>
              <a:buNone/>
              <a:defRPr sz="1400" b="0" i="0" u="none" strike="noStrike" cap="none">
                <a:solidFill>
                  <a:srgbClr val="3F3F3F"/>
                </a:solidFill>
                <a:latin typeface="Roboto Slab"/>
                <a:ea typeface="Roboto Slab"/>
                <a:cs typeface="Roboto Slab"/>
                <a:sym typeface="Roboto Slab"/>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48" name="Google Shape;148;p22"/>
          <p:cNvSpPr txBox="1">
            <a:spLocks noGrp="1"/>
          </p:cNvSpPr>
          <p:nvPr>
            <p:ph type="body" idx="3"/>
          </p:nvPr>
        </p:nvSpPr>
        <p:spPr>
          <a:xfrm>
            <a:off x="1029434" y="1643063"/>
            <a:ext cx="4224052" cy="750768"/>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100"/>
              <a:buFont typeface="Arial"/>
              <a:buNone/>
              <a:defRPr sz="11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49" name="Google Shape;149;p22"/>
          <p:cNvSpPr txBox="1">
            <a:spLocks noGrp="1"/>
          </p:cNvSpPr>
          <p:nvPr>
            <p:ph type="body" idx="4"/>
          </p:nvPr>
        </p:nvSpPr>
        <p:spPr>
          <a:xfrm>
            <a:off x="6051527" y="1489993"/>
            <a:ext cx="2837994" cy="1929757"/>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50000"/>
              </a:lnSpc>
              <a:spcBef>
                <a:spcPts val="800"/>
              </a:spcBef>
              <a:spcAft>
                <a:spcPts val="0"/>
              </a:spcAft>
              <a:buClr>
                <a:schemeClr val="dk1"/>
              </a:buClr>
              <a:buSzPts val="1200"/>
              <a:buFont typeface="Arial"/>
              <a:buNone/>
              <a:defRPr sz="12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50" name="Google Shape;150;p22"/>
          <p:cNvSpPr txBox="1">
            <a:spLocks noGrp="1"/>
          </p:cNvSpPr>
          <p:nvPr>
            <p:ph type="body" idx="5"/>
          </p:nvPr>
        </p:nvSpPr>
        <p:spPr>
          <a:xfrm>
            <a:off x="6051527" y="3539429"/>
            <a:ext cx="2837994" cy="336431"/>
          </a:xfrm>
          <a:prstGeom prst="rect">
            <a:avLst/>
          </a:prstGeom>
          <a:noFill/>
          <a:ln>
            <a:noFill/>
          </a:ln>
        </p:spPr>
        <p:txBody>
          <a:bodyPr spcFirstLastPara="1" wrap="square" lIns="68575" tIns="34275" rIns="68575" bIns="34275" anchor="t" anchorCtr="0">
            <a:noAutofit/>
          </a:bodyPr>
          <a:lstStyle>
            <a:lvl1pPr marL="457200" marR="0" lvl="0" indent="-228600" algn="r" rtl="0">
              <a:lnSpc>
                <a:spcPct val="150000"/>
              </a:lnSpc>
              <a:spcBef>
                <a:spcPts val="800"/>
              </a:spcBef>
              <a:spcAft>
                <a:spcPts val="0"/>
              </a:spcAft>
              <a:buClr>
                <a:schemeClr val="dk1"/>
              </a:buClr>
              <a:buSzPts val="1200"/>
              <a:buFont typeface="Arial"/>
              <a:buNone/>
              <a:defRPr sz="12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cxnSp>
        <p:nvCxnSpPr>
          <p:cNvPr id="151" name="Google Shape;151;p22"/>
          <p:cNvCxnSpPr/>
          <p:nvPr/>
        </p:nvCxnSpPr>
        <p:spPr>
          <a:xfrm>
            <a:off x="6051527" y="1370312"/>
            <a:ext cx="2837994" cy="0"/>
          </a:xfrm>
          <a:prstGeom prst="straightConnector1">
            <a:avLst/>
          </a:prstGeom>
          <a:noFill/>
          <a:ln w="25400" cap="flat" cmpd="sng">
            <a:solidFill>
              <a:srgbClr val="32719E"/>
            </a:solidFill>
            <a:prstDash val="solid"/>
            <a:miter lim="800000"/>
            <a:headEnd type="none" w="sm" len="sm"/>
            <a:tailEnd type="none" w="sm" len="sm"/>
          </a:ln>
        </p:spPr>
      </p:cxnSp>
      <p:cxnSp>
        <p:nvCxnSpPr>
          <p:cNvPr id="152" name="Google Shape;152;p22"/>
          <p:cNvCxnSpPr/>
          <p:nvPr/>
        </p:nvCxnSpPr>
        <p:spPr>
          <a:xfrm>
            <a:off x="6051527" y="4011062"/>
            <a:ext cx="2837994" cy="0"/>
          </a:xfrm>
          <a:prstGeom prst="straightConnector1">
            <a:avLst/>
          </a:prstGeom>
          <a:noFill/>
          <a:ln w="25400" cap="flat" cmpd="sng">
            <a:solidFill>
              <a:srgbClr val="32719E"/>
            </a:solidFill>
            <a:prstDash val="solid"/>
            <a:miter lim="800000"/>
            <a:headEnd type="none" w="sm" len="sm"/>
            <a:tailEnd type="none" w="sm" len="sm"/>
          </a:ln>
        </p:spPr>
      </p:cxnSp>
      <p:pic>
        <p:nvPicPr>
          <p:cNvPr id="153" name="Google Shape;153;p22" title="Badge_CO150 250 flag_rgb_f2.png"/>
          <p:cNvPicPr preferRelativeResize="0"/>
          <p:nvPr/>
        </p:nvPicPr>
        <p:blipFill>
          <a:blip r:embed="rId3">
            <a:alphaModFix/>
          </a:blip>
          <a:stretch>
            <a:fillRect/>
          </a:stretch>
        </p:blipFill>
        <p:spPr>
          <a:xfrm>
            <a:off x="157725" y="512375"/>
            <a:ext cx="472175" cy="491275"/>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4_Title and Vertical Text">
  <p:cSld name="14_Title and Vertical Text">
    <p:spTree>
      <p:nvGrpSpPr>
        <p:cNvPr id="1" name="Shape 154"/>
        <p:cNvGrpSpPr/>
        <p:nvPr/>
      </p:nvGrpSpPr>
      <p:grpSpPr>
        <a:xfrm>
          <a:off x="0" y="0"/>
          <a:ext cx="0" cy="0"/>
          <a:chOff x="0" y="0"/>
          <a:chExt cx="0" cy="0"/>
        </a:xfrm>
      </p:grpSpPr>
      <p:grpSp>
        <p:nvGrpSpPr>
          <p:cNvPr id="155" name="Google Shape;155;p23"/>
          <p:cNvGrpSpPr/>
          <p:nvPr/>
        </p:nvGrpSpPr>
        <p:grpSpPr>
          <a:xfrm>
            <a:off x="0" y="0"/>
            <a:ext cx="787715" cy="5143500"/>
            <a:chOff x="0" y="0"/>
            <a:chExt cx="1050287" cy="6858000"/>
          </a:xfrm>
        </p:grpSpPr>
        <p:sp>
          <p:nvSpPr>
            <p:cNvPr id="156" name="Google Shape;156;p23"/>
            <p:cNvSpPr/>
            <p:nvPr/>
          </p:nvSpPr>
          <p:spPr>
            <a:xfrm>
              <a:off x="0" y="0"/>
              <a:ext cx="1004568" cy="6858000"/>
            </a:xfrm>
            <a:prstGeom prst="rect">
              <a:avLst/>
            </a:prstGeom>
            <a:solidFill>
              <a:srgbClr val="24436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157" name="Google Shape;157;p23"/>
            <p:cNvPicPr preferRelativeResize="0"/>
            <p:nvPr/>
          </p:nvPicPr>
          <p:blipFill rotWithShape="1">
            <a:blip r:embed="rId2">
              <a:alphaModFix/>
            </a:blip>
            <a:srcRect/>
            <a:stretch/>
          </p:blipFill>
          <p:spPr>
            <a:xfrm>
              <a:off x="190343" y="1523988"/>
              <a:ext cx="629638" cy="434800"/>
            </a:xfrm>
            <a:prstGeom prst="rect">
              <a:avLst/>
            </a:prstGeom>
            <a:noFill/>
            <a:ln>
              <a:noFill/>
            </a:ln>
          </p:spPr>
        </p:pic>
        <p:sp>
          <p:nvSpPr>
            <p:cNvPr id="158" name="Google Shape;158;p23"/>
            <p:cNvSpPr/>
            <p:nvPr/>
          </p:nvSpPr>
          <p:spPr>
            <a:xfrm>
              <a:off x="1004568" y="0"/>
              <a:ext cx="45719" cy="6858000"/>
            </a:xfrm>
            <a:prstGeom prst="rect">
              <a:avLst/>
            </a:prstGeom>
            <a:solidFill>
              <a:srgbClr val="32719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latin typeface="Calibri"/>
                <a:ea typeface="Calibri"/>
                <a:cs typeface="Calibri"/>
                <a:sym typeface="Calibri"/>
              </a:endParaRPr>
            </a:p>
          </p:txBody>
        </p:sp>
      </p:grpSp>
      <p:sp>
        <p:nvSpPr>
          <p:cNvPr id="159" name="Google Shape;159;p23"/>
          <p:cNvSpPr txBox="1">
            <a:spLocks noGrp="1"/>
          </p:cNvSpPr>
          <p:nvPr>
            <p:ph type="body" idx="1"/>
          </p:nvPr>
        </p:nvSpPr>
        <p:spPr>
          <a:xfrm>
            <a:off x="1029316" y="443450"/>
            <a:ext cx="7860583" cy="590550"/>
          </a:xfrm>
          <a:prstGeom prst="rect">
            <a:avLst/>
          </a:prstGeom>
          <a:noFill/>
          <a:ln>
            <a:noFill/>
          </a:ln>
        </p:spPr>
        <p:txBody>
          <a:bodyPr spcFirstLastPara="1" wrap="square" lIns="68575" tIns="34275" rIns="68575" bIns="34275" anchor="b" anchorCtr="0">
            <a:normAutofit/>
          </a:bodyPr>
          <a:lstStyle>
            <a:lvl1pPr marL="457200" marR="0" lvl="0" indent="-228600" algn="l" rtl="0">
              <a:lnSpc>
                <a:spcPct val="90000"/>
              </a:lnSpc>
              <a:spcBef>
                <a:spcPts val="800"/>
              </a:spcBef>
              <a:spcAft>
                <a:spcPts val="0"/>
              </a:spcAft>
              <a:buClr>
                <a:srgbClr val="DC2927"/>
              </a:buClr>
              <a:buSzPts val="3400"/>
              <a:buFont typeface="Arial"/>
              <a:buNone/>
              <a:defRPr sz="3400" b="0" i="0" u="none" strike="noStrike" cap="none">
                <a:solidFill>
                  <a:srgbClr val="DC2927"/>
                </a:solidFill>
                <a:latin typeface="Bebas Neue"/>
                <a:ea typeface="Bebas Neue"/>
                <a:cs typeface="Bebas Neue"/>
                <a:sym typeface="Bebas Neue"/>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60" name="Google Shape;160;p23"/>
          <p:cNvSpPr txBox="1">
            <a:spLocks noGrp="1"/>
          </p:cNvSpPr>
          <p:nvPr>
            <p:ph type="body" idx="2"/>
          </p:nvPr>
        </p:nvSpPr>
        <p:spPr>
          <a:xfrm>
            <a:off x="1029317" y="1006021"/>
            <a:ext cx="7860581" cy="347663"/>
          </a:xfrm>
          <a:prstGeom prst="rect">
            <a:avLst/>
          </a:prstGeom>
          <a:noFill/>
          <a:ln>
            <a:noFill/>
          </a:ln>
          <a:effectLst>
            <a:outerShdw blurRad="368300" dist="25400" dir="5400000" algn="ctr" rotWithShape="0">
              <a:schemeClr val="dk1">
                <a:alpha val="9019"/>
              </a:schemeClr>
            </a:outerShdw>
          </a:effectLst>
        </p:spPr>
        <p:txBody>
          <a:bodyPr spcFirstLastPara="1" wrap="square" lIns="68575" tIns="34275" rIns="68575" bIns="34275" anchor="t" anchorCtr="0">
            <a:normAutofit/>
          </a:bodyPr>
          <a:lstStyle>
            <a:lvl1pPr marL="457200" marR="0" lvl="0" indent="-228600" algn="l" rtl="0">
              <a:lnSpc>
                <a:spcPct val="90000"/>
              </a:lnSpc>
              <a:spcBef>
                <a:spcPts val="800"/>
              </a:spcBef>
              <a:spcAft>
                <a:spcPts val="0"/>
              </a:spcAft>
              <a:buClr>
                <a:srgbClr val="3F3F3F"/>
              </a:buClr>
              <a:buSzPts val="1400"/>
              <a:buFont typeface="Arial"/>
              <a:buNone/>
              <a:defRPr sz="1400" b="0" i="0" u="none" strike="noStrike" cap="none">
                <a:solidFill>
                  <a:srgbClr val="3F3F3F"/>
                </a:solidFill>
                <a:latin typeface="Roboto Slab"/>
                <a:ea typeface="Roboto Slab"/>
                <a:cs typeface="Roboto Slab"/>
                <a:sym typeface="Roboto Slab"/>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61" name="Google Shape;161;p23"/>
          <p:cNvSpPr txBox="1">
            <a:spLocks noGrp="1"/>
          </p:cNvSpPr>
          <p:nvPr>
            <p:ph type="body" idx="3"/>
          </p:nvPr>
        </p:nvSpPr>
        <p:spPr>
          <a:xfrm>
            <a:off x="1029434" y="1643063"/>
            <a:ext cx="7860583" cy="2917062"/>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100"/>
              <a:buFont typeface="Arial"/>
              <a:buNone/>
              <a:defRPr sz="11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162" name="Google Shape;162;p23" title="Badge_CO150 250 flag_rgb_f2.png"/>
          <p:cNvPicPr preferRelativeResize="0"/>
          <p:nvPr/>
        </p:nvPicPr>
        <p:blipFill>
          <a:blip r:embed="rId3">
            <a:alphaModFix/>
          </a:blip>
          <a:stretch>
            <a:fillRect/>
          </a:stretch>
        </p:blipFill>
        <p:spPr>
          <a:xfrm>
            <a:off x="157725" y="512375"/>
            <a:ext cx="472175" cy="491275"/>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8_Title and Vertical Text">
  <p:cSld name="18_Title and Vertical Text">
    <p:spTree>
      <p:nvGrpSpPr>
        <p:cNvPr id="1" name="Shape 163"/>
        <p:cNvGrpSpPr/>
        <p:nvPr/>
      </p:nvGrpSpPr>
      <p:grpSpPr>
        <a:xfrm>
          <a:off x="0" y="0"/>
          <a:ext cx="0" cy="0"/>
          <a:chOff x="0" y="0"/>
          <a:chExt cx="0" cy="0"/>
        </a:xfrm>
      </p:grpSpPr>
      <p:grpSp>
        <p:nvGrpSpPr>
          <p:cNvPr id="164" name="Google Shape;164;p24"/>
          <p:cNvGrpSpPr/>
          <p:nvPr/>
        </p:nvGrpSpPr>
        <p:grpSpPr>
          <a:xfrm>
            <a:off x="0" y="0"/>
            <a:ext cx="787715" cy="5143500"/>
            <a:chOff x="0" y="0"/>
            <a:chExt cx="1050287" cy="6858000"/>
          </a:xfrm>
        </p:grpSpPr>
        <p:sp>
          <p:nvSpPr>
            <p:cNvPr id="165" name="Google Shape;165;p24"/>
            <p:cNvSpPr/>
            <p:nvPr/>
          </p:nvSpPr>
          <p:spPr>
            <a:xfrm>
              <a:off x="0" y="0"/>
              <a:ext cx="1004568" cy="6858000"/>
            </a:xfrm>
            <a:prstGeom prst="rect">
              <a:avLst/>
            </a:prstGeom>
            <a:solidFill>
              <a:srgbClr val="24436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166" name="Google Shape;166;p24"/>
            <p:cNvPicPr preferRelativeResize="0"/>
            <p:nvPr/>
          </p:nvPicPr>
          <p:blipFill rotWithShape="1">
            <a:blip r:embed="rId2">
              <a:alphaModFix/>
            </a:blip>
            <a:srcRect/>
            <a:stretch/>
          </p:blipFill>
          <p:spPr>
            <a:xfrm>
              <a:off x="190343" y="1523988"/>
              <a:ext cx="629638" cy="434800"/>
            </a:xfrm>
            <a:prstGeom prst="rect">
              <a:avLst/>
            </a:prstGeom>
            <a:noFill/>
            <a:ln>
              <a:noFill/>
            </a:ln>
          </p:spPr>
        </p:pic>
        <p:sp>
          <p:nvSpPr>
            <p:cNvPr id="167" name="Google Shape;167;p24"/>
            <p:cNvSpPr/>
            <p:nvPr/>
          </p:nvSpPr>
          <p:spPr>
            <a:xfrm>
              <a:off x="1004568" y="0"/>
              <a:ext cx="45719" cy="6858000"/>
            </a:xfrm>
            <a:prstGeom prst="rect">
              <a:avLst/>
            </a:prstGeom>
            <a:solidFill>
              <a:srgbClr val="32719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latin typeface="Calibri"/>
                <a:ea typeface="Calibri"/>
                <a:cs typeface="Calibri"/>
                <a:sym typeface="Calibri"/>
              </a:endParaRPr>
            </a:p>
          </p:txBody>
        </p:sp>
      </p:grpSp>
      <p:sp>
        <p:nvSpPr>
          <p:cNvPr id="168" name="Google Shape;168;p24"/>
          <p:cNvSpPr txBox="1">
            <a:spLocks noGrp="1"/>
          </p:cNvSpPr>
          <p:nvPr>
            <p:ph type="body" idx="1"/>
          </p:nvPr>
        </p:nvSpPr>
        <p:spPr>
          <a:xfrm>
            <a:off x="1029316" y="443450"/>
            <a:ext cx="7843222" cy="590550"/>
          </a:xfrm>
          <a:prstGeom prst="rect">
            <a:avLst/>
          </a:prstGeom>
          <a:noFill/>
          <a:ln>
            <a:noFill/>
          </a:ln>
        </p:spPr>
        <p:txBody>
          <a:bodyPr spcFirstLastPara="1" wrap="square" lIns="68575" tIns="34275" rIns="68575" bIns="34275" anchor="b" anchorCtr="0">
            <a:normAutofit/>
          </a:bodyPr>
          <a:lstStyle>
            <a:lvl1pPr marL="457200" marR="0" lvl="0" indent="-228600" algn="l" rtl="0">
              <a:lnSpc>
                <a:spcPct val="90000"/>
              </a:lnSpc>
              <a:spcBef>
                <a:spcPts val="800"/>
              </a:spcBef>
              <a:spcAft>
                <a:spcPts val="0"/>
              </a:spcAft>
              <a:buClr>
                <a:srgbClr val="DC2927"/>
              </a:buClr>
              <a:buSzPts val="3400"/>
              <a:buFont typeface="Arial"/>
              <a:buNone/>
              <a:defRPr sz="3400" b="0" i="0" u="none" strike="noStrike" cap="none">
                <a:solidFill>
                  <a:srgbClr val="DC2927"/>
                </a:solidFill>
                <a:latin typeface="Bebas Neue"/>
                <a:ea typeface="Bebas Neue"/>
                <a:cs typeface="Bebas Neue"/>
                <a:sym typeface="Bebas Neue"/>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69" name="Google Shape;169;p24"/>
          <p:cNvSpPr txBox="1">
            <a:spLocks noGrp="1"/>
          </p:cNvSpPr>
          <p:nvPr>
            <p:ph type="body" idx="2"/>
          </p:nvPr>
        </p:nvSpPr>
        <p:spPr>
          <a:xfrm>
            <a:off x="1029317" y="1006021"/>
            <a:ext cx="7843216" cy="347663"/>
          </a:xfrm>
          <a:prstGeom prst="rect">
            <a:avLst/>
          </a:prstGeom>
          <a:noFill/>
          <a:ln>
            <a:noFill/>
          </a:ln>
          <a:effectLst>
            <a:outerShdw blurRad="368300" dist="25400" dir="5400000" algn="ctr" rotWithShape="0">
              <a:schemeClr val="dk1">
                <a:alpha val="9019"/>
              </a:schemeClr>
            </a:outerShdw>
          </a:effectLst>
        </p:spPr>
        <p:txBody>
          <a:bodyPr spcFirstLastPara="1" wrap="square" lIns="68575" tIns="34275" rIns="68575" bIns="34275" anchor="t" anchorCtr="0">
            <a:normAutofit/>
          </a:bodyPr>
          <a:lstStyle>
            <a:lvl1pPr marL="457200" marR="0" lvl="0" indent="-228600" algn="l" rtl="0">
              <a:lnSpc>
                <a:spcPct val="90000"/>
              </a:lnSpc>
              <a:spcBef>
                <a:spcPts val="800"/>
              </a:spcBef>
              <a:spcAft>
                <a:spcPts val="0"/>
              </a:spcAft>
              <a:buClr>
                <a:srgbClr val="3F3F3F"/>
              </a:buClr>
              <a:buSzPts val="1400"/>
              <a:buFont typeface="Arial"/>
              <a:buNone/>
              <a:defRPr sz="1400" b="0" i="0" u="none" strike="noStrike" cap="none">
                <a:solidFill>
                  <a:srgbClr val="3F3F3F"/>
                </a:solidFill>
                <a:latin typeface="Roboto Slab"/>
                <a:ea typeface="Roboto Slab"/>
                <a:cs typeface="Roboto Slab"/>
                <a:sym typeface="Roboto Slab"/>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70" name="Google Shape;170;p24"/>
          <p:cNvSpPr txBox="1">
            <a:spLocks noGrp="1"/>
          </p:cNvSpPr>
          <p:nvPr>
            <p:ph type="body" idx="3"/>
          </p:nvPr>
        </p:nvSpPr>
        <p:spPr>
          <a:xfrm>
            <a:off x="2427755" y="1643062"/>
            <a:ext cx="2235482" cy="305402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100"/>
              <a:buFont typeface="Arial"/>
              <a:buNone/>
              <a:defRPr sz="11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cxnSp>
        <p:nvCxnSpPr>
          <p:cNvPr id="171" name="Google Shape;171;p24"/>
          <p:cNvCxnSpPr/>
          <p:nvPr/>
        </p:nvCxnSpPr>
        <p:spPr>
          <a:xfrm>
            <a:off x="4925129" y="1643061"/>
            <a:ext cx="0" cy="3054020"/>
          </a:xfrm>
          <a:prstGeom prst="straightConnector1">
            <a:avLst/>
          </a:prstGeom>
          <a:noFill/>
          <a:ln w="25400" cap="flat" cmpd="sng">
            <a:solidFill>
              <a:srgbClr val="DC2927"/>
            </a:solidFill>
            <a:prstDash val="solid"/>
            <a:miter lim="800000"/>
            <a:headEnd type="none" w="sm" len="sm"/>
            <a:tailEnd type="none" w="sm" len="sm"/>
          </a:ln>
        </p:spPr>
      </p:cxnSp>
      <p:sp>
        <p:nvSpPr>
          <p:cNvPr id="172" name="Google Shape;172;p24"/>
          <p:cNvSpPr txBox="1">
            <a:spLocks noGrp="1"/>
          </p:cNvSpPr>
          <p:nvPr>
            <p:ph type="body" idx="4"/>
          </p:nvPr>
        </p:nvSpPr>
        <p:spPr>
          <a:xfrm>
            <a:off x="5173572" y="1643061"/>
            <a:ext cx="2222938" cy="305402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100"/>
              <a:buFont typeface="Arial"/>
              <a:buNone/>
              <a:defRPr sz="11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173" name="Google Shape;173;p24" title="Badge_CO150 250 flag_rgb_f2.png"/>
          <p:cNvPicPr preferRelativeResize="0"/>
          <p:nvPr/>
        </p:nvPicPr>
        <p:blipFill>
          <a:blip r:embed="rId3">
            <a:alphaModFix/>
          </a:blip>
          <a:stretch>
            <a:fillRect/>
          </a:stretch>
        </p:blipFill>
        <p:spPr>
          <a:xfrm>
            <a:off x="157725" y="512375"/>
            <a:ext cx="472175" cy="491275"/>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6_Title and Vertical Text">
  <p:cSld name="26_Title and Vertical Text">
    <p:spTree>
      <p:nvGrpSpPr>
        <p:cNvPr id="1" name="Shape 174"/>
        <p:cNvGrpSpPr/>
        <p:nvPr/>
      </p:nvGrpSpPr>
      <p:grpSpPr>
        <a:xfrm>
          <a:off x="0" y="0"/>
          <a:ext cx="0" cy="0"/>
          <a:chOff x="0" y="0"/>
          <a:chExt cx="0" cy="0"/>
        </a:xfrm>
      </p:grpSpPr>
      <p:grpSp>
        <p:nvGrpSpPr>
          <p:cNvPr id="175" name="Google Shape;175;p25"/>
          <p:cNvGrpSpPr/>
          <p:nvPr/>
        </p:nvGrpSpPr>
        <p:grpSpPr>
          <a:xfrm>
            <a:off x="0" y="0"/>
            <a:ext cx="787715" cy="5143500"/>
            <a:chOff x="0" y="0"/>
            <a:chExt cx="1050287" cy="6858000"/>
          </a:xfrm>
        </p:grpSpPr>
        <p:sp>
          <p:nvSpPr>
            <p:cNvPr id="176" name="Google Shape;176;p25"/>
            <p:cNvSpPr/>
            <p:nvPr/>
          </p:nvSpPr>
          <p:spPr>
            <a:xfrm>
              <a:off x="0" y="0"/>
              <a:ext cx="1004568" cy="6858000"/>
            </a:xfrm>
            <a:prstGeom prst="rect">
              <a:avLst/>
            </a:prstGeom>
            <a:solidFill>
              <a:srgbClr val="24436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177" name="Google Shape;177;p25"/>
            <p:cNvPicPr preferRelativeResize="0"/>
            <p:nvPr/>
          </p:nvPicPr>
          <p:blipFill rotWithShape="1">
            <a:blip r:embed="rId2">
              <a:alphaModFix/>
            </a:blip>
            <a:srcRect/>
            <a:stretch/>
          </p:blipFill>
          <p:spPr>
            <a:xfrm>
              <a:off x="190343" y="1523988"/>
              <a:ext cx="629638" cy="434800"/>
            </a:xfrm>
            <a:prstGeom prst="rect">
              <a:avLst/>
            </a:prstGeom>
            <a:noFill/>
            <a:ln>
              <a:noFill/>
            </a:ln>
          </p:spPr>
        </p:pic>
        <p:sp>
          <p:nvSpPr>
            <p:cNvPr id="178" name="Google Shape;178;p25"/>
            <p:cNvSpPr/>
            <p:nvPr/>
          </p:nvSpPr>
          <p:spPr>
            <a:xfrm>
              <a:off x="1004568" y="0"/>
              <a:ext cx="45719" cy="6858000"/>
            </a:xfrm>
            <a:prstGeom prst="rect">
              <a:avLst/>
            </a:prstGeom>
            <a:solidFill>
              <a:srgbClr val="32719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latin typeface="Calibri"/>
                <a:ea typeface="Calibri"/>
                <a:cs typeface="Calibri"/>
                <a:sym typeface="Calibri"/>
              </a:endParaRPr>
            </a:p>
          </p:txBody>
        </p:sp>
      </p:grpSp>
      <p:sp>
        <p:nvSpPr>
          <p:cNvPr id="179" name="Google Shape;179;p25"/>
          <p:cNvSpPr txBox="1">
            <a:spLocks noGrp="1"/>
          </p:cNvSpPr>
          <p:nvPr>
            <p:ph type="body" idx="1"/>
          </p:nvPr>
        </p:nvSpPr>
        <p:spPr>
          <a:xfrm>
            <a:off x="1029316" y="443450"/>
            <a:ext cx="7860367" cy="590550"/>
          </a:xfrm>
          <a:prstGeom prst="rect">
            <a:avLst/>
          </a:prstGeom>
          <a:noFill/>
          <a:ln>
            <a:noFill/>
          </a:ln>
        </p:spPr>
        <p:txBody>
          <a:bodyPr spcFirstLastPara="1" wrap="square" lIns="68575" tIns="34275" rIns="68575" bIns="34275" anchor="b" anchorCtr="0">
            <a:normAutofit/>
          </a:bodyPr>
          <a:lstStyle>
            <a:lvl1pPr marL="457200" marR="0" lvl="0" indent="-228600" algn="l" rtl="0">
              <a:lnSpc>
                <a:spcPct val="90000"/>
              </a:lnSpc>
              <a:spcBef>
                <a:spcPts val="800"/>
              </a:spcBef>
              <a:spcAft>
                <a:spcPts val="0"/>
              </a:spcAft>
              <a:buClr>
                <a:srgbClr val="EE9F36"/>
              </a:buClr>
              <a:buSzPts val="3400"/>
              <a:buFont typeface="Arial"/>
              <a:buNone/>
              <a:defRPr sz="3400" b="0" i="0" u="none" strike="noStrike" cap="none">
                <a:solidFill>
                  <a:srgbClr val="EE9F36"/>
                </a:solidFill>
                <a:latin typeface="Bebas Neue"/>
                <a:ea typeface="Bebas Neue"/>
                <a:cs typeface="Bebas Neue"/>
                <a:sym typeface="Bebas Neue"/>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80" name="Google Shape;180;p25"/>
          <p:cNvSpPr txBox="1">
            <a:spLocks noGrp="1"/>
          </p:cNvSpPr>
          <p:nvPr>
            <p:ph type="body" idx="2"/>
          </p:nvPr>
        </p:nvSpPr>
        <p:spPr>
          <a:xfrm>
            <a:off x="1029317" y="1006021"/>
            <a:ext cx="7860365" cy="347663"/>
          </a:xfrm>
          <a:prstGeom prst="rect">
            <a:avLst/>
          </a:prstGeom>
          <a:noFill/>
          <a:ln>
            <a:noFill/>
          </a:ln>
          <a:effectLst>
            <a:outerShdw blurRad="368300" dist="25400" dir="5400000" algn="ctr" rotWithShape="0">
              <a:schemeClr val="dk1">
                <a:alpha val="9019"/>
              </a:schemeClr>
            </a:outerShdw>
          </a:effectLst>
        </p:spPr>
        <p:txBody>
          <a:bodyPr spcFirstLastPara="1" wrap="square" lIns="68575" tIns="34275" rIns="68575" bIns="34275" anchor="t" anchorCtr="0">
            <a:normAutofit/>
          </a:bodyPr>
          <a:lstStyle>
            <a:lvl1pPr marL="457200" marR="0" lvl="0" indent="-228600" algn="l" rtl="0">
              <a:lnSpc>
                <a:spcPct val="90000"/>
              </a:lnSpc>
              <a:spcBef>
                <a:spcPts val="800"/>
              </a:spcBef>
              <a:spcAft>
                <a:spcPts val="0"/>
              </a:spcAft>
              <a:buClr>
                <a:srgbClr val="3F3F3F"/>
              </a:buClr>
              <a:buSzPts val="1400"/>
              <a:buFont typeface="Arial"/>
              <a:buNone/>
              <a:defRPr sz="1400" b="0" i="0" u="none" strike="noStrike" cap="none">
                <a:solidFill>
                  <a:srgbClr val="3F3F3F"/>
                </a:solidFill>
                <a:latin typeface="Roboto Slab"/>
                <a:ea typeface="Roboto Slab"/>
                <a:cs typeface="Roboto Slab"/>
                <a:sym typeface="Roboto Slab"/>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81" name="Google Shape;181;p25"/>
          <p:cNvSpPr txBox="1">
            <a:spLocks noGrp="1"/>
          </p:cNvSpPr>
          <p:nvPr>
            <p:ph type="body" idx="3"/>
          </p:nvPr>
        </p:nvSpPr>
        <p:spPr>
          <a:xfrm>
            <a:off x="2427755" y="1643062"/>
            <a:ext cx="2235482" cy="305402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100"/>
              <a:buFont typeface="Arial"/>
              <a:buNone/>
              <a:defRPr sz="11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cxnSp>
        <p:nvCxnSpPr>
          <p:cNvPr id="182" name="Google Shape;182;p25"/>
          <p:cNvCxnSpPr/>
          <p:nvPr/>
        </p:nvCxnSpPr>
        <p:spPr>
          <a:xfrm>
            <a:off x="4925129" y="1643061"/>
            <a:ext cx="0" cy="3054020"/>
          </a:xfrm>
          <a:prstGeom prst="straightConnector1">
            <a:avLst/>
          </a:prstGeom>
          <a:noFill/>
          <a:ln w="25400" cap="flat" cmpd="sng">
            <a:solidFill>
              <a:srgbClr val="EE9F36"/>
            </a:solidFill>
            <a:prstDash val="solid"/>
            <a:miter lim="800000"/>
            <a:headEnd type="none" w="sm" len="sm"/>
            <a:tailEnd type="none" w="sm" len="sm"/>
          </a:ln>
        </p:spPr>
      </p:cxnSp>
      <p:sp>
        <p:nvSpPr>
          <p:cNvPr id="183" name="Google Shape;183;p25"/>
          <p:cNvSpPr txBox="1">
            <a:spLocks noGrp="1"/>
          </p:cNvSpPr>
          <p:nvPr>
            <p:ph type="body" idx="4"/>
          </p:nvPr>
        </p:nvSpPr>
        <p:spPr>
          <a:xfrm>
            <a:off x="5173572" y="1643061"/>
            <a:ext cx="2222938" cy="305402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100"/>
              <a:buFont typeface="Arial"/>
              <a:buNone/>
              <a:defRPr sz="11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184" name="Google Shape;184;p25" title="Badge_CO150 250 flag_rgb_f2.png"/>
          <p:cNvPicPr preferRelativeResize="0"/>
          <p:nvPr/>
        </p:nvPicPr>
        <p:blipFill>
          <a:blip r:embed="rId3">
            <a:alphaModFix/>
          </a:blip>
          <a:stretch>
            <a:fillRect/>
          </a:stretch>
        </p:blipFill>
        <p:spPr>
          <a:xfrm>
            <a:off x="157725" y="512375"/>
            <a:ext cx="472175" cy="491275"/>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7_Title and Vertical Text">
  <p:cSld name="27_Title and Vertical Text">
    <p:spTree>
      <p:nvGrpSpPr>
        <p:cNvPr id="1" name="Shape 185"/>
        <p:cNvGrpSpPr/>
        <p:nvPr/>
      </p:nvGrpSpPr>
      <p:grpSpPr>
        <a:xfrm>
          <a:off x="0" y="0"/>
          <a:ext cx="0" cy="0"/>
          <a:chOff x="0" y="0"/>
          <a:chExt cx="0" cy="0"/>
        </a:xfrm>
      </p:grpSpPr>
      <p:grpSp>
        <p:nvGrpSpPr>
          <p:cNvPr id="186" name="Google Shape;186;p26"/>
          <p:cNvGrpSpPr/>
          <p:nvPr/>
        </p:nvGrpSpPr>
        <p:grpSpPr>
          <a:xfrm>
            <a:off x="0" y="0"/>
            <a:ext cx="787715" cy="5143500"/>
            <a:chOff x="0" y="0"/>
            <a:chExt cx="1050287" cy="6858000"/>
          </a:xfrm>
        </p:grpSpPr>
        <p:sp>
          <p:nvSpPr>
            <p:cNvPr id="187" name="Google Shape;187;p26"/>
            <p:cNvSpPr/>
            <p:nvPr/>
          </p:nvSpPr>
          <p:spPr>
            <a:xfrm>
              <a:off x="0" y="0"/>
              <a:ext cx="1004568" cy="6858000"/>
            </a:xfrm>
            <a:prstGeom prst="rect">
              <a:avLst/>
            </a:prstGeom>
            <a:solidFill>
              <a:srgbClr val="24436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188" name="Google Shape;188;p26"/>
            <p:cNvPicPr preferRelativeResize="0"/>
            <p:nvPr/>
          </p:nvPicPr>
          <p:blipFill rotWithShape="1">
            <a:blip r:embed="rId2">
              <a:alphaModFix/>
            </a:blip>
            <a:srcRect/>
            <a:stretch/>
          </p:blipFill>
          <p:spPr>
            <a:xfrm>
              <a:off x="190343" y="1523988"/>
              <a:ext cx="629638" cy="434800"/>
            </a:xfrm>
            <a:prstGeom prst="rect">
              <a:avLst/>
            </a:prstGeom>
            <a:noFill/>
            <a:ln>
              <a:noFill/>
            </a:ln>
          </p:spPr>
        </p:pic>
        <p:sp>
          <p:nvSpPr>
            <p:cNvPr id="189" name="Google Shape;189;p26"/>
            <p:cNvSpPr/>
            <p:nvPr/>
          </p:nvSpPr>
          <p:spPr>
            <a:xfrm>
              <a:off x="1004568" y="0"/>
              <a:ext cx="45719" cy="6858000"/>
            </a:xfrm>
            <a:prstGeom prst="rect">
              <a:avLst/>
            </a:prstGeom>
            <a:solidFill>
              <a:srgbClr val="32719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latin typeface="Calibri"/>
                <a:ea typeface="Calibri"/>
                <a:cs typeface="Calibri"/>
                <a:sym typeface="Calibri"/>
              </a:endParaRPr>
            </a:p>
          </p:txBody>
        </p:sp>
      </p:grpSp>
      <p:sp>
        <p:nvSpPr>
          <p:cNvPr id="190" name="Google Shape;190;p26"/>
          <p:cNvSpPr txBox="1">
            <a:spLocks noGrp="1"/>
          </p:cNvSpPr>
          <p:nvPr>
            <p:ph type="body" idx="1"/>
          </p:nvPr>
        </p:nvSpPr>
        <p:spPr>
          <a:xfrm>
            <a:off x="1029316" y="443450"/>
            <a:ext cx="7843222" cy="590550"/>
          </a:xfrm>
          <a:prstGeom prst="rect">
            <a:avLst/>
          </a:prstGeom>
          <a:noFill/>
          <a:ln>
            <a:noFill/>
          </a:ln>
        </p:spPr>
        <p:txBody>
          <a:bodyPr spcFirstLastPara="1" wrap="square" lIns="68575" tIns="34275" rIns="68575" bIns="34275" anchor="b" anchorCtr="0">
            <a:normAutofit/>
          </a:bodyPr>
          <a:lstStyle>
            <a:lvl1pPr marL="457200" marR="0" lvl="0" indent="-228600" algn="l" rtl="0">
              <a:lnSpc>
                <a:spcPct val="90000"/>
              </a:lnSpc>
              <a:spcBef>
                <a:spcPts val="800"/>
              </a:spcBef>
              <a:spcAft>
                <a:spcPts val="0"/>
              </a:spcAft>
              <a:buClr>
                <a:srgbClr val="32719E"/>
              </a:buClr>
              <a:buSzPts val="3400"/>
              <a:buFont typeface="Arial"/>
              <a:buNone/>
              <a:defRPr sz="3400" b="0" i="0" u="none" strike="noStrike" cap="none">
                <a:solidFill>
                  <a:srgbClr val="32719E"/>
                </a:solidFill>
                <a:latin typeface="Bebas Neue"/>
                <a:ea typeface="Bebas Neue"/>
                <a:cs typeface="Bebas Neue"/>
                <a:sym typeface="Bebas Neue"/>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91" name="Google Shape;191;p26"/>
          <p:cNvSpPr txBox="1">
            <a:spLocks noGrp="1"/>
          </p:cNvSpPr>
          <p:nvPr>
            <p:ph type="body" idx="2"/>
          </p:nvPr>
        </p:nvSpPr>
        <p:spPr>
          <a:xfrm>
            <a:off x="1029317" y="1006021"/>
            <a:ext cx="7843216" cy="347663"/>
          </a:xfrm>
          <a:prstGeom prst="rect">
            <a:avLst/>
          </a:prstGeom>
          <a:noFill/>
          <a:ln>
            <a:noFill/>
          </a:ln>
          <a:effectLst>
            <a:outerShdw blurRad="368300" dist="25400" dir="5400000" algn="ctr" rotWithShape="0">
              <a:schemeClr val="dk1">
                <a:alpha val="9019"/>
              </a:schemeClr>
            </a:outerShdw>
          </a:effectLst>
        </p:spPr>
        <p:txBody>
          <a:bodyPr spcFirstLastPara="1" wrap="square" lIns="68575" tIns="34275" rIns="68575" bIns="34275" anchor="t" anchorCtr="0">
            <a:normAutofit/>
          </a:bodyPr>
          <a:lstStyle>
            <a:lvl1pPr marL="457200" marR="0" lvl="0" indent="-228600" algn="l" rtl="0">
              <a:lnSpc>
                <a:spcPct val="90000"/>
              </a:lnSpc>
              <a:spcBef>
                <a:spcPts val="800"/>
              </a:spcBef>
              <a:spcAft>
                <a:spcPts val="0"/>
              </a:spcAft>
              <a:buClr>
                <a:srgbClr val="3F3F3F"/>
              </a:buClr>
              <a:buSzPts val="1400"/>
              <a:buFont typeface="Arial"/>
              <a:buNone/>
              <a:defRPr sz="1400" b="0" i="0" u="none" strike="noStrike" cap="none">
                <a:solidFill>
                  <a:srgbClr val="3F3F3F"/>
                </a:solidFill>
                <a:latin typeface="Roboto Slab"/>
                <a:ea typeface="Roboto Slab"/>
                <a:cs typeface="Roboto Slab"/>
                <a:sym typeface="Roboto Slab"/>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92" name="Google Shape;192;p26"/>
          <p:cNvSpPr txBox="1">
            <a:spLocks noGrp="1"/>
          </p:cNvSpPr>
          <p:nvPr>
            <p:ph type="body" idx="3"/>
          </p:nvPr>
        </p:nvSpPr>
        <p:spPr>
          <a:xfrm>
            <a:off x="2427755" y="1643062"/>
            <a:ext cx="2235482" cy="305402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100"/>
              <a:buFont typeface="Arial"/>
              <a:buNone/>
              <a:defRPr sz="11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cxnSp>
        <p:nvCxnSpPr>
          <p:cNvPr id="193" name="Google Shape;193;p26"/>
          <p:cNvCxnSpPr/>
          <p:nvPr/>
        </p:nvCxnSpPr>
        <p:spPr>
          <a:xfrm>
            <a:off x="4925129" y="1643061"/>
            <a:ext cx="0" cy="3054020"/>
          </a:xfrm>
          <a:prstGeom prst="straightConnector1">
            <a:avLst/>
          </a:prstGeom>
          <a:noFill/>
          <a:ln w="25400" cap="flat" cmpd="sng">
            <a:solidFill>
              <a:srgbClr val="32719E"/>
            </a:solidFill>
            <a:prstDash val="solid"/>
            <a:miter lim="800000"/>
            <a:headEnd type="none" w="sm" len="sm"/>
            <a:tailEnd type="none" w="sm" len="sm"/>
          </a:ln>
        </p:spPr>
      </p:cxnSp>
      <p:sp>
        <p:nvSpPr>
          <p:cNvPr id="194" name="Google Shape;194;p26"/>
          <p:cNvSpPr txBox="1">
            <a:spLocks noGrp="1"/>
          </p:cNvSpPr>
          <p:nvPr>
            <p:ph type="body" idx="4"/>
          </p:nvPr>
        </p:nvSpPr>
        <p:spPr>
          <a:xfrm>
            <a:off x="5173572" y="1643061"/>
            <a:ext cx="2222938" cy="305402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100"/>
              <a:buFont typeface="Arial"/>
              <a:buNone/>
              <a:defRPr sz="11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195" name="Google Shape;195;p26" title="Badge_CO150 250 flag_rgb_f2.png"/>
          <p:cNvPicPr preferRelativeResize="0"/>
          <p:nvPr/>
        </p:nvPicPr>
        <p:blipFill>
          <a:blip r:embed="rId3">
            <a:alphaModFix/>
          </a:blip>
          <a:stretch>
            <a:fillRect/>
          </a:stretch>
        </p:blipFill>
        <p:spPr>
          <a:xfrm>
            <a:off x="157725" y="512375"/>
            <a:ext cx="472175" cy="491275"/>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5_Title and Vertical Text">
  <p:cSld name="15_Title and Vertical Text">
    <p:spTree>
      <p:nvGrpSpPr>
        <p:cNvPr id="1" name="Shape 196"/>
        <p:cNvGrpSpPr/>
        <p:nvPr/>
      </p:nvGrpSpPr>
      <p:grpSpPr>
        <a:xfrm>
          <a:off x="0" y="0"/>
          <a:ext cx="0" cy="0"/>
          <a:chOff x="0" y="0"/>
          <a:chExt cx="0" cy="0"/>
        </a:xfrm>
      </p:grpSpPr>
      <p:grpSp>
        <p:nvGrpSpPr>
          <p:cNvPr id="197" name="Google Shape;197;p27"/>
          <p:cNvGrpSpPr/>
          <p:nvPr/>
        </p:nvGrpSpPr>
        <p:grpSpPr>
          <a:xfrm>
            <a:off x="0" y="0"/>
            <a:ext cx="787715" cy="5143500"/>
            <a:chOff x="0" y="0"/>
            <a:chExt cx="1050287" cy="6858000"/>
          </a:xfrm>
        </p:grpSpPr>
        <p:sp>
          <p:nvSpPr>
            <p:cNvPr id="198" name="Google Shape;198;p27"/>
            <p:cNvSpPr/>
            <p:nvPr/>
          </p:nvSpPr>
          <p:spPr>
            <a:xfrm>
              <a:off x="0" y="0"/>
              <a:ext cx="1004568" cy="6858000"/>
            </a:xfrm>
            <a:prstGeom prst="rect">
              <a:avLst/>
            </a:prstGeom>
            <a:solidFill>
              <a:srgbClr val="24436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199" name="Google Shape;199;p27"/>
            <p:cNvPicPr preferRelativeResize="0"/>
            <p:nvPr/>
          </p:nvPicPr>
          <p:blipFill rotWithShape="1">
            <a:blip r:embed="rId2">
              <a:alphaModFix/>
            </a:blip>
            <a:srcRect/>
            <a:stretch/>
          </p:blipFill>
          <p:spPr>
            <a:xfrm>
              <a:off x="190343" y="1523988"/>
              <a:ext cx="629638" cy="434800"/>
            </a:xfrm>
            <a:prstGeom prst="rect">
              <a:avLst/>
            </a:prstGeom>
            <a:noFill/>
            <a:ln>
              <a:noFill/>
            </a:ln>
          </p:spPr>
        </p:pic>
        <p:sp>
          <p:nvSpPr>
            <p:cNvPr id="200" name="Google Shape;200;p27"/>
            <p:cNvSpPr/>
            <p:nvPr/>
          </p:nvSpPr>
          <p:spPr>
            <a:xfrm>
              <a:off x="1004568" y="0"/>
              <a:ext cx="45719" cy="6858000"/>
            </a:xfrm>
            <a:prstGeom prst="rect">
              <a:avLst/>
            </a:prstGeom>
            <a:solidFill>
              <a:srgbClr val="32719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latin typeface="Calibri"/>
                <a:ea typeface="Calibri"/>
                <a:cs typeface="Calibri"/>
                <a:sym typeface="Calibri"/>
              </a:endParaRPr>
            </a:p>
          </p:txBody>
        </p:sp>
      </p:grpSp>
      <p:sp>
        <p:nvSpPr>
          <p:cNvPr id="201" name="Google Shape;201;p27"/>
          <p:cNvSpPr txBox="1">
            <a:spLocks noGrp="1"/>
          </p:cNvSpPr>
          <p:nvPr>
            <p:ph type="body" idx="1"/>
          </p:nvPr>
        </p:nvSpPr>
        <p:spPr>
          <a:xfrm>
            <a:off x="1029316" y="443450"/>
            <a:ext cx="7715548" cy="590550"/>
          </a:xfrm>
          <a:prstGeom prst="rect">
            <a:avLst/>
          </a:prstGeom>
          <a:noFill/>
          <a:ln>
            <a:noFill/>
          </a:ln>
        </p:spPr>
        <p:txBody>
          <a:bodyPr spcFirstLastPara="1" wrap="square" lIns="68575" tIns="34275" rIns="68575" bIns="34275" anchor="b" anchorCtr="0">
            <a:normAutofit/>
          </a:bodyPr>
          <a:lstStyle>
            <a:lvl1pPr marL="457200" marR="0" lvl="0" indent="-228600" algn="l" rtl="0">
              <a:lnSpc>
                <a:spcPct val="90000"/>
              </a:lnSpc>
              <a:spcBef>
                <a:spcPts val="800"/>
              </a:spcBef>
              <a:spcAft>
                <a:spcPts val="0"/>
              </a:spcAft>
              <a:buClr>
                <a:srgbClr val="DC2927"/>
              </a:buClr>
              <a:buSzPts val="3400"/>
              <a:buFont typeface="Arial"/>
              <a:buNone/>
              <a:defRPr sz="3400" b="0" i="0" u="none" strike="noStrike" cap="none">
                <a:solidFill>
                  <a:srgbClr val="DC2927"/>
                </a:solidFill>
                <a:latin typeface="Bebas Neue"/>
                <a:ea typeface="Bebas Neue"/>
                <a:cs typeface="Bebas Neue"/>
                <a:sym typeface="Bebas Neue"/>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02" name="Google Shape;202;p27"/>
          <p:cNvSpPr txBox="1">
            <a:spLocks noGrp="1"/>
          </p:cNvSpPr>
          <p:nvPr>
            <p:ph type="body" idx="2"/>
          </p:nvPr>
        </p:nvSpPr>
        <p:spPr>
          <a:xfrm>
            <a:off x="1029317" y="1006021"/>
            <a:ext cx="7715546" cy="347663"/>
          </a:xfrm>
          <a:prstGeom prst="rect">
            <a:avLst/>
          </a:prstGeom>
          <a:noFill/>
          <a:ln>
            <a:noFill/>
          </a:ln>
          <a:effectLst>
            <a:outerShdw blurRad="368300" dist="25400" dir="5400000" algn="ctr" rotWithShape="0">
              <a:schemeClr val="dk1">
                <a:alpha val="9019"/>
              </a:schemeClr>
            </a:outerShdw>
          </a:effectLst>
        </p:spPr>
        <p:txBody>
          <a:bodyPr spcFirstLastPara="1" wrap="square" lIns="68575" tIns="34275" rIns="68575" bIns="34275" anchor="t" anchorCtr="0">
            <a:normAutofit/>
          </a:bodyPr>
          <a:lstStyle>
            <a:lvl1pPr marL="457200" marR="0" lvl="0" indent="-228600" algn="l" rtl="0">
              <a:lnSpc>
                <a:spcPct val="90000"/>
              </a:lnSpc>
              <a:spcBef>
                <a:spcPts val="800"/>
              </a:spcBef>
              <a:spcAft>
                <a:spcPts val="0"/>
              </a:spcAft>
              <a:buClr>
                <a:srgbClr val="3F3F3F"/>
              </a:buClr>
              <a:buSzPts val="1400"/>
              <a:buFont typeface="Arial"/>
              <a:buNone/>
              <a:defRPr sz="1400" b="0" i="0" u="none" strike="noStrike" cap="none">
                <a:solidFill>
                  <a:srgbClr val="3F3F3F"/>
                </a:solidFill>
                <a:latin typeface="Roboto Slab"/>
                <a:ea typeface="Roboto Slab"/>
                <a:cs typeface="Roboto Slab"/>
                <a:sym typeface="Roboto Slab"/>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03" name="Google Shape;203;p27"/>
          <p:cNvSpPr txBox="1">
            <a:spLocks noGrp="1"/>
          </p:cNvSpPr>
          <p:nvPr>
            <p:ph type="body" idx="3"/>
          </p:nvPr>
        </p:nvSpPr>
        <p:spPr>
          <a:xfrm>
            <a:off x="1029435" y="1643062"/>
            <a:ext cx="2235481" cy="305402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100"/>
              <a:buFont typeface="Arial"/>
              <a:buNone/>
              <a:defRPr sz="11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cxnSp>
        <p:nvCxnSpPr>
          <p:cNvPr id="204" name="Google Shape;204;p27"/>
          <p:cNvCxnSpPr/>
          <p:nvPr/>
        </p:nvCxnSpPr>
        <p:spPr>
          <a:xfrm>
            <a:off x="3526809" y="1643061"/>
            <a:ext cx="0" cy="3054020"/>
          </a:xfrm>
          <a:prstGeom prst="straightConnector1">
            <a:avLst/>
          </a:prstGeom>
          <a:noFill/>
          <a:ln w="25400" cap="flat" cmpd="sng">
            <a:solidFill>
              <a:srgbClr val="DC2927"/>
            </a:solidFill>
            <a:prstDash val="solid"/>
            <a:miter lim="800000"/>
            <a:headEnd type="none" w="sm" len="sm"/>
            <a:tailEnd type="none" w="sm" len="sm"/>
          </a:ln>
        </p:spPr>
      </p:cxnSp>
      <p:sp>
        <p:nvSpPr>
          <p:cNvPr id="205" name="Google Shape;205;p27"/>
          <p:cNvSpPr txBox="1">
            <a:spLocks noGrp="1"/>
          </p:cNvSpPr>
          <p:nvPr>
            <p:ph type="body" idx="4"/>
          </p:nvPr>
        </p:nvSpPr>
        <p:spPr>
          <a:xfrm>
            <a:off x="3775252" y="1643061"/>
            <a:ext cx="2222938" cy="305402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100"/>
              <a:buFont typeface="Arial"/>
              <a:buNone/>
              <a:defRPr sz="11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cxnSp>
        <p:nvCxnSpPr>
          <p:cNvPr id="206" name="Google Shape;206;p27"/>
          <p:cNvCxnSpPr/>
          <p:nvPr/>
        </p:nvCxnSpPr>
        <p:spPr>
          <a:xfrm>
            <a:off x="6260059" y="1643061"/>
            <a:ext cx="0" cy="3054020"/>
          </a:xfrm>
          <a:prstGeom prst="straightConnector1">
            <a:avLst/>
          </a:prstGeom>
          <a:noFill/>
          <a:ln w="25400" cap="flat" cmpd="sng">
            <a:solidFill>
              <a:srgbClr val="DC2927"/>
            </a:solidFill>
            <a:prstDash val="solid"/>
            <a:miter lim="800000"/>
            <a:headEnd type="none" w="sm" len="sm"/>
            <a:tailEnd type="none" w="sm" len="sm"/>
          </a:ln>
        </p:spPr>
      </p:cxnSp>
      <p:sp>
        <p:nvSpPr>
          <p:cNvPr id="207" name="Google Shape;207;p27"/>
          <p:cNvSpPr txBox="1">
            <a:spLocks noGrp="1"/>
          </p:cNvSpPr>
          <p:nvPr>
            <p:ph type="body" idx="5"/>
          </p:nvPr>
        </p:nvSpPr>
        <p:spPr>
          <a:xfrm>
            <a:off x="6521928" y="1643061"/>
            <a:ext cx="2222938" cy="305402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100"/>
              <a:buFont typeface="Arial"/>
              <a:buNone/>
              <a:defRPr sz="11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208" name="Google Shape;208;p27" title="Badge_CO150 250 flag_rgb_f2.png"/>
          <p:cNvPicPr preferRelativeResize="0"/>
          <p:nvPr/>
        </p:nvPicPr>
        <p:blipFill>
          <a:blip r:embed="rId3">
            <a:alphaModFix/>
          </a:blip>
          <a:stretch>
            <a:fillRect/>
          </a:stretch>
        </p:blipFill>
        <p:spPr>
          <a:xfrm>
            <a:off x="157725" y="512375"/>
            <a:ext cx="472175" cy="491275"/>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8_Title and Vertical Text">
  <p:cSld name="28_Title and Vertical Text">
    <p:spTree>
      <p:nvGrpSpPr>
        <p:cNvPr id="1" name="Shape 209"/>
        <p:cNvGrpSpPr/>
        <p:nvPr/>
      </p:nvGrpSpPr>
      <p:grpSpPr>
        <a:xfrm>
          <a:off x="0" y="0"/>
          <a:ext cx="0" cy="0"/>
          <a:chOff x="0" y="0"/>
          <a:chExt cx="0" cy="0"/>
        </a:xfrm>
      </p:grpSpPr>
      <p:grpSp>
        <p:nvGrpSpPr>
          <p:cNvPr id="210" name="Google Shape;210;p28"/>
          <p:cNvGrpSpPr/>
          <p:nvPr/>
        </p:nvGrpSpPr>
        <p:grpSpPr>
          <a:xfrm>
            <a:off x="0" y="0"/>
            <a:ext cx="787715" cy="5143500"/>
            <a:chOff x="0" y="0"/>
            <a:chExt cx="1050287" cy="6858000"/>
          </a:xfrm>
        </p:grpSpPr>
        <p:sp>
          <p:nvSpPr>
            <p:cNvPr id="211" name="Google Shape;211;p28"/>
            <p:cNvSpPr/>
            <p:nvPr/>
          </p:nvSpPr>
          <p:spPr>
            <a:xfrm>
              <a:off x="0" y="0"/>
              <a:ext cx="1004568" cy="6858000"/>
            </a:xfrm>
            <a:prstGeom prst="rect">
              <a:avLst/>
            </a:prstGeom>
            <a:solidFill>
              <a:srgbClr val="24436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212" name="Google Shape;212;p28"/>
            <p:cNvPicPr preferRelativeResize="0"/>
            <p:nvPr/>
          </p:nvPicPr>
          <p:blipFill rotWithShape="1">
            <a:blip r:embed="rId2">
              <a:alphaModFix/>
            </a:blip>
            <a:srcRect/>
            <a:stretch/>
          </p:blipFill>
          <p:spPr>
            <a:xfrm>
              <a:off x="190343" y="1523988"/>
              <a:ext cx="629638" cy="434800"/>
            </a:xfrm>
            <a:prstGeom prst="rect">
              <a:avLst/>
            </a:prstGeom>
            <a:noFill/>
            <a:ln>
              <a:noFill/>
            </a:ln>
          </p:spPr>
        </p:pic>
        <p:sp>
          <p:nvSpPr>
            <p:cNvPr id="213" name="Google Shape;213;p28"/>
            <p:cNvSpPr/>
            <p:nvPr/>
          </p:nvSpPr>
          <p:spPr>
            <a:xfrm>
              <a:off x="1004568" y="0"/>
              <a:ext cx="45719" cy="6858000"/>
            </a:xfrm>
            <a:prstGeom prst="rect">
              <a:avLst/>
            </a:prstGeom>
            <a:solidFill>
              <a:srgbClr val="32719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latin typeface="Calibri"/>
                <a:ea typeface="Calibri"/>
                <a:cs typeface="Calibri"/>
                <a:sym typeface="Calibri"/>
              </a:endParaRPr>
            </a:p>
          </p:txBody>
        </p:sp>
      </p:grpSp>
      <p:sp>
        <p:nvSpPr>
          <p:cNvPr id="214" name="Google Shape;214;p28"/>
          <p:cNvSpPr txBox="1">
            <a:spLocks noGrp="1"/>
          </p:cNvSpPr>
          <p:nvPr>
            <p:ph type="body" idx="1"/>
          </p:nvPr>
        </p:nvSpPr>
        <p:spPr>
          <a:xfrm>
            <a:off x="1029316" y="443450"/>
            <a:ext cx="7715545" cy="590550"/>
          </a:xfrm>
          <a:prstGeom prst="rect">
            <a:avLst/>
          </a:prstGeom>
          <a:noFill/>
          <a:ln>
            <a:noFill/>
          </a:ln>
        </p:spPr>
        <p:txBody>
          <a:bodyPr spcFirstLastPara="1" wrap="square" lIns="68575" tIns="34275" rIns="68575" bIns="34275" anchor="b" anchorCtr="0">
            <a:normAutofit/>
          </a:bodyPr>
          <a:lstStyle>
            <a:lvl1pPr marL="457200" marR="0" lvl="0" indent="-228600" algn="l" rtl="0">
              <a:lnSpc>
                <a:spcPct val="90000"/>
              </a:lnSpc>
              <a:spcBef>
                <a:spcPts val="800"/>
              </a:spcBef>
              <a:spcAft>
                <a:spcPts val="0"/>
              </a:spcAft>
              <a:buClr>
                <a:srgbClr val="EE9F36"/>
              </a:buClr>
              <a:buSzPts val="3400"/>
              <a:buFont typeface="Arial"/>
              <a:buNone/>
              <a:defRPr sz="3400" b="0" i="0" u="none" strike="noStrike" cap="none">
                <a:solidFill>
                  <a:srgbClr val="EE9F36"/>
                </a:solidFill>
                <a:latin typeface="Bebas Neue"/>
                <a:ea typeface="Bebas Neue"/>
                <a:cs typeface="Bebas Neue"/>
                <a:sym typeface="Bebas Neue"/>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15" name="Google Shape;215;p28"/>
          <p:cNvSpPr txBox="1">
            <a:spLocks noGrp="1"/>
          </p:cNvSpPr>
          <p:nvPr>
            <p:ph type="body" idx="2"/>
          </p:nvPr>
        </p:nvSpPr>
        <p:spPr>
          <a:xfrm>
            <a:off x="1029317" y="1006021"/>
            <a:ext cx="7715543" cy="347663"/>
          </a:xfrm>
          <a:prstGeom prst="rect">
            <a:avLst/>
          </a:prstGeom>
          <a:noFill/>
          <a:ln>
            <a:noFill/>
          </a:ln>
          <a:effectLst>
            <a:outerShdw blurRad="368300" dist="25400" dir="5400000" algn="ctr" rotWithShape="0">
              <a:schemeClr val="dk1">
                <a:alpha val="9019"/>
              </a:schemeClr>
            </a:outerShdw>
          </a:effectLst>
        </p:spPr>
        <p:txBody>
          <a:bodyPr spcFirstLastPara="1" wrap="square" lIns="68575" tIns="34275" rIns="68575" bIns="34275" anchor="t" anchorCtr="0">
            <a:normAutofit/>
          </a:bodyPr>
          <a:lstStyle>
            <a:lvl1pPr marL="457200" marR="0" lvl="0" indent="-228600" algn="l" rtl="0">
              <a:lnSpc>
                <a:spcPct val="90000"/>
              </a:lnSpc>
              <a:spcBef>
                <a:spcPts val="800"/>
              </a:spcBef>
              <a:spcAft>
                <a:spcPts val="0"/>
              </a:spcAft>
              <a:buClr>
                <a:srgbClr val="3F3F3F"/>
              </a:buClr>
              <a:buSzPts val="1400"/>
              <a:buFont typeface="Arial"/>
              <a:buNone/>
              <a:defRPr sz="1400" b="0" i="0" u="none" strike="noStrike" cap="none">
                <a:solidFill>
                  <a:srgbClr val="3F3F3F"/>
                </a:solidFill>
                <a:latin typeface="Roboto Slab"/>
                <a:ea typeface="Roboto Slab"/>
                <a:cs typeface="Roboto Slab"/>
                <a:sym typeface="Roboto Slab"/>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16" name="Google Shape;216;p28"/>
          <p:cNvSpPr txBox="1">
            <a:spLocks noGrp="1"/>
          </p:cNvSpPr>
          <p:nvPr>
            <p:ph type="body" idx="3"/>
          </p:nvPr>
        </p:nvSpPr>
        <p:spPr>
          <a:xfrm>
            <a:off x="1029435" y="1643062"/>
            <a:ext cx="2235481" cy="305402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100"/>
              <a:buFont typeface="Arial"/>
              <a:buNone/>
              <a:defRPr sz="11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cxnSp>
        <p:nvCxnSpPr>
          <p:cNvPr id="217" name="Google Shape;217;p28"/>
          <p:cNvCxnSpPr/>
          <p:nvPr/>
        </p:nvCxnSpPr>
        <p:spPr>
          <a:xfrm>
            <a:off x="3526809" y="1643061"/>
            <a:ext cx="0" cy="3054020"/>
          </a:xfrm>
          <a:prstGeom prst="straightConnector1">
            <a:avLst/>
          </a:prstGeom>
          <a:noFill/>
          <a:ln w="25400" cap="flat" cmpd="sng">
            <a:solidFill>
              <a:srgbClr val="EE9F36"/>
            </a:solidFill>
            <a:prstDash val="solid"/>
            <a:miter lim="800000"/>
            <a:headEnd type="none" w="sm" len="sm"/>
            <a:tailEnd type="none" w="sm" len="sm"/>
          </a:ln>
        </p:spPr>
      </p:cxnSp>
      <p:sp>
        <p:nvSpPr>
          <p:cNvPr id="218" name="Google Shape;218;p28"/>
          <p:cNvSpPr txBox="1">
            <a:spLocks noGrp="1"/>
          </p:cNvSpPr>
          <p:nvPr>
            <p:ph type="body" idx="4"/>
          </p:nvPr>
        </p:nvSpPr>
        <p:spPr>
          <a:xfrm>
            <a:off x="3775252" y="1643061"/>
            <a:ext cx="2222938" cy="305402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100"/>
              <a:buFont typeface="Arial"/>
              <a:buNone/>
              <a:defRPr sz="11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cxnSp>
        <p:nvCxnSpPr>
          <p:cNvPr id="219" name="Google Shape;219;p28"/>
          <p:cNvCxnSpPr/>
          <p:nvPr/>
        </p:nvCxnSpPr>
        <p:spPr>
          <a:xfrm>
            <a:off x="6260059" y="1643061"/>
            <a:ext cx="0" cy="3054020"/>
          </a:xfrm>
          <a:prstGeom prst="straightConnector1">
            <a:avLst/>
          </a:prstGeom>
          <a:noFill/>
          <a:ln w="25400" cap="flat" cmpd="sng">
            <a:solidFill>
              <a:srgbClr val="EE9F36"/>
            </a:solidFill>
            <a:prstDash val="solid"/>
            <a:miter lim="800000"/>
            <a:headEnd type="none" w="sm" len="sm"/>
            <a:tailEnd type="none" w="sm" len="sm"/>
          </a:ln>
        </p:spPr>
      </p:cxnSp>
      <p:sp>
        <p:nvSpPr>
          <p:cNvPr id="220" name="Google Shape;220;p28"/>
          <p:cNvSpPr txBox="1">
            <a:spLocks noGrp="1"/>
          </p:cNvSpPr>
          <p:nvPr>
            <p:ph type="body" idx="5"/>
          </p:nvPr>
        </p:nvSpPr>
        <p:spPr>
          <a:xfrm>
            <a:off x="6521928" y="1643061"/>
            <a:ext cx="2222938" cy="305402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100"/>
              <a:buFont typeface="Arial"/>
              <a:buNone/>
              <a:defRPr sz="11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221" name="Google Shape;221;p28" title="Badge_CO150 250 flag_rgb_f2.png"/>
          <p:cNvPicPr preferRelativeResize="0"/>
          <p:nvPr/>
        </p:nvPicPr>
        <p:blipFill>
          <a:blip r:embed="rId3">
            <a:alphaModFix/>
          </a:blip>
          <a:stretch>
            <a:fillRect/>
          </a:stretch>
        </p:blipFill>
        <p:spPr>
          <a:xfrm>
            <a:off x="157725" y="512375"/>
            <a:ext cx="472175" cy="491275"/>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9_Title and Vertical Text">
  <p:cSld name="29_Title and Vertical Text">
    <p:spTree>
      <p:nvGrpSpPr>
        <p:cNvPr id="1" name="Shape 222"/>
        <p:cNvGrpSpPr/>
        <p:nvPr/>
      </p:nvGrpSpPr>
      <p:grpSpPr>
        <a:xfrm>
          <a:off x="0" y="0"/>
          <a:ext cx="0" cy="0"/>
          <a:chOff x="0" y="0"/>
          <a:chExt cx="0" cy="0"/>
        </a:xfrm>
      </p:grpSpPr>
      <p:grpSp>
        <p:nvGrpSpPr>
          <p:cNvPr id="223" name="Google Shape;223;p29"/>
          <p:cNvGrpSpPr/>
          <p:nvPr/>
        </p:nvGrpSpPr>
        <p:grpSpPr>
          <a:xfrm>
            <a:off x="0" y="0"/>
            <a:ext cx="787715" cy="5143500"/>
            <a:chOff x="0" y="0"/>
            <a:chExt cx="1050287" cy="6858000"/>
          </a:xfrm>
        </p:grpSpPr>
        <p:sp>
          <p:nvSpPr>
            <p:cNvPr id="224" name="Google Shape;224;p29"/>
            <p:cNvSpPr/>
            <p:nvPr/>
          </p:nvSpPr>
          <p:spPr>
            <a:xfrm>
              <a:off x="0" y="0"/>
              <a:ext cx="1004568" cy="6858000"/>
            </a:xfrm>
            <a:prstGeom prst="rect">
              <a:avLst/>
            </a:prstGeom>
            <a:solidFill>
              <a:srgbClr val="24436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225" name="Google Shape;225;p29"/>
            <p:cNvPicPr preferRelativeResize="0"/>
            <p:nvPr/>
          </p:nvPicPr>
          <p:blipFill rotWithShape="1">
            <a:blip r:embed="rId2">
              <a:alphaModFix/>
            </a:blip>
            <a:srcRect/>
            <a:stretch/>
          </p:blipFill>
          <p:spPr>
            <a:xfrm>
              <a:off x="190343" y="1523988"/>
              <a:ext cx="629638" cy="434800"/>
            </a:xfrm>
            <a:prstGeom prst="rect">
              <a:avLst/>
            </a:prstGeom>
            <a:noFill/>
            <a:ln>
              <a:noFill/>
            </a:ln>
          </p:spPr>
        </p:pic>
        <p:sp>
          <p:nvSpPr>
            <p:cNvPr id="226" name="Google Shape;226;p29"/>
            <p:cNvSpPr/>
            <p:nvPr/>
          </p:nvSpPr>
          <p:spPr>
            <a:xfrm>
              <a:off x="1004568" y="0"/>
              <a:ext cx="45719" cy="6858000"/>
            </a:xfrm>
            <a:prstGeom prst="rect">
              <a:avLst/>
            </a:prstGeom>
            <a:solidFill>
              <a:srgbClr val="32719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latin typeface="Calibri"/>
                <a:ea typeface="Calibri"/>
                <a:cs typeface="Calibri"/>
                <a:sym typeface="Calibri"/>
              </a:endParaRPr>
            </a:p>
          </p:txBody>
        </p:sp>
      </p:grpSp>
      <p:sp>
        <p:nvSpPr>
          <p:cNvPr id="227" name="Google Shape;227;p29"/>
          <p:cNvSpPr txBox="1">
            <a:spLocks noGrp="1"/>
          </p:cNvSpPr>
          <p:nvPr>
            <p:ph type="body" idx="1"/>
          </p:nvPr>
        </p:nvSpPr>
        <p:spPr>
          <a:xfrm>
            <a:off x="1029316" y="443450"/>
            <a:ext cx="7715549" cy="590550"/>
          </a:xfrm>
          <a:prstGeom prst="rect">
            <a:avLst/>
          </a:prstGeom>
          <a:noFill/>
          <a:ln>
            <a:noFill/>
          </a:ln>
        </p:spPr>
        <p:txBody>
          <a:bodyPr spcFirstLastPara="1" wrap="square" lIns="68575" tIns="34275" rIns="68575" bIns="34275" anchor="b" anchorCtr="0">
            <a:normAutofit/>
          </a:bodyPr>
          <a:lstStyle>
            <a:lvl1pPr marL="457200" marR="0" lvl="0" indent="-228600" algn="l" rtl="0">
              <a:lnSpc>
                <a:spcPct val="90000"/>
              </a:lnSpc>
              <a:spcBef>
                <a:spcPts val="800"/>
              </a:spcBef>
              <a:spcAft>
                <a:spcPts val="0"/>
              </a:spcAft>
              <a:buClr>
                <a:srgbClr val="32719E"/>
              </a:buClr>
              <a:buSzPts val="3400"/>
              <a:buFont typeface="Arial"/>
              <a:buNone/>
              <a:defRPr sz="3400" b="0" i="0" u="none" strike="noStrike" cap="none">
                <a:solidFill>
                  <a:srgbClr val="32719E"/>
                </a:solidFill>
                <a:latin typeface="Bebas Neue"/>
                <a:ea typeface="Bebas Neue"/>
                <a:cs typeface="Bebas Neue"/>
                <a:sym typeface="Bebas Neue"/>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28" name="Google Shape;228;p29"/>
          <p:cNvSpPr txBox="1">
            <a:spLocks noGrp="1"/>
          </p:cNvSpPr>
          <p:nvPr>
            <p:ph type="body" idx="2"/>
          </p:nvPr>
        </p:nvSpPr>
        <p:spPr>
          <a:xfrm>
            <a:off x="1029317" y="1006021"/>
            <a:ext cx="7715548" cy="347663"/>
          </a:xfrm>
          <a:prstGeom prst="rect">
            <a:avLst/>
          </a:prstGeom>
          <a:noFill/>
          <a:ln>
            <a:noFill/>
          </a:ln>
          <a:effectLst>
            <a:outerShdw blurRad="368300" dist="25400" dir="5400000" algn="ctr" rotWithShape="0">
              <a:schemeClr val="dk1">
                <a:alpha val="9019"/>
              </a:schemeClr>
            </a:outerShdw>
          </a:effectLst>
        </p:spPr>
        <p:txBody>
          <a:bodyPr spcFirstLastPara="1" wrap="square" lIns="68575" tIns="34275" rIns="68575" bIns="34275" anchor="t" anchorCtr="0">
            <a:normAutofit/>
          </a:bodyPr>
          <a:lstStyle>
            <a:lvl1pPr marL="457200" marR="0" lvl="0" indent="-228600" algn="l" rtl="0">
              <a:lnSpc>
                <a:spcPct val="90000"/>
              </a:lnSpc>
              <a:spcBef>
                <a:spcPts val="800"/>
              </a:spcBef>
              <a:spcAft>
                <a:spcPts val="0"/>
              </a:spcAft>
              <a:buClr>
                <a:srgbClr val="3F3F3F"/>
              </a:buClr>
              <a:buSzPts val="1400"/>
              <a:buFont typeface="Arial"/>
              <a:buNone/>
              <a:defRPr sz="1400" b="0" i="0" u="none" strike="noStrike" cap="none">
                <a:solidFill>
                  <a:srgbClr val="3F3F3F"/>
                </a:solidFill>
                <a:latin typeface="Roboto Slab"/>
                <a:ea typeface="Roboto Slab"/>
                <a:cs typeface="Roboto Slab"/>
                <a:sym typeface="Roboto Slab"/>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29" name="Google Shape;229;p29"/>
          <p:cNvSpPr txBox="1">
            <a:spLocks noGrp="1"/>
          </p:cNvSpPr>
          <p:nvPr>
            <p:ph type="body" idx="3"/>
          </p:nvPr>
        </p:nvSpPr>
        <p:spPr>
          <a:xfrm>
            <a:off x="1029435" y="1643062"/>
            <a:ext cx="2235481" cy="305402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100"/>
              <a:buFont typeface="Arial"/>
              <a:buNone/>
              <a:defRPr sz="11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cxnSp>
        <p:nvCxnSpPr>
          <p:cNvPr id="230" name="Google Shape;230;p29"/>
          <p:cNvCxnSpPr/>
          <p:nvPr/>
        </p:nvCxnSpPr>
        <p:spPr>
          <a:xfrm>
            <a:off x="3526809" y="1643061"/>
            <a:ext cx="0" cy="3054020"/>
          </a:xfrm>
          <a:prstGeom prst="straightConnector1">
            <a:avLst/>
          </a:prstGeom>
          <a:noFill/>
          <a:ln w="25400" cap="flat" cmpd="sng">
            <a:solidFill>
              <a:srgbClr val="32719E"/>
            </a:solidFill>
            <a:prstDash val="solid"/>
            <a:miter lim="800000"/>
            <a:headEnd type="none" w="sm" len="sm"/>
            <a:tailEnd type="none" w="sm" len="sm"/>
          </a:ln>
        </p:spPr>
      </p:cxnSp>
      <p:sp>
        <p:nvSpPr>
          <p:cNvPr id="231" name="Google Shape;231;p29"/>
          <p:cNvSpPr txBox="1">
            <a:spLocks noGrp="1"/>
          </p:cNvSpPr>
          <p:nvPr>
            <p:ph type="body" idx="4"/>
          </p:nvPr>
        </p:nvSpPr>
        <p:spPr>
          <a:xfrm>
            <a:off x="3775252" y="1643061"/>
            <a:ext cx="2222938" cy="305402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100"/>
              <a:buFont typeface="Arial"/>
              <a:buNone/>
              <a:defRPr sz="11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cxnSp>
        <p:nvCxnSpPr>
          <p:cNvPr id="232" name="Google Shape;232;p29"/>
          <p:cNvCxnSpPr/>
          <p:nvPr/>
        </p:nvCxnSpPr>
        <p:spPr>
          <a:xfrm>
            <a:off x="6260059" y="1643061"/>
            <a:ext cx="0" cy="3054020"/>
          </a:xfrm>
          <a:prstGeom prst="straightConnector1">
            <a:avLst/>
          </a:prstGeom>
          <a:noFill/>
          <a:ln w="25400" cap="flat" cmpd="sng">
            <a:solidFill>
              <a:srgbClr val="32719E"/>
            </a:solidFill>
            <a:prstDash val="solid"/>
            <a:miter lim="800000"/>
            <a:headEnd type="none" w="sm" len="sm"/>
            <a:tailEnd type="none" w="sm" len="sm"/>
          </a:ln>
        </p:spPr>
      </p:cxnSp>
      <p:sp>
        <p:nvSpPr>
          <p:cNvPr id="233" name="Google Shape;233;p29"/>
          <p:cNvSpPr txBox="1">
            <a:spLocks noGrp="1"/>
          </p:cNvSpPr>
          <p:nvPr>
            <p:ph type="body" idx="5"/>
          </p:nvPr>
        </p:nvSpPr>
        <p:spPr>
          <a:xfrm>
            <a:off x="6521928" y="1643061"/>
            <a:ext cx="2222938" cy="305402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100"/>
              <a:buFont typeface="Arial"/>
              <a:buNone/>
              <a:defRPr sz="11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234" name="Google Shape;234;p29" title="Badge_CO150 250 flag_rgb_f2.png"/>
          <p:cNvPicPr preferRelativeResize="0"/>
          <p:nvPr/>
        </p:nvPicPr>
        <p:blipFill>
          <a:blip r:embed="rId3">
            <a:alphaModFix/>
          </a:blip>
          <a:stretch>
            <a:fillRect/>
          </a:stretch>
        </p:blipFill>
        <p:spPr>
          <a:xfrm>
            <a:off x="157725" y="512375"/>
            <a:ext cx="472175" cy="491275"/>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0_Title and Vertical Text">
  <p:cSld name="10_Title and Vertical Text">
    <p:spTree>
      <p:nvGrpSpPr>
        <p:cNvPr id="1" name="Shape 235"/>
        <p:cNvGrpSpPr/>
        <p:nvPr/>
      </p:nvGrpSpPr>
      <p:grpSpPr>
        <a:xfrm>
          <a:off x="0" y="0"/>
          <a:ext cx="0" cy="0"/>
          <a:chOff x="0" y="0"/>
          <a:chExt cx="0" cy="0"/>
        </a:xfrm>
      </p:grpSpPr>
      <p:sp>
        <p:nvSpPr>
          <p:cNvPr id="236" name="Google Shape;236;p30"/>
          <p:cNvSpPr>
            <a:spLocks noGrp="1"/>
          </p:cNvSpPr>
          <p:nvPr>
            <p:ph type="pic" idx="2"/>
          </p:nvPr>
        </p:nvSpPr>
        <p:spPr>
          <a:xfrm>
            <a:off x="5948950" y="2605119"/>
            <a:ext cx="3194462" cy="2538380"/>
          </a:xfrm>
          <a:prstGeom prst="rect">
            <a:avLst/>
          </a:prstGeom>
          <a:noFill/>
          <a:ln>
            <a:noFill/>
          </a:ln>
        </p:spPr>
      </p:sp>
      <p:sp>
        <p:nvSpPr>
          <p:cNvPr id="237" name="Google Shape;237;p30"/>
          <p:cNvSpPr>
            <a:spLocks noGrp="1"/>
          </p:cNvSpPr>
          <p:nvPr>
            <p:ph type="pic" idx="3"/>
          </p:nvPr>
        </p:nvSpPr>
        <p:spPr>
          <a:xfrm>
            <a:off x="5948949" y="1008"/>
            <a:ext cx="3194462" cy="2515521"/>
          </a:xfrm>
          <a:prstGeom prst="rect">
            <a:avLst/>
          </a:prstGeom>
          <a:noFill/>
          <a:ln>
            <a:noFill/>
          </a:ln>
        </p:spPr>
      </p:sp>
      <p:grpSp>
        <p:nvGrpSpPr>
          <p:cNvPr id="238" name="Google Shape;238;p30"/>
          <p:cNvGrpSpPr/>
          <p:nvPr/>
        </p:nvGrpSpPr>
        <p:grpSpPr>
          <a:xfrm>
            <a:off x="0" y="0"/>
            <a:ext cx="787715" cy="5143500"/>
            <a:chOff x="0" y="0"/>
            <a:chExt cx="1050287" cy="6858000"/>
          </a:xfrm>
        </p:grpSpPr>
        <p:sp>
          <p:nvSpPr>
            <p:cNvPr id="239" name="Google Shape;239;p30"/>
            <p:cNvSpPr/>
            <p:nvPr/>
          </p:nvSpPr>
          <p:spPr>
            <a:xfrm>
              <a:off x="0" y="0"/>
              <a:ext cx="1004568" cy="6858000"/>
            </a:xfrm>
            <a:prstGeom prst="rect">
              <a:avLst/>
            </a:prstGeom>
            <a:solidFill>
              <a:srgbClr val="24436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240" name="Google Shape;240;p30"/>
            <p:cNvPicPr preferRelativeResize="0"/>
            <p:nvPr/>
          </p:nvPicPr>
          <p:blipFill rotWithShape="1">
            <a:blip r:embed="rId2">
              <a:alphaModFix/>
            </a:blip>
            <a:srcRect/>
            <a:stretch/>
          </p:blipFill>
          <p:spPr>
            <a:xfrm>
              <a:off x="190343" y="1523988"/>
              <a:ext cx="629638" cy="434800"/>
            </a:xfrm>
            <a:prstGeom prst="rect">
              <a:avLst/>
            </a:prstGeom>
            <a:noFill/>
            <a:ln>
              <a:noFill/>
            </a:ln>
          </p:spPr>
        </p:pic>
        <p:sp>
          <p:nvSpPr>
            <p:cNvPr id="241" name="Google Shape;241;p30"/>
            <p:cNvSpPr/>
            <p:nvPr/>
          </p:nvSpPr>
          <p:spPr>
            <a:xfrm>
              <a:off x="1004568" y="0"/>
              <a:ext cx="45719" cy="6858000"/>
            </a:xfrm>
            <a:prstGeom prst="rect">
              <a:avLst/>
            </a:prstGeom>
            <a:solidFill>
              <a:srgbClr val="32719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latin typeface="Calibri"/>
                <a:ea typeface="Calibri"/>
                <a:cs typeface="Calibri"/>
                <a:sym typeface="Calibri"/>
              </a:endParaRPr>
            </a:p>
          </p:txBody>
        </p:sp>
      </p:grpSp>
      <p:sp>
        <p:nvSpPr>
          <p:cNvPr id="242" name="Google Shape;242;p30"/>
          <p:cNvSpPr txBox="1">
            <a:spLocks noGrp="1"/>
          </p:cNvSpPr>
          <p:nvPr>
            <p:ph type="body" idx="1"/>
          </p:nvPr>
        </p:nvSpPr>
        <p:spPr>
          <a:xfrm>
            <a:off x="1029316" y="443450"/>
            <a:ext cx="4616889" cy="590550"/>
          </a:xfrm>
          <a:prstGeom prst="rect">
            <a:avLst/>
          </a:prstGeom>
          <a:noFill/>
          <a:ln>
            <a:noFill/>
          </a:ln>
        </p:spPr>
        <p:txBody>
          <a:bodyPr spcFirstLastPara="1" wrap="square" lIns="68575" tIns="34275" rIns="68575" bIns="34275" anchor="b" anchorCtr="0">
            <a:normAutofit/>
          </a:bodyPr>
          <a:lstStyle>
            <a:lvl1pPr marL="457200" marR="0" lvl="0" indent="-228600" algn="l" rtl="0">
              <a:lnSpc>
                <a:spcPct val="90000"/>
              </a:lnSpc>
              <a:spcBef>
                <a:spcPts val="800"/>
              </a:spcBef>
              <a:spcAft>
                <a:spcPts val="0"/>
              </a:spcAft>
              <a:buClr>
                <a:srgbClr val="DC2927"/>
              </a:buClr>
              <a:buSzPts val="3400"/>
              <a:buFont typeface="Arial"/>
              <a:buNone/>
              <a:defRPr sz="3400" b="0" i="0" u="none" strike="noStrike" cap="none">
                <a:solidFill>
                  <a:srgbClr val="DC2927"/>
                </a:solidFill>
                <a:latin typeface="Bebas Neue"/>
                <a:ea typeface="Bebas Neue"/>
                <a:cs typeface="Bebas Neue"/>
                <a:sym typeface="Bebas Neue"/>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43" name="Google Shape;243;p30"/>
          <p:cNvSpPr txBox="1">
            <a:spLocks noGrp="1"/>
          </p:cNvSpPr>
          <p:nvPr>
            <p:ph type="body" idx="4"/>
          </p:nvPr>
        </p:nvSpPr>
        <p:spPr>
          <a:xfrm>
            <a:off x="1029316" y="1006021"/>
            <a:ext cx="4616888" cy="347663"/>
          </a:xfrm>
          <a:prstGeom prst="rect">
            <a:avLst/>
          </a:prstGeom>
          <a:noFill/>
          <a:ln>
            <a:noFill/>
          </a:ln>
          <a:effectLst>
            <a:outerShdw blurRad="368300" dist="25400" dir="5400000" algn="ctr" rotWithShape="0">
              <a:schemeClr val="dk1">
                <a:alpha val="9019"/>
              </a:schemeClr>
            </a:outerShdw>
          </a:effectLst>
        </p:spPr>
        <p:txBody>
          <a:bodyPr spcFirstLastPara="1" wrap="square" lIns="68575" tIns="34275" rIns="68575" bIns="34275" anchor="t" anchorCtr="0">
            <a:normAutofit/>
          </a:bodyPr>
          <a:lstStyle>
            <a:lvl1pPr marL="457200" marR="0" lvl="0" indent="-228600" algn="l" rtl="0">
              <a:lnSpc>
                <a:spcPct val="90000"/>
              </a:lnSpc>
              <a:spcBef>
                <a:spcPts val="800"/>
              </a:spcBef>
              <a:spcAft>
                <a:spcPts val="0"/>
              </a:spcAft>
              <a:buClr>
                <a:srgbClr val="3F3F3F"/>
              </a:buClr>
              <a:buSzPts val="1400"/>
              <a:buFont typeface="Arial"/>
              <a:buNone/>
              <a:defRPr sz="1400" b="0" i="0" u="none" strike="noStrike" cap="none">
                <a:solidFill>
                  <a:srgbClr val="3F3F3F"/>
                </a:solidFill>
                <a:latin typeface="Roboto Slab"/>
                <a:ea typeface="Roboto Slab"/>
                <a:cs typeface="Roboto Slab"/>
                <a:sym typeface="Roboto Slab"/>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44" name="Google Shape;244;p30"/>
          <p:cNvSpPr txBox="1">
            <a:spLocks noGrp="1"/>
          </p:cNvSpPr>
          <p:nvPr>
            <p:ph type="body" idx="5"/>
          </p:nvPr>
        </p:nvSpPr>
        <p:spPr>
          <a:xfrm>
            <a:off x="1029434" y="1643063"/>
            <a:ext cx="4616771" cy="750768"/>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100"/>
              <a:buFont typeface="Arial"/>
              <a:buNone/>
              <a:defRPr sz="11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45" name="Google Shape;245;p30"/>
          <p:cNvSpPr txBox="1">
            <a:spLocks noGrp="1"/>
          </p:cNvSpPr>
          <p:nvPr>
            <p:ph type="body" idx="6"/>
          </p:nvPr>
        </p:nvSpPr>
        <p:spPr>
          <a:xfrm>
            <a:off x="1181101" y="2571749"/>
            <a:ext cx="4465104" cy="999586"/>
          </a:xfrm>
          <a:prstGeom prst="rect">
            <a:avLst/>
          </a:prstGeom>
          <a:noFill/>
          <a:ln>
            <a:noFill/>
          </a:ln>
        </p:spPr>
        <p:txBody>
          <a:bodyPr spcFirstLastPara="1" wrap="square" lIns="68575" tIns="34275" rIns="68575" bIns="34275" anchor="t" anchorCtr="0">
            <a:noAutofit/>
          </a:bodyPr>
          <a:lstStyle>
            <a:lvl1pPr marL="457200" marR="0" lvl="0" indent="-285750" algn="l" rtl="0">
              <a:lnSpc>
                <a:spcPct val="90000"/>
              </a:lnSpc>
              <a:spcBef>
                <a:spcPts val="800"/>
              </a:spcBef>
              <a:spcAft>
                <a:spcPts val="0"/>
              </a:spcAft>
              <a:buClr>
                <a:schemeClr val="dk1"/>
              </a:buClr>
              <a:buSzPts val="900"/>
              <a:buFont typeface="Arial"/>
              <a:buChar char="•"/>
              <a:defRPr sz="9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46" name="Google Shape;246;p30"/>
          <p:cNvSpPr txBox="1">
            <a:spLocks noGrp="1"/>
          </p:cNvSpPr>
          <p:nvPr>
            <p:ph type="body" idx="7"/>
          </p:nvPr>
        </p:nvSpPr>
        <p:spPr>
          <a:xfrm>
            <a:off x="6129337" y="4980623"/>
            <a:ext cx="3021479" cy="162878"/>
          </a:xfrm>
          <a:prstGeom prst="rect">
            <a:avLst/>
          </a:prstGeom>
          <a:noFill/>
          <a:ln>
            <a:noFill/>
          </a:ln>
        </p:spPr>
        <p:txBody>
          <a:bodyPr spcFirstLastPara="1" wrap="square" lIns="68575" tIns="34275" rIns="68575" bIns="34275" anchor="t" anchorCtr="0">
            <a:normAutofit/>
          </a:bodyPr>
          <a:lstStyle>
            <a:lvl1pPr marL="457200" marR="0" lvl="0" indent="-228600" algn="r" rtl="0">
              <a:lnSpc>
                <a:spcPct val="90000"/>
              </a:lnSpc>
              <a:spcBef>
                <a:spcPts val="800"/>
              </a:spcBef>
              <a:spcAft>
                <a:spcPts val="0"/>
              </a:spcAft>
              <a:buClr>
                <a:schemeClr val="lt1"/>
              </a:buClr>
              <a:buSzPts val="600"/>
              <a:buFont typeface="Arial"/>
              <a:buNone/>
              <a:defRPr sz="600" b="0" i="0" u="none" strike="noStrike" cap="none">
                <a:solidFill>
                  <a:schemeClr val="lt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47" name="Google Shape;247;p30"/>
          <p:cNvSpPr txBox="1">
            <a:spLocks noGrp="1"/>
          </p:cNvSpPr>
          <p:nvPr>
            <p:ph type="body" idx="8"/>
          </p:nvPr>
        </p:nvSpPr>
        <p:spPr>
          <a:xfrm>
            <a:off x="6129337" y="2353652"/>
            <a:ext cx="3021479" cy="162878"/>
          </a:xfrm>
          <a:prstGeom prst="rect">
            <a:avLst/>
          </a:prstGeom>
          <a:noFill/>
          <a:ln>
            <a:noFill/>
          </a:ln>
        </p:spPr>
        <p:txBody>
          <a:bodyPr spcFirstLastPara="1" wrap="square" lIns="68575" tIns="34275" rIns="68575" bIns="34275" anchor="t" anchorCtr="0">
            <a:normAutofit/>
          </a:bodyPr>
          <a:lstStyle>
            <a:lvl1pPr marL="457200" marR="0" lvl="0" indent="-228600" algn="r" rtl="0">
              <a:lnSpc>
                <a:spcPct val="90000"/>
              </a:lnSpc>
              <a:spcBef>
                <a:spcPts val="800"/>
              </a:spcBef>
              <a:spcAft>
                <a:spcPts val="0"/>
              </a:spcAft>
              <a:buClr>
                <a:schemeClr val="lt1"/>
              </a:buClr>
              <a:buSzPts val="600"/>
              <a:buFont typeface="Arial"/>
              <a:buNone/>
              <a:defRPr sz="600" b="0" i="0" u="none" strike="noStrike" cap="none">
                <a:solidFill>
                  <a:schemeClr val="lt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248" name="Google Shape;248;p30" title="Badge_CO150 250 flag_rgb_f2.png"/>
          <p:cNvPicPr preferRelativeResize="0"/>
          <p:nvPr/>
        </p:nvPicPr>
        <p:blipFill>
          <a:blip r:embed="rId3">
            <a:alphaModFix/>
          </a:blip>
          <a:stretch>
            <a:fillRect/>
          </a:stretch>
        </p:blipFill>
        <p:spPr>
          <a:xfrm>
            <a:off x="157725" y="512375"/>
            <a:ext cx="472175" cy="491275"/>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1_Title and Vertical Text">
  <p:cSld name="21_Title and Vertical Text">
    <p:spTree>
      <p:nvGrpSpPr>
        <p:cNvPr id="1" name="Shape 249"/>
        <p:cNvGrpSpPr/>
        <p:nvPr/>
      </p:nvGrpSpPr>
      <p:grpSpPr>
        <a:xfrm>
          <a:off x="0" y="0"/>
          <a:ext cx="0" cy="0"/>
          <a:chOff x="0" y="0"/>
          <a:chExt cx="0" cy="0"/>
        </a:xfrm>
      </p:grpSpPr>
      <p:sp>
        <p:nvSpPr>
          <p:cNvPr id="250" name="Google Shape;250;p31"/>
          <p:cNvSpPr>
            <a:spLocks noGrp="1"/>
          </p:cNvSpPr>
          <p:nvPr>
            <p:ph type="pic" idx="2"/>
          </p:nvPr>
        </p:nvSpPr>
        <p:spPr>
          <a:xfrm>
            <a:off x="1513305" y="1462490"/>
            <a:ext cx="6771380" cy="3412474"/>
          </a:xfrm>
          <a:prstGeom prst="rect">
            <a:avLst/>
          </a:prstGeom>
          <a:noFill/>
          <a:ln>
            <a:noFill/>
          </a:ln>
        </p:spPr>
      </p:sp>
      <p:grpSp>
        <p:nvGrpSpPr>
          <p:cNvPr id="251" name="Google Shape;251;p31"/>
          <p:cNvGrpSpPr/>
          <p:nvPr/>
        </p:nvGrpSpPr>
        <p:grpSpPr>
          <a:xfrm>
            <a:off x="0" y="0"/>
            <a:ext cx="787715" cy="5143500"/>
            <a:chOff x="0" y="0"/>
            <a:chExt cx="1050287" cy="6858000"/>
          </a:xfrm>
        </p:grpSpPr>
        <p:sp>
          <p:nvSpPr>
            <p:cNvPr id="252" name="Google Shape;252;p31"/>
            <p:cNvSpPr/>
            <p:nvPr/>
          </p:nvSpPr>
          <p:spPr>
            <a:xfrm>
              <a:off x="0" y="0"/>
              <a:ext cx="1004568" cy="6858000"/>
            </a:xfrm>
            <a:prstGeom prst="rect">
              <a:avLst/>
            </a:prstGeom>
            <a:solidFill>
              <a:srgbClr val="24436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253" name="Google Shape;253;p31"/>
            <p:cNvPicPr preferRelativeResize="0"/>
            <p:nvPr/>
          </p:nvPicPr>
          <p:blipFill rotWithShape="1">
            <a:blip r:embed="rId2">
              <a:alphaModFix/>
            </a:blip>
            <a:srcRect/>
            <a:stretch/>
          </p:blipFill>
          <p:spPr>
            <a:xfrm>
              <a:off x="190343" y="1523988"/>
              <a:ext cx="629638" cy="434800"/>
            </a:xfrm>
            <a:prstGeom prst="rect">
              <a:avLst/>
            </a:prstGeom>
            <a:noFill/>
            <a:ln>
              <a:noFill/>
            </a:ln>
          </p:spPr>
        </p:pic>
        <p:sp>
          <p:nvSpPr>
            <p:cNvPr id="254" name="Google Shape;254;p31"/>
            <p:cNvSpPr/>
            <p:nvPr/>
          </p:nvSpPr>
          <p:spPr>
            <a:xfrm>
              <a:off x="1004568" y="0"/>
              <a:ext cx="45719" cy="6858000"/>
            </a:xfrm>
            <a:prstGeom prst="rect">
              <a:avLst/>
            </a:prstGeom>
            <a:solidFill>
              <a:srgbClr val="32719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latin typeface="Calibri"/>
                <a:ea typeface="Calibri"/>
                <a:cs typeface="Calibri"/>
                <a:sym typeface="Calibri"/>
              </a:endParaRPr>
            </a:p>
          </p:txBody>
        </p:sp>
      </p:grpSp>
      <p:sp>
        <p:nvSpPr>
          <p:cNvPr id="255" name="Google Shape;255;p31"/>
          <p:cNvSpPr txBox="1">
            <a:spLocks noGrp="1"/>
          </p:cNvSpPr>
          <p:nvPr>
            <p:ph type="body" idx="1"/>
          </p:nvPr>
        </p:nvSpPr>
        <p:spPr>
          <a:xfrm>
            <a:off x="1029316" y="443450"/>
            <a:ext cx="7834650" cy="590550"/>
          </a:xfrm>
          <a:prstGeom prst="rect">
            <a:avLst/>
          </a:prstGeom>
          <a:noFill/>
          <a:ln>
            <a:noFill/>
          </a:ln>
        </p:spPr>
        <p:txBody>
          <a:bodyPr spcFirstLastPara="1" wrap="square" lIns="68575" tIns="34275" rIns="68575" bIns="34275" anchor="b" anchorCtr="0">
            <a:normAutofit/>
          </a:bodyPr>
          <a:lstStyle>
            <a:lvl1pPr marL="457200" marR="0" lvl="0" indent="-228600" algn="l" rtl="0">
              <a:lnSpc>
                <a:spcPct val="90000"/>
              </a:lnSpc>
              <a:spcBef>
                <a:spcPts val="800"/>
              </a:spcBef>
              <a:spcAft>
                <a:spcPts val="0"/>
              </a:spcAft>
              <a:buClr>
                <a:srgbClr val="DC2927"/>
              </a:buClr>
              <a:buSzPts val="3400"/>
              <a:buFont typeface="Arial"/>
              <a:buNone/>
              <a:defRPr sz="3400" b="0" i="0" u="none" strike="noStrike" cap="none">
                <a:solidFill>
                  <a:srgbClr val="DC2927"/>
                </a:solidFill>
                <a:latin typeface="Bebas Neue"/>
                <a:ea typeface="Bebas Neue"/>
                <a:cs typeface="Bebas Neue"/>
                <a:sym typeface="Bebas Neue"/>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56" name="Google Shape;256;p31"/>
          <p:cNvSpPr txBox="1">
            <a:spLocks noGrp="1"/>
          </p:cNvSpPr>
          <p:nvPr>
            <p:ph type="body" idx="3"/>
          </p:nvPr>
        </p:nvSpPr>
        <p:spPr>
          <a:xfrm>
            <a:off x="1029317" y="1006021"/>
            <a:ext cx="7834648" cy="347663"/>
          </a:xfrm>
          <a:prstGeom prst="rect">
            <a:avLst/>
          </a:prstGeom>
          <a:noFill/>
          <a:ln>
            <a:noFill/>
          </a:ln>
          <a:effectLst>
            <a:outerShdw blurRad="368300" dist="25400" dir="5400000" algn="ctr" rotWithShape="0">
              <a:schemeClr val="dk1">
                <a:alpha val="9019"/>
              </a:schemeClr>
            </a:outerShdw>
          </a:effectLst>
        </p:spPr>
        <p:txBody>
          <a:bodyPr spcFirstLastPara="1" wrap="square" lIns="68575" tIns="34275" rIns="68575" bIns="34275" anchor="t" anchorCtr="0">
            <a:normAutofit/>
          </a:bodyPr>
          <a:lstStyle>
            <a:lvl1pPr marL="457200" marR="0" lvl="0" indent="-228600" algn="l" rtl="0">
              <a:lnSpc>
                <a:spcPct val="90000"/>
              </a:lnSpc>
              <a:spcBef>
                <a:spcPts val="800"/>
              </a:spcBef>
              <a:spcAft>
                <a:spcPts val="0"/>
              </a:spcAft>
              <a:buClr>
                <a:srgbClr val="3F3F3F"/>
              </a:buClr>
              <a:buSzPts val="1400"/>
              <a:buFont typeface="Arial"/>
              <a:buNone/>
              <a:defRPr sz="1400" b="0" i="0" u="none" strike="noStrike" cap="none">
                <a:solidFill>
                  <a:srgbClr val="3F3F3F"/>
                </a:solidFill>
                <a:latin typeface="Roboto Slab"/>
                <a:ea typeface="Roboto Slab"/>
                <a:cs typeface="Roboto Slab"/>
                <a:sym typeface="Roboto Slab"/>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57" name="Google Shape;257;p31"/>
          <p:cNvSpPr txBox="1">
            <a:spLocks noGrp="1"/>
          </p:cNvSpPr>
          <p:nvPr>
            <p:ph type="body" idx="4"/>
          </p:nvPr>
        </p:nvSpPr>
        <p:spPr>
          <a:xfrm>
            <a:off x="5263205" y="4712086"/>
            <a:ext cx="3021479" cy="162878"/>
          </a:xfrm>
          <a:prstGeom prst="rect">
            <a:avLst/>
          </a:prstGeom>
          <a:noFill/>
          <a:ln>
            <a:noFill/>
          </a:ln>
        </p:spPr>
        <p:txBody>
          <a:bodyPr spcFirstLastPara="1" wrap="square" lIns="68575" tIns="34275" rIns="68575" bIns="34275" anchor="t" anchorCtr="0">
            <a:normAutofit/>
          </a:bodyPr>
          <a:lstStyle>
            <a:lvl1pPr marL="457200" marR="0" lvl="0" indent="-228600" algn="r" rtl="0">
              <a:lnSpc>
                <a:spcPct val="90000"/>
              </a:lnSpc>
              <a:spcBef>
                <a:spcPts val="800"/>
              </a:spcBef>
              <a:spcAft>
                <a:spcPts val="0"/>
              </a:spcAft>
              <a:buClr>
                <a:schemeClr val="lt1"/>
              </a:buClr>
              <a:buSzPts val="600"/>
              <a:buFont typeface="Arial"/>
              <a:buNone/>
              <a:defRPr sz="600" b="0" i="0" u="none" strike="noStrike" cap="none">
                <a:solidFill>
                  <a:schemeClr val="lt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258" name="Google Shape;258;p31" title="Badge_CO150 250 flag_rgb_f2.png"/>
          <p:cNvPicPr preferRelativeResize="0"/>
          <p:nvPr/>
        </p:nvPicPr>
        <p:blipFill>
          <a:blip r:embed="rId3">
            <a:alphaModFix/>
          </a:blip>
          <a:stretch>
            <a:fillRect/>
          </a:stretch>
        </p:blipFill>
        <p:spPr>
          <a:xfrm>
            <a:off x="157725" y="512375"/>
            <a:ext cx="472175" cy="4912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24_Title and Vertical Text">
  <p:cSld name="24_Title and Vertical Text">
    <p:spTree>
      <p:nvGrpSpPr>
        <p:cNvPr id="1" name="Shape 259"/>
        <p:cNvGrpSpPr/>
        <p:nvPr/>
      </p:nvGrpSpPr>
      <p:grpSpPr>
        <a:xfrm>
          <a:off x="0" y="0"/>
          <a:ext cx="0" cy="0"/>
          <a:chOff x="0" y="0"/>
          <a:chExt cx="0" cy="0"/>
        </a:xfrm>
      </p:grpSpPr>
      <p:grpSp>
        <p:nvGrpSpPr>
          <p:cNvPr id="260" name="Google Shape;260;p32"/>
          <p:cNvGrpSpPr/>
          <p:nvPr/>
        </p:nvGrpSpPr>
        <p:grpSpPr>
          <a:xfrm>
            <a:off x="0" y="0"/>
            <a:ext cx="787715" cy="5143500"/>
            <a:chOff x="0" y="0"/>
            <a:chExt cx="1050287" cy="6858000"/>
          </a:xfrm>
        </p:grpSpPr>
        <p:sp>
          <p:nvSpPr>
            <p:cNvPr id="261" name="Google Shape;261;p32"/>
            <p:cNvSpPr/>
            <p:nvPr/>
          </p:nvSpPr>
          <p:spPr>
            <a:xfrm>
              <a:off x="0" y="0"/>
              <a:ext cx="1004568" cy="6858000"/>
            </a:xfrm>
            <a:prstGeom prst="rect">
              <a:avLst/>
            </a:prstGeom>
            <a:solidFill>
              <a:srgbClr val="24436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262" name="Google Shape;262;p32"/>
            <p:cNvPicPr preferRelativeResize="0"/>
            <p:nvPr/>
          </p:nvPicPr>
          <p:blipFill rotWithShape="1">
            <a:blip r:embed="rId2">
              <a:alphaModFix/>
            </a:blip>
            <a:srcRect/>
            <a:stretch/>
          </p:blipFill>
          <p:spPr>
            <a:xfrm>
              <a:off x="190343" y="1523988"/>
              <a:ext cx="629638" cy="434800"/>
            </a:xfrm>
            <a:prstGeom prst="rect">
              <a:avLst/>
            </a:prstGeom>
            <a:noFill/>
            <a:ln>
              <a:noFill/>
            </a:ln>
          </p:spPr>
        </p:pic>
        <p:sp>
          <p:nvSpPr>
            <p:cNvPr id="263" name="Google Shape;263;p32"/>
            <p:cNvSpPr/>
            <p:nvPr/>
          </p:nvSpPr>
          <p:spPr>
            <a:xfrm>
              <a:off x="1004568" y="0"/>
              <a:ext cx="45719" cy="6858000"/>
            </a:xfrm>
            <a:prstGeom prst="rect">
              <a:avLst/>
            </a:prstGeom>
            <a:solidFill>
              <a:srgbClr val="32719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latin typeface="Calibri"/>
                <a:ea typeface="Calibri"/>
                <a:cs typeface="Calibri"/>
                <a:sym typeface="Calibri"/>
              </a:endParaRPr>
            </a:p>
          </p:txBody>
        </p:sp>
      </p:grpSp>
      <p:sp>
        <p:nvSpPr>
          <p:cNvPr id="264" name="Google Shape;264;p32"/>
          <p:cNvSpPr txBox="1">
            <a:spLocks noGrp="1"/>
          </p:cNvSpPr>
          <p:nvPr>
            <p:ph type="body" idx="1"/>
          </p:nvPr>
        </p:nvSpPr>
        <p:spPr>
          <a:xfrm>
            <a:off x="1029316" y="443450"/>
            <a:ext cx="7774643" cy="590550"/>
          </a:xfrm>
          <a:prstGeom prst="rect">
            <a:avLst/>
          </a:prstGeom>
          <a:noFill/>
          <a:ln>
            <a:noFill/>
          </a:ln>
        </p:spPr>
        <p:txBody>
          <a:bodyPr spcFirstLastPara="1" wrap="square" lIns="68575" tIns="34275" rIns="68575" bIns="34275" anchor="b" anchorCtr="0">
            <a:normAutofit/>
          </a:bodyPr>
          <a:lstStyle>
            <a:lvl1pPr marL="457200" marR="0" lvl="0" indent="-228600" algn="l" rtl="0">
              <a:lnSpc>
                <a:spcPct val="90000"/>
              </a:lnSpc>
              <a:spcBef>
                <a:spcPts val="800"/>
              </a:spcBef>
              <a:spcAft>
                <a:spcPts val="0"/>
              </a:spcAft>
              <a:buClr>
                <a:srgbClr val="DC2927"/>
              </a:buClr>
              <a:buSzPts val="3400"/>
              <a:buFont typeface="Arial"/>
              <a:buNone/>
              <a:defRPr sz="3400" b="0" i="0" u="none" strike="noStrike" cap="none">
                <a:solidFill>
                  <a:srgbClr val="DC2927"/>
                </a:solidFill>
                <a:latin typeface="Bebas Neue"/>
                <a:ea typeface="Bebas Neue"/>
                <a:cs typeface="Bebas Neue"/>
                <a:sym typeface="Bebas Neue"/>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65" name="Google Shape;265;p32"/>
          <p:cNvSpPr txBox="1">
            <a:spLocks noGrp="1"/>
          </p:cNvSpPr>
          <p:nvPr>
            <p:ph type="body" idx="2"/>
          </p:nvPr>
        </p:nvSpPr>
        <p:spPr>
          <a:xfrm>
            <a:off x="1029317" y="1006021"/>
            <a:ext cx="7774641" cy="347663"/>
          </a:xfrm>
          <a:prstGeom prst="rect">
            <a:avLst/>
          </a:prstGeom>
          <a:noFill/>
          <a:ln>
            <a:noFill/>
          </a:ln>
          <a:effectLst>
            <a:outerShdw blurRad="368300" dist="25400" dir="5400000" algn="ctr" rotWithShape="0">
              <a:schemeClr val="dk1">
                <a:alpha val="9019"/>
              </a:schemeClr>
            </a:outerShdw>
          </a:effectLst>
        </p:spPr>
        <p:txBody>
          <a:bodyPr spcFirstLastPara="1" wrap="square" lIns="68575" tIns="34275" rIns="68575" bIns="34275" anchor="t" anchorCtr="0">
            <a:normAutofit/>
          </a:bodyPr>
          <a:lstStyle>
            <a:lvl1pPr marL="457200" marR="0" lvl="0" indent="-228600" algn="l" rtl="0">
              <a:lnSpc>
                <a:spcPct val="90000"/>
              </a:lnSpc>
              <a:spcBef>
                <a:spcPts val="800"/>
              </a:spcBef>
              <a:spcAft>
                <a:spcPts val="0"/>
              </a:spcAft>
              <a:buClr>
                <a:srgbClr val="3F3F3F"/>
              </a:buClr>
              <a:buSzPts val="1400"/>
              <a:buFont typeface="Arial"/>
              <a:buNone/>
              <a:defRPr sz="1400" b="0" i="0" u="none" strike="noStrike" cap="none">
                <a:solidFill>
                  <a:srgbClr val="3F3F3F"/>
                </a:solidFill>
                <a:latin typeface="Roboto Slab"/>
                <a:ea typeface="Roboto Slab"/>
                <a:cs typeface="Roboto Slab"/>
                <a:sym typeface="Roboto Slab"/>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66" name="Google Shape;266;p32"/>
          <p:cNvSpPr>
            <a:spLocks noGrp="1"/>
          </p:cNvSpPr>
          <p:nvPr>
            <p:ph type="pic" idx="3"/>
          </p:nvPr>
        </p:nvSpPr>
        <p:spPr>
          <a:xfrm>
            <a:off x="1119359" y="1541070"/>
            <a:ext cx="3787923" cy="3223811"/>
          </a:xfrm>
          <a:prstGeom prst="rect">
            <a:avLst/>
          </a:prstGeom>
          <a:noFill/>
          <a:ln>
            <a:noFill/>
          </a:ln>
        </p:spPr>
      </p:sp>
      <p:sp>
        <p:nvSpPr>
          <p:cNvPr id="267" name="Google Shape;267;p32"/>
          <p:cNvSpPr>
            <a:spLocks noGrp="1"/>
          </p:cNvSpPr>
          <p:nvPr>
            <p:ph type="pic" idx="4"/>
          </p:nvPr>
        </p:nvSpPr>
        <p:spPr>
          <a:xfrm>
            <a:off x="5016034" y="1541070"/>
            <a:ext cx="3787923" cy="3223811"/>
          </a:xfrm>
          <a:prstGeom prst="rect">
            <a:avLst/>
          </a:prstGeom>
          <a:noFill/>
          <a:ln>
            <a:noFill/>
          </a:ln>
        </p:spPr>
      </p:sp>
      <p:sp>
        <p:nvSpPr>
          <p:cNvPr id="268" name="Google Shape;268;p32"/>
          <p:cNvSpPr txBox="1">
            <a:spLocks noGrp="1"/>
          </p:cNvSpPr>
          <p:nvPr>
            <p:ph type="body" idx="5"/>
          </p:nvPr>
        </p:nvSpPr>
        <p:spPr>
          <a:xfrm>
            <a:off x="5782478" y="4600795"/>
            <a:ext cx="3021479" cy="162878"/>
          </a:xfrm>
          <a:prstGeom prst="rect">
            <a:avLst/>
          </a:prstGeom>
          <a:noFill/>
          <a:ln>
            <a:noFill/>
          </a:ln>
        </p:spPr>
        <p:txBody>
          <a:bodyPr spcFirstLastPara="1" wrap="square" lIns="68575" tIns="34275" rIns="68575" bIns="34275" anchor="t" anchorCtr="0">
            <a:normAutofit/>
          </a:bodyPr>
          <a:lstStyle>
            <a:lvl1pPr marL="457200" marR="0" lvl="0" indent="-228600" algn="r" rtl="0">
              <a:lnSpc>
                <a:spcPct val="90000"/>
              </a:lnSpc>
              <a:spcBef>
                <a:spcPts val="800"/>
              </a:spcBef>
              <a:spcAft>
                <a:spcPts val="0"/>
              </a:spcAft>
              <a:buClr>
                <a:schemeClr val="lt1"/>
              </a:buClr>
              <a:buSzPts val="600"/>
              <a:buFont typeface="Arial"/>
              <a:buNone/>
              <a:defRPr sz="600" b="0" i="0" u="none" strike="noStrike" cap="none">
                <a:solidFill>
                  <a:schemeClr val="lt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69" name="Google Shape;269;p32"/>
          <p:cNvSpPr txBox="1">
            <a:spLocks noGrp="1"/>
          </p:cNvSpPr>
          <p:nvPr>
            <p:ph type="body" idx="6"/>
          </p:nvPr>
        </p:nvSpPr>
        <p:spPr>
          <a:xfrm>
            <a:off x="1885802" y="4602003"/>
            <a:ext cx="3021479" cy="162878"/>
          </a:xfrm>
          <a:prstGeom prst="rect">
            <a:avLst/>
          </a:prstGeom>
          <a:noFill/>
          <a:ln>
            <a:noFill/>
          </a:ln>
        </p:spPr>
        <p:txBody>
          <a:bodyPr spcFirstLastPara="1" wrap="square" lIns="68575" tIns="34275" rIns="68575" bIns="34275" anchor="t" anchorCtr="0">
            <a:normAutofit/>
          </a:bodyPr>
          <a:lstStyle>
            <a:lvl1pPr marL="457200" marR="0" lvl="0" indent="-228600" algn="r" rtl="0">
              <a:lnSpc>
                <a:spcPct val="90000"/>
              </a:lnSpc>
              <a:spcBef>
                <a:spcPts val="800"/>
              </a:spcBef>
              <a:spcAft>
                <a:spcPts val="0"/>
              </a:spcAft>
              <a:buClr>
                <a:schemeClr val="lt1"/>
              </a:buClr>
              <a:buSzPts val="600"/>
              <a:buFont typeface="Arial"/>
              <a:buNone/>
              <a:defRPr sz="600" b="0" i="0" u="none" strike="noStrike" cap="none">
                <a:solidFill>
                  <a:schemeClr val="lt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270" name="Google Shape;270;p32" title="Badge_CO150 250 flag_rgb_f2.png"/>
          <p:cNvPicPr preferRelativeResize="0"/>
          <p:nvPr/>
        </p:nvPicPr>
        <p:blipFill>
          <a:blip r:embed="rId3">
            <a:alphaModFix/>
          </a:blip>
          <a:stretch>
            <a:fillRect/>
          </a:stretch>
        </p:blipFill>
        <p:spPr>
          <a:xfrm>
            <a:off x="157725" y="512375"/>
            <a:ext cx="472175" cy="491275"/>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30_Title and Vertical Text">
  <p:cSld name="30_Title and Vertical Text">
    <p:spTree>
      <p:nvGrpSpPr>
        <p:cNvPr id="1" name="Shape 271"/>
        <p:cNvGrpSpPr/>
        <p:nvPr/>
      </p:nvGrpSpPr>
      <p:grpSpPr>
        <a:xfrm>
          <a:off x="0" y="0"/>
          <a:ext cx="0" cy="0"/>
          <a:chOff x="0" y="0"/>
          <a:chExt cx="0" cy="0"/>
        </a:xfrm>
      </p:grpSpPr>
      <p:sp>
        <p:nvSpPr>
          <p:cNvPr id="272" name="Google Shape;272;p33"/>
          <p:cNvSpPr>
            <a:spLocks noGrp="1"/>
          </p:cNvSpPr>
          <p:nvPr>
            <p:ph type="pic" idx="2"/>
          </p:nvPr>
        </p:nvSpPr>
        <p:spPr>
          <a:xfrm>
            <a:off x="1029316" y="1541070"/>
            <a:ext cx="2548104" cy="3223811"/>
          </a:xfrm>
          <a:prstGeom prst="rect">
            <a:avLst/>
          </a:prstGeom>
          <a:noFill/>
          <a:ln>
            <a:noFill/>
          </a:ln>
        </p:spPr>
      </p:sp>
      <p:grpSp>
        <p:nvGrpSpPr>
          <p:cNvPr id="273" name="Google Shape;273;p33"/>
          <p:cNvGrpSpPr/>
          <p:nvPr/>
        </p:nvGrpSpPr>
        <p:grpSpPr>
          <a:xfrm>
            <a:off x="0" y="0"/>
            <a:ext cx="787715" cy="5143500"/>
            <a:chOff x="0" y="0"/>
            <a:chExt cx="1050287" cy="6858000"/>
          </a:xfrm>
        </p:grpSpPr>
        <p:sp>
          <p:nvSpPr>
            <p:cNvPr id="274" name="Google Shape;274;p33"/>
            <p:cNvSpPr/>
            <p:nvPr/>
          </p:nvSpPr>
          <p:spPr>
            <a:xfrm>
              <a:off x="0" y="0"/>
              <a:ext cx="1004568" cy="6858000"/>
            </a:xfrm>
            <a:prstGeom prst="rect">
              <a:avLst/>
            </a:prstGeom>
            <a:solidFill>
              <a:srgbClr val="24436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275" name="Google Shape;275;p33"/>
            <p:cNvPicPr preferRelativeResize="0"/>
            <p:nvPr/>
          </p:nvPicPr>
          <p:blipFill rotWithShape="1">
            <a:blip r:embed="rId2">
              <a:alphaModFix/>
            </a:blip>
            <a:srcRect/>
            <a:stretch/>
          </p:blipFill>
          <p:spPr>
            <a:xfrm>
              <a:off x="190343" y="1523988"/>
              <a:ext cx="629638" cy="434800"/>
            </a:xfrm>
            <a:prstGeom prst="rect">
              <a:avLst/>
            </a:prstGeom>
            <a:noFill/>
            <a:ln>
              <a:noFill/>
            </a:ln>
          </p:spPr>
        </p:pic>
        <p:sp>
          <p:nvSpPr>
            <p:cNvPr id="276" name="Google Shape;276;p33"/>
            <p:cNvSpPr/>
            <p:nvPr/>
          </p:nvSpPr>
          <p:spPr>
            <a:xfrm>
              <a:off x="1004568" y="0"/>
              <a:ext cx="45719" cy="6858000"/>
            </a:xfrm>
            <a:prstGeom prst="rect">
              <a:avLst/>
            </a:prstGeom>
            <a:solidFill>
              <a:srgbClr val="32719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latin typeface="Calibri"/>
                <a:ea typeface="Calibri"/>
                <a:cs typeface="Calibri"/>
                <a:sym typeface="Calibri"/>
              </a:endParaRPr>
            </a:p>
          </p:txBody>
        </p:sp>
      </p:grpSp>
      <p:sp>
        <p:nvSpPr>
          <p:cNvPr id="277" name="Google Shape;277;p33"/>
          <p:cNvSpPr txBox="1">
            <a:spLocks noGrp="1"/>
          </p:cNvSpPr>
          <p:nvPr>
            <p:ph type="body" idx="1"/>
          </p:nvPr>
        </p:nvSpPr>
        <p:spPr>
          <a:xfrm>
            <a:off x="1029315" y="443450"/>
            <a:ext cx="7868770" cy="590550"/>
          </a:xfrm>
          <a:prstGeom prst="rect">
            <a:avLst/>
          </a:prstGeom>
          <a:noFill/>
          <a:ln>
            <a:noFill/>
          </a:ln>
        </p:spPr>
        <p:txBody>
          <a:bodyPr spcFirstLastPara="1" wrap="square" lIns="68575" tIns="34275" rIns="68575" bIns="34275" anchor="b" anchorCtr="0">
            <a:normAutofit/>
          </a:bodyPr>
          <a:lstStyle>
            <a:lvl1pPr marL="457200" marR="0" lvl="0" indent="-228600" algn="l" rtl="0">
              <a:lnSpc>
                <a:spcPct val="90000"/>
              </a:lnSpc>
              <a:spcBef>
                <a:spcPts val="800"/>
              </a:spcBef>
              <a:spcAft>
                <a:spcPts val="0"/>
              </a:spcAft>
              <a:buClr>
                <a:srgbClr val="DC2927"/>
              </a:buClr>
              <a:buSzPts val="3400"/>
              <a:buFont typeface="Arial"/>
              <a:buNone/>
              <a:defRPr sz="3400" b="0" i="0" u="none" strike="noStrike" cap="none">
                <a:solidFill>
                  <a:srgbClr val="DC2927"/>
                </a:solidFill>
                <a:latin typeface="Bebas Neue"/>
                <a:ea typeface="Bebas Neue"/>
                <a:cs typeface="Bebas Neue"/>
                <a:sym typeface="Bebas Neue"/>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78" name="Google Shape;278;p33"/>
          <p:cNvSpPr txBox="1">
            <a:spLocks noGrp="1"/>
          </p:cNvSpPr>
          <p:nvPr>
            <p:ph type="body" idx="3"/>
          </p:nvPr>
        </p:nvSpPr>
        <p:spPr>
          <a:xfrm>
            <a:off x="1029317" y="1006021"/>
            <a:ext cx="7868768" cy="347663"/>
          </a:xfrm>
          <a:prstGeom prst="rect">
            <a:avLst/>
          </a:prstGeom>
          <a:noFill/>
          <a:ln>
            <a:noFill/>
          </a:ln>
          <a:effectLst>
            <a:outerShdw blurRad="368300" dist="25400" dir="5400000" algn="ctr" rotWithShape="0">
              <a:schemeClr val="dk1">
                <a:alpha val="9019"/>
              </a:schemeClr>
            </a:outerShdw>
          </a:effectLst>
        </p:spPr>
        <p:txBody>
          <a:bodyPr spcFirstLastPara="1" wrap="square" lIns="68575" tIns="34275" rIns="68575" bIns="34275" anchor="t" anchorCtr="0">
            <a:normAutofit/>
          </a:bodyPr>
          <a:lstStyle>
            <a:lvl1pPr marL="457200" marR="0" lvl="0" indent="-228600" algn="l" rtl="0">
              <a:lnSpc>
                <a:spcPct val="90000"/>
              </a:lnSpc>
              <a:spcBef>
                <a:spcPts val="800"/>
              </a:spcBef>
              <a:spcAft>
                <a:spcPts val="0"/>
              </a:spcAft>
              <a:buClr>
                <a:srgbClr val="3F3F3F"/>
              </a:buClr>
              <a:buSzPts val="1400"/>
              <a:buFont typeface="Arial"/>
              <a:buNone/>
              <a:defRPr sz="1400" b="0" i="0" u="none" strike="noStrike" cap="none">
                <a:solidFill>
                  <a:srgbClr val="3F3F3F"/>
                </a:solidFill>
                <a:latin typeface="Roboto Slab"/>
                <a:ea typeface="Roboto Slab"/>
                <a:cs typeface="Roboto Slab"/>
                <a:sym typeface="Roboto Slab"/>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79" name="Google Shape;279;p33"/>
          <p:cNvSpPr>
            <a:spLocks noGrp="1"/>
          </p:cNvSpPr>
          <p:nvPr>
            <p:ph type="pic" idx="4"/>
          </p:nvPr>
        </p:nvSpPr>
        <p:spPr>
          <a:xfrm>
            <a:off x="3689648" y="1541070"/>
            <a:ext cx="2548104" cy="3223811"/>
          </a:xfrm>
          <a:prstGeom prst="rect">
            <a:avLst/>
          </a:prstGeom>
          <a:noFill/>
          <a:ln>
            <a:noFill/>
          </a:ln>
        </p:spPr>
      </p:sp>
      <p:sp>
        <p:nvSpPr>
          <p:cNvPr id="280" name="Google Shape;280;p33"/>
          <p:cNvSpPr>
            <a:spLocks noGrp="1"/>
          </p:cNvSpPr>
          <p:nvPr>
            <p:ph type="pic" idx="5"/>
          </p:nvPr>
        </p:nvSpPr>
        <p:spPr>
          <a:xfrm>
            <a:off x="6349981" y="1541070"/>
            <a:ext cx="2548104" cy="3223811"/>
          </a:xfrm>
          <a:prstGeom prst="rect">
            <a:avLst/>
          </a:prstGeom>
          <a:noFill/>
          <a:ln>
            <a:noFill/>
          </a:ln>
        </p:spPr>
      </p:sp>
      <p:sp>
        <p:nvSpPr>
          <p:cNvPr id="281" name="Google Shape;281;p33"/>
          <p:cNvSpPr txBox="1">
            <a:spLocks noGrp="1"/>
          </p:cNvSpPr>
          <p:nvPr>
            <p:ph type="body" idx="6"/>
          </p:nvPr>
        </p:nvSpPr>
        <p:spPr>
          <a:xfrm>
            <a:off x="6675147" y="4621884"/>
            <a:ext cx="2222938" cy="137160"/>
          </a:xfrm>
          <a:prstGeom prst="rect">
            <a:avLst/>
          </a:prstGeom>
          <a:noFill/>
          <a:ln>
            <a:noFill/>
          </a:ln>
        </p:spPr>
        <p:txBody>
          <a:bodyPr spcFirstLastPara="1" wrap="square" lIns="68575" tIns="34275" rIns="68575" bIns="34275" anchor="t" anchorCtr="0">
            <a:normAutofit/>
          </a:bodyPr>
          <a:lstStyle>
            <a:lvl1pPr marL="457200" marR="0" lvl="0" indent="-228600" algn="r" rtl="0">
              <a:lnSpc>
                <a:spcPct val="90000"/>
              </a:lnSpc>
              <a:spcBef>
                <a:spcPts val="800"/>
              </a:spcBef>
              <a:spcAft>
                <a:spcPts val="0"/>
              </a:spcAft>
              <a:buClr>
                <a:schemeClr val="lt1"/>
              </a:buClr>
              <a:buSzPts val="600"/>
              <a:buFont typeface="Arial"/>
              <a:buNone/>
              <a:defRPr sz="600" b="0" i="0" u="none" strike="noStrike" cap="none">
                <a:solidFill>
                  <a:schemeClr val="lt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82" name="Google Shape;282;p33"/>
          <p:cNvSpPr txBox="1">
            <a:spLocks noGrp="1"/>
          </p:cNvSpPr>
          <p:nvPr>
            <p:ph type="body" idx="7"/>
          </p:nvPr>
        </p:nvSpPr>
        <p:spPr>
          <a:xfrm>
            <a:off x="4010982" y="4621884"/>
            <a:ext cx="2222938" cy="137160"/>
          </a:xfrm>
          <a:prstGeom prst="rect">
            <a:avLst/>
          </a:prstGeom>
          <a:noFill/>
          <a:ln>
            <a:noFill/>
          </a:ln>
        </p:spPr>
        <p:txBody>
          <a:bodyPr spcFirstLastPara="1" wrap="square" lIns="68575" tIns="34275" rIns="68575" bIns="34275" anchor="t" anchorCtr="0">
            <a:normAutofit/>
          </a:bodyPr>
          <a:lstStyle>
            <a:lvl1pPr marL="457200" marR="0" lvl="0" indent="-228600" algn="r" rtl="0">
              <a:lnSpc>
                <a:spcPct val="90000"/>
              </a:lnSpc>
              <a:spcBef>
                <a:spcPts val="800"/>
              </a:spcBef>
              <a:spcAft>
                <a:spcPts val="0"/>
              </a:spcAft>
              <a:buClr>
                <a:schemeClr val="lt1"/>
              </a:buClr>
              <a:buSzPts val="600"/>
              <a:buFont typeface="Arial"/>
              <a:buNone/>
              <a:defRPr sz="600" b="0" i="0" u="none" strike="noStrike" cap="none">
                <a:solidFill>
                  <a:schemeClr val="lt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83" name="Google Shape;283;p33"/>
          <p:cNvSpPr txBox="1">
            <a:spLocks noGrp="1"/>
          </p:cNvSpPr>
          <p:nvPr>
            <p:ph type="body" idx="8"/>
          </p:nvPr>
        </p:nvSpPr>
        <p:spPr>
          <a:xfrm>
            <a:off x="1359222" y="4627721"/>
            <a:ext cx="2222938" cy="137160"/>
          </a:xfrm>
          <a:prstGeom prst="rect">
            <a:avLst/>
          </a:prstGeom>
          <a:noFill/>
          <a:ln>
            <a:noFill/>
          </a:ln>
        </p:spPr>
        <p:txBody>
          <a:bodyPr spcFirstLastPara="1" wrap="square" lIns="68575" tIns="34275" rIns="68575" bIns="34275" anchor="t" anchorCtr="0">
            <a:normAutofit/>
          </a:bodyPr>
          <a:lstStyle>
            <a:lvl1pPr marL="457200" marR="0" lvl="0" indent="-228600" algn="r" rtl="0">
              <a:lnSpc>
                <a:spcPct val="90000"/>
              </a:lnSpc>
              <a:spcBef>
                <a:spcPts val="800"/>
              </a:spcBef>
              <a:spcAft>
                <a:spcPts val="0"/>
              </a:spcAft>
              <a:buClr>
                <a:schemeClr val="lt1"/>
              </a:buClr>
              <a:buSzPts val="600"/>
              <a:buFont typeface="Arial"/>
              <a:buNone/>
              <a:defRPr sz="600" b="0" i="0" u="none" strike="noStrike" cap="none">
                <a:solidFill>
                  <a:schemeClr val="lt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284" name="Google Shape;284;p33" title="Badge_CO150 250 flag_rgb_f2.png"/>
          <p:cNvPicPr preferRelativeResize="0"/>
          <p:nvPr/>
        </p:nvPicPr>
        <p:blipFill>
          <a:blip r:embed="rId3">
            <a:alphaModFix/>
          </a:blip>
          <a:stretch>
            <a:fillRect/>
          </a:stretch>
        </p:blipFill>
        <p:spPr>
          <a:xfrm>
            <a:off x="157725" y="512375"/>
            <a:ext cx="472175" cy="491275"/>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25_Title and Vertical Text">
  <p:cSld name="25_Title and Vertical Text">
    <p:spTree>
      <p:nvGrpSpPr>
        <p:cNvPr id="1" name="Shape 285"/>
        <p:cNvGrpSpPr/>
        <p:nvPr/>
      </p:nvGrpSpPr>
      <p:grpSpPr>
        <a:xfrm>
          <a:off x="0" y="0"/>
          <a:ext cx="0" cy="0"/>
          <a:chOff x="0" y="0"/>
          <a:chExt cx="0" cy="0"/>
        </a:xfrm>
      </p:grpSpPr>
      <p:grpSp>
        <p:nvGrpSpPr>
          <p:cNvPr id="286" name="Google Shape;286;p34"/>
          <p:cNvGrpSpPr/>
          <p:nvPr/>
        </p:nvGrpSpPr>
        <p:grpSpPr>
          <a:xfrm>
            <a:off x="0" y="0"/>
            <a:ext cx="787715" cy="5143500"/>
            <a:chOff x="0" y="0"/>
            <a:chExt cx="1050287" cy="6858000"/>
          </a:xfrm>
        </p:grpSpPr>
        <p:sp>
          <p:nvSpPr>
            <p:cNvPr id="287" name="Google Shape;287;p34"/>
            <p:cNvSpPr/>
            <p:nvPr/>
          </p:nvSpPr>
          <p:spPr>
            <a:xfrm>
              <a:off x="0" y="0"/>
              <a:ext cx="1004568" cy="6858000"/>
            </a:xfrm>
            <a:prstGeom prst="rect">
              <a:avLst/>
            </a:prstGeom>
            <a:solidFill>
              <a:srgbClr val="24436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288" name="Google Shape;288;p34"/>
            <p:cNvPicPr preferRelativeResize="0"/>
            <p:nvPr/>
          </p:nvPicPr>
          <p:blipFill rotWithShape="1">
            <a:blip r:embed="rId2">
              <a:alphaModFix/>
            </a:blip>
            <a:srcRect/>
            <a:stretch/>
          </p:blipFill>
          <p:spPr>
            <a:xfrm>
              <a:off x="190343" y="1523988"/>
              <a:ext cx="629638" cy="434800"/>
            </a:xfrm>
            <a:prstGeom prst="rect">
              <a:avLst/>
            </a:prstGeom>
            <a:noFill/>
            <a:ln>
              <a:noFill/>
            </a:ln>
          </p:spPr>
        </p:pic>
        <p:sp>
          <p:nvSpPr>
            <p:cNvPr id="289" name="Google Shape;289;p34"/>
            <p:cNvSpPr/>
            <p:nvPr/>
          </p:nvSpPr>
          <p:spPr>
            <a:xfrm>
              <a:off x="1004568" y="0"/>
              <a:ext cx="45719" cy="6858000"/>
            </a:xfrm>
            <a:prstGeom prst="rect">
              <a:avLst/>
            </a:prstGeom>
            <a:solidFill>
              <a:srgbClr val="32719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latin typeface="Calibri"/>
                <a:ea typeface="Calibri"/>
                <a:cs typeface="Calibri"/>
                <a:sym typeface="Calibri"/>
              </a:endParaRPr>
            </a:p>
          </p:txBody>
        </p:sp>
      </p:grpSp>
      <p:sp>
        <p:nvSpPr>
          <p:cNvPr id="290" name="Google Shape;290;p34"/>
          <p:cNvSpPr txBox="1">
            <a:spLocks noGrp="1"/>
          </p:cNvSpPr>
          <p:nvPr>
            <p:ph type="body" idx="1"/>
          </p:nvPr>
        </p:nvSpPr>
        <p:spPr>
          <a:xfrm>
            <a:off x="1029315" y="443450"/>
            <a:ext cx="7868770" cy="590550"/>
          </a:xfrm>
          <a:prstGeom prst="rect">
            <a:avLst/>
          </a:prstGeom>
          <a:noFill/>
          <a:ln>
            <a:noFill/>
          </a:ln>
        </p:spPr>
        <p:txBody>
          <a:bodyPr spcFirstLastPara="1" wrap="square" lIns="68575" tIns="34275" rIns="68575" bIns="34275" anchor="b" anchorCtr="0">
            <a:normAutofit/>
          </a:bodyPr>
          <a:lstStyle>
            <a:lvl1pPr marL="457200" marR="0" lvl="0" indent="-228600" algn="l" rtl="0">
              <a:lnSpc>
                <a:spcPct val="90000"/>
              </a:lnSpc>
              <a:spcBef>
                <a:spcPts val="800"/>
              </a:spcBef>
              <a:spcAft>
                <a:spcPts val="0"/>
              </a:spcAft>
              <a:buClr>
                <a:srgbClr val="DC2927"/>
              </a:buClr>
              <a:buSzPts val="3400"/>
              <a:buFont typeface="Arial"/>
              <a:buNone/>
              <a:defRPr sz="3400" b="0" i="0" u="none" strike="noStrike" cap="none">
                <a:solidFill>
                  <a:srgbClr val="DC2927"/>
                </a:solidFill>
                <a:latin typeface="Bebas Neue"/>
                <a:ea typeface="Bebas Neue"/>
                <a:cs typeface="Bebas Neue"/>
                <a:sym typeface="Bebas Neue"/>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91" name="Google Shape;291;p34"/>
          <p:cNvSpPr txBox="1">
            <a:spLocks noGrp="1"/>
          </p:cNvSpPr>
          <p:nvPr>
            <p:ph type="body" idx="2"/>
          </p:nvPr>
        </p:nvSpPr>
        <p:spPr>
          <a:xfrm>
            <a:off x="1029317" y="1006021"/>
            <a:ext cx="7868768" cy="347663"/>
          </a:xfrm>
          <a:prstGeom prst="rect">
            <a:avLst/>
          </a:prstGeom>
          <a:noFill/>
          <a:ln>
            <a:noFill/>
          </a:ln>
          <a:effectLst>
            <a:outerShdw blurRad="368300" dist="25400" dir="5400000" algn="ctr" rotWithShape="0">
              <a:schemeClr val="dk1">
                <a:alpha val="9019"/>
              </a:schemeClr>
            </a:outerShdw>
          </a:effectLst>
        </p:spPr>
        <p:txBody>
          <a:bodyPr spcFirstLastPara="1" wrap="square" lIns="68575" tIns="34275" rIns="68575" bIns="34275" anchor="t" anchorCtr="0">
            <a:normAutofit/>
          </a:bodyPr>
          <a:lstStyle>
            <a:lvl1pPr marL="457200" marR="0" lvl="0" indent="-228600" algn="l" rtl="0">
              <a:lnSpc>
                <a:spcPct val="90000"/>
              </a:lnSpc>
              <a:spcBef>
                <a:spcPts val="800"/>
              </a:spcBef>
              <a:spcAft>
                <a:spcPts val="0"/>
              </a:spcAft>
              <a:buClr>
                <a:srgbClr val="3F3F3F"/>
              </a:buClr>
              <a:buSzPts val="1400"/>
              <a:buFont typeface="Arial"/>
              <a:buNone/>
              <a:defRPr sz="1400" b="0" i="0" u="none" strike="noStrike" cap="none">
                <a:solidFill>
                  <a:srgbClr val="3F3F3F"/>
                </a:solidFill>
                <a:latin typeface="Roboto Slab"/>
                <a:ea typeface="Roboto Slab"/>
                <a:cs typeface="Roboto Slab"/>
                <a:sym typeface="Roboto Slab"/>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92" name="Google Shape;292;p34"/>
          <p:cNvSpPr>
            <a:spLocks noGrp="1"/>
          </p:cNvSpPr>
          <p:nvPr>
            <p:ph type="pic" idx="3"/>
          </p:nvPr>
        </p:nvSpPr>
        <p:spPr>
          <a:xfrm>
            <a:off x="1029316" y="1541070"/>
            <a:ext cx="2548104" cy="3223811"/>
          </a:xfrm>
          <a:prstGeom prst="rect">
            <a:avLst/>
          </a:prstGeom>
          <a:noFill/>
          <a:ln>
            <a:noFill/>
          </a:ln>
        </p:spPr>
      </p:sp>
      <p:sp>
        <p:nvSpPr>
          <p:cNvPr id="293" name="Google Shape;293;p34"/>
          <p:cNvSpPr>
            <a:spLocks noGrp="1"/>
          </p:cNvSpPr>
          <p:nvPr>
            <p:ph type="pic" idx="4"/>
          </p:nvPr>
        </p:nvSpPr>
        <p:spPr>
          <a:xfrm>
            <a:off x="3689648" y="1541071"/>
            <a:ext cx="2548104" cy="1546926"/>
          </a:xfrm>
          <a:prstGeom prst="rect">
            <a:avLst/>
          </a:prstGeom>
          <a:noFill/>
          <a:ln>
            <a:noFill/>
          </a:ln>
        </p:spPr>
      </p:sp>
      <p:sp>
        <p:nvSpPr>
          <p:cNvPr id="294" name="Google Shape;294;p34"/>
          <p:cNvSpPr>
            <a:spLocks noGrp="1"/>
          </p:cNvSpPr>
          <p:nvPr>
            <p:ph type="pic" idx="5"/>
          </p:nvPr>
        </p:nvSpPr>
        <p:spPr>
          <a:xfrm>
            <a:off x="6349981" y="1541070"/>
            <a:ext cx="2548104" cy="3223811"/>
          </a:xfrm>
          <a:prstGeom prst="rect">
            <a:avLst/>
          </a:prstGeom>
          <a:noFill/>
          <a:ln>
            <a:noFill/>
          </a:ln>
        </p:spPr>
      </p:sp>
      <p:sp>
        <p:nvSpPr>
          <p:cNvPr id="295" name="Google Shape;295;p34"/>
          <p:cNvSpPr>
            <a:spLocks noGrp="1"/>
          </p:cNvSpPr>
          <p:nvPr>
            <p:ph type="pic" idx="6"/>
          </p:nvPr>
        </p:nvSpPr>
        <p:spPr>
          <a:xfrm>
            <a:off x="3689648" y="3196132"/>
            <a:ext cx="2548104" cy="1568750"/>
          </a:xfrm>
          <a:prstGeom prst="rect">
            <a:avLst/>
          </a:prstGeom>
          <a:noFill/>
          <a:ln>
            <a:noFill/>
          </a:ln>
        </p:spPr>
      </p:sp>
      <p:sp>
        <p:nvSpPr>
          <p:cNvPr id="296" name="Google Shape;296;p34"/>
          <p:cNvSpPr txBox="1">
            <a:spLocks noGrp="1"/>
          </p:cNvSpPr>
          <p:nvPr>
            <p:ph type="body" idx="7"/>
          </p:nvPr>
        </p:nvSpPr>
        <p:spPr>
          <a:xfrm>
            <a:off x="6675147" y="4621884"/>
            <a:ext cx="2222938" cy="137160"/>
          </a:xfrm>
          <a:prstGeom prst="rect">
            <a:avLst/>
          </a:prstGeom>
          <a:noFill/>
          <a:ln>
            <a:noFill/>
          </a:ln>
        </p:spPr>
        <p:txBody>
          <a:bodyPr spcFirstLastPara="1" wrap="square" lIns="68575" tIns="34275" rIns="68575" bIns="34275" anchor="t" anchorCtr="0">
            <a:normAutofit/>
          </a:bodyPr>
          <a:lstStyle>
            <a:lvl1pPr marL="457200" marR="0" lvl="0" indent="-228600" algn="r" rtl="0">
              <a:lnSpc>
                <a:spcPct val="90000"/>
              </a:lnSpc>
              <a:spcBef>
                <a:spcPts val="800"/>
              </a:spcBef>
              <a:spcAft>
                <a:spcPts val="0"/>
              </a:spcAft>
              <a:buClr>
                <a:schemeClr val="lt1"/>
              </a:buClr>
              <a:buSzPts val="600"/>
              <a:buFont typeface="Arial"/>
              <a:buNone/>
              <a:defRPr sz="600" b="0" i="0" u="none" strike="noStrike" cap="none">
                <a:solidFill>
                  <a:schemeClr val="lt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97" name="Google Shape;297;p34"/>
          <p:cNvSpPr txBox="1">
            <a:spLocks noGrp="1"/>
          </p:cNvSpPr>
          <p:nvPr>
            <p:ph type="body" idx="8"/>
          </p:nvPr>
        </p:nvSpPr>
        <p:spPr>
          <a:xfrm>
            <a:off x="4019555" y="4621884"/>
            <a:ext cx="2222938" cy="137160"/>
          </a:xfrm>
          <a:prstGeom prst="rect">
            <a:avLst/>
          </a:prstGeom>
          <a:noFill/>
          <a:ln>
            <a:noFill/>
          </a:ln>
        </p:spPr>
        <p:txBody>
          <a:bodyPr spcFirstLastPara="1" wrap="square" lIns="68575" tIns="34275" rIns="68575" bIns="34275" anchor="t" anchorCtr="0">
            <a:normAutofit/>
          </a:bodyPr>
          <a:lstStyle>
            <a:lvl1pPr marL="457200" marR="0" lvl="0" indent="-228600" algn="r" rtl="0">
              <a:lnSpc>
                <a:spcPct val="90000"/>
              </a:lnSpc>
              <a:spcBef>
                <a:spcPts val="800"/>
              </a:spcBef>
              <a:spcAft>
                <a:spcPts val="0"/>
              </a:spcAft>
              <a:buClr>
                <a:schemeClr val="lt1"/>
              </a:buClr>
              <a:buSzPts val="600"/>
              <a:buFont typeface="Arial"/>
              <a:buNone/>
              <a:defRPr sz="600" b="0" i="0" u="none" strike="noStrike" cap="none">
                <a:solidFill>
                  <a:schemeClr val="lt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98" name="Google Shape;298;p34"/>
          <p:cNvSpPr txBox="1">
            <a:spLocks noGrp="1"/>
          </p:cNvSpPr>
          <p:nvPr>
            <p:ph type="body" idx="9"/>
          </p:nvPr>
        </p:nvSpPr>
        <p:spPr>
          <a:xfrm>
            <a:off x="1359222" y="4627721"/>
            <a:ext cx="2222938" cy="137160"/>
          </a:xfrm>
          <a:prstGeom prst="rect">
            <a:avLst/>
          </a:prstGeom>
          <a:noFill/>
          <a:ln>
            <a:noFill/>
          </a:ln>
        </p:spPr>
        <p:txBody>
          <a:bodyPr spcFirstLastPara="1" wrap="square" lIns="68575" tIns="34275" rIns="68575" bIns="34275" anchor="t" anchorCtr="0">
            <a:normAutofit/>
          </a:bodyPr>
          <a:lstStyle>
            <a:lvl1pPr marL="457200" marR="0" lvl="0" indent="-228600" algn="r" rtl="0">
              <a:lnSpc>
                <a:spcPct val="90000"/>
              </a:lnSpc>
              <a:spcBef>
                <a:spcPts val="800"/>
              </a:spcBef>
              <a:spcAft>
                <a:spcPts val="0"/>
              </a:spcAft>
              <a:buClr>
                <a:schemeClr val="lt1"/>
              </a:buClr>
              <a:buSzPts val="600"/>
              <a:buFont typeface="Arial"/>
              <a:buNone/>
              <a:defRPr sz="600" b="0" i="0" u="none" strike="noStrike" cap="none">
                <a:solidFill>
                  <a:schemeClr val="lt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99" name="Google Shape;299;p34"/>
          <p:cNvSpPr txBox="1">
            <a:spLocks noGrp="1"/>
          </p:cNvSpPr>
          <p:nvPr>
            <p:ph type="body" idx="13"/>
          </p:nvPr>
        </p:nvSpPr>
        <p:spPr>
          <a:xfrm>
            <a:off x="4014815" y="2950837"/>
            <a:ext cx="2222938" cy="137160"/>
          </a:xfrm>
          <a:prstGeom prst="rect">
            <a:avLst/>
          </a:prstGeom>
          <a:noFill/>
          <a:ln>
            <a:noFill/>
          </a:ln>
        </p:spPr>
        <p:txBody>
          <a:bodyPr spcFirstLastPara="1" wrap="square" lIns="68575" tIns="34275" rIns="68575" bIns="34275" anchor="t" anchorCtr="0">
            <a:normAutofit/>
          </a:bodyPr>
          <a:lstStyle>
            <a:lvl1pPr marL="457200" marR="0" lvl="0" indent="-228600" algn="r" rtl="0">
              <a:lnSpc>
                <a:spcPct val="90000"/>
              </a:lnSpc>
              <a:spcBef>
                <a:spcPts val="800"/>
              </a:spcBef>
              <a:spcAft>
                <a:spcPts val="0"/>
              </a:spcAft>
              <a:buClr>
                <a:schemeClr val="lt1"/>
              </a:buClr>
              <a:buSzPts val="600"/>
              <a:buFont typeface="Arial"/>
              <a:buNone/>
              <a:defRPr sz="600" b="0" i="0" u="none" strike="noStrike" cap="none">
                <a:solidFill>
                  <a:schemeClr val="lt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300" name="Google Shape;300;p34" title="Badge_CO150 250 flag_rgb_f2.png"/>
          <p:cNvPicPr preferRelativeResize="0"/>
          <p:nvPr/>
        </p:nvPicPr>
        <p:blipFill>
          <a:blip r:embed="rId3">
            <a:alphaModFix/>
          </a:blip>
          <a:stretch>
            <a:fillRect/>
          </a:stretch>
        </p:blipFill>
        <p:spPr>
          <a:xfrm>
            <a:off x="157725" y="512375"/>
            <a:ext cx="472175" cy="491275"/>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23_Title and Vertical Text">
  <p:cSld name="23_Title and Vertical Text">
    <p:spTree>
      <p:nvGrpSpPr>
        <p:cNvPr id="1" name="Shape 301"/>
        <p:cNvGrpSpPr/>
        <p:nvPr/>
      </p:nvGrpSpPr>
      <p:grpSpPr>
        <a:xfrm>
          <a:off x="0" y="0"/>
          <a:ext cx="0" cy="0"/>
          <a:chOff x="0" y="0"/>
          <a:chExt cx="0" cy="0"/>
        </a:xfrm>
      </p:grpSpPr>
      <p:sp>
        <p:nvSpPr>
          <p:cNvPr id="302" name="Google Shape;302;p35"/>
          <p:cNvSpPr>
            <a:spLocks noGrp="1"/>
          </p:cNvSpPr>
          <p:nvPr>
            <p:ph type="pic" idx="2"/>
          </p:nvPr>
        </p:nvSpPr>
        <p:spPr>
          <a:xfrm>
            <a:off x="6305237" y="1550337"/>
            <a:ext cx="2579520" cy="1578626"/>
          </a:xfrm>
          <a:prstGeom prst="rect">
            <a:avLst/>
          </a:prstGeom>
          <a:noFill/>
          <a:ln>
            <a:noFill/>
          </a:ln>
        </p:spPr>
      </p:sp>
      <p:sp>
        <p:nvSpPr>
          <p:cNvPr id="303" name="Google Shape;303;p35"/>
          <p:cNvSpPr>
            <a:spLocks noGrp="1"/>
          </p:cNvSpPr>
          <p:nvPr>
            <p:ph type="pic" idx="3"/>
          </p:nvPr>
        </p:nvSpPr>
        <p:spPr>
          <a:xfrm>
            <a:off x="6305237" y="3227686"/>
            <a:ext cx="2579520" cy="1543566"/>
          </a:xfrm>
          <a:prstGeom prst="rect">
            <a:avLst/>
          </a:prstGeom>
          <a:noFill/>
          <a:ln>
            <a:noFill/>
          </a:ln>
        </p:spPr>
      </p:sp>
      <p:grpSp>
        <p:nvGrpSpPr>
          <p:cNvPr id="304" name="Google Shape;304;p35"/>
          <p:cNvGrpSpPr/>
          <p:nvPr/>
        </p:nvGrpSpPr>
        <p:grpSpPr>
          <a:xfrm>
            <a:off x="0" y="0"/>
            <a:ext cx="787715" cy="5143500"/>
            <a:chOff x="0" y="0"/>
            <a:chExt cx="1050287" cy="6858000"/>
          </a:xfrm>
        </p:grpSpPr>
        <p:sp>
          <p:nvSpPr>
            <p:cNvPr id="305" name="Google Shape;305;p35"/>
            <p:cNvSpPr/>
            <p:nvPr/>
          </p:nvSpPr>
          <p:spPr>
            <a:xfrm>
              <a:off x="0" y="0"/>
              <a:ext cx="1004568" cy="6858000"/>
            </a:xfrm>
            <a:prstGeom prst="rect">
              <a:avLst/>
            </a:prstGeom>
            <a:solidFill>
              <a:srgbClr val="24436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306" name="Google Shape;306;p35"/>
            <p:cNvPicPr preferRelativeResize="0"/>
            <p:nvPr/>
          </p:nvPicPr>
          <p:blipFill rotWithShape="1">
            <a:blip r:embed="rId2">
              <a:alphaModFix/>
            </a:blip>
            <a:srcRect/>
            <a:stretch/>
          </p:blipFill>
          <p:spPr>
            <a:xfrm>
              <a:off x="190343" y="1523988"/>
              <a:ext cx="629638" cy="434800"/>
            </a:xfrm>
            <a:prstGeom prst="rect">
              <a:avLst/>
            </a:prstGeom>
            <a:noFill/>
            <a:ln>
              <a:noFill/>
            </a:ln>
          </p:spPr>
        </p:pic>
        <p:sp>
          <p:nvSpPr>
            <p:cNvPr id="307" name="Google Shape;307;p35"/>
            <p:cNvSpPr/>
            <p:nvPr/>
          </p:nvSpPr>
          <p:spPr>
            <a:xfrm>
              <a:off x="1004568" y="0"/>
              <a:ext cx="45719" cy="6858000"/>
            </a:xfrm>
            <a:prstGeom prst="rect">
              <a:avLst/>
            </a:prstGeom>
            <a:solidFill>
              <a:srgbClr val="32719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latin typeface="Calibri"/>
                <a:ea typeface="Calibri"/>
                <a:cs typeface="Calibri"/>
                <a:sym typeface="Calibri"/>
              </a:endParaRPr>
            </a:p>
          </p:txBody>
        </p:sp>
      </p:grpSp>
      <p:sp>
        <p:nvSpPr>
          <p:cNvPr id="308" name="Google Shape;308;p35"/>
          <p:cNvSpPr txBox="1">
            <a:spLocks noGrp="1"/>
          </p:cNvSpPr>
          <p:nvPr>
            <p:ph type="body" idx="1"/>
          </p:nvPr>
        </p:nvSpPr>
        <p:spPr>
          <a:xfrm>
            <a:off x="1029316" y="443450"/>
            <a:ext cx="7855442" cy="590550"/>
          </a:xfrm>
          <a:prstGeom prst="rect">
            <a:avLst/>
          </a:prstGeom>
          <a:noFill/>
          <a:ln>
            <a:noFill/>
          </a:ln>
        </p:spPr>
        <p:txBody>
          <a:bodyPr spcFirstLastPara="1" wrap="square" lIns="68575" tIns="34275" rIns="68575" bIns="34275" anchor="b" anchorCtr="0">
            <a:normAutofit/>
          </a:bodyPr>
          <a:lstStyle>
            <a:lvl1pPr marL="457200" marR="0" lvl="0" indent="-228600" algn="l" rtl="0">
              <a:lnSpc>
                <a:spcPct val="90000"/>
              </a:lnSpc>
              <a:spcBef>
                <a:spcPts val="800"/>
              </a:spcBef>
              <a:spcAft>
                <a:spcPts val="0"/>
              </a:spcAft>
              <a:buClr>
                <a:srgbClr val="DC2927"/>
              </a:buClr>
              <a:buSzPts val="3400"/>
              <a:buFont typeface="Arial"/>
              <a:buNone/>
              <a:defRPr sz="3400" b="0" i="0" u="none" strike="noStrike" cap="none">
                <a:solidFill>
                  <a:srgbClr val="DC2927"/>
                </a:solidFill>
                <a:latin typeface="Bebas Neue"/>
                <a:ea typeface="Bebas Neue"/>
                <a:cs typeface="Bebas Neue"/>
                <a:sym typeface="Bebas Neue"/>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09" name="Google Shape;309;p35"/>
          <p:cNvSpPr txBox="1">
            <a:spLocks noGrp="1"/>
          </p:cNvSpPr>
          <p:nvPr>
            <p:ph type="body" idx="4"/>
          </p:nvPr>
        </p:nvSpPr>
        <p:spPr>
          <a:xfrm>
            <a:off x="1029317" y="1006021"/>
            <a:ext cx="7855440" cy="347663"/>
          </a:xfrm>
          <a:prstGeom prst="rect">
            <a:avLst/>
          </a:prstGeom>
          <a:noFill/>
          <a:ln>
            <a:noFill/>
          </a:ln>
          <a:effectLst>
            <a:outerShdw blurRad="368300" dist="25400" dir="5400000" algn="ctr" rotWithShape="0">
              <a:schemeClr val="dk1">
                <a:alpha val="9019"/>
              </a:schemeClr>
            </a:outerShdw>
          </a:effectLst>
        </p:spPr>
        <p:txBody>
          <a:bodyPr spcFirstLastPara="1" wrap="square" lIns="68575" tIns="34275" rIns="68575" bIns="34275" anchor="t" anchorCtr="0">
            <a:normAutofit/>
          </a:bodyPr>
          <a:lstStyle>
            <a:lvl1pPr marL="457200" marR="0" lvl="0" indent="-228600" algn="l" rtl="0">
              <a:lnSpc>
                <a:spcPct val="90000"/>
              </a:lnSpc>
              <a:spcBef>
                <a:spcPts val="800"/>
              </a:spcBef>
              <a:spcAft>
                <a:spcPts val="0"/>
              </a:spcAft>
              <a:buClr>
                <a:srgbClr val="3F3F3F"/>
              </a:buClr>
              <a:buSzPts val="1400"/>
              <a:buFont typeface="Arial"/>
              <a:buNone/>
              <a:defRPr sz="1400" b="0" i="0" u="none" strike="noStrike" cap="none">
                <a:solidFill>
                  <a:srgbClr val="3F3F3F"/>
                </a:solidFill>
                <a:latin typeface="Roboto Slab"/>
                <a:ea typeface="Roboto Slab"/>
                <a:cs typeface="Roboto Slab"/>
                <a:sym typeface="Roboto Slab"/>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10" name="Google Shape;310;p35"/>
          <p:cNvSpPr>
            <a:spLocks noGrp="1"/>
          </p:cNvSpPr>
          <p:nvPr>
            <p:ph type="pic" idx="5"/>
          </p:nvPr>
        </p:nvSpPr>
        <p:spPr>
          <a:xfrm>
            <a:off x="1029315" y="1541070"/>
            <a:ext cx="5173052" cy="3223811"/>
          </a:xfrm>
          <a:prstGeom prst="rect">
            <a:avLst/>
          </a:prstGeom>
          <a:noFill/>
          <a:ln>
            <a:noFill/>
          </a:ln>
        </p:spPr>
      </p:sp>
      <p:sp>
        <p:nvSpPr>
          <p:cNvPr id="311" name="Google Shape;311;p35"/>
          <p:cNvSpPr txBox="1">
            <a:spLocks noGrp="1"/>
          </p:cNvSpPr>
          <p:nvPr>
            <p:ph type="body" idx="6"/>
          </p:nvPr>
        </p:nvSpPr>
        <p:spPr>
          <a:xfrm>
            <a:off x="6661819" y="4636667"/>
            <a:ext cx="2222938" cy="137160"/>
          </a:xfrm>
          <a:prstGeom prst="rect">
            <a:avLst/>
          </a:prstGeom>
          <a:noFill/>
          <a:ln>
            <a:noFill/>
          </a:ln>
        </p:spPr>
        <p:txBody>
          <a:bodyPr spcFirstLastPara="1" wrap="square" lIns="68575" tIns="34275" rIns="68575" bIns="34275" anchor="t" anchorCtr="0">
            <a:normAutofit/>
          </a:bodyPr>
          <a:lstStyle>
            <a:lvl1pPr marL="457200" marR="0" lvl="0" indent="-228600" algn="r" rtl="0">
              <a:lnSpc>
                <a:spcPct val="90000"/>
              </a:lnSpc>
              <a:spcBef>
                <a:spcPts val="800"/>
              </a:spcBef>
              <a:spcAft>
                <a:spcPts val="0"/>
              </a:spcAft>
              <a:buClr>
                <a:schemeClr val="lt1"/>
              </a:buClr>
              <a:buSzPts val="600"/>
              <a:buFont typeface="Arial"/>
              <a:buNone/>
              <a:defRPr sz="600" b="0" i="0" u="none" strike="noStrike" cap="none">
                <a:solidFill>
                  <a:schemeClr val="lt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12" name="Google Shape;312;p35"/>
          <p:cNvSpPr txBox="1">
            <a:spLocks noGrp="1"/>
          </p:cNvSpPr>
          <p:nvPr>
            <p:ph type="body" idx="7"/>
          </p:nvPr>
        </p:nvSpPr>
        <p:spPr>
          <a:xfrm>
            <a:off x="3979430" y="4622897"/>
            <a:ext cx="2222938" cy="137160"/>
          </a:xfrm>
          <a:prstGeom prst="rect">
            <a:avLst/>
          </a:prstGeom>
          <a:noFill/>
          <a:ln>
            <a:noFill/>
          </a:ln>
        </p:spPr>
        <p:txBody>
          <a:bodyPr spcFirstLastPara="1" wrap="square" lIns="68575" tIns="34275" rIns="68575" bIns="34275" anchor="t" anchorCtr="0">
            <a:normAutofit/>
          </a:bodyPr>
          <a:lstStyle>
            <a:lvl1pPr marL="457200" marR="0" lvl="0" indent="-228600" algn="r" rtl="0">
              <a:lnSpc>
                <a:spcPct val="90000"/>
              </a:lnSpc>
              <a:spcBef>
                <a:spcPts val="800"/>
              </a:spcBef>
              <a:spcAft>
                <a:spcPts val="0"/>
              </a:spcAft>
              <a:buClr>
                <a:schemeClr val="lt1"/>
              </a:buClr>
              <a:buSzPts val="600"/>
              <a:buFont typeface="Arial"/>
              <a:buNone/>
              <a:defRPr sz="600" b="0" i="0" u="none" strike="noStrike" cap="none">
                <a:solidFill>
                  <a:schemeClr val="lt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13" name="Google Shape;313;p35"/>
          <p:cNvSpPr txBox="1">
            <a:spLocks noGrp="1"/>
          </p:cNvSpPr>
          <p:nvPr>
            <p:ph type="body" idx="8"/>
          </p:nvPr>
        </p:nvSpPr>
        <p:spPr>
          <a:xfrm>
            <a:off x="6661819" y="2989730"/>
            <a:ext cx="2222938" cy="137160"/>
          </a:xfrm>
          <a:prstGeom prst="rect">
            <a:avLst/>
          </a:prstGeom>
          <a:noFill/>
          <a:ln>
            <a:noFill/>
          </a:ln>
        </p:spPr>
        <p:txBody>
          <a:bodyPr spcFirstLastPara="1" wrap="square" lIns="68575" tIns="34275" rIns="68575" bIns="34275" anchor="t" anchorCtr="0">
            <a:normAutofit/>
          </a:bodyPr>
          <a:lstStyle>
            <a:lvl1pPr marL="457200" marR="0" lvl="0" indent="-228600" algn="r" rtl="0">
              <a:lnSpc>
                <a:spcPct val="90000"/>
              </a:lnSpc>
              <a:spcBef>
                <a:spcPts val="800"/>
              </a:spcBef>
              <a:spcAft>
                <a:spcPts val="0"/>
              </a:spcAft>
              <a:buClr>
                <a:schemeClr val="lt1"/>
              </a:buClr>
              <a:buSzPts val="600"/>
              <a:buFont typeface="Arial"/>
              <a:buNone/>
              <a:defRPr sz="600" b="0" i="0" u="none" strike="noStrike" cap="none">
                <a:solidFill>
                  <a:schemeClr val="lt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314" name="Google Shape;314;p35" title="Badge_CO150 250 flag_rgb_f2.png"/>
          <p:cNvPicPr preferRelativeResize="0"/>
          <p:nvPr/>
        </p:nvPicPr>
        <p:blipFill>
          <a:blip r:embed="rId3">
            <a:alphaModFix/>
          </a:blip>
          <a:stretch>
            <a:fillRect/>
          </a:stretch>
        </p:blipFill>
        <p:spPr>
          <a:xfrm>
            <a:off x="157725" y="512375"/>
            <a:ext cx="472175" cy="491275"/>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6_Title and Vertical Text">
  <p:cSld name="16_Title and Vertical Text">
    <p:spTree>
      <p:nvGrpSpPr>
        <p:cNvPr id="1" name="Shape 315"/>
        <p:cNvGrpSpPr/>
        <p:nvPr/>
      </p:nvGrpSpPr>
      <p:grpSpPr>
        <a:xfrm>
          <a:off x="0" y="0"/>
          <a:ext cx="0" cy="0"/>
          <a:chOff x="0" y="0"/>
          <a:chExt cx="0" cy="0"/>
        </a:xfrm>
      </p:grpSpPr>
      <p:sp>
        <p:nvSpPr>
          <p:cNvPr id="316" name="Google Shape;316;p36"/>
          <p:cNvSpPr txBox="1"/>
          <p:nvPr/>
        </p:nvSpPr>
        <p:spPr>
          <a:xfrm>
            <a:off x="590125" y="1652954"/>
            <a:ext cx="2781725" cy="31242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3F3F3F"/>
              </a:buClr>
              <a:buSzPts val="1400"/>
              <a:buFont typeface="Arial"/>
              <a:buNone/>
            </a:pPr>
            <a:endParaRPr sz="1400">
              <a:solidFill>
                <a:srgbClr val="3F3F3F"/>
              </a:solidFill>
              <a:latin typeface="Helvetica Neue"/>
              <a:ea typeface="Helvetica Neue"/>
              <a:cs typeface="Helvetica Neue"/>
              <a:sym typeface="Helvetica Neue"/>
            </a:endParaRPr>
          </a:p>
        </p:txBody>
      </p:sp>
      <p:sp>
        <p:nvSpPr>
          <p:cNvPr id="317" name="Google Shape;317;p36"/>
          <p:cNvSpPr>
            <a:spLocks noGrp="1"/>
          </p:cNvSpPr>
          <p:nvPr>
            <p:ph type="pic" idx="2"/>
          </p:nvPr>
        </p:nvSpPr>
        <p:spPr>
          <a:xfrm>
            <a:off x="3961974" y="1788518"/>
            <a:ext cx="4154498" cy="2537297"/>
          </a:xfrm>
          <a:prstGeom prst="rect">
            <a:avLst/>
          </a:prstGeom>
          <a:noFill/>
          <a:ln>
            <a:noFill/>
          </a:ln>
        </p:spPr>
      </p:sp>
      <p:grpSp>
        <p:nvGrpSpPr>
          <p:cNvPr id="318" name="Google Shape;318;p36"/>
          <p:cNvGrpSpPr/>
          <p:nvPr/>
        </p:nvGrpSpPr>
        <p:grpSpPr>
          <a:xfrm>
            <a:off x="0" y="0"/>
            <a:ext cx="787715" cy="5143500"/>
            <a:chOff x="0" y="0"/>
            <a:chExt cx="1050287" cy="6858000"/>
          </a:xfrm>
        </p:grpSpPr>
        <p:sp>
          <p:nvSpPr>
            <p:cNvPr id="319" name="Google Shape;319;p36"/>
            <p:cNvSpPr/>
            <p:nvPr/>
          </p:nvSpPr>
          <p:spPr>
            <a:xfrm>
              <a:off x="0" y="0"/>
              <a:ext cx="1004568" cy="6858000"/>
            </a:xfrm>
            <a:prstGeom prst="rect">
              <a:avLst/>
            </a:prstGeom>
            <a:solidFill>
              <a:srgbClr val="24436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320" name="Google Shape;320;p36"/>
            <p:cNvPicPr preferRelativeResize="0"/>
            <p:nvPr/>
          </p:nvPicPr>
          <p:blipFill rotWithShape="1">
            <a:blip r:embed="rId2">
              <a:alphaModFix/>
            </a:blip>
            <a:srcRect/>
            <a:stretch/>
          </p:blipFill>
          <p:spPr>
            <a:xfrm>
              <a:off x="190343" y="1523988"/>
              <a:ext cx="629638" cy="434800"/>
            </a:xfrm>
            <a:prstGeom prst="rect">
              <a:avLst/>
            </a:prstGeom>
            <a:noFill/>
            <a:ln>
              <a:noFill/>
            </a:ln>
          </p:spPr>
        </p:pic>
        <p:sp>
          <p:nvSpPr>
            <p:cNvPr id="321" name="Google Shape;321;p36"/>
            <p:cNvSpPr/>
            <p:nvPr/>
          </p:nvSpPr>
          <p:spPr>
            <a:xfrm>
              <a:off x="1004568" y="0"/>
              <a:ext cx="45719" cy="6858000"/>
            </a:xfrm>
            <a:prstGeom prst="rect">
              <a:avLst/>
            </a:prstGeom>
            <a:solidFill>
              <a:srgbClr val="32719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latin typeface="Calibri"/>
                <a:ea typeface="Calibri"/>
                <a:cs typeface="Calibri"/>
                <a:sym typeface="Calibri"/>
              </a:endParaRPr>
            </a:p>
          </p:txBody>
        </p:sp>
      </p:grpSp>
      <p:sp>
        <p:nvSpPr>
          <p:cNvPr id="322" name="Google Shape;322;p36"/>
          <p:cNvSpPr txBox="1">
            <a:spLocks noGrp="1"/>
          </p:cNvSpPr>
          <p:nvPr>
            <p:ph type="body" idx="1"/>
          </p:nvPr>
        </p:nvSpPr>
        <p:spPr>
          <a:xfrm>
            <a:off x="1405890" y="1788518"/>
            <a:ext cx="2191664" cy="1696259"/>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100"/>
              <a:buFont typeface="Arial"/>
              <a:buNone/>
              <a:defRPr sz="11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23" name="Google Shape;323;p36"/>
          <p:cNvSpPr txBox="1">
            <a:spLocks noGrp="1"/>
          </p:cNvSpPr>
          <p:nvPr>
            <p:ph type="body" idx="3"/>
          </p:nvPr>
        </p:nvSpPr>
        <p:spPr>
          <a:xfrm>
            <a:off x="1029315" y="443450"/>
            <a:ext cx="7723208" cy="590550"/>
          </a:xfrm>
          <a:prstGeom prst="rect">
            <a:avLst/>
          </a:prstGeom>
          <a:noFill/>
          <a:ln>
            <a:noFill/>
          </a:ln>
        </p:spPr>
        <p:txBody>
          <a:bodyPr spcFirstLastPara="1" wrap="square" lIns="68575" tIns="34275" rIns="68575" bIns="34275" anchor="b" anchorCtr="0">
            <a:normAutofit/>
          </a:bodyPr>
          <a:lstStyle>
            <a:lvl1pPr marL="457200" marR="0" lvl="0" indent="-228600" algn="l" rtl="0">
              <a:lnSpc>
                <a:spcPct val="90000"/>
              </a:lnSpc>
              <a:spcBef>
                <a:spcPts val="800"/>
              </a:spcBef>
              <a:spcAft>
                <a:spcPts val="0"/>
              </a:spcAft>
              <a:buClr>
                <a:srgbClr val="DC2927"/>
              </a:buClr>
              <a:buSzPts val="3400"/>
              <a:buFont typeface="Arial"/>
              <a:buNone/>
              <a:defRPr sz="3400" b="0" i="0" u="none" strike="noStrike" cap="none">
                <a:solidFill>
                  <a:srgbClr val="DC2927"/>
                </a:solidFill>
                <a:latin typeface="Bebas Neue"/>
                <a:ea typeface="Bebas Neue"/>
                <a:cs typeface="Bebas Neue"/>
                <a:sym typeface="Bebas Neue"/>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24" name="Google Shape;324;p36"/>
          <p:cNvSpPr txBox="1">
            <a:spLocks noGrp="1"/>
          </p:cNvSpPr>
          <p:nvPr>
            <p:ph type="body" idx="4"/>
          </p:nvPr>
        </p:nvSpPr>
        <p:spPr>
          <a:xfrm>
            <a:off x="1029317" y="1006021"/>
            <a:ext cx="7723207" cy="347663"/>
          </a:xfrm>
          <a:prstGeom prst="rect">
            <a:avLst/>
          </a:prstGeom>
          <a:noFill/>
          <a:ln>
            <a:noFill/>
          </a:ln>
          <a:effectLst>
            <a:outerShdw blurRad="368300" dist="25400" dir="5400000" algn="ctr" rotWithShape="0">
              <a:schemeClr val="dk1">
                <a:alpha val="9019"/>
              </a:schemeClr>
            </a:outerShdw>
          </a:effectLst>
        </p:spPr>
        <p:txBody>
          <a:bodyPr spcFirstLastPara="1" wrap="square" lIns="68575" tIns="34275" rIns="68575" bIns="34275" anchor="t" anchorCtr="0">
            <a:normAutofit/>
          </a:bodyPr>
          <a:lstStyle>
            <a:lvl1pPr marL="457200" marR="0" lvl="0" indent="-228600" algn="l" rtl="0">
              <a:lnSpc>
                <a:spcPct val="90000"/>
              </a:lnSpc>
              <a:spcBef>
                <a:spcPts val="800"/>
              </a:spcBef>
              <a:spcAft>
                <a:spcPts val="0"/>
              </a:spcAft>
              <a:buClr>
                <a:srgbClr val="3F3F3F"/>
              </a:buClr>
              <a:buSzPts val="1400"/>
              <a:buFont typeface="Arial"/>
              <a:buNone/>
              <a:defRPr sz="1400" b="0" i="0" u="none" strike="noStrike" cap="none">
                <a:solidFill>
                  <a:srgbClr val="3F3F3F"/>
                </a:solidFill>
                <a:latin typeface="Roboto Slab"/>
                <a:ea typeface="Roboto Slab"/>
                <a:cs typeface="Roboto Slab"/>
                <a:sym typeface="Roboto Slab"/>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25" name="Google Shape;325;p36"/>
          <p:cNvSpPr txBox="1">
            <a:spLocks noGrp="1"/>
          </p:cNvSpPr>
          <p:nvPr>
            <p:ph type="body" idx="5"/>
          </p:nvPr>
        </p:nvSpPr>
        <p:spPr>
          <a:xfrm>
            <a:off x="5094993" y="4353804"/>
            <a:ext cx="3021479" cy="162878"/>
          </a:xfrm>
          <a:prstGeom prst="rect">
            <a:avLst/>
          </a:prstGeom>
          <a:noFill/>
          <a:ln>
            <a:noFill/>
          </a:ln>
        </p:spPr>
        <p:txBody>
          <a:bodyPr spcFirstLastPara="1" wrap="square" lIns="68575" tIns="34275" rIns="68575" bIns="34275" anchor="t" anchorCtr="0">
            <a:normAutofit/>
          </a:bodyPr>
          <a:lstStyle>
            <a:lvl1pPr marL="457200" marR="0" lvl="0" indent="-228600" algn="r" rtl="0">
              <a:lnSpc>
                <a:spcPct val="90000"/>
              </a:lnSpc>
              <a:spcBef>
                <a:spcPts val="800"/>
              </a:spcBef>
              <a:spcAft>
                <a:spcPts val="0"/>
              </a:spcAft>
              <a:buClr>
                <a:schemeClr val="dk1"/>
              </a:buClr>
              <a:buSzPts val="600"/>
              <a:buFont typeface="Arial"/>
              <a:buNone/>
              <a:defRPr sz="6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326" name="Google Shape;326;p36" title="Badge_CO150 250 flag_rgb_f2.png"/>
          <p:cNvPicPr preferRelativeResize="0"/>
          <p:nvPr/>
        </p:nvPicPr>
        <p:blipFill>
          <a:blip r:embed="rId3">
            <a:alphaModFix/>
          </a:blip>
          <a:stretch>
            <a:fillRect/>
          </a:stretch>
        </p:blipFill>
        <p:spPr>
          <a:xfrm>
            <a:off x="157725" y="512375"/>
            <a:ext cx="472175" cy="491275"/>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7_Title and Vertical Text">
  <p:cSld name="17_Title and Vertical Text">
    <p:spTree>
      <p:nvGrpSpPr>
        <p:cNvPr id="1" name="Shape 327"/>
        <p:cNvGrpSpPr/>
        <p:nvPr/>
      </p:nvGrpSpPr>
      <p:grpSpPr>
        <a:xfrm>
          <a:off x="0" y="0"/>
          <a:ext cx="0" cy="0"/>
          <a:chOff x="0" y="0"/>
          <a:chExt cx="0" cy="0"/>
        </a:xfrm>
      </p:grpSpPr>
      <p:sp>
        <p:nvSpPr>
          <p:cNvPr id="328" name="Google Shape;328;p37"/>
          <p:cNvSpPr/>
          <p:nvPr/>
        </p:nvSpPr>
        <p:spPr>
          <a:xfrm>
            <a:off x="0" y="1"/>
            <a:ext cx="9144000" cy="51435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29" name="Google Shape;329;p37"/>
          <p:cNvSpPr txBox="1"/>
          <p:nvPr/>
        </p:nvSpPr>
        <p:spPr>
          <a:xfrm>
            <a:off x="590125" y="1652954"/>
            <a:ext cx="2781725" cy="31242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3F3F3F"/>
              </a:buClr>
              <a:buSzPts val="1400"/>
              <a:buFont typeface="Arial"/>
              <a:buNone/>
            </a:pPr>
            <a:endParaRPr sz="1400">
              <a:solidFill>
                <a:srgbClr val="3F3F3F"/>
              </a:solidFill>
              <a:latin typeface="Helvetica Neue"/>
              <a:ea typeface="Helvetica Neue"/>
              <a:cs typeface="Helvetica Neue"/>
              <a:sym typeface="Helvetica Neue"/>
            </a:endParaRPr>
          </a:p>
        </p:txBody>
      </p:sp>
      <p:sp>
        <p:nvSpPr>
          <p:cNvPr id="330" name="Google Shape;330;p37"/>
          <p:cNvSpPr>
            <a:spLocks noGrp="1"/>
          </p:cNvSpPr>
          <p:nvPr>
            <p:ph type="chart" idx="2"/>
          </p:nvPr>
        </p:nvSpPr>
        <p:spPr>
          <a:xfrm>
            <a:off x="3961975" y="1788519"/>
            <a:ext cx="4403522" cy="25313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grpSp>
        <p:nvGrpSpPr>
          <p:cNvPr id="331" name="Google Shape;331;p37"/>
          <p:cNvGrpSpPr/>
          <p:nvPr/>
        </p:nvGrpSpPr>
        <p:grpSpPr>
          <a:xfrm>
            <a:off x="0" y="0"/>
            <a:ext cx="787715" cy="5143500"/>
            <a:chOff x="0" y="0"/>
            <a:chExt cx="1050287" cy="6858000"/>
          </a:xfrm>
        </p:grpSpPr>
        <p:sp>
          <p:nvSpPr>
            <p:cNvPr id="332" name="Google Shape;332;p37"/>
            <p:cNvSpPr/>
            <p:nvPr/>
          </p:nvSpPr>
          <p:spPr>
            <a:xfrm>
              <a:off x="0" y="0"/>
              <a:ext cx="1004568" cy="6858000"/>
            </a:xfrm>
            <a:prstGeom prst="rect">
              <a:avLst/>
            </a:prstGeom>
            <a:solidFill>
              <a:srgbClr val="24436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333" name="Google Shape;333;p37"/>
            <p:cNvPicPr preferRelativeResize="0"/>
            <p:nvPr/>
          </p:nvPicPr>
          <p:blipFill rotWithShape="1">
            <a:blip r:embed="rId2">
              <a:alphaModFix/>
            </a:blip>
            <a:srcRect/>
            <a:stretch/>
          </p:blipFill>
          <p:spPr>
            <a:xfrm>
              <a:off x="190343" y="1523988"/>
              <a:ext cx="629638" cy="434800"/>
            </a:xfrm>
            <a:prstGeom prst="rect">
              <a:avLst/>
            </a:prstGeom>
            <a:noFill/>
            <a:ln>
              <a:noFill/>
            </a:ln>
          </p:spPr>
        </p:pic>
        <p:sp>
          <p:nvSpPr>
            <p:cNvPr id="334" name="Google Shape;334;p37"/>
            <p:cNvSpPr/>
            <p:nvPr/>
          </p:nvSpPr>
          <p:spPr>
            <a:xfrm>
              <a:off x="1004568" y="0"/>
              <a:ext cx="45719" cy="6858000"/>
            </a:xfrm>
            <a:prstGeom prst="rect">
              <a:avLst/>
            </a:prstGeom>
            <a:solidFill>
              <a:srgbClr val="32719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latin typeface="Calibri"/>
                <a:ea typeface="Calibri"/>
                <a:cs typeface="Calibri"/>
                <a:sym typeface="Calibri"/>
              </a:endParaRPr>
            </a:p>
          </p:txBody>
        </p:sp>
      </p:grpSp>
      <p:sp>
        <p:nvSpPr>
          <p:cNvPr id="335" name="Google Shape;335;p37"/>
          <p:cNvSpPr txBox="1">
            <a:spLocks noGrp="1"/>
          </p:cNvSpPr>
          <p:nvPr>
            <p:ph type="body" idx="1"/>
          </p:nvPr>
        </p:nvSpPr>
        <p:spPr>
          <a:xfrm>
            <a:off x="1029316" y="443450"/>
            <a:ext cx="7843223" cy="590550"/>
          </a:xfrm>
          <a:prstGeom prst="rect">
            <a:avLst/>
          </a:prstGeom>
          <a:noFill/>
          <a:ln>
            <a:noFill/>
          </a:ln>
        </p:spPr>
        <p:txBody>
          <a:bodyPr spcFirstLastPara="1" wrap="square" lIns="68575" tIns="34275" rIns="68575" bIns="34275" anchor="b" anchorCtr="0">
            <a:normAutofit/>
          </a:bodyPr>
          <a:lstStyle>
            <a:lvl1pPr marL="457200" marR="0" lvl="0" indent="-228600" algn="l" rtl="0">
              <a:lnSpc>
                <a:spcPct val="90000"/>
              </a:lnSpc>
              <a:spcBef>
                <a:spcPts val="800"/>
              </a:spcBef>
              <a:spcAft>
                <a:spcPts val="0"/>
              </a:spcAft>
              <a:buClr>
                <a:srgbClr val="DC2927"/>
              </a:buClr>
              <a:buSzPts val="3400"/>
              <a:buFont typeface="Arial"/>
              <a:buNone/>
              <a:defRPr sz="3400" b="0" i="0" u="none" strike="noStrike" cap="none">
                <a:solidFill>
                  <a:srgbClr val="DC2927"/>
                </a:solidFill>
                <a:latin typeface="Bebas Neue"/>
                <a:ea typeface="Bebas Neue"/>
                <a:cs typeface="Bebas Neue"/>
                <a:sym typeface="Bebas Neue"/>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36" name="Google Shape;336;p37"/>
          <p:cNvSpPr txBox="1">
            <a:spLocks noGrp="1"/>
          </p:cNvSpPr>
          <p:nvPr>
            <p:ph type="body" idx="3"/>
          </p:nvPr>
        </p:nvSpPr>
        <p:spPr>
          <a:xfrm>
            <a:off x="1029317" y="1006021"/>
            <a:ext cx="7843221" cy="347663"/>
          </a:xfrm>
          <a:prstGeom prst="rect">
            <a:avLst/>
          </a:prstGeom>
          <a:noFill/>
          <a:ln>
            <a:noFill/>
          </a:ln>
          <a:effectLst>
            <a:outerShdw blurRad="368300" dist="25400" dir="5400000" algn="ctr" rotWithShape="0">
              <a:schemeClr val="dk1">
                <a:alpha val="9019"/>
              </a:schemeClr>
            </a:outerShdw>
          </a:effectLst>
        </p:spPr>
        <p:txBody>
          <a:bodyPr spcFirstLastPara="1" wrap="square" lIns="68575" tIns="34275" rIns="68575" bIns="34275" anchor="t" anchorCtr="0">
            <a:normAutofit/>
          </a:bodyPr>
          <a:lstStyle>
            <a:lvl1pPr marL="457200" marR="0" lvl="0" indent="-228600" algn="l" rtl="0">
              <a:lnSpc>
                <a:spcPct val="90000"/>
              </a:lnSpc>
              <a:spcBef>
                <a:spcPts val="800"/>
              </a:spcBef>
              <a:spcAft>
                <a:spcPts val="0"/>
              </a:spcAft>
              <a:buClr>
                <a:srgbClr val="3F3F3F"/>
              </a:buClr>
              <a:buSzPts val="1400"/>
              <a:buFont typeface="Arial"/>
              <a:buNone/>
              <a:defRPr sz="1400" b="0" i="0" u="none" strike="noStrike" cap="none">
                <a:solidFill>
                  <a:srgbClr val="3F3F3F"/>
                </a:solidFill>
                <a:latin typeface="Roboto Slab"/>
                <a:ea typeface="Roboto Slab"/>
                <a:cs typeface="Roboto Slab"/>
                <a:sym typeface="Roboto Slab"/>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37" name="Google Shape;337;p37"/>
          <p:cNvSpPr txBox="1">
            <a:spLocks noGrp="1"/>
          </p:cNvSpPr>
          <p:nvPr>
            <p:ph type="body" idx="4"/>
          </p:nvPr>
        </p:nvSpPr>
        <p:spPr>
          <a:xfrm>
            <a:off x="1405890" y="1788518"/>
            <a:ext cx="2191664" cy="1696259"/>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100"/>
              <a:buFont typeface="Arial"/>
              <a:buNone/>
              <a:defRPr sz="11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338" name="Google Shape;338;p37" title="Badge_CO150 250 flag_rgb_f2.png"/>
          <p:cNvPicPr preferRelativeResize="0"/>
          <p:nvPr/>
        </p:nvPicPr>
        <p:blipFill>
          <a:blip r:embed="rId3">
            <a:alphaModFix/>
          </a:blip>
          <a:stretch>
            <a:fillRect/>
          </a:stretch>
        </p:blipFill>
        <p:spPr>
          <a:xfrm>
            <a:off x="157725" y="512375"/>
            <a:ext cx="472175" cy="491275"/>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22_Title and Vertical Text">
  <p:cSld name="22_Title and Vertical Text">
    <p:spTree>
      <p:nvGrpSpPr>
        <p:cNvPr id="1" name="Shape 339"/>
        <p:cNvGrpSpPr/>
        <p:nvPr/>
      </p:nvGrpSpPr>
      <p:grpSpPr>
        <a:xfrm>
          <a:off x="0" y="0"/>
          <a:ext cx="0" cy="0"/>
          <a:chOff x="0" y="0"/>
          <a:chExt cx="0" cy="0"/>
        </a:xfrm>
      </p:grpSpPr>
      <p:sp>
        <p:nvSpPr>
          <p:cNvPr id="340" name="Google Shape;340;p38"/>
          <p:cNvSpPr>
            <a:spLocks noGrp="1"/>
          </p:cNvSpPr>
          <p:nvPr>
            <p:ph type="pic" idx="2"/>
          </p:nvPr>
        </p:nvSpPr>
        <p:spPr>
          <a:xfrm>
            <a:off x="787715" y="0"/>
            <a:ext cx="3784284" cy="5143500"/>
          </a:xfrm>
          <a:prstGeom prst="rect">
            <a:avLst/>
          </a:prstGeom>
          <a:noFill/>
          <a:ln>
            <a:noFill/>
          </a:ln>
        </p:spPr>
      </p:sp>
      <p:grpSp>
        <p:nvGrpSpPr>
          <p:cNvPr id="341" name="Google Shape;341;p38"/>
          <p:cNvGrpSpPr/>
          <p:nvPr/>
        </p:nvGrpSpPr>
        <p:grpSpPr>
          <a:xfrm>
            <a:off x="0" y="0"/>
            <a:ext cx="787715" cy="5143500"/>
            <a:chOff x="0" y="0"/>
            <a:chExt cx="1050287" cy="6858000"/>
          </a:xfrm>
        </p:grpSpPr>
        <p:sp>
          <p:nvSpPr>
            <p:cNvPr id="342" name="Google Shape;342;p38"/>
            <p:cNvSpPr/>
            <p:nvPr/>
          </p:nvSpPr>
          <p:spPr>
            <a:xfrm>
              <a:off x="0" y="0"/>
              <a:ext cx="1004568" cy="6858000"/>
            </a:xfrm>
            <a:prstGeom prst="rect">
              <a:avLst/>
            </a:prstGeom>
            <a:solidFill>
              <a:srgbClr val="24436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343" name="Google Shape;343;p38"/>
            <p:cNvPicPr preferRelativeResize="0"/>
            <p:nvPr/>
          </p:nvPicPr>
          <p:blipFill rotWithShape="1">
            <a:blip r:embed="rId2">
              <a:alphaModFix/>
            </a:blip>
            <a:srcRect/>
            <a:stretch/>
          </p:blipFill>
          <p:spPr>
            <a:xfrm>
              <a:off x="190343" y="1523988"/>
              <a:ext cx="629638" cy="434800"/>
            </a:xfrm>
            <a:prstGeom prst="rect">
              <a:avLst/>
            </a:prstGeom>
            <a:noFill/>
            <a:ln>
              <a:noFill/>
            </a:ln>
          </p:spPr>
        </p:pic>
        <p:sp>
          <p:nvSpPr>
            <p:cNvPr id="344" name="Google Shape;344;p38"/>
            <p:cNvSpPr/>
            <p:nvPr/>
          </p:nvSpPr>
          <p:spPr>
            <a:xfrm>
              <a:off x="1004568" y="0"/>
              <a:ext cx="45719" cy="6858000"/>
            </a:xfrm>
            <a:prstGeom prst="rect">
              <a:avLst/>
            </a:prstGeom>
            <a:solidFill>
              <a:srgbClr val="32719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latin typeface="Calibri"/>
                <a:ea typeface="Calibri"/>
                <a:cs typeface="Calibri"/>
                <a:sym typeface="Calibri"/>
              </a:endParaRPr>
            </a:p>
          </p:txBody>
        </p:sp>
      </p:grpSp>
      <p:sp>
        <p:nvSpPr>
          <p:cNvPr id="345" name="Google Shape;345;p38"/>
          <p:cNvSpPr txBox="1">
            <a:spLocks noGrp="1"/>
          </p:cNvSpPr>
          <p:nvPr>
            <p:ph type="body" idx="1"/>
          </p:nvPr>
        </p:nvSpPr>
        <p:spPr>
          <a:xfrm>
            <a:off x="4938680" y="1422461"/>
            <a:ext cx="3851911" cy="590550"/>
          </a:xfrm>
          <a:prstGeom prst="rect">
            <a:avLst/>
          </a:prstGeom>
          <a:noFill/>
          <a:ln>
            <a:noFill/>
          </a:ln>
        </p:spPr>
        <p:txBody>
          <a:bodyPr spcFirstLastPara="1" wrap="square" lIns="68575" tIns="34275" rIns="68575" bIns="34275" anchor="b" anchorCtr="0">
            <a:normAutofit/>
          </a:bodyPr>
          <a:lstStyle>
            <a:lvl1pPr marL="457200" marR="0" lvl="0" indent="-228600" algn="ctr" rtl="0">
              <a:lnSpc>
                <a:spcPct val="90000"/>
              </a:lnSpc>
              <a:spcBef>
                <a:spcPts val="800"/>
              </a:spcBef>
              <a:spcAft>
                <a:spcPts val="0"/>
              </a:spcAft>
              <a:buClr>
                <a:srgbClr val="DC2927"/>
              </a:buClr>
              <a:buSzPts val="3400"/>
              <a:buFont typeface="Arial"/>
              <a:buNone/>
              <a:defRPr sz="3400" b="0" i="0" u="none" strike="noStrike" cap="none">
                <a:solidFill>
                  <a:srgbClr val="DC2927"/>
                </a:solidFill>
                <a:latin typeface="Bebas Neue"/>
                <a:ea typeface="Bebas Neue"/>
                <a:cs typeface="Bebas Neue"/>
                <a:sym typeface="Bebas Neue"/>
              </a:defRPr>
            </a:lvl1pPr>
            <a:lvl2pPr marL="914400" marR="0" lvl="1" indent="-400050" algn="l" rtl="0">
              <a:lnSpc>
                <a:spcPct val="90000"/>
              </a:lnSpc>
              <a:spcBef>
                <a:spcPts val="4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46" name="Google Shape;346;p38"/>
          <p:cNvSpPr txBox="1">
            <a:spLocks noGrp="1"/>
          </p:cNvSpPr>
          <p:nvPr>
            <p:ph type="body" idx="3"/>
          </p:nvPr>
        </p:nvSpPr>
        <p:spPr>
          <a:xfrm>
            <a:off x="4938682" y="1985031"/>
            <a:ext cx="3851910" cy="347663"/>
          </a:xfrm>
          <a:prstGeom prst="rect">
            <a:avLst/>
          </a:prstGeom>
          <a:noFill/>
          <a:ln>
            <a:noFill/>
          </a:ln>
          <a:effectLst>
            <a:outerShdw blurRad="368300" dist="25400" dir="5400000" algn="ctr" rotWithShape="0">
              <a:schemeClr val="dk1">
                <a:alpha val="9019"/>
              </a:schemeClr>
            </a:outerShdw>
          </a:effectLst>
        </p:spPr>
        <p:txBody>
          <a:bodyPr spcFirstLastPara="1" wrap="square" lIns="68575" tIns="34275" rIns="68575" bIns="34275" anchor="t" anchorCtr="0">
            <a:normAutofit/>
          </a:bodyPr>
          <a:lstStyle>
            <a:lvl1pPr marL="457200" marR="0" lvl="0" indent="-228600" algn="ctr" rtl="0">
              <a:lnSpc>
                <a:spcPct val="90000"/>
              </a:lnSpc>
              <a:spcBef>
                <a:spcPts val="800"/>
              </a:spcBef>
              <a:spcAft>
                <a:spcPts val="0"/>
              </a:spcAft>
              <a:buClr>
                <a:srgbClr val="3F3F3F"/>
              </a:buClr>
              <a:buSzPts val="1400"/>
              <a:buFont typeface="Arial"/>
              <a:buNone/>
              <a:defRPr sz="1400" b="0" i="0" u="none" strike="noStrike" cap="none">
                <a:solidFill>
                  <a:srgbClr val="3F3F3F"/>
                </a:solidFill>
                <a:latin typeface="Roboto Slab"/>
                <a:ea typeface="Roboto Slab"/>
                <a:cs typeface="Roboto Slab"/>
                <a:sym typeface="Roboto Slab"/>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47" name="Google Shape;347;p38"/>
          <p:cNvSpPr txBox="1">
            <a:spLocks noGrp="1"/>
          </p:cNvSpPr>
          <p:nvPr>
            <p:ph type="body" idx="4"/>
          </p:nvPr>
        </p:nvSpPr>
        <p:spPr>
          <a:xfrm>
            <a:off x="5426100" y="2379722"/>
            <a:ext cx="2877070" cy="1696259"/>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100"/>
              <a:buFont typeface="Arial"/>
              <a:buNone/>
              <a:defRPr sz="11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48" name="Google Shape;348;p38"/>
          <p:cNvSpPr txBox="1">
            <a:spLocks noGrp="1"/>
          </p:cNvSpPr>
          <p:nvPr>
            <p:ph type="body" idx="5"/>
          </p:nvPr>
        </p:nvSpPr>
        <p:spPr>
          <a:xfrm>
            <a:off x="2349061" y="5006340"/>
            <a:ext cx="2222938" cy="137160"/>
          </a:xfrm>
          <a:prstGeom prst="rect">
            <a:avLst/>
          </a:prstGeom>
          <a:noFill/>
          <a:ln>
            <a:noFill/>
          </a:ln>
        </p:spPr>
        <p:txBody>
          <a:bodyPr spcFirstLastPara="1" wrap="square" lIns="68575" tIns="34275" rIns="68575" bIns="34275" anchor="t" anchorCtr="0">
            <a:normAutofit/>
          </a:bodyPr>
          <a:lstStyle>
            <a:lvl1pPr marL="457200" marR="0" lvl="0" indent="-228600" algn="r" rtl="0">
              <a:lnSpc>
                <a:spcPct val="90000"/>
              </a:lnSpc>
              <a:spcBef>
                <a:spcPts val="800"/>
              </a:spcBef>
              <a:spcAft>
                <a:spcPts val="0"/>
              </a:spcAft>
              <a:buClr>
                <a:schemeClr val="lt1"/>
              </a:buClr>
              <a:buSzPts val="600"/>
              <a:buFont typeface="Arial"/>
              <a:buNone/>
              <a:defRPr sz="600" b="0" i="0" u="none" strike="noStrike" cap="none">
                <a:solidFill>
                  <a:schemeClr val="lt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349" name="Google Shape;349;p38" title="Badge_CO150 250 flag_rgb_f2.png"/>
          <p:cNvPicPr preferRelativeResize="0"/>
          <p:nvPr/>
        </p:nvPicPr>
        <p:blipFill>
          <a:blip r:embed="rId3">
            <a:alphaModFix/>
          </a:blip>
          <a:stretch>
            <a:fillRect/>
          </a:stretch>
        </p:blipFill>
        <p:spPr>
          <a:xfrm>
            <a:off x="157725" y="512375"/>
            <a:ext cx="472175" cy="491275"/>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1_Title and Vertical Text">
  <p:cSld name="11_Title and Vertical Text">
    <p:bg>
      <p:bgPr>
        <a:solidFill>
          <a:schemeClr val="lt1"/>
        </a:solidFill>
        <a:effectLst/>
      </p:bgPr>
    </p:bg>
    <p:spTree>
      <p:nvGrpSpPr>
        <p:cNvPr id="1" name="Shape 350"/>
        <p:cNvGrpSpPr/>
        <p:nvPr/>
      </p:nvGrpSpPr>
      <p:grpSpPr>
        <a:xfrm>
          <a:off x="0" y="0"/>
          <a:ext cx="0" cy="0"/>
          <a:chOff x="0" y="0"/>
          <a:chExt cx="0" cy="0"/>
        </a:xfrm>
      </p:grpSpPr>
      <p:sp>
        <p:nvSpPr>
          <p:cNvPr id="351" name="Google Shape;351;p39"/>
          <p:cNvSpPr txBox="1">
            <a:spLocks noGrp="1"/>
          </p:cNvSpPr>
          <p:nvPr>
            <p:ph type="body" idx="1"/>
          </p:nvPr>
        </p:nvSpPr>
        <p:spPr>
          <a:xfrm>
            <a:off x="1385799" y="1655234"/>
            <a:ext cx="6866315" cy="976710"/>
          </a:xfrm>
          <a:prstGeom prst="rect">
            <a:avLst/>
          </a:prstGeom>
          <a:noFill/>
          <a:ln>
            <a:noFill/>
          </a:ln>
          <a:effectLst>
            <a:outerShdw blurRad="368300" dist="25400" dir="5400000" algn="ctr" rotWithShape="0">
              <a:schemeClr val="dk1">
                <a:alpha val="11764"/>
              </a:schemeClr>
            </a:outerShdw>
          </a:effectLst>
        </p:spPr>
        <p:txBody>
          <a:bodyPr spcFirstLastPara="1" wrap="square" lIns="68575" tIns="34275" rIns="68575" bIns="34275" anchor="t" anchorCtr="0">
            <a:spAutoFit/>
          </a:bodyPr>
          <a:lstStyle>
            <a:lvl1pPr marL="457200" marR="0" lvl="0" indent="-228600" algn="l" rtl="0">
              <a:lnSpc>
                <a:spcPct val="90000"/>
              </a:lnSpc>
              <a:spcBef>
                <a:spcPts val="800"/>
              </a:spcBef>
              <a:spcAft>
                <a:spcPts val="0"/>
              </a:spcAft>
              <a:buClr>
                <a:schemeClr val="lt1"/>
              </a:buClr>
              <a:buSzPts val="6400"/>
              <a:buFont typeface="Arial"/>
              <a:buNone/>
              <a:defRPr sz="6400" b="0" i="0" u="none" strike="noStrike" cap="none">
                <a:solidFill>
                  <a:schemeClr val="lt1"/>
                </a:solidFill>
                <a:latin typeface="Bebas Neue"/>
                <a:ea typeface="Bebas Neue"/>
                <a:cs typeface="Bebas Neue"/>
                <a:sym typeface="Bebas Neue"/>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52" name="Google Shape;352;p39"/>
          <p:cNvSpPr txBox="1">
            <a:spLocks noGrp="1"/>
          </p:cNvSpPr>
          <p:nvPr>
            <p:ph type="body" idx="2"/>
          </p:nvPr>
        </p:nvSpPr>
        <p:spPr>
          <a:xfrm>
            <a:off x="1385300" y="1144041"/>
            <a:ext cx="5117306" cy="472678"/>
          </a:xfrm>
          <a:prstGeom prst="rect">
            <a:avLst/>
          </a:prstGeom>
          <a:noFill/>
          <a:ln>
            <a:noFill/>
          </a:ln>
          <a:effectLst>
            <a:outerShdw blurRad="368300" dist="50800" dir="5400000" algn="ctr" rotWithShape="0">
              <a:srgbClr val="000000">
                <a:alpha val="11764"/>
              </a:srgbClr>
            </a:outerShdw>
          </a:effectLst>
        </p:spPr>
        <p:txBody>
          <a:bodyPr spcFirstLastPara="1" wrap="square" lIns="68575" tIns="34275" rIns="68575" bIns="34275" anchor="b" anchorCtr="0">
            <a:noAutofit/>
          </a:bodyPr>
          <a:lstStyle>
            <a:lvl1pPr marL="457200" marR="0" lvl="0" indent="-228600" algn="l" rtl="0">
              <a:lnSpc>
                <a:spcPct val="90000"/>
              </a:lnSpc>
              <a:spcBef>
                <a:spcPts val="800"/>
              </a:spcBef>
              <a:spcAft>
                <a:spcPts val="0"/>
              </a:spcAft>
              <a:buClr>
                <a:schemeClr val="lt1"/>
              </a:buClr>
              <a:buSzPts val="2400"/>
              <a:buFont typeface="Arial"/>
              <a:buNone/>
              <a:defRPr sz="2400" b="0" i="0" u="none" strike="noStrike" cap="none">
                <a:solidFill>
                  <a:schemeClr val="lt1"/>
                </a:solidFill>
                <a:latin typeface="Bebas Neue"/>
                <a:ea typeface="Bebas Neue"/>
                <a:cs typeface="Bebas Neue"/>
                <a:sym typeface="Bebas Neue"/>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53" name="Google Shape;353;p39"/>
          <p:cNvSpPr/>
          <p:nvPr/>
        </p:nvSpPr>
        <p:spPr>
          <a:xfrm>
            <a:off x="0" y="0"/>
            <a:ext cx="753426" cy="5143500"/>
          </a:xfrm>
          <a:prstGeom prst="rect">
            <a:avLst/>
          </a:prstGeom>
          <a:solidFill>
            <a:srgbClr val="24436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354" name="Google Shape;354;p39"/>
          <p:cNvPicPr preferRelativeResize="0"/>
          <p:nvPr/>
        </p:nvPicPr>
        <p:blipFill rotWithShape="1">
          <a:blip r:embed="rId2">
            <a:alphaModFix/>
          </a:blip>
          <a:srcRect/>
          <a:stretch/>
        </p:blipFill>
        <p:spPr>
          <a:xfrm>
            <a:off x="142757" y="1142991"/>
            <a:ext cx="472229" cy="326100"/>
          </a:xfrm>
          <a:prstGeom prst="rect">
            <a:avLst/>
          </a:prstGeom>
          <a:noFill/>
          <a:ln>
            <a:noFill/>
          </a:ln>
        </p:spPr>
      </p:pic>
      <p:sp>
        <p:nvSpPr>
          <p:cNvPr id="355" name="Google Shape;355;p39"/>
          <p:cNvSpPr/>
          <p:nvPr/>
        </p:nvSpPr>
        <p:spPr>
          <a:xfrm>
            <a:off x="753426" y="0"/>
            <a:ext cx="34289" cy="5143500"/>
          </a:xfrm>
          <a:prstGeom prst="rect">
            <a:avLst/>
          </a:prstGeom>
          <a:solidFill>
            <a:srgbClr val="32719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latin typeface="Calibri"/>
              <a:ea typeface="Calibri"/>
              <a:cs typeface="Calibri"/>
              <a:sym typeface="Calibri"/>
            </a:endParaRPr>
          </a:p>
        </p:txBody>
      </p:sp>
      <p:sp>
        <p:nvSpPr>
          <p:cNvPr id="356" name="Google Shape;356;p39"/>
          <p:cNvSpPr>
            <a:spLocks noGrp="1"/>
          </p:cNvSpPr>
          <p:nvPr>
            <p:ph type="pic" idx="3"/>
          </p:nvPr>
        </p:nvSpPr>
        <p:spPr>
          <a:xfrm>
            <a:off x="787715" y="0"/>
            <a:ext cx="8356285" cy="5143500"/>
          </a:xfrm>
          <a:prstGeom prst="rect">
            <a:avLst/>
          </a:prstGeom>
          <a:noFill/>
          <a:ln>
            <a:noFill/>
          </a:ln>
        </p:spPr>
      </p:sp>
      <p:sp>
        <p:nvSpPr>
          <p:cNvPr id="357" name="Google Shape;357;p39"/>
          <p:cNvSpPr txBox="1">
            <a:spLocks noGrp="1"/>
          </p:cNvSpPr>
          <p:nvPr>
            <p:ph type="body" idx="4"/>
          </p:nvPr>
        </p:nvSpPr>
        <p:spPr>
          <a:xfrm>
            <a:off x="6122521" y="4980623"/>
            <a:ext cx="3021479" cy="162878"/>
          </a:xfrm>
          <a:prstGeom prst="rect">
            <a:avLst/>
          </a:prstGeom>
          <a:noFill/>
          <a:ln>
            <a:noFill/>
          </a:ln>
        </p:spPr>
        <p:txBody>
          <a:bodyPr spcFirstLastPara="1" wrap="square" lIns="68575" tIns="34275" rIns="68575" bIns="34275" anchor="t" anchorCtr="0">
            <a:normAutofit/>
          </a:bodyPr>
          <a:lstStyle>
            <a:lvl1pPr marL="457200" marR="0" lvl="0" indent="-228600" algn="r" rtl="0">
              <a:lnSpc>
                <a:spcPct val="90000"/>
              </a:lnSpc>
              <a:spcBef>
                <a:spcPts val="800"/>
              </a:spcBef>
              <a:spcAft>
                <a:spcPts val="0"/>
              </a:spcAft>
              <a:buClr>
                <a:schemeClr val="lt1"/>
              </a:buClr>
              <a:buSzPts val="600"/>
              <a:buFont typeface="Arial"/>
              <a:buNone/>
              <a:defRPr sz="600" b="0" i="0" u="none" strike="noStrike" cap="none">
                <a:solidFill>
                  <a:schemeClr val="lt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358" name="Google Shape;358;p39" title="Badge_CO150 250 flag_rgb_f2.png"/>
          <p:cNvPicPr preferRelativeResize="0"/>
          <p:nvPr/>
        </p:nvPicPr>
        <p:blipFill>
          <a:blip r:embed="rId3">
            <a:alphaModFix/>
          </a:blip>
          <a:stretch>
            <a:fillRect/>
          </a:stretch>
        </p:blipFill>
        <p:spPr>
          <a:xfrm>
            <a:off x="157725" y="512375"/>
            <a:ext cx="472175" cy="491275"/>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359"/>
        <p:cNvGrpSpPr/>
        <p:nvPr/>
      </p:nvGrpSpPr>
      <p:grpSpPr>
        <a:xfrm>
          <a:off x="0" y="0"/>
          <a:ext cx="0" cy="0"/>
          <a:chOff x="0" y="0"/>
          <a:chExt cx="0" cy="0"/>
        </a:xfrm>
      </p:grpSpPr>
      <p:sp>
        <p:nvSpPr>
          <p:cNvPr id="360" name="Google Shape;360;p40"/>
          <p:cNvSpPr>
            <a:spLocks noGrp="1"/>
          </p:cNvSpPr>
          <p:nvPr>
            <p:ph type="pic" idx="2"/>
          </p:nvPr>
        </p:nvSpPr>
        <p:spPr>
          <a:xfrm>
            <a:off x="5949538" y="0"/>
            <a:ext cx="3194462" cy="5143500"/>
          </a:xfrm>
          <a:prstGeom prst="rect">
            <a:avLst/>
          </a:prstGeom>
          <a:noFill/>
          <a:ln>
            <a:noFill/>
          </a:ln>
        </p:spPr>
      </p:sp>
      <p:grpSp>
        <p:nvGrpSpPr>
          <p:cNvPr id="361" name="Google Shape;361;p40"/>
          <p:cNvGrpSpPr/>
          <p:nvPr/>
        </p:nvGrpSpPr>
        <p:grpSpPr>
          <a:xfrm>
            <a:off x="0" y="0"/>
            <a:ext cx="787715" cy="5143500"/>
            <a:chOff x="0" y="0"/>
            <a:chExt cx="1050287" cy="6858000"/>
          </a:xfrm>
        </p:grpSpPr>
        <p:sp>
          <p:nvSpPr>
            <p:cNvPr id="362" name="Google Shape;362;p40"/>
            <p:cNvSpPr/>
            <p:nvPr/>
          </p:nvSpPr>
          <p:spPr>
            <a:xfrm>
              <a:off x="0" y="0"/>
              <a:ext cx="1004568" cy="6858000"/>
            </a:xfrm>
            <a:prstGeom prst="rect">
              <a:avLst/>
            </a:prstGeom>
            <a:solidFill>
              <a:srgbClr val="24436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363" name="Google Shape;363;p40"/>
            <p:cNvPicPr preferRelativeResize="0"/>
            <p:nvPr/>
          </p:nvPicPr>
          <p:blipFill rotWithShape="1">
            <a:blip r:embed="rId2">
              <a:alphaModFix/>
            </a:blip>
            <a:srcRect/>
            <a:stretch/>
          </p:blipFill>
          <p:spPr>
            <a:xfrm>
              <a:off x="190343" y="1523988"/>
              <a:ext cx="629638" cy="434800"/>
            </a:xfrm>
            <a:prstGeom prst="rect">
              <a:avLst/>
            </a:prstGeom>
            <a:noFill/>
            <a:ln>
              <a:noFill/>
            </a:ln>
          </p:spPr>
        </p:pic>
        <p:sp>
          <p:nvSpPr>
            <p:cNvPr id="364" name="Google Shape;364;p40"/>
            <p:cNvSpPr/>
            <p:nvPr/>
          </p:nvSpPr>
          <p:spPr>
            <a:xfrm>
              <a:off x="1004568" y="0"/>
              <a:ext cx="45719" cy="6858000"/>
            </a:xfrm>
            <a:prstGeom prst="rect">
              <a:avLst/>
            </a:prstGeom>
            <a:solidFill>
              <a:srgbClr val="32719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latin typeface="Calibri"/>
                <a:ea typeface="Calibri"/>
                <a:cs typeface="Calibri"/>
                <a:sym typeface="Calibri"/>
              </a:endParaRPr>
            </a:p>
          </p:txBody>
        </p:sp>
      </p:grpSp>
      <p:sp>
        <p:nvSpPr>
          <p:cNvPr id="365" name="Google Shape;365;p40"/>
          <p:cNvSpPr txBox="1">
            <a:spLocks noGrp="1"/>
          </p:cNvSpPr>
          <p:nvPr>
            <p:ph type="body" idx="1"/>
          </p:nvPr>
        </p:nvSpPr>
        <p:spPr>
          <a:xfrm>
            <a:off x="1029316" y="443450"/>
            <a:ext cx="4616889" cy="590550"/>
          </a:xfrm>
          <a:prstGeom prst="rect">
            <a:avLst/>
          </a:prstGeom>
          <a:noFill/>
          <a:ln>
            <a:noFill/>
          </a:ln>
        </p:spPr>
        <p:txBody>
          <a:bodyPr spcFirstLastPara="1" wrap="square" lIns="68575" tIns="34275" rIns="68575" bIns="34275" anchor="b" anchorCtr="0">
            <a:normAutofit/>
          </a:bodyPr>
          <a:lstStyle>
            <a:lvl1pPr marL="457200" marR="0" lvl="0" indent="-228600" algn="l" rtl="0">
              <a:lnSpc>
                <a:spcPct val="90000"/>
              </a:lnSpc>
              <a:spcBef>
                <a:spcPts val="800"/>
              </a:spcBef>
              <a:spcAft>
                <a:spcPts val="0"/>
              </a:spcAft>
              <a:buClr>
                <a:srgbClr val="EE9F36"/>
              </a:buClr>
              <a:buSzPts val="3400"/>
              <a:buFont typeface="Arial"/>
              <a:buNone/>
              <a:defRPr sz="3400" b="0" i="0" u="none" strike="noStrike" cap="none">
                <a:solidFill>
                  <a:srgbClr val="EE9F36"/>
                </a:solidFill>
                <a:latin typeface="Bebas Neue"/>
                <a:ea typeface="Bebas Neue"/>
                <a:cs typeface="Bebas Neue"/>
                <a:sym typeface="Bebas Neue"/>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66" name="Google Shape;366;p40"/>
          <p:cNvSpPr txBox="1">
            <a:spLocks noGrp="1"/>
          </p:cNvSpPr>
          <p:nvPr>
            <p:ph type="body" idx="3"/>
          </p:nvPr>
        </p:nvSpPr>
        <p:spPr>
          <a:xfrm>
            <a:off x="1029316" y="1006021"/>
            <a:ext cx="4616888" cy="347663"/>
          </a:xfrm>
          <a:prstGeom prst="rect">
            <a:avLst/>
          </a:prstGeom>
          <a:noFill/>
          <a:ln>
            <a:noFill/>
          </a:ln>
          <a:effectLst>
            <a:outerShdw blurRad="368300" dist="25400" dir="5400000" algn="ctr" rotWithShape="0">
              <a:schemeClr val="dk1">
                <a:alpha val="9019"/>
              </a:schemeClr>
            </a:outerShdw>
          </a:effectLst>
        </p:spPr>
        <p:txBody>
          <a:bodyPr spcFirstLastPara="1" wrap="square" lIns="68575" tIns="34275" rIns="68575" bIns="34275" anchor="t" anchorCtr="0">
            <a:normAutofit/>
          </a:bodyPr>
          <a:lstStyle>
            <a:lvl1pPr marL="457200" marR="0" lvl="0" indent="-228600" algn="l" rtl="0">
              <a:lnSpc>
                <a:spcPct val="90000"/>
              </a:lnSpc>
              <a:spcBef>
                <a:spcPts val="800"/>
              </a:spcBef>
              <a:spcAft>
                <a:spcPts val="0"/>
              </a:spcAft>
              <a:buClr>
                <a:srgbClr val="3F3F3F"/>
              </a:buClr>
              <a:buSzPts val="1400"/>
              <a:buFont typeface="Arial"/>
              <a:buNone/>
              <a:defRPr sz="1400" b="0" i="0" u="none" strike="noStrike" cap="none">
                <a:solidFill>
                  <a:srgbClr val="3F3F3F"/>
                </a:solidFill>
                <a:latin typeface="Roboto Slab"/>
                <a:ea typeface="Roboto Slab"/>
                <a:cs typeface="Roboto Slab"/>
                <a:sym typeface="Roboto Slab"/>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67" name="Google Shape;367;p40"/>
          <p:cNvSpPr txBox="1">
            <a:spLocks noGrp="1"/>
          </p:cNvSpPr>
          <p:nvPr>
            <p:ph type="body" idx="4"/>
          </p:nvPr>
        </p:nvSpPr>
        <p:spPr>
          <a:xfrm>
            <a:off x="1029434" y="1643063"/>
            <a:ext cx="4616771" cy="750768"/>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100"/>
              <a:buFont typeface="Arial"/>
              <a:buNone/>
              <a:defRPr sz="11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68" name="Google Shape;368;p40"/>
          <p:cNvSpPr txBox="1">
            <a:spLocks noGrp="1"/>
          </p:cNvSpPr>
          <p:nvPr>
            <p:ph type="body" idx="5"/>
          </p:nvPr>
        </p:nvSpPr>
        <p:spPr>
          <a:xfrm>
            <a:off x="1181101" y="2571749"/>
            <a:ext cx="4465104" cy="999586"/>
          </a:xfrm>
          <a:prstGeom prst="rect">
            <a:avLst/>
          </a:prstGeom>
          <a:noFill/>
          <a:ln>
            <a:noFill/>
          </a:ln>
        </p:spPr>
        <p:txBody>
          <a:bodyPr spcFirstLastPara="1" wrap="square" lIns="68575" tIns="34275" rIns="68575" bIns="34275" anchor="t" anchorCtr="0">
            <a:noAutofit/>
          </a:bodyPr>
          <a:lstStyle>
            <a:lvl1pPr marL="457200" marR="0" lvl="0" indent="-285750" algn="l" rtl="0">
              <a:lnSpc>
                <a:spcPct val="90000"/>
              </a:lnSpc>
              <a:spcBef>
                <a:spcPts val="800"/>
              </a:spcBef>
              <a:spcAft>
                <a:spcPts val="0"/>
              </a:spcAft>
              <a:buClr>
                <a:schemeClr val="dk1"/>
              </a:buClr>
              <a:buSzPts val="900"/>
              <a:buFont typeface="Arial"/>
              <a:buChar char="•"/>
              <a:defRPr sz="9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69" name="Google Shape;369;p40"/>
          <p:cNvSpPr txBox="1">
            <a:spLocks noGrp="1"/>
          </p:cNvSpPr>
          <p:nvPr>
            <p:ph type="body" idx="6"/>
          </p:nvPr>
        </p:nvSpPr>
        <p:spPr>
          <a:xfrm>
            <a:off x="6129337" y="4980623"/>
            <a:ext cx="3021479" cy="162878"/>
          </a:xfrm>
          <a:prstGeom prst="rect">
            <a:avLst/>
          </a:prstGeom>
          <a:noFill/>
          <a:ln>
            <a:noFill/>
          </a:ln>
        </p:spPr>
        <p:txBody>
          <a:bodyPr spcFirstLastPara="1" wrap="square" lIns="68575" tIns="34275" rIns="68575" bIns="34275" anchor="t" anchorCtr="0">
            <a:normAutofit/>
          </a:bodyPr>
          <a:lstStyle>
            <a:lvl1pPr marL="457200" marR="0" lvl="0" indent="-228600" algn="r" rtl="0">
              <a:lnSpc>
                <a:spcPct val="90000"/>
              </a:lnSpc>
              <a:spcBef>
                <a:spcPts val="800"/>
              </a:spcBef>
              <a:spcAft>
                <a:spcPts val="0"/>
              </a:spcAft>
              <a:buClr>
                <a:schemeClr val="lt1"/>
              </a:buClr>
              <a:buSzPts val="600"/>
              <a:buFont typeface="Arial"/>
              <a:buNone/>
              <a:defRPr sz="600" b="0" i="0" u="none" strike="noStrike" cap="none">
                <a:solidFill>
                  <a:schemeClr val="lt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370" name="Google Shape;370;p40" title="Badge_CO150 250 flag_rgb_f2.png"/>
          <p:cNvPicPr preferRelativeResize="0"/>
          <p:nvPr/>
        </p:nvPicPr>
        <p:blipFill>
          <a:blip r:embed="rId3">
            <a:alphaModFix/>
          </a:blip>
          <a:stretch>
            <a:fillRect/>
          </a:stretch>
        </p:blipFill>
        <p:spPr>
          <a:xfrm>
            <a:off x="157725" y="512375"/>
            <a:ext cx="472175" cy="491275"/>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371"/>
        <p:cNvGrpSpPr/>
        <p:nvPr/>
      </p:nvGrpSpPr>
      <p:grpSpPr>
        <a:xfrm>
          <a:off x="0" y="0"/>
          <a:ext cx="0" cy="0"/>
          <a:chOff x="0" y="0"/>
          <a:chExt cx="0" cy="0"/>
        </a:xfrm>
      </p:grpSpPr>
      <p:sp>
        <p:nvSpPr>
          <p:cNvPr id="372" name="Google Shape;372;p41"/>
          <p:cNvSpPr>
            <a:spLocks noGrp="1"/>
          </p:cNvSpPr>
          <p:nvPr>
            <p:ph type="pic" idx="2"/>
          </p:nvPr>
        </p:nvSpPr>
        <p:spPr>
          <a:xfrm>
            <a:off x="5948950" y="2605119"/>
            <a:ext cx="3194462" cy="2538380"/>
          </a:xfrm>
          <a:prstGeom prst="rect">
            <a:avLst/>
          </a:prstGeom>
          <a:noFill/>
          <a:ln>
            <a:noFill/>
          </a:ln>
        </p:spPr>
      </p:sp>
      <p:sp>
        <p:nvSpPr>
          <p:cNvPr id="373" name="Google Shape;373;p41"/>
          <p:cNvSpPr>
            <a:spLocks noGrp="1"/>
          </p:cNvSpPr>
          <p:nvPr>
            <p:ph type="pic" idx="3"/>
          </p:nvPr>
        </p:nvSpPr>
        <p:spPr>
          <a:xfrm>
            <a:off x="5948949" y="1008"/>
            <a:ext cx="3194462" cy="2515521"/>
          </a:xfrm>
          <a:prstGeom prst="rect">
            <a:avLst/>
          </a:prstGeom>
          <a:noFill/>
          <a:ln>
            <a:noFill/>
          </a:ln>
        </p:spPr>
      </p:sp>
      <p:grpSp>
        <p:nvGrpSpPr>
          <p:cNvPr id="374" name="Google Shape;374;p41"/>
          <p:cNvGrpSpPr/>
          <p:nvPr/>
        </p:nvGrpSpPr>
        <p:grpSpPr>
          <a:xfrm>
            <a:off x="0" y="0"/>
            <a:ext cx="787715" cy="5143500"/>
            <a:chOff x="0" y="0"/>
            <a:chExt cx="1050287" cy="6858000"/>
          </a:xfrm>
        </p:grpSpPr>
        <p:sp>
          <p:nvSpPr>
            <p:cNvPr id="375" name="Google Shape;375;p41"/>
            <p:cNvSpPr/>
            <p:nvPr/>
          </p:nvSpPr>
          <p:spPr>
            <a:xfrm>
              <a:off x="0" y="0"/>
              <a:ext cx="1004568" cy="6858000"/>
            </a:xfrm>
            <a:prstGeom prst="rect">
              <a:avLst/>
            </a:prstGeom>
            <a:solidFill>
              <a:srgbClr val="24436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376" name="Google Shape;376;p41"/>
            <p:cNvPicPr preferRelativeResize="0"/>
            <p:nvPr/>
          </p:nvPicPr>
          <p:blipFill rotWithShape="1">
            <a:blip r:embed="rId2">
              <a:alphaModFix/>
            </a:blip>
            <a:srcRect/>
            <a:stretch/>
          </p:blipFill>
          <p:spPr>
            <a:xfrm>
              <a:off x="190343" y="1523988"/>
              <a:ext cx="629638" cy="434800"/>
            </a:xfrm>
            <a:prstGeom prst="rect">
              <a:avLst/>
            </a:prstGeom>
            <a:noFill/>
            <a:ln>
              <a:noFill/>
            </a:ln>
          </p:spPr>
        </p:pic>
        <p:sp>
          <p:nvSpPr>
            <p:cNvPr id="377" name="Google Shape;377;p41"/>
            <p:cNvSpPr/>
            <p:nvPr/>
          </p:nvSpPr>
          <p:spPr>
            <a:xfrm>
              <a:off x="1004568" y="0"/>
              <a:ext cx="45719" cy="6858000"/>
            </a:xfrm>
            <a:prstGeom prst="rect">
              <a:avLst/>
            </a:prstGeom>
            <a:solidFill>
              <a:srgbClr val="32719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latin typeface="Calibri"/>
                <a:ea typeface="Calibri"/>
                <a:cs typeface="Calibri"/>
                <a:sym typeface="Calibri"/>
              </a:endParaRPr>
            </a:p>
          </p:txBody>
        </p:sp>
      </p:grpSp>
      <p:sp>
        <p:nvSpPr>
          <p:cNvPr id="378" name="Google Shape;378;p41"/>
          <p:cNvSpPr txBox="1">
            <a:spLocks noGrp="1"/>
          </p:cNvSpPr>
          <p:nvPr>
            <p:ph type="body" idx="1"/>
          </p:nvPr>
        </p:nvSpPr>
        <p:spPr>
          <a:xfrm>
            <a:off x="1029316" y="443450"/>
            <a:ext cx="4616889" cy="590550"/>
          </a:xfrm>
          <a:prstGeom prst="rect">
            <a:avLst/>
          </a:prstGeom>
          <a:noFill/>
          <a:ln>
            <a:noFill/>
          </a:ln>
        </p:spPr>
        <p:txBody>
          <a:bodyPr spcFirstLastPara="1" wrap="square" lIns="68575" tIns="34275" rIns="68575" bIns="34275" anchor="b" anchorCtr="0">
            <a:normAutofit/>
          </a:bodyPr>
          <a:lstStyle>
            <a:lvl1pPr marL="457200" marR="0" lvl="0" indent="-228600" algn="l" rtl="0">
              <a:lnSpc>
                <a:spcPct val="90000"/>
              </a:lnSpc>
              <a:spcBef>
                <a:spcPts val="800"/>
              </a:spcBef>
              <a:spcAft>
                <a:spcPts val="0"/>
              </a:spcAft>
              <a:buClr>
                <a:srgbClr val="EE9F36"/>
              </a:buClr>
              <a:buSzPts val="3400"/>
              <a:buFont typeface="Arial"/>
              <a:buNone/>
              <a:defRPr sz="3400" b="0" i="0" u="none" strike="noStrike" cap="none">
                <a:solidFill>
                  <a:srgbClr val="EE9F36"/>
                </a:solidFill>
                <a:latin typeface="Bebas Neue"/>
                <a:ea typeface="Bebas Neue"/>
                <a:cs typeface="Bebas Neue"/>
                <a:sym typeface="Bebas Neue"/>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79" name="Google Shape;379;p41"/>
          <p:cNvSpPr txBox="1">
            <a:spLocks noGrp="1"/>
          </p:cNvSpPr>
          <p:nvPr>
            <p:ph type="body" idx="4"/>
          </p:nvPr>
        </p:nvSpPr>
        <p:spPr>
          <a:xfrm>
            <a:off x="1029316" y="1006021"/>
            <a:ext cx="4616888" cy="347663"/>
          </a:xfrm>
          <a:prstGeom prst="rect">
            <a:avLst/>
          </a:prstGeom>
          <a:noFill/>
          <a:ln>
            <a:noFill/>
          </a:ln>
          <a:effectLst>
            <a:outerShdw blurRad="368300" dist="25400" dir="5400000" algn="ctr" rotWithShape="0">
              <a:schemeClr val="dk1">
                <a:alpha val="9019"/>
              </a:schemeClr>
            </a:outerShdw>
          </a:effectLst>
        </p:spPr>
        <p:txBody>
          <a:bodyPr spcFirstLastPara="1" wrap="square" lIns="68575" tIns="34275" rIns="68575" bIns="34275" anchor="t" anchorCtr="0">
            <a:normAutofit/>
          </a:bodyPr>
          <a:lstStyle>
            <a:lvl1pPr marL="457200" marR="0" lvl="0" indent="-228600" algn="l" rtl="0">
              <a:lnSpc>
                <a:spcPct val="90000"/>
              </a:lnSpc>
              <a:spcBef>
                <a:spcPts val="800"/>
              </a:spcBef>
              <a:spcAft>
                <a:spcPts val="0"/>
              </a:spcAft>
              <a:buClr>
                <a:srgbClr val="3F3F3F"/>
              </a:buClr>
              <a:buSzPts val="1400"/>
              <a:buFont typeface="Arial"/>
              <a:buNone/>
              <a:defRPr sz="1400" b="0" i="0" u="none" strike="noStrike" cap="none">
                <a:solidFill>
                  <a:srgbClr val="3F3F3F"/>
                </a:solidFill>
                <a:latin typeface="Roboto Slab"/>
                <a:ea typeface="Roboto Slab"/>
                <a:cs typeface="Roboto Slab"/>
                <a:sym typeface="Roboto Slab"/>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80" name="Google Shape;380;p41"/>
          <p:cNvSpPr txBox="1">
            <a:spLocks noGrp="1"/>
          </p:cNvSpPr>
          <p:nvPr>
            <p:ph type="body" idx="5"/>
          </p:nvPr>
        </p:nvSpPr>
        <p:spPr>
          <a:xfrm>
            <a:off x="1029434" y="1643063"/>
            <a:ext cx="4616771" cy="750768"/>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100"/>
              <a:buFont typeface="Arial"/>
              <a:buNone/>
              <a:defRPr sz="11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81" name="Google Shape;381;p41"/>
          <p:cNvSpPr txBox="1">
            <a:spLocks noGrp="1"/>
          </p:cNvSpPr>
          <p:nvPr>
            <p:ph type="body" idx="6"/>
          </p:nvPr>
        </p:nvSpPr>
        <p:spPr>
          <a:xfrm>
            <a:off x="1181101" y="2571749"/>
            <a:ext cx="4465104" cy="999586"/>
          </a:xfrm>
          <a:prstGeom prst="rect">
            <a:avLst/>
          </a:prstGeom>
          <a:noFill/>
          <a:ln>
            <a:noFill/>
          </a:ln>
        </p:spPr>
        <p:txBody>
          <a:bodyPr spcFirstLastPara="1" wrap="square" lIns="68575" tIns="34275" rIns="68575" bIns="34275" anchor="t" anchorCtr="0">
            <a:noAutofit/>
          </a:bodyPr>
          <a:lstStyle>
            <a:lvl1pPr marL="457200" marR="0" lvl="0" indent="-285750" algn="l" rtl="0">
              <a:lnSpc>
                <a:spcPct val="90000"/>
              </a:lnSpc>
              <a:spcBef>
                <a:spcPts val="800"/>
              </a:spcBef>
              <a:spcAft>
                <a:spcPts val="0"/>
              </a:spcAft>
              <a:buClr>
                <a:schemeClr val="dk1"/>
              </a:buClr>
              <a:buSzPts val="900"/>
              <a:buFont typeface="Arial"/>
              <a:buChar char="•"/>
              <a:defRPr sz="9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82" name="Google Shape;382;p41"/>
          <p:cNvSpPr txBox="1">
            <a:spLocks noGrp="1"/>
          </p:cNvSpPr>
          <p:nvPr>
            <p:ph type="body" idx="7"/>
          </p:nvPr>
        </p:nvSpPr>
        <p:spPr>
          <a:xfrm>
            <a:off x="6129337" y="4980623"/>
            <a:ext cx="3021479" cy="162878"/>
          </a:xfrm>
          <a:prstGeom prst="rect">
            <a:avLst/>
          </a:prstGeom>
          <a:noFill/>
          <a:ln>
            <a:noFill/>
          </a:ln>
        </p:spPr>
        <p:txBody>
          <a:bodyPr spcFirstLastPara="1" wrap="square" lIns="68575" tIns="34275" rIns="68575" bIns="34275" anchor="t" anchorCtr="0">
            <a:normAutofit/>
          </a:bodyPr>
          <a:lstStyle>
            <a:lvl1pPr marL="457200" marR="0" lvl="0" indent="-228600" algn="r" rtl="0">
              <a:lnSpc>
                <a:spcPct val="90000"/>
              </a:lnSpc>
              <a:spcBef>
                <a:spcPts val="800"/>
              </a:spcBef>
              <a:spcAft>
                <a:spcPts val="0"/>
              </a:spcAft>
              <a:buClr>
                <a:schemeClr val="lt1"/>
              </a:buClr>
              <a:buSzPts val="600"/>
              <a:buFont typeface="Arial"/>
              <a:buNone/>
              <a:defRPr sz="600" b="0" i="0" u="none" strike="noStrike" cap="none">
                <a:solidFill>
                  <a:schemeClr val="lt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83" name="Google Shape;383;p41"/>
          <p:cNvSpPr txBox="1">
            <a:spLocks noGrp="1"/>
          </p:cNvSpPr>
          <p:nvPr>
            <p:ph type="body" idx="8"/>
          </p:nvPr>
        </p:nvSpPr>
        <p:spPr>
          <a:xfrm>
            <a:off x="6129336" y="2358359"/>
            <a:ext cx="3021479" cy="162878"/>
          </a:xfrm>
          <a:prstGeom prst="rect">
            <a:avLst/>
          </a:prstGeom>
          <a:noFill/>
          <a:ln>
            <a:noFill/>
          </a:ln>
        </p:spPr>
        <p:txBody>
          <a:bodyPr spcFirstLastPara="1" wrap="square" lIns="68575" tIns="34275" rIns="68575" bIns="34275" anchor="t" anchorCtr="0">
            <a:normAutofit/>
          </a:bodyPr>
          <a:lstStyle>
            <a:lvl1pPr marL="457200" marR="0" lvl="0" indent="-228600" algn="r" rtl="0">
              <a:lnSpc>
                <a:spcPct val="90000"/>
              </a:lnSpc>
              <a:spcBef>
                <a:spcPts val="800"/>
              </a:spcBef>
              <a:spcAft>
                <a:spcPts val="0"/>
              </a:spcAft>
              <a:buClr>
                <a:schemeClr val="lt1"/>
              </a:buClr>
              <a:buSzPts val="600"/>
              <a:buFont typeface="Arial"/>
              <a:buNone/>
              <a:defRPr sz="600" b="0" i="0" u="none" strike="noStrike" cap="none">
                <a:solidFill>
                  <a:schemeClr val="lt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384" name="Google Shape;384;p41" title="Badge_CO150 250 flag_rgb_f2.png"/>
          <p:cNvPicPr preferRelativeResize="0"/>
          <p:nvPr/>
        </p:nvPicPr>
        <p:blipFill>
          <a:blip r:embed="rId3">
            <a:alphaModFix/>
          </a:blip>
          <a:stretch>
            <a:fillRect/>
          </a:stretch>
        </p:blipFill>
        <p:spPr>
          <a:xfrm>
            <a:off x="157725" y="512375"/>
            <a:ext cx="472175" cy="49127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31_Title and Vertical Text">
  <p:cSld name="31_Title and Vertical Text">
    <p:spTree>
      <p:nvGrpSpPr>
        <p:cNvPr id="1" name="Shape 385"/>
        <p:cNvGrpSpPr/>
        <p:nvPr/>
      </p:nvGrpSpPr>
      <p:grpSpPr>
        <a:xfrm>
          <a:off x="0" y="0"/>
          <a:ext cx="0" cy="0"/>
          <a:chOff x="0" y="0"/>
          <a:chExt cx="0" cy="0"/>
        </a:xfrm>
      </p:grpSpPr>
      <p:grpSp>
        <p:nvGrpSpPr>
          <p:cNvPr id="386" name="Google Shape;386;p42"/>
          <p:cNvGrpSpPr/>
          <p:nvPr/>
        </p:nvGrpSpPr>
        <p:grpSpPr>
          <a:xfrm>
            <a:off x="0" y="0"/>
            <a:ext cx="787715" cy="5143500"/>
            <a:chOff x="0" y="0"/>
            <a:chExt cx="1050287" cy="6858000"/>
          </a:xfrm>
        </p:grpSpPr>
        <p:sp>
          <p:nvSpPr>
            <p:cNvPr id="387" name="Google Shape;387;p42"/>
            <p:cNvSpPr/>
            <p:nvPr/>
          </p:nvSpPr>
          <p:spPr>
            <a:xfrm>
              <a:off x="0" y="0"/>
              <a:ext cx="1004568" cy="6858000"/>
            </a:xfrm>
            <a:prstGeom prst="rect">
              <a:avLst/>
            </a:prstGeom>
            <a:solidFill>
              <a:srgbClr val="24436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388" name="Google Shape;388;p42"/>
            <p:cNvPicPr preferRelativeResize="0"/>
            <p:nvPr/>
          </p:nvPicPr>
          <p:blipFill rotWithShape="1">
            <a:blip r:embed="rId2">
              <a:alphaModFix/>
            </a:blip>
            <a:srcRect/>
            <a:stretch/>
          </p:blipFill>
          <p:spPr>
            <a:xfrm>
              <a:off x="190343" y="1523988"/>
              <a:ext cx="629638" cy="434800"/>
            </a:xfrm>
            <a:prstGeom prst="rect">
              <a:avLst/>
            </a:prstGeom>
            <a:noFill/>
            <a:ln>
              <a:noFill/>
            </a:ln>
          </p:spPr>
        </p:pic>
        <p:sp>
          <p:nvSpPr>
            <p:cNvPr id="389" name="Google Shape;389;p42"/>
            <p:cNvSpPr/>
            <p:nvPr/>
          </p:nvSpPr>
          <p:spPr>
            <a:xfrm>
              <a:off x="1004568" y="0"/>
              <a:ext cx="45719" cy="6858000"/>
            </a:xfrm>
            <a:prstGeom prst="rect">
              <a:avLst/>
            </a:prstGeom>
            <a:solidFill>
              <a:srgbClr val="32719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latin typeface="Calibri"/>
                <a:ea typeface="Calibri"/>
                <a:cs typeface="Calibri"/>
                <a:sym typeface="Calibri"/>
              </a:endParaRPr>
            </a:p>
          </p:txBody>
        </p:sp>
      </p:grpSp>
      <p:sp>
        <p:nvSpPr>
          <p:cNvPr id="390" name="Google Shape;390;p42"/>
          <p:cNvSpPr txBox="1">
            <a:spLocks noGrp="1"/>
          </p:cNvSpPr>
          <p:nvPr>
            <p:ph type="body" idx="1"/>
          </p:nvPr>
        </p:nvSpPr>
        <p:spPr>
          <a:xfrm>
            <a:off x="1029316" y="443450"/>
            <a:ext cx="7774643" cy="590550"/>
          </a:xfrm>
          <a:prstGeom prst="rect">
            <a:avLst/>
          </a:prstGeom>
          <a:noFill/>
          <a:ln>
            <a:noFill/>
          </a:ln>
        </p:spPr>
        <p:txBody>
          <a:bodyPr spcFirstLastPara="1" wrap="square" lIns="68575" tIns="34275" rIns="68575" bIns="34275" anchor="b" anchorCtr="0">
            <a:normAutofit/>
          </a:bodyPr>
          <a:lstStyle>
            <a:lvl1pPr marL="457200" marR="0" lvl="0" indent="-228600" algn="l" rtl="0">
              <a:lnSpc>
                <a:spcPct val="90000"/>
              </a:lnSpc>
              <a:spcBef>
                <a:spcPts val="800"/>
              </a:spcBef>
              <a:spcAft>
                <a:spcPts val="0"/>
              </a:spcAft>
              <a:buClr>
                <a:srgbClr val="EE9F36"/>
              </a:buClr>
              <a:buSzPts val="3400"/>
              <a:buFont typeface="Arial"/>
              <a:buNone/>
              <a:defRPr sz="3400" b="0" i="0" u="none" strike="noStrike" cap="none">
                <a:solidFill>
                  <a:srgbClr val="EE9F36"/>
                </a:solidFill>
                <a:latin typeface="Bebas Neue"/>
                <a:ea typeface="Bebas Neue"/>
                <a:cs typeface="Bebas Neue"/>
                <a:sym typeface="Bebas Neue"/>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91" name="Google Shape;391;p42"/>
          <p:cNvSpPr txBox="1">
            <a:spLocks noGrp="1"/>
          </p:cNvSpPr>
          <p:nvPr>
            <p:ph type="body" idx="2"/>
          </p:nvPr>
        </p:nvSpPr>
        <p:spPr>
          <a:xfrm>
            <a:off x="1029317" y="1006021"/>
            <a:ext cx="7774641" cy="347663"/>
          </a:xfrm>
          <a:prstGeom prst="rect">
            <a:avLst/>
          </a:prstGeom>
          <a:noFill/>
          <a:ln>
            <a:noFill/>
          </a:ln>
          <a:effectLst>
            <a:outerShdw blurRad="368300" dist="25400" dir="5400000" algn="ctr" rotWithShape="0">
              <a:schemeClr val="dk1">
                <a:alpha val="9019"/>
              </a:schemeClr>
            </a:outerShdw>
          </a:effectLst>
        </p:spPr>
        <p:txBody>
          <a:bodyPr spcFirstLastPara="1" wrap="square" lIns="68575" tIns="34275" rIns="68575" bIns="34275" anchor="t" anchorCtr="0">
            <a:normAutofit/>
          </a:bodyPr>
          <a:lstStyle>
            <a:lvl1pPr marL="457200" marR="0" lvl="0" indent="-228600" algn="l" rtl="0">
              <a:lnSpc>
                <a:spcPct val="90000"/>
              </a:lnSpc>
              <a:spcBef>
                <a:spcPts val="800"/>
              </a:spcBef>
              <a:spcAft>
                <a:spcPts val="0"/>
              </a:spcAft>
              <a:buClr>
                <a:srgbClr val="3F3F3F"/>
              </a:buClr>
              <a:buSzPts val="1400"/>
              <a:buFont typeface="Arial"/>
              <a:buNone/>
              <a:defRPr sz="1400" b="0" i="0" u="none" strike="noStrike" cap="none">
                <a:solidFill>
                  <a:srgbClr val="3F3F3F"/>
                </a:solidFill>
                <a:latin typeface="Roboto Slab"/>
                <a:ea typeface="Roboto Slab"/>
                <a:cs typeface="Roboto Slab"/>
                <a:sym typeface="Roboto Slab"/>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92" name="Google Shape;392;p42"/>
          <p:cNvSpPr>
            <a:spLocks noGrp="1"/>
          </p:cNvSpPr>
          <p:nvPr>
            <p:ph type="pic" idx="3"/>
          </p:nvPr>
        </p:nvSpPr>
        <p:spPr>
          <a:xfrm>
            <a:off x="1119359" y="1541070"/>
            <a:ext cx="3787923" cy="3223811"/>
          </a:xfrm>
          <a:prstGeom prst="rect">
            <a:avLst/>
          </a:prstGeom>
          <a:noFill/>
          <a:ln>
            <a:noFill/>
          </a:ln>
        </p:spPr>
      </p:sp>
      <p:sp>
        <p:nvSpPr>
          <p:cNvPr id="393" name="Google Shape;393;p42"/>
          <p:cNvSpPr>
            <a:spLocks noGrp="1"/>
          </p:cNvSpPr>
          <p:nvPr>
            <p:ph type="pic" idx="4"/>
          </p:nvPr>
        </p:nvSpPr>
        <p:spPr>
          <a:xfrm>
            <a:off x="5016034" y="1541070"/>
            <a:ext cx="3787923" cy="3223811"/>
          </a:xfrm>
          <a:prstGeom prst="rect">
            <a:avLst/>
          </a:prstGeom>
          <a:noFill/>
          <a:ln>
            <a:noFill/>
          </a:ln>
        </p:spPr>
      </p:sp>
      <p:sp>
        <p:nvSpPr>
          <p:cNvPr id="394" name="Google Shape;394;p42"/>
          <p:cNvSpPr txBox="1">
            <a:spLocks noGrp="1"/>
          </p:cNvSpPr>
          <p:nvPr>
            <p:ph type="body" idx="5"/>
          </p:nvPr>
        </p:nvSpPr>
        <p:spPr>
          <a:xfrm>
            <a:off x="5782478" y="4600795"/>
            <a:ext cx="3021479" cy="162878"/>
          </a:xfrm>
          <a:prstGeom prst="rect">
            <a:avLst/>
          </a:prstGeom>
          <a:noFill/>
          <a:ln>
            <a:noFill/>
          </a:ln>
        </p:spPr>
        <p:txBody>
          <a:bodyPr spcFirstLastPara="1" wrap="square" lIns="68575" tIns="34275" rIns="68575" bIns="34275" anchor="t" anchorCtr="0">
            <a:normAutofit/>
          </a:bodyPr>
          <a:lstStyle>
            <a:lvl1pPr marL="457200" marR="0" lvl="0" indent="-228600" algn="r" rtl="0">
              <a:lnSpc>
                <a:spcPct val="90000"/>
              </a:lnSpc>
              <a:spcBef>
                <a:spcPts val="800"/>
              </a:spcBef>
              <a:spcAft>
                <a:spcPts val="0"/>
              </a:spcAft>
              <a:buClr>
                <a:schemeClr val="lt1"/>
              </a:buClr>
              <a:buSzPts val="600"/>
              <a:buFont typeface="Arial"/>
              <a:buNone/>
              <a:defRPr sz="600" b="0" i="0" u="none" strike="noStrike" cap="none">
                <a:solidFill>
                  <a:schemeClr val="lt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95" name="Google Shape;395;p42"/>
          <p:cNvSpPr txBox="1">
            <a:spLocks noGrp="1"/>
          </p:cNvSpPr>
          <p:nvPr>
            <p:ph type="body" idx="6"/>
          </p:nvPr>
        </p:nvSpPr>
        <p:spPr>
          <a:xfrm>
            <a:off x="1885802" y="4602003"/>
            <a:ext cx="3021479" cy="162878"/>
          </a:xfrm>
          <a:prstGeom prst="rect">
            <a:avLst/>
          </a:prstGeom>
          <a:noFill/>
          <a:ln>
            <a:noFill/>
          </a:ln>
        </p:spPr>
        <p:txBody>
          <a:bodyPr spcFirstLastPara="1" wrap="square" lIns="68575" tIns="34275" rIns="68575" bIns="34275" anchor="t" anchorCtr="0">
            <a:normAutofit/>
          </a:bodyPr>
          <a:lstStyle>
            <a:lvl1pPr marL="457200" marR="0" lvl="0" indent="-228600" algn="r" rtl="0">
              <a:lnSpc>
                <a:spcPct val="90000"/>
              </a:lnSpc>
              <a:spcBef>
                <a:spcPts val="800"/>
              </a:spcBef>
              <a:spcAft>
                <a:spcPts val="0"/>
              </a:spcAft>
              <a:buClr>
                <a:schemeClr val="lt1"/>
              </a:buClr>
              <a:buSzPts val="600"/>
              <a:buFont typeface="Arial"/>
              <a:buNone/>
              <a:defRPr sz="600" b="0" i="0" u="none" strike="noStrike" cap="none">
                <a:solidFill>
                  <a:schemeClr val="lt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396" name="Google Shape;396;p42" title="Badge_CO150 250 flag_rgb_f2.png"/>
          <p:cNvPicPr preferRelativeResize="0"/>
          <p:nvPr/>
        </p:nvPicPr>
        <p:blipFill>
          <a:blip r:embed="rId3">
            <a:alphaModFix/>
          </a:blip>
          <a:stretch>
            <a:fillRect/>
          </a:stretch>
        </p:blipFill>
        <p:spPr>
          <a:xfrm>
            <a:off x="157725" y="512375"/>
            <a:ext cx="472175" cy="491275"/>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32_Title and Vertical Text">
  <p:cSld name="32_Title and Vertical Text">
    <p:spTree>
      <p:nvGrpSpPr>
        <p:cNvPr id="1" name="Shape 397"/>
        <p:cNvGrpSpPr/>
        <p:nvPr/>
      </p:nvGrpSpPr>
      <p:grpSpPr>
        <a:xfrm>
          <a:off x="0" y="0"/>
          <a:ext cx="0" cy="0"/>
          <a:chOff x="0" y="0"/>
          <a:chExt cx="0" cy="0"/>
        </a:xfrm>
      </p:grpSpPr>
      <p:grpSp>
        <p:nvGrpSpPr>
          <p:cNvPr id="398" name="Google Shape;398;p43"/>
          <p:cNvGrpSpPr/>
          <p:nvPr/>
        </p:nvGrpSpPr>
        <p:grpSpPr>
          <a:xfrm>
            <a:off x="0" y="0"/>
            <a:ext cx="787715" cy="5143500"/>
            <a:chOff x="0" y="0"/>
            <a:chExt cx="1050287" cy="6858000"/>
          </a:xfrm>
        </p:grpSpPr>
        <p:sp>
          <p:nvSpPr>
            <p:cNvPr id="399" name="Google Shape;399;p43"/>
            <p:cNvSpPr/>
            <p:nvPr/>
          </p:nvSpPr>
          <p:spPr>
            <a:xfrm>
              <a:off x="0" y="0"/>
              <a:ext cx="1004568" cy="6858000"/>
            </a:xfrm>
            <a:prstGeom prst="rect">
              <a:avLst/>
            </a:prstGeom>
            <a:solidFill>
              <a:srgbClr val="24436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400" name="Google Shape;400;p43"/>
            <p:cNvPicPr preferRelativeResize="0"/>
            <p:nvPr/>
          </p:nvPicPr>
          <p:blipFill rotWithShape="1">
            <a:blip r:embed="rId2">
              <a:alphaModFix/>
            </a:blip>
            <a:srcRect/>
            <a:stretch/>
          </p:blipFill>
          <p:spPr>
            <a:xfrm>
              <a:off x="190343" y="1523988"/>
              <a:ext cx="629638" cy="434800"/>
            </a:xfrm>
            <a:prstGeom prst="rect">
              <a:avLst/>
            </a:prstGeom>
            <a:noFill/>
            <a:ln>
              <a:noFill/>
            </a:ln>
          </p:spPr>
        </p:pic>
        <p:sp>
          <p:nvSpPr>
            <p:cNvPr id="401" name="Google Shape;401;p43"/>
            <p:cNvSpPr/>
            <p:nvPr/>
          </p:nvSpPr>
          <p:spPr>
            <a:xfrm>
              <a:off x="1004568" y="0"/>
              <a:ext cx="45719" cy="6858000"/>
            </a:xfrm>
            <a:prstGeom prst="rect">
              <a:avLst/>
            </a:prstGeom>
            <a:solidFill>
              <a:srgbClr val="32719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latin typeface="Calibri"/>
                <a:ea typeface="Calibri"/>
                <a:cs typeface="Calibri"/>
                <a:sym typeface="Calibri"/>
              </a:endParaRPr>
            </a:p>
          </p:txBody>
        </p:sp>
      </p:grpSp>
      <p:sp>
        <p:nvSpPr>
          <p:cNvPr id="402" name="Google Shape;402;p43"/>
          <p:cNvSpPr txBox="1">
            <a:spLocks noGrp="1"/>
          </p:cNvSpPr>
          <p:nvPr>
            <p:ph type="body" idx="1"/>
          </p:nvPr>
        </p:nvSpPr>
        <p:spPr>
          <a:xfrm>
            <a:off x="1029316" y="443450"/>
            <a:ext cx="7774643" cy="590550"/>
          </a:xfrm>
          <a:prstGeom prst="rect">
            <a:avLst/>
          </a:prstGeom>
          <a:noFill/>
          <a:ln>
            <a:noFill/>
          </a:ln>
        </p:spPr>
        <p:txBody>
          <a:bodyPr spcFirstLastPara="1" wrap="square" lIns="68575" tIns="34275" rIns="68575" bIns="34275" anchor="b" anchorCtr="0">
            <a:normAutofit/>
          </a:bodyPr>
          <a:lstStyle>
            <a:lvl1pPr marL="457200" marR="0" lvl="0" indent="-228600" algn="l" rtl="0">
              <a:lnSpc>
                <a:spcPct val="90000"/>
              </a:lnSpc>
              <a:spcBef>
                <a:spcPts val="800"/>
              </a:spcBef>
              <a:spcAft>
                <a:spcPts val="0"/>
              </a:spcAft>
              <a:buClr>
                <a:srgbClr val="32719E"/>
              </a:buClr>
              <a:buSzPts val="3400"/>
              <a:buFont typeface="Arial"/>
              <a:buNone/>
              <a:defRPr sz="3400" b="0" i="0" u="none" strike="noStrike" cap="none">
                <a:solidFill>
                  <a:srgbClr val="32719E"/>
                </a:solidFill>
                <a:latin typeface="Bebas Neue"/>
                <a:ea typeface="Bebas Neue"/>
                <a:cs typeface="Bebas Neue"/>
                <a:sym typeface="Bebas Neue"/>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403" name="Google Shape;403;p43"/>
          <p:cNvSpPr txBox="1">
            <a:spLocks noGrp="1"/>
          </p:cNvSpPr>
          <p:nvPr>
            <p:ph type="body" idx="2"/>
          </p:nvPr>
        </p:nvSpPr>
        <p:spPr>
          <a:xfrm>
            <a:off x="1029317" y="1006021"/>
            <a:ext cx="7774641" cy="347663"/>
          </a:xfrm>
          <a:prstGeom prst="rect">
            <a:avLst/>
          </a:prstGeom>
          <a:noFill/>
          <a:ln>
            <a:noFill/>
          </a:ln>
          <a:effectLst>
            <a:outerShdw blurRad="368300" dist="25400" dir="5400000" algn="ctr" rotWithShape="0">
              <a:schemeClr val="dk1">
                <a:alpha val="9019"/>
              </a:schemeClr>
            </a:outerShdw>
          </a:effectLst>
        </p:spPr>
        <p:txBody>
          <a:bodyPr spcFirstLastPara="1" wrap="square" lIns="68575" tIns="34275" rIns="68575" bIns="34275" anchor="t" anchorCtr="0">
            <a:normAutofit/>
          </a:bodyPr>
          <a:lstStyle>
            <a:lvl1pPr marL="457200" marR="0" lvl="0" indent="-228600" algn="l" rtl="0">
              <a:lnSpc>
                <a:spcPct val="90000"/>
              </a:lnSpc>
              <a:spcBef>
                <a:spcPts val="800"/>
              </a:spcBef>
              <a:spcAft>
                <a:spcPts val="0"/>
              </a:spcAft>
              <a:buClr>
                <a:srgbClr val="3F3F3F"/>
              </a:buClr>
              <a:buSzPts val="1400"/>
              <a:buFont typeface="Arial"/>
              <a:buNone/>
              <a:defRPr sz="1400" b="0" i="0" u="none" strike="noStrike" cap="none">
                <a:solidFill>
                  <a:srgbClr val="3F3F3F"/>
                </a:solidFill>
                <a:latin typeface="Roboto Slab"/>
                <a:ea typeface="Roboto Slab"/>
                <a:cs typeface="Roboto Slab"/>
                <a:sym typeface="Roboto Slab"/>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404" name="Google Shape;404;p43"/>
          <p:cNvSpPr>
            <a:spLocks noGrp="1"/>
          </p:cNvSpPr>
          <p:nvPr>
            <p:ph type="pic" idx="3"/>
          </p:nvPr>
        </p:nvSpPr>
        <p:spPr>
          <a:xfrm>
            <a:off x="1119359" y="1541070"/>
            <a:ext cx="3787923" cy="3223811"/>
          </a:xfrm>
          <a:prstGeom prst="rect">
            <a:avLst/>
          </a:prstGeom>
          <a:noFill/>
          <a:ln>
            <a:noFill/>
          </a:ln>
        </p:spPr>
      </p:sp>
      <p:sp>
        <p:nvSpPr>
          <p:cNvPr id="405" name="Google Shape;405;p43"/>
          <p:cNvSpPr>
            <a:spLocks noGrp="1"/>
          </p:cNvSpPr>
          <p:nvPr>
            <p:ph type="pic" idx="4"/>
          </p:nvPr>
        </p:nvSpPr>
        <p:spPr>
          <a:xfrm>
            <a:off x="5016034" y="1541070"/>
            <a:ext cx="3787923" cy="3223811"/>
          </a:xfrm>
          <a:prstGeom prst="rect">
            <a:avLst/>
          </a:prstGeom>
          <a:noFill/>
          <a:ln>
            <a:noFill/>
          </a:ln>
        </p:spPr>
      </p:sp>
      <p:sp>
        <p:nvSpPr>
          <p:cNvPr id="406" name="Google Shape;406;p43"/>
          <p:cNvSpPr txBox="1">
            <a:spLocks noGrp="1"/>
          </p:cNvSpPr>
          <p:nvPr>
            <p:ph type="body" idx="5"/>
          </p:nvPr>
        </p:nvSpPr>
        <p:spPr>
          <a:xfrm>
            <a:off x="5782478" y="4602003"/>
            <a:ext cx="3021479" cy="162878"/>
          </a:xfrm>
          <a:prstGeom prst="rect">
            <a:avLst/>
          </a:prstGeom>
          <a:noFill/>
          <a:ln>
            <a:noFill/>
          </a:ln>
        </p:spPr>
        <p:txBody>
          <a:bodyPr spcFirstLastPara="1" wrap="square" lIns="68575" tIns="34275" rIns="68575" bIns="34275" anchor="t" anchorCtr="0">
            <a:normAutofit/>
          </a:bodyPr>
          <a:lstStyle>
            <a:lvl1pPr marL="457200" marR="0" lvl="0" indent="-228600" algn="r" rtl="0">
              <a:lnSpc>
                <a:spcPct val="90000"/>
              </a:lnSpc>
              <a:spcBef>
                <a:spcPts val="800"/>
              </a:spcBef>
              <a:spcAft>
                <a:spcPts val="0"/>
              </a:spcAft>
              <a:buClr>
                <a:schemeClr val="lt1"/>
              </a:buClr>
              <a:buSzPts val="600"/>
              <a:buFont typeface="Arial"/>
              <a:buNone/>
              <a:defRPr sz="600" b="0" i="0" u="none" strike="noStrike" cap="none">
                <a:solidFill>
                  <a:schemeClr val="lt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407" name="Google Shape;407;p43"/>
          <p:cNvSpPr txBox="1">
            <a:spLocks noGrp="1"/>
          </p:cNvSpPr>
          <p:nvPr>
            <p:ph type="body" idx="6"/>
          </p:nvPr>
        </p:nvSpPr>
        <p:spPr>
          <a:xfrm>
            <a:off x="1885802" y="4603211"/>
            <a:ext cx="3021479" cy="162878"/>
          </a:xfrm>
          <a:prstGeom prst="rect">
            <a:avLst/>
          </a:prstGeom>
          <a:noFill/>
          <a:ln>
            <a:noFill/>
          </a:ln>
        </p:spPr>
        <p:txBody>
          <a:bodyPr spcFirstLastPara="1" wrap="square" lIns="68575" tIns="34275" rIns="68575" bIns="34275" anchor="t" anchorCtr="0">
            <a:normAutofit/>
          </a:bodyPr>
          <a:lstStyle>
            <a:lvl1pPr marL="457200" marR="0" lvl="0" indent="-228600" algn="r" rtl="0">
              <a:lnSpc>
                <a:spcPct val="90000"/>
              </a:lnSpc>
              <a:spcBef>
                <a:spcPts val="800"/>
              </a:spcBef>
              <a:spcAft>
                <a:spcPts val="0"/>
              </a:spcAft>
              <a:buClr>
                <a:schemeClr val="lt1"/>
              </a:buClr>
              <a:buSzPts val="600"/>
              <a:buFont typeface="Arial"/>
              <a:buNone/>
              <a:defRPr sz="600" b="0" i="0" u="none" strike="noStrike" cap="none">
                <a:solidFill>
                  <a:schemeClr val="lt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408" name="Google Shape;408;p43" title="Badge_CO150 250 flag_rgb_f2.png"/>
          <p:cNvPicPr preferRelativeResize="0"/>
          <p:nvPr/>
        </p:nvPicPr>
        <p:blipFill>
          <a:blip r:embed="rId3">
            <a:alphaModFix/>
          </a:blip>
          <a:stretch>
            <a:fillRect/>
          </a:stretch>
        </p:blipFill>
        <p:spPr>
          <a:xfrm>
            <a:off x="157725" y="512375"/>
            <a:ext cx="472175" cy="491275"/>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3_Title and Vertical Text">
  <p:cSld name="3_Title and Vertical Text">
    <p:spTree>
      <p:nvGrpSpPr>
        <p:cNvPr id="1" name="Shape 410"/>
        <p:cNvGrpSpPr/>
        <p:nvPr/>
      </p:nvGrpSpPr>
      <p:grpSpPr>
        <a:xfrm>
          <a:off x="0" y="0"/>
          <a:ext cx="0" cy="0"/>
          <a:chOff x="0" y="0"/>
          <a:chExt cx="0" cy="0"/>
        </a:xfrm>
      </p:grpSpPr>
      <p:grpSp>
        <p:nvGrpSpPr>
          <p:cNvPr id="411" name="Google Shape;411;p45"/>
          <p:cNvGrpSpPr/>
          <p:nvPr/>
        </p:nvGrpSpPr>
        <p:grpSpPr>
          <a:xfrm>
            <a:off x="0" y="0"/>
            <a:ext cx="787626" cy="5143500"/>
            <a:chOff x="0" y="0"/>
            <a:chExt cx="1050168" cy="6858000"/>
          </a:xfrm>
        </p:grpSpPr>
        <p:sp>
          <p:nvSpPr>
            <p:cNvPr id="412" name="Google Shape;412;p45"/>
            <p:cNvSpPr/>
            <p:nvPr/>
          </p:nvSpPr>
          <p:spPr>
            <a:xfrm>
              <a:off x="0" y="0"/>
              <a:ext cx="1004700" cy="6858000"/>
            </a:xfrm>
            <a:prstGeom prst="rect">
              <a:avLst/>
            </a:prstGeom>
            <a:solidFill>
              <a:srgbClr val="24436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pic>
          <p:nvPicPr>
            <p:cNvPr id="413" name="Google Shape;413;p45"/>
            <p:cNvPicPr preferRelativeResize="0"/>
            <p:nvPr/>
          </p:nvPicPr>
          <p:blipFill rotWithShape="1">
            <a:blip r:embed="rId2">
              <a:alphaModFix/>
            </a:blip>
            <a:srcRect/>
            <a:stretch/>
          </p:blipFill>
          <p:spPr>
            <a:xfrm>
              <a:off x="189676" y="675262"/>
              <a:ext cx="626798" cy="653776"/>
            </a:xfrm>
            <a:prstGeom prst="rect">
              <a:avLst/>
            </a:prstGeom>
            <a:noFill/>
            <a:ln>
              <a:noFill/>
            </a:ln>
          </p:spPr>
        </p:pic>
        <p:pic>
          <p:nvPicPr>
            <p:cNvPr id="414" name="Google Shape;414;p45"/>
            <p:cNvPicPr preferRelativeResize="0"/>
            <p:nvPr/>
          </p:nvPicPr>
          <p:blipFill rotWithShape="1">
            <a:blip r:embed="rId3">
              <a:alphaModFix/>
            </a:blip>
            <a:srcRect/>
            <a:stretch/>
          </p:blipFill>
          <p:spPr>
            <a:xfrm>
              <a:off x="190343" y="1523988"/>
              <a:ext cx="629638" cy="434800"/>
            </a:xfrm>
            <a:prstGeom prst="rect">
              <a:avLst/>
            </a:prstGeom>
            <a:noFill/>
            <a:ln>
              <a:noFill/>
            </a:ln>
          </p:spPr>
        </p:pic>
        <p:sp>
          <p:nvSpPr>
            <p:cNvPr id="415" name="Google Shape;415;p45"/>
            <p:cNvSpPr/>
            <p:nvPr/>
          </p:nvSpPr>
          <p:spPr>
            <a:xfrm>
              <a:off x="1004568" y="0"/>
              <a:ext cx="45600" cy="6858000"/>
            </a:xfrm>
            <a:prstGeom prst="rect">
              <a:avLst/>
            </a:prstGeom>
            <a:solidFill>
              <a:srgbClr val="32719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latin typeface="Calibri"/>
                <a:ea typeface="Calibri"/>
                <a:cs typeface="Calibri"/>
                <a:sym typeface="Calibri"/>
              </a:endParaRPr>
            </a:p>
          </p:txBody>
        </p:sp>
      </p:gr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416"/>
        <p:cNvGrpSpPr/>
        <p:nvPr/>
      </p:nvGrpSpPr>
      <p:grpSpPr>
        <a:xfrm>
          <a:off x="0" y="0"/>
          <a:ext cx="0" cy="0"/>
          <a:chOff x="0" y="0"/>
          <a:chExt cx="0" cy="0"/>
        </a:xfrm>
      </p:grpSpPr>
      <p:pic>
        <p:nvPicPr>
          <p:cNvPr id="417" name="Google Shape;417;p46"/>
          <p:cNvPicPr preferRelativeResize="0"/>
          <p:nvPr/>
        </p:nvPicPr>
        <p:blipFill rotWithShape="1">
          <a:blip r:embed="rId2">
            <a:alphaModFix/>
          </a:blip>
          <a:srcRect t="14016" b="51098"/>
          <a:stretch/>
        </p:blipFill>
        <p:spPr>
          <a:xfrm>
            <a:off x="0" y="2628900"/>
            <a:ext cx="9144000" cy="2514600"/>
          </a:xfrm>
          <a:prstGeom prst="rect">
            <a:avLst/>
          </a:prstGeom>
          <a:noFill/>
          <a:ln>
            <a:noFill/>
          </a:ln>
        </p:spPr>
      </p:pic>
      <p:sp>
        <p:nvSpPr>
          <p:cNvPr id="418" name="Google Shape;418;p46"/>
          <p:cNvSpPr/>
          <p:nvPr/>
        </p:nvSpPr>
        <p:spPr>
          <a:xfrm rot="-5400000">
            <a:off x="4418549" y="-1976281"/>
            <a:ext cx="306900" cy="9144000"/>
          </a:xfrm>
          <a:prstGeom prst="rect">
            <a:avLst/>
          </a:prstGeom>
          <a:solidFill>
            <a:srgbClr val="24436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419" name="Google Shape;419;p46"/>
          <p:cNvSpPr/>
          <p:nvPr/>
        </p:nvSpPr>
        <p:spPr>
          <a:xfrm rot="-5400000" flipH="1">
            <a:off x="4534197" y="-2141885"/>
            <a:ext cx="75600" cy="9144000"/>
          </a:xfrm>
          <a:prstGeom prst="rect">
            <a:avLst/>
          </a:prstGeom>
          <a:solidFill>
            <a:srgbClr val="32719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latin typeface="Calibri"/>
              <a:ea typeface="Calibri"/>
              <a:cs typeface="Calibri"/>
              <a:sym typeface="Calibri"/>
            </a:endParaRPr>
          </a:p>
        </p:txBody>
      </p:sp>
      <p:grpSp>
        <p:nvGrpSpPr>
          <p:cNvPr id="420" name="Google Shape;420;p46"/>
          <p:cNvGrpSpPr/>
          <p:nvPr/>
        </p:nvGrpSpPr>
        <p:grpSpPr>
          <a:xfrm>
            <a:off x="3107347" y="4373353"/>
            <a:ext cx="2929303" cy="559611"/>
            <a:chOff x="4103126" y="5831138"/>
            <a:chExt cx="3905738" cy="746147"/>
          </a:xfrm>
        </p:grpSpPr>
        <p:pic>
          <p:nvPicPr>
            <p:cNvPr id="421" name="Google Shape;421;p46"/>
            <p:cNvPicPr preferRelativeResize="0"/>
            <p:nvPr/>
          </p:nvPicPr>
          <p:blipFill rotWithShape="1">
            <a:blip r:embed="rId3">
              <a:alphaModFix/>
            </a:blip>
            <a:srcRect/>
            <a:stretch/>
          </p:blipFill>
          <p:spPr>
            <a:xfrm>
              <a:off x="4103126" y="5831138"/>
              <a:ext cx="689392" cy="717284"/>
            </a:xfrm>
            <a:prstGeom prst="rect">
              <a:avLst/>
            </a:prstGeom>
            <a:noFill/>
            <a:ln>
              <a:noFill/>
            </a:ln>
          </p:spPr>
        </p:pic>
        <p:pic>
          <p:nvPicPr>
            <p:cNvPr id="422" name="Google Shape;422;p46"/>
            <p:cNvPicPr preferRelativeResize="0"/>
            <p:nvPr/>
          </p:nvPicPr>
          <p:blipFill rotWithShape="1">
            <a:blip r:embed="rId4">
              <a:alphaModFix/>
            </a:blip>
            <a:srcRect/>
            <a:stretch/>
          </p:blipFill>
          <p:spPr>
            <a:xfrm>
              <a:off x="5004706" y="5861358"/>
              <a:ext cx="864858" cy="597408"/>
            </a:xfrm>
            <a:prstGeom prst="rect">
              <a:avLst/>
            </a:prstGeom>
            <a:noFill/>
            <a:ln>
              <a:noFill/>
            </a:ln>
          </p:spPr>
        </p:pic>
        <p:pic>
          <p:nvPicPr>
            <p:cNvPr id="423" name="Google Shape;423;p46"/>
            <p:cNvPicPr preferRelativeResize="0"/>
            <p:nvPr/>
          </p:nvPicPr>
          <p:blipFill rotWithShape="1">
            <a:blip r:embed="rId5">
              <a:alphaModFix/>
            </a:blip>
            <a:srcRect/>
            <a:stretch/>
          </p:blipFill>
          <p:spPr>
            <a:xfrm>
              <a:off x="6062371" y="5841649"/>
              <a:ext cx="874514" cy="696261"/>
            </a:xfrm>
            <a:prstGeom prst="rect">
              <a:avLst/>
            </a:prstGeom>
            <a:noFill/>
            <a:ln>
              <a:noFill/>
            </a:ln>
          </p:spPr>
        </p:pic>
        <p:pic>
          <p:nvPicPr>
            <p:cNvPr id="424" name="Google Shape;424;p46"/>
            <p:cNvPicPr preferRelativeResize="0"/>
            <p:nvPr/>
          </p:nvPicPr>
          <p:blipFill rotWithShape="1">
            <a:blip r:embed="rId6">
              <a:alphaModFix/>
            </a:blip>
            <a:srcRect/>
            <a:stretch/>
          </p:blipFill>
          <p:spPr>
            <a:xfrm>
              <a:off x="7134349" y="5852160"/>
              <a:ext cx="874515" cy="725125"/>
            </a:xfrm>
            <a:prstGeom prst="rect">
              <a:avLst/>
            </a:prstGeom>
            <a:noFill/>
            <a:ln>
              <a:noFill/>
            </a:ln>
          </p:spPr>
        </p:pic>
      </p:grpSp>
      <p:pic>
        <p:nvPicPr>
          <p:cNvPr id="425" name="Google Shape;425;p46"/>
          <p:cNvPicPr preferRelativeResize="0"/>
          <p:nvPr/>
        </p:nvPicPr>
        <p:blipFill rotWithShape="1">
          <a:blip r:embed="rId3">
            <a:alphaModFix/>
          </a:blip>
          <a:srcRect/>
          <a:stretch/>
        </p:blipFill>
        <p:spPr>
          <a:xfrm>
            <a:off x="659773" y="532529"/>
            <a:ext cx="2417570" cy="2515386"/>
          </a:xfrm>
          <a:prstGeom prst="rect">
            <a:avLst/>
          </a:prstGeom>
          <a:noFill/>
          <a:ln>
            <a:noFill/>
          </a:ln>
        </p:spPr>
      </p:pic>
      <p:sp>
        <p:nvSpPr>
          <p:cNvPr id="426" name="Google Shape;426;p46"/>
          <p:cNvSpPr txBox="1"/>
          <p:nvPr/>
        </p:nvSpPr>
        <p:spPr>
          <a:xfrm>
            <a:off x="6440595" y="2851262"/>
            <a:ext cx="2688600" cy="5001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b="1" i="0" u="none" strike="noStrike" cap="none">
                <a:solidFill>
                  <a:srgbClr val="FFFFFF"/>
                </a:solidFill>
                <a:latin typeface="Roboto Slab"/>
                <a:ea typeface="Roboto Slab"/>
                <a:cs typeface="Roboto Slab"/>
                <a:sym typeface="Roboto Slab"/>
              </a:rPr>
              <a:t>You’re part of something big. </a:t>
            </a:r>
            <a:br>
              <a:rPr lang="en" sz="1400" b="0" i="0" u="none" strike="noStrike" cap="none">
                <a:solidFill>
                  <a:schemeClr val="dk1"/>
                </a:solidFill>
                <a:latin typeface="Roboto Slab"/>
                <a:ea typeface="Roboto Slab"/>
                <a:cs typeface="Roboto Slab"/>
                <a:sym typeface="Roboto Slab"/>
              </a:rPr>
            </a:br>
            <a:endParaRPr sz="1400" b="0" i="0" u="none" strike="noStrike" cap="none">
              <a:solidFill>
                <a:schemeClr val="dk1"/>
              </a:solidFill>
              <a:latin typeface="Roboto Slab"/>
              <a:ea typeface="Roboto Slab"/>
              <a:cs typeface="Roboto Slab"/>
              <a:sym typeface="Roboto Slab"/>
            </a:endParaRPr>
          </a:p>
        </p:txBody>
      </p:sp>
      <p:sp>
        <p:nvSpPr>
          <p:cNvPr id="427" name="Google Shape;427;p46"/>
          <p:cNvSpPr txBox="1"/>
          <p:nvPr/>
        </p:nvSpPr>
        <p:spPr>
          <a:xfrm>
            <a:off x="4576780" y="4881707"/>
            <a:ext cx="4573500" cy="2538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600" b="0" i="0" u="none" strike="noStrike" cap="none">
                <a:solidFill>
                  <a:srgbClr val="FFFFFF"/>
                </a:solidFill>
                <a:latin typeface="Roboto Slab Light"/>
                <a:ea typeface="Roboto Slab Light"/>
                <a:cs typeface="Roboto Slab Light"/>
                <a:sym typeface="Roboto Slab Light"/>
              </a:rPr>
              <a:t>John Fielder, Sunlight Basin, Weminuche Wilderness</a:t>
            </a:r>
            <a:endParaRPr sz="600" b="0" i="0" u="none" strike="noStrike" cap="none">
              <a:solidFill>
                <a:schemeClr val="dk1"/>
              </a:solidFill>
              <a:latin typeface="Roboto Slab Light"/>
              <a:ea typeface="Roboto Slab Light"/>
              <a:cs typeface="Roboto Slab Light"/>
              <a:sym typeface="Roboto Slab Light"/>
            </a:endParaRPr>
          </a:p>
          <a:p>
            <a:pPr marL="0" marR="0" lvl="0" indent="0" algn="r" rtl="0">
              <a:spcBef>
                <a:spcPts val="0"/>
              </a:spcBef>
              <a:spcAft>
                <a:spcPts val="0"/>
              </a:spcAft>
              <a:buNone/>
            </a:pPr>
            <a:r>
              <a:rPr lang="en" sz="600" b="0" i="0" u="none" strike="noStrike" cap="none">
                <a:solidFill>
                  <a:srgbClr val="FFFFFF"/>
                </a:solidFill>
                <a:latin typeface="Roboto Slab Light"/>
                <a:ea typeface="Roboto Slab Light"/>
                <a:cs typeface="Roboto Slab Light"/>
                <a:sym typeface="Roboto Slab Light"/>
              </a:rPr>
              <a:t>History Colorado, 2023.1.1770</a:t>
            </a:r>
            <a:endParaRPr sz="600" b="0" i="0" u="none" strike="noStrike" cap="none">
              <a:solidFill>
                <a:schemeClr val="dk1"/>
              </a:solidFill>
              <a:latin typeface="Roboto Slab Light"/>
              <a:ea typeface="Roboto Slab Light"/>
              <a:cs typeface="Roboto Slab Light"/>
              <a:sym typeface="Roboto Slab Light"/>
            </a:endParaRPr>
          </a:p>
        </p:txBody>
      </p:sp>
      <p:sp>
        <p:nvSpPr>
          <p:cNvPr id="428" name="Google Shape;428;p46"/>
          <p:cNvSpPr txBox="1"/>
          <p:nvPr/>
        </p:nvSpPr>
        <p:spPr>
          <a:xfrm>
            <a:off x="3335866" y="610094"/>
            <a:ext cx="4640700" cy="869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2400" b="0" i="0" u="none" strike="noStrike" cap="none">
                <a:solidFill>
                  <a:srgbClr val="2D73A0"/>
                </a:solidFill>
                <a:latin typeface="Bebas Neue"/>
                <a:ea typeface="Bebas Neue"/>
                <a:cs typeface="Bebas Neue"/>
                <a:sym typeface="Bebas Neue"/>
              </a:rPr>
              <a:t>Colorado 150  </a:t>
            </a:r>
            <a:r>
              <a:rPr lang="en" sz="2400" b="0" i="0" u="none" strike="noStrike" cap="none">
                <a:solidFill>
                  <a:srgbClr val="DC2927"/>
                </a:solidFill>
                <a:latin typeface="Bebas Neue"/>
                <a:ea typeface="Bebas Neue"/>
                <a:cs typeface="Bebas Neue"/>
                <a:sym typeface="Bebas Neue"/>
              </a:rPr>
              <a:t>|</a:t>
            </a:r>
            <a:r>
              <a:rPr lang="en" sz="2400" b="0" i="0" u="none" strike="noStrike" cap="none">
                <a:solidFill>
                  <a:srgbClr val="2D73A0"/>
                </a:solidFill>
                <a:latin typeface="Bebas Neue"/>
                <a:ea typeface="Bebas Neue"/>
                <a:cs typeface="Bebas Neue"/>
                <a:sym typeface="Bebas Neue"/>
              </a:rPr>
              <a:t>  America 250</a:t>
            </a:r>
            <a:endParaRPr sz="24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br>
              <a:rPr lang="en" sz="1400" b="0" i="0" u="none" strike="noStrike" cap="none">
                <a:solidFill>
                  <a:schemeClr val="dk1"/>
                </a:solidFill>
                <a:latin typeface="Calibri"/>
                <a:ea typeface="Calibri"/>
                <a:cs typeface="Calibri"/>
                <a:sym typeface="Calibri"/>
              </a:rPr>
            </a:br>
            <a:endParaRPr sz="1400">
              <a:solidFill>
                <a:schemeClr val="dk1"/>
              </a:solidFill>
              <a:latin typeface="Calibri"/>
              <a:ea typeface="Calibri"/>
              <a:cs typeface="Calibri"/>
              <a:sym typeface="Calibri"/>
            </a:endParaRPr>
          </a:p>
        </p:txBody>
      </p:sp>
      <p:sp>
        <p:nvSpPr>
          <p:cNvPr id="429" name="Google Shape;429;p46"/>
          <p:cNvSpPr txBox="1">
            <a:spLocks noGrp="1"/>
          </p:cNvSpPr>
          <p:nvPr>
            <p:ph type="body" idx="1"/>
          </p:nvPr>
        </p:nvSpPr>
        <p:spPr>
          <a:xfrm>
            <a:off x="3338152" y="1062961"/>
            <a:ext cx="5525400" cy="1315800"/>
          </a:xfrm>
          <a:prstGeom prst="rect">
            <a:avLst/>
          </a:prstGeom>
          <a:noFill/>
          <a:ln>
            <a:noFill/>
          </a:ln>
        </p:spPr>
        <p:txBody>
          <a:bodyPr spcFirstLastPara="1" wrap="square" lIns="68575" tIns="34275" rIns="68575" bIns="34275" anchor="ctr" anchorCtr="0">
            <a:normAutofit/>
          </a:bodyPr>
          <a:lstStyle>
            <a:lvl1pPr marL="457200" marR="0" lvl="0" indent="-228600" rtl="0">
              <a:lnSpc>
                <a:spcPct val="90000"/>
              </a:lnSpc>
              <a:spcBef>
                <a:spcPts val="0"/>
              </a:spcBef>
              <a:spcAft>
                <a:spcPts val="0"/>
              </a:spcAft>
              <a:buClr>
                <a:srgbClr val="DC2927"/>
              </a:buClr>
              <a:buSzPts val="4500"/>
              <a:buFont typeface="Arial"/>
              <a:buNone/>
              <a:defRPr sz="4500" b="0" i="0" u="none" strike="noStrike" cap="none">
                <a:solidFill>
                  <a:srgbClr val="DC2927"/>
                </a:solidFill>
                <a:latin typeface="Roboto Slab"/>
                <a:ea typeface="Roboto Slab"/>
                <a:cs typeface="Roboto Slab"/>
                <a:sym typeface="Roboto Slab"/>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6_Custom Layout">
  <p:cSld name="6_Custom Layout">
    <p:spTree>
      <p:nvGrpSpPr>
        <p:cNvPr id="1" name="Shape 430"/>
        <p:cNvGrpSpPr/>
        <p:nvPr/>
      </p:nvGrpSpPr>
      <p:grpSpPr>
        <a:xfrm>
          <a:off x="0" y="0"/>
          <a:ext cx="0" cy="0"/>
          <a:chOff x="0" y="0"/>
          <a:chExt cx="0" cy="0"/>
        </a:xfrm>
      </p:grpSpPr>
      <p:sp>
        <p:nvSpPr>
          <p:cNvPr id="431" name="Google Shape;431;p47"/>
          <p:cNvSpPr txBox="1"/>
          <p:nvPr/>
        </p:nvSpPr>
        <p:spPr>
          <a:xfrm>
            <a:off x="6174848" y="2851262"/>
            <a:ext cx="2688600" cy="5001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b="1" i="0" u="none" strike="noStrike">
                <a:solidFill>
                  <a:srgbClr val="FFFFFF"/>
                </a:solidFill>
                <a:latin typeface="Roboto Slab"/>
                <a:ea typeface="Roboto Slab"/>
                <a:cs typeface="Roboto Slab"/>
                <a:sym typeface="Roboto Slab"/>
              </a:rPr>
              <a:t>You’re part of something big. </a:t>
            </a:r>
            <a:br>
              <a:rPr lang="en" sz="1400">
                <a:solidFill>
                  <a:schemeClr val="dk1"/>
                </a:solidFill>
                <a:latin typeface="Roboto Slab"/>
                <a:ea typeface="Roboto Slab"/>
                <a:cs typeface="Roboto Slab"/>
                <a:sym typeface="Roboto Slab"/>
              </a:rPr>
            </a:br>
            <a:endParaRPr sz="1400">
              <a:solidFill>
                <a:schemeClr val="dk1"/>
              </a:solidFill>
              <a:latin typeface="Roboto Slab"/>
              <a:ea typeface="Roboto Slab"/>
              <a:cs typeface="Roboto Slab"/>
              <a:sym typeface="Roboto Slab"/>
            </a:endParaRPr>
          </a:p>
        </p:txBody>
      </p:sp>
      <p:sp>
        <p:nvSpPr>
          <p:cNvPr id="432" name="Google Shape;432;p47"/>
          <p:cNvSpPr txBox="1">
            <a:spLocks noGrp="1"/>
          </p:cNvSpPr>
          <p:nvPr>
            <p:ph type="body" idx="1"/>
          </p:nvPr>
        </p:nvSpPr>
        <p:spPr>
          <a:xfrm>
            <a:off x="5845642" y="4944797"/>
            <a:ext cx="3305100" cy="198600"/>
          </a:xfrm>
          <a:prstGeom prst="rect">
            <a:avLst/>
          </a:prstGeom>
          <a:noFill/>
          <a:ln>
            <a:noFill/>
          </a:ln>
        </p:spPr>
        <p:txBody>
          <a:bodyPr spcFirstLastPara="1" wrap="square" lIns="68575" tIns="34275" rIns="68575" bIns="34275" anchor="t" anchorCtr="0">
            <a:normAutofit/>
          </a:bodyPr>
          <a:lstStyle>
            <a:lvl1pPr marL="457200" marR="0" lvl="0" indent="-228600" algn="r" rtl="0">
              <a:lnSpc>
                <a:spcPct val="90000"/>
              </a:lnSpc>
              <a:spcBef>
                <a:spcPts val="800"/>
              </a:spcBef>
              <a:spcAft>
                <a:spcPts val="0"/>
              </a:spcAft>
              <a:buClr>
                <a:schemeClr val="lt1"/>
              </a:buClr>
              <a:buSzPts val="600"/>
              <a:buFont typeface="Arial"/>
              <a:buNone/>
              <a:defRPr sz="600" b="0" i="0" u="none" strike="noStrike" cap="none">
                <a:solidFill>
                  <a:schemeClr val="lt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433" name="Google Shape;433;p47"/>
          <p:cNvPicPr preferRelativeResize="0"/>
          <p:nvPr/>
        </p:nvPicPr>
        <p:blipFill rotWithShape="1">
          <a:blip r:embed="rId2">
            <a:alphaModFix/>
          </a:blip>
          <a:srcRect/>
          <a:stretch/>
        </p:blipFill>
        <p:spPr>
          <a:xfrm>
            <a:off x="3107347" y="4373354"/>
            <a:ext cx="517045" cy="537963"/>
          </a:xfrm>
          <a:prstGeom prst="rect">
            <a:avLst/>
          </a:prstGeom>
          <a:noFill/>
          <a:ln>
            <a:noFill/>
          </a:ln>
        </p:spPr>
      </p:pic>
      <p:pic>
        <p:nvPicPr>
          <p:cNvPr id="434" name="Google Shape;434;p47"/>
          <p:cNvPicPr preferRelativeResize="0"/>
          <p:nvPr/>
        </p:nvPicPr>
        <p:blipFill rotWithShape="1">
          <a:blip r:embed="rId3">
            <a:alphaModFix/>
          </a:blip>
          <a:srcRect/>
          <a:stretch/>
        </p:blipFill>
        <p:spPr>
          <a:xfrm>
            <a:off x="3783532" y="4396019"/>
            <a:ext cx="648643" cy="448057"/>
          </a:xfrm>
          <a:prstGeom prst="rect">
            <a:avLst/>
          </a:prstGeom>
          <a:noFill/>
          <a:ln>
            <a:noFill/>
          </a:ln>
        </p:spPr>
      </p:pic>
      <p:pic>
        <p:nvPicPr>
          <p:cNvPr id="435" name="Google Shape;435;p47"/>
          <p:cNvPicPr preferRelativeResize="0"/>
          <p:nvPr/>
        </p:nvPicPr>
        <p:blipFill rotWithShape="1">
          <a:blip r:embed="rId4">
            <a:alphaModFix/>
          </a:blip>
          <a:srcRect/>
          <a:stretch/>
        </p:blipFill>
        <p:spPr>
          <a:xfrm>
            <a:off x="4576781" y="4381237"/>
            <a:ext cx="655886" cy="522197"/>
          </a:xfrm>
          <a:prstGeom prst="rect">
            <a:avLst/>
          </a:prstGeom>
          <a:noFill/>
          <a:ln>
            <a:noFill/>
          </a:ln>
        </p:spPr>
      </p:pic>
      <p:pic>
        <p:nvPicPr>
          <p:cNvPr id="436" name="Google Shape;436;p47"/>
          <p:cNvPicPr preferRelativeResize="0"/>
          <p:nvPr/>
        </p:nvPicPr>
        <p:blipFill rotWithShape="1">
          <a:blip r:embed="rId5">
            <a:alphaModFix/>
          </a:blip>
          <a:srcRect/>
          <a:stretch/>
        </p:blipFill>
        <p:spPr>
          <a:xfrm>
            <a:off x="5380764" y="4389120"/>
            <a:ext cx="655887" cy="543844"/>
          </a:xfrm>
          <a:prstGeom prst="rect">
            <a:avLst/>
          </a:prstGeom>
          <a:noFill/>
          <a:ln>
            <a:noFill/>
          </a:ln>
        </p:spPr>
      </p:pic>
      <p:sp>
        <p:nvSpPr>
          <p:cNvPr id="437" name="Google Shape;437;p47"/>
          <p:cNvSpPr>
            <a:spLocks noGrp="1"/>
          </p:cNvSpPr>
          <p:nvPr>
            <p:ph type="pic" idx="2"/>
          </p:nvPr>
        </p:nvSpPr>
        <p:spPr>
          <a:xfrm>
            <a:off x="0" y="2749154"/>
            <a:ext cx="9150000" cy="2394300"/>
          </a:xfrm>
          <a:prstGeom prst="rect">
            <a:avLst/>
          </a:prstGeom>
          <a:noFill/>
          <a:ln>
            <a:noFill/>
          </a:ln>
        </p:spPr>
      </p:sp>
      <p:sp>
        <p:nvSpPr>
          <p:cNvPr id="438" name="Google Shape;438;p47"/>
          <p:cNvSpPr txBox="1"/>
          <p:nvPr/>
        </p:nvSpPr>
        <p:spPr>
          <a:xfrm>
            <a:off x="3335866" y="610094"/>
            <a:ext cx="4640700" cy="869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2400" b="0" i="0" u="none" strike="noStrike">
                <a:solidFill>
                  <a:srgbClr val="2D73A0"/>
                </a:solidFill>
                <a:latin typeface="Bebas Neue"/>
                <a:ea typeface="Bebas Neue"/>
                <a:cs typeface="Bebas Neue"/>
                <a:sym typeface="Bebas Neue"/>
              </a:rPr>
              <a:t>Colorado 150  </a:t>
            </a:r>
            <a:r>
              <a:rPr lang="en" sz="2400" b="0" i="0" u="none" strike="noStrike">
                <a:solidFill>
                  <a:srgbClr val="DC2927"/>
                </a:solidFill>
                <a:latin typeface="Bebas Neue"/>
                <a:ea typeface="Bebas Neue"/>
                <a:cs typeface="Bebas Neue"/>
                <a:sym typeface="Bebas Neue"/>
              </a:rPr>
              <a:t>|</a:t>
            </a:r>
            <a:r>
              <a:rPr lang="en" sz="2400" b="0" i="0" u="none" strike="noStrike">
                <a:solidFill>
                  <a:srgbClr val="2D73A0"/>
                </a:solidFill>
                <a:latin typeface="Bebas Neue"/>
                <a:ea typeface="Bebas Neue"/>
                <a:cs typeface="Bebas Neue"/>
                <a:sym typeface="Bebas Neue"/>
              </a:rPr>
              <a:t>  America 250</a:t>
            </a:r>
            <a:endParaRPr sz="2400" b="0">
              <a:solidFill>
                <a:schemeClr val="dk1"/>
              </a:solidFill>
              <a:latin typeface="Calibri"/>
              <a:ea typeface="Calibri"/>
              <a:cs typeface="Calibri"/>
              <a:sym typeface="Calibri"/>
            </a:endParaRPr>
          </a:p>
          <a:p>
            <a:pPr marL="0" marR="0" lvl="0" indent="0" algn="l" rtl="0">
              <a:spcBef>
                <a:spcPts val="0"/>
              </a:spcBef>
              <a:spcAft>
                <a:spcPts val="0"/>
              </a:spcAft>
              <a:buNone/>
            </a:pPr>
            <a:br>
              <a:rPr lang="en" sz="1400">
                <a:solidFill>
                  <a:schemeClr val="dk1"/>
                </a:solidFill>
                <a:latin typeface="Calibri"/>
                <a:ea typeface="Calibri"/>
                <a:cs typeface="Calibri"/>
                <a:sym typeface="Calibri"/>
              </a:rPr>
            </a:br>
            <a:endParaRPr sz="1400">
              <a:solidFill>
                <a:schemeClr val="dk1"/>
              </a:solidFill>
              <a:latin typeface="Calibri"/>
              <a:ea typeface="Calibri"/>
              <a:cs typeface="Calibri"/>
              <a:sym typeface="Calibri"/>
            </a:endParaRPr>
          </a:p>
        </p:txBody>
      </p:sp>
      <p:sp>
        <p:nvSpPr>
          <p:cNvPr id="439" name="Google Shape;439;p47"/>
          <p:cNvSpPr txBox="1">
            <a:spLocks noGrp="1"/>
          </p:cNvSpPr>
          <p:nvPr>
            <p:ph type="body" idx="3"/>
          </p:nvPr>
        </p:nvSpPr>
        <p:spPr>
          <a:xfrm>
            <a:off x="3338152" y="1062961"/>
            <a:ext cx="5525400" cy="1315800"/>
          </a:xfrm>
          <a:prstGeom prst="rect">
            <a:avLst/>
          </a:prstGeom>
          <a:noFill/>
          <a:ln>
            <a:noFill/>
          </a:ln>
        </p:spPr>
        <p:txBody>
          <a:bodyPr spcFirstLastPara="1" wrap="square" lIns="68575" tIns="34275" rIns="68575" bIns="34275" anchor="ctr" anchorCtr="0">
            <a:normAutofit/>
          </a:bodyPr>
          <a:lstStyle>
            <a:lvl1pPr marL="457200" marR="0" lvl="0" indent="-228600" algn="l" rtl="0">
              <a:lnSpc>
                <a:spcPct val="90000"/>
              </a:lnSpc>
              <a:spcBef>
                <a:spcPts val="800"/>
              </a:spcBef>
              <a:spcAft>
                <a:spcPts val="0"/>
              </a:spcAft>
              <a:buClr>
                <a:srgbClr val="DC2927"/>
              </a:buClr>
              <a:buSzPts val="4500"/>
              <a:buFont typeface="Arial"/>
              <a:buNone/>
              <a:defRPr sz="4500" b="0" i="0" u="none" strike="noStrike" cap="none">
                <a:solidFill>
                  <a:srgbClr val="DC2927"/>
                </a:solidFill>
                <a:latin typeface="Roboto Slab"/>
                <a:ea typeface="Roboto Slab"/>
                <a:cs typeface="Roboto Slab"/>
                <a:sym typeface="Roboto Slab"/>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440"/>
        <p:cNvGrpSpPr/>
        <p:nvPr/>
      </p:nvGrpSpPr>
      <p:grpSpPr>
        <a:xfrm>
          <a:off x="0" y="0"/>
          <a:ext cx="0" cy="0"/>
          <a:chOff x="0" y="0"/>
          <a:chExt cx="0" cy="0"/>
        </a:xfrm>
      </p:grpSpPr>
      <p:sp>
        <p:nvSpPr>
          <p:cNvPr id="441" name="Google Shape;441;p48"/>
          <p:cNvSpPr txBox="1">
            <a:spLocks noGrp="1"/>
          </p:cNvSpPr>
          <p:nvPr>
            <p:ph type="body" idx="1"/>
          </p:nvPr>
        </p:nvSpPr>
        <p:spPr>
          <a:xfrm>
            <a:off x="1412818" y="1629191"/>
            <a:ext cx="6866400" cy="1543800"/>
          </a:xfrm>
          <a:prstGeom prst="rect">
            <a:avLst/>
          </a:prstGeom>
          <a:noFill/>
          <a:ln>
            <a:noFill/>
          </a:ln>
          <a:effectLst>
            <a:outerShdw blurRad="368300" dist="25400" dir="5400000" algn="ctr" rotWithShape="0">
              <a:schemeClr val="dk1">
                <a:alpha val="11760"/>
              </a:schemeClr>
            </a:outerShdw>
          </a:effectLst>
        </p:spPr>
        <p:txBody>
          <a:bodyPr spcFirstLastPara="1" wrap="square" lIns="68575" tIns="34275" rIns="68575" bIns="34275" anchor="t" anchorCtr="0">
            <a:spAutoFit/>
          </a:bodyPr>
          <a:lstStyle>
            <a:lvl1pPr marL="457200" marR="0" lvl="0" indent="-228600" algn="l" rtl="0">
              <a:lnSpc>
                <a:spcPct val="90000"/>
              </a:lnSpc>
              <a:spcBef>
                <a:spcPts val="800"/>
              </a:spcBef>
              <a:spcAft>
                <a:spcPts val="0"/>
              </a:spcAft>
              <a:buClr>
                <a:schemeClr val="lt1"/>
              </a:buClr>
              <a:buSzPts val="5300"/>
              <a:buFont typeface="Arial"/>
              <a:buNone/>
              <a:defRPr sz="5300" b="0" i="0" u="none" strike="noStrike" cap="none">
                <a:solidFill>
                  <a:schemeClr val="lt1"/>
                </a:solidFill>
                <a:latin typeface="Bebas Neue"/>
                <a:ea typeface="Bebas Neue"/>
                <a:cs typeface="Bebas Neue"/>
                <a:sym typeface="Bebas Neue"/>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grpSp>
        <p:nvGrpSpPr>
          <p:cNvPr id="442" name="Google Shape;442;p48"/>
          <p:cNvGrpSpPr/>
          <p:nvPr/>
        </p:nvGrpSpPr>
        <p:grpSpPr>
          <a:xfrm>
            <a:off x="0" y="0"/>
            <a:ext cx="787626" cy="5143500"/>
            <a:chOff x="0" y="0"/>
            <a:chExt cx="1050168" cy="6858000"/>
          </a:xfrm>
        </p:grpSpPr>
        <p:sp>
          <p:nvSpPr>
            <p:cNvPr id="443" name="Google Shape;443;p48"/>
            <p:cNvSpPr/>
            <p:nvPr/>
          </p:nvSpPr>
          <p:spPr>
            <a:xfrm>
              <a:off x="0" y="0"/>
              <a:ext cx="1004700" cy="6858000"/>
            </a:xfrm>
            <a:prstGeom prst="rect">
              <a:avLst/>
            </a:prstGeom>
            <a:solidFill>
              <a:srgbClr val="24436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444" name="Google Shape;444;p48"/>
            <p:cNvPicPr preferRelativeResize="0"/>
            <p:nvPr/>
          </p:nvPicPr>
          <p:blipFill rotWithShape="1">
            <a:blip r:embed="rId2">
              <a:alphaModFix/>
            </a:blip>
            <a:srcRect/>
            <a:stretch/>
          </p:blipFill>
          <p:spPr>
            <a:xfrm>
              <a:off x="189676" y="675262"/>
              <a:ext cx="626798" cy="653776"/>
            </a:xfrm>
            <a:prstGeom prst="rect">
              <a:avLst/>
            </a:prstGeom>
            <a:noFill/>
            <a:ln>
              <a:noFill/>
            </a:ln>
          </p:spPr>
        </p:pic>
        <p:pic>
          <p:nvPicPr>
            <p:cNvPr id="445" name="Google Shape;445;p48"/>
            <p:cNvPicPr preferRelativeResize="0"/>
            <p:nvPr/>
          </p:nvPicPr>
          <p:blipFill rotWithShape="1">
            <a:blip r:embed="rId3">
              <a:alphaModFix/>
            </a:blip>
            <a:srcRect/>
            <a:stretch/>
          </p:blipFill>
          <p:spPr>
            <a:xfrm>
              <a:off x="190343" y="1523988"/>
              <a:ext cx="629638" cy="434800"/>
            </a:xfrm>
            <a:prstGeom prst="rect">
              <a:avLst/>
            </a:prstGeom>
            <a:noFill/>
            <a:ln>
              <a:noFill/>
            </a:ln>
          </p:spPr>
        </p:pic>
        <p:sp>
          <p:nvSpPr>
            <p:cNvPr id="446" name="Google Shape;446;p48"/>
            <p:cNvSpPr/>
            <p:nvPr/>
          </p:nvSpPr>
          <p:spPr>
            <a:xfrm>
              <a:off x="1004568" y="0"/>
              <a:ext cx="45600" cy="6858000"/>
            </a:xfrm>
            <a:prstGeom prst="rect">
              <a:avLst/>
            </a:prstGeom>
            <a:solidFill>
              <a:srgbClr val="32719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latin typeface="Calibri"/>
                <a:ea typeface="Calibri"/>
                <a:cs typeface="Calibri"/>
                <a:sym typeface="Calibri"/>
              </a:endParaRPr>
            </a:p>
          </p:txBody>
        </p:sp>
      </p:grpSp>
      <p:sp>
        <p:nvSpPr>
          <p:cNvPr id="447" name="Google Shape;447;p48"/>
          <p:cNvSpPr txBox="1">
            <a:spLocks noGrp="1"/>
          </p:cNvSpPr>
          <p:nvPr>
            <p:ph type="body" idx="2"/>
          </p:nvPr>
        </p:nvSpPr>
        <p:spPr>
          <a:xfrm>
            <a:off x="1412320" y="1117998"/>
            <a:ext cx="5117400" cy="472800"/>
          </a:xfrm>
          <a:prstGeom prst="rect">
            <a:avLst/>
          </a:prstGeom>
          <a:noFill/>
          <a:ln>
            <a:noFill/>
          </a:ln>
          <a:effectLst>
            <a:outerShdw blurRad="368300" dist="50800" dir="5400000" algn="ctr" rotWithShape="0">
              <a:srgbClr val="000000">
                <a:alpha val="11760"/>
              </a:srgbClr>
            </a:outerShdw>
          </a:effectLst>
        </p:spPr>
        <p:txBody>
          <a:bodyPr spcFirstLastPara="1" wrap="square" lIns="68575" tIns="34275" rIns="68575" bIns="34275" anchor="b" anchorCtr="0">
            <a:noAutofit/>
          </a:bodyPr>
          <a:lstStyle>
            <a:lvl1pPr marL="457200" marR="0" lvl="0" indent="-228600" algn="l" rtl="0">
              <a:lnSpc>
                <a:spcPct val="90000"/>
              </a:lnSpc>
              <a:spcBef>
                <a:spcPts val="800"/>
              </a:spcBef>
              <a:spcAft>
                <a:spcPts val="0"/>
              </a:spcAft>
              <a:buClr>
                <a:schemeClr val="lt1"/>
              </a:buClr>
              <a:buSzPts val="2100"/>
              <a:buFont typeface="Arial"/>
              <a:buNone/>
              <a:defRPr sz="2100" b="0" i="0" u="none" strike="noStrike" cap="none">
                <a:solidFill>
                  <a:schemeClr val="lt1"/>
                </a:solidFill>
                <a:latin typeface="Bebas Neue"/>
                <a:ea typeface="Bebas Neue"/>
                <a:cs typeface="Bebas Neue"/>
                <a:sym typeface="Bebas Neue"/>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448" name="Google Shape;448;p48"/>
          <p:cNvSpPr>
            <a:spLocks noGrp="1"/>
          </p:cNvSpPr>
          <p:nvPr>
            <p:ph type="pic" idx="3"/>
          </p:nvPr>
        </p:nvSpPr>
        <p:spPr>
          <a:xfrm>
            <a:off x="787715" y="0"/>
            <a:ext cx="8356200" cy="5143500"/>
          </a:xfrm>
          <a:prstGeom prst="rect">
            <a:avLst/>
          </a:prstGeom>
          <a:noFill/>
          <a:ln>
            <a:noFill/>
          </a:ln>
        </p:spPr>
      </p:sp>
      <p:sp>
        <p:nvSpPr>
          <p:cNvPr id="449" name="Google Shape;449;p48"/>
          <p:cNvSpPr txBox="1">
            <a:spLocks noGrp="1"/>
          </p:cNvSpPr>
          <p:nvPr>
            <p:ph type="body" idx="4"/>
          </p:nvPr>
        </p:nvSpPr>
        <p:spPr>
          <a:xfrm>
            <a:off x="6122521" y="4980623"/>
            <a:ext cx="3021600" cy="162900"/>
          </a:xfrm>
          <a:prstGeom prst="rect">
            <a:avLst/>
          </a:prstGeom>
          <a:noFill/>
          <a:ln>
            <a:noFill/>
          </a:ln>
        </p:spPr>
        <p:txBody>
          <a:bodyPr spcFirstLastPara="1" wrap="square" lIns="68575" tIns="34275" rIns="68575" bIns="34275" anchor="t" anchorCtr="0">
            <a:normAutofit/>
          </a:bodyPr>
          <a:lstStyle>
            <a:lvl1pPr marL="457200" marR="0" lvl="0" indent="-228600" algn="r" rtl="0">
              <a:lnSpc>
                <a:spcPct val="90000"/>
              </a:lnSpc>
              <a:spcBef>
                <a:spcPts val="800"/>
              </a:spcBef>
              <a:spcAft>
                <a:spcPts val="0"/>
              </a:spcAft>
              <a:buClr>
                <a:schemeClr val="lt1"/>
              </a:buClr>
              <a:buSzPts val="600"/>
              <a:buFont typeface="Arial"/>
              <a:buNone/>
              <a:defRPr sz="600" b="0" i="0" u="none" strike="noStrike" cap="none">
                <a:solidFill>
                  <a:schemeClr val="lt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12_Title and Vertical Text">
  <p:cSld name="12_Title and Vertical Text">
    <p:spTree>
      <p:nvGrpSpPr>
        <p:cNvPr id="1" name="Shape 450"/>
        <p:cNvGrpSpPr/>
        <p:nvPr/>
      </p:nvGrpSpPr>
      <p:grpSpPr>
        <a:xfrm>
          <a:off x="0" y="0"/>
          <a:ext cx="0" cy="0"/>
          <a:chOff x="0" y="0"/>
          <a:chExt cx="0" cy="0"/>
        </a:xfrm>
      </p:grpSpPr>
      <p:sp>
        <p:nvSpPr>
          <p:cNvPr id="451" name="Google Shape;451;p49"/>
          <p:cNvSpPr>
            <a:spLocks noGrp="1"/>
          </p:cNvSpPr>
          <p:nvPr>
            <p:ph type="pic" idx="2"/>
          </p:nvPr>
        </p:nvSpPr>
        <p:spPr>
          <a:xfrm>
            <a:off x="5949538" y="0"/>
            <a:ext cx="3194400" cy="5143500"/>
          </a:xfrm>
          <a:prstGeom prst="rect">
            <a:avLst/>
          </a:prstGeom>
          <a:noFill/>
          <a:ln>
            <a:noFill/>
          </a:ln>
        </p:spPr>
      </p:sp>
      <p:sp>
        <p:nvSpPr>
          <p:cNvPr id="452" name="Google Shape;452;p49"/>
          <p:cNvSpPr txBox="1">
            <a:spLocks noGrp="1"/>
          </p:cNvSpPr>
          <p:nvPr>
            <p:ph type="body" idx="1"/>
          </p:nvPr>
        </p:nvSpPr>
        <p:spPr>
          <a:xfrm>
            <a:off x="1029316" y="856184"/>
            <a:ext cx="4617000" cy="590700"/>
          </a:xfrm>
          <a:prstGeom prst="rect">
            <a:avLst/>
          </a:prstGeom>
          <a:noFill/>
          <a:ln>
            <a:noFill/>
          </a:ln>
        </p:spPr>
        <p:txBody>
          <a:bodyPr spcFirstLastPara="1" wrap="square" lIns="68575" tIns="34275" rIns="68575" bIns="34275" anchor="t" anchorCtr="0">
            <a:normAutofit/>
          </a:bodyPr>
          <a:lstStyle>
            <a:lvl1pPr marL="457200" marR="0" lvl="0" indent="-228600" algn="l" rtl="0">
              <a:lnSpc>
                <a:spcPct val="90000"/>
              </a:lnSpc>
              <a:spcBef>
                <a:spcPts val="800"/>
              </a:spcBef>
              <a:spcAft>
                <a:spcPts val="0"/>
              </a:spcAft>
              <a:buClr>
                <a:srgbClr val="DC2927"/>
              </a:buClr>
              <a:buSzPts val="3400"/>
              <a:buFont typeface="Arial"/>
              <a:buNone/>
              <a:defRPr sz="3400" b="0" i="0" u="none" strike="noStrike" cap="none">
                <a:solidFill>
                  <a:srgbClr val="DC2927"/>
                </a:solidFill>
                <a:latin typeface="Bebas Neue"/>
                <a:ea typeface="Bebas Neue"/>
                <a:cs typeface="Bebas Neue"/>
                <a:sym typeface="Bebas Neue"/>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453" name="Google Shape;453;p49"/>
          <p:cNvSpPr txBox="1">
            <a:spLocks noGrp="1"/>
          </p:cNvSpPr>
          <p:nvPr>
            <p:ph type="body" idx="3"/>
          </p:nvPr>
        </p:nvSpPr>
        <p:spPr>
          <a:xfrm>
            <a:off x="1029317" y="534029"/>
            <a:ext cx="4617000" cy="227700"/>
          </a:xfrm>
          <a:prstGeom prst="rect">
            <a:avLst/>
          </a:prstGeom>
          <a:noFill/>
          <a:ln>
            <a:noFill/>
          </a:ln>
          <a:effectLst>
            <a:outerShdw blurRad="368300" dist="25400" dir="5400000" algn="ctr" rotWithShape="0">
              <a:schemeClr val="dk1">
                <a:alpha val="9020"/>
              </a:schemeClr>
            </a:outerShdw>
          </a:effectLst>
        </p:spPr>
        <p:txBody>
          <a:bodyPr spcFirstLastPara="1" wrap="square" lIns="68575" tIns="34275" rIns="68575" bIns="34275" anchor="b" anchorCtr="0">
            <a:normAutofit/>
          </a:bodyPr>
          <a:lstStyle>
            <a:lvl1pPr marL="457200" marR="0" lvl="0" indent="-228600" algn="l" rtl="0">
              <a:lnSpc>
                <a:spcPct val="90000"/>
              </a:lnSpc>
              <a:spcBef>
                <a:spcPts val="800"/>
              </a:spcBef>
              <a:spcAft>
                <a:spcPts val="0"/>
              </a:spcAft>
              <a:buClr>
                <a:srgbClr val="DC2927"/>
              </a:buClr>
              <a:buSzPts val="1400"/>
              <a:buFont typeface="Arial"/>
              <a:buNone/>
              <a:defRPr sz="1400" b="0" i="0" u="none" strike="noStrike" cap="none">
                <a:solidFill>
                  <a:srgbClr val="DC2927"/>
                </a:solidFill>
                <a:latin typeface="Roboto Slab"/>
                <a:ea typeface="Roboto Slab"/>
                <a:cs typeface="Roboto Slab"/>
                <a:sym typeface="Roboto Slab"/>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grpSp>
        <p:nvGrpSpPr>
          <p:cNvPr id="454" name="Google Shape;454;p49"/>
          <p:cNvGrpSpPr/>
          <p:nvPr/>
        </p:nvGrpSpPr>
        <p:grpSpPr>
          <a:xfrm>
            <a:off x="0" y="0"/>
            <a:ext cx="787626" cy="5143500"/>
            <a:chOff x="0" y="0"/>
            <a:chExt cx="1050168" cy="6858000"/>
          </a:xfrm>
        </p:grpSpPr>
        <p:sp>
          <p:nvSpPr>
            <p:cNvPr id="455" name="Google Shape;455;p49"/>
            <p:cNvSpPr/>
            <p:nvPr/>
          </p:nvSpPr>
          <p:spPr>
            <a:xfrm>
              <a:off x="0" y="0"/>
              <a:ext cx="1004700" cy="6858000"/>
            </a:xfrm>
            <a:prstGeom prst="rect">
              <a:avLst/>
            </a:prstGeom>
            <a:solidFill>
              <a:srgbClr val="24436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456" name="Google Shape;456;p49"/>
            <p:cNvPicPr preferRelativeResize="0"/>
            <p:nvPr/>
          </p:nvPicPr>
          <p:blipFill rotWithShape="1">
            <a:blip r:embed="rId2">
              <a:alphaModFix/>
            </a:blip>
            <a:srcRect/>
            <a:stretch/>
          </p:blipFill>
          <p:spPr>
            <a:xfrm>
              <a:off x="189676" y="675262"/>
              <a:ext cx="626798" cy="653776"/>
            </a:xfrm>
            <a:prstGeom prst="rect">
              <a:avLst/>
            </a:prstGeom>
            <a:noFill/>
            <a:ln>
              <a:noFill/>
            </a:ln>
          </p:spPr>
        </p:pic>
        <p:pic>
          <p:nvPicPr>
            <p:cNvPr id="457" name="Google Shape;457;p49"/>
            <p:cNvPicPr preferRelativeResize="0"/>
            <p:nvPr/>
          </p:nvPicPr>
          <p:blipFill rotWithShape="1">
            <a:blip r:embed="rId3">
              <a:alphaModFix/>
            </a:blip>
            <a:srcRect/>
            <a:stretch/>
          </p:blipFill>
          <p:spPr>
            <a:xfrm>
              <a:off x="190343" y="1523988"/>
              <a:ext cx="629638" cy="434800"/>
            </a:xfrm>
            <a:prstGeom prst="rect">
              <a:avLst/>
            </a:prstGeom>
            <a:noFill/>
            <a:ln>
              <a:noFill/>
            </a:ln>
          </p:spPr>
        </p:pic>
        <p:sp>
          <p:nvSpPr>
            <p:cNvPr id="458" name="Google Shape;458;p49"/>
            <p:cNvSpPr/>
            <p:nvPr/>
          </p:nvSpPr>
          <p:spPr>
            <a:xfrm>
              <a:off x="1004568" y="0"/>
              <a:ext cx="45600" cy="6858000"/>
            </a:xfrm>
            <a:prstGeom prst="rect">
              <a:avLst/>
            </a:prstGeom>
            <a:solidFill>
              <a:srgbClr val="32719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latin typeface="Calibri"/>
                <a:ea typeface="Calibri"/>
                <a:cs typeface="Calibri"/>
                <a:sym typeface="Calibri"/>
              </a:endParaRPr>
            </a:p>
          </p:txBody>
        </p:sp>
      </p:grpSp>
      <p:sp>
        <p:nvSpPr>
          <p:cNvPr id="459" name="Google Shape;459;p49"/>
          <p:cNvSpPr txBox="1">
            <a:spLocks noGrp="1"/>
          </p:cNvSpPr>
          <p:nvPr>
            <p:ph type="body" idx="4"/>
          </p:nvPr>
        </p:nvSpPr>
        <p:spPr>
          <a:xfrm>
            <a:off x="1029434" y="2201508"/>
            <a:ext cx="4616700" cy="7509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100"/>
              <a:buFont typeface="Arial"/>
              <a:buNone/>
              <a:defRPr sz="11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460" name="Google Shape;460;p49"/>
          <p:cNvSpPr txBox="1">
            <a:spLocks noGrp="1"/>
          </p:cNvSpPr>
          <p:nvPr>
            <p:ph type="body" idx="5"/>
          </p:nvPr>
        </p:nvSpPr>
        <p:spPr>
          <a:xfrm>
            <a:off x="1181101" y="3130195"/>
            <a:ext cx="4465200" cy="1010400"/>
          </a:xfrm>
          <a:prstGeom prst="rect">
            <a:avLst/>
          </a:prstGeom>
          <a:noFill/>
          <a:ln>
            <a:noFill/>
          </a:ln>
        </p:spPr>
        <p:txBody>
          <a:bodyPr spcFirstLastPara="1" wrap="square" lIns="68575" tIns="34275" rIns="68575" bIns="34275" anchor="t" anchorCtr="0">
            <a:noAutofit/>
          </a:bodyPr>
          <a:lstStyle>
            <a:lvl1pPr marL="457200" marR="0" lvl="0" indent="-285750" algn="l" rtl="0">
              <a:lnSpc>
                <a:spcPct val="90000"/>
              </a:lnSpc>
              <a:spcBef>
                <a:spcPts val="800"/>
              </a:spcBef>
              <a:spcAft>
                <a:spcPts val="0"/>
              </a:spcAft>
              <a:buClr>
                <a:schemeClr val="dk1"/>
              </a:buClr>
              <a:buSzPts val="900"/>
              <a:buFont typeface="Arial"/>
              <a:buChar char="•"/>
              <a:defRPr sz="9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461" name="Google Shape;461;p49"/>
          <p:cNvSpPr txBox="1">
            <a:spLocks noGrp="1"/>
          </p:cNvSpPr>
          <p:nvPr>
            <p:ph type="body" idx="6"/>
          </p:nvPr>
        </p:nvSpPr>
        <p:spPr>
          <a:xfrm>
            <a:off x="1025893" y="1826693"/>
            <a:ext cx="4617000" cy="227700"/>
          </a:xfrm>
          <a:prstGeom prst="rect">
            <a:avLst/>
          </a:prstGeom>
          <a:noFill/>
          <a:ln>
            <a:noFill/>
          </a:ln>
          <a:effectLst>
            <a:outerShdw blurRad="368300" dist="25400" dir="5400000" algn="ctr" rotWithShape="0">
              <a:schemeClr val="dk1">
                <a:alpha val="9020"/>
              </a:schemeClr>
            </a:outerShdw>
          </a:effectLst>
        </p:spPr>
        <p:txBody>
          <a:bodyPr spcFirstLastPara="1" wrap="square" lIns="68575" tIns="34275" rIns="68575" bIns="34275" anchor="b" anchorCtr="0">
            <a:noAutofit/>
          </a:bodyPr>
          <a:lstStyle>
            <a:lvl1pPr marL="457200" marR="0" lvl="0" indent="-228600" algn="l" rtl="0">
              <a:lnSpc>
                <a:spcPct val="90000"/>
              </a:lnSpc>
              <a:spcBef>
                <a:spcPts val="800"/>
              </a:spcBef>
              <a:spcAft>
                <a:spcPts val="0"/>
              </a:spcAft>
              <a:buClr>
                <a:srgbClr val="3F3F3F"/>
              </a:buClr>
              <a:buSzPts val="1400"/>
              <a:buFont typeface="Arial"/>
              <a:buNone/>
              <a:defRPr sz="1400" b="1" i="0" u="none" strike="noStrike" cap="none">
                <a:solidFill>
                  <a:srgbClr val="3F3F3F"/>
                </a:solidFill>
                <a:latin typeface="Roboto Slab SemiBold"/>
                <a:ea typeface="Roboto Slab SemiBold"/>
                <a:cs typeface="Roboto Slab SemiBold"/>
                <a:sym typeface="Roboto Slab SemiBold"/>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462" name="Google Shape;462;p49"/>
          <p:cNvSpPr txBox="1">
            <a:spLocks noGrp="1"/>
          </p:cNvSpPr>
          <p:nvPr>
            <p:ph type="body" idx="7"/>
          </p:nvPr>
        </p:nvSpPr>
        <p:spPr>
          <a:xfrm>
            <a:off x="6129337" y="4980623"/>
            <a:ext cx="3021600" cy="162900"/>
          </a:xfrm>
          <a:prstGeom prst="rect">
            <a:avLst/>
          </a:prstGeom>
          <a:noFill/>
          <a:ln>
            <a:noFill/>
          </a:ln>
        </p:spPr>
        <p:txBody>
          <a:bodyPr spcFirstLastPara="1" wrap="square" lIns="68575" tIns="34275" rIns="68575" bIns="34275" anchor="t" anchorCtr="0">
            <a:normAutofit/>
          </a:bodyPr>
          <a:lstStyle>
            <a:lvl1pPr marL="457200" marR="0" lvl="0" indent="-228600" algn="r" rtl="0">
              <a:lnSpc>
                <a:spcPct val="90000"/>
              </a:lnSpc>
              <a:spcBef>
                <a:spcPts val="800"/>
              </a:spcBef>
              <a:spcAft>
                <a:spcPts val="0"/>
              </a:spcAft>
              <a:buClr>
                <a:schemeClr val="lt1"/>
              </a:buClr>
              <a:buSzPts val="600"/>
              <a:buFont typeface="Arial"/>
              <a:buNone/>
              <a:defRPr sz="600" b="0" i="0" u="none" strike="noStrike" cap="none">
                <a:solidFill>
                  <a:schemeClr val="lt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9_Title and Vertical Text">
  <p:cSld name="9_Title and Vertical Text">
    <p:spTree>
      <p:nvGrpSpPr>
        <p:cNvPr id="1" name="Shape 463"/>
        <p:cNvGrpSpPr/>
        <p:nvPr/>
      </p:nvGrpSpPr>
      <p:grpSpPr>
        <a:xfrm>
          <a:off x="0" y="0"/>
          <a:ext cx="0" cy="0"/>
          <a:chOff x="0" y="0"/>
          <a:chExt cx="0" cy="0"/>
        </a:xfrm>
      </p:grpSpPr>
      <p:sp>
        <p:nvSpPr>
          <p:cNvPr id="464" name="Google Shape;464;p50"/>
          <p:cNvSpPr>
            <a:spLocks noGrp="1"/>
          </p:cNvSpPr>
          <p:nvPr>
            <p:ph type="pic" idx="2"/>
          </p:nvPr>
        </p:nvSpPr>
        <p:spPr>
          <a:xfrm>
            <a:off x="5949538" y="0"/>
            <a:ext cx="3194400" cy="5143500"/>
          </a:xfrm>
          <a:prstGeom prst="rect">
            <a:avLst/>
          </a:prstGeom>
          <a:noFill/>
          <a:ln>
            <a:noFill/>
          </a:ln>
        </p:spPr>
      </p:sp>
      <p:sp>
        <p:nvSpPr>
          <p:cNvPr id="465" name="Google Shape;465;p50"/>
          <p:cNvSpPr txBox="1">
            <a:spLocks noGrp="1"/>
          </p:cNvSpPr>
          <p:nvPr>
            <p:ph type="body" idx="1"/>
          </p:nvPr>
        </p:nvSpPr>
        <p:spPr>
          <a:xfrm>
            <a:off x="1029316" y="443450"/>
            <a:ext cx="4617000" cy="590700"/>
          </a:xfrm>
          <a:prstGeom prst="rect">
            <a:avLst/>
          </a:prstGeom>
          <a:noFill/>
          <a:ln>
            <a:noFill/>
          </a:ln>
        </p:spPr>
        <p:txBody>
          <a:bodyPr spcFirstLastPara="1" wrap="square" lIns="68575" tIns="34275" rIns="68575" bIns="34275" anchor="b" anchorCtr="0">
            <a:normAutofit/>
          </a:bodyPr>
          <a:lstStyle>
            <a:lvl1pPr marL="457200" marR="0" lvl="0" indent="-228600" algn="l" rtl="0">
              <a:lnSpc>
                <a:spcPct val="90000"/>
              </a:lnSpc>
              <a:spcBef>
                <a:spcPts val="800"/>
              </a:spcBef>
              <a:spcAft>
                <a:spcPts val="0"/>
              </a:spcAft>
              <a:buClr>
                <a:srgbClr val="DC2927"/>
              </a:buClr>
              <a:buSzPts val="3400"/>
              <a:buFont typeface="Arial"/>
              <a:buNone/>
              <a:defRPr sz="3400" b="0" i="0" u="none" strike="noStrike" cap="none">
                <a:solidFill>
                  <a:srgbClr val="DC2927"/>
                </a:solidFill>
                <a:latin typeface="Bebas Neue"/>
                <a:ea typeface="Bebas Neue"/>
                <a:cs typeface="Bebas Neue"/>
                <a:sym typeface="Bebas Neue"/>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466" name="Google Shape;466;p50"/>
          <p:cNvSpPr txBox="1">
            <a:spLocks noGrp="1"/>
          </p:cNvSpPr>
          <p:nvPr>
            <p:ph type="body" idx="3"/>
          </p:nvPr>
        </p:nvSpPr>
        <p:spPr>
          <a:xfrm>
            <a:off x="1029317" y="1006021"/>
            <a:ext cx="4617000" cy="347700"/>
          </a:xfrm>
          <a:prstGeom prst="rect">
            <a:avLst/>
          </a:prstGeom>
          <a:noFill/>
          <a:ln>
            <a:noFill/>
          </a:ln>
          <a:effectLst>
            <a:outerShdw blurRad="368300" dist="25400" dir="5400000" algn="ctr" rotWithShape="0">
              <a:schemeClr val="dk1">
                <a:alpha val="9020"/>
              </a:schemeClr>
            </a:outerShdw>
          </a:effectLst>
        </p:spPr>
        <p:txBody>
          <a:bodyPr spcFirstLastPara="1" wrap="square" lIns="68575" tIns="34275" rIns="68575" bIns="34275" anchor="t" anchorCtr="0">
            <a:normAutofit/>
          </a:bodyPr>
          <a:lstStyle>
            <a:lvl1pPr marL="457200" marR="0" lvl="0" indent="-228600" algn="l" rtl="0">
              <a:lnSpc>
                <a:spcPct val="90000"/>
              </a:lnSpc>
              <a:spcBef>
                <a:spcPts val="800"/>
              </a:spcBef>
              <a:spcAft>
                <a:spcPts val="0"/>
              </a:spcAft>
              <a:buClr>
                <a:srgbClr val="3F3F3F"/>
              </a:buClr>
              <a:buSzPts val="1400"/>
              <a:buFont typeface="Arial"/>
              <a:buNone/>
              <a:defRPr sz="1400" b="0" i="0" u="none" strike="noStrike" cap="none">
                <a:solidFill>
                  <a:srgbClr val="3F3F3F"/>
                </a:solidFill>
                <a:latin typeface="Roboto Slab"/>
                <a:ea typeface="Roboto Slab"/>
                <a:cs typeface="Roboto Slab"/>
                <a:sym typeface="Roboto Slab"/>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grpSp>
        <p:nvGrpSpPr>
          <p:cNvPr id="467" name="Google Shape;467;p50"/>
          <p:cNvGrpSpPr/>
          <p:nvPr/>
        </p:nvGrpSpPr>
        <p:grpSpPr>
          <a:xfrm>
            <a:off x="0" y="0"/>
            <a:ext cx="787626" cy="5143500"/>
            <a:chOff x="0" y="0"/>
            <a:chExt cx="1050168" cy="6858000"/>
          </a:xfrm>
        </p:grpSpPr>
        <p:sp>
          <p:nvSpPr>
            <p:cNvPr id="468" name="Google Shape;468;p50"/>
            <p:cNvSpPr/>
            <p:nvPr/>
          </p:nvSpPr>
          <p:spPr>
            <a:xfrm>
              <a:off x="0" y="0"/>
              <a:ext cx="1004700" cy="6858000"/>
            </a:xfrm>
            <a:prstGeom prst="rect">
              <a:avLst/>
            </a:prstGeom>
            <a:solidFill>
              <a:srgbClr val="24436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469" name="Google Shape;469;p50"/>
            <p:cNvPicPr preferRelativeResize="0"/>
            <p:nvPr/>
          </p:nvPicPr>
          <p:blipFill rotWithShape="1">
            <a:blip r:embed="rId2">
              <a:alphaModFix/>
            </a:blip>
            <a:srcRect/>
            <a:stretch/>
          </p:blipFill>
          <p:spPr>
            <a:xfrm>
              <a:off x="189676" y="675262"/>
              <a:ext cx="626798" cy="653776"/>
            </a:xfrm>
            <a:prstGeom prst="rect">
              <a:avLst/>
            </a:prstGeom>
            <a:noFill/>
            <a:ln>
              <a:noFill/>
            </a:ln>
          </p:spPr>
        </p:pic>
        <p:pic>
          <p:nvPicPr>
            <p:cNvPr id="470" name="Google Shape;470;p50"/>
            <p:cNvPicPr preferRelativeResize="0"/>
            <p:nvPr/>
          </p:nvPicPr>
          <p:blipFill rotWithShape="1">
            <a:blip r:embed="rId3">
              <a:alphaModFix/>
            </a:blip>
            <a:srcRect/>
            <a:stretch/>
          </p:blipFill>
          <p:spPr>
            <a:xfrm>
              <a:off x="190343" y="1523988"/>
              <a:ext cx="629638" cy="434800"/>
            </a:xfrm>
            <a:prstGeom prst="rect">
              <a:avLst/>
            </a:prstGeom>
            <a:noFill/>
            <a:ln>
              <a:noFill/>
            </a:ln>
          </p:spPr>
        </p:pic>
        <p:sp>
          <p:nvSpPr>
            <p:cNvPr id="471" name="Google Shape;471;p50"/>
            <p:cNvSpPr/>
            <p:nvPr/>
          </p:nvSpPr>
          <p:spPr>
            <a:xfrm>
              <a:off x="1004568" y="0"/>
              <a:ext cx="45600" cy="6858000"/>
            </a:xfrm>
            <a:prstGeom prst="rect">
              <a:avLst/>
            </a:prstGeom>
            <a:solidFill>
              <a:srgbClr val="32719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latin typeface="Calibri"/>
                <a:ea typeface="Calibri"/>
                <a:cs typeface="Calibri"/>
                <a:sym typeface="Calibri"/>
              </a:endParaRPr>
            </a:p>
          </p:txBody>
        </p:sp>
      </p:grpSp>
      <p:sp>
        <p:nvSpPr>
          <p:cNvPr id="472" name="Google Shape;472;p50"/>
          <p:cNvSpPr txBox="1">
            <a:spLocks noGrp="1"/>
          </p:cNvSpPr>
          <p:nvPr>
            <p:ph type="body" idx="4"/>
          </p:nvPr>
        </p:nvSpPr>
        <p:spPr>
          <a:xfrm>
            <a:off x="1029434" y="1643063"/>
            <a:ext cx="4616700" cy="7509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100"/>
              <a:buFont typeface="Arial"/>
              <a:buNone/>
              <a:defRPr sz="11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473" name="Google Shape;473;p50"/>
          <p:cNvSpPr txBox="1">
            <a:spLocks noGrp="1"/>
          </p:cNvSpPr>
          <p:nvPr>
            <p:ph type="body" idx="5"/>
          </p:nvPr>
        </p:nvSpPr>
        <p:spPr>
          <a:xfrm>
            <a:off x="1181101" y="2571749"/>
            <a:ext cx="4465200" cy="999900"/>
          </a:xfrm>
          <a:prstGeom prst="rect">
            <a:avLst/>
          </a:prstGeom>
          <a:noFill/>
          <a:ln>
            <a:noFill/>
          </a:ln>
        </p:spPr>
        <p:txBody>
          <a:bodyPr spcFirstLastPara="1" wrap="square" lIns="68575" tIns="34275" rIns="68575" bIns="34275" anchor="t" anchorCtr="0">
            <a:noAutofit/>
          </a:bodyPr>
          <a:lstStyle>
            <a:lvl1pPr marL="457200" marR="0" lvl="0" indent="-285750" algn="l" rtl="0">
              <a:lnSpc>
                <a:spcPct val="90000"/>
              </a:lnSpc>
              <a:spcBef>
                <a:spcPts val="800"/>
              </a:spcBef>
              <a:spcAft>
                <a:spcPts val="0"/>
              </a:spcAft>
              <a:buClr>
                <a:schemeClr val="dk1"/>
              </a:buClr>
              <a:buSzPts val="900"/>
              <a:buFont typeface="Arial"/>
              <a:buChar char="•"/>
              <a:defRPr sz="9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474" name="Google Shape;474;p50"/>
          <p:cNvSpPr txBox="1">
            <a:spLocks noGrp="1"/>
          </p:cNvSpPr>
          <p:nvPr>
            <p:ph type="body" idx="6"/>
          </p:nvPr>
        </p:nvSpPr>
        <p:spPr>
          <a:xfrm>
            <a:off x="6129337" y="4980623"/>
            <a:ext cx="3021600" cy="162900"/>
          </a:xfrm>
          <a:prstGeom prst="rect">
            <a:avLst/>
          </a:prstGeom>
          <a:noFill/>
          <a:ln>
            <a:noFill/>
          </a:ln>
        </p:spPr>
        <p:txBody>
          <a:bodyPr spcFirstLastPara="1" wrap="square" lIns="68575" tIns="34275" rIns="68575" bIns="34275" anchor="t" anchorCtr="0">
            <a:normAutofit/>
          </a:bodyPr>
          <a:lstStyle>
            <a:lvl1pPr marL="457200" marR="0" lvl="0" indent="-228600" algn="r" rtl="0">
              <a:lnSpc>
                <a:spcPct val="90000"/>
              </a:lnSpc>
              <a:spcBef>
                <a:spcPts val="800"/>
              </a:spcBef>
              <a:spcAft>
                <a:spcPts val="0"/>
              </a:spcAft>
              <a:buClr>
                <a:schemeClr val="lt1"/>
              </a:buClr>
              <a:buSzPts val="600"/>
              <a:buFont typeface="Arial"/>
              <a:buNone/>
              <a:defRPr sz="600" b="0" i="0" u="none" strike="noStrike" cap="none">
                <a:solidFill>
                  <a:schemeClr val="lt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13_Title and Vertical Text">
  <p:cSld name="13_Title and Vertical Text">
    <p:spTree>
      <p:nvGrpSpPr>
        <p:cNvPr id="1" name="Shape 475"/>
        <p:cNvGrpSpPr/>
        <p:nvPr/>
      </p:nvGrpSpPr>
      <p:grpSpPr>
        <a:xfrm>
          <a:off x="0" y="0"/>
          <a:ext cx="0" cy="0"/>
          <a:chOff x="0" y="0"/>
          <a:chExt cx="0" cy="0"/>
        </a:xfrm>
      </p:grpSpPr>
      <p:grpSp>
        <p:nvGrpSpPr>
          <p:cNvPr id="476" name="Google Shape;476;p51"/>
          <p:cNvGrpSpPr/>
          <p:nvPr/>
        </p:nvGrpSpPr>
        <p:grpSpPr>
          <a:xfrm>
            <a:off x="0" y="0"/>
            <a:ext cx="787626" cy="5143500"/>
            <a:chOff x="0" y="0"/>
            <a:chExt cx="1050168" cy="6858000"/>
          </a:xfrm>
        </p:grpSpPr>
        <p:sp>
          <p:nvSpPr>
            <p:cNvPr id="477" name="Google Shape;477;p51"/>
            <p:cNvSpPr/>
            <p:nvPr/>
          </p:nvSpPr>
          <p:spPr>
            <a:xfrm>
              <a:off x="0" y="0"/>
              <a:ext cx="1004700" cy="6858000"/>
            </a:xfrm>
            <a:prstGeom prst="rect">
              <a:avLst/>
            </a:prstGeom>
            <a:solidFill>
              <a:srgbClr val="24436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478" name="Google Shape;478;p51"/>
            <p:cNvPicPr preferRelativeResize="0"/>
            <p:nvPr/>
          </p:nvPicPr>
          <p:blipFill rotWithShape="1">
            <a:blip r:embed="rId2">
              <a:alphaModFix/>
            </a:blip>
            <a:srcRect/>
            <a:stretch/>
          </p:blipFill>
          <p:spPr>
            <a:xfrm>
              <a:off x="189676" y="675262"/>
              <a:ext cx="626798" cy="653776"/>
            </a:xfrm>
            <a:prstGeom prst="rect">
              <a:avLst/>
            </a:prstGeom>
            <a:noFill/>
            <a:ln>
              <a:noFill/>
            </a:ln>
          </p:spPr>
        </p:pic>
        <p:pic>
          <p:nvPicPr>
            <p:cNvPr id="479" name="Google Shape;479;p51"/>
            <p:cNvPicPr preferRelativeResize="0"/>
            <p:nvPr/>
          </p:nvPicPr>
          <p:blipFill rotWithShape="1">
            <a:blip r:embed="rId3">
              <a:alphaModFix/>
            </a:blip>
            <a:srcRect/>
            <a:stretch/>
          </p:blipFill>
          <p:spPr>
            <a:xfrm>
              <a:off x="190343" y="1523988"/>
              <a:ext cx="629638" cy="434800"/>
            </a:xfrm>
            <a:prstGeom prst="rect">
              <a:avLst/>
            </a:prstGeom>
            <a:noFill/>
            <a:ln>
              <a:noFill/>
            </a:ln>
          </p:spPr>
        </p:pic>
        <p:sp>
          <p:nvSpPr>
            <p:cNvPr id="480" name="Google Shape;480;p51"/>
            <p:cNvSpPr/>
            <p:nvPr/>
          </p:nvSpPr>
          <p:spPr>
            <a:xfrm>
              <a:off x="1004568" y="0"/>
              <a:ext cx="45600" cy="6858000"/>
            </a:xfrm>
            <a:prstGeom prst="rect">
              <a:avLst/>
            </a:prstGeom>
            <a:solidFill>
              <a:srgbClr val="32719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latin typeface="Calibri"/>
                <a:ea typeface="Calibri"/>
                <a:cs typeface="Calibri"/>
                <a:sym typeface="Calibri"/>
              </a:endParaRPr>
            </a:p>
          </p:txBody>
        </p:sp>
      </p:grpSp>
      <p:sp>
        <p:nvSpPr>
          <p:cNvPr id="481" name="Google Shape;481;p51"/>
          <p:cNvSpPr txBox="1">
            <a:spLocks noGrp="1"/>
          </p:cNvSpPr>
          <p:nvPr>
            <p:ph type="body" idx="1"/>
          </p:nvPr>
        </p:nvSpPr>
        <p:spPr>
          <a:xfrm>
            <a:off x="1029316" y="443450"/>
            <a:ext cx="4224300" cy="590700"/>
          </a:xfrm>
          <a:prstGeom prst="rect">
            <a:avLst/>
          </a:prstGeom>
          <a:noFill/>
          <a:ln>
            <a:noFill/>
          </a:ln>
        </p:spPr>
        <p:txBody>
          <a:bodyPr spcFirstLastPara="1" wrap="square" lIns="68575" tIns="34275" rIns="68575" bIns="34275" anchor="b" anchorCtr="0">
            <a:normAutofit/>
          </a:bodyPr>
          <a:lstStyle>
            <a:lvl1pPr marL="457200" marR="0" lvl="0" indent="-228600" algn="l" rtl="0">
              <a:lnSpc>
                <a:spcPct val="90000"/>
              </a:lnSpc>
              <a:spcBef>
                <a:spcPts val="800"/>
              </a:spcBef>
              <a:spcAft>
                <a:spcPts val="0"/>
              </a:spcAft>
              <a:buClr>
                <a:srgbClr val="DC2927"/>
              </a:buClr>
              <a:buSzPts val="3400"/>
              <a:buFont typeface="Arial"/>
              <a:buNone/>
              <a:defRPr sz="3400" b="0" i="0" u="none" strike="noStrike" cap="none">
                <a:solidFill>
                  <a:srgbClr val="DC2927"/>
                </a:solidFill>
                <a:latin typeface="Bebas Neue"/>
                <a:ea typeface="Bebas Neue"/>
                <a:cs typeface="Bebas Neue"/>
                <a:sym typeface="Bebas Neue"/>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482" name="Google Shape;482;p51"/>
          <p:cNvSpPr txBox="1">
            <a:spLocks noGrp="1"/>
          </p:cNvSpPr>
          <p:nvPr>
            <p:ph type="body" idx="2"/>
          </p:nvPr>
        </p:nvSpPr>
        <p:spPr>
          <a:xfrm>
            <a:off x="1029317" y="1006021"/>
            <a:ext cx="4224300" cy="347700"/>
          </a:xfrm>
          <a:prstGeom prst="rect">
            <a:avLst/>
          </a:prstGeom>
          <a:noFill/>
          <a:ln>
            <a:noFill/>
          </a:ln>
          <a:effectLst>
            <a:outerShdw blurRad="368300" dist="25400" dir="5400000" algn="ctr" rotWithShape="0">
              <a:schemeClr val="dk1">
                <a:alpha val="9020"/>
              </a:schemeClr>
            </a:outerShdw>
          </a:effectLst>
        </p:spPr>
        <p:txBody>
          <a:bodyPr spcFirstLastPara="1" wrap="square" lIns="68575" tIns="34275" rIns="68575" bIns="34275" anchor="t" anchorCtr="0">
            <a:normAutofit/>
          </a:bodyPr>
          <a:lstStyle>
            <a:lvl1pPr marL="457200" marR="0" lvl="0" indent="-228600" algn="l" rtl="0">
              <a:lnSpc>
                <a:spcPct val="90000"/>
              </a:lnSpc>
              <a:spcBef>
                <a:spcPts val="800"/>
              </a:spcBef>
              <a:spcAft>
                <a:spcPts val="0"/>
              </a:spcAft>
              <a:buClr>
                <a:srgbClr val="3F3F3F"/>
              </a:buClr>
              <a:buSzPts val="1400"/>
              <a:buFont typeface="Arial"/>
              <a:buNone/>
              <a:defRPr sz="1400" b="0" i="0" u="none" strike="noStrike" cap="none">
                <a:solidFill>
                  <a:srgbClr val="3F3F3F"/>
                </a:solidFill>
                <a:latin typeface="Roboto Slab"/>
                <a:ea typeface="Roboto Slab"/>
                <a:cs typeface="Roboto Slab"/>
                <a:sym typeface="Roboto Slab"/>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483" name="Google Shape;483;p51"/>
          <p:cNvSpPr txBox="1">
            <a:spLocks noGrp="1"/>
          </p:cNvSpPr>
          <p:nvPr>
            <p:ph type="body" idx="3"/>
          </p:nvPr>
        </p:nvSpPr>
        <p:spPr>
          <a:xfrm>
            <a:off x="1029434" y="1643063"/>
            <a:ext cx="4224000" cy="7509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100"/>
              <a:buFont typeface="Arial"/>
              <a:buNone/>
              <a:defRPr sz="11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484" name="Google Shape;484;p51"/>
          <p:cNvSpPr txBox="1">
            <a:spLocks noGrp="1"/>
          </p:cNvSpPr>
          <p:nvPr>
            <p:ph type="body" idx="4"/>
          </p:nvPr>
        </p:nvSpPr>
        <p:spPr>
          <a:xfrm>
            <a:off x="6051527" y="1489993"/>
            <a:ext cx="2838000" cy="19299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50000"/>
              </a:lnSpc>
              <a:spcBef>
                <a:spcPts val="800"/>
              </a:spcBef>
              <a:spcAft>
                <a:spcPts val="0"/>
              </a:spcAft>
              <a:buClr>
                <a:schemeClr val="dk1"/>
              </a:buClr>
              <a:buSzPts val="1200"/>
              <a:buFont typeface="Arial"/>
              <a:buNone/>
              <a:defRPr sz="12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485" name="Google Shape;485;p51"/>
          <p:cNvSpPr txBox="1">
            <a:spLocks noGrp="1"/>
          </p:cNvSpPr>
          <p:nvPr>
            <p:ph type="body" idx="5"/>
          </p:nvPr>
        </p:nvSpPr>
        <p:spPr>
          <a:xfrm>
            <a:off x="6051527" y="3539429"/>
            <a:ext cx="2838000" cy="336300"/>
          </a:xfrm>
          <a:prstGeom prst="rect">
            <a:avLst/>
          </a:prstGeom>
          <a:noFill/>
          <a:ln>
            <a:noFill/>
          </a:ln>
        </p:spPr>
        <p:txBody>
          <a:bodyPr spcFirstLastPara="1" wrap="square" lIns="68575" tIns="34275" rIns="68575" bIns="34275" anchor="t" anchorCtr="0">
            <a:noAutofit/>
          </a:bodyPr>
          <a:lstStyle>
            <a:lvl1pPr marL="457200" marR="0" lvl="0" indent="-228600" algn="r" rtl="0">
              <a:lnSpc>
                <a:spcPct val="150000"/>
              </a:lnSpc>
              <a:spcBef>
                <a:spcPts val="800"/>
              </a:spcBef>
              <a:spcAft>
                <a:spcPts val="0"/>
              </a:spcAft>
              <a:buClr>
                <a:schemeClr val="dk1"/>
              </a:buClr>
              <a:buSzPts val="1200"/>
              <a:buFont typeface="Arial"/>
              <a:buNone/>
              <a:defRPr sz="12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cxnSp>
        <p:nvCxnSpPr>
          <p:cNvPr id="486" name="Google Shape;486;p51"/>
          <p:cNvCxnSpPr/>
          <p:nvPr/>
        </p:nvCxnSpPr>
        <p:spPr>
          <a:xfrm>
            <a:off x="6051527" y="1370312"/>
            <a:ext cx="2838000" cy="0"/>
          </a:xfrm>
          <a:prstGeom prst="straightConnector1">
            <a:avLst/>
          </a:prstGeom>
          <a:noFill/>
          <a:ln w="25400" cap="flat" cmpd="sng">
            <a:solidFill>
              <a:srgbClr val="DC2927"/>
            </a:solidFill>
            <a:prstDash val="solid"/>
            <a:miter lim="800000"/>
            <a:headEnd type="none" w="sm" len="sm"/>
            <a:tailEnd type="none" w="sm" len="sm"/>
          </a:ln>
        </p:spPr>
      </p:cxnSp>
      <p:cxnSp>
        <p:nvCxnSpPr>
          <p:cNvPr id="487" name="Google Shape;487;p51"/>
          <p:cNvCxnSpPr/>
          <p:nvPr/>
        </p:nvCxnSpPr>
        <p:spPr>
          <a:xfrm>
            <a:off x="6051527" y="4011062"/>
            <a:ext cx="2838000" cy="0"/>
          </a:xfrm>
          <a:prstGeom prst="straightConnector1">
            <a:avLst/>
          </a:prstGeom>
          <a:noFill/>
          <a:ln w="25400" cap="flat" cmpd="sng">
            <a:solidFill>
              <a:srgbClr val="DC2927"/>
            </a:solidFill>
            <a:prstDash val="solid"/>
            <a:miter lim="800000"/>
            <a:headEnd type="none" w="sm" len="sm"/>
            <a:tailEnd type="none" w="sm" len="sm"/>
          </a:ln>
        </p:spPr>
      </p:cxn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19_Title and Vertical Text">
  <p:cSld name="19_Title and Vertical Text">
    <p:spTree>
      <p:nvGrpSpPr>
        <p:cNvPr id="1" name="Shape 488"/>
        <p:cNvGrpSpPr/>
        <p:nvPr/>
      </p:nvGrpSpPr>
      <p:grpSpPr>
        <a:xfrm>
          <a:off x="0" y="0"/>
          <a:ext cx="0" cy="0"/>
          <a:chOff x="0" y="0"/>
          <a:chExt cx="0" cy="0"/>
        </a:xfrm>
      </p:grpSpPr>
      <p:grpSp>
        <p:nvGrpSpPr>
          <p:cNvPr id="489" name="Google Shape;489;p52"/>
          <p:cNvGrpSpPr/>
          <p:nvPr/>
        </p:nvGrpSpPr>
        <p:grpSpPr>
          <a:xfrm>
            <a:off x="0" y="0"/>
            <a:ext cx="787626" cy="5143500"/>
            <a:chOff x="0" y="0"/>
            <a:chExt cx="1050168" cy="6858000"/>
          </a:xfrm>
        </p:grpSpPr>
        <p:sp>
          <p:nvSpPr>
            <p:cNvPr id="490" name="Google Shape;490;p52"/>
            <p:cNvSpPr/>
            <p:nvPr/>
          </p:nvSpPr>
          <p:spPr>
            <a:xfrm>
              <a:off x="0" y="0"/>
              <a:ext cx="1004700" cy="6858000"/>
            </a:xfrm>
            <a:prstGeom prst="rect">
              <a:avLst/>
            </a:prstGeom>
            <a:solidFill>
              <a:srgbClr val="24436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491" name="Google Shape;491;p52"/>
            <p:cNvPicPr preferRelativeResize="0"/>
            <p:nvPr/>
          </p:nvPicPr>
          <p:blipFill rotWithShape="1">
            <a:blip r:embed="rId2">
              <a:alphaModFix/>
            </a:blip>
            <a:srcRect/>
            <a:stretch/>
          </p:blipFill>
          <p:spPr>
            <a:xfrm>
              <a:off x="189676" y="675262"/>
              <a:ext cx="626798" cy="653776"/>
            </a:xfrm>
            <a:prstGeom prst="rect">
              <a:avLst/>
            </a:prstGeom>
            <a:noFill/>
            <a:ln>
              <a:noFill/>
            </a:ln>
          </p:spPr>
        </p:pic>
        <p:pic>
          <p:nvPicPr>
            <p:cNvPr id="492" name="Google Shape;492;p52"/>
            <p:cNvPicPr preferRelativeResize="0"/>
            <p:nvPr/>
          </p:nvPicPr>
          <p:blipFill rotWithShape="1">
            <a:blip r:embed="rId3">
              <a:alphaModFix/>
            </a:blip>
            <a:srcRect/>
            <a:stretch/>
          </p:blipFill>
          <p:spPr>
            <a:xfrm>
              <a:off x="190343" y="1523988"/>
              <a:ext cx="629638" cy="434800"/>
            </a:xfrm>
            <a:prstGeom prst="rect">
              <a:avLst/>
            </a:prstGeom>
            <a:noFill/>
            <a:ln>
              <a:noFill/>
            </a:ln>
          </p:spPr>
        </p:pic>
        <p:sp>
          <p:nvSpPr>
            <p:cNvPr id="493" name="Google Shape;493;p52"/>
            <p:cNvSpPr/>
            <p:nvPr/>
          </p:nvSpPr>
          <p:spPr>
            <a:xfrm>
              <a:off x="1004568" y="0"/>
              <a:ext cx="45600" cy="6858000"/>
            </a:xfrm>
            <a:prstGeom prst="rect">
              <a:avLst/>
            </a:prstGeom>
            <a:solidFill>
              <a:srgbClr val="32719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latin typeface="Calibri"/>
                <a:ea typeface="Calibri"/>
                <a:cs typeface="Calibri"/>
                <a:sym typeface="Calibri"/>
              </a:endParaRPr>
            </a:p>
          </p:txBody>
        </p:sp>
      </p:grpSp>
      <p:sp>
        <p:nvSpPr>
          <p:cNvPr id="494" name="Google Shape;494;p52"/>
          <p:cNvSpPr txBox="1">
            <a:spLocks noGrp="1"/>
          </p:cNvSpPr>
          <p:nvPr>
            <p:ph type="body" idx="1"/>
          </p:nvPr>
        </p:nvSpPr>
        <p:spPr>
          <a:xfrm>
            <a:off x="1029316" y="443450"/>
            <a:ext cx="4224300" cy="590700"/>
          </a:xfrm>
          <a:prstGeom prst="rect">
            <a:avLst/>
          </a:prstGeom>
          <a:noFill/>
          <a:ln>
            <a:noFill/>
          </a:ln>
        </p:spPr>
        <p:txBody>
          <a:bodyPr spcFirstLastPara="1" wrap="square" lIns="68575" tIns="34275" rIns="68575" bIns="34275" anchor="b" anchorCtr="0">
            <a:normAutofit/>
          </a:bodyPr>
          <a:lstStyle>
            <a:lvl1pPr marL="457200" marR="0" lvl="0" indent="-228600" algn="l" rtl="0">
              <a:lnSpc>
                <a:spcPct val="90000"/>
              </a:lnSpc>
              <a:spcBef>
                <a:spcPts val="800"/>
              </a:spcBef>
              <a:spcAft>
                <a:spcPts val="0"/>
              </a:spcAft>
              <a:buClr>
                <a:srgbClr val="EE9F36"/>
              </a:buClr>
              <a:buSzPts val="3400"/>
              <a:buFont typeface="Arial"/>
              <a:buNone/>
              <a:defRPr sz="3400" b="0" i="0" u="none" strike="noStrike" cap="none">
                <a:solidFill>
                  <a:srgbClr val="EE9F36"/>
                </a:solidFill>
                <a:latin typeface="Bebas Neue"/>
                <a:ea typeface="Bebas Neue"/>
                <a:cs typeface="Bebas Neue"/>
                <a:sym typeface="Bebas Neue"/>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495" name="Google Shape;495;p52"/>
          <p:cNvSpPr txBox="1">
            <a:spLocks noGrp="1"/>
          </p:cNvSpPr>
          <p:nvPr>
            <p:ph type="body" idx="2"/>
          </p:nvPr>
        </p:nvSpPr>
        <p:spPr>
          <a:xfrm>
            <a:off x="1029317" y="1006021"/>
            <a:ext cx="4224300" cy="347700"/>
          </a:xfrm>
          <a:prstGeom prst="rect">
            <a:avLst/>
          </a:prstGeom>
          <a:noFill/>
          <a:ln>
            <a:noFill/>
          </a:ln>
          <a:effectLst>
            <a:outerShdw blurRad="368300" dist="25400" dir="5400000" algn="ctr" rotWithShape="0">
              <a:schemeClr val="dk1">
                <a:alpha val="9020"/>
              </a:schemeClr>
            </a:outerShdw>
          </a:effectLst>
        </p:spPr>
        <p:txBody>
          <a:bodyPr spcFirstLastPara="1" wrap="square" lIns="68575" tIns="34275" rIns="68575" bIns="34275" anchor="t" anchorCtr="0">
            <a:normAutofit/>
          </a:bodyPr>
          <a:lstStyle>
            <a:lvl1pPr marL="457200" marR="0" lvl="0" indent="-228600" algn="l" rtl="0">
              <a:lnSpc>
                <a:spcPct val="90000"/>
              </a:lnSpc>
              <a:spcBef>
                <a:spcPts val="800"/>
              </a:spcBef>
              <a:spcAft>
                <a:spcPts val="0"/>
              </a:spcAft>
              <a:buClr>
                <a:srgbClr val="3F3F3F"/>
              </a:buClr>
              <a:buSzPts val="1400"/>
              <a:buFont typeface="Arial"/>
              <a:buNone/>
              <a:defRPr sz="1400" b="0" i="0" u="none" strike="noStrike" cap="none">
                <a:solidFill>
                  <a:srgbClr val="3F3F3F"/>
                </a:solidFill>
                <a:latin typeface="Roboto Slab"/>
                <a:ea typeface="Roboto Slab"/>
                <a:cs typeface="Roboto Slab"/>
                <a:sym typeface="Roboto Slab"/>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496" name="Google Shape;496;p52"/>
          <p:cNvSpPr txBox="1">
            <a:spLocks noGrp="1"/>
          </p:cNvSpPr>
          <p:nvPr>
            <p:ph type="body" idx="3"/>
          </p:nvPr>
        </p:nvSpPr>
        <p:spPr>
          <a:xfrm>
            <a:off x="1029434" y="1643063"/>
            <a:ext cx="4224000" cy="7509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100"/>
              <a:buFont typeface="Arial"/>
              <a:buNone/>
              <a:defRPr sz="11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497" name="Google Shape;497;p52"/>
          <p:cNvSpPr txBox="1">
            <a:spLocks noGrp="1"/>
          </p:cNvSpPr>
          <p:nvPr>
            <p:ph type="body" idx="4"/>
          </p:nvPr>
        </p:nvSpPr>
        <p:spPr>
          <a:xfrm>
            <a:off x="6051527" y="1489993"/>
            <a:ext cx="2838000" cy="19299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50000"/>
              </a:lnSpc>
              <a:spcBef>
                <a:spcPts val="800"/>
              </a:spcBef>
              <a:spcAft>
                <a:spcPts val="0"/>
              </a:spcAft>
              <a:buClr>
                <a:schemeClr val="dk1"/>
              </a:buClr>
              <a:buSzPts val="1200"/>
              <a:buFont typeface="Arial"/>
              <a:buNone/>
              <a:defRPr sz="12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498" name="Google Shape;498;p52"/>
          <p:cNvSpPr txBox="1">
            <a:spLocks noGrp="1"/>
          </p:cNvSpPr>
          <p:nvPr>
            <p:ph type="body" idx="5"/>
          </p:nvPr>
        </p:nvSpPr>
        <p:spPr>
          <a:xfrm>
            <a:off x="6051527" y="3539429"/>
            <a:ext cx="2838000" cy="336300"/>
          </a:xfrm>
          <a:prstGeom prst="rect">
            <a:avLst/>
          </a:prstGeom>
          <a:noFill/>
          <a:ln>
            <a:noFill/>
          </a:ln>
        </p:spPr>
        <p:txBody>
          <a:bodyPr spcFirstLastPara="1" wrap="square" lIns="68575" tIns="34275" rIns="68575" bIns="34275" anchor="t" anchorCtr="0">
            <a:noAutofit/>
          </a:bodyPr>
          <a:lstStyle>
            <a:lvl1pPr marL="457200" marR="0" lvl="0" indent="-228600" algn="r" rtl="0">
              <a:lnSpc>
                <a:spcPct val="150000"/>
              </a:lnSpc>
              <a:spcBef>
                <a:spcPts val="800"/>
              </a:spcBef>
              <a:spcAft>
                <a:spcPts val="0"/>
              </a:spcAft>
              <a:buClr>
                <a:schemeClr val="dk1"/>
              </a:buClr>
              <a:buSzPts val="1200"/>
              <a:buFont typeface="Arial"/>
              <a:buNone/>
              <a:defRPr sz="12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cxnSp>
        <p:nvCxnSpPr>
          <p:cNvPr id="499" name="Google Shape;499;p52"/>
          <p:cNvCxnSpPr/>
          <p:nvPr/>
        </p:nvCxnSpPr>
        <p:spPr>
          <a:xfrm>
            <a:off x="6051527" y="1370312"/>
            <a:ext cx="2838000" cy="0"/>
          </a:xfrm>
          <a:prstGeom prst="straightConnector1">
            <a:avLst/>
          </a:prstGeom>
          <a:noFill/>
          <a:ln w="25400" cap="flat" cmpd="sng">
            <a:solidFill>
              <a:srgbClr val="EE9F36"/>
            </a:solidFill>
            <a:prstDash val="solid"/>
            <a:miter lim="800000"/>
            <a:headEnd type="none" w="sm" len="sm"/>
            <a:tailEnd type="none" w="sm" len="sm"/>
          </a:ln>
        </p:spPr>
      </p:cxnSp>
      <p:cxnSp>
        <p:nvCxnSpPr>
          <p:cNvPr id="500" name="Google Shape;500;p52"/>
          <p:cNvCxnSpPr/>
          <p:nvPr/>
        </p:nvCxnSpPr>
        <p:spPr>
          <a:xfrm>
            <a:off x="6051527" y="4011062"/>
            <a:ext cx="2838000" cy="0"/>
          </a:xfrm>
          <a:prstGeom prst="straightConnector1">
            <a:avLst/>
          </a:prstGeom>
          <a:noFill/>
          <a:ln w="25400" cap="flat" cmpd="sng">
            <a:solidFill>
              <a:srgbClr val="EE9F36"/>
            </a:solidFill>
            <a:prstDash val="solid"/>
            <a:miter lim="800000"/>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20_Title and Vertical Text">
  <p:cSld name="20_Title and Vertical Text">
    <p:spTree>
      <p:nvGrpSpPr>
        <p:cNvPr id="1" name="Shape 501"/>
        <p:cNvGrpSpPr/>
        <p:nvPr/>
      </p:nvGrpSpPr>
      <p:grpSpPr>
        <a:xfrm>
          <a:off x="0" y="0"/>
          <a:ext cx="0" cy="0"/>
          <a:chOff x="0" y="0"/>
          <a:chExt cx="0" cy="0"/>
        </a:xfrm>
      </p:grpSpPr>
      <p:grpSp>
        <p:nvGrpSpPr>
          <p:cNvPr id="502" name="Google Shape;502;p53"/>
          <p:cNvGrpSpPr/>
          <p:nvPr/>
        </p:nvGrpSpPr>
        <p:grpSpPr>
          <a:xfrm>
            <a:off x="0" y="0"/>
            <a:ext cx="787626" cy="5143500"/>
            <a:chOff x="0" y="0"/>
            <a:chExt cx="1050168" cy="6858000"/>
          </a:xfrm>
        </p:grpSpPr>
        <p:sp>
          <p:nvSpPr>
            <p:cNvPr id="503" name="Google Shape;503;p53"/>
            <p:cNvSpPr/>
            <p:nvPr/>
          </p:nvSpPr>
          <p:spPr>
            <a:xfrm>
              <a:off x="0" y="0"/>
              <a:ext cx="1004700" cy="6858000"/>
            </a:xfrm>
            <a:prstGeom prst="rect">
              <a:avLst/>
            </a:prstGeom>
            <a:solidFill>
              <a:srgbClr val="24436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504" name="Google Shape;504;p53"/>
            <p:cNvPicPr preferRelativeResize="0"/>
            <p:nvPr/>
          </p:nvPicPr>
          <p:blipFill rotWithShape="1">
            <a:blip r:embed="rId2">
              <a:alphaModFix/>
            </a:blip>
            <a:srcRect/>
            <a:stretch/>
          </p:blipFill>
          <p:spPr>
            <a:xfrm>
              <a:off x="189676" y="675262"/>
              <a:ext cx="626798" cy="653776"/>
            </a:xfrm>
            <a:prstGeom prst="rect">
              <a:avLst/>
            </a:prstGeom>
            <a:noFill/>
            <a:ln>
              <a:noFill/>
            </a:ln>
          </p:spPr>
        </p:pic>
        <p:pic>
          <p:nvPicPr>
            <p:cNvPr id="505" name="Google Shape;505;p53"/>
            <p:cNvPicPr preferRelativeResize="0"/>
            <p:nvPr/>
          </p:nvPicPr>
          <p:blipFill rotWithShape="1">
            <a:blip r:embed="rId3">
              <a:alphaModFix/>
            </a:blip>
            <a:srcRect/>
            <a:stretch/>
          </p:blipFill>
          <p:spPr>
            <a:xfrm>
              <a:off x="190343" y="1523988"/>
              <a:ext cx="629638" cy="434800"/>
            </a:xfrm>
            <a:prstGeom prst="rect">
              <a:avLst/>
            </a:prstGeom>
            <a:noFill/>
            <a:ln>
              <a:noFill/>
            </a:ln>
          </p:spPr>
        </p:pic>
        <p:sp>
          <p:nvSpPr>
            <p:cNvPr id="506" name="Google Shape;506;p53"/>
            <p:cNvSpPr/>
            <p:nvPr/>
          </p:nvSpPr>
          <p:spPr>
            <a:xfrm>
              <a:off x="1004568" y="0"/>
              <a:ext cx="45600" cy="6858000"/>
            </a:xfrm>
            <a:prstGeom prst="rect">
              <a:avLst/>
            </a:prstGeom>
            <a:solidFill>
              <a:srgbClr val="32719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latin typeface="Calibri"/>
                <a:ea typeface="Calibri"/>
                <a:cs typeface="Calibri"/>
                <a:sym typeface="Calibri"/>
              </a:endParaRPr>
            </a:p>
          </p:txBody>
        </p:sp>
      </p:grpSp>
      <p:sp>
        <p:nvSpPr>
          <p:cNvPr id="507" name="Google Shape;507;p53"/>
          <p:cNvSpPr txBox="1">
            <a:spLocks noGrp="1"/>
          </p:cNvSpPr>
          <p:nvPr>
            <p:ph type="body" idx="1"/>
          </p:nvPr>
        </p:nvSpPr>
        <p:spPr>
          <a:xfrm>
            <a:off x="1029316" y="443450"/>
            <a:ext cx="4224300" cy="590700"/>
          </a:xfrm>
          <a:prstGeom prst="rect">
            <a:avLst/>
          </a:prstGeom>
          <a:noFill/>
          <a:ln>
            <a:noFill/>
          </a:ln>
        </p:spPr>
        <p:txBody>
          <a:bodyPr spcFirstLastPara="1" wrap="square" lIns="68575" tIns="34275" rIns="68575" bIns="34275" anchor="b" anchorCtr="0">
            <a:normAutofit/>
          </a:bodyPr>
          <a:lstStyle>
            <a:lvl1pPr marL="457200" marR="0" lvl="0" indent="-228600" algn="l" rtl="0">
              <a:lnSpc>
                <a:spcPct val="90000"/>
              </a:lnSpc>
              <a:spcBef>
                <a:spcPts val="800"/>
              </a:spcBef>
              <a:spcAft>
                <a:spcPts val="0"/>
              </a:spcAft>
              <a:buClr>
                <a:srgbClr val="32719E"/>
              </a:buClr>
              <a:buSzPts val="3400"/>
              <a:buFont typeface="Arial"/>
              <a:buNone/>
              <a:defRPr sz="3400" b="0" i="0" u="none" strike="noStrike" cap="none">
                <a:solidFill>
                  <a:srgbClr val="32719E"/>
                </a:solidFill>
                <a:latin typeface="Bebas Neue"/>
                <a:ea typeface="Bebas Neue"/>
                <a:cs typeface="Bebas Neue"/>
                <a:sym typeface="Bebas Neue"/>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08" name="Google Shape;508;p53"/>
          <p:cNvSpPr txBox="1">
            <a:spLocks noGrp="1"/>
          </p:cNvSpPr>
          <p:nvPr>
            <p:ph type="body" idx="2"/>
          </p:nvPr>
        </p:nvSpPr>
        <p:spPr>
          <a:xfrm>
            <a:off x="1029317" y="1006021"/>
            <a:ext cx="4224300" cy="347700"/>
          </a:xfrm>
          <a:prstGeom prst="rect">
            <a:avLst/>
          </a:prstGeom>
          <a:noFill/>
          <a:ln>
            <a:noFill/>
          </a:ln>
          <a:effectLst>
            <a:outerShdw blurRad="368300" dist="25400" dir="5400000" algn="ctr" rotWithShape="0">
              <a:schemeClr val="dk1">
                <a:alpha val="9020"/>
              </a:schemeClr>
            </a:outerShdw>
          </a:effectLst>
        </p:spPr>
        <p:txBody>
          <a:bodyPr spcFirstLastPara="1" wrap="square" lIns="68575" tIns="34275" rIns="68575" bIns="34275" anchor="t" anchorCtr="0">
            <a:normAutofit/>
          </a:bodyPr>
          <a:lstStyle>
            <a:lvl1pPr marL="457200" marR="0" lvl="0" indent="-228600" algn="l" rtl="0">
              <a:lnSpc>
                <a:spcPct val="90000"/>
              </a:lnSpc>
              <a:spcBef>
                <a:spcPts val="800"/>
              </a:spcBef>
              <a:spcAft>
                <a:spcPts val="0"/>
              </a:spcAft>
              <a:buClr>
                <a:srgbClr val="3F3F3F"/>
              </a:buClr>
              <a:buSzPts val="1400"/>
              <a:buFont typeface="Arial"/>
              <a:buNone/>
              <a:defRPr sz="1400" b="0" i="0" u="none" strike="noStrike" cap="none">
                <a:solidFill>
                  <a:srgbClr val="3F3F3F"/>
                </a:solidFill>
                <a:latin typeface="Roboto Slab"/>
                <a:ea typeface="Roboto Slab"/>
                <a:cs typeface="Roboto Slab"/>
                <a:sym typeface="Roboto Slab"/>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09" name="Google Shape;509;p53"/>
          <p:cNvSpPr txBox="1">
            <a:spLocks noGrp="1"/>
          </p:cNvSpPr>
          <p:nvPr>
            <p:ph type="body" idx="3"/>
          </p:nvPr>
        </p:nvSpPr>
        <p:spPr>
          <a:xfrm>
            <a:off x="1029434" y="1643063"/>
            <a:ext cx="4224000" cy="7509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100"/>
              <a:buFont typeface="Arial"/>
              <a:buNone/>
              <a:defRPr sz="11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10" name="Google Shape;510;p53"/>
          <p:cNvSpPr txBox="1">
            <a:spLocks noGrp="1"/>
          </p:cNvSpPr>
          <p:nvPr>
            <p:ph type="body" idx="4"/>
          </p:nvPr>
        </p:nvSpPr>
        <p:spPr>
          <a:xfrm>
            <a:off x="6051527" y="1489993"/>
            <a:ext cx="2838000" cy="19299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50000"/>
              </a:lnSpc>
              <a:spcBef>
                <a:spcPts val="800"/>
              </a:spcBef>
              <a:spcAft>
                <a:spcPts val="0"/>
              </a:spcAft>
              <a:buClr>
                <a:schemeClr val="dk1"/>
              </a:buClr>
              <a:buSzPts val="1200"/>
              <a:buFont typeface="Arial"/>
              <a:buNone/>
              <a:defRPr sz="12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11" name="Google Shape;511;p53"/>
          <p:cNvSpPr txBox="1">
            <a:spLocks noGrp="1"/>
          </p:cNvSpPr>
          <p:nvPr>
            <p:ph type="body" idx="5"/>
          </p:nvPr>
        </p:nvSpPr>
        <p:spPr>
          <a:xfrm>
            <a:off x="6051527" y="3539429"/>
            <a:ext cx="2838000" cy="336300"/>
          </a:xfrm>
          <a:prstGeom prst="rect">
            <a:avLst/>
          </a:prstGeom>
          <a:noFill/>
          <a:ln>
            <a:noFill/>
          </a:ln>
        </p:spPr>
        <p:txBody>
          <a:bodyPr spcFirstLastPara="1" wrap="square" lIns="68575" tIns="34275" rIns="68575" bIns="34275" anchor="t" anchorCtr="0">
            <a:noAutofit/>
          </a:bodyPr>
          <a:lstStyle>
            <a:lvl1pPr marL="457200" marR="0" lvl="0" indent="-228600" algn="r" rtl="0">
              <a:lnSpc>
                <a:spcPct val="150000"/>
              </a:lnSpc>
              <a:spcBef>
                <a:spcPts val="800"/>
              </a:spcBef>
              <a:spcAft>
                <a:spcPts val="0"/>
              </a:spcAft>
              <a:buClr>
                <a:schemeClr val="dk1"/>
              </a:buClr>
              <a:buSzPts val="1200"/>
              <a:buFont typeface="Arial"/>
              <a:buNone/>
              <a:defRPr sz="12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cxnSp>
        <p:nvCxnSpPr>
          <p:cNvPr id="512" name="Google Shape;512;p53"/>
          <p:cNvCxnSpPr/>
          <p:nvPr/>
        </p:nvCxnSpPr>
        <p:spPr>
          <a:xfrm>
            <a:off x="6051527" y="1370312"/>
            <a:ext cx="2838000" cy="0"/>
          </a:xfrm>
          <a:prstGeom prst="straightConnector1">
            <a:avLst/>
          </a:prstGeom>
          <a:noFill/>
          <a:ln w="25400" cap="flat" cmpd="sng">
            <a:solidFill>
              <a:srgbClr val="32719E"/>
            </a:solidFill>
            <a:prstDash val="solid"/>
            <a:miter lim="800000"/>
            <a:headEnd type="none" w="sm" len="sm"/>
            <a:tailEnd type="none" w="sm" len="sm"/>
          </a:ln>
        </p:spPr>
      </p:cxnSp>
      <p:cxnSp>
        <p:nvCxnSpPr>
          <p:cNvPr id="513" name="Google Shape;513;p53"/>
          <p:cNvCxnSpPr/>
          <p:nvPr/>
        </p:nvCxnSpPr>
        <p:spPr>
          <a:xfrm>
            <a:off x="6051527" y="4011062"/>
            <a:ext cx="2838000" cy="0"/>
          </a:xfrm>
          <a:prstGeom prst="straightConnector1">
            <a:avLst/>
          </a:prstGeom>
          <a:noFill/>
          <a:ln w="25400" cap="flat" cmpd="sng">
            <a:solidFill>
              <a:srgbClr val="32719E"/>
            </a:solidFill>
            <a:prstDash val="solid"/>
            <a:miter lim="800000"/>
            <a:headEnd type="none" w="sm" len="sm"/>
            <a:tailEnd type="none" w="sm" len="sm"/>
          </a:ln>
        </p:spPr>
      </p:cxn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4_Title and Vertical Text">
  <p:cSld name="14_Title and Vertical Text">
    <p:spTree>
      <p:nvGrpSpPr>
        <p:cNvPr id="1" name="Shape 514"/>
        <p:cNvGrpSpPr/>
        <p:nvPr/>
      </p:nvGrpSpPr>
      <p:grpSpPr>
        <a:xfrm>
          <a:off x="0" y="0"/>
          <a:ext cx="0" cy="0"/>
          <a:chOff x="0" y="0"/>
          <a:chExt cx="0" cy="0"/>
        </a:xfrm>
      </p:grpSpPr>
      <p:grpSp>
        <p:nvGrpSpPr>
          <p:cNvPr id="515" name="Google Shape;515;p54"/>
          <p:cNvGrpSpPr/>
          <p:nvPr/>
        </p:nvGrpSpPr>
        <p:grpSpPr>
          <a:xfrm>
            <a:off x="0" y="0"/>
            <a:ext cx="787626" cy="5143500"/>
            <a:chOff x="0" y="0"/>
            <a:chExt cx="1050168" cy="6858000"/>
          </a:xfrm>
        </p:grpSpPr>
        <p:sp>
          <p:nvSpPr>
            <p:cNvPr id="516" name="Google Shape;516;p54"/>
            <p:cNvSpPr/>
            <p:nvPr/>
          </p:nvSpPr>
          <p:spPr>
            <a:xfrm>
              <a:off x="0" y="0"/>
              <a:ext cx="1004700" cy="6858000"/>
            </a:xfrm>
            <a:prstGeom prst="rect">
              <a:avLst/>
            </a:prstGeom>
            <a:solidFill>
              <a:srgbClr val="24436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517" name="Google Shape;517;p54"/>
            <p:cNvPicPr preferRelativeResize="0"/>
            <p:nvPr/>
          </p:nvPicPr>
          <p:blipFill rotWithShape="1">
            <a:blip r:embed="rId2">
              <a:alphaModFix/>
            </a:blip>
            <a:srcRect/>
            <a:stretch/>
          </p:blipFill>
          <p:spPr>
            <a:xfrm>
              <a:off x="189676" y="675262"/>
              <a:ext cx="626798" cy="653776"/>
            </a:xfrm>
            <a:prstGeom prst="rect">
              <a:avLst/>
            </a:prstGeom>
            <a:noFill/>
            <a:ln>
              <a:noFill/>
            </a:ln>
          </p:spPr>
        </p:pic>
        <p:pic>
          <p:nvPicPr>
            <p:cNvPr id="518" name="Google Shape;518;p54"/>
            <p:cNvPicPr preferRelativeResize="0"/>
            <p:nvPr/>
          </p:nvPicPr>
          <p:blipFill rotWithShape="1">
            <a:blip r:embed="rId3">
              <a:alphaModFix/>
            </a:blip>
            <a:srcRect/>
            <a:stretch/>
          </p:blipFill>
          <p:spPr>
            <a:xfrm>
              <a:off x="190343" y="1523988"/>
              <a:ext cx="629638" cy="434800"/>
            </a:xfrm>
            <a:prstGeom prst="rect">
              <a:avLst/>
            </a:prstGeom>
            <a:noFill/>
            <a:ln>
              <a:noFill/>
            </a:ln>
          </p:spPr>
        </p:pic>
        <p:sp>
          <p:nvSpPr>
            <p:cNvPr id="519" name="Google Shape;519;p54"/>
            <p:cNvSpPr/>
            <p:nvPr/>
          </p:nvSpPr>
          <p:spPr>
            <a:xfrm>
              <a:off x="1004568" y="0"/>
              <a:ext cx="45600" cy="6858000"/>
            </a:xfrm>
            <a:prstGeom prst="rect">
              <a:avLst/>
            </a:prstGeom>
            <a:solidFill>
              <a:srgbClr val="32719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latin typeface="Calibri"/>
                <a:ea typeface="Calibri"/>
                <a:cs typeface="Calibri"/>
                <a:sym typeface="Calibri"/>
              </a:endParaRPr>
            </a:p>
          </p:txBody>
        </p:sp>
      </p:grpSp>
      <p:sp>
        <p:nvSpPr>
          <p:cNvPr id="520" name="Google Shape;520;p54"/>
          <p:cNvSpPr txBox="1">
            <a:spLocks noGrp="1"/>
          </p:cNvSpPr>
          <p:nvPr>
            <p:ph type="body" idx="1"/>
          </p:nvPr>
        </p:nvSpPr>
        <p:spPr>
          <a:xfrm>
            <a:off x="1029316" y="443450"/>
            <a:ext cx="7860600" cy="590700"/>
          </a:xfrm>
          <a:prstGeom prst="rect">
            <a:avLst/>
          </a:prstGeom>
          <a:noFill/>
          <a:ln>
            <a:noFill/>
          </a:ln>
        </p:spPr>
        <p:txBody>
          <a:bodyPr spcFirstLastPara="1" wrap="square" lIns="68575" tIns="34275" rIns="68575" bIns="34275" anchor="b" anchorCtr="0">
            <a:normAutofit/>
          </a:bodyPr>
          <a:lstStyle>
            <a:lvl1pPr marL="457200" marR="0" lvl="0" indent="-228600" algn="l" rtl="0">
              <a:lnSpc>
                <a:spcPct val="90000"/>
              </a:lnSpc>
              <a:spcBef>
                <a:spcPts val="800"/>
              </a:spcBef>
              <a:spcAft>
                <a:spcPts val="0"/>
              </a:spcAft>
              <a:buClr>
                <a:srgbClr val="DC2927"/>
              </a:buClr>
              <a:buSzPts val="3400"/>
              <a:buFont typeface="Arial"/>
              <a:buNone/>
              <a:defRPr sz="3400" b="0" i="0" u="none" strike="noStrike" cap="none">
                <a:solidFill>
                  <a:srgbClr val="DC2927"/>
                </a:solidFill>
                <a:latin typeface="Bebas Neue"/>
                <a:ea typeface="Bebas Neue"/>
                <a:cs typeface="Bebas Neue"/>
                <a:sym typeface="Bebas Neue"/>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21" name="Google Shape;521;p54"/>
          <p:cNvSpPr txBox="1">
            <a:spLocks noGrp="1"/>
          </p:cNvSpPr>
          <p:nvPr>
            <p:ph type="body" idx="2"/>
          </p:nvPr>
        </p:nvSpPr>
        <p:spPr>
          <a:xfrm>
            <a:off x="1029317" y="1006021"/>
            <a:ext cx="7860600" cy="347700"/>
          </a:xfrm>
          <a:prstGeom prst="rect">
            <a:avLst/>
          </a:prstGeom>
          <a:noFill/>
          <a:ln>
            <a:noFill/>
          </a:ln>
          <a:effectLst>
            <a:outerShdw blurRad="368300" dist="25400" dir="5400000" algn="ctr" rotWithShape="0">
              <a:schemeClr val="dk1">
                <a:alpha val="9020"/>
              </a:schemeClr>
            </a:outerShdw>
          </a:effectLst>
        </p:spPr>
        <p:txBody>
          <a:bodyPr spcFirstLastPara="1" wrap="square" lIns="68575" tIns="34275" rIns="68575" bIns="34275" anchor="t" anchorCtr="0">
            <a:normAutofit/>
          </a:bodyPr>
          <a:lstStyle>
            <a:lvl1pPr marL="457200" marR="0" lvl="0" indent="-228600" algn="l" rtl="0">
              <a:lnSpc>
                <a:spcPct val="90000"/>
              </a:lnSpc>
              <a:spcBef>
                <a:spcPts val="800"/>
              </a:spcBef>
              <a:spcAft>
                <a:spcPts val="0"/>
              </a:spcAft>
              <a:buClr>
                <a:srgbClr val="3F3F3F"/>
              </a:buClr>
              <a:buSzPts val="1400"/>
              <a:buFont typeface="Arial"/>
              <a:buNone/>
              <a:defRPr sz="1400" b="0" i="0" u="none" strike="noStrike" cap="none">
                <a:solidFill>
                  <a:srgbClr val="3F3F3F"/>
                </a:solidFill>
                <a:latin typeface="Roboto Slab"/>
                <a:ea typeface="Roboto Slab"/>
                <a:cs typeface="Roboto Slab"/>
                <a:sym typeface="Roboto Slab"/>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22" name="Google Shape;522;p54"/>
          <p:cNvSpPr txBox="1">
            <a:spLocks noGrp="1"/>
          </p:cNvSpPr>
          <p:nvPr>
            <p:ph type="body" idx="3"/>
          </p:nvPr>
        </p:nvSpPr>
        <p:spPr>
          <a:xfrm>
            <a:off x="1029434" y="1643063"/>
            <a:ext cx="7860600" cy="29172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100"/>
              <a:buFont typeface="Arial"/>
              <a:buNone/>
              <a:defRPr sz="11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8_Title and Vertical Text">
  <p:cSld name="18_Title and Vertical Text">
    <p:spTree>
      <p:nvGrpSpPr>
        <p:cNvPr id="1" name="Shape 523"/>
        <p:cNvGrpSpPr/>
        <p:nvPr/>
      </p:nvGrpSpPr>
      <p:grpSpPr>
        <a:xfrm>
          <a:off x="0" y="0"/>
          <a:ext cx="0" cy="0"/>
          <a:chOff x="0" y="0"/>
          <a:chExt cx="0" cy="0"/>
        </a:xfrm>
      </p:grpSpPr>
      <p:grpSp>
        <p:nvGrpSpPr>
          <p:cNvPr id="524" name="Google Shape;524;p55"/>
          <p:cNvGrpSpPr/>
          <p:nvPr/>
        </p:nvGrpSpPr>
        <p:grpSpPr>
          <a:xfrm>
            <a:off x="0" y="0"/>
            <a:ext cx="787626" cy="5143500"/>
            <a:chOff x="0" y="0"/>
            <a:chExt cx="1050168" cy="6858000"/>
          </a:xfrm>
        </p:grpSpPr>
        <p:sp>
          <p:nvSpPr>
            <p:cNvPr id="525" name="Google Shape;525;p55"/>
            <p:cNvSpPr/>
            <p:nvPr/>
          </p:nvSpPr>
          <p:spPr>
            <a:xfrm>
              <a:off x="0" y="0"/>
              <a:ext cx="1004700" cy="6858000"/>
            </a:xfrm>
            <a:prstGeom prst="rect">
              <a:avLst/>
            </a:prstGeom>
            <a:solidFill>
              <a:srgbClr val="24436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526" name="Google Shape;526;p55"/>
            <p:cNvPicPr preferRelativeResize="0"/>
            <p:nvPr/>
          </p:nvPicPr>
          <p:blipFill rotWithShape="1">
            <a:blip r:embed="rId2">
              <a:alphaModFix/>
            </a:blip>
            <a:srcRect/>
            <a:stretch/>
          </p:blipFill>
          <p:spPr>
            <a:xfrm>
              <a:off x="189676" y="675262"/>
              <a:ext cx="626798" cy="653776"/>
            </a:xfrm>
            <a:prstGeom prst="rect">
              <a:avLst/>
            </a:prstGeom>
            <a:noFill/>
            <a:ln>
              <a:noFill/>
            </a:ln>
          </p:spPr>
        </p:pic>
        <p:pic>
          <p:nvPicPr>
            <p:cNvPr id="527" name="Google Shape;527;p55"/>
            <p:cNvPicPr preferRelativeResize="0"/>
            <p:nvPr/>
          </p:nvPicPr>
          <p:blipFill rotWithShape="1">
            <a:blip r:embed="rId3">
              <a:alphaModFix/>
            </a:blip>
            <a:srcRect/>
            <a:stretch/>
          </p:blipFill>
          <p:spPr>
            <a:xfrm>
              <a:off x="190343" y="1523988"/>
              <a:ext cx="629638" cy="434800"/>
            </a:xfrm>
            <a:prstGeom prst="rect">
              <a:avLst/>
            </a:prstGeom>
            <a:noFill/>
            <a:ln>
              <a:noFill/>
            </a:ln>
          </p:spPr>
        </p:pic>
        <p:sp>
          <p:nvSpPr>
            <p:cNvPr id="528" name="Google Shape;528;p55"/>
            <p:cNvSpPr/>
            <p:nvPr/>
          </p:nvSpPr>
          <p:spPr>
            <a:xfrm>
              <a:off x="1004568" y="0"/>
              <a:ext cx="45600" cy="6858000"/>
            </a:xfrm>
            <a:prstGeom prst="rect">
              <a:avLst/>
            </a:prstGeom>
            <a:solidFill>
              <a:srgbClr val="32719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latin typeface="Calibri"/>
                <a:ea typeface="Calibri"/>
                <a:cs typeface="Calibri"/>
                <a:sym typeface="Calibri"/>
              </a:endParaRPr>
            </a:p>
          </p:txBody>
        </p:sp>
      </p:grpSp>
      <p:sp>
        <p:nvSpPr>
          <p:cNvPr id="529" name="Google Shape;529;p55"/>
          <p:cNvSpPr txBox="1">
            <a:spLocks noGrp="1"/>
          </p:cNvSpPr>
          <p:nvPr>
            <p:ph type="body" idx="1"/>
          </p:nvPr>
        </p:nvSpPr>
        <p:spPr>
          <a:xfrm>
            <a:off x="1029316" y="443450"/>
            <a:ext cx="7843200" cy="590700"/>
          </a:xfrm>
          <a:prstGeom prst="rect">
            <a:avLst/>
          </a:prstGeom>
          <a:noFill/>
          <a:ln>
            <a:noFill/>
          </a:ln>
        </p:spPr>
        <p:txBody>
          <a:bodyPr spcFirstLastPara="1" wrap="square" lIns="68575" tIns="34275" rIns="68575" bIns="34275" anchor="b" anchorCtr="0">
            <a:normAutofit/>
          </a:bodyPr>
          <a:lstStyle>
            <a:lvl1pPr marL="457200" marR="0" lvl="0" indent="-228600" algn="l" rtl="0">
              <a:lnSpc>
                <a:spcPct val="90000"/>
              </a:lnSpc>
              <a:spcBef>
                <a:spcPts val="800"/>
              </a:spcBef>
              <a:spcAft>
                <a:spcPts val="0"/>
              </a:spcAft>
              <a:buClr>
                <a:srgbClr val="DC2927"/>
              </a:buClr>
              <a:buSzPts val="3400"/>
              <a:buFont typeface="Arial"/>
              <a:buNone/>
              <a:defRPr sz="3400" b="0" i="0" u="none" strike="noStrike" cap="none">
                <a:solidFill>
                  <a:srgbClr val="DC2927"/>
                </a:solidFill>
                <a:latin typeface="Bebas Neue"/>
                <a:ea typeface="Bebas Neue"/>
                <a:cs typeface="Bebas Neue"/>
                <a:sym typeface="Bebas Neue"/>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30" name="Google Shape;530;p55"/>
          <p:cNvSpPr txBox="1">
            <a:spLocks noGrp="1"/>
          </p:cNvSpPr>
          <p:nvPr>
            <p:ph type="body" idx="2"/>
          </p:nvPr>
        </p:nvSpPr>
        <p:spPr>
          <a:xfrm>
            <a:off x="1029317" y="1006021"/>
            <a:ext cx="7843200" cy="347700"/>
          </a:xfrm>
          <a:prstGeom prst="rect">
            <a:avLst/>
          </a:prstGeom>
          <a:noFill/>
          <a:ln>
            <a:noFill/>
          </a:ln>
          <a:effectLst>
            <a:outerShdw blurRad="368300" dist="25400" dir="5400000" algn="ctr" rotWithShape="0">
              <a:schemeClr val="dk1">
                <a:alpha val="9020"/>
              </a:schemeClr>
            </a:outerShdw>
          </a:effectLst>
        </p:spPr>
        <p:txBody>
          <a:bodyPr spcFirstLastPara="1" wrap="square" lIns="68575" tIns="34275" rIns="68575" bIns="34275" anchor="t" anchorCtr="0">
            <a:normAutofit/>
          </a:bodyPr>
          <a:lstStyle>
            <a:lvl1pPr marL="457200" marR="0" lvl="0" indent="-228600" algn="l" rtl="0">
              <a:lnSpc>
                <a:spcPct val="90000"/>
              </a:lnSpc>
              <a:spcBef>
                <a:spcPts val="800"/>
              </a:spcBef>
              <a:spcAft>
                <a:spcPts val="0"/>
              </a:spcAft>
              <a:buClr>
                <a:srgbClr val="3F3F3F"/>
              </a:buClr>
              <a:buSzPts val="1400"/>
              <a:buFont typeface="Arial"/>
              <a:buNone/>
              <a:defRPr sz="1400" b="0" i="0" u="none" strike="noStrike" cap="none">
                <a:solidFill>
                  <a:srgbClr val="3F3F3F"/>
                </a:solidFill>
                <a:latin typeface="Roboto Slab"/>
                <a:ea typeface="Roboto Slab"/>
                <a:cs typeface="Roboto Slab"/>
                <a:sym typeface="Roboto Slab"/>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31" name="Google Shape;531;p55"/>
          <p:cNvSpPr txBox="1">
            <a:spLocks noGrp="1"/>
          </p:cNvSpPr>
          <p:nvPr>
            <p:ph type="body" idx="3"/>
          </p:nvPr>
        </p:nvSpPr>
        <p:spPr>
          <a:xfrm>
            <a:off x="2427755" y="1643062"/>
            <a:ext cx="2235600" cy="30540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100"/>
              <a:buFont typeface="Arial"/>
              <a:buNone/>
              <a:defRPr sz="11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cxnSp>
        <p:nvCxnSpPr>
          <p:cNvPr id="532" name="Google Shape;532;p55"/>
          <p:cNvCxnSpPr/>
          <p:nvPr/>
        </p:nvCxnSpPr>
        <p:spPr>
          <a:xfrm>
            <a:off x="4925129" y="1643061"/>
            <a:ext cx="0" cy="3054000"/>
          </a:xfrm>
          <a:prstGeom prst="straightConnector1">
            <a:avLst/>
          </a:prstGeom>
          <a:noFill/>
          <a:ln w="25400" cap="flat" cmpd="sng">
            <a:solidFill>
              <a:srgbClr val="DC2927"/>
            </a:solidFill>
            <a:prstDash val="solid"/>
            <a:miter lim="800000"/>
            <a:headEnd type="none" w="sm" len="sm"/>
            <a:tailEnd type="none" w="sm" len="sm"/>
          </a:ln>
        </p:spPr>
      </p:cxnSp>
      <p:sp>
        <p:nvSpPr>
          <p:cNvPr id="533" name="Google Shape;533;p55"/>
          <p:cNvSpPr txBox="1">
            <a:spLocks noGrp="1"/>
          </p:cNvSpPr>
          <p:nvPr>
            <p:ph type="body" idx="4"/>
          </p:nvPr>
        </p:nvSpPr>
        <p:spPr>
          <a:xfrm>
            <a:off x="5173572" y="1643061"/>
            <a:ext cx="2223000" cy="30540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100"/>
              <a:buFont typeface="Arial"/>
              <a:buNone/>
              <a:defRPr sz="11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26_Title and Vertical Text">
  <p:cSld name="26_Title and Vertical Text">
    <p:spTree>
      <p:nvGrpSpPr>
        <p:cNvPr id="1" name="Shape 534"/>
        <p:cNvGrpSpPr/>
        <p:nvPr/>
      </p:nvGrpSpPr>
      <p:grpSpPr>
        <a:xfrm>
          <a:off x="0" y="0"/>
          <a:ext cx="0" cy="0"/>
          <a:chOff x="0" y="0"/>
          <a:chExt cx="0" cy="0"/>
        </a:xfrm>
      </p:grpSpPr>
      <p:grpSp>
        <p:nvGrpSpPr>
          <p:cNvPr id="535" name="Google Shape;535;p56"/>
          <p:cNvGrpSpPr/>
          <p:nvPr/>
        </p:nvGrpSpPr>
        <p:grpSpPr>
          <a:xfrm>
            <a:off x="0" y="0"/>
            <a:ext cx="787626" cy="5143500"/>
            <a:chOff x="0" y="0"/>
            <a:chExt cx="1050168" cy="6858000"/>
          </a:xfrm>
        </p:grpSpPr>
        <p:sp>
          <p:nvSpPr>
            <p:cNvPr id="536" name="Google Shape;536;p56"/>
            <p:cNvSpPr/>
            <p:nvPr/>
          </p:nvSpPr>
          <p:spPr>
            <a:xfrm>
              <a:off x="0" y="0"/>
              <a:ext cx="1004700" cy="6858000"/>
            </a:xfrm>
            <a:prstGeom prst="rect">
              <a:avLst/>
            </a:prstGeom>
            <a:solidFill>
              <a:srgbClr val="24436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537" name="Google Shape;537;p56"/>
            <p:cNvPicPr preferRelativeResize="0"/>
            <p:nvPr/>
          </p:nvPicPr>
          <p:blipFill rotWithShape="1">
            <a:blip r:embed="rId2">
              <a:alphaModFix/>
            </a:blip>
            <a:srcRect/>
            <a:stretch/>
          </p:blipFill>
          <p:spPr>
            <a:xfrm>
              <a:off x="189676" y="675262"/>
              <a:ext cx="626798" cy="653776"/>
            </a:xfrm>
            <a:prstGeom prst="rect">
              <a:avLst/>
            </a:prstGeom>
            <a:noFill/>
            <a:ln>
              <a:noFill/>
            </a:ln>
          </p:spPr>
        </p:pic>
        <p:pic>
          <p:nvPicPr>
            <p:cNvPr id="538" name="Google Shape;538;p56"/>
            <p:cNvPicPr preferRelativeResize="0"/>
            <p:nvPr/>
          </p:nvPicPr>
          <p:blipFill rotWithShape="1">
            <a:blip r:embed="rId3">
              <a:alphaModFix/>
            </a:blip>
            <a:srcRect/>
            <a:stretch/>
          </p:blipFill>
          <p:spPr>
            <a:xfrm>
              <a:off x="190343" y="1523988"/>
              <a:ext cx="629638" cy="434800"/>
            </a:xfrm>
            <a:prstGeom prst="rect">
              <a:avLst/>
            </a:prstGeom>
            <a:noFill/>
            <a:ln>
              <a:noFill/>
            </a:ln>
          </p:spPr>
        </p:pic>
        <p:sp>
          <p:nvSpPr>
            <p:cNvPr id="539" name="Google Shape;539;p56"/>
            <p:cNvSpPr/>
            <p:nvPr/>
          </p:nvSpPr>
          <p:spPr>
            <a:xfrm>
              <a:off x="1004568" y="0"/>
              <a:ext cx="45600" cy="6858000"/>
            </a:xfrm>
            <a:prstGeom prst="rect">
              <a:avLst/>
            </a:prstGeom>
            <a:solidFill>
              <a:srgbClr val="32719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latin typeface="Calibri"/>
                <a:ea typeface="Calibri"/>
                <a:cs typeface="Calibri"/>
                <a:sym typeface="Calibri"/>
              </a:endParaRPr>
            </a:p>
          </p:txBody>
        </p:sp>
      </p:grpSp>
      <p:sp>
        <p:nvSpPr>
          <p:cNvPr id="540" name="Google Shape;540;p56"/>
          <p:cNvSpPr txBox="1">
            <a:spLocks noGrp="1"/>
          </p:cNvSpPr>
          <p:nvPr>
            <p:ph type="body" idx="1"/>
          </p:nvPr>
        </p:nvSpPr>
        <p:spPr>
          <a:xfrm>
            <a:off x="1029316" y="443450"/>
            <a:ext cx="7860300" cy="590700"/>
          </a:xfrm>
          <a:prstGeom prst="rect">
            <a:avLst/>
          </a:prstGeom>
          <a:noFill/>
          <a:ln>
            <a:noFill/>
          </a:ln>
        </p:spPr>
        <p:txBody>
          <a:bodyPr spcFirstLastPara="1" wrap="square" lIns="68575" tIns="34275" rIns="68575" bIns="34275" anchor="b" anchorCtr="0">
            <a:normAutofit/>
          </a:bodyPr>
          <a:lstStyle>
            <a:lvl1pPr marL="457200" marR="0" lvl="0" indent="-228600" algn="l" rtl="0">
              <a:lnSpc>
                <a:spcPct val="90000"/>
              </a:lnSpc>
              <a:spcBef>
                <a:spcPts val="800"/>
              </a:spcBef>
              <a:spcAft>
                <a:spcPts val="0"/>
              </a:spcAft>
              <a:buClr>
                <a:srgbClr val="EE9F36"/>
              </a:buClr>
              <a:buSzPts val="3400"/>
              <a:buFont typeface="Arial"/>
              <a:buNone/>
              <a:defRPr sz="3400" b="0" i="0" u="none" strike="noStrike" cap="none">
                <a:solidFill>
                  <a:srgbClr val="EE9F36"/>
                </a:solidFill>
                <a:latin typeface="Bebas Neue"/>
                <a:ea typeface="Bebas Neue"/>
                <a:cs typeface="Bebas Neue"/>
                <a:sym typeface="Bebas Neue"/>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41" name="Google Shape;541;p56"/>
          <p:cNvSpPr txBox="1">
            <a:spLocks noGrp="1"/>
          </p:cNvSpPr>
          <p:nvPr>
            <p:ph type="body" idx="2"/>
          </p:nvPr>
        </p:nvSpPr>
        <p:spPr>
          <a:xfrm>
            <a:off x="1029317" y="1006021"/>
            <a:ext cx="7860300" cy="347700"/>
          </a:xfrm>
          <a:prstGeom prst="rect">
            <a:avLst/>
          </a:prstGeom>
          <a:noFill/>
          <a:ln>
            <a:noFill/>
          </a:ln>
          <a:effectLst>
            <a:outerShdw blurRad="368300" dist="25400" dir="5400000" algn="ctr" rotWithShape="0">
              <a:schemeClr val="dk1">
                <a:alpha val="9020"/>
              </a:schemeClr>
            </a:outerShdw>
          </a:effectLst>
        </p:spPr>
        <p:txBody>
          <a:bodyPr spcFirstLastPara="1" wrap="square" lIns="68575" tIns="34275" rIns="68575" bIns="34275" anchor="t" anchorCtr="0">
            <a:normAutofit/>
          </a:bodyPr>
          <a:lstStyle>
            <a:lvl1pPr marL="457200" marR="0" lvl="0" indent="-228600" algn="l" rtl="0">
              <a:lnSpc>
                <a:spcPct val="90000"/>
              </a:lnSpc>
              <a:spcBef>
                <a:spcPts val="800"/>
              </a:spcBef>
              <a:spcAft>
                <a:spcPts val="0"/>
              </a:spcAft>
              <a:buClr>
                <a:srgbClr val="3F3F3F"/>
              </a:buClr>
              <a:buSzPts val="1400"/>
              <a:buFont typeface="Arial"/>
              <a:buNone/>
              <a:defRPr sz="1400" b="0" i="0" u="none" strike="noStrike" cap="none">
                <a:solidFill>
                  <a:srgbClr val="3F3F3F"/>
                </a:solidFill>
                <a:latin typeface="Roboto Slab"/>
                <a:ea typeface="Roboto Slab"/>
                <a:cs typeface="Roboto Slab"/>
                <a:sym typeface="Roboto Slab"/>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42" name="Google Shape;542;p56"/>
          <p:cNvSpPr txBox="1">
            <a:spLocks noGrp="1"/>
          </p:cNvSpPr>
          <p:nvPr>
            <p:ph type="body" idx="3"/>
          </p:nvPr>
        </p:nvSpPr>
        <p:spPr>
          <a:xfrm>
            <a:off x="2427755" y="1643062"/>
            <a:ext cx="2235600" cy="30540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100"/>
              <a:buFont typeface="Arial"/>
              <a:buNone/>
              <a:defRPr sz="11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cxnSp>
        <p:nvCxnSpPr>
          <p:cNvPr id="543" name="Google Shape;543;p56"/>
          <p:cNvCxnSpPr/>
          <p:nvPr/>
        </p:nvCxnSpPr>
        <p:spPr>
          <a:xfrm>
            <a:off x="4925129" y="1643061"/>
            <a:ext cx="0" cy="3054000"/>
          </a:xfrm>
          <a:prstGeom prst="straightConnector1">
            <a:avLst/>
          </a:prstGeom>
          <a:noFill/>
          <a:ln w="25400" cap="flat" cmpd="sng">
            <a:solidFill>
              <a:srgbClr val="EE9F36"/>
            </a:solidFill>
            <a:prstDash val="solid"/>
            <a:miter lim="800000"/>
            <a:headEnd type="none" w="sm" len="sm"/>
            <a:tailEnd type="none" w="sm" len="sm"/>
          </a:ln>
        </p:spPr>
      </p:cxnSp>
      <p:sp>
        <p:nvSpPr>
          <p:cNvPr id="544" name="Google Shape;544;p56"/>
          <p:cNvSpPr txBox="1">
            <a:spLocks noGrp="1"/>
          </p:cNvSpPr>
          <p:nvPr>
            <p:ph type="body" idx="4"/>
          </p:nvPr>
        </p:nvSpPr>
        <p:spPr>
          <a:xfrm>
            <a:off x="5173572" y="1643061"/>
            <a:ext cx="2223000" cy="30540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100"/>
              <a:buFont typeface="Arial"/>
              <a:buNone/>
              <a:defRPr sz="11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27_Title and Vertical Text">
  <p:cSld name="27_Title and Vertical Text">
    <p:spTree>
      <p:nvGrpSpPr>
        <p:cNvPr id="1" name="Shape 545"/>
        <p:cNvGrpSpPr/>
        <p:nvPr/>
      </p:nvGrpSpPr>
      <p:grpSpPr>
        <a:xfrm>
          <a:off x="0" y="0"/>
          <a:ext cx="0" cy="0"/>
          <a:chOff x="0" y="0"/>
          <a:chExt cx="0" cy="0"/>
        </a:xfrm>
      </p:grpSpPr>
      <p:grpSp>
        <p:nvGrpSpPr>
          <p:cNvPr id="546" name="Google Shape;546;p57"/>
          <p:cNvGrpSpPr/>
          <p:nvPr/>
        </p:nvGrpSpPr>
        <p:grpSpPr>
          <a:xfrm>
            <a:off x="0" y="0"/>
            <a:ext cx="787626" cy="5143500"/>
            <a:chOff x="0" y="0"/>
            <a:chExt cx="1050168" cy="6858000"/>
          </a:xfrm>
        </p:grpSpPr>
        <p:sp>
          <p:nvSpPr>
            <p:cNvPr id="547" name="Google Shape;547;p57"/>
            <p:cNvSpPr/>
            <p:nvPr/>
          </p:nvSpPr>
          <p:spPr>
            <a:xfrm>
              <a:off x="0" y="0"/>
              <a:ext cx="1004700" cy="6858000"/>
            </a:xfrm>
            <a:prstGeom prst="rect">
              <a:avLst/>
            </a:prstGeom>
            <a:solidFill>
              <a:srgbClr val="24436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548" name="Google Shape;548;p57"/>
            <p:cNvPicPr preferRelativeResize="0"/>
            <p:nvPr/>
          </p:nvPicPr>
          <p:blipFill rotWithShape="1">
            <a:blip r:embed="rId2">
              <a:alphaModFix/>
            </a:blip>
            <a:srcRect/>
            <a:stretch/>
          </p:blipFill>
          <p:spPr>
            <a:xfrm>
              <a:off x="189676" y="675262"/>
              <a:ext cx="626798" cy="653776"/>
            </a:xfrm>
            <a:prstGeom prst="rect">
              <a:avLst/>
            </a:prstGeom>
            <a:noFill/>
            <a:ln>
              <a:noFill/>
            </a:ln>
          </p:spPr>
        </p:pic>
        <p:pic>
          <p:nvPicPr>
            <p:cNvPr id="549" name="Google Shape;549;p57"/>
            <p:cNvPicPr preferRelativeResize="0"/>
            <p:nvPr/>
          </p:nvPicPr>
          <p:blipFill rotWithShape="1">
            <a:blip r:embed="rId3">
              <a:alphaModFix/>
            </a:blip>
            <a:srcRect/>
            <a:stretch/>
          </p:blipFill>
          <p:spPr>
            <a:xfrm>
              <a:off x="190343" y="1523988"/>
              <a:ext cx="629638" cy="434800"/>
            </a:xfrm>
            <a:prstGeom prst="rect">
              <a:avLst/>
            </a:prstGeom>
            <a:noFill/>
            <a:ln>
              <a:noFill/>
            </a:ln>
          </p:spPr>
        </p:pic>
        <p:sp>
          <p:nvSpPr>
            <p:cNvPr id="550" name="Google Shape;550;p57"/>
            <p:cNvSpPr/>
            <p:nvPr/>
          </p:nvSpPr>
          <p:spPr>
            <a:xfrm>
              <a:off x="1004568" y="0"/>
              <a:ext cx="45600" cy="6858000"/>
            </a:xfrm>
            <a:prstGeom prst="rect">
              <a:avLst/>
            </a:prstGeom>
            <a:solidFill>
              <a:srgbClr val="32719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latin typeface="Calibri"/>
                <a:ea typeface="Calibri"/>
                <a:cs typeface="Calibri"/>
                <a:sym typeface="Calibri"/>
              </a:endParaRPr>
            </a:p>
          </p:txBody>
        </p:sp>
      </p:grpSp>
      <p:sp>
        <p:nvSpPr>
          <p:cNvPr id="551" name="Google Shape;551;p57"/>
          <p:cNvSpPr txBox="1">
            <a:spLocks noGrp="1"/>
          </p:cNvSpPr>
          <p:nvPr>
            <p:ph type="body" idx="1"/>
          </p:nvPr>
        </p:nvSpPr>
        <p:spPr>
          <a:xfrm>
            <a:off x="1029316" y="443450"/>
            <a:ext cx="7843200" cy="590700"/>
          </a:xfrm>
          <a:prstGeom prst="rect">
            <a:avLst/>
          </a:prstGeom>
          <a:noFill/>
          <a:ln>
            <a:noFill/>
          </a:ln>
        </p:spPr>
        <p:txBody>
          <a:bodyPr spcFirstLastPara="1" wrap="square" lIns="68575" tIns="34275" rIns="68575" bIns="34275" anchor="b" anchorCtr="0">
            <a:normAutofit/>
          </a:bodyPr>
          <a:lstStyle>
            <a:lvl1pPr marL="457200" marR="0" lvl="0" indent="-228600" algn="l" rtl="0">
              <a:lnSpc>
                <a:spcPct val="90000"/>
              </a:lnSpc>
              <a:spcBef>
                <a:spcPts val="800"/>
              </a:spcBef>
              <a:spcAft>
                <a:spcPts val="0"/>
              </a:spcAft>
              <a:buClr>
                <a:srgbClr val="32719E"/>
              </a:buClr>
              <a:buSzPts val="3400"/>
              <a:buFont typeface="Arial"/>
              <a:buNone/>
              <a:defRPr sz="3400" b="0" i="0" u="none" strike="noStrike" cap="none">
                <a:solidFill>
                  <a:srgbClr val="32719E"/>
                </a:solidFill>
                <a:latin typeface="Bebas Neue"/>
                <a:ea typeface="Bebas Neue"/>
                <a:cs typeface="Bebas Neue"/>
                <a:sym typeface="Bebas Neue"/>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52" name="Google Shape;552;p57"/>
          <p:cNvSpPr txBox="1">
            <a:spLocks noGrp="1"/>
          </p:cNvSpPr>
          <p:nvPr>
            <p:ph type="body" idx="2"/>
          </p:nvPr>
        </p:nvSpPr>
        <p:spPr>
          <a:xfrm>
            <a:off x="1029317" y="1006021"/>
            <a:ext cx="7843200" cy="347700"/>
          </a:xfrm>
          <a:prstGeom prst="rect">
            <a:avLst/>
          </a:prstGeom>
          <a:noFill/>
          <a:ln>
            <a:noFill/>
          </a:ln>
          <a:effectLst>
            <a:outerShdw blurRad="368300" dist="25400" dir="5400000" algn="ctr" rotWithShape="0">
              <a:schemeClr val="dk1">
                <a:alpha val="9020"/>
              </a:schemeClr>
            </a:outerShdw>
          </a:effectLst>
        </p:spPr>
        <p:txBody>
          <a:bodyPr spcFirstLastPara="1" wrap="square" lIns="68575" tIns="34275" rIns="68575" bIns="34275" anchor="t" anchorCtr="0">
            <a:normAutofit/>
          </a:bodyPr>
          <a:lstStyle>
            <a:lvl1pPr marL="457200" marR="0" lvl="0" indent="-228600" algn="l" rtl="0">
              <a:lnSpc>
                <a:spcPct val="90000"/>
              </a:lnSpc>
              <a:spcBef>
                <a:spcPts val="800"/>
              </a:spcBef>
              <a:spcAft>
                <a:spcPts val="0"/>
              </a:spcAft>
              <a:buClr>
                <a:srgbClr val="3F3F3F"/>
              </a:buClr>
              <a:buSzPts val="1400"/>
              <a:buFont typeface="Arial"/>
              <a:buNone/>
              <a:defRPr sz="1400" b="0" i="0" u="none" strike="noStrike" cap="none">
                <a:solidFill>
                  <a:srgbClr val="3F3F3F"/>
                </a:solidFill>
                <a:latin typeface="Roboto Slab"/>
                <a:ea typeface="Roboto Slab"/>
                <a:cs typeface="Roboto Slab"/>
                <a:sym typeface="Roboto Slab"/>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53" name="Google Shape;553;p57"/>
          <p:cNvSpPr txBox="1">
            <a:spLocks noGrp="1"/>
          </p:cNvSpPr>
          <p:nvPr>
            <p:ph type="body" idx="3"/>
          </p:nvPr>
        </p:nvSpPr>
        <p:spPr>
          <a:xfrm>
            <a:off x="2427755" y="1643062"/>
            <a:ext cx="2235600" cy="30540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100"/>
              <a:buFont typeface="Arial"/>
              <a:buNone/>
              <a:defRPr sz="11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cxnSp>
        <p:nvCxnSpPr>
          <p:cNvPr id="554" name="Google Shape;554;p57"/>
          <p:cNvCxnSpPr/>
          <p:nvPr/>
        </p:nvCxnSpPr>
        <p:spPr>
          <a:xfrm>
            <a:off x="4925129" y="1643061"/>
            <a:ext cx="0" cy="3054000"/>
          </a:xfrm>
          <a:prstGeom prst="straightConnector1">
            <a:avLst/>
          </a:prstGeom>
          <a:noFill/>
          <a:ln w="25400" cap="flat" cmpd="sng">
            <a:solidFill>
              <a:srgbClr val="32719E"/>
            </a:solidFill>
            <a:prstDash val="solid"/>
            <a:miter lim="800000"/>
            <a:headEnd type="none" w="sm" len="sm"/>
            <a:tailEnd type="none" w="sm" len="sm"/>
          </a:ln>
        </p:spPr>
      </p:cxnSp>
      <p:sp>
        <p:nvSpPr>
          <p:cNvPr id="555" name="Google Shape;555;p57"/>
          <p:cNvSpPr txBox="1">
            <a:spLocks noGrp="1"/>
          </p:cNvSpPr>
          <p:nvPr>
            <p:ph type="body" idx="4"/>
          </p:nvPr>
        </p:nvSpPr>
        <p:spPr>
          <a:xfrm>
            <a:off x="5173572" y="1643061"/>
            <a:ext cx="2223000" cy="30540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100"/>
              <a:buFont typeface="Arial"/>
              <a:buNone/>
              <a:defRPr sz="11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15_Title and Vertical Text">
  <p:cSld name="15_Title and Vertical Text">
    <p:spTree>
      <p:nvGrpSpPr>
        <p:cNvPr id="1" name="Shape 556"/>
        <p:cNvGrpSpPr/>
        <p:nvPr/>
      </p:nvGrpSpPr>
      <p:grpSpPr>
        <a:xfrm>
          <a:off x="0" y="0"/>
          <a:ext cx="0" cy="0"/>
          <a:chOff x="0" y="0"/>
          <a:chExt cx="0" cy="0"/>
        </a:xfrm>
      </p:grpSpPr>
      <p:grpSp>
        <p:nvGrpSpPr>
          <p:cNvPr id="557" name="Google Shape;557;p58"/>
          <p:cNvGrpSpPr/>
          <p:nvPr/>
        </p:nvGrpSpPr>
        <p:grpSpPr>
          <a:xfrm>
            <a:off x="0" y="0"/>
            <a:ext cx="787626" cy="5143500"/>
            <a:chOff x="0" y="0"/>
            <a:chExt cx="1050168" cy="6858000"/>
          </a:xfrm>
        </p:grpSpPr>
        <p:sp>
          <p:nvSpPr>
            <p:cNvPr id="558" name="Google Shape;558;p58"/>
            <p:cNvSpPr/>
            <p:nvPr/>
          </p:nvSpPr>
          <p:spPr>
            <a:xfrm>
              <a:off x="0" y="0"/>
              <a:ext cx="1004700" cy="6858000"/>
            </a:xfrm>
            <a:prstGeom prst="rect">
              <a:avLst/>
            </a:prstGeom>
            <a:solidFill>
              <a:srgbClr val="24436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559" name="Google Shape;559;p58"/>
            <p:cNvPicPr preferRelativeResize="0"/>
            <p:nvPr/>
          </p:nvPicPr>
          <p:blipFill rotWithShape="1">
            <a:blip r:embed="rId2">
              <a:alphaModFix/>
            </a:blip>
            <a:srcRect/>
            <a:stretch/>
          </p:blipFill>
          <p:spPr>
            <a:xfrm>
              <a:off x="189676" y="675262"/>
              <a:ext cx="626798" cy="653776"/>
            </a:xfrm>
            <a:prstGeom prst="rect">
              <a:avLst/>
            </a:prstGeom>
            <a:noFill/>
            <a:ln>
              <a:noFill/>
            </a:ln>
          </p:spPr>
        </p:pic>
        <p:pic>
          <p:nvPicPr>
            <p:cNvPr id="560" name="Google Shape;560;p58"/>
            <p:cNvPicPr preferRelativeResize="0"/>
            <p:nvPr/>
          </p:nvPicPr>
          <p:blipFill rotWithShape="1">
            <a:blip r:embed="rId3">
              <a:alphaModFix/>
            </a:blip>
            <a:srcRect/>
            <a:stretch/>
          </p:blipFill>
          <p:spPr>
            <a:xfrm>
              <a:off x="190343" y="1523988"/>
              <a:ext cx="629638" cy="434800"/>
            </a:xfrm>
            <a:prstGeom prst="rect">
              <a:avLst/>
            </a:prstGeom>
            <a:noFill/>
            <a:ln>
              <a:noFill/>
            </a:ln>
          </p:spPr>
        </p:pic>
        <p:sp>
          <p:nvSpPr>
            <p:cNvPr id="561" name="Google Shape;561;p58"/>
            <p:cNvSpPr/>
            <p:nvPr/>
          </p:nvSpPr>
          <p:spPr>
            <a:xfrm>
              <a:off x="1004568" y="0"/>
              <a:ext cx="45600" cy="6858000"/>
            </a:xfrm>
            <a:prstGeom prst="rect">
              <a:avLst/>
            </a:prstGeom>
            <a:solidFill>
              <a:srgbClr val="32719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latin typeface="Calibri"/>
                <a:ea typeface="Calibri"/>
                <a:cs typeface="Calibri"/>
                <a:sym typeface="Calibri"/>
              </a:endParaRPr>
            </a:p>
          </p:txBody>
        </p:sp>
      </p:grpSp>
      <p:sp>
        <p:nvSpPr>
          <p:cNvPr id="562" name="Google Shape;562;p58"/>
          <p:cNvSpPr txBox="1">
            <a:spLocks noGrp="1"/>
          </p:cNvSpPr>
          <p:nvPr>
            <p:ph type="body" idx="1"/>
          </p:nvPr>
        </p:nvSpPr>
        <p:spPr>
          <a:xfrm>
            <a:off x="1029316" y="443450"/>
            <a:ext cx="7715400" cy="590700"/>
          </a:xfrm>
          <a:prstGeom prst="rect">
            <a:avLst/>
          </a:prstGeom>
          <a:noFill/>
          <a:ln>
            <a:noFill/>
          </a:ln>
        </p:spPr>
        <p:txBody>
          <a:bodyPr spcFirstLastPara="1" wrap="square" lIns="68575" tIns="34275" rIns="68575" bIns="34275" anchor="b" anchorCtr="0">
            <a:normAutofit/>
          </a:bodyPr>
          <a:lstStyle>
            <a:lvl1pPr marL="457200" marR="0" lvl="0" indent="-228600" algn="l" rtl="0">
              <a:lnSpc>
                <a:spcPct val="90000"/>
              </a:lnSpc>
              <a:spcBef>
                <a:spcPts val="800"/>
              </a:spcBef>
              <a:spcAft>
                <a:spcPts val="0"/>
              </a:spcAft>
              <a:buClr>
                <a:srgbClr val="DC2927"/>
              </a:buClr>
              <a:buSzPts val="3400"/>
              <a:buFont typeface="Arial"/>
              <a:buNone/>
              <a:defRPr sz="3400" b="0" i="0" u="none" strike="noStrike" cap="none">
                <a:solidFill>
                  <a:srgbClr val="DC2927"/>
                </a:solidFill>
                <a:latin typeface="Bebas Neue"/>
                <a:ea typeface="Bebas Neue"/>
                <a:cs typeface="Bebas Neue"/>
                <a:sym typeface="Bebas Neue"/>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63" name="Google Shape;563;p58"/>
          <p:cNvSpPr txBox="1">
            <a:spLocks noGrp="1"/>
          </p:cNvSpPr>
          <p:nvPr>
            <p:ph type="body" idx="2"/>
          </p:nvPr>
        </p:nvSpPr>
        <p:spPr>
          <a:xfrm>
            <a:off x="1029317" y="1006021"/>
            <a:ext cx="7715400" cy="347700"/>
          </a:xfrm>
          <a:prstGeom prst="rect">
            <a:avLst/>
          </a:prstGeom>
          <a:noFill/>
          <a:ln>
            <a:noFill/>
          </a:ln>
          <a:effectLst>
            <a:outerShdw blurRad="368300" dist="25400" dir="5400000" algn="ctr" rotWithShape="0">
              <a:schemeClr val="dk1">
                <a:alpha val="9020"/>
              </a:schemeClr>
            </a:outerShdw>
          </a:effectLst>
        </p:spPr>
        <p:txBody>
          <a:bodyPr spcFirstLastPara="1" wrap="square" lIns="68575" tIns="34275" rIns="68575" bIns="34275" anchor="t" anchorCtr="0">
            <a:normAutofit/>
          </a:bodyPr>
          <a:lstStyle>
            <a:lvl1pPr marL="457200" marR="0" lvl="0" indent="-228600" algn="l" rtl="0">
              <a:lnSpc>
                <a:spcPct val="90000"/>
              </a:lnSpc>
              <a:spcBef>
                <a:spcPts val="800"/>
              </a:spcBef>
              <a:spcAft>
                <a:spcPts val="0"/>
              </a:spcAft>
              <a:buClr>
                <a:srgbClr val="3F3F3F"/>
              </a:buClr>
              <a:buSzPts val="1400"/>
              <a:buFont typeface="Arial"/>
              <a:buNone/>
              <a:defRPr sz="1400" b="0" i="0" u="none" strike="noStrike" cap="none">
                <a:solidFill>
                  <a:srgbClr val="3F3F3F"/>
                </a:solidFill>
                <a:latin typeface="Roboto Slab"/>
                <a:ea typeface="Roboto Slab"/>
                <a:cs typeface="Roboto Slab"/>
                <a:sym typeface="Roboto Slab"/>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64" name="Google Shape;564;p58"/>
          <p:cNvSpPr txBox="1">
            <a:spLocks noGrp="1"/>
          </p:cNvSpPr>
          <p:nvPr>
            <p:ph type="body" idx="3"/>
          </p:nvPr>
        </p:nvSpPr>
        <p:spPr>
          <a:xfrm>
            <a:off x="1029435" y="1643062"/>
            <a:ext cx="2235600" cy="30540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100"/>
              <a:buFont typeface="Arial"/>
              <a:buNone/>
              <a:defRPr sz="11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cxnSp>
        <p:nvCxnSpPr>
          <p:cNvPr id="565" name="Google Shape;565;p58"/>
          <p:cNvCxnSpPr/>
          <p:nvPr/>
        </p:nvCxnSpPr>
        <p:spPr>
          <a:xfrm>
            <a:off x="3526800" y="1643051"/>
            <a:ext cx="0" cy="2774700"/>
          </a:xfrm>
          <a:prstGeom prst="straightConnector1">
            <a:avLst/>
          </a:prstGeom>
          <a:noFill/>
          <a:ln w="25400" cap="flat" cmpd="sng">
            <a:solidFill>
              <a:srgbClr val="DC2927"/>
            </a:solidFill>
            <a:prstDash val="solid"/>
            <a:miter lim="800000"/>
            <a:headEnd type="none" w="sm" len="sm"/>
            <a:tailEnd type="none" w="sm" len="sm"/>
          </a:ln>
        </p:spPr>
      </p:cxnSp>
      <p:sp>
        <p:nvSpPr>
          <p:cNvPr id="566" name="Google Shape;566;p58"/>
          <p:cNvSpPr txBox="1">
            <a:spLocks noGrp="1"/>
          </p:cNvSpPr>
          <p:nvPr>
            <p:ph type="body" idx="4"/>
          </p:nvPr>
        </p:nvSpPr>
        <p:spPr>
          <a:xfrm>
            <a:off x="3775253" y="1643061"/>
            <a:ext cx="2223000" cy="30540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100"/>
              <a:buFont typeface="Arial"/>
              <a:buNone/>
              <a:defRPr sz="11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cxnSp>
        <p:nvCxnSpPr>
          <p:cNvPr id="567" name="Google Shape;567;p58"/>
          <p:cNvCxnSpPr/>
          <p:nvPr/>
        </p:nvCxnSpPr>
        <p:spPr>
          <a:xfrm>
            <a:off x="6260050" y="1643051"/>
            <a:ext cx="0" cy="2774700"/>
          </a:xfrm>
          <a:prstGeom prst="straightConnector1">
            <a:avLst/>
          </a:prstGeom>
          <a:noFill/>
          <a:ln w="25400" cap="flat" cmpd="sng">
            <a:solidFill>
              <a:srgbClr val="DC2927"/>
            </a:solidFill>
            <a:prstDash val="solid"/>
            <a:miter lim="800000"/>
            <a:headEnd type="none" w="sm" len="sm"/>
            <a:tailEnd type="none" w="sm" len="sm"/>
          </a:ln>
        </p:spPr>
      </p:cxnSp>
      <p:sp>
        <p:nvSpPr>
          <p:cNvPr id="568" name="Google Shape;568;p58"/>
          <p:cNvSpPr txBox="1">
            <a:spLocks noGrp="1"/>
          </p:cNvSpPr>
          <p:nvPr>
            <p:ph type="body" idx="5"/>
          </p:nvPr>
        </p:nvSpPr>
        <p:spPr>
          <a:xfrm>
            <a:off x="6521928" y="1643061"/>
            <a:ext cx="2223000" cy="30540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100"/>
              <a:buFont typeface="Arial"/>
              <a:buNone/>
              <a:defRPr sz="11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28_Title and Vertical Text">
  <p:cSld name="28_Title and Vertical Text">
    <p:spTree>
      <p:nvGrpSpPr>
        <p:cNvPr id="1" name="Shape 569"/>
        <p:cNvGrpSpPr/>
        <p:nvPr/>
      </p:nvGrpSpPr>
      <p:grpSpPr>
        <a:xfrm>
          <a:off x="0" y="0"/>
          <a:ext cx="0" cy="0"/>
          <a:chOff x="0" y="0"/>
          <a:chExt cx="0" cy="0"/>
        </a:xfrm>
      </p:grpSpPr>
      <p:grpSp>
        <p:nvGrpSpPr>
          <p:cNvPr id="570" name="Google Shape;570;p59"/>
          <p:cNvGrpSpPr/>
          <p:nvPr/>
        </p:nvGrpSpPr>
        <p:grpSpPr>
          <a:xfrm>
            <a:off x="0" y="0"/>
            <a:ext cx="787626" cy="5143500"/>
            <a:chOff x="0" y="0"/>
            <a:chExt cx="1050168" cy="6858000"/>
          </a:xfrm>
        </p:grpSpPr>
        <p:sp>
          <p:nvSpPr>
            <p:cNvPr id="571" name="Google Shape;571;p59"/>
            <p:cNvSpPr/>
            <p:nvPr/>
          </p:nvSpPr>
          <p:spPr>
            <a:xfrm>
              <a:off x="0" y="0"/>
              <a:ext cx="1004700" cy="6858000"/>
            </a:xfrm>
            <a:prstGeom prst="rect">
              <a:avLst/>
            </a:prstGeom>
            <a:solidFill>
              <a:srgbClr val="24436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572" name="Google Shape;572;p59"/>
            <p:cNvPicPr preferRelativeResize="0"/>
            <p:nvPr/>
          </p:nvPicPr>
          <p:blipFill rotWithShape="1">
            <a:blip r:embed="rId2">
              <a:alphaModFix/>
            </a:blip>
            <a:srcRect/>
            <a:stretch/>
          </p:blipFill>
          <p:spPr>
            <a:xfrm>
              <a:off x="189676" y="675262"/>
              <a:ext cx="626798" cy="653776"/>
            </a:xfrm>
            <a:prstGeom prst="rect">
              <a:avLst/>
            </a:prstGeom>
            <a:noFill/>
            <a:ln>
              <a:noFill/>
            </a:ln>
          </p:spPr>
        </p:pic>
        <p:pic>
          <p:nvPicPr>
            <p:cNvPr id="573" name="Google Shape;573;p59"/>
            <p:cNvPicPr preferRelativeResize="0"/>
            <p:nvPr/>
          </p:nvPicPr>
          <p:blipFill rotWithShape="1">
            <a:blip r:embed="rId3">
              <a:alphaModFix/>
            </a:blip>
            <a:srcRect/>
            <a:stretch/>
          </p:blipFill>
          <p:spPr>
            <a:xfrm>
              <a:off x="190343" y="1523988"/>
              <a:ext cx="629638" cy="434800"/>
            </a:xfrm>
            <a:prstGeom prst="rect">
              <a:avLst/>
            </a:prstGeom>
            <a:noFill/>
            <a:ln>
              <a:noFill/>
            </a:ln>
          </p:spPr>
        </p:pic>
        <p:sp>
          <p:nvSpPr>
            <p:cNvPr id="574" name="Google Shape;574;p59"/>
            <p:cNvSpPr/>
            <p:nvPr/>
          </p:nvSpPr>
          <p:spPr>
            <a:xfrm>
              <a:off x="1004568" y="0"/>
              <a:ext cx="45600" cy="6858000"/>
            </a:xfrm>
            <a:prstGeom prst="rect">
              <a:avLst/>
            </a:prstGeom>
            <a:solidFill>
              <a:srgbClr val="32719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latin typeface="Calibri"/>
                <a:ea typeface="Calibri"/>
                <a:cs typeface="Calibri"/>
                <a:sym typeface="Calibri"/>
              </a:endParaRPr>
            </a:p>
          </p:txBody>
        </p:sp>
      </p:grpSp>
      <p:sp>
        <p:nvSpPr>
          <p:cNvPr id="575" name="Google Shape;575;p59"/>
          <p:cNvSpPr txBox="1">
            <a:spLocks noGrp="1"/>
          </p:cNvSpPr>
          <p:nvPr>
            <p:ph type="body" idx="1"/>
          </p:nvPr>
        </p:nvSpPr>
        <p:spPr>
          <a:xfrm>
            <a:off x="1029316" y="443450"/>
            <a:ext cx="7715400" cy="590700"/>
          </a:xfrm>
          <a:prstGeom prst="rect">
            <a:avLst/>
          </a:prstGeom>
          <a:noFill/>
          <a:ln>
            <a:noFill/>
          </a:ln>
        </p:spPr>
        <p:txBody>
          <a:bodyPr spcFirstLastPara="1" wrap="square" lIns="68575" tIns="34275" rIns="68575" bIns="34275" anchor="b" anchorCtr="0">
            <a:normAutofit/>
          </a:bodyPr>
          <a:lstStyle>
            <a:lvl1pPr marL="457200" marR="0" lvl="0" indent="-228600" algn="l" rtl="0">
              <a:lnSpc>
                <a:spcPct val="90000"/>
              </a:lnSpc>
              <a:spcBef>
                <a:spcPts val="800"/>
              </a:spcBef>
              <a:spcAft>
                <a:spcPts val="0"/>
              </a:spcAft>
              <a:buClr>
                <a:srgbClr val="EE9F36"/>
              </a:buClr>
              <a:buSzPts val="3400"/>
              <a:buFont typeface="Arial"/>
              <a:buNone/>
              <a:defRPr sz="3400" b="0" i="0" u="none" strike="noStrike" cap="none">
                <a:solidFill>
                  <a:srgbClr val="EE9F36"/>
                </a:solidFill>
                <a:latin typeface="Bebas Neue"/>
                <a:ea typeface="Bebas Neue"/>
                <a:cs typeface="Bebas Neue"/>
                <a:sym typeface="Bebas Neue"/>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76" name="Google Shape;576;p59"/>
          <p:cNvSpPr txBox="1">
            <a:spLocks noGrp="1"/>
          </p:cNvSpPr>
          <p:nvPr>
            <p:ph type="body" idx="2"/>
          </p:nvPr>
        </p:nvSpPr>
        <p:spPr>
          <a:xfrm>
            <a:off x="1029317" y="1006021"/>
            <a:ext cx="7715400" cy="347700"/>
          </a:xfrm>
          <a:prstGeom prst="rect">
            <a:avLst/>
          </a:prstGeom>
          <a:noFill/>
          <a:ln>
            <a:noFill/>
          </a:ln>
          <a:effectLst>
            <a:outerShdw blurRad="368300" dist="25400" dir="5400000" algn="ctr" rotWithShape="0">
              <a:schemeClr val="dk1">
                <a:alpha val="9020"/>
              </a:schemeClr>
            </a:outerShdw>
          </a:effectLst>
        </p:spPr>
        <p:txBody>
          <a:bodyPr spcFirstLastPara="1" wrap="square" lIns="68575" tIns="34275" rIns="68575" bIns="34275" anchor="t" anchorCtr="0">
            <a:normAutofit/>
          </a:bodyPr>
          <a:lstStyle>
            <a:lvl1pPr marL="457200" marR="0" lvl="0" indent="-228600" algn="l" rtl="0">
              <a:lnSpc>
                <a:spcPct val="90000"/>
              </a:lnSpc>
              <a:spcBef>
                <a:spcPts val="800"/>
              </a:spcBef>
              <a:spcAft>
                <a:spcPts val="0"/>
              </a:spcAft>
              <a:buClr>
                <a:srgbClr val="3F3F3F"/>
              </a:buClr>
              <a:buSzPts val="1400"/>
              <a:buFont typeface="Arial"/>
              <a:buNone/>
              <a:defRPr sz="1400" b="0" i="0" u="none" strike="noStrike" cap="none">
                <a:solidFill>
                  <a:srgbClr val="3F3F3F"/>
                </a:solidFill>
                <a:latin typeface="Roboto Slab"/>
                <a:ea typeface="Roboto Slab"/>
                <a:cs typeface="Roboto Slab"/>
                <a:sym typeface="Roboto Slab"/>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77" name="Google Shape;577;p59"/>
          <p:cNvSpPr txBox="1">
            <a:spLocks noGrp="1"/>
          </p:cNvSpPr>
          <p:nvPr>
            <p:ph type="body" idx="3"/>
          </p:nvPr>
        </p:nvSpPr>
        <p:spPr>
          <a:xfrm>
            <a:off x="1029435" y="1643062"/>
            <a:ext cx="2235600" cy="30540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100"/>
              <a:buFont typeface="Arial"/>
              <a:buNone/>
              <a:defRPr sz="11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cxnSp>
        <p:nvCxnSpPr>
          <p:cNvPr id="578" name="Google Shape;578;p59"/>
          <p:cNvCxnSpPr/>
          <p:nvPr/>
        </p:nvCxnSpPr>
        <p:spPr>
          <a:xfrm>
            <a:off x="3526809" y="1643061"/>
            <a:ext cx="0" cy="3054000"/>
          </a:xfrm>
          <a:prstGeom prst="straightConnector1">
            <a:avLst/>
          </a:prstGeom>
          <a:noFill/>
          <a:ln w="25400" cap="flat" cmpd="sng">
            <a:solidFill>
              <a:srgbClr val="EE9F36"/>
            </a:solidFill>
            <a:prstDash val="solid"/>
            <a:miter lim="800000"/>
            <a:headEnd type="none" w="sm" len="sm"/>
            <a:tailEnd type="none" w="sm" len="sm"/>
          </a:ln>
        </p:spPr>
      </p:cxnSp>
      <p:sp>
        <p:nvSpPr>
          <p:cNvPr id="579" name="Google Shape;579;p59"/>
          <p:cNvSpPr txBox="1">
            <a:spLocks noGrp="1"/>
          </p:cNvSpPr>
          <p:nvPr>
            <p:ph type="body" idx="4"/>
          </p:nvPr>
        </p:nvSpPr>
        <p:spPr>
          <a:xfrm>
            <a:off x="3775253" y="1643061"/>
            <a:ext cx="2223000" cy="30540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100"/>
              <a:buFont typeface="Arial"/>
              <a:buNone/>
              <a:defRPr sz="11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cxnSp>
        <p:nvCxnSpPr>
          <p:cNvPr id="580" name="Google Shape;580;p59"/>
          <p:cNvCxnSpPr/>
          <p:nvPr/>
        </p:nvCxnSpPr>
        <p:spPr>
          <a:xfrm>
            <a:off x="6260059" y="1643061"/>
            <a:ext cx="0" cy="3054000"/>
          </a:xfrm>
          <a:prstGeom prst="straightConnector1">
            <a:avLst/>
          </a:prstGeom>
          <a:noFill/>
          <a:ln w="25400" cap="flat" cmpd="sng">
            <a:solidFill>
              <a:srgbClr val="EE9F36"/>
            </a:solidFill>
            <a:prstDash val="solid"/>
            <a:miter lim="800000"/>
            <a:headEnd type="none" w="sm" len="sm"/>
            <a:tailEnd type="none" w="sm" len="sm"/>
          </a:ln>
        </p:spPr>
      </p:cxnSp>
      <p:sp>
        <p:nvSpPr>
          <p:cNvPr id="581" name="Google Shape;581;p59"/>
          <p:cNvSpPr txBox="1">
            <a:spLocks noGrp="1"/>
          </p:cNvSpPr>
          <p:nvPr>
            <p:ph type="body" idx="5"/>
          </p:nvPr>
        </p:nvSpPr>
        <p:spPr>
          <a:xfrm>
            <a:off x="6521928" y="1643061"/>
            <a:ext cx="2223000" cy="30540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100"/>
              <a:buFont typeface="Arial"/>
              <a:buNone/>
              <a:defRPr sz="11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29_Title and Vertical Text">
  <p:cSld name="29_Title and Vertical Text">
    <p:spTree>
      <p:nvGrpSpPr>
        <p:cNvPr id="1" name="Shape 582"/>
        <p:cNvGrpSpPr/>
        <p:nvPr/>
      </p:nvGrpSpPr>
      <p:grpSpPr>
        <a:xfrm>
          <a:off x="0" y="0"/>
          <a:ext cx="0" cy="0"/>
          <a:chOff x="0" y="0"/>
          <a:chExt cx="0" cy="0"/>
        </a:xfrm>
      </p:grpSpPr>
      <p:grpSp>
        <p:nvGrpSpPr>
          <p:cNvPr id="583" name="Google Shape;583;p60"/>
          <p:cNvGrpSpPr/>
          <p:nvPr/>
        </p:nvGrpSpPr>
        <p:grpSpPr>
          <a:xfrm>
            <a:off x="0" y="0"/>
            <a:ext cx="787626" cy="5143500"/>
            <a:chOff x="0" y="0"/>
            <a:chExt cx="1050168" cy="6858000"/>
          </a:xfrm>
        </p:grpSpPr>
        <p:sp>
          <p:nvSpPr>
            <p:cNvPr id="584" name="Google Shape;584;p60"/>
            <p:cNvSpPr/>
            <p:nvPr/>
          </p:nvSpPr>
          <p:spPr>
            <a:xfrm>
              <a:off x="0" y="0"/>
              <a:ext cx="1004700" cy="6858000"/>
            </a:xfrm>
            <a:prstGeom prst="rect">
              <a:avLst/>
            </a:prstGeom>
            <a:solidFill>
              <a:srgbClr val="24436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585" name="Google Shape;585;p60"/>
            <p:cNvPicPr preferRelativeResize="0"/>
            <p:nvPr/>
          </p:nvPicPr>
          <p:blipFill rotWithShape="1">
            <a:blip r:embed="rId2">
              <a:alphaModFix/>
            </a:blip>
            <a:srcRect/>
            <a:stretch/>
          </p:blipFill>
          <p:spPr>
            <a:xfrm>
              <a:off x="189676" y="675262"/>
              <a:ext cx="626798" cy="653776"/>
            </a:xfrm>
            <a:prstGeom prst="rect">
              <a:avLst/>
            </a:prstGeom>
            <a:noFill/>
            <a:ln>
              <a:noFill/>
            </a:ln>
          </p:spPr>
        </p:pic>
        <p:pic>
          <p:nvPicPr>
            <p:cNvPr id="586" name="Google Shape;586;p60"/>
            <p:cNvPicPr preferRelativeResize="0"/>
            <p:nvPr/>
          </p:nvPicPr>
          <p:blipFill rotWithShape="1">
            <a:blip r:embed="rId3">
              <a:alphaModFix/>
            </a:blip>
            <a:srcRect/>
            <a:stretch/>
          </p:blipFill>
          <p:spPr>
            <a:xfrm>
              <a:off x="190343" y="1523988"/>
              <a:ext cx="629638" cy="434800"/>
            </a:xfrm>
            <a:prstGeom prst="rect">
              <a:avLst/>
            </a:prstGeom>
            <a:noFill/>
            <a:ln>
              <a:noFill/>
            </a:ln>
          </p:spPr>
        </p:pic>
        <p:sp>
          <p:nvSpPr>
            <p:cNvPr id="587" name="Google Shape;587;p60"/>
            <p:cNvSpPr/>
            <p:nvPr/>
          </p:nvSpPr>
          <p:spPr>
            <a:xfrm>
              <a:off x="1004568" y="0"/>
              <a:ext cx="45600" cy="6858000"/>
            </a:xfrm>
            <a:prstGeom prst="rect">
              <a:avLst/>
            </a:prstGeom>
            <a:solidFill>
              <a:srgbClr val="32719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latin typeface="Calibri"/>
                <a:ea typeface="Calibri"/>
                <a:cs typeface="Calibri"/>
                <a:sym typeface="Calibri"/>
              </a:endParaRPr>
            </a:p>
          </p:txBody>
        </p:sp>
      </p:grpSp>
      <p:sp>
        <p:nvSpPr>
          <p:cNvPr id="588" name="Google Shape;588;p60"/>
          <p:cNvSpPr txBox="1">
            <a:spLocks noGrp="1"/>
          </p:cNvSpPr>
          <p:nvPr>
            <p:ph type="body" idx="1"/>
          </p:nvPr>
        </p:nvSpPr>
        <p:spPr>
          <a:xfrm>
            <a:off x="1029316" y="443450"/>
            <a:ext cx="7715400" cy="590700"/>
          </a:xfrm>
          <a:prstGeom prst="rect">
            <a:avLst/>
          </a:prstGeom>
          <a:noFill/>
          <a:ln>
            <a:noFill/>
          </a:ln>
        </p:spPr>
        <p:txBody>
          <a:bodyPr spcFirstLastPara="1" wrap="square" lIns="68575" tIns="34275" rIns="68575" bIns="34275" anchor="b" anchorCtr="0">
            <a:normAutofit/>
          </a:bodyPr>
          <a:lstStyle>
            <a:lvl1pPr marL="457200" marR="0" lvl="0" indent="-228600" algn="l" rtl="0">
              <a:lnSpc>
                <a:spcPct val="90000"/>
              </a:lnSpc>
              <a:spcBef>
                <a:spcPts val="800"/>
              </a:spcBef>
              <a:spcAft>
                <a:spcPts val="0"/>
              </a:spcAft>
              <a:buClr>
                <a:srgbClr val="32719E"/>
              </a:buClr>
              <a:buSzPts val="3400"/>
              <a:buFont typeface="Arial"/>
              <a:buNone/>
              <a:defRPr sz="3400" b="0" i="0" u="none" strike="noStrike" cap="none">
                <a:solidFill>
                  <a:srgbClr val="32719E"/>
                </a:solidFill>
                <a:latin typeface="Bebas Neue"/>
                <a:ea typeface="Bebas Neue"/>
                <a:cs typeface="Bebas Neue"/>
                <a:sym typeface="Bebas Neue"/>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89" name="Google Shape;589;p60"/>
          <p:cNvSpPr txBox="1">
            <a:spLocks noGrp="1"/>
          </p:cNvSpPr>
          <p:nvPr>
            <p:ph type="body" idx="2"/>
          </p:nvPr>
        </p:nvSpPr>
        <p:spPr>
          <a:xfrm>
            <a:off x="1029317" y="1006021"/>
            <a:ext cx="7715400" cy="347700"/>
          </a:xfrm>
          <a:prstGeom prst="rect">
            <a:avLst/>
          </a:prstGeom>
          <a:noFill/>
          <a:ln>
            <a:noFill/>
          </a:ln>
          <a:effectLst>
            <a:outerShdw blurRad="368300" dist="25400" dir="5400000" algn="ctr" rotWithShape="0">
              <a:schemeClr val="dk1">
                <a:alpha val="9020"/>
              </a:schemeClr>
            </a:outerShdw>
          </a:effectLst>
        </p:spPr>
        <p:txBody>
          <a:bodyPr spcFirstLastPara="1" wrap="square" lIns="68575" tIns="34275" rIns="68575" bIns="34275" anchor="t" anchorCtr="0">
            <a:normAutofit/>
          </a:bodyPr>
          <a:lstStyle>
            <a:lvl1pPr marL="457200" marR="0" lvl="0" indent="-228600" algn="l" rtl="0">
              <a:lnSpc>
                <a:spcPct val="90000"/>
              </a:lnSpc>
              <a:spcBef>
                <a:spcPts val="800"/>
              </a:spcBef>
              <a:spcAft>
                <a:spcPts val="0"/>
              </a:spcAft>
              <a:buClr>
                <a:srgbClr val="3F3F3F"/>
              </a:buClr>
              <a:buSzPts val="1400"/>
              <a:buFont typeface="Arial"/>
              <a:buNone/>
              <a:defRPr sz="1400" b="0" i="0" u="none" strike="noStrike" cap="none">
                <a:solidFill>
                  <a:srgbClr val="3F3F3F"/>
                </a:solidFill>
                <a:latin typeface="Roboto Slab"/>
                <a:ea typeface="Roboto Slab"/>
                <a:cs typeface="Roboto Slab"/>
                <a:sym typeface="Roboto Slab"/>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90" name="Google Shape;590;p60"/>
          <p:cNvSpPr txBox="1">
            <a:spLocks noGrp="1"/>
          </p:cNvSpPr>
          <p:nvPr>
            <p:ph type="body" idx="3"/>
          </p:nvPr>
        </p:nvSpPr>
        <p:spPr>
          <a:xfrm>
            <a:off x="1029435" y="1643062"/>
            <a:ext cx="2235600" cy="30540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100"/>
              <a:buFont typeface="Arial"/>
              <a:buNone/>
              <a:defRPr sz="11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cxnSp>
        <p:nvCxnSpPr>
          <p:cNvPr id="591" name="Google Shape;591;p60"/>
          <p:cNvCxnSpPr/>
          <p:nvPr/>
        </p:nvCxnSpPr>
        <p:spPr>
          <a:xfrm>
            <a:off x="3526809" y="1643061"/>
            <a:ext cx="0" cy="3054000"/>
          </a:xfrm>
          <a:prstGeom prst="straightConnector1">
            <a:avLst/>
          </a:prstGeom>
          <a:noFill/>
          <a:ln w="25400" cap="flat" cmpd="sng">
            <a:solidFill>
              <a:srgbClr val="32719E"/>
            </a:solidFill>
            <a:prstDash val="solid"/>
            <a:miter lim="800000"/>
            <a:headEnd type="none" w="sm" len="sm"/>
            <a:tailEnd type="none" w="sm" len="sm"/>
          </a:ln>
        </p:spPr>
      </p:cxnSp>
      <p:sp>
        <p:nvSpPr>
          <p:cNvPr id="592" name="Google Shape;592;p60"/>
          <p:cNvSpPr txBox="1">
            <a:spLocks noGrp="1"/>
          </p:cNvSpPr>
          <p:nvPr>
            <p:ph type="body" idx="4"/>
          </p:nvPr>
        </p:nvSpPr>
        <p:spPr>
          <a:xfrm>
            <a:off x="3775253" y="1643061"/>
            <a:ext cx="2223000" cy="30540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100"/>
              <a:buFont typeface="Arial"/>
              <a:buNone/>
              <a:defRPr sz="11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cxnSp>
        <p:nvCxnSpPr>
          <p:cNvPr id="593" name="Google Shape;593;p60"/>
          <p:cNvCxnSpPr/>
          <p:nvPr/>
        </p:nvCxnSpPr>
        <p:spPr>
          <a:xfrm>
            <a:off x="6260059" y="1643061"/>
            <a:ext cx="0" cy="3054000"/>
          </a:xfrm>
          <a:prstGeom prst="straightConnector1">
            <a:avLst/>
          </a:prstGeom>
          <a:noFill/>
          <a:ln w="25400" cap="flat" cmpd="sng">
            <a:solidFill>
              <a:srgbClr val="32719E"/>
            </a:solidFill>
            <a:prstDash val="solid"/>
            <a:miter lim="800000"/>
            <a:headEnd type="none" w="sm" len="sm"/>
            <a:tailEnd type="none" w="sm" len="sm"/>
          </a:ln>
        </p:spPr>
      </p:cxnSp>
      <p:sp>
        <p:nvSpPr>
          <p:cNvPr id="594" name="Google Shape;594;p60"/>
          <p:cNvSpPr txBox="1">
            <a:spLocks noGrp="1"/>
          </p:cNvSpPr>
          <p:nvPr>
            <p:ph type="body" idx="5"/>
          </p:nvPr>
        </p:nvSpPr>
        <p:spPr>
          <a:xfrm>
            <a:off x="6521928" y="1643061"/>
            <a:ext cx="2223000" cy="30540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100"/>
              <a:buFont typeface="Arial"/>
              <a:buNone/>
              <a:defRPr sz="11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0_Title and Vertical Text">
  <p:cSld name="10_Title and Vertical Text">
    <p:spTree>
      <p:nvGrpSpPr>
        <p:cNvPr id="1" name="Shape 595"/>
        <p:cNvGrpSpPr/>
        <p:nvPr/>
      </p:nvGrpSpPr>
      <p:grpSpPr>
        <a:xfrm>
          <a:off x="0" y="0"/>
          <a:ext cx="0" cy="0"/>
          <a:chOff x="0" y="0"/>
          <a:chExt cx="0" cy="0"/>
        </a:xfrm>
      </p:grpSpPr>
      <p:sp>
        <p:nvSpPr>
          <p:cNvPr id="596" name="Google Shape;596;p61"/>
          <p:cNvSpPr>
            <a:spLocks noGrp="1"/>
          </p:cNvSpPr>
          <p:nvPr>
            <p:ph type="pic" idx="2"/>
          </p:nvPr>
        </p:nvSpPr>
        <p:spPr>
          <a:xfrm>
            <a:off x="5948950" y="2605119"/>
            <a:ext cx="3194400" cy="2538300"/>
          </a:xfrm>
          <a:prstGeom prst="rect">
            <a:avLst/>
          </a:prstGeom>
          <a:noFill/>
          <a:ln>
            <a:noFill/>
          </a:ln>
        </p:spPr>
      </p:sp>
      <p:sp>
        <p:nvSpPr>
          <p:cNvPr id="597" name="Google Shape;597;p61"/>
          <p:cNvSpPr>
            <a:spLocks noGrp="1"/>
          </p:cNvSpPr>
          <p:nvPr>
            <p:ph type="pic" idx="3"/>
          </p:nvPr>
        </p:nvSpPr>
        <p:spPr>
          <a:xfrm>
            <a:off x="5948949" y="1008"/>
            <a:ext cx="3194400" cy="2515500"/>
          </a:xfrm>
          <a:prstGeom prst="rect">
            <a:avLst/>
          </a:prstGeom>
          <a:noFill/>
          <a:ln>
            <a:noFill/>
          </a:ln>
        </p:spPr>
      </p:sp>
      <p:grpSp>
        <p:nvGrpSpPr>
          <p:cNvPr id="598" name="Google Shape;598;p61"/>
          <p:cNvGrpSpPr/>
          <p:nvPr/>
        </p:nvGrpSpPr>
        <p:grpSpPr>
          <a:xfrm>
            <a:off x="0" y="0"/>
            <a:ext cx="787626" cy="5143500"/>
            <a:chOff x="0" y="0"/>
            <a:chExt cx="1050168" cy="6858000"/>
          </a:xfrm>
        </p:grpSpPr>
        <p:sp>
          <p:nvSpPr>
            <p:cNvPr id="599" name="Google Shape;599;p61"/>
            <p:cNvSpPr/>
            <p:nvPr/>
          </p:nvSpPr>
          <p:spPr>
            <a:xfrm>
              <a:off x="0" y="0"/>
              <a:ext cx="1004700" cy="6858000"/>
            </a:xfrm>
            <a:prstGeom prst="rect">
              <a:avLst/>
            </a:prstGeom>
            <a:solidFill>
              <a:srgbClr val="24436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600" name="Google Shape;600;p61"/>
            <p:cNvPicPr preferRelativeResize="0"/>
            <p:nvPr/>
          </p:nvPicPr>
          <p:blipFill rotWithShape="1">
            <a:blip r:embed="rId2">
              <a:alphaModFix/>
            </a:blip>
            <a:srcRect/>
            <a:stretch/>
          </p:blipFill>
          <p:spPr>
            <a:xfrm>
              <a:off x="189676" y="675262"/>
              <a:ext cx="626798" cy="653776"/>
            </a:xfrm>
            <a:prstGeom prst="rect">
              <a:avLst/>
            </a:prstGeom>
            <a:noFill/>
            <a:ln>
              <a:noFill/>
            </a:ln>
          </p:spPr>
        </p:pic>
        <p:pic>
          <p:nvPicPr>
            <p:cNvPr id="601" name="Google Shape;601;p61"/>
            <p:cNvPicPr preferRelativeResize="0"/>
            <p:nvPr/>
          </p:nvPicPr>
          <p:blipFill rotWithShape="1">
            <a:blip r:embed="rId3">
              <a:alphaModFix/>
            </a:blip>
            <a:srcRect/>
            <a:stretch/>
          </p:blipFill>
          <p:spPr>
            <a:xfrm>
              <a:off x="190343" y="1523988"/>
              <a:ext cx="629638" cy="434800"/>
            </a:xfrm>
            <a:prstGeom prst="rect">
              <a:avLst/>
            </a:prstGeom>
            <a:noFill/>
            <a:ln>
              <a:noFill/>
            </a:ln>
          </p:spPr>
        </p:pic>
        <p:sp>
          <p:nvSpPr>
            <p:cNvPr id="602" name="Google Shape;602;p61"/>
            <p:cNvSpPr/>
            <p:nvPr/>
          </p:nvSpPr>
          <p:spPr>
            <a:xfrm>
              <a:off x="1004568" y="0"/>
              <a:ext cx="45600" cy="6858000"/>
            </a:xfrm>
            <a:prstGeom prst="rect">
              <a:avLst/>
            </a:prstGeom>
            <a:solidFill>
              <a:srgbClr val="32719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latin typeface="Calibri"/>
                <a:ea typeface="Calibri"/>
                <a:cs typeface="Calibri"/>
                <a:sym typeface="Calibri"/>
              </a:endParaRPr>
            </a:p>
          </p:txBody>
        </p:sp>
      </p:grpSp>
      <p:sp>
        <p:nvSpPr>
          <p:cNvPr id="603" name="Google Shape;603;p61"/>
          <p:cNvSpPr txBox="1">
            <a:spLocks noGrp="1"/>
          </p:cNvSpPr>
          <p:nvPr>
            <p:ph type="body" idx="1"/>
          </p:nvPr>
        </p:nvSpPr>
        <p:spPr>
          <a:xfrm>
            <a:off x="1029316" y="443450"/>
            <a:ext cx="4617000" cy="590700"/>
          </a:xfrm>
          <a:prstGeom prst="rect">
            <a:avLst/>
          </a:prstGeom>
          <a:noFill/>
          <a:ln>
            <a:noFill/>
          </a:ln>
        </p:spPr>
        <p:txBody>
          <a:bodyPr spcFirstLastPara="1" wrap="square" lIns="68575" tIns="34275" rIns="68575" bIns="34275" anchor="b" anchorCtr="0">
            <a:normAutofit/>
          </a:bodyPr>
          <a:lstStyle>
            <a:lvl1pPr marL="457200" marR="0" lvl="0" indent="-228600" algn="l" rtl="0">
              <a:lnSpc>
                <a:spcPct val="90000"/>
              </a:lnSpc>
              <a:spcBef>
                <a:spcPts val="800"/>
              </a:spcBef>
              <a:spcAft>
                <a:spcPts val="0"/>
              </a:spcAft>
              <a:buClr>
                <a:srgbClr val="DC2927"/>
              </a:buClr>
              <a:buSzPts val="3400"/>
              <a:buFont typeface="Arial"/>
              <a:buNone/>
              <a:defRPr sz="3400" b="0" i="0" u="none" strike="noStrike" cap="none">
                <a:solidFill>
                  <a:srgbClr val="DC2927"/>
                </a:solidFill>
                <a:latin typeface="Bebas Neue"/>
                <a:ea typeface="Bebas Neue"/>
                <a:cs typeface="Bebas Neue"/>
                <a:sym typeface="Bebas Neue"/>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04" name="Google Shape;604;p61"/>
          <p:cNvSpPr txBox="1">
            <a:spLocks noGrp="1"/>
          </p:cNvSpPr>
          <p:nvPr>
            <p:ph type="body" idx="4"/>
          </p:nvPr>
        </p:nvSpPr>
        <p:spPr>
          <a:xfrm>
            <a:off x="1029317" y="1006021"/>
            <a:ext cx="4617000" cy="347700"/>
          </a:xfrm>
          <a:prstGeom prst="rect">
            <a:avLst/>
          </a:prstGeom>
          <a:noFill/>
          <a:ln>
            <a:noFill/>
          </a:ln>
          <a:effectLst>
            <a:outerShdw blurRad="368300" dist="25400" dir="5400000" algn="ctr" rotWithShape="0">
              <a:schemeClr val="dk1">
                <a:alpha val="9020"/>
              </a:schemeClr>
            </a:outerShdw>
          </a:effectLst>
        </p:spPr>
        <p:txBody>
          <a:bodyPr spcFirstLastPara="1" wrap="square" lIns="68575" tIns="34275" rIns="68575" bIns="34275" anchor="t" anchorCtr="0">
            <a:normAutofit/>
          </a:bodyPr>
          <a:lstStyle>
            <a:lvl1pPr marL="457200" marR="0" lvl="0" indent="-228600" algn="l" rtl="0">
              <a:lnSpc>
                <a:spcPct val="90000"/>
              </a:lnSpc>
              <a:spcBef>
                <a:spcPts val="800"/>
              </a:spcBef>
              <a:spcAft>
                <a:spcPts val="0"/>
              </a:spcAft>
              <a:buClr>
                <a:srgbClr val="3F3F3F"/>
              </a:buClr>
              <a:buSzPts val="1400"/>
              <a:buFont typeface="Arial"/>
              <a:buNone/>
              <a:defRPr sz="1400" b="0" i="0" u="none" strike="noStrike" cap="none">
                <a:solidFill>
                  <a:srgbClr val="3F3F3F"/>
                </a:solidFill>
                <a:latin typeface="Roboto Slab"/>
                <a:ea typeface="Roboto Slab"/>
                <a:cs typeface="Roboto Slab"/>
                <a:sym typeface="Roboto Slab"/>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05" name="Google Shape;605;p61"/>
          <p:cNvSpPr txBox="1">
            <a:spLocks noGrp="1"/>
          </p:cNvSpPr>
          <p:nvPr>
            <p:ph type="body" idx="5"/>
          </p:nvPr>
        </p:nvSpPr>
        <p:spPr>
          <a:xfrm>
            <a:off x="1029434" y="1643063"/>
            <a:ext cx="4616700" cy="7509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100"/>
              <a:buFont typeface="Arial"/>
              <a:buNone/>
              <a:defRPr sz="11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06" name="Google Shape;606;p61"/>
          <p:cNvSpPr txBox="1">
            <a:spLocks noGrp="1"/>
          </p:cNvSpPr>
          <p:nvPr>
            <p:ph type="body" idx="6"/>
          </p:nvPr>
        </p:nvSpPr>
        <p:spPr>
          <a:xfrm>
            <a:off x="1181101" y="2571749"/>
            <a:ext cx="4465200" cy="999600"/>
          </a:xfrm>
          <a:prstGeom prst="rect">
            <a:avLst/>
          </a:prstGeom>
          <a:noFill/>
          <a:ln>
            <a:noFill/>
          </a:ln>
        </p:spPr>
        <p:txBody>
          <a:bodyPr spcFirstLastPara="1" wrap="square" lIns="68575" tIns="34275" rIns="68575" bIns="34275" anchor="t" anchorCtr="0">
            <a:noAutofit/>
          </a:bodyPr>
          <a:lstStyle>
            <a:lvl1pPr marL="457200" marR="0" lvl="0" indent="-285750" algn="l" rtl="0">
              <a:lnSpc>
                <a:spcPct val="90000"/>
              </a:lnSpc>
              <a:spcBef>
                <a:spcPts val="800"/>
              </a:spcBef>
              <a:spcAft>
                <a:spcPts val="0"/>
              </a:spcAft>
              <a:buClr>
                <a:schemeClr val="dk1"/>
              </a:buClr>
              <a:buSzPts val="900"/>
              <a:buFont typeface="Arial"/>
              <a:buChar char="•"/>
              <a:defRPr sz="9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07" name="Google Shape;607;p61"/>
          <p:cNvSpPr txBox="1">
            <a:spLocks noGrp="1"/>
          </p:cNvSpPr>
          <p:nvPr>
            <p:ph type="body" idx="7"/>
          </p:nvPr>
        </p:nvSpPr>
        <p:spPr>
          <a:xfrm>
            <a:off x="6129337" y="4980623"/>
            <a:ext cx="3021600" cy="162900"/>
          </a:xfrm>
          <a:prstGeom prst="rect">
            <a:avLst/>
          </a:prstGeom>
          <a:noFill/>
          <a:ln>
            <a:noFill/>
          </a:ln>
        </p:spPr>
        <p:txBody>
          <a:bodyPr spcFirstLastPara="1" wrap="square" lIns="68575" tIns="34275" rIns="68575" bIns="34275" anchor="t" anchorCtr="0">
            <a:normAutofit/>
          </a:bodyPr>
          <a:lstStyle>
            <a:lvl1pPr marL="457200" marR="0" lvl="0" indent="-228600" algn="r" rtl="0">
              <a:lnSpc>
                <a:spcPct val="90000"/>
              </a:lnSpc>
              <a:spcBef>
                <a:spcPts val="800"/>
              </a:spcBef>
              <a:spcAft>
                <a:spcPts val="0"/>
              </a:spcAft>
              <a:buClr>
                <a:schemeClr val="lt1"/>
              </a:buClr>
              <a:buSzPts val="600"/>
              <a:buFont typeface="Arial"/>
              <a:buNone/>
              <a:defRPr sz="600" b="0" i="0" u="none" strike="noStrike" cap="none">
                <a:solidFill>
                  <a:schemeClr val="lt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08" name="Google Shape;608;p61"/>
          <p:cNvSpPr txBox="1">
            <a:spLocks noGrp="1"/>
          </p:cNvSpPr>
          <p:nvPr>
            <p:ph type="body" idx="8"/>
          </p:nvPr>
        </p:nvSpPr>
        <p:spPr>
          <a:xfrm>
            <a:off x="6129337" y="2353652"/>
            <a:ext cx="3021600" cy="162900"/>
          </a:xfrm>
          <a:prstGeom prst="rect">
            <a:avLst/>
          </a:prstGeom>
          <a:noFill/>
          <a:ln>
            <a:noFill/>
          </a:ln>
        </p:spPr>
        <p:txBody>
          <a:bodyPr spcFirstLastPara="1" wrap="square" lIns="68575" tIns="34275" rIns="68575" bIns="34275" anchor="t" anchorCtr="0">
            <a:normAutofit/>
          </a:bodyPr>
          <a:lstStyle>
            <a:lvl1pPr marL="457200" marR="0" lvl="0" indent="-228600" algn="r" rtl="0">
              <a:lnSpc>
                <a:spcPct val="90000"/>
              </a:lnSpc>
              <a:spcBef>
                <a:spcPts val="800"/>
              </a:spcBef>
              <a:spcAft>
                <a:spcPts val="0"/>
              </a:spcAft>
              <a:buClr>
                <a:schemeClr val="lt1"/>
              </a:buClr>
              <a:buSzPts val="600"/>
              <a:buFont typeface="Arial"/>
              <a:buNone/>
              <a:defRPr sz="600" b="0" i="0" u="none" strike="noStrike" cap="none">
                <a:solidFill>
                  <a:schemeClr val="lt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21_Title and Vertical Text">
  <p:cSld name="21_Title and Vertical Text">
    <p:spTree>
      <p:nvGrpSpPr>
        <p:cNvPr id="1" name="Shape 609"/>
        <p:cNvGrpSpPr/>
        <p:nvPr/>
      </p:nvGrpSpPr>
      <p:grpSpPr>
        <a:xfrm>
          <a:off x="0" y="0"/>
          <a:ext cx="0" cy="0"/>
          <a:chOff x="0" y="0"/>
          <a:chExt cx="0" cy="0"/>
        </a:xfrm>
      </p:grpSpPr>
      <p:sp>
        <p:nvSpPr>
          <p:cNvPr id="610" name="Google Shape;610;p62"/>
          <p:cNvSpPr>
            <a:spLocks noGrp="1"/>
          </p:cNvSpPr>
          <p:nvPr>
            <p:ph type="pic" idx="2"/>
          </p:nvPr>
        </p:nvSpPr>
        <p:spPr>
          <a:xfrm>
            <a:off x="1513305" y="1462490"/>
            <a:ext cx="6771300" cy="3412500"/>
          </a:xfrm>
          <a:prstGeom prst="rect">
            <a:avLst/>
          </a:prstGeom>
          <a:noFill/>
          <a:ln>
            <a:noFill/>
          </a:ln>
        </p:spPr>
      </p:sp>
      <p:grpSp>
        <p:nvGrpSpPr>
          <p:cNvPr id="611" name="Google Shape;611;p62"/>
          <p:cNvGrpSpPr/>
          <p:nvPr/>
        </p:nvGrpSpPr>
        <p:grpSpPr>
          <a:xfrm>
            <a:off x="0" y="0"/>
            <a:ext cx="787626" cy="5143500"/>
            <a:chOff x="0" y="0"/>
            <a:chExt cx="1050168" cy="6858000"/>
          </a:xfrm>
        </p:grpSpPr>
        <p:sp>
          <p:nvSpPr>
            <p:cNvPr id="612" name="Google Shape;612;p62"/>
            <p:cNvSpPr/>
            <p:nvPr/>
          </p:nvSpPr>
          <p:spPr>
            <a:xfrm>
              <a:off x="0" y="0"/>
              <a:ext cx="1004700" cy="6858000"/>
            </a:xfrm>
            <a:prstGeom prst="rect">
              <a:avLst/>
            </a:prstGeom>
            <a:solidFill>
              <a:srgbClr val="24436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613" name="Google Shape;613;p62"/>
            <p:cNvPicPr preferRelativeResize="0"/>
            <p:nvPr/>
          </p:nvPicPr>
          <p:blipFill rotWithShape="1">
            <a:blip r:embed="rId2">
              <a:alphaModFix/>
            </a:blip>
            <a:srcRect/>
            <a:stretch/>
          </p:blipFill>
          <p:spPr>
            <a:xfrm>
              <a:off x="189676" y="675262"/>
              <a:ext cx="626798" cy="653776"/>
            </a:xfrm>
            <a:prstGeom prst="rect">
              <a:avLst/>
            </a:prstGeom>
            <a:noFill/>
            <a:ln>
              <a:noFill/>
            </a:ln>
          </p:spPr>
        </p:pic>
        <p:pic>
          <p:nvPicPr>
            <p:cNvPr id="614" name="Google Shape;614;p62"/>
            <p:cNvPicPr preferRelativeResize="0"/>
            <p:nvPr/>
          </p:nvPicPr>
          <p:blipFill rotWithShape="1">
            <a:blip r:embed="rId3">
              <a:alphaModFix/>
            </a:blip>
            <a:srcRect/>
            <a:stretch/>
          </p:blipFill>
          <p:spPr>
            <a:xfrm>
              <a:off x="190343" y="1523988"/>
              <a:ext cx="629638" cy="434800"/>
            </a:xfrm>
            <a:prstGeom prst="rect">
              <a:avLst/>
            </a:prstGeom>
            <a:noFill/>
            <a:ln>
              <a:noFill/>
            </a:ln>
          </p:spPr>
        </p:pic>
        <p:sp>
          <p:nvSpPr>
            <p:cNvPr id="615" name="Google Shape;615;p62"/>
            <p:cNvSpPr/>
            <p:nvPr/>
          </p:nvSpPr>
          <p:spPr>
            <a:xfrm>
              <a:off x="1004568" y="0"/>
              <a:ext cx="45600" cy="6858000"/>
            </a:xfrm>
            <a:prstGeom prst="rect">
              <a:avLst/>
            </a:prstGeom>
            <a:solidFill>
              <a:srgbClr val="32719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latin typeface="Calibri"/>
                <a:ea typeface="Calibri"/>
                <a:cs typeface="Calibri"/>
                <a:sym typeface="Calibri"/>
              </a:endParaRPr>
            </a:p>
          </p:txBody>
        </p:sp>
      </p:grpSp>
      <p:sp>
        <p:nvSpPr>
          <p:cNvPr id="616" name="Google Shape;616;p62"/>
          <p:cNvSpPr txBox="1">
            <a:spLocks noGrp="1"/>
          </p:cNvSpPr>
          <p:nvPr>
            <p:ph type="body" idx="1"/>
          </p:nvPr>
        </p:nvSpPr>
        <p:spPr>
          <a:xfrm>
            <a:off x="1029316" y="443450"/>
            <a:ext cx="7834800" cy="590700"/>
          </a:xfrm>
          <a:prstGeom prst="rect">
            <a:avLst/>
          </a:prstGeom>
          <a:noFill/>
          <a:ln>
            <a:noFill/>
          </a:ln>
        </p:spPr>
        <p:txBody>
          <a:bodyPr spcFirstLastPara="1" wrap="square" lIns="68575" tIns="34275" rIns="68575" bIns="34275" anchor="b" anchorCtr="0">
            <a:normAutofit/>
          </a:bodyPr>
          <a:lstStyle>
            <a:lvl1pPr marL="457200" marR="0" lvl="0" indent="-228600" algn="l" rtl="0">
              <a:lnSpc>
                <a:spcPct val="90000"/>
              </a:lnSpc>
              <a:spcBef>
                <a:spcPts val="800"/>
              </a:spcBef>
              <a:spcAft>
                <a:spcPts val="0"/>
              </a:spcAft>
              <a:buClr>
                <a:srgbClr val="DC2927"/>
              </a:buClr>
              <a:buSzPts val="3400"/>
              <a:buFont typeface="Arial"/>
              <a:buNone/>
              <a:defRPr sz="3400" b="0" i="0" u="none" strike="noStrike" cap="none">
                <a:solidFill>
                  <a:srgbClr val="DC2927"/>
                </a:solidFill>
                <a:latin typeface="Bebas Neue"/>
                <a:ea typeface="Bebas Neue"/>
                <a:cs typeface="Bebas Neue"/>
                <a:sym typeface="Bebas Neue"/>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17" name="Google Shape;617;p62"/>
          <p:cNvSpPr txBox="1">
            <a:spLocks noGrp="1"/>
          </p:cNvSpPr>
          <p:nvPr>
            <p:ph type="body" idx="3"/>
          </p:nvPr>
        </p:nvSpPr>
        <p:spPr>
          <a:xfrm>
            <a:off x="1029317" y="1006021"/>
            <a:ext cx="7834500" cy="347700"/>
          </a:xfrm>
          <a:prstGeom prst="rect">
            <a:avLst/>
          </a:prstGeom>
          <a:noFill/>
          <a:ln>
            <a:noFill/>
          </a:ln>
          <a:effectLst>
            <a:outerShdw blurRad="368300" dist="25400" dir="5400000" algn="ctr" rotWithShape="0">
              <a:schemeClr val="dk1">
                <a:alpha val="9020"/>
              </a:schemeClr>
            </a:outerShdw>
          </a:effectLst>
        </p:spPr>
        <p:txBody>
          <a:bodyPr spcFirstLastPara="1" wrap="square" lIns="68575" tIns="34275" rIns="68575" bIns="34275" anchor="t" anchorCtr="0">
            <a:normAutofit/>
          </a:bodyPr>
          <a:lstStyle>
            <a:lvl1pPr marL="457200" marR="0" lvl="0" indent="-228600" algn="l" rtl="0">
              <a:lnSpc>
                <a:spcPct val="90000"/>
              </a:lnSpc>
              <a:spcBef>
                <a:spcPts val="800"/>
              </a:spcBef>
              <a:spcAft>
                <a:spcPts val="0"/>
              </a:spcAft>
              <a:buClr>
                <a:srgbClr val="3F3F3F"/>
              </a:buClr>
              <a:buSzPts val="1400"/>
              <a:buFont typeface="Arial"/>
              <a:buNone/>
              <a:defRPr sz="1400" b="0" i="0" u="none" strike="noStrike" cap="none">
                <a:solidFill>
                  <a:srgbClr val="3F3F3F"/>
                </a:solidFill>
                <a:latin typeface="Roboto Slab"/>
                <a:ea typeface="Roboto Slab"/>
                <a:cs typeface="Roboto Slab"/>
                <a:sym typeface="Roboto Slab"/>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18" name="Google Shape;618;p62"/>
          <p:cNvSpPr txBox="1">
            <a:spLocks noGrp="1"/>
          </p:cNvSpPr>
          <p:nvPr>
            <p:ph type="body" idx="4"/>
          </p:nvPr>
        </p:nvSpPr>
        <p:spPr>
          <a:xfrm>
            <a:off x="5263205" y="4712087"/>
            <a:ext cx="3021600" cy="162900"/>
          </a:xfrm>
          <a:prstGeom prst="rect">
            <a:avLst/>
          </a:prstGeom>
          <a:noFill/>
          <a:ln>
            <a:noFill/>
          </a:ln>
        </p:spPr>
        <p:txBody>
          <a:bodyPr spcFirstLastPara="1" wrap="square" lIns="68575" tIns="34275" rIns="68575" bIns="34275" anchor="t" anchorCtr="0">
            <a:normAutofit/>
          </a:bodyPr>
          <a:lstStyle>
            <a:lvl1pPr marL="457200" marR="0" lvl="0" indent="-228600" algn="r" rtl="0">
              <a:lnSpc>
                <a:spcPct val="90000"/>
              </a:lnSpc>
              <a:spcBef>
                <a:spcPts val="800"/>
              </a:spcBef>
              <a:spcAft>
                <a:spcPts val="0"/>
              </a:spcAft>
              <a:buClr>
                <a:schemeClr val="lt1"/>
              </a:buClr>
              <a:buSzPts val="600"/>
              <a:buFont typeface="Arial"/>
              <a:buNone/>
              <a:defRPr sz="600" b="0" i="0" u="none" strike="noStrike" cap="none">
                <a:solidFill>
                  <a:schemeClr val="lt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24_Title and Vertical Text">
  <p:cSld name="24_Title and Vertical Text">
    <p:spTree>
      <p:nvGrpSpPr>
        <p:cNvPr id="1" name="Shape 619"/>
        <p:cNvGrpSpPr/>
        <p:nvPr/>
      </p:nvGrpSpPr>
      <p:grpSpPr>
        <a:xfrm>
          <a:off x="0" y="0"/>
          <a:ext cx="0" cy="0"/>
          <a:chOff x="0" y="0"/>
          <a:chExt cx="0" cy="0"/>
        </a:xfrm>
      </p:grpSpPr>
      <p:grpSp>
        <p:nvGrpSpPr>
          <p:cNvPr id="620" name="Google Shape;620;p63"/>
          <p:cNvGrpSpPr/>
          <p:nvPr/>
        </p:nvGrpSpPr>
        <p:grpSpPr>
          <a:xfrm>
            <a:off x="0" y="0"/>
            <a:ext cx="787626" cy="5143500"/>
            <a:chOff x="0" y="0"/>
            <a:chExt cx="1050168" cy="6858000"/>
          </a:xfrm>
        </p:grpSpPr>
        <p:sp>
          <p:nvSpPr>
            <p:cNvPr id="621" name="Google Shape;621;p63"/>
            <p:cNvSpPr/>
            <p:nvPr/>
          </p:nvSpPr>
          <p:spPr>
            <a:xfrm>
              <a:off x="0" y="0"/>
              <a:ext cx="1004700" cy="6858000"/>
            </a:xfrm>
            <a:prstGeom prst="rect">
              <a:avLst/>
            </a:prstGeom>
            <a:solidFill>
              <a:srgbClr val="24436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622" name="Google Shape;622;p63"/>
            <p:cNvPicPr preferRelativeResize="0"/>
            <p:nvPr/>
          </p:nvPicPr>
          <p:blipFill rotWithShape="1">
            <a:blip r:embed="rId2">
              <a:alphaModFix/>
            </a:blip>
            <a:srcRect/>
            <a:stretch/>
          </p:blipFill>
          <p:spPr>
            <a:xfrm>
              <a:off x="189676" y="675262"/>
              <a:ext cx="626798" cy="653776"/>
            </a:xfrm>
            <a:prstGeom prst="rect">
              <a:avLst/>
            </a:prstGeom>
            <a:noFill/>
            <a:ln>
              <a:noFill/>
            </a:ln>
          </p:spPr>
        </p:pic>
        <p:pic>
          <p:nvPicPr>
            <p:cNvPr id="623" name="Google Shape;623;p63"/>
            <p:cNvPicPr preferRelativeResize="0"/>
            <p:nvPr/>
          </p:nvPicPr>
          <p:blipFill rotWithShape="1">
            <a:blip r:embed="rId3">
              <a:alphaModFix/>
            </a:blip>
            <a:srcRect/>
            <a:stretch/>
          </p:blipFill>
          <p:spPr>
            <a:xfrm>
              <a:off x="190343" y="1523988"/>
              <a:ext cx="629638" cy="434800"/>
            </a:xfrm>
            <a:prstGeom prst="rect">
              <a:avLst/>
            </a:prstGeom>
            <a:noFill/>
            <a:ln>
              <a:noFill/>
            </a:ln>
          </p:spPr>
        </p:pic>
        <p:sp>
          <p:nvSpPr>
            <p:cNvPr id="624" name="Google Shape;624;p63"/>
            <p:cNvSpPr/>
            <p:nvPr/>
          </p:nvSpPr>
          <p:spPr>
            <a:xfrm>
              <a:off x="1004568" y="0"/>
              <a:ext cx="45600" cy="6858000"/>
            </a:xfrm>
            <a:prstGeom prst="rect">
              <a:avLst/>
            </a:prstGeom>
            <a:solidFill>
              <a:srgbClr val="32719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latin typeface="Calibri"/>
                <a:ea typeface="Calibri"/>
                <a:cs typeface="Calibri"/>
                <a:sym typeface="Calibri"/>
              </a:endParaRPr>
            </a:p>
          </p:txBody>
        </p:sp>
      </p:grpSp>
      <p:sp>
        <p:nvSpPr>
          <p:cNvPr id="625" name="Google Shape;625;p63"/>
          <p:cNvSpPr txBox="1">
            <a:spLocks noGrp="1"/>
          </p:cNvSpPr>
          <p:nvPr>
            <p:ph type="body" idx="1"/>
          </p:nvPr>
        </p:nvSpPr>
        <p:spPr>
          <a:xfrm>
            <a:off x="1029316" y="443450"/>
            <a:ext cx="7774500" cy="590700"/>
          </a:xfrm>
          <a:prstGeom prst="rect">
            <a:avLst/>
          </a:prstGeom>
          <a:noFill/>
          <a:ln>
            <a:noFill/>
          </a:ln>
        </p:spPr>
        <p:txBody>
          <a:bodyPr spcFirstLastPara="1" wrap="square" lIns="68575" tIns="34275" rIns="68575" bIns="34275" anchor="b" anchorCtr="0">
            <a:normAutofit/>
          </a:bodyPr>
          <a:lstStyle>
            <a:lvl1pPr marL="457200" marR="0" lvl="0" indent="-228600" algn="l" rtl="0">
              <a:lnSpc>
                <a:spcPct val="90000"/>
              </a:lnSpc>
              <a:spcBef>
                <a:spcPts val="800"/>
              </a:spcBef>
              <a:spcAft>
                <a:spcPts val="0"/>
              </a:spcAft>
              <a:buClr>
                <a:srgbClr val="DC2927"/>
              </a:buClr>
              <a:buSzPts val="3400"/>
              <a:buFont typeface="Arial"/>
              <a:buNone/>
              <a:defRPr sz="3400" b="0" i="0" u="none" strike="noStrike" cap="none">
                <a:solidFill>
                  <a:srgbClr val="DC2927"/>
                </a:solidFill>
                <a:latin typeface="Bebas Neue"/>
                <a:ea typeface="Bebas Neue"/>
                <a:cs typeface="Bebas Neue"/>
                <a:sym typeface="Bebas Neue"/>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26" name="Google Shape;626;p63"/>
          <p:cNvSpPr txBox="1">
            <a:spLocks noGrp="1"/>
          </p:cNvSpPr>
          <p:nvPr>
            <p:ph type="body" idx="2"/>
          </p:nvPr>
        </p:nvSpPr>
        <p:spPr>
          <a:xfrm>
            <a:off x="1029317" y="1006021"/>
            <a:ext cx="7774500" cy="347700"/>
          </a:xfrm>
          <a:prstGeom prst="rect">
            <a:avLst/>
          </a:prstGeom>
          <a:noFill/>
          <a:ln>
            <a:noFill/>
          </a:ln>
          <a:effectLst>
            <a:outerShdw blurRad="368300" dist="25400" dir="5400000" algn="ctr" rotWithShape="0">
              <a:schemeClr val="dk1">
                <a:alpha val="9020"/>
              </a:schemeClr>
            </a:outerShdw>
          </a:effectLst>
        </p:spPr>
        <p:txBody>
          <a:bodyPr spcFirstLastPara="1" wrap="square" lIns="68575" tIns="34275" rIns="68575" bIns="34275" anchor="t" anchorCtr="0">
            <a:normAutofit/>
          </a:bodyPr>
          <a:lstStyle>
            <a:lvl1pPr marL="457200" marR="0" lvl="0" indent="-228600" algn="l" rtl="0">
              <a:lnSpc>
                <a:spcPct val="90000"/>
              </a:lnSpc>
              <a:spcBef>
                <a:spcPts val="800"/>
              </a:spcBef>
              <a:spcAft>
                <a:spcPts val="0"/>
              </a:spcAft>
              <a:buClr>
                <a:srgbClr val="3F3F3F"/>
              </a:buClr>
              <a:buSzPts val="1400"/>
              <a:buFont typeface="Arial"/>
              <a:buNone/>
              <a:defRPr sz="1400" b="0" i="0" u="none" strike="noStrike" cap="none">
                <a:solidFill>
                  <a:srgbClr val="3F3F3F"/>
                </a:solidFill>
                <a:latin typeface="Roboto Slab"/>
                <a:ea typeface="Roboto Slab"/>
                <a:cs typeface="Roboto Slab"/>
                <a:sym typeface="Roboto Slab"/>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27" name="Google Shape;627;p63"/>
          <p:cNvSpPr>
            <a:spLocks noGrp="1"/>
          </p:cNvSpPr>
          <p:nvPr>
            <p:ph type="pic" idx="3"/>
          </p:nvPr>
        </p:nvSpPr>
        <p:spPr>
          <a:xfrm>
            <a:off x="1119359" y="1541070"/>
            <a:ext cx="3787800" cy="3223800"/>
          </a:xfrm>
          <a:prstGeom prst="rect">
            <a:avLst/>
          </a:prstGeom>
          <a:noFill/>
          <a:ln>
            <a:noFill/>
          </a:ln>
        </p:spPr>
      </p:sp>
      <p:sp>
        <p:nvSpPr>
          <p:cNvPr id="628" name="Google Shape;628;p63"/>
          <p:cNvSpPr>
            <a:spLocks noGrp="1"/>
          </p:cNvSpPr>
          <p:nvPr>
            <p:ph type="pic" idx="4"/>
          </p:nvPr>
        </p:nvSpPr>
        <p:spPr>
          <a:xfrm>
            <a:off x="5016035" y="1541070"/>
            <a:ext cx="3787800" cy="3223800"/>
          </a:xfrm>
          <a:prstGeom prst="rect">
            <a:avLst/>
          </a:prstGeom>
          <a:noFill/>
          <a:ln>
            <a:noFill/>
          </a:ln>
        </p:spPr>
      </p:sp>
      <p:sp>
        <p:nvSpPr>
          <p:cNvPr id="629" name="Google Shape;629;p63"/>
          <p:cNvSpPr txBox="1">
            <a:spLocks noGrp="1"/>
          </p:cNvSpPr>
          <p:nvPr>
            <p:ph type="body" idx="5"/>
          </p:nvPr>
        </p:nvSpPr>
        <p:spPr>
          <a:xfrm>
            <a:off x="5782478" y="4600795"/>
            <a:ext cx="3021600" cy="162900"/>
          </a:xfrm>
          <a:prstGeom prst="rect">
            <a:avLst/>
          </a:prstGeom>
          <a:noFill/>
          <a:ln>
            <a:noFill/>
          </a:ln>
        </p:spPr>
        <p:txBody>
          <a:bodyPr spcFirstLastPara="1" wrap="square" lIns="68575" tIns="34275" rIns="68575" bIns="34275" anchor="t" anchorCtr="0">
            <a:normAutofit/>
          </a:bodyPr>
          <a:lstStyle>
            <a:lvl1pPr marL="457200" marR="0" lvl="0" indent="-228600" algn="r" rtl="0">
              <a:lnSpc>
                <a:spcPct val="90000"/>
              </a:lnSpc>
              <a:spcBef>
                <a:spcPts val="800"/>
              </a:spcBef>
              <a:spcAft>
                <a:spcPts val="0"/>
              </a:spcAft>
              <a:buClr>
                <a:schemeClr val="lt1"/>
              </a:buClr>
              <a:buSzPts val="600"/>
              <a:buFont typeface="Arial"/>
              <a:buNone/>
              <a:defRPr sz="600" b="0" i="0" u="none" strike="noStrike" cap="none">
                <a:solidFill>
                  <a:schemeClr val="lt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30" name="Google Shape;630;p63"/>
          <p:cNvSpPr txBox="1">
            <a:spLocks noGrp="1"/>
          </p:cNvSpPr>
          <p:nvPr>
            <p:ph type="body" idx="6"/>
          </p:nvPr>
        </p:nvSpPr>
        <p:spPr>
          <a:xfrm>
            <a:off x="1885802" y="4602003"/>
            <a:ext cx="3021600" cy="162900"/>
          </a:xfrm>
          <a:prstGeom prst="rect">
            <a:avLst/>
          </a:prstGeom>
          <a:noFill/>
          <a:ln>
            <a:noFill/>
          </a:ln>
        </p:spPr>
        <p:txBody>
          <a:bodyPr spcFirstLastPara="1" wrap="square" lIns="68575" tIns="34275" rIns="68575" bIns="34275" anchor="t" anchorCtr="0">
            <a:normAutofit/>
          </a:bodyPr>
          <a:lstStyle>
            <a:lvl1pPr marL="457200" marR="0" lvl="0" indent="-228600" algn="r" rtl="0">
              <a:lnSpc>
                <a:spcPct val="90000"/>
              </a:lnSpc>
              <a:spcBef>
                <a:spcPts val="800"/>
              </a:spcBef>
              <a:spcAft>
                <a:spcPts val="0"/>
              </a:spcAft>
              <a:buClr>
                <a:schemeClr val="lt1"/>
              </a:buClr>
              <a:buSzPts val="600"/>
              <a:buFont typeface="Arial"/>
              <a:buNone/>
              <a:defRPr sz="600" b="0" i="0" u="none" strike="noStrike" cap="none">
                <a:solidFill>
                  <a:schemeClr val="lt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30_Title and Vertical Text">
  <p:cSld name="30_Title and Vertical Text">
    <p:spTree>
      <p:nvGrpSpPr>
        <p:cNvPr id="1" name="Shape 631"/>
        <p:cNvGrpSpPr/>
        <p:nvPr/>
      </p:nvGrpSpPr>
      <p:grpSpPr>
        <a:xfrm>
          <a:off x="0" y="0"/>
          <a:ext cx="0" cy="0"/>
          <a:chOff x="0" y="0"/>
          <a:chExt cx="0" cy="0"/>
        </a:xfrm>
      </p:grpSpPr>
      <p:sp>
        <p:nvSpPr>
          <p:cNvPr id="632" name="Google Shape;632;p64"/>
          <p:cNvSpPr>
            <a:spLocks noGrp="1"/>
          </p:cNvSpPr>
          <p:nvPr>
            <p:ph type="pic" idx="2"/>
          </p:nvPr>
        </p:nvSpPr>
        <p:spPr>
          <a:xfrm>
            <a:off x="1029316" y="1541070"/>
            <a:ext cx="2548200" cy="3223800"/>
          </a:xfrm>
          <a:prstGeom prst="rect">
            <a:avLst/>
          </a:prstGeom>
          <a:noFill/>
          <a:ln>
            <a:noFill/>
          </a:ln>
        </p:spPr>
      </p:sp>
      <p:grpSp>
        <p:nvGrpSpPr>
          <p:cNvPr id="633" name="Google Shape;633;p64"/>
          <p:cNvGrpSpPr/>
          <p:nvPr/>
        </p:nvGrpSpPr>
        <p:grpSpPr>
          <a:xfrm>
            <a:off x="0" y="0"/>
            <a:ext cx="787626" cy="5143500"/>
            <a:chOff x="0" y="0"/>
            <a:chExt cx="1050168" cy="6858000"/>
          </a:xfrm>
        </p:grpSpPr>
        <p:sp>
          <p:nvSpPr>
            <p:cNvPr id="634" name="Google Shape;634;p64"/>
            <p:cNvSpPr/>
            <p:nvPr/>
          </p:nvSpPr>
          <p:spPr>
            <a:xfrm>
              <a:off x="0" y="0"/>
              <a:ext cx="1004700" cy="6858000"/>
            </a:xfrm>
            <a:prstGeom prst="rect">
              <a:avLst/>
            </a:prstGeom>
            <a:solidFill>
              <a:srgbClr val="24436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635" name="Google Shape;635;p64"/>
            <p:cNvPicPr preferRelativeResize="0"/>
            <p:nvPr/>
          </p:nvPicPr>
          <p:blipFill rotWithShape="1">
            <a:blip r:embed="rId2">
              <a:alphaModFix/>
            </a:blip>
            <a:srcRect/>
            <a:stretch/>
          </p:blipFill>
          <p:spPr>
            <a:xfrm>
              <a:off x="189676" y="675262"/>
              <a:ext cx="626798" cy="653776"/>
            </a:xfrm>
            <a:prstGeom prst="rect">
              <a:avLst/>
            </a:prstGeom>
            <a:noFill/>
            <a:ln>
              <a:noFill/>
            </a:ln>
          </p:spPr>
        </p:pic>
        <p:pic>
          <p:nvPicPr>
            <p:cNvPr id="636" name="Google Shape;636;p64"/>
            <p:cNvPicPr preferRelativeResize="0"/>
            <p:nvPr/>
          </p:nvPicPr>
          <p:blipFill rotWithShape="1">
            <a:blip r:embed="rId3">
              <a:alphaModFix/>
            </a:blip>
            <a:srcRect/>
            <a:stretch/>
          </p:blipFill>
          <p:spPr>
            <a:xfrm>
              <a:off x="190343" y="1523988"/>
              <a:ext cx="629638" cy="434800"/>
            </a:xfrm>
            <a:prstGeom prst="rect">
              <a:avLst/>
            </a:prstGeom>
            <a:noFill/>
            <a:ln>
              <a:noFill/>
            </a:ln>
          </p:spPr>
        </p:pic>
        <p:sp>
          <p:nvSpPr>
            <p:cNvPr id="637" name="Google Shape;637;p64"/>
            <p:cNvSpPr/>
            <p:nvPr/>
          </p:nvSpPr>
          <p:spPr>
            <a:xfrm>
              <a:off x="1004568" y="0"/>
              <a:ext cx="45600" cy="6858000"/>
            </a:xfrm>
            <a:prstGeom prst="rect">
              <a:avLst/>
            </a:prstGeom>
            <a:solidFill>
              <a:srgbClr val="32719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latin typeface="Calibri"/>
                <a:ea typeface="Calibri"/>
                <a:cs typeface="Calibri"/>
                <a:sym typeface="Calibri"/>
              </a:endParaRPr>
            </a:p>
          </p:txBody>
        </p:sp>
      </p:grpSp>
      <p:sp>
        <p:nvSpPr>
          <p:cNvPr id="638" name="Google Shape;638;p64"/>
          <p:cNvSpPr txBox="1">
            <a:spLocks noGrp="1"/>
          </p:cNvSpPr>
          <p:nvPr>
            <p:ph type="body" idx="1"/>
          </p:nvPr>
        </p:nvSpPr>
        <p:spPr>
          <a:xfrm>
            <a:off x="1029315" y="443450"/>
            <a:ext cx="7868700" cy="590700"/>
          </a:xfrm>
          <a:prstGeom prst="rect">
            <a:avLst/>
          </a:prstGeom>
          <a:noFill/>
          <a:ln>
            <a:noFill/>
          </a:ln>
        </p:spPr>
        <p:txBody>
          <a:bodyPr spcFirstLastPara="1" wrap="square" lIns="68575" tIns="34275" rIns="68575" bIns="34275" anchor="b" anchorCtr="0">
            <a:normAutofit/>
          </a:bodyPr>
          <a:lstStyle>
            <a:lvl1pPr marL="457200" marR="0" lvl="0" indent="-228600" algn="l" rtl="0">
              <a:lnSpc>
                <a:spcPct val="90000"/>
              </a:lnSpc>
              <a:spcBef>
                <a:spcPts val="800"/>
              </a:spcBef>
              <a:spcAft>
                <a:spcPts val="0"/>
              </a:spcAft>
              <a:buClr>
                <a:srgbClr val="DC2927"/>
              </a:buClr>
              <a:buSzPts val="3400"/>
              <a:buFont typeface="Arial"/>
              <a:buNone/>
              <a:defRPr sz="3400" b="0" i="0" u="none" strike="noStrike" cap="none">
                <a:solidFill>
                  <a:srgbClr val="DC2927"/>
                </a:solidFill>
                <a:latin typeface="Bebas Neue"/>
                <a:ea typeface="Bebas Neue"/>
                <a:cs typeface="Bebas Neue"/>
                <a:sym typeface="Bebas Neue"/>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39" name="Google Shape;639;p64"/>
          <p:cNvSpPr txBox="1">
            <a:spLocks noGrp="1"/>
          </p:cNvSpPr>
          <p:nvPr>
            <p:ph type="body" idx="3"/>
          </p:nvPr>
        </p:nvSpPr>
        <p:spPr>
          <a:xfrm>
            <a:off x="1029317" y="1006021"/>
            <a:ext cx="7868700" cy="347700"/>
          </a:xfrm>
          <a:prstGeom prst="rect">
            <a:avLst/>
          </a:prstGeom>
          <a:noFill/>
          <a:ln>
            <a:noFill/>
          </a:ln>
          <a:effectLst>
            <a:outerShdw blurRad="368300" dist="25400" dir="5400000" algn="ctr" rotWithShape="0">
              <a:schemeClr val="dk1">
                <a:alpha val="9020"/>
              </a:schemeClr>
            </a:outerShdw>
          </a:effectLst>
        </p:spPr>
        <p:txBody>
          <a:bodyPr spcFirstLastPara="1" wrap="square" lIns="68575" tIns="34275" rIns="68575" bIns="34275" anchor="t" anchorCtr="0">
            <a:normAutofit/>
          </a:bodyPr>
          <a:lstStyle>
            <a:lvl1pPr marL="457200" marR="0" lvl="0" indent="-228600" algn="l" rtl="0">
              <a:lnSpc>
                <a:spcPct val="90000"/>
              </a:lnSpc>
              <a:spcBef>
                <a:spcPts val="800"/>
              </a:spcBef>
              <a:spcAft>
                <a:spcPts val="0"/>
              </a:spcAft>
              <a:buClr>
                <a:srgbClr val="3F3F3F"/>
              </a:buClr>
              <a:buSzPts val="1400"/>
              <a:buFont typeface="Arial"/>
              <a:buNone/>
              <a:defRPr sz="1400" b="0" i="0" u="none" strike="noStrike" cap="none">
                <a:solidFill>
                  <a:srgbClr val="3F3F3F"/>
                </a:solidFill>
                <a:latin typeface="Roboto Slab"/>
                <a:ea typeface="Roboto Slab"/>
                <a:cs typeface="Roboto Slab"/>
                <a:sym typeface="Roboto Slab"/>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40" name="Google Shape;640;p64"/>
          <p:cNvSpPr>
            <a:spLocks noGrp="1"/>
          </p:cNvSpPr>
          <p:nvPr>
            <p:ph type="pic" idx="4"/>
          </p:nvPr>
        </p:nvSpPr>
        <p:spPr>
          <a:xfrm>
            <a:off x="3689648" y="1541070"/>
            <a:ext cx="2548200" cy="3223800"/>
          </a:xfrm>
          <a:prstGeom prst="rect">
            <a:avLst/>
          </a:prstGeom>
          <a:noFill/>
          <a:ln>
            <a:noFill/>
          </a:ln>
        </p:spPr>
      </p:sp>
      <p:sp>
        <p:nvSpPr>
          <p:cNvPr id="641" name="Google Shape;641;p64"/>
          <p:cNvSpPr>
            <a:spLocks noGrp="1"/>
          </p:cNvSpPr>
          <p:nvPr>
            <p:ph type="pic" idx="5"/>
          </p:nvPr>
        </p:nvSpPr>
        <p:spPr>
          <a:xfrm>
            <a:off x="6349981" y="1541070"/>
            <a:ext cx="2548200" cy="3223800"/>
          </a:xfrm>
          <a:prstGeom prst="rect">
            <a:avLst/>
          </a:prstGeom>
          <a:noFill/>
          <a:ln>
            <a:noFill/>
          </a:ln>
        </p:spPr>
      </p:sp>
      <p:sp>
        <p:nvSpPr>
          <p:cNvPr id="642" name="Google Shape;642;p64"/>
          <p:cNvSpPr txBox="1">
            <a:spLocks noGrp="1"/>
          </p:cNvSpPr>
          <p:nvPr>
            <p:ph type="body" idx="6"/>
          </p:nvPr>
        </p:nvSpPr>
        <p:spPr>
          <a:xfrm>
            <a:off x="6675147" y="4621884"/>
            <a:ext cx="2223000" cy="137100"/>
          </a:xfrm>
          <a:prstGeom prst="rect">
            <a:avLst/>
          </a:prstGeom>
          <a:noFill/>
          <a:ln>
            <a:noFill/>
          </a:ln>
        </p:spPr>
        <p:txBody>
          <a:bodyPr spcFirstLastPara="1" wrap="square" lIns="68575" tIns="34275" rIns="68575" bIns="34275" anchor="t" anchorCtr="0">
            <a:normAutofit/>
          </a:bodyPr>
          <a:lstStyle>
            <a:lvl1pPr marL="457200" marR="0" lvl="0" indent="-228600" algn="r" rtl="0">
              <a:lnSpc>
                <a:spcPct val="90000"/>
              </a:lnSpc>
              <a:spcBef>
                <a:spcPts val="800"/>
              </a:spcBef>
              <a:spcAft>
                <a:spcPts val="0"/>
              </a:spcAft>
              <a:buClr>
                <a:schemeClr val="lt1"/>
              </a:buClr>
              <a:buSzPts val="600"/>
              <a:buFont typeface="Arial"/>
              <a:buNone/>
              <a:defRPr sz="600" b="0" i="0" u="none" strike="noStrike" cap="none">
                <a:solidFill>
                  <a:schemeClr val="lt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43" name="Google Shape;643;p64"/>
          <p:cNvSpPr txBox="1">
            <a:spLocks noGrp="1"/>
          </p:cNvSpPr>
          <p:nvPr>
            <p:ph type="body" idx="7"/>
          </p:nvPr>
        </p:nvSpPr>
        <p:spPr>
          <a:xfrm>
            <a:off x="4010982" y="4621884"/>
            <a:ext cx="2223000" cy="137100"/>
          </a:xfrm>
          <a:prstGeom prst="rect">
            <a:avLst/>
          </a:prstGeom>
          <a:noFill/>
          <a:ln>
            <a:noFill/>
          </a:ln>
        </p:spPr>
        <p:txBody>
          <a:bodyPr spcFirstLastPara="1" wrap="square" lIns="68575" tIns="34275" rIns="68575" bIns="34275" anchor="t" anchorCtr="0">
            <a:normAutofit/>
          </a:bodyPr>
          <a:lstStyle>
            <a:lvl1pPr marL="457200" marR="0" lvl="0" indent="-228600" algn="r" rtl="0">
              <a:lnSpc>
                <a:spcPct val="90000"/>
              </a:lnSpc>
              <a:spcBef>
                <a:spcPts val="800"/>
              </a:spcBef>
              <a:spcAft>
                <a:spcPts val="0"/>
              </a:spcAft>
              <a:buClr>
                <a:schemeClr val="lt1"/>
              </a:buClr>
              <a:buSzPts val="600"/>
              <a:buFont typeface="Arial"/>
              <a:buNone/>
              <a:defRPr sz="600" b="0" i="0" u="none" strike="noStrike" cap="none">
                <a:solidFill>
                  <a:schemeClr val="lt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44" name="Google Shape;644;p64"/>
          <p:cNvSpPr txBox="1">
            <a:spLocks noGrp="1"/>
          </p:cNvSpPr>
          <p:nvPr>
            <p:ph type="body" idx="8"/>
          </p:nvPr>
        </p:nvSpPr>
        <p:spPr>
          <a:xfrm>
            <a:off x="1359222" y="4627721"/>
            <a:ext cx="2223000" cy="137100"/>
          </a:xfrm>
          <a:prstGeom prst="rect">
            <a:avLst/>
          </a:prstGeom>
          <a:noFill/>
          <a:ln>
            <a:noFill/>
          </a:ln>
        </p:spPr>
        <p:txBody>
          <a:bodyPr spcFirstLastPara="1" wrap="square" lIns="68575" tIns="34275" rIns="68575" bIns="34275" anchor="t" anchorCtr="0">
            <a:normAutofit/>
          </a:bodyPr>
          <a:lstStyle>
            <a:lvl1pPr marL="457200" marR="0" lvl="0" indent="-228600" algn="r" rtl="0">
              <a:lnSpc>
                <a:spcPct val="90000"/>
              </a:lnSpc>
              <a:spcBef>
                <a:spcPts val="800"/>
              </a:spcBef>
              <a:spcAft>
                <a:spcPts val="0"/>
              </a:spcAft>
              <a:buClr>
                <a:schemeClr val="lt1"/>
              </a:buClr>
              <a:buSzPts val="600"/>
              <a:buFont typeface="Arial"/>
              <a:buNone/>
              <a:defRPr sz="600" b="0" i="0" u="none" strike="noStrike" cap="none">
                <a:solidFill>
                  <a:schemeClr val="lt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25_Title and Vertical Text">
  <p:cSld name="25_Title and Vertical Text">
    <p:spTree>
      <p:nvGrpSpPr>
        <p:cNvPr id="1" name="Shape 645"/>
        <p:cNvGrpSpPr/>
        <p:nvPr/>
      </p:nvGrpSpPr>
      <p:grpSpPr>
        <a:xfrm>
          <a:off x="0" y="0"/>
          <a:ext cx="0" cy="0"/>
          <a:chOff x="0" y="0"/>
          <a:chExt cx="0" cy="0"/>
        </a:xfrm>
      </p:grpSpPr>
      <p:grpSp>
        <p:nvGrpSpPr>
          <p:cNvPr id="646" name="Google Shape;646;p65"/>
          <p:cNvGrpSpPr/>
          <p:nvPr/>
        </p:nvGrpSpPr>
        <p:grpSpPr>
          <a:xfrm>
            <a:off x="0" y="0"/>
            <a:ext cx="787626" cy="5143500"/>
            <a:chOff x="0" y="0"/>
            <a:chExt cx="1050168" cy="6858000"/>
          </a:xfrm>
        </p:grpSpPr>
        <p:sp>
          <p:nvSpPr>
            <p:cNvPr id="647" name="Google Shape;647;p65"/>
            <p:cNvSpPr/>
            <p:nvPr/>
          </p:nvSpPr>
          <p:spPr>
            <a:xfrm>
              <a:off x="0" y="0"/>
              <a:ext cx="1004700" cy="6858000"/>
            </a:xfrm>
            <a:prstGeom prst="rect">
              <a:avLst/>
            </a:prstGeom>
            <a:solidFill>
              <a:srgbClr val="24436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648" name="Google Shape;648;p65"/>
            <p:cNvPicPr preferRelativeResize="0"/>
            <p:nvPr/>
          </p:nvPicPr>
          <p:blipFill rotWithShape="1">
            <a:blip r:embed="rId2">
              <a:alphaModFix/>
            </a:blip>
            <a:srcRect/>
            <a:stretch/>
          </p:blipFill>
          <p:spPr>
            <a:xfrm>
              <a:off x="189676" y="675262"/>
              <a:ext cx="626798" cy="653776"/>
            </a:xfrm>
            <a:prstGeom prst="rect">
              <a:avLst/>
            </a:prstGeom>
            <a:noFill/>
            <a:ln>
              <a:noFill/>
            </a:ln>
          </p:spPr>
        </p:pic>
        <p:pic>
          <p:nvPicPr>
            <p:cNvPr id="649" name="Google Shape;649;p65"/>
            <p:cNvPicPr preferRelativeResize="0"/>
            <p:nvPr/>
          </p:nvPicPr>
          <p:blipFill rotWithShape="1">
            <a:blip r:embed="rId3">
              <a:alphaModFix/>
            </a:blip>
            <a:srcRect/>
            <a:stretch/>
          </p:blipFill>
          <p:spPr>
            <a:xfrm>
              <a:off x="190343" y="1523988"/>
              <a:ext cx="629638" cy="434800"/>
            </a:xfrm>
            <a:prstGeom prst="rect">
              <a:avLst/>
            </a:prstGeom>
            <a:noFill/>
            <a:ln>
              <a:noFill/>
            </a:ln>
          </p:spPr>
        </p:pic>
        <p:sp>
          <p:nvSpPr>
            <p:cNvPr id="650" name="Google Shape;650;p65"/>
            <p:cNvSpPr/>
            <p:nvPr/>
          </p:nvSpPr>
          <p:spPr>
            <a:xfrm>
              <a:off x="1004568" y="0"/>
              <a:ext cx="45600" cy="6858000"/>
            </a:xfrm>
            <a:prstGeom prst="rect">
              <a:avLst/>
            </a:prstGeom>
            <a:solidFill>
              <a:srgbClr val="32719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latin typeface="Calibri"/>
                <a:ea typeface="Calibri"/>
                <a:cs typeface="Calibri"/>
                <a:sym typeface="Calibri"/>
              </a:endParaRPr>
            </a:p>
          </p:txBody>
        </p:sp>
      </p:grpSp>
      <p:sp>
        <p:nvSpPr>
          <p:cNvPr id="651" name="Google Shape;651;p65"/>
          <p:cNvSpPr txBox="1">
            <a:spLocks noGrp="1"/>
          </p:cNvSpPr>
          <p:nvPr>
            <p:ph type="body" idx="1"/>
          </p:nvPr>
        </p:nvSpPr>
        <p:spPr>
          <a:xfrm>
            <a:off x="1029315" y="443450"/>
            <a:ext cx="7868700" cy="590700"/>
          </a:xfrm>
          <a:prstGeom prst="rect">
            <a:avLst/>
          </a:prstGeom>
          <a:noFill/>
          <a:ln>
            <a:noFill/>
          </a:ln>
        </p:spPr>
        <p:txBody>
          <a:bodyPr spcFirstLastPara="1" wrap="square" lIns="68575" tIns="34275" rIns="68575" bIns="34275" anchor="b" anchorCtr="0">
            <a:normAutofit/>
          </a:bodyPr>
          <a:lstStyle>
            <a:lvl1pPr marL="457200" marR="0" lvl="0" indent="-228600" algn="l" rtl="0">
              <a:lnSpc>
                <a:spcPct val="90000"/>
              </a:lnSpc>
              <a:spcBef>
                <a:spcPts val="800"/>
              </a:spcBef>
              <a:spcAft>
                <a:spcPts val="0"/>
              </a:spcAft>
              <a:buClr>
                <a:srgbClr val="DC2927"/>
              </a:buClr>
              <a:buSzPts val="3400"/>
              <a:buFont typeface="Arial"/>
              <a:buNone/>
              <a:defRPr sz="3400" b="0" i="0" u="none" strike="noStrike" cap="none">
                <a:solidFill>
                  <a:srgbClr val="DC2927"/>
                </a:solidFill>
                <a:latin typeface="Bebas Neue"/>
                <a:ea typeface="Bebas Neue"/>
                <a:cs typeface="Bebas Neue"/>
                <a:sym typeface="Bebas Neue"/>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52" name="Google Shape;652;p65"/>
          <p:cNvSpPr txBox="1">
            <a:spLocks noGrp="1"/>
          </p:cNvSpPr>
          <p:nvPr>
            <p:ph type="body" idx="2"/>
          </p:nvPr>
        </p:nvSpPr>
        <p:spPr>
          <a:xfrm>
            <a:off x="1029317" y="1006021"/>
            <a:ext cx="7868700" cy="347700"/>
          </a:xfrm>
          <a:prstGeom prst="rect">
            <a:avLst/>
          </a:prstGeom>
          <a:noFill/>
          <a:ln>
            <a:noFill/>
          </a:ln>
          <a:effectLst>
            <a:outerShdw blurRad="368300" dist="25400" dir="5400000" algn="ctr" rotWithShape="0">
              <a:schemeClr val="dk1">
                <a:alpha val="9020"/>
              </a:schemeClr>
            </a:outerShdw>
          </a:effectLst>
        </p:spPr>
        <p:txBody>
          <a:bodyPr spcFirstLastPara="1" wrap="square" lIns="68575" tIns="34275" rIns="68575" bIns="34275" anchor="t" anchorCtr="0">
            <a:normAutofit/>
          </a:bodyPr>
          <a:lstStyle>
            <a:lvl1pPr marL="457200" marR="0" lvl="0" indent="-228600" algn="l" rtl="0">
              <a:lnSpc>
                <a:spcPct val="90000"/>
              </a:lnSpc>
              <a:spcBef>
                <a:spcPts val="800"/>
              </a:spcBef>
              <a:spcAft>
                <a:spcPts val="0"/>
              </a:spcAft>
              <a:buClr>
                <a:srgbClr val="3F3F3F"/>
              </a:buClr>
              <a:buSzPts val="1400"/>
              <a:buFont typeface="Arial"/>
              <a:buNone/>
              <a:defRPr sz="1400" b="0" i="0" u="none" strike="noStrike" cap="none">
                <a:solidFill>
                  <a:srgbClr val="3F3F3F"/>
                </a:solidFill>
                <a:latin typeface="Roboto Slab"/>
                <a:ea typeface="Roboto Slab"/>
                <a:cs typeface="Roboto Slab"/>
                <a:sym typeface="Roboto Slab"/>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53" name="Google Shape;653;p65"/>
          <p:cNvSpPr>
            <a:spLocks noGrp="1"/>
          </p:cNvSpPr>
          <p:nvPr>
            <p:ph type="pic" idx="3"/>
          </p:nvPr>
        </p:nvSpPr>
        <p:spPr>
          <a:xfrm>
            <a:off x="1029316" y="1541070"/>
            <a:ext cx="2548200" cy="3223800"/>
          </a:xfrm>
          <a:prstGeom prst="rect">
            <a:avLst/>
          </a:prstGeom>
          <a:noFill/>
          <a:ln>
            <a:noFill/>
          </a:ln>
        </p:spPr>
      </p:sp>
      <p:sp>
        <p:nvSpPr>
          <p:cNvPr id="654" name="Google Shape;654;p65"/>
          <p:cNvSpPr>
            <a:spLocks noGrp="1"/>
          </p:cNvSpPr>
          <p:nvPr>
            <p:ph type="pic" idx="4"/>
          </p:nvPr>
        </p:nvSpPr>
        <p:spPr>
          <a:xfrm>
            <a:off x="3689648" y="1541071"/>
            <a:ext cx="2548200" cy="1546800"/>
          </a:xfrm>
          <a:prstGeom prst="rect">
            <a:avLst/>
          </a:prstGeom>
          <a:noFill/>
          <a:ln>
            <a:noFill/>
          </a:ln>
        </p:spPr>
      </p:sp>
      <p:sp>
        <p:nvSpPr>
          <p:cNvPr id="655" name="Google Shape;655;p65"/>
          <p:cNvSpPr>
            <a:spLocks noGrp="1"/>
          </p:cNvSpPr>
          <p:nvPr>
            <p:ph type="pic" idx="5"/>
          </p:nvPr>
        </p:nvSpPr>
        <p:spPr>
          <a:xfrm>
            <a:off x="6349981" y="1541070"/>
            <a:ext cx="2548200" cy="3223800"/>
          </a:xfrm>
          <a:prstGeom prst="rect">
            <a:avLst/>
          </a:prstGeom>
          <a:noFill/>
          <a:ln>
            <a:noFill/>
          </a:ln>
        </p:spPr>
      </p:sp>
      <p:sp>
        <p:nvSpPr>
          <p:cNvPr id="656" name="Google Shape;656;p65"/>
          <p:cNvSpPr>
            <a:spLocks noGrp="1"/>
          </p:cNvSpPr>
          <p:nvPr>
            <p:ph type="pic" idx="6"/>
          </p:nvPr>
        </p:nvSpPr>
        <p:spPr>
          <a:xfrm>
            <a:off x="3689648" y="3196132"/>
            <a:ext cx="2548200" cy="1568700"/>
          </a:xfrm>
          <a:prstGeom prst="rect">
            <a:avLst/>
          </a:prstGeom>
          <a:noFill/>
          <a:ln>
            <a:noFill/>
          </a:ln>
        </p:spPr>
      </p:sp>
      <p:sp>
        <p:nvSpPr>
          <p:cNvPr id="657" name="Google Shape;657;p65"/>
          <p:cNvSpPr txBox="1">
            <a:spLocks noGrp="1"/>
          </p:cNvSpPr>
          <p:nvPr>
            <p:ph type="body" idx="7"/>
          </p:nvPr>
        </p:nvSpPr>
        <p:spPr>
          <a:xfrm>
            <a:off x="6675147" y="4621884"/>
            <a:ext cx="2223000" cy="137100"/>
          </a:xfrm>
          <a:prstGeom prst="rect">
            <a:avLst/>
          </a:prstGeom>
          <a:noFill/>
          <a:ln>
            <a:noFill/>
          </a:ln>
        </p:spPr>
        <p:txBody>
          <a:bodyPr spcFirstLastPara="1" wrap="square" lIns="68575" tIns="34275" rIns="68575" bIns="34275" anchor="t" anchorCtr="0">
            <a:normAutofit/>
          </a:bodyPr>
          <a:lstStyle>
            <a:lvl1pPr marL="457200" marR="0" lvl="0" indent="-228600" algn="r" rtl="0">
              <a:lnSpc>
                <a:spcPct val="90000"/>
              </a:lnSpc>
              <a:spcBef>
                <a:spcPts val="800"/>
              </a:spcBef>
              <a:spcAft>
                <a:spcPts val="0"/>
              </a:spcAft>
              <a:buClr>
                <a:schemeClr val="lt1"/>
              </a:buClr>
              <a:buSzPts val="600"/>
              <a:buFont typeface="Arial"/>
              <a:buNone/>
              <a:defRPr sz="600" b="0" i="0" u="none" strike="noStrike" cap="none">
                <a:solidFill>
                  <a:schemeClr val="lt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58" name="Google Shape;658;p65"/>
          <p:cNvSpPr txBox="1">
            <a:spLocks noGrp="1"/>
          </p:cNvSpPr>
          <p:nvPr>
            <p:ph type="body" idx="8"/>
          </p:nvPr>
        </p:nvSpPr>
        <p:spPr>
          <a:xfrm>
            <a:off x="4019555" y="4621884"/>
            <a:ext cx="2223000" cy="137100"/>
          </a:xfrm>
          <a:prstGeom prst="rect">
            <a:avLst/>
          </a:prstGeom>
          <a:noFill/>
          <a:ln>
            <a:noFill/>
          </a:ln>
        </p:spPr>
        <p:txBody>
          <a:bodyPr spcFirstLastPara="1" wrap="square" lIns="68575" tIns="34275" rIns="68575" bIns="34275" anchor="t" anchorCtr="0">
            <a:normAutofit/>
          </a:bodyPr>
          <a:lstStyle>
            <a:lvl1pPr marL="457200" marR="0" lvl="0" indent="-228600" algn="r" rtl="0">
              <a:lnSpc>
                <a:spcPct val="90000"/>
              </a:lnSpc>
              <a:spcBef>
                <a:spcPts val="800"/>
              </a:spcBef>
              <a:spcAft>
                <a:spcPts val="0"/>
              </a:spcAft>
              <a:buClr>
                <a:schemeClr val="lt1"/>
              </a:buClr>
              <a:buSzPts val="600"/>
              <a:buFont typeface="Arial"/>
              <a:buNone/>
              <a:defRPr sz="600" b="0" i="0" u="none" strike="noStrike" cap="none">
                <a:solidFill>
                  <a:schemeClr val="lt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59" name="Google Shape;659;p65"/>
          <p:cNvSpPr txBox="1">
            <a:spLocks noGrp="1"/>
          </p:cNvSpPr>
          <p:nvPr>
            <p:ph type="body" idx="9"/>
          </p:nvPr>
        </p:nvSpPr>
        <p:spPr>
          <a:xfrm>
            <a:off x="1359222" y="4627721"/>
            <a:ext cx="2223000" cy="137100"/>
          </a:xfrm>
          <a:prstGeom prst="rect">
            <a:avLst/>
          </a:prstGeom>
          <a:noFill/>
          <a:ln>
            <a:noFill/>
          </a:ln>
        </p:spPr>
        <p:txBody>
          <a:bodyPr spcFirstLastPara="1" wrap="square" lIns="68575" tIns="34275" rIns="68575" bIns="34275" anchor="t" anchorCtr="0">
            <a:normAutofit/>
          </a:bodyPr>
          <a:lstStyle>
            <a:lvl1pPr marL="457200" marR="0" lvl="0" indent="-228600" algn="r" rtl="0">
              <a:lnSpc>
                <a:spcPct val="90000"/>
              </a:lnSpc>
              <a:spcBef>
                <a:spcPts val="800"/>
              </a:spcBef>
              <a:spcAft>
                <a:spcPts val="0"/>
              </a:spcAft>
              <a:buClr>
                <a:schemeClr val="lt1"/>
              </a:buClr>
              <a:buSzPts val="600"/>
              <a:buFont typeface="Arial"/>
              <a:buNone/>
              <a:defRPr sz="600" b="0" i="0" u="none" strike="noStrike" cap="none">
                <a:solidFill>
                  <a:schemeClr val="lt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60" name="Google Shape;660;p65"/>
          <p:cNvSpPr txBox="1">
            <a:spLocks noGrp="1"/>
          </p:cNvSpPr>
          <p:nvPr>
            <p:ph type="body" idx="13"/>
          </p:nvPr>
        </p:nvSpPr>
        <p:spPr>
          <a:xfrm>
            <a:off x="4014815" y="2950837"/>
            <a:ext cx="2223000" cy="137100"/>
          </a:xfrm>
          <a:prstGeom prst="rect">
            <a:avLst/>
          </a:prstGeom>
          <a:noFill/>
          <a:ln>
            <a:noFill/>
          </a:ln>
        </p:spPr>
        <p:txBody>
          <a:bodyPr spcFirstLastPara="1" wrap="square" lIns="68575" tIns="34275" rIns="68575" bIns="34275" anchor="t" anchorCtr="0">
            <a:normAutofit/>
          </a:bodyPr>
          <a:lstStyle>
            <a:lvl1pPr marL="457200" marR="0" lvl="0" indent="-228600" algn="r" rtl="0">
              <a:lnSpc>
                <a:spcPct val="90000"/>
              </a:lnSpc>
              <a:spcBef>
                <a:spcPts val="800"/>
              </a:spcBef>
              <a:spcAft>
                <a:spcPts val="0"/>
              </a:spcAft>
              <a:buClr>
                <a:schemeClr val="lt1"/>
              </a:buClr>
              <a:buSzPts val="600"/>
              <a:buFont typeface="Arial"/>
              <a:buNone/>
              <a:defRPr sz="600" b="0" i="0" u="none" strike="noStrike" cap="none">
                <a:solidFill>
                  <a:schemeClr val="lt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23_Title and Vertical Text">
  <p:cSld name="23_Title and Vertical Text">
    <p:spTree>
      <p:nvGrpSpPr>
        <p:cNvPr id="1" name="Shape 661"/>
        <p:cNvGrpSpPr/>
        <p:nvPr/>
      </p:nvGrpSpPr>
      <p:grpSpPr>
        <a:xfrm>
          <a:off x="0" y="0"/>
          <a:ext cx="0" cy="0"/>
          <a:chOff x="0" y="0"/>
          <a:chExt cx="0" cy="0"/>
        </a:xfrm>
      </p:grpSpPr>
      <p:sp>
        <p:nvSpPr>
          <p:cNvPr id="662" name="Google Shape;662;p66"/>
          <p:cNvSpPr>
            <a:spLocks noGrp="1"/>
          </p:cNvSpPr>
          <p:nvPr>
            <p:ph type="pic" idx="2"/>
          </p:nvPr>
        </p:nvSpPr>
        <p:spPr>
          <a:xfrm>
            <a:off x="6305237" y="1550337"/>
            <a:ext cx="2579400" cy="1578600"/>
          </a:xfrm>
          <a:prstGeom prst="rect">
            <a:avLst/>
          </a:prstGeom>
          <a:noFill/>
          <a:ln>
            <a:noFill/>
          </a:ln>
        </p:spPr>
      </p:sp>
      <p:sp>
        <p:nvSpPr>
          <p:cNvPr id="663" name="Google Shape;663;p66"/>
          <p:cNvSpPr>
            <a:spLocks noGrp="1"/>
          </p:cNvSpPr>
          <p:nvPr>
            <p:ph type="pic" idx="3"/>
          </p:nvPr>
        </p:nvSpPr>
        <p:spPr>
          <a:xfrm>
            <a:off x="6305236" y="3227686"/>
            <a:ext cx="2579400" cy="1543500"/>
          </a:xfrm>
          <a:prstGeom prst="rect">
            <a:avLst/>
          </a:prstGeom>
          <a:noFill/>
          <a:ln>
            <a:noFill/>
          </a:ln>
        </p:spPr>
      </p:sp>
      <p:grpSp>
        <p:nvGrpSpPr>
          <p:cNvPr id="664" name="Google Shape;664;p66"/>
          <p:cNvGrpSpPr/>
          <p:nvPr/>
        </p:nvGrpSpPr>
        <p:grpSpPr>
          <a:xfrm>
            <a:off x="0" y="0"/>
            <a:ext cx="787626" cy="5143500"/>
            <a:chOff x="0" y="0"/>
            <a:chExt cx="1050168" cy="6858000"/>
          </a:xfrm>
        </p:grpSpPr>
        <p:sp>
          <p:nvSpPr>
            <p:cNvPr id="665" name="Google Shape;665;p66"/>
            <p:cNvSpPr/>
            <p:nvPr/>
          </p:nvSpPr>
          <p:spPr>
            <a:xfrm>
              <a:off x="0" y="0"/>
              <a:ext cx="1004700" cy="6858000"/>
            </a:xfrm>
            <a:prstGeom prst="rect">
              <a:avLst/>
            </a:prstGeom>
            <a:solidFill>
              <a:srgbClr val="24436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666" name="Google Shape;666;p66"/>
            <p:cNvPicPr preferRelativeResize="0"/>
            <p:nvPr/>
          </p:nvPicPr>
          <p:blipFill rotWithShape="1">
            <a:blip r:embed="rId2">
              <a:alphaModFix/>
            </a:blip>
            <a:srcRect/>
            <a:stretch/>
          </p:blipFill>
          <p:spPr>
            <a:xfrm>
              <a:off x="189676" y="675262"/>
              <a:ext cx="626798" cy="653776"/>
            </a:xfrm>
            <a:prstGeom prst="rect">
              <a:avLst/>
            </a:prstGeom>
            <a:noFill/>
            <a:ln>
              <a:noFill/>
            </a:ln>
          </p:spPr>
        </p:pic>
        <p:pic>
          <p:nvPicPr>
            <p:cNvPr id="667" name="Google Shape;667;p66"/>
            <p:cNvPicPr preferRelativeResize="0"/>
            <p:nvPr/>
          </p:nvPicPr>
          <p:blipFill rotWithShape="1">
            <a:blip r:embed="rId3">
              <a:alphaModFix/>
            </a:blip>
            <a:srcRect/>
            <a:stretch/>
          </p:blipFill>
          <p:spPr>
            <a:xfrm>
              <a:off x="190343" y="1523988"/>
              <a:ext cx="629638" cy="434800"/>
            </a:xfrm>
            <a:prstGeom prst="rect">
              <a:avLst/>
            </a:prstGeom>
            <a:noFill/>
            <a:ln>
              <a:noFill/>
            </a:ln>
          </p:spPr>
        </p:pic>
        <p:sp>
          <p:nvSpPr>
            <p:cNvPr id="668" name="Google Shape;668;p66"/>
            <p:cNvSpPr/>
            <p:nvPr/>
          </p:nvSpPr>
          <p:spPr>
            <a:xfrm>
              <a:off x="1004568" y="0"/>
              <a:ext cx="45600" cy="6858000"/>
            </a:xfrm>
            <a:prstGeom prst="rect">
              <a:avLst/>
            </a:prstGeom>
            <a:solidFill>
              <a:srgbClr val="32719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latin typeface="Calibri"/>
                <a:ea typeface="Calibri"/>
                <a:cs typeface="Calibri"/>
                <a:sym typeface="Calibri"/>
              </a:endParaRPr>
            </a:p>
          </p:txBody>
        </p:sp>
      </p:grpSp>
      <p:sp>
        <p:nvSpPr>
          <p:cNvPr id="669" name="Google Shape;669;p66"/>
          <p:cNvSpPr txBox="1">
            <a:spLocks noGrp="1"/>
          </p:cNvSpPr>
          <p:nvPr>
            <p:ph type="body" idx="1"/>
          </p:nvPr>
        </p:nvSpPr>
        <p:spPr>
          <a:xfrm>
            <a:off x="1029316" y="443450"/>
            <a:ext cx="7855500" cy="590700"/>
          </a:xfrm>
          <a:prstGeom prst="rect">
            <a:avLst/>
          </a:prstGeom>
          <a:noFill/>
          <a:ln>
            <a:noFill/>
          </a:ln>
        </p:spPr>
        <p:txBody>
          <a:bodyPr spcFirstLastPara="1" wrap="square" lIns="68575" tIns="34275" rIns="68575" bIns="34275" anchor="b" anchorCtr="0">
            <a:normAutofit/>
          </a:bodyPr>
          <a:lstStyle>
            <a:lvl1pPr marL="457200" marR="0" lvl="0" indent="-228600" algn="l" rtl="0">
              <a:lnSpc>
                <a:spcPct val="90000"/>
              </a:lnSpc>
              <a:spcBef>
                <a:spcPts val="800"/>
              </a:spcBef>
              <a:spcAft>
                <a:spcPts val="0"/>
              </a:spcAft>
              <a:buClr>
                <a:srgbClr val="DC2927"/>
              </a:buClr>
              <a:buSzPts val="3400"/>
              <a:buFont typeface="Arial"/>
              <a:buNone/>
              <a:defRPr sz="3400" b="0" i="0" u="none" strike="noStrike" cap="none">
                <a:solidFill>
                  <a:srgbClr val="DC2927"/>
                </a:solidFill>
                <a:latin typeface="Bebas Neue"/>
                <a:ea typeface="Bebas Neue"/>
                <a:cs typeface="Bebas Neue"/>
                <a:sym typeface="Bebas Neue"/>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70" name="Google Shape;670;p66"/>
          <p:cNvSpPr txBox="1">
            <a:spLocks noGrp="1"/>
          </p:cNvSpPr>
          <p:nvPr>
            <p:ph type="body" idx="4"/>
          </p:nvPr>
        </p:nvSpPr>
        <p:spPr>
          <a:xfrm>
            <a:off x="1029317" y="1006021"/>
            <a:ext cx="7855500" cy="347700"/>
          </a:xfrm>
          <a:prstGeom prst="rect">
            <a:avLst/>
          </a:prstGeom>
          <a:noFill/>
          <a:ln>
            <a:noFill/>
          </a:ln>
          <a:effectLst>
            <a:outerShdw blurRad="368300" dist="25400" dir="5400000" algn="ctr" rotWithShape="0">
              <a:schemeClr val="dk1">
                <a:alpha val="9020"/>
              </a:schemeClr>
            </a:outerShdw>
          </a:effectLst>
        </p:spPr>
        <p:txBody>
          <a:bodyPr spcFirstLastPara="1" wrap="square" lIns="68575" tIns="34275" rIns="68575" bIns="34275" anchor="t" anchorCtr="0">
            <a:normAutofit/>
          </a:bodyPr>
          <a:lstStyle>
            <a:lvl1pPr marL="457200" marR="0" lvl="0" indent="-228600" algn="l" rtl="0">
              <a:lnSpc>
                <a:spcPct val="90000"/>
              </a:lnSpc>
              <a:spcBef>
                <a:spcPts val="800"/>
              </a:spcBef>
              <a:spcAft>
                <a:spcPts val="0"/>
              </a:spcAft>
              <a:buClr>
                <a:srgbClr val="3F3F3F"/>
              </a:buClr>
              <a:buSzPts val="1400"/>
              <a:buFont typeface="Arial"/>
              <a:buNone/>
              <a:defRPr sz="1400" b="0" i="0" u="none" strike="noStrike" cap="none">
                <a:solidFill>
                  <a:srgbClr val="3F3F3F"/>
                </a:solidFill>
                <a:latin typeface="Roboto Slab"/>
                <a:ea typeface="Roboto Slab"/>
                <a:cs typeface="Roboto Slab"/>
                <a:sym typeface="Roboto Slab"/>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71" name="Google Shape;671;p66"/>
          <p:cNvSpPr>
            <a:spLocks noGrp="1"/>
          </p:cNvSpPr>
          <p:nvPr>
            <p:ph type="pic" idx="5"/>
          </p:nvPr>
        </p:nvSpPr>
        <p:spPr>
          <a:xfrm>
            <a:off x="1029315" y="1541070"/>
            <a:ext cx="5173200" cy="3223800"/>
          </a:xfrm>
          <a:prstGeom prst="rect">
            <a:avLst/>
          </a:prstGeom>
          <a:noFill/>
          <a:ln>
            <a:noFill/>
          </a:ln>
        </p:spPr>
      </p:sp>
      <p:sp>
        <p:nvSpPr>
          <p:cNvPr id="672" name="Google Shape;672;p66"/>
          <p:cNvSpPr txBox="1">
            <a:spLocks noGrp="1"/>
          </p:cNvSpPr>
          <p:nvPr>
            <p:ph type="body" idx="6"/>
          </p:nvPr>
        </p:nvSpPr>
        <p:spPr>
          <a:xfrm>
            <a:off x="6661819" y="4636667"/>
            <a:ext cx="2223000" cy="137100"/>
          </a:xfrm>
          <a:prstGeom prst="rect">
            <a:avLst/>
          </a:prstGeom>
          <a:noFill/>
          <a:ln>
            <a:noFill/>
          </a:ln>
        </p:spPr>
        <p:txBody>
          <a:bodyPr spcFirstLastPara="1" wrap="square" lIns="68575" tIns="34275" rIns="68575" bIns="34275" anchor="t" anchorCtr="0">
            <a:normAutofit/>
          </a:bodyPr>
          <a:lstStyle>
            <a:lvl1pPr marL="457200" marR="0" lvl="0" indent="-228600" algn="r" rtl="0">
              <a:lnSpc>
                <a:spcPct val="90000"/>
              </a:lnSpc>
              <a:spcBef>
                <a:spcPts val="800"/>
              </a:spcBef>
              <a:spcAft>
                <a:spcPts val="0"/>
              </a:spcAft>
              <a:buClr>
                <a:schemeClr val="lt1"/>
              </a:buClr>
              <a:buSzPts val="600"/>
              <a:buFont typeface="Arial"/>
              <a:buNone/>
              <a:defRPr sz="600" b="0" i="0" u="none" strike="noStrike" cap="none">
                <a:solidFill>
                  <a:schemeClr val="lt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73" name="Google Shape;673;p66"/>
          <p:cNvSpPr txBox="1">
            <a:spLocks noGrp="1"/>
          </p:cNvSpPr>
          <p:nvPr>
            <p:ph type="body" idx="7"/>
          </p:nvPr>
        </p:nvSpPr>
        <p:spPr>
          <a:xfrm>
            <a:off x="3979430" y="4622897"/>
            <a:ext cx="2223000" cy="137100"/>
          </a:xfrm>
          <a:prstGeom prst="rect">
            <a:avLst/>
          </a:prstGeom>
          <a:noFill/>
          <a:ln>
            <a:noFill/>
          </a:ln>
        </p:spPr>
        <p:txBody>
          <a:bodyPr spcFirstLastPara="1" wrap="square" lIns="68575" tIns="34275" rIns="68575" bIns="34275" anchor="t" anchorCtr="0">
            <a:normAutofit/>
          </a:bodyPr>
          <a:lstStyle>
            <a:lvl1pPr marL="457200" marR="0" lvl="0" indent="-228600" algn="r" rtl="0">
              <a:lnSpc>
                <a:spcPct val="90000"/>
              </a:lnSpc>
              <a:spcBef>
                <a:spcPts val="800"/>
              </a:spcBef>
              <a:spcAft>
                <a:spcPts val="0"/>
              </a:spcAft>
              <a:buClr>
                <a:schemeClr val="lt1"/>
              </a:buClr>
              <a:buSzPts val="600"/>
              <a:buFont typeface="Arial"/>
              <a:buNone/>
              <a:defRPr sz="600" b="0" i="0" u="none" strike="noStrike" cap="none">
                <a:solidFill>
                  <a:schemeClr val="lt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74" name="Google Shape;674;p66"/>
          <p:cNvSpPr txBox="1">
            <a:spLocks noGrp="1"/>
          </p:cNvSpPr>
          <p:nvPr>
            <p:ph type="body" idx="8"/>
          </p:nvPr>
        </p:nvSpPr>
        <p:spPr>
          <a:xfrm>
            <a:off x="6661819" y="2989730"/>
            <a:ext cx="2223000" cy="137100"/>
          </a:xfrm>
          <a:prstGeom prst="rect">
            <a:avLst/>
          </a:prstGeom>
          <a:noFill/>
          <a:ln>
            <a:noFill/>
          </a:ln>
        </p:spPr>
        <p:txBody>
          <a:bodyPr spcFirstLastPara="1" wrap="square" lIns="68575" tIns="34275" rIns="68575" bIns="34275" anchor="t" anchorCtr="0">
            <a:normAutofit/>
          </a:bodyPr>
          <a:lstStyle>
            <a:lvl1pPr marL="457200" marR="0" lvl="0" indent="-228600" algn="r" rtl="0">
              <a:lnSpc>
                <a:spcPct val="90000"/>
              </a:lnSpc>
              <a:spcBef>
                <a:spcPts val="800"/>
              </a:spcBef>
              <a:spcAft>
                <a:spcPts val="0"/>
              </a:spcAft>
              <a:buClr>
                <a:schemeClr val="lt1"/>
              </a:buClr>
              <a:buSzPts val="600"/>
              <a:buFont typeface="Arial"/>
              <a:buNone/>
              <a:defRPr sz="600" b="0" i="0" u="none" strike="noStrike" cap="none">
                <a:solidFill>
                  <a:schemeClr val="lt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16_Title and Vertical Text">
  <p:cSld name="16_Title and Vertical Text">
    <p:spTree>
      <p:nvGrpSpPr>
        <p:cNvPr id="1" name="Shape 675"/>
        <p:cNvGrpSpPr/>
        <p:nvPr/>
      </p:nvGrpSpPr>
      <p:grpSpPr>
        <a:xfrm>
          <a:off x="0" y="0"/>
          <a:ext cx="0" cy="0"/>
          <a:chOff x="0" y="0"/>
          <a:chExt cx="0" cy="0"/>
        </a:xfrm>
      </p:grpSpPr>
      <p:sp>
        <p:nvSpPr>
          <p:cNvPr id="676" name="Google Shape;676;p67"/>
          <p:cNvSpPr txBox="1"/>
          <p:nvPr/>
        </p:nvSpPr>
        <p:spPr>
          <a:xfrm>
            <a:off x="590125" y="1652954"/>
            <a:ext cx="2781600" cy="31242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3F3F3F"/>
              </a:buClr>
              <a:buSzPts val="1400"/>
              <a:buFont typeface="Arial"/>
              <a:buNone/>
            </a:pPr>
            <a:endParaRPr sz="1400">
              <a:solidFill>
                <a:srgbClr val="3F3F3F"/>
              </a:solidFill>
              <a:latin typeface="Helvetica Neue"/>
              <a:ea typeface="Helvetica Neue"/>
              <a:cs typeface="Helvetica Neue"/>
              <a:sym typeface="Helvetica Neue"/>
            </a:endParaRPr>
          </a:p>
        </p:txBody>
      </p:sp>
      <p:sp>
        <p:nvSpPr>
          <p:cNvPr id="677" name="Google Shape;677;p67"/>
          <p:cNvSpPr>
            <a:spLocks noGrp="1"/>
          </p:cNvSpPr>
          <p:nvPr>
            <p:ph type="pic" idx="2"/>
          </p:nvPr>
        </p:nvSpPr>
        <p:spPr>
          <a:xfrm>
            <a:off x="3961974" y="1788518"/>
            <a:ext cx="4154400" cy="2537400"/>
          </a:xfrm>
          <a:prstGeom prst="rect">
            <a:avLst/>
          </a:prstGeom>
          <a:noFill/>
          <a:ln>
            <a:noFill/>
          </a:ln>
        </p:spPr>
      </p:sp>
      <p:grpSp>
        <p:nvGrpSpPr>
          <p:cNvPr id="678" name="Google Shape;678;p67"/>
          <p:cNvGrpSpPr/>
          <p:nvPr/>
        </p:nvGrpSpPr>
        <p:grpSpPr>
          <a:xfrm>
            <a:off x="0" y="0"/>
            <a:ext cx="787626" cy="5143500"/>
            <a:chOff x="0" y="0"/>
            <a:chExt cx="1050168" cy="6858000"/>
          </a:xfrm>
        </p:grpSpPr>
        <p:sp>
          <p:nvSpPr>
            <p:cNvPr id="679" name="Google Shape;679;p67"/>
            <p:cNvSpPr/>
            <p:nvPr/>
          </p:nvSpPr>
          <p:spPr>
            <a:xfrm>
              <a:off x="0" y="0"/>
              <a:ext cx="1004700" cy="6858000"/>
            </a:xfrm>
            <a:prstGeom prst="rect">
              <a:avLst/>
            </a:prstGeom>
            <a:solidFill>
              <a:srgbClr val="24436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680" name="Google Shape;680;p67"/>
            <p:cNvPicPr preferRelativeResize="0"/>
            <p:nvPr/>
          </p:nvPicPr>
          <p:blipFill rotWithShape="1">
            <a:blip r:embed="rId2">
              <a:alphaModFix/>
            </a:blip>
            <a:srcRect/>
            <a:stretch/>
          </p:blipFill>
          <p:spPr>
            <a:xfrm>
              <a:off x="189676" y="675262"/>
              <a:ext cx="626798" cy="653776"/>
            </a:xfrm>
            <a:prstGeom prst="rect">
              <a:avLst/>
            </a:prstGeom>
            <a:noFill/>
            <a:ln>
              <a:noFill/>
            </a:ln>
          </p:spPr>
        </p:pic>
        <p:pic>
          <p:nvPicPr>
            <p:cNvPr id="681" name="Google Shape;681;p67"/>
            <p:cNvPicPr preferRelativeResize="0"/>
            <p:nvPr/>
          </p:nvPicPr>
          <p:blipFill rotWithShape="1">
            <a:blip r:embed="rId3">
              <a:alphaModFix/>
            </a:blip>
            <a:srcRect/>
            <a:stretch/>
          </p:blipFill>
          <p:spPr>
            <a:xfrm>
              <a:off x="190343" y="1523988"/>
              <a:ext cx="629638" cy="434800"/>
            </a:xfrm>
            <a:prstGeom prst="rect">
              <a:avLst/>
            </a:prstGeom>
            <a:noFill/>
            <a:ln>
              <a:noFill/>
            </a:ln>
          </p:spPr>
        </p:pic>
        <p:sp>
          <p:nvSpPr>
            <p:cNvPr id="682" name="Google Shape;682;p67"/>
            <p:cNvSpPr/>
            <p:nvPr/>
          </p:nvSpPr>
          <p:spPr>
            <a:xfrm>
              <a:off x="1004568" y="0"/>
              <a:ext cx="45600" cy="6858000"/>
            </a:xfrm>
            <a:prstGeom prst="rect">
              <a:avLst/>
            </a:prstGeom>
            <a:solidFill>
              <a:srgbClr val="32719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latin typeface="Calibri"/>
                <a:ea typeface="Calibri"/>
                <a:cs typeface="Calibri"/>
                <a:sym typeface="Calibri"/>
              </a:endParaRPr>
            </a:p>
          </p:txBody>
        </p:sp>
      </p:grpSp>
      <p:sp>
        <p:nvSpPr>
          <p:cNvPr id="683" name="Google Shape;683;p67"/>
          <p:cNvSpPr txBox="1">
            <a:spLocks noGrp="1"/>
          </p:cNvSpPr>
          <p:nvPr>
            <p:ph type="body" idx="1"/>
          </p:nvPr>
        </p:nvSpPr>
        <p:spPr>
          <a:xfrm>
            <a:off x="1405890" y="1788518"/>
            <a:ext cx="2191800" cy="16962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100"/>
              <a:buFont typeface="Arial"/>
              <a:buNone/>
              <a:defRPr sz="11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84" name="Google Shape;684;p67"/>
          <p:cNvSpPr txBox="1">
            <a:spLocks noGrp="1"/>
          </p:cNvSpPr>
          <p:nvPr>
            <p:ph type="body" idx="3"/>
          </p:nvPr>
        </p:nvSpPr>
        <p:spPr>
          <a:xfrm>
            <a:off x="1029315" y="443450"/>
            <a:ext cx="7723200" cy="590700"/>
          </a:xfrm>
          <a:prstGeom prst="rect">
            <a:avLst/>
          </a:prstGeom>
          <a:noFill/>
          <a:ln>
            <a:noFill/>
          </a:ln>
        </p:spPr>
        <p:txBody>
          <a:bodyPr spcFirstLastPara="1" wrap="square" lIns="68575" tIns="34275" rIns="68575" bIns="34275" anchor="b" anchorCtr="0">
            <a:normAutofit/>
          </a:bodyPr>
          <a:lstStyle>
            <a:lvl1pPr marL="457200" marR="0" lvl="0" indent="-228600" algn="l" rtl="0">
              <a:lnSpc>
                <a:spcPct val="90000"/>
              </a:lnSpc>
              <a:spcBef>
                <a:spcPts val="800"/>
              </a:spcBef>
              <a:spcAft>
                <a:spcPts val="0"/>
              </a:spcAft>
              <a:buClr>
                <a:srgbClr val="DC2927"/>
              </a:buClr>
              <a:buSzPts val="3400"/>
              <a:buFont typeface="Arial"/>
              <a:buNone/>
              <a:defRPr sz="3400" b="0" i="0" u="none" strike="noStrike" cap="none">
                <a:solidFill>
                  <a:srgbClr val="DC2927"/>
                </a:solidFill>
                <a:latin typeface="Bebas Neue"/>
                <a:ea typeface="Bebas Neue"/>
                <a:cs typeface="Bebas Neue"/>
                <a:sym typeface="Bebas Neue"/>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85" name="Google Shape;685;p67"/>
          <p:cNvSpPr txBox="1">
            <a:spLocks noGrp="1"/>
          </p:cNvSpPr>
          <p:nvPr>
            <p:ph type="body" idx="4"/>
          </p:nvPr>
        </p:nvSpPr>
        <p:spPr>
          <a:xfrm>
            <a:off x="1029317" y="1006021"/>
            <a:ext cx="7723200" cy="347700"/>
          </a:xfrm>
          <a:prstGeom prst="rect">
            <a:avLst/>
          </a:prstGeom>
          <a:noFill/>
          <a:ln>
            <a:noFill/>
          </a:ln>
          <a:effectLst>
            <a:outerShdw blurRad="368300" dist="25400" dir="5400000" algn="ctr" rotWithShape="0">
              <a:schemeClr val="dk1">
                <a:alpha val="9020"/>
              </a:schemeClr>
            </a:outerShdw>
          </a:effectLst>
        </p:spPr>
        <p:txBody>
          <a:bodyPr spcFirstLastPara="1" wrap="square" lIns="68575" tIns="34275" rIns="68575" bIns="34275" anchor="t" anchorCtr="0">
            <a:normAutofit/>
          </a:bodyPr>
          <a:lstStyle>
            <a:lvl1pPr marL="457200" marR="0" lvl="0" indent="-228600" algn="l" rtl="0">
              <a:lnSpc>
                <a:spcPct val="90000"/>
              </a:lnSpc>
              <a:spcBef>
                <a:spcPts val="800"/>
              </a:spcBef>
              <a:spcAft>
                <a:spcPts val="0"/>
              </a:spcAft>
              <a:buClr>
                <a:srgbClr val="3F3F3F"/>
              </a:buClr>
              <a:buSzPts val="1400"/>
              <a:buFont typeface="Arial"/>
              <a:buNone/>
              <a:defRPr sz="1400" b="0" i="0" u="none" strike="noStrike" cap="none">
                <a:solidFill>
                  <a:srgbClr val="3F3F3F"/>
                </a:solidFill>
                <a:latin typeface="Roboto Slab"/>
                <a:ea typeface="Roboto Slab"/>
                <a:cs typeface="Roboto Slab"/>
                <a:sym typeface="Roboto Slab"/>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86" name="Google Shape;686;p67"/>
          <p:cNvSpPr txBox="1">
            <a:spLocks noGrp="1"/>
          </p:cNvSpPr>
          <p:nvPr>
            <p:ph type="body" idx="5"/>
          </p:nvPr>
        </p:nvSpPr>
        <p:spPr>
          <a:xfrm>
            <a:off x="5094993" y="4353804"/>
            <a:ext cx="3021600" cy="162900"/>
          </a:xfrm>
          <a:prstGeom prst="rect">
            <a:avLst/>
          </a:prstGeom>
          <a:noFill/>
          <a:ln>
            <a:noFill/>
          </a:ln>
        </p:spPr>
        <p:txBody>
          <a:bodyPr spcFirstLastPara="1" wrap="square" lIns="68575" tIns="34275" rIns="68575" bIns="34275" anchor="t" anchorCtr="0">
            <a:normAutofit/>
          </a:bodyPr>
          <a:lstStyle>
            <a:lvl1pPr marL="457200" marR="0" lvl="0" indent="-228600" algn="r" rtl="0">
              <a:lnSpc>
                <a:spcPct val="90000"/>
              </a:lnSpc>
              <a:spcBef>
                <a:spcPts val="800"/>
              </a:spcBef>
              <a:spcAft>
                <a:spcPts val="0"/>
              </a:spcAft>
              <a:buClr>
                <a:schemeClr val="dk1"/>
              </a:buClr>
              <a:buSzPts val="600"/>
              <a:buFont typeface="Arial"/>
              <a:buNone/>
              <a:defRPr sz="6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7_Title and Vertical Text">
  <p:cSld name="17_Title and Vertical Text">
    <p:spTree>
      <p:nvGrpSpPr>
        <p:cNvPr id="1" name="Shape 687"/>
        <p:cNvGrpSpPr/>
        <p:nvPr/>
      </p:nvGrpSpPr>
      <p:grpSpPr>
        <a:xfrm>
          <a:off x="0" y="0"/>
          <a:ext cx="0" cy="0"/>
          <a:chOff x="0" y="0"/>
          <a:chExt cx="0" cy="0"/>
        </a:xfrm>
      </p:grpSpPr>
      <p:sp>
        <p:nvSpPr>
          <p:cNvPr id="688" name="Google Shape;688;p68"/>
          <p:cNvSpPr/>
          <p:nvPr/>
        </p:nvSpPr>
        <p:spPr>
          <a:xfrm>
            <a:off x="0" y="1"/>
            <a:ext cx="9144000" cy="51435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689" name="Google Shape;689;p68"/>
          <p:cNvSpPr txBox="1"/>
          <p:nvPr/>
        </p:nvSpPr>
        <p:spPr>
          <a:xfrm>
            <a:off x="590125" y="1652954"/>
            <a:ext cx="2781600" cy="31242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3F3F3F"/>
              </a:buClr>
              <a:buSzPts val="1400"/>
              <a:buFont typeface="Arial"/>
              <a:buNone/>
            </a:pPr>
            <a:endParaRPr sz="1400">
              <a:solidFill>
                <a:srgbClr val="3F3F3F"/>
              </a:solidFill>
              <a:latin typeface="Helvetica Neue"/>
              <a:ea typeface="Helvetica Neue"/>
              <a:cs typeface="Helvetica Neue"/>
              <a:sym typeface="Helvetica Neue"/>
            </a:endParaRPr>
          </a:p>
        </p:txBody>
      </p:sp>
      <p:sp>
        <p:nvSpPr>
          <p:cNvPr id="690" name="Google Shape;690;p68"/>
          <p:cNvSpPr>
            <a:spLocks noGrp="1"/>
          </p:cNvSpPr>
          <p:nvPr>
            <p:ph type="chart" idx="2"/>
          </p:nvPr>
        </p:nvSpPr>
        <p:spPr>
          <a:xfrm>
            <a:off x="3961975" y="1788519"/>
            <a:ext cx="4403400" cy="25314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grpSp>
        <p:nvGrpSpPr>
          <p:cNvPr id="691" name="Google Shape;691;p68"/>
          <p:cNvGrpSpPr/>
          <p:nvPr/>
        </p:nvGrpSpPr>
        <p:grpSpPr>
          <a:xfrm>
            <a:off x="0" y="0"/>
            <a:ext cx="787626" cy="5143500"/>
            <a:chOff x="0" y="0"/>
            <a:chExt cx="1050168" cy="6858000"/>
          </a:xfrm>
        </p:grpSpPr>
        <p:sp>
          <p:nvSpPr>
            <p:cNvPr id="692" name="Google Shape;692;p68"/>
            <p:cNvSpPr/>
            <p:nvPr/>
          </p:nvSpPr>
          <p:spPr>
            <a:xfrm>
              <a:off x="0" y="0"/>
              <a:ext cx="1004700" cy="6858000"/>
            </a:xfrm>
            <a:prstGeom prst="rect">
              <a:avLst/>
            </a:prstGeom>
            <a:solidFill>
              <a:srgbClr val="24436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693" name="Google Shape;693;p68"/>
            <p:cNvPicPr preferRelativeResize="0"/>
            <p:nvPr/>
          </p:nvPicPr>
          <p:blipFill rotWithShape="1">
            <a:blip r:embed="rId2">
              <a:alphaModFix/>
            </a:blip>
            <a:srcRect/>
            <a:stretch/>
          </p:blipFill>
          <p:spPr>
            <a:xfrm>
              <a:off x="189676" y="675262"/>
              <a:ext cx="626798" cy="653776"/>
            </a:xfrm>
            <a:prstGeom prst="rect">
              <a:avLst/>
            </a:prstGeom>
            <a:noFill/>
            <a:ln>
              <a:noFill/>
            </a:ln>
          </p:spPr>
        </p:pic>
        <p:pic>
          <p:nvPicPr>
            <p:cNvPr id="694" name="Google Shape;694;p68"/>
            <p:cNvPicPr preferRelativeResize="0"/>
            <p:nvPr/>
          </p:nvPicPr>
          <p:blipFill rotWithShape="1">
            <a:blip r:embed="rId3">
              <a:alphaModFix/>
            </a:blip>
            <a:srcRect/>
            <a:stretch/>
          </p:blipFill>
          <p:spPr>
            <a:xfrm>
              <a:off x="190343" y="1523988"/>
              <a:ext cx="629638" cy="434800"/>
            </a:xfrm>
            <a:prstGeom prst="rect">
              <a:avLst/>
            </a:prstGeom>
            <a:noFill/>
            <a:ln>
              <a:noFill/>
            </a:ln>
          </p:spPr>
        </p:pic>
        <p:sp>
          <p:nvSpPr>
            <p:cNvPr id="695" name="Google Shape;695;p68"/>
            <p:cNvSpPr/>
            <p:nvPr/>
          </p:nvSpPr>
          <p:spPr>
            <a:xfrm>
              <a:off x="1004568" y="0"/>
              <a:ext cx="45600" cy="6858000"/>
            </a:xfrm>
            <a:prstGeom prst="rect">
              <a:avLst/>
            </a:prstGeom>
            <a:solidFill>
              <a:srgbClr val="32719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latin typeface="Calibri"/>
                <a:ea typeface="Calibri"/>
                <a:cs typeface="Calibri"/>
                <a:sym typeface="Calibri"/>
              </a:endParaRPr>
            </a:p>
          </p:txBody>
        </p:sp>
      </p:grpSp>
      <p:sp>
        <p:nvSpPr>
          <p:cNvPr id="696" name="Google Shape;696;p68"/>
          <p:cNvSpPr txBox="1">
            <a:spLocks noGrp="1"/>
          </p:cNvSpPr>
          <p:nvPr>
            <p:ph type="body" idx="1"/>
          </p:nvPr>
        </p:nvSpPr>
        <p:spPr>
          <a:xfrm>
            <a:off x="1029316" y="443450"/>
            <a:ext cx="7843200" cy="590700"/>
          </a:xfrm>
          <a:prstGeom prst="rect">
            <a:avLst/>
          </a:prstGeom>
          <a:noFill/>
          <a:ln>
            <a:noFill/>
          </a:ln>
        </p:spPr>
        <p:txBody>
          <a:bodyPr spcFirstLastPara="1" wrap="square" lIns="68575" tIns="34275" rIns="68575" bIns="34275" anchor="b" anchorCtr="0">
            <a:normAutofit/>
          </a:bodyPr>
          <a:lstStyle>
            <a:lvl1pPr marL="457200" marR="0" lvl="0" indent="-228600" algn="l" rtl="0">
              <a:lnSpc>
                <a:spcPct val="90000"/>
              </a:lnSpc>
              <a:spcBef>
                <a:spcPts val="800"/>
              </a:spcBef>
              <a:spcAft>
                <a:spcPts val="0"/>
              </a:spcAft>
              <a:buClr>
                <a:srgbClr val="DC2927"/>
              </a:buClr>
              <a:buSzPts val="3400"/>
              <a:buFont typeface="Arial"/>
              <a:buNone/>
              <a:defRPr sz="3400" b="0" i="0" u="none" strike="noStrike" cap="none">
                <a:solidFill>
                  <a:srgbClr val="DC2927"/>
                </a:solidFill>
                <a:latin typeface="Bebas Neue"/>
                <a:ea typeface="Bebas Neue"/>
                <a:cs typeface="Bebas Neue"/>
                <a:sym typeface="Bebas Neue"/>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97" name="Google Shape;697;p68"/>
          <p:cNvSpPr txBox="1">
            <a:spLocks noGrp="1"/>
          </p:cNvSpPr>
          <p:nvPr>
            <p:ph type="body" idx="3"/>
          </p:nvPr>
        </p:nvSpPr>
        <p:spPr>
          <a:xfrm>
            <a:off x="1029317" y="1006021"/>
            <a:ext cx="7843200" cy="347700"/>
          </a:xfrm>
          <a:prstGeom prst="rect">
            <a:avLst/>
          </a:prstGeom>
          <a:noFill/>
          <a:ln>
            <a:noFill/>
          </a:ln>
          <a:effectLst>
            <a:outerShdw blurRad="368300" dist="25400" dir="5400000" algn="ctr" rotWithShape="0">
              <a:schemeClr val="dk1">
                <a:alpha val="9020"/>
              </a:schemeClr>
            </a:outerShdw>
          </a:effectLst>
        </p:spPr>
        <p:txBody>
          <a:bodyPr spcFirstLastPara="1" wrap="square" lIns="68575" tIns="34275" rIns="68575" bIns="34275" anchor="t" anchorCtr="0">
            <a:normAutofit/>
          </a:bodyPr>
          <a:lstStyle>
            <a:lvl1pPr marL="457200" marR="0" lvl="0" indent="-228600" algn="l" rtl="0">
              <a:lnSpc>
                <a:spcPct val="90000"/>
              </a:lnSpc>
              <a:spcBef>
                <a:spcPts val="800"/>
              </a:spcBef>
              <a:spcAft>
                <a:spcPts val="0"/>
              </a:spcAft>
              <a:buClr>
                <a:srgbClr val="3F3F3F"/>
              </a:buClr>
              <a:buSzPts val="1400"/>
              <a:buFont typeface="Arial"/>
              <a:buNone/>
              <a:defRPr sz="1400" b="0" i="0" u="none" strike="noStrike" cap="none">
                <a:solidFill>
                  <a:srgbClr val="3F3F3F"/>
                </a:solidFill>
                <a:latin typeface="Roboto Slab"/>
                <a:ea typeface="Roboto Slab"/>
                <a:cs typeface="Roboto Slab"/>
                <a:sym typeface="Roboto Slab"/>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98" name="Google Shape;698;p68"/>
          <p:cNvSpPr txBox="1">
            <a:spLocks noGrp="1"/>
          </p:cNvSpPr>
          <p:nvPr>
            <p:ph type="body" idx="4"/>
          </p:nvPr>
        </p:nvSpPr>
        <p:spPr>
          <a:xfrm>
            <a:off x="1405890" y="1788518"/>
            <a:ext cx="2191800" cy="16962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100"/>
              <a:buFont typeface="Arial"/>
              <a:buNone/>
              <a:defRPr sz="11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22_Title and Vertical Text">
  <p:cSld name="22_Title and Vertical Text">
    <p:spTree>
      <p:nvGrpSpPr>
        <p:cNvPr id="1" name="Shape 699"/>
        <p:cNvGrpSpPr/>
        <p:nvPr/>
      </p:nvGrpSpPr>
      <p:grpSpPr>
        <a:xfrm>
          <a:off x="0" y="0"/>
          <a:ext cx="0" cy="0"/>
          <a:chOff x="0" y="0"/>
          <a:chExt cx="0" cy="0"/>
        </a:xfrm>
      </p:grpSpPr>
      <p:sp>
        <p:nvSpPr>
          <p:cNvPr id="700" name="Google Shape;700;p69"/>
          <p:cNvSpPr>
            <a:spLocks noGrp="1"/>
          </p:cNvSpPr>
          <p:nvPr>
            <p:ph type="pic" idx="2"/>
          </p:nvPr>
        </p:nvSpPr>
        <p:spPr>
          <a:xfrm>
            <a:off x="787715" y="0"/>
            <a:ext cx="3784200" cy="5143500"/>
          </a:xfrm>
          <a:prstGeom prst="rect">
            <a:avLst/>
          </a:prstGeom>
          <a:noFill/>
          <a:ln>
            <a:noFill/>
          </a:ln>
        </p:spPr>
      </p:sp>
      <p:grpSp>
        <p:nvGrpSpPr>
          <p:cNvPr id="701" name="Google Shape;701;p69"/>
          <p:cNvGrpSpPr/>
          <p:nvPr/>
        </p:nvGrpSpPr>
        <p:grpSpPr>
          <a:xfrm>
            <a:off x="0" y="0"/>
            <a:ext cx="787626" cy="5143500"/>
            <a:chOff x="0" y="0"/>
            <a:chExt cx="1050168" cy="6858000"/>
          </a:xfrm>
        </p:grpSpPr>
        <p:sp>
          <p:nvSpPr>
            <p:cNvPr id="702" name="Google Shape;702;p69"/>
            <p:cNvSpPr/>
            <p:nvPr/>
          </p:nvSpPr>
          <p:spPr>
            <a:xfrm>
              <a:off x="0" y="0"/>
              <a:ext cx="1004700" cy="6858000"/>
            </a:xfrm>
            <a:prstGeom prst="rect">
              <a:avLst/>
            </a:prstGeom>
            <a:solidFill>
              <a:srgbClr val="24436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703" name="Google Shape;703;p69"/>
            <p:cNvPicPr preferRelativeResize="0"/>
            <p:nvPr/>
          </p:nvPicPr>
          <p:blipFill rotWithShape="1">
            <a:blip r:embed="rId2">
              <a:alphaModFix/>
            </a:blip>
            <a:srcRect/>
            <a:stretch/>
          </p:blipFill>
          <p:spPr>
            <a:xfrm>
              <a:off x="189676" y="675262"/>
              <a:ext cx="626798" cy="653776"/>
            </a:xfrm>
            <a:prstGeom prst="rect">
              <a:avLst/>
            </a:prstGeom>
            <a:noFill/>
            <a:ln>
              <a:noFill/>
            </a:ln>
          </p:spPr>
        </p:pic>
        <p:pic>
          <p:nvPicPr>
            <p:cNvPr id="704" name="Google Shape;704;p69"/>
            <p:cNvPicPr preferRelativeResize="0"/>
            <p:nvPr/>
          </p:nvPicPr>
          <p:blipFill rotWithShape="1">
            <a:blip r:embed="rId3">
              <a:alphaModFix/>
            </a:blip>
            <a:srcRect/>
            <a:stretch/>
          </p:blipFill>
          <p:spPr>
            <a:xfrm>
              <a:off x="190343" y="1523988"/>
              <a:ext cx="629638" cy="434800"/>
            </a:xfrm>
            <a:prstGeom prst="rect">
              <a:avLst/>
            </a:prstGeom>
            <a:noFill/>
            <a:ln>
              <a:noFill/>
            </a:ln>
          </p:spPr>
        </p:pic>
        <p:sp>
          <p:nvSpPr>
            <p:cNvPr id="705" name="Google Shape;705;p69"/>
            <p:cNvSpPr/>
            <p:nvPr/>
          </p:nvSpPr>
          <p:spPr>
            <a:xfrm>
              <a:off x="1004568" y="0"/>
              <a:ext cx="45600" cy="6858000"/>
            </a:xfrm>
            <a:prstGeom prst="rect">
              <a:avLst/>
            </a:prstGeom>
            <a:solidFill>
              <a:srgbClr val="32719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latin typeface="Calibri"/>
                <a:ea typeface="Calibri"/>
                <a:cs typeface="Calibri"/>
                <a:sym typeface="Calibri"/>
              </a:endParaRPr>
            </a:p>
          </p:txBody>
        </p:sp>
      </p:grpSp>
      <p:sp>
        <p:nvSpPr>
          <p:cNvPr id="706" name="Google Shape;706;p69"/>
          <p:cNvSpPr txBox="1">
            <a:spLocks noGrp="1"/>
          </p:cNvSpPr>
          <p:nvPr>
            <p:ph type="body" idx="1"/>
          </p:nvPr>
        </p:nvSpPr>
        <p:spPr>
          <a:xfrm>
            <a:off x="4938680" y="1422461"/>
            <a:ext cx="3852000" cy="590700"/>
          </a:xfrm>
          <a:prstGeom prst="rect">
            <a:avLst/>
          </a:prstGeom>
          <a:noFill/>
          <a:ln>
            <a:noFill/>
          </a:ln>
        </p:spPr>
        <p:txBody>
          <a:bodyPr spcFirstLastPara="1" wrap="square" lIns="68575" tIns="34275" rIns="68575" bIns="34275" anchor="b" anchorCtr="0">
            <a:normAutofit/>
          </a:bodyPr>
          <a:lstStyle>
            <a:lvl1pPr marL="457200" marR="0" lvl="0" indent="-228600" algn="ctr" rtl="0">
              <a:lnSpc>
                <a:spcPct val="90000"/>
              </a:lnSpc>
              <a:spcBef>
                <a:spcPts val="800"/>
              </a:spcBef>
              <a:spcAft>
                <a:spcPts val="0"/>
              </a:spcAft>
              <a:buClr>
                <a:srgbClr val="DC2927"/>
              </a:buClr>
              <a:buSzPts val="3400"/>
              <a:buFont typeface="Arial"/>
              <a:buNone/>
              <a:defRPr sz="3400" b="0" i="0" u="none" strike="noStrike" cap="none">
                <a:solidFill>
                  <a:srgbClr val="DC2927"/>
                </a:solidFill>
                <a:latin typeface="Bebas Neue"/>
                <a:ea typeface="Bebas Neue"/>
                <a:cs typeface="Bebas Neue"/>
                <a:sym typeface="Bebas Neue"/>
              </a:defRPr>
            </a:lvl1pPr>
            <a:lvl2pPr marL="914400" marR="0" lvl="1" indent="-400050" algn="l" rtl="0">
              <a:lnSpc>
                <a:spcPct val="90000"/>
              </a:lnSpc>
              <a:spcBef>
                <a:spcPts val="4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07" name="Google Shape;707;p69"/>
          <p:cNvSpPr txBox="1">
            <a:spLocks noGrp="1"/>
          </p:cNvSpPr>
          <p:nvPr>
            <p:ph type="body" idx="3"/>
          </p:nvPr>
        </p:nvSpPr>
        <p:spPr>
          <a:xfrm>
            <a:off x="4938682" y="1985031"/>
            <a:ext cx="3852000" cy="347700"/>
          </a:xfrm>
          <a:prstGeom prst="rect">
            <a:avLst/>
          </a:prstGeom>
          <a:noFill/>
          <a:ln>
            <a:noFill/>
          </a:ln>
          <a:effectLst>
            <a:outerShdw blurRad="368300" dist="25400" dir="5400000" algn="ctr" rotWithShape="0">
              <a:schemeClr val="dk1">
                <a:alpha val="9020"/>
              </a:schemeClr>
            </a:outerShdw>
          </a:effectLst>
        </p:spPr>
        <p:txBody>
          <a:bodyPr spcFirstLastPara="1" wrap="square" lIns="68575" tIns="34275" rIns="68575" bIns="34275" anchor="t" anchorCtr="0">
            <a:normAutofit/>
          </a:bodyPr>
          <a:lstStyle>
            <a:lvl1pPr marL="457200" marR="0" lvl="0" indent="-228600" algn="ctr" rtl="0">
              <a:lnSpc>
                <a:spcPct val="90000"/>
              </a:lnSpc>
              <a:spcBef>
                <a:spcPts val="800"/>
              </a:spcBef>
              <a:spcAft>
                <a:spcPts val="0"/>
              </a:spcAft>
              <a:buClr>
                <a:srgbClr val="3F3F3F"/>
              </a:buClr>
              <a:buSzPts val="1400"/>
              <a:buFont typeface="Arial"/>
              <a:buNone/>
              <a:defRPr sz="1400" b="0" i="0" u="none" strike="noStrike" cap="none">
                <a:solidFill>
                  <a:srgbClr val="3F3F3F"/>
                </a:solidFill>
                <a:latin typeface="Roboto Slab"/>
                <a:ea typeface="Roboto Slab"/>
                <a:cs typeface="Roboto Slab"/>
                <a:sym typeface="Roboto Slab"/>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08" name="Google Shape;708;p69"/>
          <p:cNvSpPr txBox="1">
            <a:spLocks noGrp="1"/>
          </p:cNvSpPr>
          <p:nvPr>
            <p:ph type="body" idx="4"/>
          </p:nvPr>
        </p:nvSpPr>
        <p:spPr>
          <a:xfrm>
            <a:off x="5426100" y="2379722"/>
            <a:ext cx="2877000" cy="16962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100"/>
              <a:buFont typeface="Arial"/>
              <a:buNone/>
              <a:defRPr sz="11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09" name="Google Shape;709;p69"/>
          <p:cNvSpPr txBox="1">
            <a:spLocks noGrp="1"/>
          </p:cNvSpPr>
          <p:nvPr>
            <p:ph type="body" idx="5"/>
          </p:nvPr>
        </p:nvSpPr>
        <p:spPr>
          <a:xfrm>
            <a:off x="2349062" y="5006340"/>
            <a:ext cx="2223000" cy="137100"/>
          </a:xfrm>
          <a:prstGeom prst="rect">
            <a:avLst/>
          </a:prstGeom>
          <a:noFill/>
          <a:ln>
            <a:noFill/>
          </a:ln>
        </p:spPr>
        <p:txBody>
          <a:bodyPr spcFirstLastPara="1" wrap="square" lIns="68575" tIns="34275" rIns="68575" bIns="34275" anchor="t" anchorCtr="0">
            <a:normAutofit/>
          </a:bodyPr>
          <a:lstStyle>
            <a:lvl1pPr marL="457200" marR="0" lvl="0" indent="-228600" algn="r" rtl="0">
              <a:lnSpc>
                <a:spcPct val="90000"/>
              </a:lnSpc>
              <a:spcBef>
                <a:spcPts val="800"/>
              </a:spcBef>
              <a:spcAft>
                <a:spcPts val="0"/>
              </a:spcAft>
              <a:buClr>
                <a:schemeClr val="lt1"/>
              </a:buClr>
              <a:buSzPts val="600"/>
              <a:buFont typeface="Arial"/>
              <a:buNone/>
              <a:defRPr sz="600" b="0" i="0" u="none" strike="noStrike" cap="none">
                <a:solidFill>
                  <a:schemeClr val="lt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11_Title and Vertical Text">
  <p:cSld name="11_Title and Vertical Text">
    <p:bg>
      <p:bgPr>
        <a:solidFill>
          <a:schemeClr val="lt1"/>
        </a:solidFill>
        <a:effectLst/>
      </p:bgPr>
    </p:bg>
    <p:spTree>
      <p:nvGrpSpPr>
        <p:cNvPr id="1" name="Shape 710"/>
        <p:cNvGrpSpPr/>
        <p:nvPr/>
      </p:nvGrpSpPr>
      <p:grpSpPr>
        <a:xfrm>
          <a:off x="0" y="0"/>
          <a:ext cx="0" cy="0"/>
          <a:chOff x="0" y="0"/>
          <a:chExt cx="0" cy="0"/>
        </a:xfrm>
      </p:grpSpPr>
      <p:sp>
        <p:nvSpPr>
          <p:cNvPr id="711" name="Google Shape;711;p70"/>
          <p:cNvSpPr txBox="1">
            <a:spLocks noGrp="1"/>
          </p:cNvSpPr>
          <p:nvPr>
            <p:ph type="body" idx="1"/>
          </p:nvPr>
        </p:nvSpPr>
        <p:spPr>
          <a:xfrm>
            <a:off x="1385799" y="1655234"/>
            <a:ext cx="6866400" cy="976800"/>
          </a:xfrm>
          <a:prstGeom prst="rect">
            <a:avLst/>
          </a:prstGeom>
          <a:noFill/>
          <a:ln>
            <a:noFill/>
          </a:ln>
          <a:effectLst>
            <a:outerShdw blurRad="368300" dist="25400" dir="5400000" algn="ctr" rotWithShape="0">
              <a:schemeClr val="dk1">
                <a:alpha val="11760"/>
              </a:schemeClr>
            </a:outerShdw>
          </a:effectLst>
        </p:spPr>
        <p:txBody>
          <a:bodyPr spcFirstLastPara="1" wrap="square" lIns="68575" tIns="34275" rIns="68575" bIns="34275" anchor="t" anchorCtr="0">
            <a:spAutoFit/>
          </a:bodyPr>
          <a:lstStyle>
            <a:lvl1pPr marL="457200" marR="0" lvl="0" indent="-228600" algn="l" rtl="0">
              <a:lnSpc>
                <a:spcPct val="90000"/>
              </a:lnSpc>
              <a:spcBef>
                <a:spcPts val="800"/>
              </a:spcBef>
              <a:spcAft>
                <a:spcPts val="0"/>
              </a:spcAft>
              <a:buClr>
                <a:schemeClr val="lt1"/>
              </a:buClr>
              <a:buSzPts val="6400"/>
              <a:buFont typeface="Arial"/>
              <a:buNone/>
              <a:defRPr sz="6400" b="0" i="0" u="none" strike="noStrike" cap="none">
                <a:solidFill>
                  <a:schemeClr val="lt1"/>
                </a:solidFill>
                <a:latin typeface="Bebas Neue"/>
                <a:ea typeface="Bebas Neue"/>
                <a:cs typeface="Bebas Neue"/>
                <a:sym typeface="Bebas Neue"/>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12" name="Google Shape;712;p70"/>
          <p:cNvSpPr txBox="1">
            <a:spLocks noGrp="1"/>
          </p:cNvSpPr>
          <p:nvPr>
            <p:ph type="body" idx="2"/>
          </p:nvPr>
        </p:nvSpPr>
        <p:spPr>
          <a:xfrm>
            <a:off x="1385300" y="1144041"/>
            <a:ext cx="5117400" cy="472800"/>
          </a:xfrm>
          <a:prstGeom prst="rect">
            <a:avLst/>
          </a:prstGeom>
          <a:noFill/>
          <a:ln>
            <a:noFill/>
          </a:ln>
          <a:effectLst>
            <a:outerShdw blurRad="368300" dist="50800" dir="5400000" algn="ctr" rotWithShape="0">
              <a:srgbClr val="000000">
                <a:alpha val="11760"/>
              </a:srgbClr>
            </a:outerShdw>
          </a:effectLst>
        </p:spPr>
        <p:txBody>
          <a:bodyPr spcFirstLastPara="1" wrap="square" lIns="68575" tIns="34275" rIns="68575" bIns="34275" anchor="b" anchorCtr="0">
            <a:noAutofit/>
          </a:bodyPr>
          <a:lstStyle>
            <a:lvl1pPr marL="457200" marR="0" lvl="0" indent="-228600" algn="l" rtl="0">
              <a:lnSpc>
                <a:spcPct val="90000"/>
              </a:lnSpc>
              <a:spcBef>
                <a:spcPts val="800"/>
              </a:spcBef>
              <a:spcAft>
                <a:spcPts val="0"/>
              </a:spcAft>
              <a:buClr>
                <a:schemeClr val="lt1"/>
              </a:buClr>
              <a:buSzPts val="2400"/>
              <a:buFont typeface="Arial"/>
              <a:buNone/>
              <a:defRPr sz="2400" b="0" i="0" u="none" strike="noStrike" cap="none">
                <a:solidFill>
                  <a:schemeClr val="lt1"/>
                </a:solidFill>
                <a:latin typeface="Bebas Neue"/>
                <a:ea typeface="Bebas Neue"/>
                <a:cs typeface="Bebas Neue"/>
                <a:sym typeface="Bebas Neue"/>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13" name="Google Shape;713;p70"/>
          <p:cNvSpPr/>
          <p:nvPr/>
        </p:nvSpPr>
        <p:spPr>
          <a:xfrm>
            <a:off x="0" y="0"/>
            <a:ext cx="753300" cy="5143500"/>
          </a:xfrm>
          <a:prstGeom prst="rect">
            <a:avLst/>
          </a:prstGeom>
          <a:solidFill>
            <a:srgbClr val="24436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714" name="Google Shape;714;p70"/>
          <p:cNvPicPr preferRelativeResize="0"/>
          <p:nvPr/>
        </p:nvPicPr>
        <p:blipFill rotWithShape="1">
          <a:blip r:embed="rId2">
            <a:alphaModFix/>
          </a:blip>
          <a:srcRect/>
          <a:stretch/>
        </p:blipFill>
        <p:spPr>
          <a:xfrm>
            <a:off x="142257" y="506447"/>
            <a:ext cx="470100" cy="490333"/>
          </a:xfrm>
          <a:prstGeom prst="rect">
            <a:avLst/>
          </a:prstGeom>
          <a:noFill/>
          <a:ln>
            <a:noFill/>
          </a:ln>
        </p:spPr>
      </p:pic>
      <p:pic>
        <p:nvPicPr>
          <p:cNvPr id="715" name="Google Shape;715;p70"/>
          <p:cNvPicPr preferRelativeResize="0"/>
          <p:nvPr/>
        </p:nvPicPr>
        <p:blipFill rotWithShape="1">
          <a:blip r:embed="rId3">
            <a:alphaModFix/>
          </a:blip>
          <a:srcRect/>
          <a:stretch/>
        </p:blipFill>
        <p:spPr>
          <a:xfrm>
            <a:off x="142757" y="1142991"/>
            <a:ext cx="472229" cy="326101"/>
          </a:xfrm>
          <a:prstGeom prst="rect">
            <a:avLst/>
          </a:prstGeom>
          <a:noFill/>
          <a:ln>
            <a:noFill/>
          </a:ln>
        </p:spPr>
      </p:pic>
      <p:sp>
        <p:nvSpPr>
          <p:cNvPr id="716" name="Google Shape;716;p70"/>
          <p:cNvSpPr/>
          <p:nvPr/>
        </p:nvSpPr>
        <p:spPr>
          <a:xfrm>
            <a:off x="753426" y="0"/>
            <a:ext cx="34200" cy="5143500"/>
          </a:xfrm>
          <a:prstGeom prst="rect">
            <a:avLst/>
          </a:prstGeom>
          <a:solidFill>
            <a:srgbClr val="32719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latin typeface="Calibri"/>
              <a:ea typeface="Calibri"/>
              <a:cs typeface="Calibri"/>
              <a:sym typeface="Calibri"/>
            </a:endParaRPr>
          </a:p>
        </p:txBody>
      </p:sp>
      <p:sp>
        <p:nvSpPr>
          <p:cNvPr id="717" name="Google Shape;717;p70"/>
          <p:cNvSpPr>
            <a:spLocks noGrp="1"/>
          </p:cNvSpPr>
          <p:nvPr>
            <p:ph type="pic" idx="3"/>
          </p:nvPr>
        </p:nvSpPr>
        <p:spPr>
          <a:xfrm>
            <a:off x="787715" y="0"/>
            <a:ext cx="8356200" cy="5143500"/>
          </a:xfrm>
          <a:prstGeom prst="rect">
            <a:avLst/>
          </a:prstGeom>
          <a:noFill/>
          <a:ln>
            <a:noFill/>
          </a:ln>
        </p:spPr>
      </p:sp>
      <p:sp>
        <p:nvSpPr>
          <p:cNvPr id="718" name="Google Shape;718;p70"/>
          <p:cNvSpPr txBox="1">
            <a:spLocks noGrp="1"/>
          </p:cNvSpPr>
          <p:nvPr>
            <p:ph type="body" idx="4"/>
          </p:nvPr>
        </p:nvSpPr>
        <p:spPr>
          <a:xfrm>
            <a:off x="6122521" y="4980623"/>
            <a:ext cx="3021600" cy="162900"/>
          </a:xfrm>
          <a:prstGeom prst="rect">
            <a:avLst/>
          </a:prstGeom>
          <a:noFill/>
          <a:ln>
            <a:noFill/>
          </a:ln>
        </p:spPr>
        <p:txBody>
          <a:bodyPr spcFirstLastPara="1" wrap="square" lIns="68575" tIns="34275" rIns="68575" bIns="34275" anchor="t" anchorCtr="0">
            <a:normAutofit/>
          </a:bodyPr>
          <a:lstStyle>
            <a:lvl1pPr marL="457200" marR="0" lvl="0" indent="-228600" algn="r" rtl="0">
              <a:lnSpc>
                <a:spcPct val="90000"/>
              </a:lnSpc>
              <a:spcBef>
                <a:spcPts val="800"/>
              </a:spcBef>
              <a:spcAft>
                <a:spcPts val="0"/>
              </a:spcAft>
              <a:buClr>
                <a:schemeClr val="lt1"/>
              </a:buClr>
              <a:buSzPts val="600"/>
              <a:buFont typeface="Arial"/>
              <a:buNone/>
              <a:defRPr sz="600" b="0" i="0" u="none" strike="noStrike" cap="none">
                <a:solidFill>
                  <a:schemeClr val="lt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719"/>
        <p:cNvGrpSpPr/>
        <p:nvPr/>
      </p:nvGrpSpPr>
      <p:grpSpPr>
        <a:xfrm>
          <a:off x="0" y="0"/>
          <a:ext cx="0" cy="0"/>
          <a:chOff x="0" y="0"/>
          <a:chExt cx="0" cy="0"/>
        </a:xfrm>
      </p:grpSpPr>
      <p:sp>
        <p:nvSpPr>
          <p:cNvPr id="720" name="Google Shape;720;p71"/>
          <p:cNvSpPr>
            <a:spLocks noGrp="1"/>
          </p:cNvSpPr>
          <p:nvPr>
            <p:ph type="pic" idx="2"/>
          </p:nvPr>
        </p:nvSpPr>
        <p:spPr>
          <a:xfrm>
            <a:off x="5949538" y="0"/>
            <a:ext cx="3194400" cy="5143500"/>
          </a:xfrm>
          <a:prstGeom prst="rect">
            <a:avLst/>
          </a:prstGeom>
          <a:noFill/>
          <a:ln>
            <a:noFill/>
          </a:ln>
        </p:spPr>
      </p:sp>
      <p:grpSp>
        <p:nvGrpSpPr>
          <p:cNvPr id="721" name="Google Shape;721;p71"/>
          <p:cNvGrpSpPr/>
          <p:nvPr/>
        </p:nvGrpSpPr>
        <p:grpSpPr>
          <a:xfrm>
            <a:off x="0" y="0"/>
            <a:ext cx="787626" cy="5143500"/>
            <a:chOff x="0" y="0"/>
            <a:chExt cx="1050168" cy="6858000"/>
          </a:xfrm>
        </p:grpSpPr>
        <p:sp>
          <p:nvSpPr>
            <p:cNvPr id="722" name="Google Shape;722;p71"/>
            <p:cNvSpPr/>
            <p:nvPr/>
          </p:nvSpPr>
          <p:spPr>
            <a:xfrm>
              <a:off x="0" y="0"/>
              <a:ext cx="1004700" cy="6858000"/>
            </a:xfrm>
            <a:prstGeom prst="rect">
              <a:avLst/>
            </a:prstGeom>
            <a:solidFill>
              <a:srgbClr val="24436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723" name="Google Shape;723;p71"/>
            <p:cNvPicPr preferRelativeResize="0"/>
            <p:nvPr/>
          </p:nvPicPr>
          <p:blipFill rotWithShape="1">
            <a:blip r:embed="rId2">
              <a:alphaModFix/>
            </a:blip>
            <a:srcRect/>
            <a:stretch/>
          </p:blipFill>
          <p:spPr>
            <a:xfrm>
              <a:off x="189676" y="675262"/>
              <a:ext cx="626798" cy="653776"/>
            </a:xfrm>
            <a:prstGeom prst="rect">
              <a:avLst/>
            </a:prstGeom>
            <a:noFill/>
            <a:ln>
              <a:noFill/>
            </a:ln>
          </p:spPr>
        </p:pic>
        <p:pic>
          <p:nvPicPr>
            <p:cNvPr id="724" name="Google Shape;724;p71"/>
            <p:cNvPicPr preferRelativeResize="0"/>
            <p:nvPr/>
          </p:nvPicPr>
          <p:blipFill rotWithShape="1">
            <a:blip r:embed="rId3">
              <a:alphaModFix/>
            </a:blip>
            <a:srcRect/>
            <a:stretch/>
          </p:blipFill>
          <p:spPr>
            <a:xfrm>
              <a:off x="190343" y="1523988"/>
              <a:ext cx="629638" cy="434800"/>
            </a:xfrm>
            <a:prstGeom prst="rect">
              <a:avLst/>
            </a:prstGeom>
            <a:noFill/>
            <a:ln>
              <a:noFill/>
            </a:ln>
          </p:spPr>
        </p:pic>
        <p:sp>
          <p:nvSpPr>
            <p:cNvPr id="725" name="Google Shape;725;p71"/>
            <p:cNvSpPr/>
            <p:nvPr/>
          </p:nvSpPr>
          <p:spPr>
            <a:xfrm>
              <a:off x="1004568" y="0"/>
              <a:ext cx="45600" cy="6858000"/>
            </a:xfrm>
            <a:prstGeom prst="rect">
              <a:avLst/>
            </a:prstGeom>
            <a:solidFill>
              <a:srgbClr val="32719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latin typeface="Calibri"/>
                <a:ea typeface="Calibri"/>
                <a:cs typeface="Calibri"/>
                <a:sym typeface="Calibri"/>
              </a:endParaRPr>
            </a:p>
          </p:txBody>
        </p:sp>
      </p:grpSp>
      <p:sp>
        <p:nvSpPr>
          <p:cNvPr id="726" name="Google Shape;726;p71"/>
          <p:cNvSpPr txBox="1">
            <a:spLocks noGrp="1"/>
          </p:cNvSpPr>
          <p:nvPr>
            <p:ph type="body" idx="1"/>
          </p:nvPr>
        </p:nvSpPr>
        <p:spPr>
          <a:xfrm>
            <a:off x="1029316" y="443450"/>
            <a:ext cx="4617000" cy="590700"/>
          </a:xfrm>
          <a:prstGeom prst="rect">
            <a:avLst/>
          </a:prstGeom>
          <a:noFill/>
          <a:ln>
            <a:noFill/>
          </a:ln>
        </p:spPr>
        <p:txBody>
          <a:bodyPr spcFirstLastPara="1" wrap="square" lIns="68575" tIns="34275" rIns="68575" bIns="34275" anchor="b" anchorCtr="0">
            <a:normAutofit/>
          </a:bodyPr>
          <a:lstStyle>
            <a:lvl1pPr marL="457200" marR="0" lvl="0" indent="-228600" algn="l" rtl="0">
              <a:lnSpc>
                <a:spcPct val="90000"/>
              </a:lnSpc>
              <a:spcBef>
                <a:spcPts val="800"/>
              </a:spcBef>
              <a:spcAft>
                <a:spcPts val="0"/>
              </a:spcAft>
              <a:buClr>
                <a:srgbClr val="EE9F36"/>
              </a:buClr>
              <a:buSzPts val="3400"/>
              <a:buFont typeface="Arial"/>
              <a:buNone/>
              <a:defRPr sz="3400" b="0" i="0" u="none" strike="noStrike" cap="none">
                <a:solidFill>
                  <a:srgbClr val="EE9F36"/>
                </a:solidFill>
                <a:latin typeface="Bebas Neue"/>
                <a:ea typeface="Bebas Neue"/>
                <a:cs typeface="Bebas Neue"/>
                <a:sym typeface="Bebas Neue"/>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27" name="Google Shape;727;p71"/>
          <p:cNvSpPr txBox="1">
            <a:spLocks noGrp="1"/>
          </p:cNvSpPr>
          <p:nvPr>
            <p:ph type="body" idx="3"/>
          </p:nvPr>
        </p:nvSpPr>
        <p:spPr>
          <a:xfrm>
            <a:off x="1029317" y="1006021"/>
            <a:ext cx="4617000" cy="347700"/>
          </a:xfrm>
          <a:prstGeom prst="rect">
            <a:avLst/>
          </a:prstGeom>
          <a:noFill/>
          <a:ln>
            <a:noFill/>
          </a:ln>
          <a:effectLst>
            <a:outerShdw blurRad="368300" dist="25400" dir="5400000" algn="ctr" rotWithShape="0">
              <a:schemeClr val="dk1">
                <a:alpha val="9020"/>
              </a:schemeClr>
            </a:outerShdw>
          </a:effectLst>
        </p:spPr>
        <p:txBody>
          <a:bodyPr spcFirstLastPara="1" wrap="square" lIns="68575" tIns="34275" rIns="68575" bIns="34275" anchor="t" anchorCtr="0">
            <a:normAutofit/>
          </a:bodyPr>
          <a:lstStyle>
            <a:lvl1pPr marL="457200" marR="0" lvl="0" indent="-228600" algn="l" rtl="0">
              <a:lnSpc>
                <a:spcPct val="90000"/>
              </a:lnSpc>
              <a:spcBef>
                <a:spcPts val="800"/>
              </a:spcBef>
              <a:spcAft>
                <a:spcPts val="0"/>
              </a:spcAft>
              <a:buClr>
                <a:srgbClr val="3F3F3F"/>
              </a:buClr>
              <a:buSzPts val="1400"/>
              <a:buFont typeface="Arial"/>
              <a:buNone/>
              <a:defRPr sz="1400" b="0" i="0" u="none" strike="noStrike" cap="none">
                <a:solidFill>
                  <a:srgbClr val="3F3F3F"/>
                </a:solidFill>
                <a:latin typeface="Roboto Slab"/>
                <a:ea typeface="Roboto Slab"/>
                <a:cs typeface="Roboto Slab"/>
                <a:sym typeface="Roboto Slab"/>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28" name="Google Shape;728;p71"/>
          <p:cNvSpPr txBox="1">
            <a:spLocks noGrp="1"/>
          </p:cNvSpPr>
          <p:nvPr>
            <p:ph type="body" idx="4"/>
          </p:nvPr>
        </p:nvSpPr>
        <p:spPr>
          <a:xfrm>
            <a:off x="1029434" y="1643063"/>
            <a:ext cx="4616700" cy="7509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100"/>
              <a:buFont typeface="Arial"/>
              <a:buNone/>
              <a:defRPr sz="11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29" name="Google Shape;729;p71"/>
          <p:cNvSpPr txBox="1">
            <a:spLocks noGrp="1"/>
          </p:cNvSpPr>
          <p:nvPr>
            <p:ph type="body" idx="5"/>
          </p:nvPr>
        </p:nvSpPr>
        <p:spPr>
          <a:xfrm>
            <a:off x="1181101" y="2571749"/>
            <a:ext cx="4465200" cy="999600"/>
          </a:xfrm>
          <a:prstGeom prst="rect">
            <a:avLst/>
          </a:prstGeom>
          <a:noFill/>
          <a:ln>
            <a:noFill/>
          </a:ln>
        </p:spPr>
        <p:txBody>
          <a:bodyPr spcFirstLastPara="1" wrap="square" lIns="68575" tIns="34275" rIns="68575" bIns="34275" anchor="t" anchorCtr="0">
            <a:noAutofit/>
          </a:bodyPr>
          <a:lstStyle>
            <a:lvl1pPr marL="457200" marR="0" lvl="0" indent="-285750" algn="l" rtl="0">
              <a:lnSpc>
                <a:spcPct val="90000"/>
              </a:lnSpc>
              <a:spcBef>
                <a:spcPts val="800"/>
              </a:spcBef>
              <a:spcAft>
                <a:spcPts val="0"/>
              </a:spcAft>
              <a:buClr>
                <a:schemeClr val="dk1"/>
              </a:buClr>
              <a:buSzPts val="900"/>
              <a:buFont typeface="Arial"/>
              <a:buChar char="•"/>
              <a:defRPr sz="9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30" name="Google Shape;730;p71"/>
          <p:cNvSpPr txBox="1">
            <a:spLocks noGrp="1"/>
          </p:cNvSpPr>
          <p:nvPr>
            <p:ph type="body" idx="6"/>
          </p:nvPr>
        </p:nvSpPr>
        <p:spPr>
          <a:xfrm>
            <a:off x="6129337" y="4980623"/>
            <a:ext cx="3021600" cy="162900"/>
          </a:xfrm>
          <a:prstGeom prst="rect">
            <a:avLst/>
          </a:prstGeom>
          <a:noFill/>
          <a:ln>
            <a:noFill/>
          </a:ln>
        </p:spPr>
        <p:txBody>
          <a:bodyPr spcFirstLastPara="1" wrap="square" lIns="68575" tIns="34275" rIns="68575" bIns="34275" anchor="t" anchorCtr="0">
            <a:normAutofit/>
          </a:bodyPr>
          <a:lstStyle>
            <a:lvl1pPr marL="457200" marR="0" lvl="0" indent="-228600" algn="r" rtl="0">
              <a:lnSpc>
                <a:spcPct val="90000"/>
              </a:lnSpc>
              <a:spcBef>
                <a:spcPts val="800"/>
              </a:spcBef>
              <a:spcAft>
                <a:spcPts val="0"/>
              </a:spcAft>
              <a:buClr>
                <a:schemeClr val="lt1"/>
              </a:buClr>
              <a:buSzPts val="600"/>
              <a:buFont typeface="Arial"/>
              <a:buNone/>
              <a:defRPr sz="600" b="0" i="0" u="none" strike="noStrike" cap="none">
                <a:solidFill>
                  <a:schemeClr val="lt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731"/>
        <p:cNvGrpSpPr/>
        <p:nvPr/>
      </p:nvGrpSpPr>
      <p:grpSpPr>
        <a:xfrm>
          <a:off x="0" y="0"/>
          <a:ext cx="0" cy="0"/>
          <a:chOff x="0" y="0"/>
          <a:chExt cx="0" cy="0"/>
        </a:xfrm>
      </p:grpSpPr>
      <p:sp>
        <p:nvSpPr>
          <p:cNvPr id="732" name="Google Shape;732;p72"/>
          <p:cNvSpPr>
            <a:spLocks noGrp="1"/>
          </p:cNvSpPr>
          <p:nvPr>
            <p:ph type="pic" idx="2"/>
          </p:nvPr>
        </p:nvSpPr>
        <p:spPr>
          <a:xfrm>
            <a:off x="5948950" y="2605119"/>
            <a:ext cx="3194400" cy="2538300"/>
          </a:xfrm>
          <a:prstGeom prst="rect">
            <a:avLst/>
          </a:prstGeom>
          <a:noFill/>
          <a:ln>
            <a:noFill/>
          </a:ln>
        </p:spPr>
      </p:sp>
      <p:sp>
        <p:nvSpPr>
          <p:cNvPr id="733" name="Google Shape;733;p72"/>
          <p:cNvSpPr>
            <a:spLocks noGrp="1"/>
          </p:cNvSpPr>
          <p:nvPr>
            <p:ph type="pic" idx="3"/>
          </p:nvPr>
        </p:nvSpPr>
        <p:spPr>
          <a:xfrm>
            <a:off x="5948949" y="1008"/>
            <a:ext cx="3194400" cy="2515500"/>
          </a:xfrm>
          <a:prstGeom prst="rect">
            <a:avLst/>
          </a:prstGeom>
          <a:noFill/>
          <a:ln>
            <a:noFill/>
          </a:ln>
        </p:spPr>
      </p:sp>
      <p:grpSp>
        <p:nvGrpSpPr>
          <p:cNvPr id="734" name="Google Shape;734;p72"/>
          <p:cNvGrpSpPr/>
          <p:nvPr/>
        </p:nvGrpSpPr>
        <p:grpSpPr>
          <a:xfrm>
            <a:off x="0" y="0"/>
            <a:ext cx="787626" cy="5143500"/>
            <a:chOff x="0" y="0"/>
            <a:chExt cx="1050168" cy="6858000"/>
          </a:xfrm>
        </p:grpSpPr>
        <p:sp>
          <p:nvSpPr>
            <p:cNvPr id="735" name="Google Shape;735;p72"/>
            <p:cNvSpPr/>
            <p:nvPr/>
          </p:nvSpPr>
          <p:spPr>
            <a:xfrm>
              <a:off x="0" y="0"/>
              <a:ext cx="1004700" cy="6858000"/>
            </a:xfrm>
            <a:prstGeom prst="rect">
              <a:avLst/>
            </a:prstGeom>
            <a:solidFill>
              <a:srgbClr val="24436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736" name="Google Shape;736;p72"/>
            <p:cNvPicPr preferRelativeResize="0"/>
            <p:nvPr/>
          </p:nvPicPr>
          <p:blipFill rotWithShape="1">
            <a:blip r:embed="rId2">
              <a:alphaModFix/>
            </a:blip>
            <a:srcRect/>
            <a:stretch/>
          </p:blipFill>
          <p:spPr>
            <a:xfrm>
              <a:off x="189676" y="675262"/>
              <a:ext cx="626798" cy="653776"/>
            </a:xfrm>
            <a:prstGeom prst="rect">
              <a:avLst/>
            </a:prstGeom>
            <a:noFill/>
            <a:ln>
              <a:noFill/>
            </a:ln>
          </p:spPr>
        </p:pic>
        <p:pic>
          <p:nvPicPr>
            <p:cNvPr id="737" name="Google Shape;737;p72"/>
            <p:cNvPicPr preferRelativeResize="0"/>
            <p:nvPr/>
          </p:nvPicPr>
          <p:blipFill rotWithShape="1">
            <a:blip r:embed="rId3">
              <a:alphaModFix/>
            </a:blip>
            <a:srcRect/>
            <a:stretch/>
          </p:blipFill>
          <p:spPr>
            <a:xfrm>
              <a:off x="190343" y="1523988"/>
              <a:ext cx="629638" cy="434800"/>
            </a:xfrm>
            <a:prstGeom prst="rect">
              <a:avLst/>
            </a:prstGeom>
            <a:noFill/>
            <a:ln>
              <a:noFill/>
            </a:ln>
          </p:spPr>
        </p:pic>
        <p:sp>
          <p:nvSpPr>
            <p:cNvPr id="738" name="Google Shape;738;p72"/>
            <p:cNvSpPr/>
            <p:nvPr/>
          </p:nvSpPr>
          <p:spPr>
            <a:xfrm>
              <a:off x="1004568" y="0"/>
              <a:ext cx="45600" cy="6858000"/>
            </a:xfrm>
            <a:prstGeom prst="rect">
              <a:avLst/>
            </a:prstGeom>
            <a:solidFill>
              <a:srgbClr val="32719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latin typeface="Calibri"/>
                <a:ea typeface="Calibri"/>
                <a:cs typeface="Calibri"/>
                <a:sym typeface="Calibri"/>
              </a:endParaRPr>
            </a:p>
          </p:txBody>
        </p:sp>
      </p:grpSp>
      <p:sp>
        <p:nvSpPr>
          <p:cNvPr id="739" name="Google Shape;739;p72"/>
          <p:cNvSpPr txBox="1">
            <a:spLocks noGrp="1"/>
          </p:cNvSpPr>
          <p:nvPr>
            <p:ph type="body" idx="1"/>
          </p:nvPr>
        </p:nvSpPr>
        <p:spPr>
          <a:xfrm>
            <a:off x="1029316" y="443450"/>
            <a:ext cx="4617000" cy="590700"/>
          </a:xfrm>
          <a:prstGeom prst="rect">
            <a:avLst/>
          </a:prstGeom>
          <a:noFill/>
          <a:ln>
            <a:noFill/>
          </a:ln>
        </p:spPr>
        <p:txBody>
          <a:bodyPr spcFirstLastPara="1" wrap="square" lIns="68575" tIns="34275" rIns="68575" bIns="34275" anchor="b" anchorCtr="0">
            <a:normAutofit/>
          </a:bodyPr>
          <a:lstStyle>
            <a:lvl1pPr marL="457200" marR="0" lvl="0" indent="-228600" algn="l" rtl="0">
              <a:lnSpc>
                <a:spcPct val="90000"/>
              </a:lnSpc>
              <a:spcBef>
                <a:spcPts val="800"/>
              </a:spcBef>
              <a:spcAft>
                <a:spcPts val="0"/>
              </a:spcAft>
              <a:buClr>
                <a:srgbClr val="EE9F36"/>
              </a:buClr>
              <a:buSzPts val="3400"/>
              <a:buFont typeface="Arial"/>
              <a:buNone/>
              <a:defRPr sz="3400" b="0" i="0" u="none" strike="noStrike" cap="none">
                <a:solidFill>
                  <a:srgbClr val="EE9F36"/>
                </a:solidFill>
                <a:latin typeface="Bebas Neue"/>
                <a:ea typeface="Bebas Neue"/>
                <a:cs typeface="Bebas Neue"/>
                <a:sym typeface="Bebas Neue"/>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40" name="Google Shape;740;p72"/>
          <p:cNvSpPr txBox="1">
            <a:spLocks noGrp="1"/>
          </p:cNvSpPr>
          <p:nvPr>
            <p:ph type="body" idx="4"/>
          </p:nvPr>
        </p:nvSpPr>
        <p:spPr>
          <a:xfrm>
            <a:off x="1029317" y="1006021"/>
            <a:ext cx="4617000" cy="347700"/>
          </a:xfrm>
          <a:prstGeom prst="rect">
            <a:avLst/>
          </a:prstGeom>
          <a:noFill/>
          <a:ln>
            <a:noFill/>
          </a:ln>
          <a:effectLst>
            <a:outerShdw blurRad="368300" dist="25400" dir="5400000" algn="ctr" rotWithShape="0">
              <a:schemeClr val="dk1">
                <a:alpha val="9020"/>
              </a:schemeClr>
            </a:outerShdw>
          </a:effectLst>
        </p:spPr>
        <p:txBody>
          <a:bodyPr spcFirstLastPara="1" wrap="square" lIns="68575" tIns="34275" rIns="68575" bIns="34275" anchor="t" anchorCtr="0">
            <a:normAutofit/>
          </a:bodyPr>
          <a:lstStyle>
            <a:lvl1pPr marL="457200" marR="0" lvl="0" indent="-228600" algn="l" rtl="0">
              <a:lnSpc>
                <a:spcPct val="90000"/>
              </a:lnSpc>
              <a:spcBef>
                <a:spcPts val="800"/>
              </a:spcBef>
              <a:spcAft>
                <a:spcPts val="0"/>
              </a:spcAft>
              <a:buClr>
                <a:srgbClr val="3F3F3F"/>
              </a:buClr>
              <a:buSzPts val="1400"/>
              <a:buFont typeface="Arial"/>
              <a:buNone/>
              <a:defRPr sz="1400" b="0" i="0" u="none" strike="noStrike" cap="none">
                <a:solidFill>
                  <a:srgbClr val="3F3F3F"/>
                </a:solidFill>
                <a:latin typeface="Roboto Slab"/>
                <a:ea typeface="Roboto Slab"/>
                <a:cs typeface="Roboto Slab"/>
                <a:sym typeface="Roboto Slab"/>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41" name="Google Shape;741;p72"/>
          <p:cNvSpPr txBox="1">
            <a:spLocks noGrp="1"/>
          </p:cNvSpPr>
          <p:nvPr>
            <p:ph type="body" idx="5"/>
          </p:nvPr>
        </p:nvSpPr>
        <p:spPr>
          <a:xfrm>
            <a:off x="1029434" y="1643063"/>
            <a:ext cx="4616700" cy="7509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100"/>
              <a:buFont typeface="Arial"/>
              <a:buNone/>
              <a:defRPr sz="11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42" name="Google Shape;742;p72"/>
          <p:cNvSpPr txBox="1">
            <a:spLocks noGrp="1"/>
          </p:cNvSpPr>
          <p:nvPr>
            <p:ph type="body" idx="6"/>
          </p:nvPr>
        </p:nvSpPr>
        <p:spPr>
          <a:xfrm>
            <a:off x="1181101" y="2571749"/>
            <a:ext cx="4465200" cy="999600"/>
          </a:xfrm>
          <a:prstGeom prst="rect">
            <a:avLst/>
          </a:prstGeom>
          <a:noFill/>
          <a:ln>
            <a:noFill/>
          </a:ln>
        </p:spPr>
        <p:txBody>
          <a:bodyPr spcFirstLastPara="1" wrap="square" lIns="68575" tIns="34275" rIns="68575" bIns="34275" anchor="t" anchorCtr="0">
            <a:noAutofit/>
          </a:bodyPr>
          <a:lstStyle>
            <a:lvl1pPr marL="457200" marR="0" lvl="0" indent="-285750" algn="l" rtl="0">
              <a:lnSpc>
                <a:spcPct val="90000"/>
              </a:lnSpc>
              <a:spcBef>
                <a:spcPts val="800"/>
              </a:spcBef>
              <a:spcAft>
                <a:spcPts val="0"/>
              </a:spcAft>
              <a:buClr>
                <a:schemeClr val="dk1"/>
              </a:buClr>
              <a:buSzPts val="900"/>
              <a:buFont typeface="Arial"/>
              <a:buChar char="•"/>
              <a:defRPr sz="900" b="0" i="0" u="none" strike="noStrike" cap="none">
                <a:solidFill>
                  <a:schemeClr val="dk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43" name="Google Shape;743;p72"/>
          <p:cNvSpPr txBox="1">
            <a:spLocks noGrp="1"/>
          </p:cNvSpPr>
          <p:nvPr>
            <p:ph type="body" idx="7"/>
          </p:nvPr>
        </p:nvSpPr>
        <p:spPr>
          <a:xfrm>
            <a:off x="6129337" y="4980623"/>
            <a:ext cx="3021600" cy="162900"/>
          </a:xfrm>
          <a:prstGeom prst="rect">
            <a:avLst/>
          </a:prstGeom>
          <a:noFill/>
          <a:ln>
            <a:noFill/>
          </a:ln>
        </p:spPr>
        <p:txBody>
          <a:bodyPr spcFirstLastPara="1" wrap="square" lIns="68575" tIns="34275" rIns="68575" bIns="34275" anchor="t" anchorCtr="0">
            <a:normAutofit/>
          </a:bodyPr>
          <a:lstStyle>
            <a:lvl1pPr marL="457200" marR="0" lvl="0" indent="-228600" algn="r" rtl="0">
              <a:lnSpc>
                <a:spcPct val="90000"/>
              </a:lnSpc>
              <a:spcBef>
                <a:spcPts val="800"/>
              </a:spcBef>
              <a:spcAft>
                <a:spcPts val="0"/>
              </a:spcAft>
              <a:buClr>
                <a:schemeClr val="lt1"/>
              </a:buClr>
              <a:buSzPts val="600"/>
              <a:buFont typeface="Arial"/>
              <a:buNone/>
              <a:defRPr sz="600" b="0" i="0" u="none" strike="noStrike" cap="none">
                <a:solidFill>
                  <a:schemeClr val="lt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44" name="Google Shape;744;p72"/>
          <p:cNvSpPr txBox="1">
            <a:spLocks noGrp="1"/>
          </p:cNvSpPr>
          <p:nvPr>
            <p:ph type="body" idx="8"/>
          </p:nvPr>
        </p:nvSpPr>
        <p:spPr>
          <a:xfrm>
            <a:off x="6129336" y="2358359"/>
            <a:ext cx="3021600" cy="162900"/>
          </a:xfrm>
          <a:prstGeom prst="rect">
            <a:avLst/>
          </a:prstGeom>
          <a:noFill/>
          <a:ln>
            <a:noFill/>
          </a:ln>
        </p:spPr>
        <p:txBody>
          <a:bodyPr spcFirstLastPara="1" wrap="square" lIns="68575" tIns="34275" rIns="68575" bIns="34275" anchor="t" anchorCtr="0">
            <a:normAutofit/>
          </a:bodyPr>
          <a:lstStyle>
            <a:lvl1pPr marL="457200" marR="0" lvl="0" indent="-228600" algn="r" rtl="0">
              <a:lnSpc>
                <a:spcPct val="90000"/>
              </a:lnSpc>
              <a:spcBef>
                <a:spcPts val="800"/>
              </a:spcBef>
              <a:spcAft>
                <a:spcPts val="0"/>
              </a:spcAft>
              <a:buClr>
                <a:schemeClr val="lt1"/>
              </a:buClr>
              <a:buSzPts val="600"/>
              <a:buFont typeface="Arial"/>
              <a:buNone/>
              <a:defRPr sz="600" b="0" i="0" u="none" strike="noStrike" cap="none">
                <a:solidFill>
                  <a:schemeClr val="lt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31_Title and Vertical Text">
  <p:cSld name="31_Title and Vertical Text">
    <p:spTree>
      <p:nvGrpSpPr>
        <p:cNvPr id="1" name="Shape 745"/>
        <p:cNvGrpSpPr/>
        <p:nvPr/>
      </p:nvGrpSpPr>
      <p:grpSpPr>
        <a:xfrm>
          <a:off x="0" y="0"/>
          <a:ext cx="0" cy="0"/>
          <a:chOff x="0" y="0"/>
          <a:chExt cx="0" cy="0"/>
        </a:xfrm>
      </p:grpSpPr>
      <p:grpSp>
        <p:nvGrpSpPr>
          <p:cNvPr id="746" name="Google Shape;746;p73"/>
          <p:cNvGrpSpPr/>
          <p:nvPr/>
        </p:nvGrpSpPr>
        <p:grpSpPr>
          <a:xfrm>
            <a:off x="0" y="0"/>
            <a:ext cx="787626" cy="5143500"/>
            <a:chOff x="0" y="0"/>
            <a:chExt cx="1050168" cy="6858000"/>
          </a:xfrm>
        </p:grpSpPr>
        <p:sp>
          <p:nvSpPr>
            <p:cNvPr id="747" name="Google Shape;747;p73"/>
            <p:cNvSpPr/>
            <p:nvPr/>
          </p:nvSpPr>
          <p:spPr>
            <a:xfrm>
              <a:off x="0" y="0"/>
              <a:ext cx="1004700" cy="6858000"/>
            </a:xfrm>
            <a:prstGeom prst="rect">
              <a:avLst/>
            </a:prstGeom>
            <a:solidFill>
              <a:srgbClr val="24436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748" name="Google Shape;748;p73"/>
            <p:cNvPicPr preferRelativeResize="0"/>
            <p:nvPr/>
          </p:nvPicPr>
          <p:blipFill rotWithShape="1">
            <a:blip r:embed="rId2">
              <a:alphaModFix/>
            </a:blip>
            <a:srcRect/>
            <a:stretch/>
          </p:blipFill>
          <p:spPr>
            <a:xfrm>
              <a:off x="189676" y="675262"/>
              <a:ext cx="626798" cy="653776"/>
            </a:xfrm>
            <a:prstGeom prst="rect">
              <a:avLst/>
            </a:prstGeom>
            <a:noFill/>
            <a:ln>
              <a:noFill/>
            </a:ln>
          </p:spPr>
        </p:pic>
        <p:pic>
          <p:nvPicPr>
            <p:cNvPr id="749" name="Google Shape;749;p73"/>
            <p:cNvPicPr preferRelativeResize="0"/>
            <p:nvPr/>
          </p:nvPicPr>
          <p:blipFill rotWithShape="1">
            <a:blip r:embed="rId3">
              <a:alphaModFix/>
            </a:blip>
            <a:srcRect/>
            <a:stretch/>
          </p:blipFill>
          <p:spPr>
            <a:xfrm>
              <a:off x="190343" y="1523988"/>
              <a:ext cx="629638" cy="434800"/>
            </a:xfrm>
            <a:prstGeom prst="rect">
              <a:avLst/>
            </a:prstGeom>
            <a:noFill/>
            <a:ln>
              <a:noFill/>
            </a:ln>
          </p:spPr>
        </p:pic>
        <p:sp>
          <p:nvSpPr>
            <p:cNvPr id="750" name="Google Shape;750;p73"/>
            <p:cNvSpPr/>
            <p:nvPr/>
          </p:nvSpPr>
          <p:spPr>
            <a:xfrm>
              <a:off x="1004568" y="0"/>
              <a:ext cx="45600" cy="6858000"/>
            </a:xfrm>
            <a:prstGeom prst="rect">
              <a:avLst/>
            </a:prstGeom>
            <a:solidFill>
              <a:srgbClr val="32719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latin typeface="Calibri"/>
                <a:ea typeface="Calibri"/>
                <a:cs typeface="Calibri"/>
                <a:sym typeface="Calibri"/>
              </a:endParaRPr>
            </a:p>
          </p:txBody>
        </p:sp>
      </p:grpSp>
      <p:sp>
        <p:nvSpPr>
          <p:cNvPr id="751" name="Google Shape;751;p73"/>
          <p:cNvSpPr txBox="1">
            <a:spLocks noGrp="1"/>
          </p:cNvSpPr>
          <p:nvPr>
            <p:ph type="body" idx="1"/>
          </p:nvPr>
        </p:nvSpPr>
        <p:spPr>
          <a:xfrm>
            <a:off x="1029316" y="443450"/>
            <a:ext cx="7774500" cy="590700"/>
          </a:xfrm>
          <a:prstGeom prst="rect">
            <a:avLst/>
          </a:prstGeom>
          <a:noFill/>
          <a:ln>
            <a:noFill/>
          </a:ln>
        </p:spPr>
        <p:txBody>
          <a:bodyPr spcFirstLastPara="1" wrap="square" lIns="68575" tIns="34275" rIns="68575" bIns="34275" anchor="b" anchorCtr="0">
            <a:normAutofit/>
          </a:bodyPr>
          <a:lstStyle>
            <a:lvl1pPr marL="457200" marR="0" lvl="0" indent="-228600" algn="l" rtl="0">
              <a:lnSpc>
                <a:spcPct val="90000"/>
              </a:lnSpc>
              <a:spcBef>
                <a:spcPts val="800"/>
              </a:spcBef>
              <a:spcAft>
                <a:spcPts val="0"/>
              </a:spcAft>
              <a:buClr>
                <a:srgbClr val="EE9F36"/>
              </a:buClr>
              <a:buSzPts val="3400"/>
              <a:buFont typeface="Arial"/>
              <a:buNone/>
              <a:defRPr sz="3400" b="0" i="0" u="none" strike="noStrike" cap="none">
                <a:solidFill>
                  <a:srgbClr val="EE9F36"/>
                </a:solidFill>
                <a:latin typeface="Bebas Neue"/>
                <a:ea typeface="Bebas Neue"/>
                <a:cs typeface="Bebas Neue"/>
                <a:sym typeface="Bebas Neue"/>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52" name="Google Shape;752;p73"/>
          <p:cNvSpPr txBox="1">
            <a:spLocks noGrp="1"/>
          </p:cNvSpPr>
          <p:nvPr>
            <p:ph type="body" idx="2"/>
          </p:nvPr>
        </p:nvSpPr>
        <p:spPr>
          <a:xfrm>
            <a:off x="1029317" y="1006021"/>
            <a:ext cx="7774500" cy="347700"/>
          </a:xfrm>
          <a:prstGeom prst="rect">
            <a:avLst/>
          </a:prstGeom>
          <a:noFill/>
          <a:ln>
            <a:noFill/>
          </a:ln>
          <a:effectLst>
            <a:outerShdw blurRad="368300" dist="25400" dir="5400000" algn="ctr" rotWithShape="0">
              <a:schemeClr val="dk1">
                <a:alpha val="9020"/>
              </a:schemeClr>
            </a:outerShdw>
          </a:effectLst>
        </p:spPr>
        <p:txBody>
          <a:bodyPr spcFirstLastPara="1" wrap="square" lIns="68575" tIns="34275" rIns="68575" bIns="34275" anchor="t" anchorCtr="0">
            <a:normAutofit/>
          </a:bodyPr>
          <a:lstStyle>
            <a:lvl1pPr marL="457200" marR="0" lvl="0" indent="-228600" algn="l" rtl="0">
              <a:lnSpc>
                <a:spcPct val="90000"/>
              </a:lnSpc>
              <a:spcBef>
                <a:spcPts val="800"/>
              </a:spcBef>
              <a:spcAft>
                <a:spcPts val="0"/>
              </a:spcAft>
              <a:buClr>
                <a:srgbClr val="3F3F3F"/>
              </a:buClr>
              <a:buSzPts val="1400"/>
              <a:buFont typeface="Arial"/>
              <a:buNone/>
              <a:defRPr sz="1400" b="0" i="0" u="none" strike="noStrike" cap="none">
                <a:solidFill>
                  <a:srgbClr val="3F3F3F"/>
                </a:solidFill>
                <a:latin typeface="Roboto Slab"/>
                <a:ea typeface="Roboto Slab"/>
                <a:cs typeface="Roboto Slab"/>
                <a:sym typeface="Roboto Slab"/>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53" name="Google Shape;753;p73"/>
          <p:cNvSpPr>
            <a:spLocks noGrp="1"/>
          </p:cNvSpPr>
          <p:nvPr>
            <p:ph type="pic" idx="3"/>
          </p:nvPr>
        </p:nvSpPr>
        <p:spPr>
          <a:xfrm>
            <a:off x="1119359" y="1541070"/>
            <a:ext cx="3787800" cy="3223800"/>
          </a:xfrm>
          <a:prstGeom prst="rect">
            <a:avLst/>
          </a:prstGeom>
          <a:noFill/>
          <a:ln>
            <a:noFill/>
          </a:ln>
        </p:spPr>
      </p:sp>
      <p:sp>
        <p:nvSpPr>
          <p:cNvPr id="754" name="Google Shape;754;p73"/>
          <p:cNvSpPr>
            <a:spLocks noGrp="1"/>
          </p:cNvSpPr>
          <p:nvPr>
            <p:ph type="pic" idx="4"/>
          </p:nvPr>
        </p:nvSpPr>
        <p:spPr>
          <a:xfrm>
            <a:off x="5016035" y="1541070"/>
            <a:ext cx="3787800" cy="3223800"/>
          </a:xfrm>
          <a:prstGeom prst="rect">
            <a:avLst/>
          </a:prstGeom>
          <a:noFill/>
          <a:ln>
            <a:noFill/>
          </a:ln>
        </p:spPr>
      </p:sp>
      <p:sp>
        <p:nvSpPr>
          <p:cNvPr id="755" name="Google Shape;755;p73"/>
          <p:cNvSpPr txBox="1">
            <a:spLocks noGrp="1"/>
          </p:cNvSpPr>
          <p:nvPr>
            <p:ph type="body" idx="5"/>
          </p:nvPr>
        </p:nvSpPr>
        <p:spPr>
          <a:xfrm>
            <a:off x="5782478" y="4600795"/>
            <a:ext cx="3021600" cy="162900"/>
          </a:xfrm>
          <a:prstGeom prst="rect">
            <a:avLst/>
          </a:prstGeom>
          <a:noFill/>
          <a:ln>
            <a:noFill/>
          </a:ln>
        </p:spPr>
        <p:txBody>
          <a:bodyPr spcFirstLastPara="1" wrap="square" lIns="68575" tIns="34275" rIns="68575" bIns="34275" anchor="t" anchorCtr="0">
            <a:normAutofit/>
          </a:bodyPr>
          <a:lstStyle>
            <a:lvl1pPr marL="457200" marR="0" lvl="0" indent="-228600" algn="r" rtl="0">
              <a:lnSpc>
                <a:spcPct val="90000"/>
              </a:lnSpc>
              <a:spcBef>
                <a:spcPts val="800"/>
              </a:spcBef>
              <a:spcAft>
                <a:spcPts val="0"/>
              </a:spcAft>
              <a:buClr>
                <a:schemeClr val="lt1"/>
              </a:buClr>
              <a:buSzPts val="600"/>
              <a:buFont typeface="Arial"/>
              <a:buNone/>
              <a:defRPr sz="600" b="0" i="0" u="none" strike="noStrike" cap="none">
                <a:solidFill>
                  <a:schemeClr val="lt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56" name="Google Shape;756;p73"/>
          <p:cNvSpPr txBox="1">
            <a:spLocks noGrp="1"/>
          </p:cNvSpPr>
          <p:nvPr>
            <p:ph type="body" idx="6"/>
          </p:nvPr>
        </p:nvSpPr>
        <p:spPr>
          <a:xfrm>
            <a:off x="1885802" y="4602003"/>
            <a:ext cx="3021600" cy="162900"/>
          </a:xfrm>
          <a:prstGeom prst="rect">
            <a:avLst/>
          </a:prstGeom>
          <a:noFill/>
          <a:ln>
            <a:noFill/>
          </a:ln>
        </p:spPr>
        <p:txBody>
          <a:bodyPr spcFirstLastPara="1" wrap="square" lIns="68575" tIns="34275" rIns="68575" bIns="34275" anchor="t" anchorCtr="0">
            <a:normAutofit/>
          </a:bodyPr>
          <a:lstStyle>
            <a:lvl1pPr marL="457200" marR="0" lvl="0" indent="-228600" algn="r" rtl="0">
              <a:lnSpc>
                <a:spcPct val="90000"/>
              </a:lnSpc>
              <a:spcBef>
                <a:spcPts val="800"/>
              </a:spcBef>
              <a:spcAft>
                <a:spcPts val="0"/>
              </a:spcAft>
              <a:buClr>
                <a:schemeClr val="lt1"/>
              </a:buClr>
              <a:buSzPts val="600"/>
              <a:buFont typeface="Arial"/>
              <a:buNone/>
              <a:defRPr sz="600" b="0" i="0" u="none" strike="noStrike" cap="none">
                <a:solidFill>
                  <a:schemeClr val="lt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32_Title and Vertical Text">
  <p:cSld name="32_Title and Vertical Text">
    <p:spTree>
      <p:nvGrpSpPr>
        <p:cNvPr id="1" name="Shape 757"/>
        <p:cNvGrpSpPr/>
        <p:nvPr/>
      </p:nvGrpSpPr>
      <p:grpSpPr>
        <a:xfrm>
          <a:off x="0" y="0"/>
          <a:ext cx="0" cy="0"/>
          <a:chOff x="0" y="0"/>
          <a:chExt cx="0" cy="0"/>
        </a:xfrm>
      </p:grpSpPr>
      <p:grpSp>
        <p:nvGrpSpPr>
          <p:cNvPr id="758" name="Google Shape;758;p74"/>
          <p:cNvGrpSpPr/>
          <p:nvPr/>
        </p:nvGrpSpPr>
        <p:grpSpPr>
          <a:xfrm>
            <a:off x="0" y="0"/>
            <a:ext cx="787626" cy="5143500"/>
            <a:chOff x="0" y="0"/>
            <a:chExt cx="1050168" cy="6858000"/>
          </a:xfrm>
        </p:grpSpPr>
        <p:sp>
          <p:nvSpPr>
            <p:cNvPr id="759" name="Google Shape;759;p74"/>
            <p:cNvSpPr/>
            <p:nvPr/>
          </p:nvSpPr>
          <p:spPr>
            <a:xfrm>
              <a:off x="0" y="0"/>
              <a:ext cx="1004700" cy="6858000"/>
            </a:xfrm>
            <a:prstGeom prst="rect">
              <a:avLst/>
            </a:prstGeom>
            <a:solidFill>
              <a:srgbClr val="24436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760" name="Google Shape;760;p74"/>
            <p:cNvPicPr preferRelativeResize="0"/>
            <p:nvPr/>
          </p:nvPicPr>
          <p:blipFill rotWithShape="1">
            <a:blip r:embed="rId2">
              <a:alphaModFix/>
            </a:blip>
            <a:srcRect/>
            <a:stretch/>
          </p:blipFill>
          <p:spPr>
            <a:xfrm>
              <a:off x="189676" y="675262"/>
              <a:ext cx="626798" cy="653776"/>
            </a:xfrm>
            <a:prstGeom prst="rect">
              <a:avLst/>
            </a:prstGeom>
            <a:noFill/>
            <a:ln>
              <a:noFill/>
            </a:ln>
          </p:spPr>
        </p:pic>
        <p:pic>
          <p:nvPicPr>
            <p:cNvPr id="761" name="Google Shape;761;p74"/>
            <p:cNvPicPr preferRelativeResize="0"/>
            <p:nvPr/>
          </p:nvPicPr>
          <p:blipFill rotWithShape="1">
            <a:blip r:embed="rId3">
              <a:alphaModFix/>
            </a:blip>
            <a:srcRect/>
            <a:stretch/>
          </p:blipFill>
          <p:spPr>
            <a:xfrm>
              <a:off x="190343" y="1523988"/>
              <a:ext cx="629638" cy="434800"/>
            </a:xfrm>
            <a:prstGeom prst="rect">
              <a:avLst/>
            </a:prstGeom>
            <a:noFill/>
            <a:ln>
              <a:noFill/>
            </a:ln>
          </p:spPr>
        </p:pic>
        <p:sp>
          <p:nvSpPr>
            <p:cNvPr id="762" name="Google Shape;762;p74"/>
            <p:cNvSpPr/>
            <p:nvPr/>
          </p:nvSpPr>
          <p:spPr>
            <a:xfrm>
              <a:off x="1004568" y="0"/>
              <a:ext cx="45600" cy="6858000"/>
            </a:xfrm>
            <a:prstGeom prst="rect">
              <a:avLst/>
            </a:prstGeom>
            <a:solidFill>
              <a:srgbClr val="32719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latin typeface="Calibri"/>
                <a:ea typeface="Calibri"/>
                <a:cs typeface="Calibri"/>
                <a:sym typeface="Calibri"/>
              </a:endParaRPr>
            </a:p>
          </p:txBody>
        </p:sp>
      </p:grpSp>
      <p:sp>
        <p:nvSpPr>
          <p:cNvPr id="763" name="Google Shape;763;p74"/>
          <p:cNvSpPr txBox="1">
            <a:spLocks noGrp="1"/>
          </p:cNvSpPr>
          <p:nvPr>
            <p:ph type="body" idx="1"/>
          </p:nvPr>
        </p:nvSpPr>
        <p:spPr>
          <a:xfrm>
            <a:off x="1029316" y="443450"/>
            <a:ext cx="7774500" cy="590700"/>
          </a:xfrm>
          <a:prstGeom prst="rect">
            <a:avLst/>
          </a:prstGeom>
          <a:noFill/>
          <a:ln>
            <a:noFill/>
          </a:ln>
        </p:spPr>
        <p:txBody>
          <a:bodyPr spcFirstLastPara="1" wrap="square" lIns="68575" tIns="34275" rIns="68575" bIns="34275" anchor="b" anchorCtr="0">
            <a:normAutofit/>
          </a:bodyPr>
          <a:lstStyle>
            <a:lvl1pPr marL="457200" marR="0" lvl="0" indent="-228600" algn="l" rtl="0">
              <a:lnSpc>
                <a:spcPct val="90000"/>
              </a:lnSpc>
              <a:spcBef>
                <a:spcPts val="800"/>
              </a:spcBef>
              <a:spcAft>
                <a:spcPts val="0"/>
              </a:spcAft>
              <a:buClr>
                <a:srgbClr val="32719E"/>
              </a:buClr>
              <a:buSzPts val="3400"/>
              <a:buFont typeface="Arial"/>
              <a:buNone/>
              <a:defRPr sz="3400" b="0" i="0" u="none" strike="noStrike" cap="none">
                <a:solidFill>
                  <a:srgbClr val="32719E"/>
                </a:solidFill>
                <a:latin typeface="Bebas Neue"/>
                <a:ea typeface="Bebas Neue"/>
                <a:cs typeface="Bebas Neue"/>
                <a:sym typeface="Bebas Neue"/>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64" name="Google Shape;764;p74"/>
          <p:cNvSpPr txBox="1">
            <a:spLocks noGrp="1"/>
          </p:cNvSpPr>
          <p:nvPr>
            <p:ph type="body" idx="2"/>
          </p:nvPr>
        </p:nvSpPr>
        <p:spPr>
          <a:xfrm>
            <a:off x="1029317" y="1006021"/>
            <a:ext cx="7774500" cy="347700"/>
          </a:xfrm>
          <a:prstGeom prst="rect">
            <a:avLst/>
          </a:prstGeom>
          <a:noFill/>
          <a:ln>
            <a:noFill/>
          </a:ln>
          <a:effectLst>
            <a:outerShdw blurRad="368300" dist="25400" dir="5400000" algn="ctr" rotWithShape="0">
              <a:schemeClr val="dk1">
                <a:alpha val="9020"/>
              </a:schemeClr>
            </a:outerShdw>
          </a:effectLst>
        </p:spPr>
        <p:txBody>
          <a:bodyPr spcFirstLastPara="1" wrap="square" lIns="68575" tIns="34275" rIns="68575" bIns="34275" anchor="t" anchorCtr="0">
            <a:normAutofit/>
          </a:bodyPr>
          <a:lstStyle>
            <a:lvl1pPr marL="457200" marR="0" lvl="0" indent="-228600" algn="l" rtl="0">
              <a:lnSpc>
                <a:spcPct val="90000"/>
              </a:lnSpc>
              <a:spcBef>
                <a:spcPts val="800"/>
              </a:spcBef>
              <a:spcAft>
                <a:spcPts val="0"/>
              </a:spcAft>
              <a:buClr>
                <a:srgbClr val="3F3F3F"/>
              </a:buClr>
              <a:buSzPts val="1400"/>
              <a:buFont typeface="Arial"/>
              <a:buNone/>
              <a:defRPr sz="1400" b="0" i="0" u="none" strike="noStrike" cap="none">
                <a:solidFill>
                  <a:srgbClr val="3F3F3F"/>
                </a:solidFill>
                <a:latin typeface="Roboto Slab"/>
                <a:ea typeface="Roboto Slab"/>
                <a:cs typeface="Roboto Slab"/>
                <a:sym typeface="Roboto Slab"/>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65" name="Google Shape;765;p74"/>
          <p:cNvSpPr>
            <a:spLocks noGrp="1"/>
          </p:cNvSpPr>
          <p:nvPr>
            <p:ph type="pic" idx="3"/>
          </p:nvPr>
        </p:nvSpPr>
        <p:spPr>
          <a:xfrm>
            <a:off x="1119359" y="1541070"/>
            <a:ext cx="3787800" cy="3223800"/>
          </a:xfrm>
          <a:prstGeom prst="rect">
            <a:avLst/>
          </a:prstGeom>
          <a:noFill/>
          <a:ln>
            <a:noFill/>
          </a:ln>
        </p:spPr>
      </p:sp>
      <p:sp>
        <p:nvSpPr>
          <p:cNvPr id="766" name="Google Shape;766;p74"/>
          <p:cNvSpPr>
            <a:spLocks noGrp="1"/>
          </p:cNvSpPr>
          <p:nvPr>
            <p:ph type="pic" idx="4"/>
          </p:nvPr>
        </p:nvSpPr>
        <p:spPr>
          <a:xfrm>
            <a:off x="5016035" y="1541070"/>
            <a:ext cx="3787800" cy="3223800"/>
          </a:xfrm>
          <a:prstGeom prst="rect">
            <a:avLst/>
          </a:prstGeom>
          <a:noFill/>
          <a:ln>
            <a:noFill/>
          </a:ln>
        </p:spPr>
      </p:sp>
      <p:sp>
        <p:nvSpPr>
          <p:cNvPr id="767" name="Google Shape;767;p74"/>
          <p:cNvSpPr txBox="1">
            <a:spLocks noGrp="1"/>
          </p:cNvSpPr>
          <p:nvPr>
            <p:ph type="body" idx="5"/>
          </p:nvPr>
        </p:nvSpPr>
        <p:spPr>
          <a:xfrm>
            <a:off x="5782478" y="4602003"/>
            <a:ext cx="3021600" cy="162900"/>
          </a:xfrm>
          <a:prstGeom prst="rect">
            <a:avLst/>
          </a:prstGeom>
          <a:noFill/>
          <a:ln>
            <a:noFill/>
          </a:ln>
        </p:spPr>
        <p:txBody>
          <a:bodyPr spcFirstLastPara="1" wrap="square" lIns="68575" tIns="34275" rIns="68575" bIns="34275" anchor="t" anchorCtr="0">
            <a:normAutofit/>
          </a:bodyPr>
          <a:lstStyle>
            <a:lvl1pPr marL="457200" marR="0" lvl="0" indent="-228600" algn="r" rtl="0">
              <a:lnSpc>
                <a:spcPct val="90000"/>
              </a:lnSpc>
              <a:spcBef>
                <a:spcPts val="800"/>
              </a:spcBef>
              <a:spcAft>
                <a:spcPts val="0"/>
              </a:spcAft>
              <a:buClr>
                <a:schemeClr val="lt1"/>
              </a:buClr>
              <a:buSzPts val="600"/>
              <a:buFont typeface="Arial"/>
              <a:buNone/>
              <a:defRPr sz="600" b="0" i="0" u="none" strike="noStrike" cap="none">
                <a:solidFill>
                  <a:schemeClr val="lt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68" name="Google Shape;768;p74"/>
          <p:cNvSpPr txBox="1">
            <a:spLocks noGrp="1"/>
          </p:cNvSpPr>
          <p:nvPr>
            <p:ph type="body" idx="6"/>
          </p:nvPr>
        </p:nvSpPr>
        <p:spPr>
          <a:xfrm>
            <a:off x="1885802" y="4603211"/>
            <a:ext cx="3021600" cy="162900"/>
          </a:xfrm>
          <a:prstGeom prst="rect">
            <a:avLst/>
          </a:prstGeom>
          <a:noFill/>
          <a:ln>
            <a:noFill/>
          </a:ln>
        </p:spPr>
        <p:txBody>
          <a:bodyPr spcFirstLastPara="1" wrap="square" lIns="68575" tIns="34275" rIns="68575" bIns="34275" anchor="t" anchorCtr="0">
            <a:normAutofit/>
          </a:bodyPr>
          <a:lstStyle>
            <a:lvl1pPr marL="457200" marR="0" lvl="0" indent="-228600" algn="r" rtl="0">
              <a:lnSpc>
                <a:spcPct val="90000"/>
              </a:lnSpc>
              <a:spcBef>
                <a:spcPts val="800"/>
              </a:spcBef>
              <a:spcAft>
                <a:spcPts val="0"/>
              </a:spcAft>
              <a:buClr>
                <a:schemeClr val="lt1"/>
              </a:buClr>
              <a:buSzPts val="600"/>
              <a:buFont typeface="Arial"/>
              <a:buNone/>
              <a:defRPr sz="600" b="0" i="0" u="none" strike="noStrike" cap="none">
                <a:solidFill>
                  <a:schemeClr val="lt1"/>
                </a:solidFill>
                <a:latin typeface="Roboto Slab Light"/>
                <a:ea typeface="Roboto Slab Light"/>
                <a:cs typeface="Roboto Slab Light"/>
                <a:sym typeface="Roboto Slab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29" Type="http://schemas.openxmlformats.org/officeDocument/2006/relationships/slideLayout" Target="../slideLayouts/slideLayout70.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31" Type="http://schemas.openxmlformats.org/officeDocument/2006/relationships/theme" Target="../theme/theme3.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med" p14:dur="7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Lst>
  <mc:AlternateContent xmlns:mc="http://schemas.openxmlformats.org/markup-compatibility/2006" xmlns:p14="http://schemas.microsoft.com/office/powerpoint/2010/main">
    <mc:Choice Requires="p14">
      <p:transition spd="med" p14:dur="7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 id="2147483715" r:id="rId27"/>
    <p:sldLayoutId id="2147483716" r:id="rId28"/>
    <p:sldLayoutId id="2147483717" r:id="rId29"/>
    <p:sldLayoutId id="2147483718" r:id="rId30"/>
  </p:sldLayoutIdLst>
  <mc:AlternateContent xmlns:mc="http://schemas.openxmlformats.org/markup-compatibility/2006" xmlns:p14="http://schemas.microsoft.com/office/powerpoint/2010/main">
    <mc:Choice Requires="p14">
      <p:transition spd="med" p14:dur="7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8" Type="http://schemas.openxmlformats.org/officeDocument/2006/relationships/hyperlink" Target="https://www.coloradohikesandhops.com/blog/hiking-colorados-fourteeners" TargetMode="External"/><Relationship Id="rId3" Type="http://schemas.openxmlformats.org/officeDocument/2006/relationships/image" Target="../media/image16.png"/><Relationship Id="rId7" Type="http://schemas.openxmlformats.org/officeDocument/2006/relationships/hyperlink" Target="https://www.5280.com/denvers-evan-gill-to-summit-all-colorado-14ers/" TargetMode="External"/><Relationship Id="rId2" Type="http://schemas.openxmlformats.org/officeDocument/2006/relationships/notesSlide" Target="../notesSlides/notesSlide11.xml"/><Relationship Id="rId1" Type="http://schemas.openxmlformats.org/officeDocument/2006/relationships/slideLayout" Target="../slideLayouts/slideLayout36.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hyperlink" Target="https://backcountrymagazine.com/stories/josh-jespersen-sets-new-colorado-14er-speed-record/" TargetMode="External"/><Relationship Id="rId4" Type="http://schemas.openxmlformats.org/officeDocument/2006/relationships/image" Target="../media/image17.png"/><Relationship Id="rId9" Type="http://schemas.openxmlformats.org/officeDocument/2006/relationships/hyperlink" Target="https://missadventurepants.com/blog/easy-colorado-14er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hyperlink" Target="https://commons.wikimedia.org/wiki/File:2022-09-10_10_26_43_Historical_markers_along_U.S._Route_24_on_the_southeast_edge_of_Leadville,_Lake_County,_Colorado.jp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7.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5.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64.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3.xml"/><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hyperlink" Target="https://denvergazette.com/news/local/nikola-jokic-nuggets-parade/article_eb49c0f0-0baf-11ee-b190-7f3f3d182831.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p75"/>
          <p:cNvSpPr txBox="1">
            <a:spLocks noGrp="1"/>
          </p:cNvSpPr>
          <p:nvPr>
            <p:ph type="body" idx="1"/>
          </p:nvPr>
        </p:nvSpPr>
        <p:spPr>
          <a:xfrm>
            <a:off x="3338152" y="1062961"/>
            <a:ext cx="5525400" cy="13158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Clr>
                <a:srgbClr val="DC2927"/>
              </a:buClr>
              <a:buSzPts val="4500"/>
              <a:buFont typeface="Roboto Slab"/>
              <a:buNone/>
            </a:pPr>
            <a:r>
              <a:rPr lang="en"/>
              <a:t>ALL IN ON THE SESQUISEMIQUIN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pic>
        <p:nvPicPr>
          <p:cNvPr id="853" name="Google Shape;853;p84"/>
          <p:cNvPicPr preferRelativeResize="0"/>
          <p:nvPr/>
        </p:nvPicPr>
        <p:blipFill rotWithShape="1">
          <a:blip r:embed="rId3">
            <a:alphaModFix/>
          </a:blip>
          <a:srcRect l="25724" t="3642" r="24082"/>
          <a:stretch/>
        </p:blipFill>
        <p:spPr>
          <a:xfrm>
            <a:off x="786625" y="0"/>
            <a:ext cx="3763349" cy="5143500"/>
          </a:xfrm>
          <a:prstGeom prst="rect">
            <a:avLst/>
          </a:prstGeom>
          <a:noFill/>
          <a:ln>
            <a:noFill/>
          </a:ln>
        </p:spPr>
      </p:pic>
      <p:sp>
        <p:nvSpPr>
          <p:cNvPr id="854" name="Google Shape;854;p84"/>
          <p:cNvSpPr txBox="1"/>
          <p:nvPr/>
        </p:nvSpPr>
        <p:spPr>
          <a:xfrm>
            <a:off x="786625" y="4759500"/>
            <a:ext cx="3216000" cy="38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700">
                <a:solidFill>
                  <a:srgbClr val="FFFFFF"/>
                </a:solidFill>
                <a:latin typeface="Roboto Slab"/>
                <a:ea typeface="Roboto Slab"/>
                <a:cs typeface="Roboto Slab"/>
                <a:sym typeface="Roboto Slab"/>
              </a:rPr>
              <a:t>Emmanuel Martinez, </a:t>
            </a:r>
            <a:r>
              <a:rPr lang="en" sz="700" i="1">
                <a:solidFill>
                  <a:srgbClr val="FFFFFF"/>
                </a:solidFill>
                <a:latin typeface="Roboto Slab"/>
                <a:ea typeface="Roboto Slab"/>
                <a:cs typeface="Roboto Slab"/>
                <a:sym typeface="Roboto Slab"/>
              </a:rPr>
              <a:t>La Alma</a:t>
            </a:r>
            <a:r>
              <a:rPr lang="en" sz="700">
                <a:solidFill>
                  <a:srgbClr val="FFFFFF"/>
                </a:solidFill>
                <a:latin typeface="Roboto Slab"/>
                <a:ea typeface="Roboto Slab"/>
                <a:cs typeface="Roboto Slab"/>
                <a:sym typeface="Roboto Slab"/>
              </a:rPr>
              <a:t> (detail)</a:t>
            </a:r>
            <a:endParaRPr sz="700">
              <a:solidFill>
                <a:srgbClr val="FFFFFF"/>
              </a:solidFill>
              <a:latin typeface="Roboto Slab"/>
              <a:ea typeface="Roboto Slab"/>
              <a:cs typeface="Roboto Slab"/>
              <a:sym typeface="Roboto Slab"/>
            </a:endParaRPr>
          </a:p>
          <a:p>
            <a:pPr marL="0" lvl="0" indent="0" algn="l" rtl="0">
              <a:spcBef>
                <a:spcPts val="0"/>
              </a:spcBef>
              <a:spcAft>
                <a:spcPts val="0"/>
              </a:spcAft>
              <a:buNone/>
            </a:pPr>
            <a:r>
              <a:rPr lang="en" sz="700">
                <a:solidFill>
                  <a:srgbClr val="FFFFFF"/>
                </a:solidFill>
                <a:latin typeface="Roboto Slab"/>
                <a:ea typeface="Roboto Slab"/>
                <a:cs typeface="Roboto Slab"/>
                <a:sym typeface="Roboto Slab"/>
              </a:rPr>
              <a:t>Credit: History Colorado</a:t>
            </a:r>
            <a:endParaRPr sz="700">
              <a:solidFill>
                <a:srgbClr val="FFFFFF"/>
              </a:solidFill>
              <a:latin typeface="Roboto Slab"/>
              <a:ea typeface="Roboto Slab"/>
              <a:cs typeface="Roboto Slab"/>
              <a:sym typeface="Roboto Slab"/>
            </a:endParaRPr>
          </a:p>
        </p:txBody>
      </p:sp>
      <p:sp>
        <p:nvSpPr>
          <p:cNvPr id="855" name="Google Shape;855;p84"/>
          <p:cNvSpPr txBox="1">
            <a:spLocks noGrp="1"/>
          </p:cNvSpPr>
          <p:nvPr>
            <p:ph type="body" idx="4"/>
          </p:nvPr>
        </p:nvSpPr>
        <p:spPr>
          <a:xfrm>
            <a:off x="4969625" y="2498750"/>
            <a:ext cx="3849000" cy="12717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highlight>
                  <a:schemeClr val="lt1"/>
                </a:highlight>
              </a:rPr>
              <a:t>New public art pieces commemorating the Sesquisemiquincentennial throughout the state will create moments of education and delight. Long after 2026, these expressions of our Colorado spirit will remain iconic touchstones for future generations. </a:t>
            </a:r>
            <a:endParaRPr sz="1200"/>
          </a:p>
          <a:p>
            <a:pPr marL="0" lvl="0" indent="0" algn="l" rtl="0">
              <a:lnSpc>
                <a:spcPct val="100000"/>
              </a:lnSpc>
              <a:spcBef>
                <a:spcPts val="1000"/>
              </a:spcBef>
              <a:spcAft>
                <a:spcPts val="0"/>
              </a:spcAft>
              <a:buClr>
                <a:schemeClr val="dk1"/>
              </a:buClr>
              <a:buSzPts val="1100"/>
              <a:buFont typeface="Arial"/>
              <a:buNone/>
            </a:pPr>
            <a:endParaRPr sz="1300"/>
          </a:p>
        </p:txBody>
      </p:sp>
      <p:sp>
        <p:nvSpPr>
          <p:cNvPr id="856" name="Google Shape;856;p84"/>
          <p:cNvSpPr txBox="1">
            <a:spLocks noGrp="1"/>
          </p:cNvSpPr>
          <p:nvPr>
            <p:ph type="body" idx="1"/>
          </p:nvPr>
        </p:nvSpPr>
        <p:spPr>
          <a:xfrm>
            <a:off x="4969625" y="2104300"/>
            <a:ext cx="3849000" cy="227700"/>
          </a:xfrm>
          <a:prstGeom prst="rect">
            <a:avLst/>
          </a:prstGeom>
          <a:noFill/>
          <a:ln>
            <a:noFill/>
          </a:ln>
          <a:effectLst>
            <a:outerShdw blurRad="368300" dist="25400" dir="5400000" algn="ctr" rotWithShape="0">
              <a:schemeClr val="dk1">
                <a:alpha val="9020"/>
              </a:schemeClr>
            </a:outerShdw>
          </a:effectLst>
        </p:spPr>
        <p:txBody>
          <a:bodyPr spcFirstLastPara="1" wrap="square" lIns="68575" tIns="34275" rIns="68575" bIns="34275" anchor="b" anchorCtr="0">
            <a:noAutofit/>
          </a:bodyPr>
          <a:lstStyle/>
          <a:p>
            <a:pPr marL="0" lvl="0" indent="0" algn="l" rtl="0">
              <a:lnSpc>
                <a:spcPct val="90000"/>
              </a:lnSpc>
              <a:spcBef>
                <a:spcPts val="0"/>
              </a:spcBef>
              <a:spcAft>
                <a:spcPts val="0"/>
              </a:spcAft>
              <a:buClr>
                <a:srgbClr val="3F3F3F"/>
              </a:buClr>
              <a:buSzPts val="1400"/>
              <a:buFont typeface="Roboto Slab SemiBold"/>
              <a:buNone/>
            </a:pPr>
            <a:r>
              <a:rPr lang="en" sz="1500" b="1">
                <a:solidFill>
                  <a:srgbClr val="3F3F3F"/>
                </a:solidFill>
                <a:latin typeface="Roboto Slab"/>
                <a:ea typeface="Roboto Slab"/>
                <a:cs typeface="Roboto Slab"/>
                <a:sym typeface="Roboto Slab"/>
              </a:rPr>
              <a:t>Welcome to Colorful Colorado</a:t>
            </a:r>
            <a:endParaRPr sz="1500" b="1">
              <a:solidFill>
                <a:srgbClr val="3F3F3F"/>
              </a:solidFill>
              <a:latin typeface="Roboto Slab"/>
              <a:ea typeface="Roboto Slab"/>
              <a:cs typeface="Roboto Slab"/>
              <a:sym typeface="Roboto Slab"/>
            </a:endParaRPr>
          </a:p>
        </p:txBody>
      </p:sp>
      <p:sp>
        <p:nvSpPr>
          <p:cNvPr id="857" name="Google Shape;857;p84"/>
          <p:cNvSpPr txBox="1">
            <a:spLocks noGrp="1"/>
          </p:cNvSpPr>
          <p:nvPr>
            <p:ph type="body" idx="1"/>
          </p:nvPr>
        </p:nvSpPr>
        <p:spPr>
          <a:xfrm>
            <a:off x="4972581" y="839122"/>
            <a:ext cx="3352200" cy="7821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rgbClr val="DC2927"/>
              </a:buClr>
              <a:buSzPts val="3145"/>
              <a:buFont typeface="Bebas Neue"/>
              <a:buNone/>
            </a:pPr>
            <a:r>
              <a:rPr lang="en" sz="3445">
                <a:solidFill>
                  <a:srgbClr val="32719E"/>
                </a:solidFill>
              </a:rPr>
              <a:t>CREATING MEMORABLE</a:t>
            </a:r>
            <a:br>
              <a:rPr lang="en" sz="3445">
                <a:solidFill>
                  <a:srgbClr val="32719E"/>
                </a:solidFill>
              </a:rPr>
            </a:br>
            <a:r>
              <a:rPr lang="en" sz="3445">
                <a:solidFill>
                  <a:srgbClr val="32719E"/>
                </a:solidFill>
              </a:rPr>
              <a:t>EXPERIENCES</a:t>
            </a:r>
            <a:endParaRPr sz="3445">
              <a:solidFill>
                <a:srgbClr val="32719E"/>
              </a:solidFill>
            </a:endParaRPr>
          </a:p>
        </p:txBody>
      </p:sp>
      <p:sp>
        <p:nvSpPr>
          <p:cNvPr id="858" name="Google Shape;858;p84"/>
          <p:cNvSpPr txBox="1">
            <a:spLocks noGrp="1"/>
          </p:cNvSpPr>
          <p:nvPr>
            <p:ph type="body" idx="3"/>
          </p:nvPr>
        </p:nvSpPr>
        <p:spPr>
          <a:xfrm>
            <a:off x="4969623" y="534025"/>
            <a:ext cx="3726300" cy="227700"/>
          </a:xfrm>
          <a:prstGeom prst="rect">
            <a:avLst/>
          </a:prstGeom>
          <a:noFill/>
          <a:ln>
            <a:noFill/>
          </a:ln>
          <a:effectLst>
            <a:outerShdw blurRad="368300" dist="25400" dir="5400000" algn="ctr" rotWithShape="0">
              <a:schemeClr val="dk1">
                <a:alpha val="9020"/>
              </a:schemeClr>
            </a:outerShdw>
          </a:effectLst>
        </p:spPr>
        <p:txBody>
          <a:bodyPr spcFirstLastPara="1" wrap="square" lIns="68575" tIns="34275" rIns="68575" bIns="34275" anchor="b" anchorCtr="0">
            <a:normAutofit lnSpcReduction="20000"/>
          </a:bodyPr>
          <a:lstStyle/>
          <a:p>
            <a:pPr marL="0" lvl="0" indent="0" algn="l" rtl="0">
              <a:spcBef>
                <a:spcPts val="0"/>
              </a:spcBef>
              <a:spcAft>
                <a:spcPts val="0"/>
              </a:spcAft>
              <a:buClr>
                <a:srgbClr val="DC2927"/>
              </a:buClr>
              <a:buSzPts val="1400"/>
              <a:buFont typeface="Roboto Slab"/>
              <a:buNone/>
            </a:pPr>
            <a:r>
              <a:rPr lang="en">
                <a:solidFill>
                  <a:srgbClr val="32719E"/>
                </a:solidFill>
              </a:rPr>
              <a:t>SIGNATURE INITIATIVES: ENGAGE</a:t>
            </a:r>
            <a:endParaRPr>
              <a:solidFill>
                <a:srgbClr val="32719E"/>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3" name="Google Shape;863;p85"/>
          <p:cNvSpPr txBox="1"/>
          <p:nvPr/>
        </p:nvSpPr>
        <p:spPr>
          <a:xfrm>
            <a:off x="720000" y="4759500"/>
            <a:ext cx="3216000" cy="38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700">
                <a:solidFill>
                  <a:srgbClr val="FFFFFF"/>
                </a:solidFill>
                <a:latin typeface="Roboto Slab"/>
                <a:ea typeface="Roboto Slab"/>
                <a:cs typeface="Roboto Slab"/>
                <a:sym typeface="Roboto Slab"/>
              </a:rPr>
              <a:t>John Fielder, Gunnison River in the Gunnison Gorge Wilderness</a:t>
            </a:r>
            <a:endParaRPr sz="700">
              <a:solidFill>
                <a:srgbClr val="FFFFFF"/>
              </a:solidFill>
              <a:latin typeface="Roboto Slab"/>
              <a:ea typeface="Roboto Slab"/>
              <a:cs typeface="Roboto Slab"/>
              <a:sym typeface="Roboto Slab"/>
            </a:endParaRPr>
          </a:p>
          <a:p>
            <a:pPr marL="0" lvl="0" indent="0" algn="l" rtl="0">
              <a:spcBef>
                <a:spcPts val="0"/>
              </a:spcBef>
              <a:spcAft>
                <a:spcPts val="0"/>
              </a:spcAft>
              <a:buNone/>
            </a:pPr>
            <a:r>
              <a:rPr lang="en" sz="700">
                <a:solidFill>
                  <a:srgbClr val="FFFFFF"/>
                </a:solidFill>
                <a:latin typeface="Roboto Slab"/>
                <a:ea typeface="Roboto Slab"/>
                <a:cs typeface="Roboto Slab"/>
                <a:sym typeface="Roboto Slab"/>
              </a:rPr>
              <a:t>History Colorado, 2023.1.526</a:t>
            </a:r>
            <a:endParaRPr sz="700">
              <a:solidFill>
                <a:srgbClr val="FFFFFF"/>
              </a:solidFill>
              <a:latin typeface="Roboto Slab"/>
              <a:ea typeface="Roboto Slab"/>
              <a:cs typeface="Roboto Slab"/>
              <a:sym typeface="Roboto Slab"/>
            </a:endParaRPr>
          </a:p>
        </p:txBody>
      </p:sp>
      <p:pic>
        <p:nvPicPr>
          <p:cNvPr id="864" name="Google Shape;864;p85"/>
          <p:cNvPicPr preferRelativeResize="0"/>
          <p:nvPr/>
        </p:nvPicPr>
        <p:blipFill rotWithShape="1">
          <a:blip r:embed="rId3">
            <a:alphaModFix/>
          </a:blip>
          <a:srcRect l="14610" t="563" r="33616" b="573"/>
          <a:stretch/>
        </p:blipFill>
        <p:spPr>
          <a:xfrm>
            <a:off x="5316300" y="0"/>
            <a:ext cx="2155565" cy="3087124"/>
          </a:xfrm>
          <a:prstGeom prst="rect">
            <a:avLst/>
          </a:prstGeom>
          <a:noFill/>
          <a:ln>
            <a:noFill/>
          </a:ln>
        </p:spPr>
      </p:pic>
      <p:pic>
        <p:nvPicPr>
          <p:cNvPr id="865" name="Google Shape;865;p85"/>
          <p:cNvPicPr preferRelativeResize="0"/>
          <p:nvPr/>
        </p:nvPicPr>
        <p:blipFill rotWithShape="1">
          <a:blip r:embed="rId4">
            <a:alphaModFix/>
          </a:blip>
          <a:srcRect l="6559" t="9331" r="32304" b="12714"/>
          <a:stretch/>
        </p:blipFill>
        <p:spPr>
          <a:xfrm>
            <a:off x="7558275" y="0"/>
            <a:ext cx="1585725" cy="1516500"/>
          </a:xfrm>
          <a:prstGeom prst="rect">
            <a:avLst/>
          </a:prstGeom>
          <a:noFill/>
          <a:ln>
            <a:noFill/>
          </a:ln>
        </p:spPr>
      </p:pic>
      <p:pic>
        <p:nvPicPr>
          <p:cNvPr id="866" name="Google Shape;866;p85"/>
          <p:cNvPicPr preferRelativeResize="0"/>
          <p:nvPr/>
        </p:nvPicPr>
        <p:blipFill rotWithShape="1">
          <a:blip r:embed="rId5">
            <a:alphaModFix/>
          </a:blip>
          <a:srcRect l="38629" t="12810" r="238" b="10660"/>
          <a:stretch/>
        </p:blipFill>
        <p:spPr>
          <a:xfrm>
            <a:off x="7558276" y="1598250"/>
            <a:ext cx="1585724" cy="1488875"/>
          </a:xfrm>
          <a:prstGeom prst="rect">
            <a:avLst/>
          </a:prstGeom>
          <a:noFill/>
          <a:ln>
            <a:noFill/>
          </a:ln>
        </p:spPr>
      </p:pic>
      <p:pic>
        <p:nvPicPr>
          <p:cNvPr id="867" name="Google Shape;867;p85"/>
          <p:cNvPicPr preferRelativeResize="0"/>
          <p:nvPr/>
        </p:nvPicPr>
        <p:blipFill rotWithShape="1">
          <a:blip r:embed="rId6">
            <a:alphaModFix/>
          </a:blip>
          <a:srcRect t="2694" b="10090"/>
          <a:stretch/>
        </p:blipFill>
        <p:spPr>
          <a:xfrm>
            <a:off x="5316300" y="3167900"/>
            <a:ext cx="3827700" cy="1975600"/>
          </a:xfrm>
          <a:prstGeom prst="rect">
            <a:avLst/>
          </a:prstGeom>
          <a:noFill/>
          <a:ln>
            <a:noFill/>
          </a:ln>
        </p:spPr>
      </p:pic>
      <p:sp>
        <p:nvSpPr>
          <p:cNvPr id="868" name="Google Shape;868;p85"/>
          <p:cNvSpPr txBox="1"/>
          <p:nvPr/>
        </p:nvSpPr>
        <p:spPr>
          <a:xfrm>
            <a:off x="2211300" y="4576800"/>
            <a:ext cx="3105000" cy="566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700">
                <a:solidFill>
                  <a:srgbClr val="434343"/>
                </a:solidFill>
                <a:latin typeface="Roboto Slab Light"/>
                <a:ea typeface="Roboto Slab Light"/>
                <a:cs typeface="Roboto Slab Light"/>
                <a:sym typeface="Roboto Slab Light"/>
              </a:rPr>
              <a:t>Clockwise: Evan Gill on Capitol Peak (</a:t>
            </a:r>
            <a:r>
              <a:rPr lang="en" sz="700" u="sng">
                <a:solidFill>
                  <a:srgbClr val="434343"/>
                </a:solidFill>
                <a:latin typeface="Roboto Slab Light"/>
                <a:ea typeface="Roboto Slab Light"/>
                <a:cs typeface="Roboto Slab Light"/>
                <a:sym typeface="Roboto Slab Light"/>
                <a:hlinkClick r:id="rId7">
                  <a:extLst>
                    <a:ext uri="{A12FA001-AC4F-418D-AE19-62706E023703}">
                      <ahyp:hlinkClr xmlns:ahyp="http://schemas.microsoft.com/office/drawing/2018/hyperlinkcolor" val="tx"/>
                    </a:ext>
                  </a:extLst>
                </a:hlinkClick>
              </a:rPr>
              <a:t>5280</a:t>
            </a:r>
            <a:r>
              <a:rPr lang="en" sz="700">
                <a:solidFill>
                  <a:srgbClr val="434343"/>
                </a:solidFill>
                <a:latin typeface="Roboto Slab Light"/>
                <a:ea typeface="Roboto Slab Light"/>
                <a:cs typeface="Roboto Slab Light"/>
                <a:sym typeface="Roboto Slab Light"/>
              </a:rPr>
              <a:t>); Summiting Mt Elbert (</a:t>
            </a:r>
            <a:r>
              <a:rPr lang="en" sz="700" u="sng">
                <a:solidFill>
                  <a:srgbClr val="434343"/>
                </a:solidFill>
                <a:latin typeface="Roboto Slab Light"/>
                <a:ea typeface="Roboto Slab Light"/>
                <a:cs typeface="Roboto Slab Light"/>
                <a:sym typeface="Roboto Slab Light"/>
                <a:hlinkClick r:id="rId8">
                  <a:extLst>
                    <a:ext uri="{A12FA001-AC4F-418D-AE19-62706E023703}">
                      <ahyp:hlinkClr xmlns:ahyp="http://schemas.microsoft.com/office/drawing/2018/hyperlinkcolor" val="tx"/>
                    </a:ext>
                  </a:extLst>
                </a:hlinkClick>
              </a:rPr>
              <a:t>Colorado Hikes and Hops</a:t>
            </a:r>
            <a:r>
              <a:rPr lang="en" sz="700">
                <a:solidFill>
                  <a:srgbClr val="434343"/>
                </a:solidFill>
                <a:latin typeface="Roboto Slab Light"/>
                <a:ea typeface="Roboto Slab Light"/>
                <a:cs typeface="Roboto Slab Light"/>
                <a:sym typeface="Roboto Slab Light"/>
              </a:rPr>
              <a:t>); Sarah, aka Miss Adventure Pants, on Greys Peak (</a:t>
            </a:r>
            <a:r>
              <a:rPr lang="en" sz="700" u="sng">
                <a:solidFill>
                  <a:srgbClr val="434343"/>
                </a:solidFill>
                <a:latin typeface="Roboto Slab Light"/>
                <a:ea typeface="Roboto Slab Light"/>
                <a:cs typeface="Roboto Slab Light"/>
                <a:sym typeface="Roboto Slab Light"/>
                <a:hlinkClick r:id="rId9">
                  <a:extLst>
                    <a:ext uri="{A12FA001-AC4F-418D-AE19-62706E023703}">
                      <ahyp:hlinkClr xmlns:ahyp="http://schemas.microsoft.com/office/drawing/2018/hyperlinkcolor" val="tx"/>
                    </a:ext>
                  </a:extLst>
                </a:hlinkClick>
              </a:rPr>
              <a:t>missadventurepants.com</a:t>
            </a:r>
            <a:r>
              <a:rPr lang="en" sz="700">
                <a:solidFill>
                  <a:srgbClr val="434343"/>
                </a:solidFill>
                <a:latin typeface="Roboto Slab Light"/>
                <a:ea typeface="Roboto Slab Light"/>
                <a:cs typeface="Roboto Slab Light"/>
                <a:sym typeface="Roboto Slab Light"/>
              </a:rPr>
              <a:t>) ; Josh Jeperson honoring Navy SEALS on Ellingwood Point (</a:t>
            </a:r>
            <a:r>
              <a:rPr lang="en" sz="700" u="sng">
                <a:solidFill>
                  <a:srgbClr val="434343"/>
                </a:solidFill>
                <a:latin typeface="Roboto Slab Light"/>
                <a:ea typeface="Roboto Slab Light"/>
                <a:cs typeface="Roboto Slab Light"/>
                <a:sym typeface="Roboto Slab Light"/>
                <a:hlinkClick r:id="rId10">
                  <a:extLst>
                    <a:ext uri="{A12FA001-AC4F-418D-AE19-62706E023703}">
                      <ahyp:hlinkClr xmlns:ahyp="http://schemas.microsoft.com/office/drawing/2018/hyperlinkcolor" val="tx"/>
                    </a:ext>
                  </a:extLst>
                </a:hlinkClick>
              </a:rPr>
              <a:t>Backcountry Magazine</a:t>
            </a:r>
            <a:r>
              <a:rPr lang="en" sz="700">
                <a:solidFill>
                  <a:srgbClr val="434343"/>
                </a:solidFill>
                <a:latin typeface="Roboto Slab Light"/>
                <a:ea typeface="Roboto Slab Light"/>
                <a:cs typeface="Roboto Slab Light"/>
                <a:sym typeface="Roboto Slab Light"/>
              </a:rPr>
              <a:t>)</a:t>
            </a:r>
            <a:endParaRPr sz="700">
              <a:solidFill>
                <a:srgbClr val="434343"/>
              </a:solidFill>
              <a:latin typeface="Roboto Slab Light"/>
              <a:ea typeface="Roboto Slab Light"/>
              <a:cs typeface="Roboto Slab Light"/>
              <a:sym typeface="Roboto Slab Light"/>
            </a:endParaRPr>
          </a:p>
        </p:txBody>
      </p:sp>
      <p:sp>
        <p:nvSpPr>
          <p:cNvPr id="869" name="Google Shape;869;p85"/>
          <p:cNvSpPr txBox="1">
            <a:spLocks noGrp="1"/>
          </p:cNvSpPr>
          <p:nvPr>
            <p:ph type="body" idx="4"/>
          </p:nvPr>
        </p:nvSpPr>
        <p:spPr>
          <a:xfrm>
            <a:off x="1028975" y="2392665"/>
            <a:ext cx="3999000" cy="10104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1000"/>
              </a:spcAft>
              <a:buClr>
                <a:schemeClr val="dk1"/>
              </a:buClr>
              <a:buSzPts val="1100"/>
              <a:buFont typeface="Arial"/>
              <a:buNone/>
            </a:pPr>
            <a:r>
              <a:rPr lang="en" sz="1200">
                <a:highlight>
                  <a:schemeClr val="lt1"/>
                </a:highlight>
              </a:rPr>
              <a:t>Carrying forward a tradition begun with the Bicentennial— and celebrating like no other state can—teams of Coloradan climbers will summit each of the state’s Fourteeners on Independence Day 2026.</a:t>
            </a:r>
            <a:endParaRPr sz="1200"/>
          </a:p>
        </p:txBody>
      </p:sp>
      <p:sp>
        <p:nvSpPr>
          <p:cNvPr id="870" name="Google Shape;870;p85"/>
          <p:cNvSpPr txBox="1">
            <a:spLocks noGrp="1"/>
          </p:cNvSpPr>
          <p:nvPr>
            <p:ph type="body" idx="1"/>
          </p:nvPr>
        </p:nvSpPr>
        <p:spPr>
          <a:xfrm>
            <a:off x="1028975" y="2022325"/>
            <a:ext cx="3999000" cy="227700"/>
          </a:xfrm>
          <a:prstGeom prst="rect">
            <a:avLst/>
          </a:prstGeom>
          <a:noFill/>
          <a:ln>
            <a:noFill/>
          </a:ln>
          <a:effectLst>
            <a:outerShdw blurRad="368300" dist="25400" dir="5400000" algn="ctr" rotWithShape="0">
              <a:schemeClr val="dk1">
                <a:alpha val="9020"/>
              </a:schemeClr>
            </a:outerShdw>
          </a:effectLst>
        </p:spPr>
        <p:txBody>
          <a:bodyPr spcFirstLastPara="1" wrap="square" lIns="68575" tIns="34275" rIns="68575" bIns="34275" anchor="b" anchorCtr="0">
            <a:noAutofit/>
          </a:bodyPr>
          <a:lstStyle/>
          <a:p>
            <a:pPr marL="0" lvl="0" indent="0" algn="l" rtl="0">
              <a:lnSpc>
                <a:spcPct val="90000"/>
              </a:lnSpc>
              <a:spcBef>
                <a:spcPts val="0"/>
              </a:spcBef>
              <a:spcAft>
                <a:spcPts val="0"/>
              </a:spcAft>
              <a:buClr>
                <a:srgbClr val="3F3F3F"/>
              </a:buClr>
              <a:buSzPts val="1400"/>
              <a:buFont typeface="Roboto Slab SemiBold"/>
              <a:buNone/>
            </a:pPr>
            <a:r>
              <a:rPr lang="en" sz="1500" b="1">
                <a:solidFill>
                  <a:srgbClr val="3F3F3F"/>
                </a:solidFill>
                <a:latin typeface="Roboto Slab"/>
                <a:ea typeface="Roboto Slab"/>
                <a:cs typeface="Roboto Slab"/>
                <a:sym typeface="Roboto Slab"/>
              </a:rPr>
              <a:t>Commemoration: Colorado Style</a:t>
            </a:r>
            <a:endParaRPr sz="1500" b="1">
              <a:solidFill>
                <a:srgbClr val="3F3F3F"/>
              </a:solidFill>
              <a:latin typeface="Roboto Slab"/>
              <a:ea typeface="Roboto Slab"/>
              <a:cs typeface="Roboto Slab"/>
              <a:sym typeface="Roboto Slab"/>
            </a:endParaRPr>
          </a:p>
        </p:txBody>
      </p:sp>
      <p:sp>
        <p:nvSpPr>
          <p:cNvPr id="871" name="Google Shape;871;p85"/>
          <p:cNvSpPr txBox="1">
            <a:spLocks noGrp="1"/>
          </p:cNvSpPr>
          <p:nvPr>
            <p:ph type="body" idx="3"/>
          </p:nvPr>
        </p:nvSpPr>
        <p:spPr>
          <a:xfrm>
            <a:off x="1029317" y="534029"/>
            <a:ext cx="4617000" cy="227700"/>
          </a:xfrm>
          <a:prstGeom prst="rect">
            <a:avLst/>
          </a:prstGeom>
          <a:noFill/>
          <a:ln>
            <a:noFill/>
          </a:ln>
          <a:effectLst>
            <a:outerShdw blurRad="368300" dist="25400" dir="5400000" algn="ctr" rotWithShape="0">
              <a:schemeClr val="dk1">
                <a:alpha val="9020"/>
              </a:schemeClr>
            </a:outerShdw>
          </a:effectLst>
        </p:spPr>
        <p:txBody>
          <a:bodyPr spcFirstLastPara="1" wrap="square" lIns="68575" tIns="34275" rIns="68575" bIns="34275" anchor="b" anchorCtr="0">
            <a:normAutofit lnSpcReduction="20000"/>
          </a:bodyPr>
          <a:lstStyle/>
          <a:p>
            <a:pPr marL="0" lvl="0" indent="0" algn="l" rtl="0">
              <a:lnSpc>
                <a:spcPct val="90000"/>
              </a:lnSpc>
              <a:spcBef>
                <a:spcPts val="0"/>
              </a:spcBef>
              <a:spcAft>
                <a:spcPts val="0"/>
              </a:spcAft>
              <a:buClr>
                <a:srgbClr val="DC2927"/>
              </a:buClr>
              <a:buSzPts val="1400"/>
              <a:buFont typeface="Roboto Slab"/>
              <a:buNone/>
            </a:pPr>
            <a:r>
              <a:rPr lang="en">
                <a:solidFill>
                  <a:srgbClr val="32719E"/>
                </a:solidFill>
              </a:rPr>
              <a:t>SIGNATURE INITIATIVES: ENGAGE</a:t>
            </a:r>
            <a:endParaRPr>
              <a:solidFill>
                <a:srgbClr val="32719E"/>
              </a:solidFill>
            </a:endParaRPr>
          </a:p>
        </p:txBody>
      </p:sp>
      <p:sp>
        <p:nvSpPr>
          <p:cNvPr id="872" name="Google Shape;872;p85"/>
          <p:cNvSpPr txBox="1">
            <a:spLocks noGrp="1"/>
          </p:cNvSpPr>
          <p:nvPr>
            <p:ph type="body" idx="1"/>
          </p:nvPr>
        </p:nvSpPr>
        <p:spPr>
          <a:xfrm>
            <a:off x="1029325" y="839125"/>
            <a:ext cx="3867900" cy="7821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rgbClr val="DC2927"/>
              </a:buClr>
              <a:buSzPts val="3145"/>
              <a:buFont typeface="Bebas Neue"/>
              <a:buNone/>
            </a:pPr>
            <a:r>
              <a:rPr lang="en" sz="3445">
                <a:solidFill>
                  <a:srgbClr val="32719E"/>
                </a:solidFill>
              </a:rPr>
              <a:t>CREATING MEMORABLE</a:t>
            </a:r>
            <a:br>
              <a:rPr lang="en" sz="3445">
                <a:solidFill>
                  <a:srgbClr val="32719E"/>
                </a:solidFill>
              </a:rPr>
            </a:br>
            <a:r>
              <a:rPr lang="en" sz="3445">
                <a:solidFill>
                  <a:srgbClr val="32719E"/>
                </a:solidFill>
              </a:rPr>
              <a:t>EXPERIENCES</a:t>
            </a:r>
            <a:endParaRPr sz="3445">
              <a:solidFill>
                <a:srgbClr val="32719E"/>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77" name="Google Shape;877;p86"/>
          <p:cNvSpPr txBox="1">
            <a:spLocks noGrp="1"/>
          </p:cNvSpPr>
          <p:nvPr>
            <p:ph type="body" idx="3"/>
          </p:nvPr>
        </p:nvSpPr>
        <p:spPr>
          <a:xfrm>
            <a:off x="1029324" y="534025"/>
            <a:ext cx="3994800" cy="227700"/>
          </a:xfrm>
          <a:prstGeom prst="rect">
            <a:avLst/>
          </a:prstGeom>
          <a:noFill/>
          <a:ln>
            <a:noFill/>
          </a:ln>
          <a:effectLst>
            <a:outerShdw blurRad="368300" dist="25400" dir="5400000" algn="ctr" rotWithShape="0">
              <a:schemeClr val="dk1">
                <a:alpha val="9019"/>
              </a:schemeClr>
            </a:outerShdw>
          </a:effectLst>
        </p:spPr>
        <p:txBody>
          <a:bodyPr spcFirstLastPara="1" wrap="square" lIns="68575" tIns="34275" rIns="68575" bIns="34275" anchor="b" anchorCtr="0">
            <a:normAutofit lnSpcReduction="20000"/>
          </a:bodyPr>
          <a:lstStyle/>
          <a:p>
            <a:pPr marL="0" lvl="0" indent="0" algn="l" rtl="0">
              <a:lnSpc>
                <a:spcPct val="90000"/>
              </a:lnSpc>
              <a:spcBef>
                <a:spcPts val="0"/>
              </a:spcBef>
              <a:spcAft>
                <a:spcPts val="0"/>
              </a:spcAft>
              <a:buClr>
                <a:srgbClr val="DC2927"/>
              </a:buClr>
              <a:buSzPts val="1400"/>
              <a:buFont typeface="Roboto Slab"/>
              <a:buNone/>
            </a:pPr>
            <a:r>
              <a:rPr lang="en">
                <a:solidFill>
                  <a:srgbClr val="EE9F36"/>
                </a:solidFill>
              </a:rPr>
              <a:t>SIGNATURE INITIATIVES: EDUCATE</a:t>
            </a:r>
            <a:endParaRPr>
              <a:solidFill>
                <a:srgbClr val="EE9F36"/>
              </a:solidFill>
            </a:endParaRPr>
          </a:p>
        </p:txBody>
      </p:sp>
      <p:sp>
        <p:nvSpPr>
          <p:cNvPr id="878" name="Google Shape;878;p86"/>
          <p:cNvSpPr txBox="1">
            <a:spLocks noGrp="1"/>
          </p:cNvSpPr>
          <p:nvPr>
            <p:ph type="body" idx="7"/>
          </p:nvPr>
        </p:nvSpPr>
        <p:spPr>
          <a:xfrm>
            <a:off x="6129337" y="4980623"/>
            <a:ext cx="3021479" cy="162878"/>
          </a:xfrm>
          <a:prstGeom prst="rect">
            <a:avLst/>
          </a:prstGeom>
          <a:noFill/>
          <a:ln>
            <a:noFill/>
          </a:ln>
        </p:spPr>
        <p:txBody>
          <a:bodyPr spcFirstLastPara="1" wrap="square" lIns="68575" tIns="34275" rIns="68575" bIns="34275" anchor="t" anchorCtr="0">
            <a:normAutofit/>
          </a:bodyPr>
          <a:lstStyle/>
          <a:p>
            <a:pPr marL="0" lvl="0" indent="0" algn="r" rtl="0">
              <a:lnSpc>
                <a:spcPct val="90000"/>
              </a:lnSpc>
              <a:spcBef>
                <a:spcPts val="0"/>
              </a:spcBef>
              <a:spcAft>
                <a:spcPts val="0"/>
              </a:spcAft>
              <a:buClr>
                <a:schemeClr val="lt1"/>
              </a:buClr>
              <a:buSzPts val="600"/>
              <a:buNone/>
            </a:pPr>
            <a:endParaRPr/>
          </a:p>
        </p:txBody>
      </p:sp>
      <p:pic>
        <p:nvPicPr>
          <p:cNvPr id="879" name="Google Shape;879;p86"/>
          <p:cNvPicPr preferRelativeResize="0"/>
          <p:nvPr/>
        </p:nvPicPr>
        <p:blipFill rotWithShape="1">
          <a:blip r:embed="rId3">
            <a:alphaModFix/>
          </a:blip>
          <a:srcRect l="23695" r="22018"/>
          <a:stretch/>
        </p:blipFill>
        <p:spPr>
          <a:xfrm>
            <a:off x="5316299" y="0"/>
            <a:ext cx="3827700" cy="5143500"/>
          </a:xfrm>
          <a:prstGeom prst="rect">
            <a:avLst/>
          </a:prstGeom>
          <a:noFill/>
          <a:ln>
            <a:noFill/>
          </a:ln>
        </p:spPr>
      </p:pic>
      <p:sp>
        <p:nvSpPr>
          <p:cNvPr id="880" name="Google Shape;880;p86"/>
          <p:cNvSpPr txBox="1"/>
          <p:nvPr/>
        </p:nvSpPr>
        <p:spPr>
          <a:xfrm>
            <a:off x="5316300" y="4664100"/>
            <a:ext cx="3219300" cy="479400"/>
          </a:xfrm>
          <a:prstGeom prst="rect">
            <a:avLst/>
          </a:prstGeom>
          <a:noFill/>
          <a:ln>
            <a:noFill/>
          </a:ln>
        </p:spPr>
        <p:txBody>
          <a:bodyPr spcFirstLastPara="1" wrap="square" lIns="91425" tIns="91425" rIns="91425" bIns="91425" anchor="t" anchorCtr="0">
            <a:noAutofit/>
          </a:bodyPr>
          <a:lstStyle/>
          <a:p>
            <a:pPr marL="0" marR="292100" lvl="0" indent="0" algn="l" rtl="0">
              <a:lnSpc>
                <a:spcPct val="110000"/>
              </a:lnSpc>
              <a:spcBef>
                <a:spcPts val="1500"/>
              </a:spcBef>
              <a:spcAft>
                <a:spcPts val="1500"/>
              </a:spcAft>
              <a:buNone/>
            </a:pPr>
            <a:r>
              <a:rPr lang="en" sz="700">
                <a:solidFill>
                  <a:srgbClr val="FFFFFF"/>
                </a:solidFill>
                <a:latin typeface="Roboto Slab"/>
                <a:ea typeface="Roboto Slab"/>
                <a:cs typeface="Roboto Slab"/>
                <a:sym typeface="Roboto Slab"/>
              </a:rPr>
              <a:t>A member of Mirai Daiko, a four-woman Japanese drum group, performs at the 2004 Colorado Dragon Boat Festival. Credit: </a:t>
            </a:r>
            <a:r>
              <a:rPr lang="en" sz="700" i="1">
                <a:solidFill>
                  <a:srgbClr val="FFFFFF"/>
                </a:solidFill>
                <a:latin typeface="Roboto Slab"/>
                <a:ea typeface="Roboto Slab"/>
                <a:cs typeface="Roboto Slab"/>
                <a:sym typeface="Roboto Slab"/>
              </a:rPr>
              <a:t>Rocky Mountain News</a:t>
            </a:r>
            <a:r>
              <a:rPr lang="en" sz="700">
                <a:solidFill>
                  <a:srgbClr val="FFFFFF"/>
                </a:solidFill>
                <a:latin typeface="Roboto Slab"/>
                <a:ea typeface="Roboto Slab"/>
                <a:cs typeface="Roboto Slab"/>
                <a:sym typeface="Roboto Slab"/>
              </a:rPr>
              <a:t>, via Denver Public Library, RMN-025-5988</a:t>
            </a:r>
            <a:endParaRPr sz="700">
              <a:solidFill>
                <a:srgbClr val="FFFFFF"/>
              </a:solidFill>
              <a:latin typeface="Roboto Slab"/>
              <a:ea typeface="Roboto Slab"/>
              <a:cs typeface="Roboto Slab"/>
              <a:sym typeface="Roboto Slab"/>
            </a:endParaRPr>
          </a:p>
        </p:txBody>
      </p:sp>
      <p:sp>
        <p:nvSpPr>
          <p:cNvPr id="881" name="Google Shape;881;p86"/>
          <p:cNvSpPr txBox="1">
            <a:spLocks noGrp="1"/>
          </p:cNvSpPr>
          <p:nvPr>
            <p:ph type="body" idx="1"/>
          </p:nvPr>
        </p:nvSpPr>
        <p:spPr>
          <a:xfrm>
            <a:off x="1028950" y="811476"/>
            <a:ext cx="3827700" cy="7812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rgbClr val="DC2927"/>
              </a:buClr>
              <a:buSzPts val="3145"/>
              <a:buFont typeface="Bebas Neue"/>
              <a:buNone/>
            </a:pPr>
            <a:r>
              <a:rPr lang="en" sz="3445">
                <a:solidFill>
                  <a:srgbClr val="EE9F36"/>
                </a:solidFill>
              </a:rPr>
              <a:t>COMMEMORATING </a:t>
            </a:r>
            <a:br>
              <a:rPr lang="en" sz="3445">
                <a:solidFill>
                  <a:srgbClr val="EE9F36"/>
                </a:solidFill>
              </a:rPr>
            </a:br>
            <a:r>
              <a:rPr lang="en" sz="3445">
                <a:solidFill>
                  <a:srgbClr val="EE9F36"/>
                </a:solidFill>
              </a:rPr>
              <a:t>OUR sHARED HISTORY </a:t>
            </a:r>
            <a:endParaRPr sz="3445">
              <a:solidFill>
                <a:srgbClr val="EE9F36"/>
              </a:solidFill>
            </a:endParaRPr>
          </a:p>
        </p:txBody>
      </p:sp>
      <p:sp>
        <p:nvSpPr>
          <p:cNvPr id="882" name="Google Shape;882;p86"/>
          <p:cNvSpPr txBox="1">
            <a:spLocks noGrp="1"/>
          </p:cNvSpPr>
          <p:nvPr>
            <p:ph type="body" idx="4"/>
          </p:nvPr>
        </p:nvSpPr>
        <p:spPr>
          <a:xfrm>
            <a:off x="1030825" y="2418477"/>
            <a:ext cx="3991800" cy="10104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highlight>
                  <a:schemeClr val="lt1"/>
                </a:highlight>
              </a:rPr>
              <a:t>Colorado’s museums and cultural institutions will create exhibitions and programs that invite us to reflect on our shared history and our role in America’s story. </a:t>
            </a:r>
            <a:endParaRPr sz="1200">
              <a:highlight>
                <a:schemeClr val="lt1"/>
              </a:highlight>
            </a:endParaRPr>
          </a:p>
          <a:p>
            <a:pPr marL="0" lvl="0" indent="0" algn="l" rtl="0">
              <a:lnSpc>
                <a:spcPct val="115000"/>
              </a:lnSpc>
              <a:spcBef>
                <a:spcPts val="1000"/>
              </a:spcBef>
              <a:spcAft>
                <a:spcPts val="0"/>
              </a:spcAft>
              <a:buClr>
                <a:schemeClr val="dk1"/>
              </a:buClr>
              <a:buSzPts val="1100"/>
              <a:buFont typeface="Arial"/>
              <a:buNone/>
            </a:pPr>
            <a:r>
              <a:rPr lang="en" sz="1200">
                <a:highlight>
                  <a:schemeClr val="lt1"/>
                </a:highlight>
              </a:rPr>
              <a:t>From new museums to groundbreaking major exhibitions to traveling and digital exhibitions accessible to all Coloradans, the state’s vibrant cultural sector will offer us new perspectives on how we got to now and what we want our shared future to be. </a:t>
            </a:r>
            <a:endParaRPr sz="1200"/>
          </a:p>
          <a:p>
            <a:pPr marL="0" lvl="0" indent="0" algn="l" rtl="0">
              <a:lnSpc>
                <a:spcPct val="100000"/>
              </a:lnSpc>
              <a:spcBef>
                <a:spcPts val="1000"/>
              </a:spcBef>
              <a:spcAft>
                <a:spcPts val="0"/>
              </a:spcAft>
              <a:buClr>
                <a:schemeClr val="dk1"/>
              </a:buClr>
              <a:buSzPts val="1100"/>
              <a:buFont typeface="Arial"/>
              <a:buNone/>
            </a:pPr>
            <a:endParaRPr sz="1300"/>
          </a:p>
        </p:txBody>
      </p:sp>
      <p:sp>
        <p:nvSpPr>
          <p:cNvPr id="883" name="Google Shape;883;p86"/>
          <p:cNvSpPr txBox="1">
            <a:spLocks noGrp="1"/>
          </p:cNvSpPr>
          <p:nvPr>
            <p:ph type="body" idx="6"/>
          </p:nvPr>
        </p:nvSpPr>
        <p:spPr>
          <a:xfrm>
            <a:off x="1030825" y="2026650"/>
            <a:ext cx="3991800" cy="227700"/>
          </a:xfrm>
          <a:prstGeom prst="rect">
            <a:avLst/>
          </a:prstGeom>
          <a:noFill/>
          <a:ln>
            <a:noFill/>
          </a:ln>
          <a:effectLst>
            <a:outerShdw blurRad="368300" dist="25400" dir="5400000" algn="ctr" rotWithShape="0">
              <a:schemeClr val="dk1">
                <a:alpha val="9020"/>
              </a:schemeClr>
            </a:outerShdw>
          </a:effectLst>
        </p:spPr>
        <p:txBody>
          <a:bodyPr spcFirstLastPara="1" wrap="square" lIns="68575" tIns="34275" rIns="68575" bIns="34275" anchor="b" anchorCtr="0">
            <a:noAutofit/>
          </a:bodyPr>
          <a:lstStyle/>
          <a:p>
            <a:pPr marL="0" lvl="0" indent="0" algn="l" rtl="0">
              <a:lnSpc>
                <a:spcPct val="90000"/>
              </a:lnSpc>
              <a:spcBef>
                <a:spcPts val="0"/>
              </a:spcBef>
              <a:spcAft>
                <a:spcPts val="0"/>
              </a:spcAft>
              <a:buClr>
                <a:srgbClr val="3F3F3F"/>
              </a:buClr>
              <a:buSzPts val="1400"/>
              <a:buFont typeface="Roboto Slab SemiBold"/>
              <a:buNone/>
            </a:pPr>
            <a:r>
              <a:rPr lang="en" sz="1500"/>
              <a:t>COauthoring the Stories of US</a:t>
            </a:r>
            <a:endParaRPr sz="15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888" name="Google Shape;888;p87"/>
          <p:cNvSpPr txBox="1">
            <a:spLocks noGrp="1"/>
          </p:cNvSpPr>
          <p:nvPr>
            <p:ph type="body" idx="7"/>
          </p:nvPr>
        </p:nvSpPr>
        <p:spPr>
          <a:xfrm>
            <a:off x="6129337" y="4980623"/>
            <a:ext cx="3021600" cy="162900"/>
          </a:xfrm>
          <a:prstGeom prst="rect">
            <a:avLst/>
          </a:prstGeom>
          <a:noFill/>
          <a:ln>
            <a:noFill/>
          </a:ln>
        </p:spPr>
        <p:txBody>
          <a:bodyPr spcFirstLastPara="1" wrap="square" lIns="68575" tIns="34275" rIns="68575" bIns="34275" anchor="t" anchorCtr="0">
            <a:normAutofit/>
          </a:bodyPr>
          <a:lstStyle/>
          <a:p>
            <a:pPr marL="0" lvl="0" indent="0" algn="r" rtl="0">
              <a:lnSpc>
                <a:spcPct val="90000"/>
              </a:lnSpc>
              <a:spcBef>
                <a:spcPts val="0"/>
              </a:spcBef>
              <a:spcAft>
                <a:spcPts val="0"/>
              </a:spcAft>
              <a:buClr>
                <a:schemeClr val="lt1"/>
              </a:buClr>
              <a:buSzPts val="600"/>
              <a:buNone/>
            </a:pPr>
            <a:endParaRPr/>
          </a:p>
        </p:txBody>
      </p:sp>
      <p:pic>
        <p:nvPicPr>
          <p:cNvPr id="889" name="Google Shape;889;p87"/>
          <p:cNvPicPr preferRelativeResize="0"/>
          <p:nvPr/>
        </p:nvPicPr>
        <p:blipFill rotWithShape="1">
          <a:blip r:embed="rId3">
            <a:alphaModFix/>
          </a:blip>
          <a:srcRect l="41401" r="8047"/>
          <a:stretch/>
        </p:blipFill>
        <p:spPr>
          <a:xfrm>
            <a:off x="786850" y="0"/>
            <a:ext cx="3750999" cy="5143500"/>
          </a:xfrm>
          <a:prstGeom prst="rect">
            <a:avLst/>
          </a:prstGeom>
          <a:noFill/>
          <a:ln>
            <a:noFill/>
          </a:ln>
        </p:spPr>
      </p:pic>
      <p:sp>
        <p:nvSpPr>
          <p:cNvPr id="890" name="Google Shape;890;p87"/>
          <p:cNvSpPr txBox="1"/>
          <p:nvPr/>
        </p:nvSpPr>
        <p:spPr>
          <a:xfrm>
            <a:off x="1753875" y="4624800"/>
            <a:ext cx="2726700" cy="518700"/>
          </a:xfrm>
          <a:prstGeom prst="rect">
            <a:avLst/>
          </a:prstGeom>
          <a:noFill/>
          <a:ln>
            <a:noFill/>
          </a:ln>
        </p:spPr>
        <p:txBody>
          <a:bodyPr spcFirstLastPara="1" wrap="square" lIns="91425" tIns="91425" rIns="91425" bIns="91425" anchor="t" anchorCtr="0">
            <a:noAutofit/>
          </a:bodyPr>
          <a:lstStyle/>
          <a:p>
            <a:pPr marL="0" marR="0" lvl="0" indent="0" algn="r" rtl="0">
              <a:lnSpc>
                <a:spcPct val="110000"/>
              </a:lnSpc>
              <a:spcBef>
                <a:spcPts val="1500"/>
              </a:spcBef>
              <a:spcAft>
                <a:spcPts val="1500"/>
              </a:spcAft>
              <a:buNone/>
            </a:pPr>
            <a:r>
              <a:rPr lang="en" sz="700">
                <a:solidFill>
                  <a:srgbClr val="FFFFFF"/>
                </a:solidFill>
                <a:latin typeface="Roboto Slab"/>
                <a:ea typeface="Roboto Slab"/>
                <a:cs typeface="Roboto Slab"/>
                <a:sym typeface="Roboto Slab"/>
              </a:rPr>
              <a:t>Shelby Anderson, 5th grader at Maxwell Elementary in Denver. Credit: Ellen Jaskol, </a:t>
            </a:r>
            <a:r>
              <a:rPr lang="en" sz="700" i="1">
                <a:solidFill>
                  <a:srgbClr val="FFFFFF"/>
                </a:solidFill>
                <a:latin typeface="Roboto Slab"/>
                <a:ea typeface="Roboto Slab"/>
                <a:cs typeface="Roboto Slab"/>
                <a:sym typeface="Roboto Slab"/>
              </a:rPr>
              <a:t>Rocky Mountain News</a:t>
            </a:r>
            <a:r>
              <a:rPr lang="en" sz="700">
                <a:solidFill>
                  <a:srgbClr val="FFFFFF"/>
                </a:solidFill>
                <a:latin typeface="Roboto Slab"/>
                <a:ea typeface="Roboto Slab"/>
                <a:cs typeface="Roboto Slab"/>
                <a:sym typeface="Roboto Slab"/>
              </a:rPr>
              <a:t>, Aug 10, 2005, via Denver Public Library, RMN-025-4208</a:t>
            </a:r>
            <a:endParaRPr sz="700">
              <a:solidFill>
                <a:srgbClr val="FFFFFF"/>
              </a:solidFill>
              <a:latin typeface="Roboto Slab"/>
              <a:ea typeface="Roboto Slab"/>
              <a:cs typeface="Roboto Slab"/>
              <a:sym typeface="Roboto Slab"/>
            </a:endParaRPr>
          </a:p>
        </p:txBody>
      </p:sp>
      <p:sp>
        <p:nvSpPr>
          <p:cNvPr id="891" name="Google Shape;891;p87"/>
          <p:cNvSpPr txBox="1">
            <a:spLocks noGrp="1"/>
          </p:cNvSpPr>
          <p:nvPr>
            <p:ph type="body" idx="4"/>
          </p:nvPr>
        </p:nvSpPr>
        <p:spPr>
          <a:xfrm>
            <a:off x="4946675" y="2382552"/>
            <a:ext cx="3991800" cy="10104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highlight>
                  <a:schemeClr val="lt1"/>
                </a:highlight>
              </a:rPr>
              <a:t>The Sesquisemiquincentennial is focused on preparing for Colorado’s future as much as it is about commemorating our past. The Commission will support the creation of classroom instructional materials to teach American history and the role Colorado has placed in our nation’s story.</a:t>
            </a:r>
            <a:endParaRPr sz="1200">
              <a:highlight>
                <a:schemeClr val="lt1"/>
              </a:highlight>
            </a:endParaRPr>
          </a:p>
          <a:p>
            <a:pPr marL="0" lvl="0" indent="0" algn="l" rtl="0">
              <a:lnSpc>
                <a:spcPct val="115000"/>
              </a:lnSpc>
              <a:spcBef>
                <a:spcPts val="1000"/>
              </a:spcBef>
              <a:spcAft>
                <a:spcPts val="0"/>
              </a:spcAft>
              <a:buClr>
                <a:schemeClr val="dk1"/>
              </a:buClr>
              <a:buSzPts val="1100"/>
              <a:buFont typeface="Arial"/>
              <a:buNone/>
            </a:pPr>
            <a:r>
              <a:rPr lang="en" sz="1200">
                <a:highlight>
                  <a:schemeClr val="lt1"/>
                </a:highlight>
              </a:rPr>
              <a:t>Students at institutions of higher learning will have opportunities for professional development by helping to organize the Sesquisemiquincentennial effort. </a:t>
            </a:r>
            <a:endParaRPr sz="1200"/>
          </a:p>
          <a:p>
            <a:pPr marL="0" lvl="0" indent="0" algn="l" rtl="0">
              <a:lnSpc>
                <a:spcPct val="100000"/>
              </a:lnSpc>
              <a:spcBef>
                <a:spcPts val="1000"/>
              </a:spcBef>
              <a:spcAft>
                <a:spcPts val="0"/>
              </a:spcAft>
              <a:buClr>
                <a:schemeClr val="dk1"/>
              </a:buClr>
              <a:buSzPts val="1100"/>
              <a:buFont typeface="Arial"/>
              <a:buNone/>
            </a:pPr>
            <a:endParaRPr sz="1300"/>
          </a:p>
        </p:txBody>
      </p:sp>
      <p:sp>
        <p:nvSpPr>
          <p:cNvPr id="892" name="Google Shape;892;p87"/>
          <p:cNvSpPr txBox="1">
            <a:spLocks noGrp="1"/>
          </p:cNvSpPr>
          <p:nvPr>
            <p:ph type="body" idx="6"/>
          </p:nvPr>
        </p:nvSpPr>
        <p:spPr>
          <a:xfrm>
            <a:off x="4946675" y="2002425"/>
            <a:ext cx="3991800" cy="227700"/>
          </a:xfrm>
          <a:prstGeom prst="rect">
            <a:avLst/>
          </a:prstGeom>
          <a:noFill/>
          <a:ln>
            <a:noFill/>
          </a:ln>
          <a:effectLst>
            <a:outerShdw blurRad="368300" dist="25400" dir="5400000" algn="ctr" rotWithShape="0">
              <a:schemeClr val="dk1">
                <a:alpha val="9020"/>
              </a:schemeClr>
            </a:outerShdw>
          </a:effectLst>
        </p:spPr>
        <p:txBody>
          <a:bodyPr spcFirstLastPara="1" wrap="square" lIns="68575" tIns="34275" rIns="68575" bIns="34275" anchor="b" anchorCtr="0">
            <a:noAutofit/>
          </a:bodyPr>
          <a:lstStyle/>
          <a:p>
            <a:pPr marL="0" lvl="0" indent="0" algn="l" rtl="0">
              <a:lnSpc>
                <a:spcPct val="90000"/>
              </a:lnSpc>
              <a:spcBef>
                <a:spcPts val="0"/>
              </a:spcBef>
              <a:spcAft>
                <a:spcPts val="0"/>
              </a:spcAft>
              <a:buClr>
                <a:srgbClr val="3F3F3F"/>
              </a:buClr>
              <a:buSzPts val="1400"/>
              <a:buFont typeface="Roboto Slab SemiBold"/>
              <a:buNone/>
            </a:pPr>
            <a:r>
              <a:rPr lang="en" sz="1500"/>
              <a:t>Supporting Colorado’s Students</a:t>
            </a:r>
            <a:endParaRPr sz="1500"/>
          </a:p>
        </p:txBody>
      </p:sp>
      <p:sp>
        <p:nvSpPr>
          <p:cNvPr id="893" name="Google Shape;893;p87"/>
          <p:cNvSpPr txBox="1">
            <a:spLocks noGrp="1"/>
          </p:cNvSpPr>
          <p:nvPr>
            <p:ph type="body" idx="3"/>
          </p:nvPr>
        </p:nvSpPr>
        <p:spPr>
          <a:xfrm>
            <a:off x="4945361" y="534025"/>
            <a:ext cx="3994800" cy="227700"/>
          </a:xfrm>
          <a:prstGeom prst="rect">
            <a:avLst/>
          </a:prstGeom>
          <a:noFill/>
          <a:ln>
            <a:noFill/>
          </a:ln>
          <a:effectLst>
            <a:outerShdw blurRad="368300" dist="25400" dir="5400000" algn="ctr" rotWithShape="0">
              <a:schemeClr val="dk1">
                <a:alpha val="9020"/>
              </a:schemeClr>
            </a:outerShdw>
          </a:effectLst>
        </p:spPr>
        <p:txBody>
          <a:bodyPr spcFirstLastPara="1" wrap="square" lIns="68575" tIns="34275" rIns="68575" bIns="34275" anchor="b" anchorCtr="0">
            <a:normAutofit lnSpcReduction="20000"/>
          </a:bodyPr>
          <a:lstStyle/>
          <a:p>
            <a:pPr marL="0" lvl="0" indent="0" algn="l" rtl="0">
              <a:lnSpc>
                <a:spcPct val="90000"/>
              </a:lnSpc>
              <a:spcBef>
                <a:spcPts val="0"/>
              </a:spcBef>
              <a:spcAft>
                <a:spcPts val="0"/>
              </a:spcAft>
              <a:buClr>
                <a:srgbClr val="DC2927"/>
              </a:buClr>
              <a:buSzPts val="1400"/>
              <a:buFont typeface="Roboto Slab"/>
              <a:buNone/>
            </a:pPr>
            <a:r>
              <a:rPr lang="en">
                <a:solidFill>
                  <a:srgbClr val="EE9F36"/>
                </a:solidFill>
              </a:rPr>
              <a:t>SIGNATURE INITIATIVES: EDUCATE</a:t>
            </a:r>
            <a:endParaRPr>
              <a:solidFill>
                <a:srgbClr val="EE9F36"/>
              </a:solidFill>
            </a:endParaRPr>
          </a:p>
        </p:txBody>
      </p:sp>
      <p:sp>
        <p:nvSpPr>
          <p:cNvPr id="894" name="Google Shape;894;p87"/>
          <p:cNvSpPr txBox="1">
            <a:spLocks noGrp="1"/>
          </p:cNvSpPr>
          <p:nvPr>
            <p:ph type="body" idx="1"/>
          </p:nvPr>
        </p:nvSpPr>
        <p:spPr>
          <a:xfrm>
            <a:off x="4944988" y="811476"/>
            <a:ext cx="3827700" cy="7812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rgbClr val="DC2927"/>
              </a:buClr>
              <a:buSzPts val="3145"/>
              <a:buFont typeface="Bebas Neue"/>
              <a:buNone/>
            </a:pPr>
            <a:r>
              <a:rPr lang="en" sz="3445">
                <a:solidFill>
                  <a:srgbClr val="EE9F36"/>
                </a:solidFill>
              </a:rPr>
              <a:t>COMMEMORATING </a:t>
            </a:r>
            <a:br>
              <a:rPr lang="en" sz="3445">
                <a:solidFill>
                  <a:srgbClr val="EE9F36"/>
                </a:solidFill>
              </a:rPr>
            </a:br>
            <a:r>
              <a:rPr lang="en" sz="3445">
                <a:solidFill>
                  <a:srgbClr val="EE9F36"/>
                </a:solidFill>
              </a:rPr>
              <a:t>OUR sHARED HISTORY </a:t>
            </a:r>
            <a:endParaRPr sz="3445">
              <a:solidFill>
                <a:srgbClr val="EE9F36"/>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899" name="Google Shape;899;p88"/>
          <p:cNvSpPr txBox="1">
            <a:spLocks noGrp="1"/>
          </p:cNvSpPr>
          <p:nvPr>
            <p:ph type="body" idx="7"/>
          </p:nvPr>
        </p:nvSpPr>
        <p:spPr>
          <a:xfrm>
            <a:off x="6129337" y="4980623"/>
            <a:ext cx="3021600" cy="162900"/>
          </a:xfrm>
          <a:prstGeom prst="rect">
            <a:avLst/>
          </a:prstGeom>
          <a:noFill/>
          <a:ln>
            <a:noFill/>
          </a:ln>
        </p:spPr>
        <p:txBody>
          <a:bodyPr spcFirstLastPara="1" wrap="square" lIns="68575" tIns="34275" rIns="68575" bIns="34275" anchor="t" anchorCtr="0">
            <a:normAutofit/>
          </a:bodyPr>
          <a:lstStyle/>
          <a:p>
            <a:pPr marL="0" lvl="0" indent="0" algn="r" rtl="0">
              <a:lnSpc>
                <a:spcPct val="90000"/>
              </a:lnSpc>
              <a:spcBef>
                <a:spcPts val="0"/>
              </a:spcBef>
              <a:spcAft>
                <a:spcPts val="0"/>
              </a:spcAft>
              <a:buClr>
                <a:schemeClr val="lt1"/>
              </a:buClr>
              <a:buSzPts val="600"/>
              <a:buNone/>
            </a:pPr>
            <a:endParaRPr/>
          </a:p>
        </p:txBody>
      </p:sp>
      <p:pic>
        <p:nvPicPr>
          <p:cNvPr id="900" name="Google Shape;900;p88"/>
          <p:cNvPicPr preferRelativeResize="0"/>
          <p:nvPr/>
        </p:nvPicPr>
        <p:blipFill rotWithShape="1">
          <a:blip r:embed="rId3">
            <a:alphaModFix/>
          </a:blip>
          <a:srcRect l="36580" r="13818"/>
          <a:stretch/>
        </p:blipFill>
        <p:spPr>
          <a:xfrm>
            <a:off x="5316301" y="0"/>
            <a:ext cx="3827702" cy="5143501"/>
          </a:xfrm>
          <a:prstGeom prst="rect">
            <a:avLst/>
          </a:prstGeom>
          <a:noFill/>
          <a:ln>
            <a:noFill/>
          </a:ln>
        </p:spPr>
      </p:pic>
      <p:sp>
        <p:nvSpPr>
          <p:cNvPr id="901" name="Google Shape;901;p88"/>
          <p:cNvSpPr txBox="1"/>
          <p:nvPr/>
        </p:nvSpPr>
        <p:spPr>
          <a:xfrm>
            <a:off x="3108000" y="4762200"/>
            <a:ext cx="2208300" cy="381300"/>
          </a:xfrm>
          <a:prstGeom prst="rect">
            <a:avLst/>
          </a:prstGeom>
          <a:noFill/>
          <a:ln>
            <a:noFill/>
          </a:ln>
        </p:spPr>
        <p:txBody>
          <a:bodyPr spcFirstLastPara="1" wrap="square" lIns="91425" tIns="91425" rIns="91425" bIns="91425" anchor="t" anchorCtr="0">
            <a:noAutofit/>
          </a:bodyPr>
          <a:lstStyle/>
          <a:p>
            <a:pPr marL="0" marR="0" lvl="0" indent="0" algn="r" rtl="0">
              <a:lnSpc>
                <a:spcPct val="110000"/>
              </a:lnSpc>
              <a:spcBef>
                <a:spcPts val="1500"/>
              </a:spcBef>
              <a:spcAft>
                <a:spcPts val="1500"/>
              </a:spcAft>
              <a:buNone/>
            </a:pPr>
            <a:r>
              <a:rPr lang="en" sz="700">
                <a:solidFill>
                  <a:srgbClr val="434343"/>
                </a:solidFill>
                <a:latin typeface="Roboto Slab Light"/>
                <a:ea typeface="Roboto Slab Light"/>
                <a:cs typeface="Roboto Slab Light"/>
                <a:sym typeface="Roboto Slab Light"/>
              </a:rPr>
              <a:t>At the grand reopening of the Ute Indian Museum in Montrose in 2018. History Colorado</a:t>
            </a:r>
            <a:endParaRPr sz="700">
              <a:solidFill>
                <a:srgbClr val="434343"/>
              </a:solidFill>
              <a:latin typeface="Roboto Slab Light"/>
              <a:ea typeface="Roboto Slab Light"/>
              <a:cs typeface="Roboto Slab Light"/>
              <a:sym typeface="Roboto Slab Light"/>
            </a:endParaRPr>
          </a:p>
        </p:txBody>
      </p:sp>
      <p:sp>
        <p:nvSpPr>
          <p:cNvPr id="902" name="Google Shape;902;p88"/>
          <p:cNvSpPr txBox="1">
            <a:spLocks noGrp="1"/>
          </p:cNvSpPr>
          <p:nvPr>
            <p:ph type="body" idx="4"/>
          </p:nvPr>
        </p:nvSpPr>
        <p:spPr>
          <a:xfrm>
            <a:off x="1030825" y="2611740"/>
            <a:ext cx="3991800" cy="10104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t>The Commission will support the creation of new scholarship exploring Colorado’s complete history across a variety of formats, from new books and scholarly articles to entries in the </a:t>
            </a:r>
            <a:r>
              <a:rPr lang="en" sz="1200" i="1"/>
              <a:t>Colorado Encyclopedia</a:t>
            </a:r>
            <a:r>
              <a:rPr lang="en" sz="1200"/>
              <a:t> and writing prizes for emerging historians.</a:t>
            </a:r>
            <a:endParaRPr sz="1200"/>
          </a:p>
          <a:p>
            <a:pPr marL="0" lvl="0" indent="0" algn="l" rtl="0">
              <a:lnSpc>
                <a:spcPct val="100000"/>
              </a:lnSpc>
              <a:spcBef>
                <a:spcPts val="1000"/>
              </a:spcBef>
              <a:spcAft>
                <a:spcPts val="0"/>
              </a:spcAft>
              <a:buClr>
                <a:schemeClr val="dk1"/>
              </a:buClr>
              <a:buSzPts val="1100"/>
              <a:buFont typeface="Arial"/>
              <a:buNone/>
            </a:pPr>
            <a:endParaRPr sz="1300"/>
          </a:p>
        </p:txBody>
      </p:sp>
      <p:sp>
        <p:nvSpPr>
          <p:cNvPr id="903" name="Google Shape;903;p88"/>
          <p:cNvSpPr txBox="1">
            <a:spLocks noGrp="1"/>
          </p:cNvSpPr>
          <p:nvPr>
            <p:ph type="body" idx="6"/>
          </p:nvPr>
        </p:nvSpPr>
        <p:spPr>
          <a:xfrm>
            <a:off x="1030825" y="2230225"/>
            <a:ext cx="3991800" cy="227700"/>
          </a:xfrm>
          <a:prstGeom prst="rect">
            <a:avLst/>
          </a:prstGeom>
          <a:noFill/>
          <a:ln>
            <a:noFill/>
          </a:ln>
          <a:effectLst>
            <a:outerShdw blurRad="368300" dist="25400" dir="5400000" algn="ctr" rotWithShape="0">
              <a:schemeClr val="dk1">
                <a:alpha val="9020"/>
              </a:schemeClr>
            </a:outerShdw>
          </a:effectLst>
        </p:spPr>
        <p:txBody>
          <a:bodyPr spcFirstLastPara="1" wrap="square" lIns="68575" tIns="34275" rIns="68575" bIns="34275" anchor="b" anchorCtr="0">
            <a:noAutofit/>
          </a:bodyPr>
          <a:lstStyle/>
          <a:p>
            <a:pPr marL="0" lvl="0" indent="0" algn="l" rtl="0">
              <a:lnSpc>
                <a:spcPct val="90000"/>
              </a:lnSpc>
              <a:spcBef>
                <a:spcPts val="0"/>
              </a:spcBef>
              <a:spcAft>
                <a:spcPts val="0"/>
              </a:spcAft>
              <a:buClr>
                <a:srgbClr val="3F3F3F"/>
              </a:buClr>
              <a:buSzPts val="1400"/>
              <a:buFont typeface="Roboto Slab SemiBold"/>
              <a:buNone/>
            </a:pPr>
            <a:r>
              <a:rPr lang="en" sz="1500"/>
              <a:t>Scholarado: </a:t>
            </a:r>
            <a:br>
              <a:rPr lang="en" sz="1500"/>
            </a:br>
            <a:r>
              <a:rPr lang="en" sz="1500"/>
              <a:t>Generating New Knowledge</a:t>
            </a:r>
            <a:endParaRPr sz="1500"/>
          </a:p>
        </p:txBody>
      </p:sp>
      <p:sp>
        <p:nvSpPr>
          <p:cNvPr id="904" name="Google Shape;904;p88"/>
          <p:cNvSpPr txBox="1">
            <a:spLocks noGrp="1"/>
          </p:cNvSpPr>
          <p:nvPr>
            <p:ph type="body" idx="3"/>
          </p:nvPr>
        </p:nvSpPr>
        <p:spPr>
          <a:xfrm>
            <a:off x="1029324" y="534025"/>
            <a:ext cx="3994800" cy="227700"/>
          </a:xfrm>
          <a:prstGeom prst="rect">
            <a:avLst/>
          </a:prstGeom>
          <a:noFill/>
          <a:ln>
            <a:noFill/>
          </a:ln>
          <a:effectLst>
            <a:outerShdw blurRad="368300" dist="25400" dir="5400000" algn="ctr" rotWithShape="0">
              <a:schemeClr val="dk1">
                <a:alpha val="9020"/>
              </a:schemeClr>
            </a:outerShdw>
          </a:effectLst>
        </p:spPr>
        <p:txBody>
          <a:bodyPr spcFirstLastPara="1" wrap="square" lIns="68575" tIns="34275" rIns="68575" bIns="34275" anchor="b" anchorCtr="0">
            <a:normAutofit lnSpcReduction="20000"/>
          </a:bodyPr>
          <a:lstStyle/>
          <a:p>
            <a:pPr marL="0" lvl="0" indent="0" algn="l" rtl="0">
              <a:lnSpc>
                <a:spcPct val="90000"/>
              </a:lnSpc>
              <a:spcBef>
                <a:spcPts val="0"/>
              </a:spcBef>
              <a:spcAft>
                <a:spcPts val="0"/>
              </a:spcAft>
              <a:buClr>
                <a:srgbClr val="DC2927"/>
              </a:buClr>
              <a:buSzPts val="1400"/>
              <a:buFont typeface="Roboto Slab"/>
              <a:buNone/>
            </a:pPr>
            <a:r>
              <a:rPr lang="en">
                <a:solidFill>
                  <a:srgbClr val="EE9F36"/>
                </a:solidFill>
              </a:rPr>
              <a:t>SIGNATURE INITIATIVES: EDUCATE</a:t>
            </a:r>
            <a:endParaRPr>
              <a:solidFill>
                <a:srgbClr val="EE9F36"/>
              </a:solidFill>
            </a:endParaRPr>
          </a:p>
        </p:txBody>
      </p:sp>
      <p:sp>
        <p:nvSpPr>
          <p:cNvPr id="905" name="Google Shape;905;p88"/>
          <p:cNvSpPr txBox="1">
            <a:spLocks noGrp="1"/>
          </p:cNvSpPr>
          <p:nvPr>
            <p:ph type="body" idx="1"/>
          </p:nvPr>
        </p:nvSpPr>
        <p:spPr>
          <a:xfrm>
            <a:off x="1028950" y="811476"/>
            <a:ext cx="3827700" cy="7812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rgbClr val="DC2927"/>
              </a:buClr>
              <a:buSzPts val="3145"/>
              <a:buFont typeface="Bebas Neue"/>
              <a:buNone/>
            </a:pPr>
            <a:r>
              <a:rPr lang="en" sz="3445">
                <a:solidFill>
                  <a:srgbClr val="EE9F36"/>
                </a:solidFill>
              </a:rPr>
              <a:t>COMMEMORATING </a:t>
            </a:r>
            <a:br>
              <a:rPr lang="en" sz="3445">
                <a:solidFill>
                  <a:srgbClr val="EE9F36"/>
                </a:solidFill>
              </a:rPr>
            </a:br>
            <a:r>
              <a:rPr lang="en" sz="3445">
                <a:solidFill>
                  <a:srgbClr val="EE9F36"/>
                </a:solidFill>
              </a:rPr>
              <a:t>OUR sHARED HISTORY </a:t>
            </a:r>
            <a:endParaRPr sz="3445">
              <a:solidFill>
                <a:srgbClr val="EE9F36"/>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910" name="Google Shape;910;p89"/>
          <p:cNvSpPr txBox="1">
            <a:spLocks noGrp="1"/>
          </p:cNvSpPr>
          <p:nvPr>
            <p:ph type="body" idx="7"/>
          </p:nvPr>
        </p:nvSpPr>
        <p:spPr>
          <a:xfrm>
            <a:off x="6129337" y="4980623"/>
            <a:ext cx="3021600" cy="162900"/>
          </a:xfrm>
          <a:prstGeom prst="rect">
            <a:avLst/>
          </a:prstGeom>
          <a:noFill/>
          <a:ln>
            <a:noFill/>
          </a:ln>
        </p:spPr>
        <p:txBody>
          <a:bodyPr spcFirstLastPara="1" wrap="square" lIns="68575" tIns="34275" rIns="68575" bIns="34275" anchor="t" anchorCtr="0">
            <a:normAutofit/>
          </a:bodyPr>
          <a:lstStyle/>
          <a:p>
            <a:pPr marL="0" lvl="0" indent="0" algn="r" rtl="0">
              <a:lnSpc>
                <a:spcPct val="90000"/>
              </a:lnSpc>
              <a:spcBef>
                <a:spcPts val="0"/>
              </a:spcBef>
              <a:spcAft>
                <a:spcPts val="0"/>
              </a:spcAft>
              <a:buClr>
                <a:schemeClr val="lt1"/>
              </a:buClr>
              <a:buSzPts val="600"/>
              <a:buNone/>
            </a:pPr>
            <a:endParaRPr/>
          </a:p>
        </p:txBody>
      </p:sp>
      <p:pic>
        <p:nvPicPr>
          <p:cNvPr id="911" name="Google Shape;911;p89"/>
          <p:cNvPicPr preferRelativeResize="0"/>
          <p:nvPr/>
        </p:nvPicPr>
        <p:blipFill rotWithShape="1">
          <a:blip r:embed="rId3">
            <a:alphaModFix/>
          </a:blip>
          <a:srcRect l="41959" r="2221"/>
          <a:stretch/>
        </p:blipFill>
        <p:spPr>
          <a:xfrm>
            <a:off x="5316300" y="0"/>
            <a:ext cx="3870275" cy="5143500"/>
          </a:xfrm>
          <a:prstGeom prst="rect">
            <a:avLst/>
          </a:prstGeom>
          <a:noFill/>
          <a:ln>
            <a:noFill/>
          </a:ln>
        </p:spPr>
      </p:pic>
      <p:sp>
        <p:nvSpPr>
          <p:cNvPr id="912" name="Google Shape;912;p89"/>
          <p:cNvSpPr txBox="1"/>
          <p:nvPr/>
        </p:nvSpPr>
        <p:spPr>
          <a:xfrm>
            <a:off x="6833973" y="4762200"/>
            <a:ext cx="2352600" cy="381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700">
                <a:solidFill>
                  <a:schemeClr val="lt1"/>
                </a:solidFill>
                <a:latin typeface="Roboto Slab"/>
                <a:ea typeface="Roboto Slab"/>
                <a:cs typeface="Roboto Slab"/>
                <a:sym typeface="Roboto Slab"/>
              </a:rPr>
              <a:t>Historical Markers along Highway 24 in Leadville</a:t>
            </a:r>
            <a:endParaRPr sz="700">
              <a:solidFill>
                <a:schemeClr val="lt1"/>
              </a:solidFill>
              <a:latin typeface="Roboto Slab"/>
              <a:ea typeface="Roboto Slab"/>
              <a:cs typeface="Roboto Slab"/>
              <a:sym typeface="Roboto Slab"/>
            </a:endParaRPr>
          </a:p>
          <a:p>
            <a:pPr marL="0" lvl="0" indent="0" algn="r" rtl="0">
              <a:spcBef>
                <a:spcPts val="0"/>
              </a:spcBef>
              <a:spcAft>
                <a:spcPts val="0"/>
              </a:spcAft>
              <a:buNone/>
            </a:pPr>
            <a:r>
              <a:rPr lang="en" sz="700">
                <a:solidFill>
                  <a:schemeClr val="lt1"/>
                </a:solidFill>
                <a:latin typeface="Roboto Slab"/>
                <a:ea typeface="Roboto Slab"/>
                <a:cs typeface="Roboto Slab"/>
                <a:sym typeface="Roboto Slab"/>
              </a:rPr>
              <a:t>Credit: Famartin, via </a:t>
            </a:r>
            <a:r>
              <a:rPr lang="en" sz="700" u="sng">
                <a:solidFill>
                  <a:schemeClr val="lt1"/>
                </a:solidFill>
                <a:latin typeface="Roboto Slab"/>
                <a:ea typeface="Roboto Slab"/>
                <a:cs typeface="Roboto Slab"/>
                <a:sym typeface="Roboto Slab"/>
                <a:hlinkClick r:id="rId4">
                  <a:extLst>
                    <a:ext uri="{A12FA001-AC4F-418D-AE19-62706E023703}">
                      <ahyp:hlinkClr xmlns:ahyp="http://schemas.microsoft.com/office/drawing/2018/hyperlinkcolor" val="tx"/>
                    </a:ext>
                  </a:extLst>
                </a:hlinkClick>
              </a:rPr>
              <a:t>Wikicommons</a:t>
            </a:r>
            <a:endParaRPr sz="700">
              <a:solidFill>
                <a:schemeClr val="lt1"/>
              </a:solidFill>
              <a:latin typeface="Roboto Slab"/>
              <a:ea typeface="Roboto Slab"/>
              <a:cs typeface="Roboto Slab"/>
              <a:sym typeface="Roboto Slab"/>
            </a:endParaRPr>
          </a:p>
        </p:txBody>
      </p:sp>
      <p:sp>
        <p:nvSpPr>
          <p:cNvPr id="913" name="Google Shape;913;p89"/>
          <p:cNvSpPr txBox="1">
            <a:spLocks noGrp="1"/>
          </p:cNvSpPr>
          <p:nvPr>
            <p:ph type="body" idx="4"/>
          </p:nvPr>
        </p:nvSpPr>
        <p:spPr>
          <a:xfrm>
            <a:off x="1028950" y="2476502"/>
            <a:ext cx="3991800" cy="10104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t>History is best appreciated where it was made. Commission programs will invest in expanding the inclusive story of Colorado by updating existing and adding new roadside markers and historical signage throughout the state.</a:t>
            </a:r>
            <a:endParaRPr sz="1200"/>
          </a:p>
          <a:p>
            <a:pPr marL="0" lvl="0" indent="0" algn="l" rtl="0">
              <a:lnSpc>
                <a:spcPct val="100000"/>
              </a:lnSpc>
              <a:spcBef>
                <a:spcPts val="1000"/>
              </a:spcBef>
              <a:spcAft>
                <a:spcPts val="0"/>
              </a:spcAft>
              <a:buClr>
                <a:schemeClr val="dk1"/>
              </a:buClr>
              <a:buSzPts val="1100"/>
              <a:buFont typeface="Arial"/>
              <a:buNone/>
            </a:pPr>
            <a:endParaRPr sz="1300"/>
          </a:p>
        </p:txBody>
      </p:sp>
      <p:sp>
        <p:nvSpPr>
          <p:cNvPr id="914" name="Google Shape;914;p89"/>
          <p:cNvSpPr txBox="1">
            <a:spLocks noGrp="1"/>
          </p:cNvSpPr>
          <p:nvPr>
            <p:ph type="body" idx="6"/>
          </p:nvPr>
        </p:nvSpPr>
        <p:spPr>
          <a:xfrm>
            <a:off x="1028950" y="2079625"/>
            <a:ext cx="3991800" cy="227700"/>
          </a:xfrm>
          <a:prstGeom prst="rect">
            <a:avLst/>
          </a:prstGeom>
          <a:noFill/>
          <a:ln>
            <a:noFill/>
          </a:ln>
          <a:effectLst>
            <a:outerShdw blurRad="368300" dist="25400" dir="5400000" algn="ctr" rotWithShape="0">
              <a:schemeClr val="dk1">
                <a:alpha val="9020"/>
              </a:schemeClr>
            </a:outerShdw>
          </a:effectLst>
        </p:spPr>
        <p:txBody>
          <a:bodyPr spcFirstLastPara="1" wrap="square" lIns="68575" tIns="34275" rIns="68575" bIns="34275" anchor="b" anchorCtr="0">
            <a:noAutofit/>
          </a:bodyPr>
          <a:lstStyle/>
          <a:p>
            <a:pPr marL="0" lvl="0" indent="0" algn="l" rtl="0">
              <a:lnSpc>
                <a:spcPct val="90000"/>
              </a:lnSpc>
              <a:spcBef>
                <a:spcPts val="0"/>
              </a:spcBef>
              <a:spcAft>
                <a:spcPts val="0"/>
              </a:spcAft>
              <a:buClr>
                <a:srgbClr val="3F3F3F"/>
              </a:buClr>
              <a:buSzPts val="1400"/>
              <a:buFont typeface="Roboto Slab SemiBold"/>
              <a:buNone/>
            </a:pPr>
            <a:r>
              <a:rPr lang="en" sz="1500"/>
              <a:t>History Where It Happened</a:t>
            </a:r>
            <a:endParaRPr sz="1500"/>
          </a:p>
        </p:txBody>
      </p:sp>
      <p:sp>
        <p:nvSpPr>
          <p:cNvPr id="915" name="Google Shape;915;p89"/>
          <p:cNvSpPr txBox="1">
            <a:spLocks noGrp="1"/>
          </p:cNvSpPr>
          <p:nvPr>
            <p:ph type="body" idx="3"/>
          </p:nvPr>
        </p:nvSpPr>
        <p:spPr>
          <a:xfrm>
            <a:off x="1029324" y="534025"/>
            <a:ext cx="3994800" cy="227700"/>
          </a:xfrm>
          <a:prstGeom prst="rect">
            <a:avLst/>
          </a:prstGeom>
          <a:noFill/>
          <a:ln>
            <a:noFill/>
          </a:ln>
          <a:effectLst>
            <a:outerShdw blurRad="368300" dist="25400" dir="5400000" algn="ctr" rotWithShape="0">
              <a:schemeClr val="dk1">
                <a:alpha val="9020"/>
              </a:schemeClr>
            </a:outerShdw>
          </a:effectLst>
        </p:spPr>
        <p:txBody>
          <a:bodyPr spcFirstLastPara="1" wrap="square" lIns="68575" tIns="34275" rIns="68575" bIns="34275" anchor="b" anchorCtr="0">
            <a:normAutofit lnSpcReduction="20000"/>
          </a:bodyPr>
          <a:lstStyle/>
          <a:p>
            <a:pPr marL="0" lvl="0" indent="0" algn="l" rtl="0">
              <a:lnSpc>
                <a:spcPct val="90000"/>
              </a:lnSpc>
              <a:spcBef>
                <a:spcPts val="0"/>
              </a:spcBef>
              <a:spcAft>
                <a:spcPts val="0"/>
              </a:spcAft>
              <a:buClr>
                <a:srgbClr val="DC2927"/>
              </a:buClr>
              <a:buSzPts val="1400"/>
              <a:buFont typeface="Roboto Slab"/>
              <a:buNone/>
            </a:pPr>
            <a:r>
              <a:rPr lang="en">
                <a:solidFill>
                  <a:srgbClr val="EE9F36"/>
                </a:solidFill>
              </a:rPr>
              <a:t>SIGNATURE INITIATIVES: EDUCATE</a:t>
            </a:r>
            <a:endParaRPr>
              <a:solidFill>
                <a:srgbClr val="EE9F36"/>
              </a:solidFill>
            </a:endParaRPr>
          </a:p>
        </p:txBody>
      </p:sp>
      <p:sp>
        <p:nvSpPr>
          <p:cNvPr id="916" name="Google Shape;916;p89"/>
          <p:cNvSpPr txBox="1">
            <a:spLocks noGrp="1"/>
          </p:cNvSpPr>
          <p:nvPr>
            <p:ph type="body" idx="1"/>
          </p:nvPr>
        </p:nvSpPr>
        <p:spPr>
          <a:xfrm>
            <a:off x="1028950" y="811476"/>
            <a:ext cx="3827700" cy="7812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rgbClr val="DC2927"/>
              </a:buClr>
              <a:buSzPts val="3145"/>
              <a:buFont typeface="Bebas Neue"/>
              <a:buNone/>
            </a:pPr>
            <a:r>
              <a:rPr lang="en" sz="3445">
                <a:solidFill>
                  <a:srgbClr val="EE9F36"/>
                </a:solidFill>
              </a:rPr>
              <a:t>COMMEMORATING </a:t>
            </a:r>
            <a:br>
              <a:rPr lang="en" sz="3445">
                <a:solidFill>
                  <a:srgbClr val="EE9F36"/>
                </a:solidFill>
              </a:rPr>
            </a:br>
            <a:r>
              <a:rPr lang="en" sz="3445">
                <a:solidFill>
                  <a:srgbClr val="EE9F36"/>
                </a:solidFill>
              </a:rPr>
              <a:t>OUR sHARED HISTORY </a:t>
            </a:r>
            <a:endParaRPr sz="3445">
              <a:solidFill>
                <a:srgbClr val="EE9F36"/>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1" name="Google Shape;921;p90"/>
          <p:cNvSpPr txBox="1">
            <a:spLocks noGrp="1"/>
          </p:cNvSpPr>
          <p:nvPr>
            <p:ph type="body" idx="7"/>
          </p:nvPr>
        </p:nvSpPr>
        <p:spPr>
          <a:xfrm>
            <a:off x="6129337" y="4980623"/>
            <a:ext cx="3021600" cy="162900"/>
          </a:xfrm>
          <a:prstGeom prst="rect">
            <a:avLst/>
          </a:prstGeom>
          <a:noFill/>
          <a:ln>
            <a:noFill/>
          </a:ln>
        </p:spPr>
        <p:txBody>
          <a:bodyPr spcFirstLastPara="1" wrap="square" lIns="68575" tIns="34275" rIns="68575" bIns="34275" anchor="t" anchorCtr="0">
            <a:normAutofit/>
          </a:bodyPr>
          <a:lstStyle/>
          <a:p>
            <a:pPr marL="0" lvl="0" indent="0" algn="r" rtl="0">
              <a:lnSpc>
                <a:spcPct val="90000"/>
              </a:lnSpc>
              <a:spcBef>
                <a:spcPts val="0"/>
              </a:spcBef>
              <a:spcAft>
                <a:spcPts val="0"/>
              </a:spcAft>
              <a:buClr>
                <a:schemeClr val="lt1"/>
              </a:buClr>
              <a:buSzPts val="600"/>
              <a:buNone/>
            </a:pPr>
            <a:endParaRPr/>
          </a:p>
        </p:txBody>
      </p:sp>
      <p:sp>
        <p:nvSpPr>
          <p:cNvPr id="922" name="Google Shape;922;p90"/>
          <p:cNvSpPr txBox="1"/>
          <p:nvPr/>
        </p:nvSpPr>
        <p:spPr>
          <a:xfrm>
            <a:off x="1753875" y="4624800"/>
            <a:ext cx="2726700" cy="518700"/>
          </a:xfrm>
          <a:prstGeom prst="rect">
            <a:avLst/>
          </a:prstGeom>
          <a:noFill/>
          <a:ln>
            <a:noFill/>
          </a:ln>
        </p:spPr>
        <p:txBody>
          <a:bodyPr spcFirstLastPara="1" wrap="square" lIns="91425" tIns="91425" rIns="91425" bIns="91425" anchor="t" anchorCtr="0">
            <a:noAutofit/>
          </a:bodyPr>
          <a:lstStyle/>
          <a:p>
            <a:pPr marL="0" marR="0" lvl="0" indent="0" algn="r" rtl="0">
              <a:lnSpc>
                <a:spcPct val="110000"/>
              </a:lnSpc>
              <a:spcBef>
                <a:spcPts val="1500"/>
              </a:spcBef>
              <a:spcAft>
                <a:spcPts val="1500"/>
              </a:spcAft>
              <a:buNone/>
            </a:pPr>
            <a:r>
              <a:rPr lang="en" sz="700">
                <a:solidFill>
                  <a:srgbClr val="FFFFFF"/>
                </a:solidFill>
                <a:latin typeface="Roboto Slab"/>
                <a:ea typeface="Roboto Slab"/>
                <a:cs typeface="Roboto Slab"/>
                <a:sym typeface="Roboto Slab"/>
              </a:rPr>
              <a:t>Shelby Anderson, 5th grader at Maxwell Elementary in Denver. Credit: Ellen Jaskol, </a:t>
            </a:r>
            <a:r>
              <a:rPr lang="en" sz="700" i="1">
                <a:solidFill>
                  <a:srgbClr val="FFFFFF"/>
                </a:solidFill>
                <a:latin typeface="Roboto Slab"/>
                <a:ea typeface="Roboto Slab"/>
                <a:cs typeface="Roboto Slab"/>
                <a:sym typeface="Roboto Slab"/>
              </a:rPr>
              <a:t>Rocky Mountain News</a:t>
            </a:r>
            <a:r>
              <a:rPr lang="en" sz="700">
                <a:solidFill>
                  <a:srgbClr val="FFFFFF"/>
                </a:solidFill>
                <a:latin typeface="Roboto Slab"/>
                <a:ea typeface="Roboto Slab"/>
                <a:cs typeface="Roboto Slab"/>
                <a:sym typeface="Roboto Slab"/>
              </a:rPr>
              <a:t>, Aug 10, 2005, via Denver Public Library, RMN-025-4208</a:t>
            </a:r>
            <a:endParaRPr sz="700">
              <a:solidFill>
                <a:srgbClr val="FFFFFF"/>
              </a:solidFill>
              <a:latin typeface="Roboto Slab"/>
              <a:ea typeface="Roboto Slab"/>
              <a:cs typeface="Roboto Slab"/>
              <a:sym typeface="Roboto Slab"/>
            </a:endParaRPr>
          </a:p>
        </p:txBody>
      </p:sp>
      <p:pic>
        <p:nvPicPr>
          <p:cNvPr id="923" name="Google Shape;923;p90"/>
          <p:cNvPicPr preferRelativeResize="0"/>
          <p:nvPr/>
        </p:nvPicPr>
        <p:blipFill rotWithShape="1">
          <a:blip r:embed="rId3">
            <a:alphaModFix/>
          </a:blip>
          <a:srcRect l="29826" r="23664"/>
          <a:stretch/>
        </p:blipFill>
        <p:spPr>
          <a:xfrm>
            <a:off x="787325" y="0"/>
            <a:ext cx="3750525" cy="5143500"/>
          </a:xfrm>
          <a:prstGeom prst="rect">
            <a:avLst/>
          </a:prstGeom>
          <a:noFill/>
          <a:ln>
            <a:noFill/>
          </a:ln>
        </p:spPr>
      </p:pic>
      <p:sp>
        <p:nvSpPr>
          <p:cNvPr id="924" name="Google Shape;924;p90"/>
          <p:cNvSpPr txBox="1"/>
          <p:nvPr/>
        </p:nvSpPr>
        <p:spPr>
          <a:xfrm>
            <a:off x="787325" y="4763100"/>
            <a:ext cx="3077400" cy="380400"/>
          </a:xfrm>
          <a:prstGeom prst="rect">
            <a:avLst/>
          </a:prstGeom>
          <a:noFill/>
          <a:ln>
            <a:noFill/>
          </a:ln>
        </p:spPr>
        <p:txBody>
          <a:bodyPr spcFirstLastPara="1" wrap="square" lIns="91425" tIns="91425" rIns="91425" bIns="91425" anchor="t" anchorCtr="0">
            <a:noAutofit/>
          </a:bodyPr>
          <a:lstStyle/>
          <a:p>
            <a:pPr marL="0" marR="292100" lvl="0" indent="0" algn="l" rtl="0">
              <a:lnSpc>
                <a:spcPct val="110000"/>
              </a:lnSpc>
              <a:spcBef>
                <a:spcPts val="0"/>
              </a:spcBef>
              <a:spcAft>
                <a:spcPts val="0"/>
              </a:spcAft>
              <a:buNone/>
            </a:pPr>
            <a:r>
              <a:rPr lang="en" sz="700">
                <a:solidFill>
                  <a:srgbClr val="FFFFFF"/>
                </a:solidFill>
                <a:latin typeface="Roboto Slab"/>
                <a:ea typeface="Roboto Slab"/>
                <a:cs typeface="Roboto Slab"/>
                <a:sym typeface="Roboto Slab"/>
              </a:rPr>
              <a:t>Boggsville</a:t>
            </a:r>
            <a:endParaRPr sz="700">
              <a:solidFill>
                <a:srgbClr val="FFFFFF"/>
              </a:solidFill>
              <a:latin typeface="Roboto Slab"/>
              <a:ea typeface="Roboto Slab"/>
              <a:cs typeface="Roboto Slab"/>
              <a:sym typeface="Roboto Slab"/>
            </a:endParaRPr>
          </a:p>
          <a:p>
            <a:pPr marL="0" marR="292100" lvl="0" indent="0" algn="l" rtl="0">
              <a:lnSpc>
                <a:spcPct val="110000"/>
              </a:lnSpc>
              <a:spcBef>
                <a:spcPts val="0"/>
              </a:spcBef>
              <a:spcAft>
                <a:spcPts val="0"/>
              </a:spcAft>
              <a:buNone/>
            </a:pPr>
            <a:r>
              <a:rPr lang="en" sz="700">
                <a:solidFill>
                  <a:srgbClr val="FFFFFF"/>
                </a:solidFill>
                <a:latin typeface="Roboto Slab"/>
                <a:ea typeface="Roboto Slab"/>
                <a:cs typeface="Roboto Slab"/>
                <a:sym typeface="Roboto Slab"/>
              </a:rPr>
              <a:t>Credit: ERoss99, via Creative Commons</a:t>
            </a:r>
            <a:endParaRPr sz="700">
              <a:solidFill>
                <a:srgbClr val="FFFFFF"/>
              </a:solidFill>
              <a:latin typeface="Roboto Slab"/>
              <a:ea typeface="Roboto Slab"/>
              <a:cs typeface="Roboto Slab"/>
              <a:sym typeface="Roboto Slab"/>
            </a:endParaRPr>
          </a:p>
        </p:txBody>
      </p:sp>
      <p:sp>
        <p:nvSpPr>
          <p:cNvPr id="925" name="Google Shape;925;p90"/>
          <p:cNvSpPr txBox="1">
            <a:spLocks noGrp="1"/>
          </p:cNvSpPr>
          <p:nvPr>
            <p:ph type="body" idx="4"/>
          </p:nvPr>
        </p:nvSpPr>
        <p:spPr>
          <a:xfrm>
            <a:off x="4946850" y="2488240"/>
            <a:ext cx="3991800" cy="10104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t>Currently, fewer than 4% of the sites listed on Colorado’s State Register of Historic Properties represent the stories of Colorado’s Black, Indigenous, Latino/a, Chicano/a, Asian American, women, and LGBTQ+ communities. The Colorado Heritage for All initiative will increase representation on the Colorado Register of Historic Properties by adding 150 new sites that preserve and spotlight these underrepresented histories. </a:t>
            </a:r>
            <a:endParaRPr sz="1200"/>
          </a:p>
          <a:p>
            <a:pPr marL="0" lvl="0" indent="0" algn="l" rtl="0">
              <a:lnSpc>
                <a:spcPct val="100000"/>
              </a:lnSpc>
              <a:spcBef>
                <a:spcPts val="1000"/>
              </a:spcBef>
              <a:spcAft>
                <a:spcPts val="0"/>
              </a:spcAft>
              <a:buClr>
                <a:schemeClr val="dk1"/>
              </a:buClr>
              <a:buSzPts val="1100"/>
              <a:buFont typeface="Arial"/>
              <a:buNone/>
            </a:pPr>
            <a:endParaRPr sz="1300"/>
          </a:p>
        </p:txBody>
      </p:sp>
      <p:sp>
        <p:nvSpPr>
          <p:cNvPr id="926" name="Google Shape;926;p90"/>
          <p:cNvSpPr txBox="1">
            <a:spLocks noGrp="1"/>
          </p:cNvSpPr>
          <p:nvPr>
            <p:ph type="body" idx="6"/>
          </p:nvPr>
        </p:nvSpPr>
        <p:spPr>
          <a:xfrm>
            <a:off x="4946850" y="2079625"/>
            <a:ext cx="3991800" cy="227700"/>
          </a:xfrm>
          <a:prstGeom prst="rect">
            <a:avLst/>
          </a:prstGeom>
          <a:noFill/>
          <a:ln>
            <a:noFill/>
          </a:ln>
          <a:effectLst>
            <a:outerShdw blurRad="368300" dist="25400" dir="5400000" algn="ctr" rotWithShape="0">
              <a:schemeClr val="dk1">
                <a:alpha val="9020"/>
              </a:schemeClr>
            </a:outerShdw>
          </a:effectLst>
        </p:spPr>
        <p:txBody>
          <a:bodyPr spcFirstLastPara="1" wrap="square" lIns="68575" tIns="34275" rIns="68575" bIns="34275" anchor="b" anchorCtr="0">
            <a:noAutofit/>
          </a:bodyPr>
          <a:lstStyle/>
          <a:p>
            <a:pPr marL="0" lvl="0" indent="0" algn="l" rtl="0">
              <a:lnSpc>
                <a:spcPct val="90000"/>
              </a:lnSpc>
              <a:spcBef>
                <a:spcPts val="0"/>
              </a:spcBef>
              <a:spcAft>
                <a:spcPts val="0"/>
              </a:spcAft>
              <a:buClr>
                <a:srgbClr val="3F3F3F"/>
              </a:buClr>
              <a:buSzPts val="1400"/>
              <a:buFont typeface="Roboto Slab SemiBold"/>
              <a:buNone/>
            </a:pPr>
            <a:r>
              <a:rPr lang="en" sz="1500"/>
              <a:t>Colorado Heritage for All</a:t>
            </a:r>
            <a:endParaRPr sz="1500"/>
          </a:p>
        </p:txBody>
      </p:sp>
      <p:sp>
        <p:nvSpPr>
          <p:cNvPr id="927" name="Google Shape;927;p90"/>
          <p:cNvSpPr txBox="1">
            <a:spLocks noGrp="1"/>
          </p:cNvSpPr>
          <p:nvPr>
            <p:ph type="body" idx="3"/>
          </p:nvPr>
        </p:nvSpPr>
        <p:spPr>
          <a:xfrm>
            <a:off x="4945361" y="534025"/>
            <a:ext cx="3994800" cy="227700"/>
          </a:xfrm>
          <a:prstGeom prst="rect">
            <a:avLst/>
          </a:prstGeom>
          <a:noFill/>
          <a:ln>
            <a:noFill/>
          </a:ln>
          <a:effectLst>
            <a:outerShdw blurRad="368300" dist="25400" dir="5400000" algn="ctr" rotWithShape="0">
              <a:schemeClr val="dk1">
                <a:alpha val="9020"/>
              </a:schemeClr>
            </a:outerShdw>
          </a:effectLst>
        </p:spPr>
        <p:txBody>
          <a:bodyPr spcFirstLastPara="1" wrap="square" lIns="68575" tIns="34275" rIns="68575" bIns="34275" anchor="b" anchorCtr="0">
            <a:normAutofit lnSpcReduction="20000"/>
          </a:bodyPr>
          <a:lstStyle/>
          <a:p>
            <a:pPr marL="0" lvl="0" indent="0" algn="l" rtl="0">
              <a:lnSpc>
                <a:spcPct val="90000"/>
              </a:lnSpc>
              <a:spcBef>
                <a:spcPts val="0"/>
              </a:spcBef>
              <a:spcAft>
                <a:spcPts val="0"/>
              </a:spcAft>
              <a:buClr>
                <a:srgbClr val="DC2927"/>
              </a:buClr>
              <a:buSzPts val="1400"/>
              <a:buFont typeface="Roboto Slab"/>
              <a:buNone/>
            </a:pPr>
            <a:r>
              <a:rPr lang="en">
                <a:solidFill>
                  <a:srgbClr val="EE9F36"/>
                </a:solidFill>
              </a:rPr>
              <a:t>SIGNATURE INITIATIVES: EDUCATE</a:t>
            </a:r>
            <a:endParaRPr>
              <a:solidFill>
                <a:srgbClr val="EE9F36"/>
              </a:solidFill>
            </a:endParaRPr>
          </a:p>
        </p:txBody>
      </p:sp>
      <p:sp>
        <p:nvSpPr>
          <p:cNvPr id="928" name="Google Shape;928;p90"/>
          <p:cNvSpPr txBox="1">
            <a:spLocks noGrp="1"/>
          </p:cNvSpPr>
          <p:nvPr>
            <p:ph type="body" idx="1"/>
          </p:nvPr>
        </p:nvSpPr>
        <p:spPr>
          <a:xfrm>
            <a:off x="4944988" y="811476"/>
            <a:ext cx="3827700" cy="7812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rgbClr val="DC2927"/>
              </a:buClr>
              <a:buSzPts val="3145"/>
              <a:buFont typeface="Bebas Neue"/>
              <a:buNone/>
            </a:pPr>
            <a:r>
              <a:rPr lang="en" sz="3445">
                <a:solidFill>
                  <a:srgbClr val="EE9F36"/>
                </a:solidFill>
              </a:rPr>
              <a:t>COMMEMORATING </a:t>
            </a:r>
            <a:br>
              <a:rPr lang="en" sz="3445">
                <a:solidFill>
                  <a:srgbClr val="EE9F36"/>
                </a:solidFill>
              </a:rPr>
            </a:br>
            <a:r>
              <a:rPr lang="en" sz="3445">
                <a:solidFill>
                  <a:srgbClr val="EE9F36"/>
                </a:solidFill>
              </a:rPr>
              <a:t>OUR sHARED HISTORY </a:t>
            </a:r>
            <a:endParaRPr sz="3445">
              <a:solidFill>
                <a:srgbClr val="EE9F36"/>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sp>
        <p:nvSpPr>
          <p:cNvPr id="933" name="Google Shape;933;p91"/>
          <p:cNvSpPr txBox="1">
            <a:spLocks noGrp="1"/>
          </p:cNvSpPr>
          <p:nvPr>
            <p:ph type="body" idx="6"/>
          </p:nvPr>
        </p:nvSpPr>
        <p:spPr>
          <a:xfrm>
            <a:off x="6129337" y="4980623"/>
            <a:ext cx="3021479" cy="162878"/>
          </a:xfrm>
          <a:prstGeom prst="rect">
            <a:avLst/>
          </a:prstGeom>
          <a:noFill/>
          <a:ln>
            <a:noFill/>
          </a:ln>
        </p:spPr>
        <p:txBody>
          <a:bodyPr spcFirstLastPara="1" wrap="square" lIns="68575" tIns="34275" rIns="68575" bIns="34275" anchor="t" anchorCtr="0">
            <a:normAutofit/>
          </a:bodyPr>
          <a:lstStyle/>
          <a:p>
            <a:pPr marL="0" lvl="0" indent="0" algn="r" rtl="0">
              <a:lnSpc>
                <a:spcPct val="90000"/>
              </a:lnSpc>
              <a:spcBef>
                <a:spcPts val="0"/>
              </a:spcBef>
              <a:spcAft>
                <a:spcPts val="0"/>
              </a:spcAft>
              <a:buClr>
                <a:schemeClr val="lt1"/>
              </a:buClr>
              <a:buSzPts val="600"/>
              <a:buNone/>
            </a:pPr>
            <a:endParaRPr/>
          </a:p>
        </p:txBody>
      </p:sp>
      <p:pic>
        <p:nvPicPr>
          <p:cNvPr id="934" name="Google Shape;934;p91"/>
          <p:cNvPicPr preferRelativeResize="0"/>
          <p:nvPr/>
        </p:nvPicPr>
        <p:blipFill rotWithShape="1">
          <a:blip r:embed="rId3">
            <a:alphaModFix/>
          </a:blip>
          <a:srcRect l="44681" r="38333"/>
          <a:stretch/>
        </p:blipFill>
        <p:spPr>
          <a:xfrm>
            <a:off x="6388600" y="1"/>
            <a:ext cx="1377700" cy="5143500"/>
          </a:xfrm>
          <a:prstGeom prst="rect">
            <a:avLst/>
          </a:prstGeom>
          <a:noFill/>
          <a:ln>
            <a:noFill/>
          </a:ln>
        </p:spPr>
      </p:pic>
      <p:sp>
        <p:nvSpPr>
          <p:cNvPr id="935" name="Google Shape;935;p91"/>
          <p:cNvSpPr txBox="1"/>
          <p:nvPr/>
        </p:nvSpPr>
        <p:spPr>
          <a:xfrm>
            <a:off x="1380325" y="4372975"/>
            <a:ext cx="3624000" cy="770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700">
                <a:solidFill>
                  <a:srgbClr val="595959"/>
                </a:solidFill>
                <a:latin typeface="Roboto Slab Light"/>
                <a:ea typeface="Roboto Slab Light"/>
                <a:cs typeface="Roboto Slab Light"/>
                <a:sym typeface="Roboto Slab Light"/>
              </a:rPr>
              <a:t>Pauline Villa Senior dances in Lafayette’s Labor Day Parade in 2002, credit: Judy DeHass, </a:t>
            </a:r>
            <a:r>
              <a:rPr lang="en" sz="700" i="1">
                <a:solidFill>
                  <a:srgbClr val="595959"/>
                </a:solidFill>
                <a:latin typeface="Roboto Slab Light"/>
                <a:ea typeface="Roboto Slab Light"/>
                <a:cs typeface="Roboto Slab Light"/>
                <a:sym typeface="Roboto Slab Light"/>
              </a:rPr>
              <a:t>Rocky Mountain News</a:t>
            </a:r>
            <a:r>
              <a:rPr lang="en" sz="700">
                <a:solidFill>
                  <a:srgbClr val="595959"/>
                </a:solidFill>
                <a:latin typeface="Roboto Slab Light"/>
                <a:ea typeface="Roboto Slab Light"/>
                <a:cs typeface="Roboto Slab Light"/>
                <a:sym typeface="Roboto Slab Light"/>
              </a:rPr>
              <a:t> via Denver Public Library, RMN-042-2199; Fourth of July Parade in Georgetown in 2005, credit: Maria J. Avila, </a:t>
            </a:r>
            <a:r>
              <a:rPr lang="en" sz="700" i="1">
                <a:solidFill>
                  <a:srgbClr val="595959"/>
                </a:solidFill>
                <a:latin typeface="Roboto Slab Light"/>
                <a:ea typeface="Roboto Slab Light"/>
                <a:cs typeface="Roboto Slab Light"/>
                <a:sym typeface="Roboto Slab Light"/>
              </a:rPr>
              <a:t>Rocky Mountain News</a:t>
            </a:r>
            <a:r>
              <a:rPr lang="en" sz="700">
                <a:solidFill>
                  <a:srgbClr val="595959"/>
                </a:solidFill>
                <a:latin typeface="Roboto Slab Light"/>
                <a:ea typeface="Roboto Slab Light"/>
                <a:cs typeface="Roboto Slab Light"/>
                <a:sym typeface="Roboto Slab Light"/>
              </a:rPr>
              <a:t> via Denver Public Library, RMN-025-1269; Members of the Aurora, Colorado, Mile High Young Marines stand atop a float with an American flag in 2007, credit: Andy Piper, </a:t>
            </a:r>
            <a:r>
              <a:rPr lang="en" sz="700" i="1">
                <a:solidFill>
                  <a:srgbClr val="595959"/>
                </a:solidFill>
                <a:latin typeface="Roboto Slab Light"/>
                <a:ea typeface="Roboto Slab Light"/>
                <a:cs typeface="Roboto Slab Light"/>
                <a:sym typeface="Roboto Slab Light"/>
              </a:rPr>
              <a:t>Rocky Mountain News</a:t>
            </a:r>
            <a:r>
              <a:rPr lang="en" sz="700">
                <a:solidFill>
                  <a:srgbClr val="595959"/>
                </a:solidFill>
                <a:latin typeface="Roboto Slab Light"/>
                <a:ea typeface="Roboto Slab Light"/>
                <a:cs typeface="Roboto Slab Light"/>
                <a:sym typeface="Roboto Slab Light"/>
              </a:rPr>
              <a:t> via Denver Public Library, RMN-038-5582.  </a:t>
            </a:r>
            <a:endParaRPr sz="700">
              <a:solidFill>
                <a:srgbClr val="595959"/>
              </a:solidFill>
              <a:latin typeface="Roboto Slab Light"/>
              <a:ea typeface="Roboto Slab Light"/>
              <a:cs typeface="Roboto Slab Light"/>
              <a:sym typeface="Roboto Slab Light"/>
            </a:endParaRPr>
          </a:p>
        </p:txBody>
      </p:sp>
      <p:pic>
        <p:nvPicPr>
          <p:cNvPr id="936" name="Google Shape;936;p91"/>
          <p:cNvPicPr preferRelativeResize="0"/>
          <p:nvPr/>
        </p:nvPicPr>
        <p:blipFill rotWithShape="1">
          <a:blip r:embed="rId4">
            <a:alphaModFix/>
          </a:blip>
          <a:srcRect l="9280" r="72073"/>
          <a:stretch/>
        </p:blipFill>
        <p:spPr>
          <a:xfrm>
            <a:off x="5010925" y="1"/>
            <a:ext cx="1377674" cy="5143500"/>
          </a:xfrm>
          <a:prstGeom prst="rect">
            <a:avLst/>
          </a:prstGeom>
          <a:noFill/>
          <a:ln>
            <a:noFill/>
          </a:ln>
        </p:spPr>
      </p:pic>
      <p:pic>
        <p:nvPicPr>
          <p:cNvPr id="937" name="Google Shape;937;p91"/>
          <p:cNvPicPr preferRelativeResize="0"/>
          <p:nvPr/>
        </p:nvPicPr>
        <p:blipFill rotWithShape="1">
          <a:blip r:embed="rId5">
            <a:alphaModFix/>
          </a:blip>
          <a:srcRect l="30651" t="9673" r="53067"/>
          <a:stretch/>
        </p:blipFill>
        <p:spPr>
          <a:xfrm>
            <a:off x="7766300" y="1"/>
            <a:ext cx="1377699" cy="5143500"/>
          </a:xfrm>
          <a:prstGeom prst="rect">
            <a:avLst/>
          </a:prstGeom>
          <a:noFill/>
          <a:ln>
            <a:noFill/>
          </a:ln>
        </p:spPr>
      </p:pic>
      <p:sp>
        <p:nvSpPr>
          <p:cNvPr id="938" name="Google Shape;938;p91"/>
          <p:cNvSpPr txBox="1">
            <a:spLocks noGrp="1"/>
          </p:cNvSpPr>
          <p:nvPr>
            <p:ph type="body" idx="6"/>
          </p:nvPr>
        </p:nvSpPr>
        <p:spPr>
          <a:xfrm>
            <a:off x="1025900" y="1826675"/>
            <a:ext cx="3682500" cy="227700"/>
          </a:xfrm>
          <a:prstGeom prst="rect">
            <a:avLst/>
          </a:prstGeom>
          <a:noFill/>
          <a:ln>
            <a:noFill/>
          </a:ln>
          <a:effectLst>
            <a:outerShdw blurRad="368300" dist="25400" dir="5400000" algn="ctr" rotWithShape="0">
              <a:schemeClr val="dk1">
                <a:alpha val="9020"/>
              </a:schemeClr>
            </a:outerShdw>
          </a:effectLst>
        </p:spPr>
        <p:txBody>
          <a:bodyPr spcFirstLastPara="1" wrap="square" lIns="68575" tIns="34275" rIns="68575" bIns="34275" anchor="b" anchorCtr="0">
            <a:noAutofit/>
          </a:bodyPr>
          <a:lstStyle/>
          <a:p>
            <a:pPr marL="0" lvl="0" indent="0" algn="l" rtl="0">
              <a:lnSpc>
                <a:spcPct val="90000"/>
              </a:lnSpc>
              <a:spcBef>
                <a:spcPts val="0"/>
              </a:spcBef>
              <a:spcAft>
                <a:spcPts val="0"/>
              </a:spcAft>
              <a:buClr>
                <a:srgbClr val="3F3F3F"/>
              </a:buClr>
              <a:buSzPts val="1400"/>
              <a:buFont typeface="Roboto Slab SemiBold"/>
              <a:buNone/>
            </a:pPr>
            <a:endParaRPr/>
          </a:p>
        </p:txBody>
      </p:sp>
      <p:sp>
        <p:nvSpPr>
          <p:cNvPr id="939" name="Google Shape;939;p91"/>
          <p:cNvSpPr txBox="1">
            <a:spLocks noGrp="1"/>
          </p:cNvSpPr>
          <p:nvPr>
            <p:ph type="body" idx="3"/>
          </p:nvPr>
        </p:nvSpPr>
        <p:spPr>
          <a:xfrm>
            <a:off x="1029324" y="1709107"/>
            <a:ext cx="3740400" cy="347700"/>
          </a:xfrm>
          <a:prstGeom prst="rect">
            <a:avLst/>
          </a:prstGeom>
          <a:noFill/>
          <a:ln>
            <a:noFill/>
          </a:ln>
          <a:effectLst>
            <a:outerShdw blurRad="368300" dist="25400" dir="5400000" algn="ctr" rotWithShape="0">
              <a:schemeClr val="dk1">
                <a:alpha val="9020"/>
              </a:schemeClr>
            </a:outerShdw>
          </a:effectLst>
        </p:spPr>
        <p:txBody>
          <a:bodyPr spcFirstLastPara="1" wrap="square" lIns="68575" tIns="34275" rIns="68575" bIns="34275" anchor="t" anchorCtr="0">
            <a:normAutofit/>
          </a:bodyPr>
          <a:lstStyle/>
          <a:p>
            <a:pPr marL="0" lvl="0" indent="0" algn="l" rtl="0">
              <a:lnSpc>
                <a:spcPct val="90000"/>
              </a:lnSpc>
              <a:spcBef>
                <a:spcPts val="0"/>
              </a:spcBef>
              <a:spcAft>
                <a:spcPts val="0"/>
              </a:spcAft>
              <a:buClr>
                <a:srgbClr val="3F3F3F"/>
              </a:buClr>
              <a:buSzPts val="1400"/>
              <a:buFont typeface="Roboto Slab"/>
              <a:buNone/>
            </a:pPr>
            <a:r>
              <a:rPr lang="en" b="1"/>
              <a:t>A Sesquisemiquin For Everyone</a:t>
            </a:r>
            <a:endParaRPr b="1"/>
          </a:p>
        </p:txBody>
      </p:sp>
      <p:sp>
        <p:nvSpPr>
          <p:cNvPr id="940" name="Google Shape;940;p91"/>
          <p:cNvSpPr txBox="1">
            <a:spLocks noGrp="1"/>
          </p:cNvSpPr>
          <p:nvPr>
            <p:ph type="body" idx="1"/>
          </p:nvPr>
        </p:nvSpPr>
        <p:spPr>
          <a:xfrm>
            <a:off x="1029325" y="559075"/>
            <a:ext cx="3740400" cy="713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rgbClr val="DC2927"/>
              </a:buClr>
              <a:buSzPts val="3400"/>
              <a:buFont typeface="Bebas Neue"/>
              <a:buNone/>
            </a:pPr>
            <a:r>
              <a:rPr lang="en">
                <a:solidFill>
                  <a:srgbClr val="2D73A0"/>
                </a:solidFill>
              </a:rPr>
              <a:t>SUPPORTING </a:t>
            </a:r>
            <a:br>
              <a:rPr lang="en">
                <a:solidFill>
                  <a:srgbClr val="2D73A0"/>
                </a:solidFill>
              </a:rPr>
            </a:br>
            <a:r>
              <a:rPr lang="en">
                <a:solidFill>
                  <a:srgbClr val="2D73A0"/>
                </a:solidFill>
              </a:rPr>
              <a:t>COLORADO cOMMUNITIES</a:t>
            </a:r>
            <a:endParaRPr>
              <a:solidFill>
                <a:srgbClr val="2D73A0"/>
              </a:solidFill>
            </a:endParaRPr>
          </a:p>
        </p:txBody>
      </p:sp>
      <p:sp>
        <p:nvSpPr>
          <p:cNvPr id="941" name="Google Shape;941;p91"/>
          <p:cNvSpPr txBox="1">
            <a:spLocks noGrp="1"/>
          </p:cNvSpPr>
          <p:nvPr>
            <p:ph type="body" idx="4"/>
          </p:nvPr>
        </p:nvSpPr>
        <p:spPr>
          <a:xfrm>
            <a:off x="1029325" y="2109263"/>
            <a:ext cx="3740400" cy="14199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t>The Commission will support local communities in a variety of ways as Coloradans create moments of unity and lasting impacts throughout the Sesquisemiquincentennial. </a:t>
            </a:r>
            <a:endParaRPr sz="1200"/>
          </a:p>
          <a:p>
            <a:pPr marL="0" lvl="0" indent="0" algn="l" rtl="0">
              <a:lnSpc>
                <a:spcPct val="115000"/>
              </a:lnSpc>
              <a:spcBef>
                <a:spcPts val="1500"/>
              </a:spcBef>
              <a:spcAft>
                <a:spcPts val="0"/>
              </a:spcAft>
              <a:buClr>
                <a:schemeClr val="dk1"/>
              </a:buClr>
              <a:buSzPts val="1100"/>
              <a:buFont typeface="Arial"/>
              <a:buNone/>
            </a:pPr>
            <a:r>
              <a:rPr lang="en" sz="1200"/>
              <a:t>The Commission aims to offer grants to support commemorations and celebrations hosted by communities throughout Colorado. </a:t>
            </a:r>
            <a:endParaRPr sz="1300"/>
          </a:p>
        </p:txBody>
      </p:sp>
      <p:sp>
        <p:nvSpPr>
          <p:cNvPr id="942" name="Google Shape;942;p91"/>
          <p:cNvSpPr txBox="1">
            <a:spLocks noGrp="1"/>
          </p:cNvSpPr>
          <p:nvPr>
            <p:ph type="body" idx="3"/>
          </p:nvPr>
        </p:nvSpPr>
        <p:spPr>
          <a:xfrm>
            <a:off x="1025899" y="275750"/>
            <a:ext cx="3994800" cy="227700"/>
          </a:xfrm>
          <a:prstGeom prst="rect">
            <a:avLst/>
          </a:prstGeom>
          <a:noFill/>
          <a:ln>
            <a:noFill/>
          </a:ln>
          <a:effectLst>
            <a:outerShdw blurRad="368300" dist="25400" dir="5400000" algn="ctr" rotWithShape="0">
              <a:schemeClr val="dk1">
                <a:alpha val="9020"/>
              </a:schemeClr>
            </a:outerShdw>
          </a:effectLst>
        </p:spPr>
        <p:txBody>
          <a:bodyPr spcFirstLastPara="1" wrap="square" lIns="68575" tIns="34275" rIns="68575" bIns="34275" anchor="b" anchorCtr="0">
            <a:normAutofit lnSpcReduction="20000"/>
          </a:bodyPr>
          <a:lstStyle/>
          <a:p>
            <a:pPr marL="0" lvl="0" indent="0" algn="l" rtl="0">
              <a:lnSpc>
                <a:spcPct val="90000"/>
              </a:lnSpc>
              <a:spcBef>
                <a:spcPts val="0"/>
              </a:spcBef>
              <a:spcAft>
                <a:spcPts val="0"/>
              </a:spcAft>
              <a:buClr>
                <a:srgbClr val="DC2927"/>
              </a:buClr>
              <a:buSzPts val="1400"/>
              <a:buFont typeface="Roboto Slab"/>
              <a:buNone/>
            </a:pPr>
            <a:r>
              <a:rPr lang="en">
                <a:solidFill>
                  <a:srgbClr val="2D73A0"/>
                </a:solidFill>
              </a:rPr>
              <a:t>SIGNATURE INITIATIVES: UNITE</a:t>
            </a:r>
            <a:endParaRPr>
              <a:solidFill>
                <a:srgbClr val="2D73A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pic>
        <p:nvPicPr>
          <p:cNvPr id="947" name="Google Shape;947;p92"/>
          <p:cNvPicPr preferRelativeResize="0"/>
          <p:nvPr/>
        </p:nvPicPr>
        <p:blipFill rotWithShape="1">
          <a:blip r:embed="rId3">
            <a:alphaModFix/>
          </a:blip>
          <a:srcRect t="1588" b="20541"/>
          <a:stretch/>
        </p:blipFill>
        <p:spPr>
          <a:xfrm>
            <a:off x="787325" y="0"/>
            <a:ext cx="8412477" cy="5143500"/>
          </a:xfrm>
          <a:prstGeom prst="rect">
            <a:avLst/>
          </a:prstGeom>
          <a:noFill/>
          <a:ln>
            <a:noFill/>
          </a:ln>
        </p:spPr>
      </p:pic>
      <p:sp>
        <p:nvSpPr>
          <p:cNvPr id="948" name="Google Shape;948;p92"/>
          <p:cNvSpPr txBox="1">
            <a:spLocks noGrp="1"/>
          </p:cNvSpPr>
          <p:nvPr>
            <p:ph type="body" idx="1"/>
          </p:nvPr>
        </p:nvSpPr>
        <p:spPr>
          <a:xfrm>
            <a:off x="1412818" y="1629191"/>
            <a:ext cx="6866400" cy="1870200"/>
          </a:xfrm>
          <a:prstGeom prst="rect">
            <a:avLst/>
          </a:prstGeom>
          <a:noFill/>
          <a:ln>
            <a:noFill/>
          </a:ln>
          <a:effectLst>
            <a:outerShdw blurRad="368300" dist="25400" dir="5400000" algn="ctr" rotWithShape="0">
              <a:schemeClr val="dk1">
                <a:alpha val="11760"/>
              </a:schemeClr>
            </a:outerShdw>
          </a:effectLst>
        </p:spPr>
        <p:txBody>
          <a:bodyPr spcFirstLastPara="1" wrap="square" lIns="68575" tIns="34275" rIns="68575" bIns="34275" anchor="t" anchorCtr="0">
            <a:spAutoFit/>
          </a:bodyPr>
          <a:lstStyle/>
          <a:p>
            <a:pPr marL="0" lvl="0" indent="0" algn="l" rtl="0">
              <a:spcBef>
                <a:spcPts val="0"/>
              </a:spcBef>
              <a:spcAft>
                <a:spcPts val="0"/>
              </a:spcAft>
              <a:buClr>
                <a:schemeClr val="lt1"/>
              </a:buClr>
              <a:buSzPts val="5300"/>
              <a:buFont typeface="Bebas Neue"/>
              <a:buNone/>
            </a:pPr>
            <a:r>
              <a:rPr lang="en" sz="6500"/>
              <a:t>Get involved in the </a:t>
            </a:r>
            <a:br>
              <a:rPr lang="en" sz="6500"/>
            </a:br>
            <a:r>
              <a:rPr lang="en" sz="6500"/>
              <a:t>sesquisemiquin</a:t>
            </a:r>
            <a:endParaRPr sz="6500"/>
          </a:p>
        </p:txBody>
      </p:sp>
      <p:sp>
        <p:nvSpPr>
          <p:cNvPr id="949" name="Google Shape;949;p92"/>
          <p:cNvSpPr txBox="1">
            <a:spLocks noGrp="1"/>
          </p:cNvSpPr>
          <p:nvPr>
            <p:ph type="body" idx="2"/>
          </p:nvPr>
        </p:nvSpPr>
        <p:spPr>
          <a:xfrm>
            <a:off x="1412825" y="1156400"/>
            <a:ext cx="3128100" cy="472800"/>
          </a:xfrm>
          <a:prstGeom prst="rect">
            <a:avLst/>
          </a:prstGeom>
          <a:noFill/>
          <a:ln>
            <a:noFill/>
          </a:ln>
          <a:effectLst>
            <a:outerShdw blurRad="368300" dist="50800" dir="5400000" algn="ctr" rotWithShape="0">
              <a:srgbClr val="000000">
                <a:alpha val="11760"/>
              </a:srgbClr>
            </a:outerShdw>
          </a:effectLst>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lt1"/>
              </a:buClr>
              <a:buSzPts val="2400"/>
              <a:buNone/>
            </a:pPr>
            <a:r>
              <a:rPr lang="en"/>
              <a:t>COLORADO 150 | AMERICA 250</a:t>
            </a:r>
            <a:endParaRPr/>
          </a:p>
        </p:txBody>
      </p:sp>
      <p:sp>
        <p:nvSpPr>
          <p:cNvPr id="950" name="Google Shape;950;p92"/>
          <p:cNvSpPr txBox="1"/>
          <p:nvPr/>
        </p:nvSpPr>
        <p:spPr>
          <a:xfrm>
            <a:off x="6506650" y="4759500"/>
            <a:ext cx="2588100" cy="384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700">
                <a:solidFill>
                  <a:srgbClr val="FFFFFF"/>
                </a:solidFill>
                <a:latin typeface="Roboto Slab"/>
                <a:ea typeface="Roboto Slab"/>
                <a:cs typeface="Roboto Slab"/>
                <a:sym typeface="Roboto Slab"/>
              </a:rPr>
              <a:t>John Fielder</a:t>
            </a:r>
            <a:endParaRPr sz="700">
              <a:solidFill>
                <a:srgbClr val="FFFFFF"/>
              </a:solidFill>
              <a:latin typeface="Roboto Slab"/>
              <a:ea typeface="Roboto Slab"/>
              <a:cs typeface="Roboto Slab"/>
              <a:sym typeface="Roboto Slab"/>
            </a:endParaRPr>
          </a:p>
          <a:p>
            <a:pPr marL="0" lvl="0" indent="0" algn="r" rtl="0">
              <a:spcBef>
                <a:spcPts val="0"/>
              </a:spcBef>
              <a:spcAft>
                <a:spcPts val="0"/>
              </a:spcAft>
              <a:buNone/>
            </a:pPr>
            <a:r>
              <a:rPr lang="en" sz="700">
                <a:solidFill>
                  <a:srgbClr val="FFFFFF"/>
                </a:solidFill>
                <a:latin typeface="Roboto Slab"/>
                <a:ea typeface="Roboto Slab"/>
                <a:cs typeface="Roboto Slab"/>
                <a:sym typeface="Roboto Slab"/>
              </a:rPr>
              <a:t>History Colorado, 2023.1.2078</a:t>
            </a:r>
            <a:endParaRPr sz="700">
              <a:solidFill>
                <a:srgbClr val="FFFFFF"/>
              </a:solidFill>
              <a:latin typeface="Roboto Slab"/>
              <a:ea typeface="Roboto Slab"/>
              <a:cs typeface="Roboto Slab"/>
              <a:sym typeface="Roboto Slab"/>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54"/>
        <p:cNvGrpSpPr/>
        <p:nvPr/>
      </p:nvGrpSpPr>
      <p:grpSpPr>
        <a:xfrm>
          <a:off x="0" y="0"/>
          <a:ext cx="0" cy="0"/>
          <a:chOff x="0" y="0"/>
          <a:chExt cx="0" cy="0"/>
        </a:xfrm>
      </p:grpSpPr>
      <p:sp>
        <p:nvSpPr>
          <p:cNvPr id="955" name="Google Shape;955;p93"/>
          <p:cNvSpPr txBox="1">
            <a:spLocks noGrp="1"/>
          </p:cNvSpPr>
          <p:nvPr>
            <p:ph type="body" idx="3"/>
          </p:nvPr>
        </p:nvSpPr>
        <p:spPr>
          <a:xfrm>
            <a:off x="1029435" y="1643062"/>
            <a:ext cx="2235600" cy="30540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chemeClr val="dk1"/>
              </a:buClr>
              <a:buSzPts val="1100"/>
              <a:buFont typeface="Arial"/>
              <a:buNone/>
            </a:pPr>
            <a:r>
              <a:rPr lang="en" b="1">
                <a:latin typeface="Roboto Slab"/>
                <a:ea typeface="Roboto Slab"/>
                <a:cs typeface="Roboto Slab"/>
                <a:sym typeface="Roboto Slab"/>
              </a:rPr>
              <a:t>Support local efforts: </a:t>
            </a:r>
            <a:endParaRPr b="1">
              <a:latin typeface="Roboto Slab"/>
              <a:ea typeface="Roboto Slab"/>
              <a:cs typeface="Roboto Slab"/>
              <a:sym typeface="Roboto Slab"/>
            </a:endParaRPr>
          </a:p>
          <a:p>
            <a:pPr marL="0" lvl="0" indent="0" algn="l" rtl="0">
              <a:spcBef>
                <a:spcPts val="0"/>
              </a:spcBef>
              <a:spcAft>
                <a:spcPts val="0"/>
              </a:spcAft>
              <a:buClr>
                <a:schemeClr val="dk1"/>
              </a:buClr>
              <a:buSzPts val="1100"/>
              <a:buFont typeface="Arial"/>
              <a:buNone/>
            </a:pPr>
            <a:endParaRPr b="1">
              <a:latin typeface="Roboto Slab"/>
              <a:ea typeface="Roboto Slab"/>
              <a:cs typeface="Roboto Slab"/>
              <a:sym typeface="Roboto Slab"/>
            </a:endParaRPr>
          </a:p>
          <a:p>
            <a:pPr marL="0" lvl="0" indent="0" algn="l" rtl="0">
              <a:spcBef>
                <a:spcPts val="0"/>
              </a:spcBef>
              <a:spcAft>
                <a:spcPts val="0"/>
              </a:spcAft>
              <a:buClr>
                <a:schemeClr val="dk1"/>
              </a:buClr>
              <a:buSzPts val="1100"/>
              <a:buFont typeface="Arial"/>
              <a:buNone/>
            </a:pPr>
            <a:endParaRPr/>
          </a:p>
          <a:p>
            <a:pPr marL="457200" lvl="0" indent="-304800" algn="l" rtl="0">
              <a:spcBef>
                <a:spcPts val="0"/>
              </a:spcBef>
              <a:spcAft>
                <a:spcPts val="0"/>
              </a:spcAft>
              <a:buSzPts val="1200"/>
              <a:buChar char="●"/>
            </a:pPr>
            <a:r>
              <a:rPr lang="en" sz="1200"/>
              <a:t>Join regional Advisory Panel members and Local Organizing Committees as they plan for 2026</a:t>
            </a:r>
            <a:br>
              <a:rPr lang="en" sz="1200"/>
            </a:br>
            <a:endParaRPr sz="1200"/>
          </a:p>
          <a:p>
            <a:pPr marL="457200" lvl="0" indent="-304800" algn="l" rtl="0">
              <a:spcBef>
                <a:spcPts val="0"/>
              </a:spcBef>
              <a:spcAft>
                <a:spcPts val="0"/>
              </a:spcAft>
              <a:buSzPts val="1200"/>
              <a:buChar char="●"/>
            </a:pPr>
            <a:r>
              <a:rPr lang="en" sz="1200"/>
              <a:t>Contact your regional representatives on </a:t>
            </a:r>
            <a:r>
              <a:rPr lang="en" sz="1200" b="1">
                <a:latin typeface="Roboto Slab"/>
                <a:ea typeface="Roboto Slab"/>
                <a:cs typeface="Roboto Slab"/>
                <a:sym typeface="Roboto Slab"/>
              </a:rPr>
              <a:t>am250co150.org</a:t>
            </a:r>
            <a:endParaRPr sz="1200" b="1">
              <a:latin typeface="Roboto Slab"/>
              <a:ea typeface="Roboto Slab"/>
              <a:cs typeface="Roboto Slab"/>
              <a:sym typeface="Roboto Slab"/>
            </a:endParaRPr>
          </a:p>
        </p:txBody>
      </p:sp>
      <p:sp>
        <p:nvSpPr>
          <p:cNvPr id="956" name="Google Shape;956;p93"/>
          <p:cNvSpPr txBox="1">
            <a:spLocks noGrp="1"/>
          </p:cNvSpPr>
          <p:nvPr>
            <p:ph type="body" idx="4"/>
          </p:nvPr>
        </p:nvSpPr>
        <p:spPr>
          <a:xfrm>
            <a:off x="3775253" y="1643061"/>
            <a:ext cx="2223000" cy="30540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chemeClr val="dk1"/>
              </a:buClr>
              <a:buSzPts val="1100"/>
              <a:buFont typeface="Arial"/>
              <a:buNone/>
            </a:pPr>
            <a:r>
              <a:rPr lang="en" b="1">
                <a:latin typeface="Roboto Slab"/>
                <a:ea typeface="Roboto Slab"/>
                <a:cs typeface="Roboto Slab"/>
                <a:sym typeface="Roboto Slab"/>
              </a:rPr>
              <a:t>Showcase your event: </a:t>
            </a:r>
            <a:br>
              <a:rPr lang="en" b="1">
                <a:latin typeface="Roboto Slab"/>
                <a:ea typeface="Roboto Slab"/>
                <a:cs typeface="Roboto Slab"/>
                <a:sym typeface="Roboto Slab"/>
              </a:rPr>
            </a:br>
            <a:br>
              <a:rPr lang="en" b="1">
                <a:latin typeface="Roboto Slab"/>
                <a:ea typeface="Roboto Slab"/>
                <a:cs typeface="Roboto Slab"/>
                <a:sym typeface="Roboto Slab"/>
              </a:rPr>
            </a:br>
            <a:endParaRPr b="1">
              <a:latin typeface="Roboto Slab"/>
              <a:ea typeface="Roboto Slab"/>
              <a:cs typeface="Roboto Slab"/>
              <a:sym typeface="Roboto Slab"/>
            </a:endParaRPr>
          </a:p>
          <a:p>
            <a:pPr marL="457200" lvl="0" indent="-304800" algn="l" rtl="0">
              <a:spcBef>
                <a:spcPts val="0"/>
              </a:spcBef>
              <a:spcAft>
                <a:spcPts val="0"/>
              </a:spcAft>
              <a:buSzPts val="1200"/>
              <a:buChar char="●"/>
            </a:pPr>
            <a:r>
              <a:rPr lang="en" sz="1200"/>
              <a:t>Post your event to the statewide calendar </a:t>
            </a:r>
            <a:br>
              <a:rPr lang="en" sz="1200"/>
            </a:br>
            <a:endParaRPr sz="1200"/>
          </a:p>
          <a:p>
            <a:pPr marL="457200" lvl="0" indent="-304800" algn="l" rtl="0">
              <a:spcBef>
                <a:spcPts val="0"/>
              </a:spcBef>
              <a:spcAft>
                <a:spcPts val="0"/>
              </a:spcAft>
              <a:buSzPts val="1200"/>
              <a:buChar char="●"/>
            </a:pPr>
            <a:r>
              <a:rPr lang="en" sz="1200"/>
              <a:t>The calendar is available for </a:t>
            </a:r>
            <a:r>
              <a:rPr lang="en" sz="1200" b="1">
                <a:latin typeface="Roboto Slab"/>
                <a:ea typeface="Roboto Slab"/>
                <a:cs typeface="Roboto Slab"/>
                <a:sym typeface="Roboto Slab"/>
              </a:rPr>
              <a:t>all </a:t>
            </a:r>
            <a:r>
              <a:rPr lang="en" sz="1200"/>
              <a:t>events in Colorado</a:t>
            </a:r>
            <a:br>
              <a:rPr lang="en" sz="1200"/>
            </a:br>
            <a:endParaRPr sz="1200"/>
          </a:p>
          <a:p>
            <a:pPr marL="457200" lvl="0" indent="-304800" algn="l" rtl="0">
              <a:spcBef>
                <a:spcPts val="0"/>
              </a:spcBef>
              <a:spcAft>
                <a:spcPts val="0"/>
              </a:spcAft>
              <a:buSzPts val="1200"/>
              <a:buChar char="●"/>
            </a:pPr>
            <a:r>
              <a:rPr lang="en" sz="1200"/>
              <a:t>Submit your event on </a:t>
            </a:r>
            <a:r>
              <a:rPr lang="en" sz="1200" b="1">
                <a:latin typeface="Roboto Slab"/>
                <a:ea typeface="Roboto Slab"/>
                <a:cs typeface="Roboto Slab"/>
                <a:sym typeface="Roboto Slab"/>
              </a:rPr>
              <a:t>am250co150.org</a:t>
            </a:r>
            <a:endParaRPr sz="1200" b="1">
              <a:latin typeface="Roboto Slab"/>
              <a:ea typeface="Roboto Slab"/>
              <a:cs typeface="Roboto Slab"/>
              <a:sym typeface="Roboto Slab"/>
            </a:endParaRPr>
          </a:p>
          <a:p>
            <a:pPr marL="0" lvl="0" indent="0" algn="l" rtl="0">
              <a:spcBef>
                <a:spcPts val="0"/>
              </a:spcBef>
              <a:spcAft>
                <a:spcPts val="0"/>
              </a:spcAft>
              <a:buClr>
                <a:schemeClr val="dk1"/>
              </a:buClr>
              <a:buSzPts val="1100"/>
              <a:buFont typeface="Arial"/>
              <a:buNone/>
            </a:pPr>
            <a:endParaRPr/>
          </a:p>
        </p:txBody>
      </p:sp>
      <p:sp>
        <p:nvSpPr>
          <p:cNvPr id="957" name="Google Shape;957;p93"/>
          <p:cNvSpPr txBox="1">
            <a:spLocks noGrp="1"/>
          </p:cNvSpPr>
          <p:nvPr>
            <p:ph type="body" idx="5"/>
          </p:nvPr>
        </p:nvSpPr>
        <p:spPr>
          <a:xfrm>
            <a:off x="6521928" y="1643061"/>
            <a:ext cx="2223000" cy="30540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chemeClr val="dk1"/>
              </a:buClr>
              <a:buSzPts val="1100"/>
              <a:buFont typeface="Arial"/>
              <a:buNone/>
            </a:pPr>
            <a:r>
              <a:rPr lang="en" b="1">
                <a:latin typeface="Roboto Slab"/>
                <a:ea typeface="Roboto Slab"/>
                <a:cs typeface="Roboto Slab"/>
                <a:sym typeface="Roboto Slab"/>
              </a:rPr>
              <a:t>Use the 250-150 logo: </a:t>
            </a:r>
            <a:endParaRPr b="1">
              <a:latin typeface="Roboto Slab"/>
              <a:ea typeface="Roboto Slab"/>
              <a:cs typeface="Roboto Slab"/>
              <a:sym typeface="Roboto Slab"/>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457200" lvl="0" indent="-304800" algn="l" rtl="0">
              <a:spcBef>
                <a:spcPts val="0"/>
              </a:spcBef>
              <a:spcAft>
                <a:spcPts val="0"/>
              </a:spcAft>
              <a:buSzPts val="1200"/>
              <a:buChar char="●"/>
            </a:pPr>
            <a:r>
              <a:rPr lang="en" sz="1200"/>
              <a:t>Use the logo to highlight your Sesquisemiquin events and programs</a:t>
            </a:r>
            <a:br>
              <a:rPr lang="en" sz="1200"/>
            </a:br>
            <a:endParaRPr sz="1200"/>
          </a:p>
          <a:p>
            <a:pPr marL="457200" lvl="0" indent="-304800" algn="l" rtl="0">
              <a:spcBef>
                <a:spcPts val="0"/>
              </a:spcBef>
              <a:spcAft>
                <a:spcPts val="0"/>
              </a:spcAft>
              <a:buSzPts val="1200"/>
              <a:buChar char="●"/>
            </a:pPr>
            <a:r>
              <a:rPr lang="en" sz="1200"/>
              <a:t>The logo is free to use and can be downloaded on </a:t>
            </a:r>
            <a:r>
              <a:rPr lang="en" sz="1200" b="1">
                <a:latin typeface="Roboto Slab"/>
                <a:ea typeface="Roboto Slab"/>
                <a:cs typeface="Roboto Slab"/>
                <a:sym typeface="Roboto Slab"/>
              </a:rPr>
              <a:t>am250co150.org</a:t>
            </a:r>
            <a:endParaRPr sz="1200" b="1">
              <a:latin typeface="Roboto Slab"/>
              <a:ea typeface="Roboto Slab"/>
              <a:cs typeface="Roboto Slab"/>
              <a:sym typeface="Roboto Slab"/>
            </a:endParaRPr>
          </a:p>
          <a:p>
            <a:pPr marL="0" lvl="0" indent="0" algn="l" rtl="0">
              <a:spcBef>
                <a:spcPts val="0"/>
              </a:spcBef>
              <a:spcAft>
                <a:spcPts val="0"/>
              </a:spcAft>
              <a:buClr>
                <a:schemeClr val="dk1"/>
              </a:buClr>
              <a:buSzPts val="1100"/>
              <a:buFont typeface="Arial"/>
              <a:buNone/>
            </a:pPr>
            <a:endParaRPr/>
          </a:p>
        </p:txBody>
      </p:sp>
      <p:sp>
        <p:nvSpPr>
          <p:cNvPr id="958" name="Google Shape;958;p93"/>
          <p:cNvSpPr txBox="1">
            <a:spLocks noGrp="1"/>
          </p:cNvSpPr>
          <p:nvPr>
            <p:ph type="body" idx="1"/>
          </p:nvPr>
        </p:nvSpPr>
        <p:spPr>
          <a:xfrm>
            <a:off x="1029316" y="389875"/>
            <a:ext cx="4617000" cy="5907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rgbClr val="DC2927"/>
              </a:buClr>
              <a:buSzPts val="3400"/>
              <a:buFont typeface="Bebas Neue"/>
              <a:buNone/>
            </a:pPr>
            <a:r>
              <a:rPr lang="en"/>
              <a:t>Get involved</a:t>
            </a:r>
            <a:endParaRPr/>
          </a:p>
        </p:txBody>
      </p:sp>
      <p:sp>
        <p:nvSpPr>
          <p:cNvPr id="959" name="Google Shape;959;p93"/>
          <p:cNvSpPr txBox="1">
            <a:spLocks noGrp="1"/>
          </p:cNvSpPr>
          <p:nvPr>
            <p:ph type="body" idx="2"/>
          </p:nvPr>
        </p:nvSpPr>
        <p:spPr>
          <a:xfrm>
            <a:off x="1029317" y="892871"/>
            <a:ext cx="4617000" cy="347700"/>
          </a:xfrm>
          <a:prstGeom prst="rect">
            <a:avLst/>
          </a:prstGeom>
          <a:noFill/>
          <a:ln>
            <a:noFill/>
          </a:ln>
          <a:effectLst>
            <a:outerShdw blurRad="368300" dist="25400" dir="5400000" algn="ctr" rotWithShape="0">
              <a:schemeClr val="dk1">
                <a:alpha val="9020"/>
              </a:schemeClr>
            </a:outerShdw>
          </a:effectLst>
        </p:spPr>
        <p:txBody>
          <a:bodyPr spcFirstLastPara="1" wrap="square" lIns="68575" tIns="34275" rIns="68575" bIns="34275" anchor="t" anchorCtr="0">
            <a:normAutofit/>
          </a:bodyPr>
          <a:lstStyle/>
          <a:p>
            <a:pPr marL="0" lvl="0" indent="0" algn="l" rtl="0">
              <a:lnSpc>
                <a:spcPct val="90000"/>
              </a:lnSpc>
              <a:spcBef>
                <a:spcPts val="0"/>
              </a:spcBef>
              <a:spcAft>
                <a:spcPts val="0"/>
              </a:spcAft>
              <a:buClr>
                <a:srgbClr val="3F3F3F"/>
              </a:buClr>
              <a:buSzPts val="1400"/>
              <a:buFont typeface="Roboto Slab"/>
              <a:buNone/>
            </a:pPr>
            <a:r>
              <a:rPr lang="en"/>
              <a:t>A Sesquisemiquin for all of Colorado</a:t>
            </a:r>
            <a:endParaRPr/>
          </a:p>
        </p:txBody>
      </p:sp>
      <p:sp>
        <p:nvSpPr>
          <p:cNvPr id="960" name="Google Shape;960;p93"/>
          <p:cNvSpPr txBox="1"/>
          <p:nvPr/>
        </p:nvSpPr>
        <p:spPr>
          <a:xfrm>
            <a:off x="6249700" y="4614825"/>
            <a:ext cx="2714400" cy="340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b="1">
                <a:latin typeface="Roboto Slab"/>
                <a:ea typeface="Roboto Slab"/>
                <a:cs typeface="Roboto Slab"/>
                <a:sym typeface="Roboto Slab"/>
              </a:rPr>
              <a:t>You’re Part of Something Big. </a:t>
            </a:r>
            <a:endParaRPr b="1">
              <a:latin typeface="Roboto Slab"/>
              <a:ea typeface="Roboto Slab"/>
              <a:cs typeface="Roboto Slab"/>
              <a:sym typeface="Roboto Slab"/>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pic>
        <p:nvPicPr>
          <p:cNvPr id="778" name="Google Shape;778;p76"/>
          <p:cNvPicPr preferRelativeResize="0">
            <a:picLocks noGrp="1"/>
          </p:cNvPicPr>
          <p:nvPr>
            <p:ph type="pic" idx="2"/>
          </p:nvPr>
        </p:nvPicPr>
        <p:blipFill rotWithShape="1">
          <a:blip r:embed="rId3">
            <a:alphaModFix/>
          </a:blip>
          <a:srcRect l="21098" r="21098"/>
          <a:stretch/>
        </p:blipFill>
        <p:spPr>
          <a:xfrm>
            <a:off x="787715" y="0"/>
            <a:ext cx="3784202" cy="5143498"/>
          </a:xfrm>
          <a:prstGeom prst="rect">
            <a:avLst/>
          </a:prstGeom>
          <a:noFill/>
          <a:ln>
            <a:noFill/>
          </a:ln>
        </p:spPr>
      </p:pic>
      <p:sp>
        <p:nvSpPr>
          <p:cNvPr id="779" name="Google Shape;779;p76"/>
          <p:cNvSpPr txBox="1"/>
          <p:nvPr/>
        </p:nvSpPr>
        <p:spPr>
          <a:xfrm>
            <a:off x="685800" y="4759500"/>
            <a:ext cx="3886200" cy="384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700">
                <a:solidFill>
                  <a:srgbClr val="FFFFFF"/>
                </a:solidFill>
                <a:latin typeface="Roboto Slab Light"/>
                <a:ea typeface="Roboto Slab Light"/>
                <a:cs typeface="Roboto Slab Light"/>
                <a:sym typeface="Roboto Slab Light"/>
              </a:rPr>
              <a:t>John Fielder, Colorado National Monument 4</a:t>
            </a:r>
            <a:endParaRPr sz="700">
              <a:solidFill>
                <a:srgbClr val="FFFFFF"/>
              </a:solidFill>
              <a:latin typeface="Roboto Slab Light"/>
              <a:ea typeface="Roboto Slab Light"/>
              <a:cs typeface="Roboto Slab Light"/>
              <a:sym typeface="Roboto Slab Light"/>
            </a:endParaRPr>
          </a:p>
          <a:p>
            <a:pPr marL="0" lvl="0" indent="0" algn="r" rtl="0">
              <a:spcBef>
                <a:spcPts val="0"/>
              </a:spcBef>
              <a:spcAft>
                <a:spcPts val="0"/>
              </a:spcAft>
              <a:buNone/>
            </a:pPr>
            <a:r>
              <a:rPr lang="en" sz="700">
                <a:solidFill>
                  <a:srgbClr val="FFFFFF"/>
                </a:solidFill>
                <a:latin typeface="Roboto Slab Light"/>
                <a:ea typeface="Roboto Slab Light"/>
                <a:cs typeface="Roboto Slab Light"/>
                <a:sym typeface="Roboto Slab Light"/>
              </a:rPr>
              <a:t>History Colorado, 2023.1.295</a:t>
            </a:r>
            <a:endParaRPr sz="700">
              <a:solidFill>
                <a:srgbClr val="FFFFFF"/>
              </a:solidFill>
              <a:latin typeface="Roboto Slab Light"/>
              <a:ea typeface="Roboto Slab Light"/>
              <a:cs typeface="Roboto Slab Light"/>
              <a:sym typeface="Roboto Slab Light"/>
            </a:endParaRPr>
          </a:p>
        </p:txBody>
      </p:sp>
      <p:sp>
        <p:nvSpPr>
          <p:cNvPr id="780" name="Google Shape;780;p76"/>
          <p:cNvSpPr txBox="1"/>
          <p:nvPr/>
        </p:nvSpPr>
        <p:spPr>
          <a:xfrm>
            <a:off x="4701925" y="4107475"/>
            <a:ext cx="3811200" cy="42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DC2927"/>
                </a:solidFill>
                <a:latin typeface="Roboto Slab"/>
                <a:ea typeface="Roboto Slab"/>
                <a:cs typeface="Roboto Slab"/>
                <a:sym typeface="Roboto Slab"/>
              </a:rPr>
              <a:t>You’re part of something big. </a:t>
            </a:r>
            <a:endParaRPr sz="1800" b="1">
              <a:solidFill>
                <a:srgbClr val="DC2927"/>
              </a:solidFill>
              <a:latin typeface="Roboto Slab"/>
              <a:ea typeface="Roboto Slab"/>
              <a:cs typeface="Roboto Slab"/>
              <a:sym typeface="Roboto Slab"/>
            </a:endParaRPr>
          </a:p>
        </p:txBody>
      </p:sp>
      <p:sp>
        <p:nvSpPr>
          <p:cNvPr id="781" name="Google Shape;781;p76"/>
          <p:cNvSpPr txBox="1"/>
          <p:nvPr/>
        </p:nvSpPr>
        <p:spPr>
          <a:xfrm>
            <a:off x="4701925" y="4452199"/>
            <a:ext cx="3596100" cy="53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434343"/>
                </a:solidFill>
                <a:latin typeface="Bebas Neue"/>
                <a:ea typeface="Bebas Neue"/>
                <a:cs typeface="Bebas Neue"/>
                <a:sym typeface="Bebas Neue"/>
              </a:rPr>
              <a:t>Colorado 150  </a:t>
            </a:r>
            <a:r>
              <a:rPr lang="en" sz="1800">
                <a:solidFill>
                  <a:srgbClr val="DC2927"/>
                </a:solidFill>
                <a:latin typeface="Bebas Neue"/>
                <a:ea typeface="Bebas Neue"/>
                <a:cs typeface="Bebas Neue"/>
                <a:sym typeface="Bebas Neue"/>
              </a:rPr>
              <a:t>|</a:t>
            </a:r>
            <a:r>
              <a:rPr lang="en" sz="1800">
                <a:solidFill>
                  <a:srgbClr val="434343"/>
                </a:solidFill>
                <a:latin typeface="Bebas Neue"/>
                <a:ea typeface="Bebas Neue"/>
                <a:cs typeface="Bebas Neue"/>
                <a:sym typeface="Bebas Neue"/>
              </a:rPr>
              <a:t>  America 250</a:t>
            </a:r>
            <a:endParaRPr sz="1800">
              <a:solidFill>
                <a:srgbClr val="434343"/>
              </a:solidFill>
              <a:latin typeface="Bebas Neue"/>
              <a:ea typeface="Bebas Neue"/>
              <a:cs typeface="Bebas Neue"/>
              <a:sym typeface="Bebas Neue"/>
            </a:endParaRPr>
          </a:p>
        </p:txBody>
      </p:sp>
      <p:sp>
        <p:nvSpPr>
          <p:cNvPr id="782" name="Google Shape;782;p76"/>
          <p:cNvSpPr txBox="1">
            <a:spLocks noGrp="1"/>
          </p:cNvSpPr>
          <p:nvPr>
            <p:ph type="body" idx="3"/>
          </p:nvPr>
        </p:nvSpPr>
        <p:spPr>
          <a:xfrm>
            <a:off x="4787675" y="214600"/>
            <a:ext cx="4038000" cy="347700"/>
          </a:xfrm>
          <a:prstGeom prst="rect">
            <a:avLst/>
          </a:prstGeom>
          <a:noFill/>
          <a:ln>
            <a:noFill/>
          </a:ln>
          <a:effectLst>
            <a:outerShdw blurRad="368300" dist="25400" dir="5400000" algn="ctr" rotWithShape="0">
              <a:schemeClr val="dk1">
                <a:alpha val="9020"/>
              </a:schemeClr>
            </a:outerShdw>
          </a:effectLst>
        </p:spPr>
        <p:txBody>
          <a:bodyPr spcFirstLastPara="1" wrap="square" lIns="68575" tIns="34275" rIns="68575" bIns="3427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200">
                <a:solidFill>
                  <a:srgbClr val="434343"/>
                </a:solidFill>
              </a:rPr>
              <a:t>Say it because you can:</a:t>
            </a:r>
            <a:endParaRPr sz="2200">
              <a:solidFill>
                <a:srgbClr val="434343"/>
              </a:solidFill>
            </a:endParaRPr>
          </a:p>
          <a:p>
            <a:pPr marL="0" lvl="0" indent="0" algn="l" rtl="0">
              <a:lnSpc>
                <a:spcPct val="115000"/>
              </a:lnSpc>
              <a:spcBef>
                <a:spcPts val="0"/>
              </a:spcBef>
              <a:spcAft>
                <a:spcPts val="0"/>
              </a:spcAft>
              <a:buClr>
                <a:schemeClr val="dk1"/>
              </a:buClr>
              <a:buSzPts val="1100"/>
              <a:buFont typeface="Arial"/>
              <a:buNone/>
            </a:pPr>
            <a:r>
              <a:rPr lang="en" sz="2200" b="1">
                <a:solidFill>
                  <a:srgbClr val="434343"/>
                </a:solidFill>
              </a:rPr>
              <a:t>Semiquincentennial.</a:t>
            </a:r>
            <a:endParaRPr sz="2200" b="1">
              <a:solidFill>
                <a:srgbClr val="434343"/>
              </a:solidFill>
            </a:endParaRPr>
          </a:p>
          <a:p>
            <a:pPr marL="0" lvl="0" indent="0" algn="l" rtl="0">
              <a:lnSpc>
                <a:spcPct val="115000"/>
              </a:lnSpc>
              <a:spcBef>
                <a:spcPts val="0"/>
              </a:spcBef>
              <a:spcAft>
                <a:spcPts val="0"/>
              </a:spcAft>
              <a:buClr>
                <a:schemeClr val="dk1"/>
              </a:buClr>
              <a:buSzPts val="1100"/>
              <a:buFont typeface="Arial"/>
              <a:buNone/>
            </a:pPr>
            <a:r>
              <a:rPr lang="en" sz="2200" b="1">
                <a:solidFill>
                  <a:srgbClr val="434343"/>
                </a:solidFill>
              </a:rPr>
              <a:t>Sesquicentennial.</a:t>
            </a:r>
            <a:endParaRPr sz="2200" b="1">
              <a:solidFill>
                <a:srgbClr val="434343"/>
              </a:solidFill>
            </a:endParaRPr>
          </a:p>
          <a:p>
            <a:pPr marL="0" lvl="0" indent="0" algn="l" rtl="0">
              <a:lnSpc>
                <a:spcPct val="115000"/>
              </a:lnSpc>
              <a:spcBef>
                <a:spcPts val="0"/>
              </a:spcBef>
              <a:spcAft>
                <a:spcPts val="0"/>
              </a:spcAft>
              <a:buClr>
                <a:schemeClr val="dk1"/>
              </a:buClr>
              <a:buSzPts val="1100"/>
              <a:buFont typeface="Arial"/>
              <a:buNone/>
            </a:pPr>
            <a:r>
              <a:rPr lang="en" sz="2200" b="1">
                <a:solidFill>
                  <a:srgbClr val="434343"/>
                </a:solidFill>
              </a:rPr>
              <a:t>Sesquisemiquincentennial. </a:t>
            </a:r>
            <a:endParaRPr sz="2200" b="1">
              <a:solidFill>
                <a:srgbClr val="434343"/>
              </a:solidFill>
            </a:endParaRPr>
          </a:p>
          <a:p>
            <a:pPr marL="0" lvl="0" indent="0" algn="l" rtl="0">
              <a:lnSpc>
                <a:spcPct val="70000"/>
              </a:lnSpc>
              <a:spcBef>
                <a:spcPts val="0"/>
              </a:spcBef>
              <a:spcAft>
                <a:spcPts val="0"/>
              </a:spcAft>
              <a:buClr>
                <a:srgbClr val="3F3F3F"/>
              </a:buClr>
              <a:buSzPts val="1085"/>
              <a:buFont typeface="Roboto Slab"/>
              <a:buNone/>
            </a:pPr>
            <a:endParaRPr sz="2200" b="1"/>
          </a:p>
          <a:p>
            <a:pPr marL="0" lvl="0" indent="0" algn="l" rtl="0">
              <a:lnSpc>
                <a:spcPct val="70000"/>
              </a:lnSpc>
              <a:spcBef>
                <a:spcPts val="0"/>
              </a:spcBef>
              <a:spcAft>
                <a:spcPts val="0"/>
              </a:spcAft>
              <a:buClr>
                <a:srgbClr val="3F3F3F"/>
              </a:buClr>
              <a:buSzPts val="1085"/>
              <a:buFont typeface="Roboto Slab"/>
              <a:buNone/>
            </a:pPr>
            <a:endParaRPr sz="2200" b="1"/>
          </a:p>
        </p:txBody>
      </p:sp>
      <p:sp>
        <p:nvSpPr>
          <p:cNvPr id="783" name="Google Shape;783;p76"/>
          <p:cNvSpPr txBox="1">
            <a:spLocks noGrp="1"/>
          </p:cNvSpPr>
          <p:nvPr>
            <p:ph type="body" idx="4"/>
          </p:nvPr>
        </p:nvSpPr>
        <p:spPr>
          <a:xfrm>
            <a:off x="4787675" y="2087875"/>
            <a:ext cx="4356300" cy="24420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t>In 2026, America will celebrate the 250th anniversary of the Declaration of Independence—our Semiquincentennial. </a:t>
            </a:r>
            <a:endParaRPr sz="1200"/>
          </a:p>
          <a:p>
            <a:pPr marL="0" lvl="0" indent="0" algn="l" rtl="0">
              <a:lnSpc>
                <a:spcPct val="115000"/>
              </a:lnSpc>
              <a:spcBef>
                <a:spcPts val="0"/>
              </a:spcBef>
              <a:spcAft>
                <a:spcPts val="0"/>
              </a:spcAft>
              <a:buClr>
                <a:schemeClr val="dk1"/>
              </a:buClr>
              <a:buSzPts val="1100"/>
              <a:buFont typeface="Arial"/>
              <a:buNone/>
            </a:pPr>
            <a:endParaRPr sz="1200"/>
          </a:p>
          <a:p>
            <a:pPr marL="0" lvl="0" indent="0" algn="l" rtl="0">
              <a:lnSpc>
                <a:spcPct val="115000"/>
              </a:lnSpc>
              <a:spcBef>
                <a:spcPts val="0"/>
              </a:spcBef>
              <a:spcAft>
                <a:spcPts val="0"/>
              </a:spcAft>
              <a:buClr>
                <a:schemeClr val="dk1"/>
              </a:buClr>
              <a:buSzPts val="1100"/>
              <a:buFont typeface="Arial"/>
              <a:buNone/>
            </a:pPr>
            <a:r>
              <a:rPr lang="en" sz="1200"/>
              <a:t>At the same time, Colorado will celebrate our 150th anniversary of entering the Union—our Sesquicentennial. </a:t>
            </a:r>
            <a:endParaRPr sz="1200"/>
          </a:p>
          <a:p>
            <a:pPr marL="0" lvl="0" indent="0" algn="l" rtl="0">
              <a:lnSpc>
                <a:spcPct val="115000"/>
              </a:lnSpc>
              <a:spcBef>
                <a:spcPts val="0"/>
              </a:spcBef>
              <a:spcAft>
                <a:spcPts val="0"/>
              </a:spcAft>
              <a:buClr>
                <a:schemeClr val="dk1"/>
              </a:buClr>
              <a:buSzPts val="1100"/>
              <a:buFont typeface="Arial"/>
              <a:buNone/>
            </a:pPr>
            <a:endParaRPr sz="1200"/>
          </a:p>
          <a:p>
            <a:pPr marL="0" lvl="0" indent="0" algn="l" rtl="0">
              <a:lnSpc>
                <a:spcPct val="115000"/>
              </a:lnSpc>
              <a:spcBef>
                <a:spcPts val="0"/>
              </a:spcBef>
              <a:spcAft>
                <a:spcPts val="0"/>
              </a:spcAft>
              <a:buClr>
                <a:schemeClr val="dk1"/>
              </a:buClr>
              <a:buSzPts val="1100"/>
              <a:buFont typeface="Arial"/>
              <a:buNone/>
            </a:pPr>
            <a:r>
              <a:rPr lang="en" sz="1200"/>
              <a:t>Together they make a commemoration like none other in the nation—Colorado’s </a:t>
            </a:r>
            <a:r>
              <a:rPr lang="en" sz="1200" i="1"/>
              <a:t>Sesquisemiquincentennial</a:t>
            </a:r>
            <a:r>
              <a:rPr lang="en" sz="1200"/>
              <a:t>.</a:t>
            </a:r>
            <a:endParaRPr sz="1200"/>
          </a:p>
          <a:p>
            <a:pPr marL="0" lvl="0" indent="0" algn="l" rtl="0">
              <a:lnSpc>
                <a:spcPct val="100000"/>
              </a:lnSpc>
              <a:spcBef>
                <a:spcPts val="0"/>
              </a:spcBef>
              <a:spcAft>
                <a:spcPts val="0"/>
              </a:spcAft>
              <a:buClr>
                <a:schemeClr val="dk1"/>
              </a:buClr>
              <a:buSzPts val="1100"/>
              <a:buFont typeface="Arial"/>
              <a:buNone/>
            </a:pPr>
            <a:endParaRPr sz="13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pic>
        <p:nvPicPr>
          <p:cNvPr id="965" name="Google Shape;965;p94"/>
          <p:cNvPicPr preferRelativeResize="0"/>
          <p:nvPr/>
        </p:nvPicPr>
        <p:blipFill rotWithShape="1">
          <a:blip r:embed="rId3">
            <a:alphaModFix amt="42000"/>
          </a:blip>
          <a:srcRect l="60111" b="34275"/>
          <a:stretch/>
        </p:blipFill>
        <p:spPr>
          <a:xfrm>
            <a:off x="4477600" y="0"/>
            <a:ext cx="4666400" cy="5143500"/>
          </a:xfrm>
          <a:prstGeom prst="rect">
            <a:avLst/>
          </a:prstGeom>
          <a:noFill/>
          <a:ln>
            <a:noFill/>
          </a:ln>
        </p:spPr>
      </p:pic>
      <p:sp>
        <p:nvSpPr>
          <p:cNvPr id="966" name="Google Shape;966;p94"/>
          <p:cNvSpPr txBox="1">
            <a:spLocks noGrp="1"/>
          </p:cNvSpPr>
          <p:nvPr>
            <p:ph type="body" idx="1"/>
          </p:nvPr>
        </p:nvSpPr>
        <p:spPr>
          <a:xfrm>
            <a:off x="1029324" y="1876050"/>
            <a:ext cx="3559200" cy="1696200"/>
          </a:xfrm>
          <a:prstGeom prst="rect">
            <a:avLst/>
          </a:prstGeom>
        </p:spPr>
        <p:txBody>
          <a:bodyPr spcFirstLastPara="1" wrap="square" lIns="68575" tIns="34275" rIns="68575" bIns="34275" anchor="t" anchorCtr="0">
            <a:noAutofit/>
          </a:bodyPr>
          <a:lstStyle/>
          <a:p>
            <a:pPr marL="0" marR="203200" lvl="0" indent="0" algn="l" rtl="0">
              <a:lnSpc>
                <a:spcPct val="90000"/>
              </a:lnSpc>
              <a:spcBef>
                <a:spcPts val="0"/>
              </a:spcBef>
              <a:spcAft>
                <a:spcPts val="0"/>
              </a:spcAft>
              <a:buNone/>
            </a:pPr>
            <a:r>
              <a:rPr lang="en" sz="1200">
                <a:solidFill>
                  <a:srgbClr val="444746"/>
                </a:solidFill>
              </a:rPr>
              <a:t>Is your city  investing in building a better Colorado? </a:t>
            </a:r>
            <a:br>
              <a:rPr lang="en" sz="1200">
                <a:solidFill>
                  <a:srgbClr val="444746"/>
                </a:solidFill>
              </a:rPr>
            </a:br>
            <a:endParaRPr sz="1200">
              <a:solidFill>
                <a:srgbClr val="444746"/>
              </a:solidFill>
            </a:endParaRPr>
          </a:p>
          <a:p>
            <a:pPr marL="457200" marR="203200" lvl="0" indent="-304800" algn="l" rtl="0">
              <a:lnSpc>
                <a:spcPct val="90000"/>
              </a:lnSpc>
              <a:spcBef>
                <a:spcPts val="0"/>
              </a:spcBef>
              <a:spcAft>
                <a:spcPts val="0"/>
              </a:spcAft>
              <a:buClr>
                <a:srgbClr val="444746"/>
              </a:buClr>
              <a:buSzPts val="1200"/>
              <a:buFont typeface="Roboto Slab Light"/>
              <a:buChar char="●"/>
            </a:pPr>
            <a:r>
              <a:rPr lang="en" sz="1200">
                <a:solidFill>
                  <a:srgbClr val="444746"/>
                </a:solidFill>
              </a:rPr>
              <a:t>A new rec center</a:t>
            </a:r>
            <a:endParaRPr sz="1200">
              <a:solidFill>
                <a:srgbClr val="444746"/>
              </a:solidFill>
            </a:endParaRPr>
          </a:p>
          <a:p>
            <a:pPr marL="457200" marR="203200" lvl="0" indent="-304800" algn="l" rtl="0">
              <a:lnSpc>
                <a:spcPct val="90000"/>
              </a:lnSpc>
              <a:spcBef>
                <a:spcPts val="0"/>
              </a:spcBef>
              <a:spcAft>
                <a:spcPts val="0"/>
              </a:spcAft>
              <a:buClr>
                <a:srgbClr val="444746"/>
              </a:buClr>
              <a:buSzPts val="1200"/>
              <a:buFont typeface="Roboto Slab Light"/>
              <a:buChar char="●"/>
            </a:pPr>
            <a:r>
              <a:rPr lang="en" sz="1200">
                <a:solidFill>
                  <a:srgbClr val="444746"/>
                </a:solidFill>
              </a:rPr>
              <a:t>A community park</a:t>
            </a:r>
            <a:endParaRPr sz="1200">
              <a:solidFill>
                <a:srgbClr val="444746"/>
              </a:solidFill>
            </a:endParaRPr>
          </a:p>
          <a:p>
            <a:pPr marL="457200" marR="203200" lvl="0" indent="-304800" algn="l" rtl="0">
              <a:lnSpc>
                <a:spcPct val="90000"/>
              </a:lnSpc>
              <a:spcBef>
                <a:spcPts val="0"/>
              </a:spcBef>
              <a:spcAft>
                <a:spcPts val="0"/>
              </a:spcAft>
              <a:buClr>
                <a:srgbClr val="444746"/>
              </a:buClr>
              <a:buSzPts val="1200"/>
              <a:buFont typeface="Roboto Slab Light"/>
              <a:buChar char="●"/>
            </a:pPr>
            <a:r>
              <a:rPr lang="en" sz="1200">
                <a:solidFill>
                  <a:srgbClr val="444746"/>
                </a:solidFill>
              </a:rPr>
              <a:t>A city bridge</a:t>
            </a:r>
            <a:endParaRPr sz="1200">
              <a:solidFill>
                <a:srgbClr val="444746"/>
              </a:solidFill>
            </a:endParaRPr>
          </a:p>
          <a:p>
            <a:pPr marL="457200" marR="203200" lvl="0" indent="-304800" algn="l" rtl="0">
              <a:lnSpc>
                <a:spcPct val="90000"/>
              </a:lnSpc>
              <a:spcBef>
                <a:spcPts val="0"/>
              </a:spcBef>
              <a:spcAft>
                <a:spcPts val="0"/>
              </a:spcAft>
              <a:buClr>
                <a:srgbClr val="444746"/>
              </a:buClr>
              <a:buSzPts val="1200"/>
              <a:buFont typeface="Roboto Slab Light"/>
              <a:buChar char="●"/>
            </a:pPr>
            <a:r>
              <a:rPr lang="en" sz="1200">
                <a:solidFill>
                  <a:srgbClr val="444746"/>
                </a:solidFill>
              </a:rPr>
              <a:t>Soccer fields</a:t>
            </a:r>
            <a:endParaRPr sz="1200">
              <a:solidFill>
                <a:srgbClr val="444746"/>
              </a:solidFill>
            </a:endParaRPr>
          </a:p>
          <a:p>
            <a:pPr marL="457200" marR="203200" lvl="0" indent="-304800" algn="l" rtl="0">
              <a:lnSpc>
                <a:spcPct val="90000"/>
              </a:lnSpc>
              <a:spcBef>
                <a:spcPts val="0"/>
              </a:spcBef>
              <a:spcAft>
                <a:spcPts val="0"/>
              </a:spcAft>
              <a:buClr>
                <a:srgbClr val="444746"/>
              </a:buClr>
              <a:buSzPts val="1200"/>
              <a:buFont typeface="Roboto Slab Light"/>
              <a:buChar char="●"/>
            </a:pPr>
            <a:r>
              <a:rPr lang="en" sz="1200">
                <a:solidFill>
                  <a:srgbClr val="444746"/>
                </a:solidFill>
              </a:rPr>
              <a:t>New trails</a:t>
            </a:r>
            <a:endParaRPr sz="1200">
              <a:solidFill>
                <a:srgbClr val="444746"/>
              </a:solidFill>
            </a:endParaRPr>
          </a:p>
          <a:p>
            <a:pPr marL="457200" marR="203200" lvl="0" indent="-304800" algn="l" rtl="0">
              <a:lnSpc>
                <a:spcPct val="90000"/>
              </a:lnSpc>
              <a:spcBef>
                <a:spcPts val="0"/>
              </a:spcBef>
              <a:spcAft>
                <a:spcPts val="0"/>
              </a:spcAft>
              <a:buClr>
                <a:srgbClr val="444746"/>
              </a:buClr>
              <a:buSzPts val="1200"/>
              <a:buFont typeface="Roboto Slab Light"/>
              <a:buChar char="●"/>
            </a:pPr>
            <a:r>
              <a:rPr lang="en" sz="1200">
                <a:solidFill>
                  <a:srgbClr val="444746"/>
                </a:solidFill>
              </a:rPr>
              <a:t>Community improvement projects</a:t>
            </a:r>
            <a:br>
              <a:rPr lang="en" sz="1200">
                <a:solidFill>
                  <a:srgbClr val="444746"/>
                </a:solidFill>
              </a:rPr>
            </a:br>
            <a:endParaRPr sz="1200">
              <a:solidFill>
                <a:srgbClr val="444746"/>
              </a:solidFill>
            </a:endParaRPr>
          </a:p>
          <a:p>
            <a:pPr marL="0" marR="203200" lvl="0" indent="0" algn="l" rtl="0">
              <a:lnSpc>
                <a:spcPct val="90000"/>
              </a:lnSpc>
              <a:spcBef>
                <a:spcPts val="0"/>
              </a:spcBef>
              <a:spcAft>
                <a:spcPts val="0"/>
              </a:spcAft>
              <a:buClr>
                <a:schemeClr val="dk1"/>
              </a:buClr>
              <a:buSzPts val="1100"/>
              <a:buFont typeface="Arial"/>
              <a:buNone/>
            </a:pPr>
            <a:r>
              <a:rPr lang="en" sz="1200">
                <a:solidFill>
                  <a:srgbClr val="444746"/>
                </a:solidFill>
              </a:rPr>
              <a:t>Make it part of the Sesquisemiquin commemoration. We’d love to hear about it!</a:t>
            </a:r>
            <a:br>
              <a:rPr lang="en" sz="1200">
                <a:solidFill>
                  <a:srgbClr val="444746"/>
                </a:solidFill>
              </a:rPr>
            </a:br>
            <a:br>
              <a:rPr lang="en" sz="1200">
                <a:solidFill>
                  <a:srgbClr val="444746"/>
                </a:solidFill>
              </a:rPr>
            </a:br>
            <a:r>
              <a:rPr lang="en" sz="1200">
                <a:solidFill>
                  <a:srgbClr val="444746"/>
                </a:solidFill>
              </a:rPr>
              <a:t>Contact the Commission to learn about plaque templates for your community projects.   </a:t>
            </a:r>
            <a:endParaRPr sz="1200">
              <a:solidFill>
                <a:srgbClr val="444746"/>
              </a:solidFill>
            </a:endParaRPr>
          </a:p>
          <a:p>
            <a:pPr marL="0" lvl="0" indent="0" algn="l" rtl="0">
              <a:lnSpc>
                <a:spcPct val="115000"/>
              </a:lnSpc>
              <a:spcBef>
                <a:spcPts val="0"/>
              </a:spcBef>
              <a:spcAft>
                <a:spcPts val="0"/>
              </a:spcAft>
              <a:buClr>
                <a:schemeClr val="dk1"/>
              </a:buClr>
              <a:buSzPts val="1100"/>
              <a:buFont typeface="Arial"/>
              <a:buNone/>
            </a:pPr>
            <a:endParaRPr sz="1050"/>
          </a:p>
          <a:p>
            <a:pPr marL="0" lvl="0" indent="0" algn="l" rtl="0">
              <a:spcBef>
                <a:spcPts val="800"/>
              </a:spcBef>
              <a:spcAft>
                <a:spcPts val="0"/>
              </a:spcAft>
              <a:buNone/>
            </a:pPr>
            <a:endParaRPr/>
          </a:p>
        </p:txBody>
      </p:sp>
      <p:sp>
        <p:nvSpPr>
          <p:cNvPr id="967" name="Google Shape;967;p94"/>
          <p:cNvSpPr txBox="1">
            <a:spLocks noGrp="1"/>
          </p:cNvSpPr>
          <p:nvPr>
            <p:ph type="body" idx="3"/>
          </p:nvPr>
        </p:nvSpPr>
        <p:spPr>
          <a:xfrm>
            <a:off x="1029325" y="443450"/>
            <a:ext cx="3259200" cy="1111500"/>
          </a:xfrm>
          <a:prstGeom prst="rect">
            <a:avLst/>
          </a:prstGeom>
        </p:spPr>
        <p:txBody>
          <a:bodyPr spcFirstLastPara="1" wrap="square" lIns="68575" tIns="34275" rIns="68575" bIns="34275" anchor="t" anchorCtr="0">
            <a:normAutofit/>
          </a:bodyPr>
          <a:lstStyle/>
          <a:p>
            <a:pPr marL="0" lvl="0" indent="0" algn="l" rtl="0">
              <a:spcBef>
                <a:spcPts val="0"/>
              </a:spcBef>
              <a:spcAft>
                <a:spcPts val="0"/>
              </a:spcAft>
              <a:buNone/>
            </a:pPr>
            <a:r>
              <a:rPr lang="en"/>
              <a:t>Building a </a:t>
            </a:r>
            <a:endParaRPr/>
          </a:p>
          <a:p>
            <a:pPr marL="0" lvl="0" indent="0" algn="l" rtl="0">
              <a:spcBef>
                <a:spcPts val="0"/>
              </a:spcBef>
              <a:spcAft>
                <a:spcPts val="0"/>
              </a:spcAft>
              <a:buNone/>
            </a:pPr>
            <a:r>
              <a:rPr lang="en"/>
              <a:t>Better Colorado</a:t>
            </a:r>
            <a:endParaRPr/>
          </a:p>
        </p:txBody>
      </p:sp>
      <p:sp>
        <p:nvSpPr>
          <p:cNvPr id="968" name="Google Shape;968;p94"/>
          <p:cNvSpPr txBox="1">
            <a:spLocks noGrp="1"/>
          </p:cNvSpPr>
          <p:nvPr>
            <p:ph type="body" idx="4"/>
          </p:nvPr>
        </p:nvSpPr>
        <p:spPr>
          <a:xfrm>
            <a:off x="1029320" y="1387025"/>
            <a:ext cx="3452700" cy="3477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r>
              <a:rPr lang="en"/>
              <a:t>Dedicating Lasting Legacies</a:t>
            </a:r>
            <a:endParaRPr/>
          </a:p>
        </p:txBody>
      </p:sp>
      <p:grpSp>
        <p:nvGrpSpPr>
          <p:cNvPr id="969" name="Google Shape;969;p94"/>
          <p:cNvGrpSpPr/>
          <p:nvPr/>
        </p:nvGrpSpPr>
        <p:grpSpPr>
          <a:xfrm>
            <a:off x="5084450" y="986400"/>
            <a:ext cx="3452700" cy="3170700"/>
            <a:chOff x="5016675" y="920625"/>
            <a:chExt cx="3452700" cy="3170700"/>
          </a:xfrm>
        </p:grpSpPr>
        <p:sp>
          <p:nvSpPr>
            <p:cNvPr id="970" name="Google Shape;970;p94"/>
            <p:cNvSpPr/>
            <p:nvPr/>
          </p:nvSpPr>
          <p:spPr>
            <a:xfrm>
              <a:off x="5016675" y="920625"/>
              <a:ext cx="3452700" cy="3170700"/>
            </a:xfrm>
            <a:prstGeom prst="plaque">
              <a:avLst>
                <a:gd name="adj" fmla="val 10000"/>
              </a:avLst>
            </a:prstGeom>
            <a:gradFill>
              <a:gsLst>
                <a:gs pos="0">
                  <a:srgbClr val="FFFFFF"/>
                </a:gs>
                <a:gs pos="50000">
                  <a:srgbClr val="D9D9D9"/>
                </a:gs>
                <a:gs pos="100000">
                  <a:schemeClr val="lt1"/>
                </a:gs>
              </a:gsLst>
              <a:lin ang="13500032" scaled="0"/>
            </a:gradFill>
            <a:ln w="28575" cap="flat" cmpd="sng">
              <a:solidFill>
                <a:srgbClr val="434343"/>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71" name="Google Shape;971;p94"/>
            <p:cNvSpPr/>
            <p:nvPr/>
          </p:nvSpPr>
          <p:spPr>
            <a:xfrm>
              <a:off x="5122425" y="1017825"/>
              <a:ext cx="3241200" cy="2976300"/>
            </a:xfrm>
            <a:prstGeom prst="plaque">
              <a:avLst>
                <a:gd name="adj" fmla="val 10000"/>
              </a:avLst>
            </a:prstGeom>
            <a:gradFill>
              <a:gsLst>
                <a:gs pos="0">
                  <a:srgbClr val="FFFFFF"/>
                </a:gs>
                <a:gs pos="50000">
                  <a:srgbClr val="D9D9D9"/>
                </a:gs>
                <a:gs pos="100000">
                  <a:schemeClr val="lt1"/>
                </a:gs>
              </a:gsLst>
              <a:lin ang="13500032" scaled="0"/>
            </a:gra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972" name="Google Shape;972;p94"/>
            <p:cNvPicPr preferRelativeResize="0"/>
            <p:nvPr/>
          </p:nvPicPr>
          <p:blipFill>
            <a:blip r:embed="rId4">
              <a:alphaModFix/>
            </a:blip>
            <a:stretch>
              <a:fillRect/>
            </a:stretch>
          </p:blipFill>
          <p:spPr>
            <a:xfrm>
              <a:off x="5996517" y="1883250"/>
              <a:ext cx="1493019" cy="1554723"/>
            </a:xfrm>
            <a:prstGeom prst="rect">
              <a:avLst/>
            </a:prstGeom>
            <a:noFill/>
            <a:ln>
              <a:noFill/>
            </a:ln>
            <a:effectLst>
              <a:outerShdw blurRad="57150" dist="19050" dir="5400000" algn="bl" rotWithShape="0">
                <a:srgbClr val="000000">
                  <a:alpha val="50000"/>
                </a:srgbClr>
              </a:outerShdw>
            </a:effectLst>
          </p:spPr>
        </p:pic>
        <p:sp>
          <p:nvSpPr>
            <p:cNvPr id="973" name="Google Shape;973;p94"/>
            <p:cNvSpPr txBox="1"/>
            <p:nvPr/>
          </p:nvSpPr>
          <p:spPr>
            <a:xfrm>
              <a:off x="5290725" y="1223000"/>
              <a:ext cx="2904600" cy="6207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b="1">
                  <a:latin typeface="Roboto Slab"/>
                  <a:ea typeface="Roboto Slab"/>
                  <a:cs typeface="Roboto Slab"/>
                  <a:sym typeface="Roboto Slab"/>
                </a:rPr>
                <a:t>Dedicated in honor of Colorado’s Sesquisemiquincentennial </a:t>
              </a:r>
              <a:endParaRPr b="1">
                <a:latin typeface="Roboto Slab"/>
                <a:ea typeface="Roboto Slab"/>
                <a:cs typeface="Roboto Slab"/>
                <a:sym typeface="Roboto Slab"/>
              </a:endParaRPr>
            </a:p>
          </p:txBody>
        </p:sp>
        <p:sp>
          <p:nvSpPr>
            <p:cNvPr id="974" name="Google Shape;974;p94"/>
            <p:cNvSpPr txBox="1"/>
            <p:nvPr/>
          </p:nvSpPr>
          <p:spPr>
            <a:xfrm>
              <a:off x="6355575" y="3477525"/>
              <a:ext cx="774900" cy="5166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1800" b="1">
                  <a:latin typeface="Roboto Slab"/>
                  <a:ea typeface="Roboto Slab"/>
                  <a:cs typeface="Roboto Slab"/>
                  <a:sym typeface="Roboto Slab"/>
                </a:rPr>
                <a:t>2026</a:t>
              </a:r>
              <a:endParaRPr sz="1800" b="1">
                <a:latin typeface="Roboto Slab"/>
                <a:ea typeface="Roboto Slab"/>
                <a:cs typeface="Roboto Slab"/>
                <a:sym typeface="Roboto Slab"/>
              </a:endParaRPr>
            </a:p>
          </p:txBody>
        </p:sp>
      </p:grpSp>
      <p:sp>
        <p:nvSpPr>
          <p:cNvPr id="975" name="Google Shape;975;p94"/>
          <p:cNvSpPr txBox="1"/>
          <p:nvPr/>
        </p:nvSpPr>
        <p:spPr>
          <a:xfrm>
            <a:off x="6791400" y="4863300"/>
            <a:ext cx="2352600" cy="280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700">
                <a:solidFill>
                  <a:srgbClr val="3F3F3F"/>
                </a:solidFill>
                <a:latin typeface="Roboto Slab"/>
                <a:ea typeface="Roboto Slab"/>
                <a:cs typeface="Roboto Slab"/>
                <a:sym typeface="Roboto Slab"/>
              </a:rPr>
              <a:t>For illustration only</a:t>
            </a:r>
            <a:endParaRPr sz="700">
              <a:solidFill>
                <a:srgbClr val="3F3F3F"/>
              </a:solidFill>
              <a:latin typeface="Roboto Slab"/>
              <a:ea typeface="Roboto Slab"/>
              <a:cs typeface="Roboto Slab"/>
              <a:sym typeface="Roboto Slab"/>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980" name="Google Shape;980;p95"/>
          <p:cNvSpPr txBox="1">
            <a:spLocks noGrp="1"/>
          </p:cNvSpPr>
          <p:nvPr>
            <p:ph type="body" idx="4"/>
          </p:nvPr>
        </p:nvSpPr>
        <p:spPr>
          <a:xfrm>
            <a:off x="5263205" y="4712087"/>
            <a:ext cx="3021600" cy="162900"/>
          </a:xfrm>
          <a:prstGeom prst="rect">
            <a:avLst/>
          </a:prstGeom>
          <a:noFill/>
          <a:ln>
            <a:noFill/>
          </a:ln>
        </p:spPr>
        <p:txBody>
          <a:bodyPr spcFirstLastPara="1" wrap="square" lIns="68575" tIns="34275" rIns="68575" bIns="34275" anchor="t" anchorCtr="0">
            <a:normAutofit/>
          </a:bodyPr>
          <a:lstStyle/>
          <a:p>
            <a:pPr marL="0" lvl="0" indent="0" algn="r" rtl="0">
              <a:lnSpc>
                <a:spcPct val="90000"/>
              </a:lnSpc>
              <a:spcBef>
                <a:spcPts val="0"/>
              </a:spcBef>
              <a:spcAft>
                <a:spcPts val="0"/>
              </a:spcAft>
              <a:buClr>
                <a:schemeClr val="lt1"/>
              </a:buClr>
              <a:buSzPts val="600"/>
              <a:buNone/>
            </a:pPr>
            <a:endParaRPr/>
          </a:p>
        </p:txBody>
      </p:sp>
      <p:sp>
        <p:nvSpPr>
          <p:cNvPr id="981" name="Google Shape;981;p95"/>
          <p:cNvSpPr txBox="1">
            <a:spLocks noGrp="1"/>
          </p:cNvSpPr>
          <p:nvPr>
            <p:ph type="body" idx="4"/>
          </p:nvPr>
        </p:nvSpPr>
        <p:spPr>
          <a:xfrm>
            <a:off x="1029325" y="1557150"/>
            <a:ext cx="2155500" cy="20292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b="1">
                <a:solidFill>
                  <a:schemeClr val="dk1"/>
                </a:solidFill>
                <a:latin typeface="Roboto Slab"/>
                <a:ea typeface="Roboto Slab"/>
                <a:cs typeface="Roboto Slab"/>
                <a:sym typeface="Roboto Slab"/>
              </a:rPr>
              <a:t>am250co150.org</a:t>
            </a:r>
            <a:r>
              <a:rPr lang="en" sz="1200">
                <a:solidFill>
                  <a:schemeClr val="dk1"/>
                </a:solidFill>
              </a:rPr>
              <a:t> has everything you need to get the perfect Sesquisemiquin look and show out with your Colorado pride. </a:t>
            </a:r>
            <a:endParaRPr sz="12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200">
                <a:solidFill>
                  <a:schemeClr val="dk1"/>
                </a:solidFill>
              </a:rPr>
              <a:t>Proceeds will support a community grant program to ensure that every Colorado community can participate in the Sesquisemiquin. </a:t>
            </a:r>
            <a:endParaRPr sz="1200">
              <a:solidFill>
                <a:schemeClr val="dk1"/>
              </a:solidFill>
            </a:endParaRPr>
          </a:p>
          <a:p>
            <a:pPr marL="0" lvl="0" indent="0" algn="l" rtl="0">
              <a:lnSpc>
                <a:spcPct val="100000"/>
              </a:lnSpc>
              <a:spcBef>
                <a:spcPts val="0"/>
              </a:spcBef>
              <a:spcAft>
                <a:spcPts val="0"/>
              </a:spcAft>
              <a:buClr>
                <a:schemeClr val="dk1"/>
              </a:buClr>
              <a:buSzPts val="688"/>
              <a:buFont typeface="Arial"/>
              <a:buNone/>
            </a:pPr>
            <a:endParaRPr sz="1200">
              <a:solidFill>
                <a:schemeClr val="dk1"/>
              </a:solidFill>
            </a:endParaRPr>
          </a:p>
        </p:txBody>
      </p:sp>
      <p:sp>
        <p:nvSpPr>
          <p:cNvPr id="982" name="Google Shape;982;p95"/>
          <p:cNvSpPr txBox="1">
            <a:spLocks noGrp="1"/>
          </p:cNvSpPr>
          <p:nvPr>
            <p:ph type="body" idx="1"/>
          </p:nvPr>
        </p:nvSpPr>
        <p:spPr>
          <a:xfrm>
            <a:off x="1029316" y="389875"/>
            <a:ext cx="4617000" cy="5907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rgbClr val="DC2927"/>
              </a:buClr>
              <a:buSzPts val="3400"/>
              <a:buFont typeface="Bebas Neue"/>
              <a:buNone/>
            </a:pPr>
            <a:r>
              <a:rPr lang="en"/>
              <a:t>Wear it with pride</a:t>
            </a:r>
            <a:endParaRPr/>
          </a:p>
        </p:txBody>
      </p:sp>
      <p:sp>
        <p:nvSpPr>
          <p:cNvPr id="983" name="Google Shape;983;p95"/>
          <p:cNvSpPr txBox="1">
            <a:spLocks noGrp="1"/>
          </p:cNvSpPr>
          <p:nvPr>
            <p:ph type="body" idx="3"/>
          </p:nvPr>
        </p:nvSpPr>
        <p:spPr>
          <a:xfrm>
            <a:off x="1029317" y="892871"/>
            <a:ext cx="4617000" cy="347700"/>
          </a:xfrm>
          <a:prstGeom prst="rect">
            <a:avLst/>
          </a:prstGeom>
          <a:noFill/>
          <a:ln>
            <a:noFill/>
          </a:ln>
          <a:effectLst>
            <a:outerShdw blurRad="368300" dist="25400" dir="5400000" algn="ctr" rotWithShape="0">
              <a:schemeClr val="dk1">
                <a:alpha val="9020"/>
              </a:schemeClr>
            </a:outerShdw>
          </a:effectLst>
        </p:spPr>
        <p:txBody>
          <a:bodyPr spcFirstLastPara="1" wrap="square" lIns="68575" tIns="34275" rIns="68575" bIns="34275" anchor="t" anchorCtr="0">
            <a:normAutofit/>
          </a:bodyPr>
          <a:lstStyle/>
          <a:p>
            <a:pPr marL="0" lvl="0" indent="0" algn="l" rtl="0">
              <a:lnSpc>
                <a:spcPct val="90000"/>
              </a:lnSpc>
              <a:spcBef>
                <a:spcPts val="0"/>
              </a:spcBef>
              <a:spcAft>
                <a:spcPts val="0"/>
              </a:spcAft>
              <a:buClr>
                <a:srgbClr val="3F3F3F"/>
              </a:buClr>
              <a:buSzPts val="1400"/>
              <a:buFont typeface="Roboto Slab"/>
              <a:buNone/>
            </a:pPr>
            <a:r>
              <a:rPr lang="en"/>
              <a:t>am250co150.org</a:t>
            </a:r>
            <a:endParaRPr/>
          </a:p>
        </p:txBody>
      </p:sp>
      <p:pic>
        <p:nvPicPr>
          <p:cNvPr id="984" name="Google Shape;984;p95"/>
          <p:cNvPicPr preferRelativeResize="0"/>
          <p:nvPr/>
        </p:nvPicPr>
        <p:blipFill rotWithShape="1">
          <a:blip r:embed="rId3">
            <a:alphaModFix/>
          </a:blip>
          <a:srcRect l="20813" t="11348" r="1522" b="9179"/>
          <a:stretch/>
        </p:blipFill>
        <p:spPr>
          <a:xfrm>
            <a:off x="3431350" y="1462500"/>
            <a:ext cx="5427899" cy="312282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sp>
        <p:nvSpPr>
          <p:cNvPr id="989" name="Google Shape;989;p96"/>
          <p:cNvSpPr txBox="1">
            <a:spLocks noGrp="1"/>
          </p:cNvSpPr>
          <p:nvPr>
            <p:ph type="body" idx="1"/>
          </p:nvPr>
        </p:nvSpPr>
        <p:spPr>
          <a:xfrm>
            <a:off x="3663638" y="4419300"/>
            <a:ext cx="2454600" cy="294600"/>
          </a:xfrm>
          <a:prstGeom prst="rect">
            <a:avLst/>
          </a:prstGeom>
        </p:spPr>
        <p:txBody>
          <a:bodyPr spcFirstLastPara="1" wrap="square" lIns="68575" tIns="34275" rIns="68575" bIns="34275" anchor="t" anchorCtr="0">
            <a:noAutofit/>
          </a:bodyPr>
          <a:lstStyle/>
          <a:p>
            <a:pPr marL="0" lvl="0" indent="0" algn="ctr" rtl="0">
              <a:spcBef>
                <a:spcPts val="800"/>
              </a:spcBef>
              <a:spcAft>
                <a:spcPts val="0"/>
              </a:spcAft>
              <a:buClr>
                <a:schemeClr val="dk1"/>
              </a:buClr>
              <a:buSzPts val="1100"/>
              <a:buFont typeface="Arial"/>
              <a:buNone/>
            </a:pPr>
            <a:r>
              <a:rPr lang="en" sz="1200" b="1">
                <a:latin typeface="Roboto Slab"/>
                <a:ea typeface="Roboto Slab"/>
                <a:cs typeface="Roboto Slab"/>
                <a:sym typeface="Roboto Slab"/>
              </a:rPr>
              <a:t>Visit us at am250co150.org</a:t>
            </a:r>
            <a:endParaRPr sz="1200" b="1">
              <a:latin typeface="Roboto Slab"/>
              <a:ea typeface="Roboto Slab"/>
              <a:cs typeface="Roboto Slab"/>
              <a:sym typeface="Roboto Slab"/>
            </a:endParaRPr>
          </a:p>
        </p:txBody>
      </p:sp>
      <p:sp>
        <p:nvSpPr>
          <p:cNvPr id="990" name="Google Shape;990;p96"/>
          <p:cNvSpPr txBox="1">
            <a:spLocks noGrp="1"/>
          </p:cNvSpPr>
          <p:nvPr>
            <p:ph type="body" idx="3"/>
          </p:nvPr>
        </p:nvSpPr>
        <p:spPr>
          <a:xfrm>
            <a:off x="1029315" y="443450"/>
            <a:ext cx="7723200" cy="590700"/>
          </a:xfrm>
          <a:prstGeom prst="rect">
            <a:avLst/>
          </a:prstGeom>
        </p:spPr>
        <p:txBody>
          <a:bodyPr spcFirstLastPara="1" wrap="square" lIns="68575" tIns="34275" rIns="68575" bIns="34275" anchor="b" anchorCtr="0">
            <a:normAutofit/>
          </a:bodyPr>
          <a:lstStyle/>
          <a:p>
            <a:pPr marL="0" lvl="0" indent="0" algn="l" rtl="0">
              <a:spcBef>
                <a:spcPts val="800"/>
              </a:spcBef>
              <a:spcAft>
                <a:spcPts val="0"/>
              </a:spcAft>
              <a:buNone/>
            </a:pPr>
            <a:r>
              <a:rPr lang="en"/>
              <a:t>Be a part of Making it Happen</a:t>
            </a:r>
            <a:endParaRPr/>
          </a:p>
        </p:txBody>
      </p:sp>
      <p:sp>
        <p:nvSpPr>
          <p:cNvPr id="991" name="Google Shape;991;p96"/>
          <p:cNvSpPr txBox="1">
            <a:spLocks noGrp="1"/>
          </p:cNvSpPr>
          <p:nvPr>
            <p:ph type="body" idx="4"/>
          </p:nvPr>
        </p:nvSpPr>
        <p:spPr>
          <a:xfrm>
            <a:off x="1029317" y="1006021"/>
            <a:ext cx="7723200" cy="3477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r>
              <a:rPr lang="en"/>
              <a:t>Show Your Colorado Pride by Becoming a Supporter</a:t>
            </a:r>
            <a:endParaRPr/>
          </a:p>
        </p:txBody>
      </p:sp>
      <p:pic>
        <p:nvPicPr>
          <p:cNvPr id="992" name="Google Shape;992;p96"/>
          <p:cNvPicPr preferRelativeResize="0"/>
          <p:nvPr/>
        </p:nvPicPr>
        <p:blipFill>
          <a:blip r:embed="rId3">
            <a:alphaModFix/>
          </a:blip>
          <a:stretch>
            <a:fillRect/>
          </a:stretch>
        </p:blipFill>
        <p:spPr>
          <a:xfrm>
            <a:off x="5397638" y="1456650"/>
            <a:ext cx="2032275" cy="2634225"/>
          </a:xfrm>
          <a:prstGeom prst="rect">
            <a:avLst/>
          </a:prstGeom>
          <a:noFill/>
          <a:ln>
            <a:noFill/>
          </a:ln>
        </p:spPr>
      </p:pic>
      <p:sp>
        <p:nvSpPr>
          <p:cNvPr id="993" name="Google Shape;993;p96"/>
          <p:cNvSpPr txBox="1"/>
          <p:nvPr/>
        </p:nvSpPr>
        <p:spPr>
          <a:xfrm>
            <a:off x="1755900" y="1569413"/>
            <a:ext cx="2494200" cy="2408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a:solidFill>
                  <a:schemeClr val="dk1"/>
                </a:solidFill>
                <a:highlight>
                  <a:srgbClr val="FFFFFF"/>
                </a:highlight>
                <a:latin typeface="Roboto Slab Light"/>
                <a:ea typeface="Roboto Slab Light"/>
                <a:cs typeface="Roboto Slab Light"/>
                <a:sym typeface="Roboto Slab Light"/>
              </a:rPr>
              <a:t>Sponsorship opportunities are available at a variety of levels</a:t>
            </a:r>
            <a:br>
              <a:rPr lang="en" sz="1100">
                <a:solidFill>
                  <a:schemeClr val="dk1"/>
                </a:solidFill>
                <a:highlight>
                  <a:srgbClr val="FFFFFF"/>
                </a:highlight>
                <a:latin typeface="Roboto Slab Light"/>
                <a:ea typeface="Roboto Slab Light"/>
                <a:cs typeface="Roboto Slab Light"/>
                <a:sym typeface="Roboto Slab Light"/>
              </a:rPr>
            </a:br>
            <a:endParaRPr sz="1100">
              <a:solidFill>
                <a:schemeClr val="dk1"/>
              </a:solidFill>
              <a:highlight>
                <a:srgbClr val="FFFFFF"/>
              </a:highlight>
              <a:latin typeface="Roboto Slab Light"/>
              <a:ea typeface="Roboto Slab Light"/>
              <a:cs typeface="Roboto Slab Light"/>
              <a:sym typeface="Roboto Slab Light"/>
            </a:endParaRPr>
          </a:p>
          <a:p>
            <a:pPr marL="0" lvl="0" indent="0" algn="l" rtl="0">
              <a:lnSpc>
                <a:spcPct val="115000"/>
              </a:lnSpc>
              <a:spcBef>
                <a:spcPts val="0"/>
              </a:spcBef>
              <a:spcAft>
                <a:spcPts val="0"/>
              </a:spcAft>
              <a:buNone/>
            </a:pPr>
            <a:r>
              <a:rPr lang="en" sz="1100">
                <a:solidFill>
                  <a:schemeClr val="dk1"/>
                </a:solidFill>
                <a:highlight>
                  <a:srgbClr val="FFFFFF"/>
                </a:highlight>
                <a:latin typeface="Roboto Slab Light"/>
                <a:ea typeface="Roboto Slab Light"/>
                <a:cs typeface="Roboto Slab Light"/>
                <a:sym typeface="Roboto Slab Light"/>
              </a:rPr>
              <a:t>To learn more about how you can help make it happen, please contact us today</a:t>
            </a:r>
            <a:endParaRPr sz="1100">
              <a:solidFill>
                <a:schemeClr val="dk1"/>
              </a:solidFill>
              <a:highlight>
                <a:srgbClr val="FFFFFF"/>
              </a:highlight>
              <a:latin typeface="Roboto Slab Light"/>
              <a:ea typeface="Roboto Slab Light"/>
              <a:cs typeface="Roboto Slab Light"/>
              <a:sym typeface="Roboto Slab Light"/>
            </a:endParaRPr>
          </a:p>
          <a:p>
            <a:pPr marL="0" lvl="0" indent="0" algn="l" rtl="0">
              <a:lnSpc>
                <a:spcPct val="115000"/>
              </a:lnSpc>
              <a:spcBef>
                <a:spcPts val="0"/>
              </a:spcBef>
              <a:spcAft>
                <a:spcPts val="0"/>
              </a:spcAft>
              <a:buClr>
                <a:schemeClr val="dk1"/>
              </a:buClr>
              <a:buSzPts val="1100"/>
              <a:buFont typeface="Arial"/>
              <a:buNone/>
            </a:pPr>
            <a:endParaRPr sz="1100">
              <a:solidFill>
                <a:srgbClr val="156082"/>
              </a:solidFill>
              <a:highlight>
                <a:srgbClr val="FFFFFF"/>
              </a:highlight>
              <a:latin typeface="Roboto Slab Light"/>
              <a:ea typeface="Roboto Slab Light"/>
              <a:cs typeface="Roboto Slab Light"/>
              <a:sym typeface="Roboto Slab Light"/>
            </a:endParaRPr>
          </a:p>
          <a:p>
            <a:pPr marL="0" lvl="0" indent="0" algn="l" rtl="0">
              <a:lnSpc>
                <a:spcPct val="115000"/>
              </a:lnSpc>
              <a:spcBef>
                <a:spcPts val="0"/>
              </a:spcBef>
              <a:spcAft>
                <a:spcPts val="0"/>
              </a:spcAft>
              <a:buClr>
                <a:schemeClr val="dk1"/>
              </a:buClr>
              <a:buSzPts val="1100"/>
              <a:buFont typeface="Arial"/>
              <a:buNone/>
            </a:pPr>
            <a:r>
              <a:rPr lang="en" sz="1100">
                <a:solidFill>
                  <a:schemeClr val="dk1"/>
                </a:solidFill>
                <a:highlight>
                  <a:srgbClr val="FFFFFF"/>
                </a:highlight>
                <a:latin typeface="Roboto Slab Light"/>
                <a:ea typeface="Roboto Slab Light"/>
                <a:cs typeface="Roboto Slab Light"/>
                <a:sym typeface="Roboto Slab Light"/>
              </a:rPr>
              <a:t>Sponsor contact:  Amy Slothower </a:t>
            </a:r>
            <a:r>
              <a:rPr lang="en" sz="1100">
                <a:solidFill>
                  <a:srgbClr val="1155CC"/>
                </a:solidFill>
                <a:highlight>
                  <a:srgbClr val="FFFFFF"/>
                </a:highlight>
                <a:latin typeface="Roboto Slab Light"/>
                <a:ea typeface="Roboto Slab Light"/>
                <a:cs typeface="Roboto Slab Light"/>
                <a:sym typeface="Roboto Slab Light"/>
              </a:rPr>
              <a:t>amy@causeeffectadvisory.com</a:t>
            </a:r>
            <a:endParaRPr sz="1100">
              <a:solidFill>
                <a:srgbClr val="156082"/>
              </a:solidFill>
              <a:latin typeface="Roboto Slab Light"/>
              <a:ea typeface="Roboto Slab Light"/>
              <a:cs typeface="Roboto Slab Light"/>
              <a:sym typeface="Roboto Slab Ligh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pic>
        <p:nvPicPr>
          <p:cNvPr id="998" name="Google Shape;998;p97"/>
          <p:cNvPicPr preferRelativeResize="0"/>
          <p:nvPr/>
        </p:nvPicPr>
        <p:blipFill rotWithShape="1">
          <a:blip r:embed="rId3">
            <a:alphaModFix/>
          </a:blip>
          <a:srcRect l="7842" t="859" b="27548"/>
          <a:stretch/>
        </p:blipFill>
        <p:spPr>
          <a:xfrm>
            <a:off x="787325" y="0"/>
            <a:ext cx="8356676" cy="5143500"/>
          </a:xfrm>
          <a:prstGeom prst="rect">
            <a:avLst/>
          </a:prstGeom>
          <a:noFill/>
          <a:ln>
            <a:noFill/>
          </a:ln>
        </p:spPr>
      </p:pic>
      <p:sp>
        <p:nvSpPr>
          <p:cNvPr id="999" name="Google Shape;999;p97"/>
          <p:cNvSpPr txBox="1"/>
          <p:nvPr/>
        </p:nvSpPr>
        <p:spPr>
          <a:xfrm>
            <a:off x="6458775" y="4759500"/>
            <a:ext cx="2588100" cy="384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700">
                <a:solidFill>
                  <a:srgbClr val="FFFFFF"/>
                </a:solidFill>
                <a:latin typeface="Roboto Slab"/>
                <a:ea typeface="Roboto Slab"/>
                <a:cs typeface="Roboto Slab"/>
                <a:sym typeface="Roboto Slab"/>
              </a:rPr>
              <a:t>John Fielder, Lupines in Mt Gunnison near Kebler Pass 2</a:t>
            </a:r>
            <a:endParaRPr sz="700">
              <a:solidFill>
                <a:srgbClr val="FFFFFF"/>
              </a:solidFill>
              <a:latin typeface="Roboto Slab"/>
              <a:ea typeface="Roboto Slab"/>
              <a:cs typeface="Roboto Slab"/>
              <a:sym typeface="Roboto Slab"/>
            </a:endParaRPr>
          </a:p>
          <a:p>
            <a:pPr marL="0" lvl="0" indent="0" algn="r" rtl="0">
              <a:spcBef>
                <a:spcPts val="0"/>
              </a:spcBef>
              <a:spcAft>
                <a:spcPts val="0"/>
              </a:spcAft>
              <a:buNone/>
            </a:pPr>
            <a:r>
              <a:rPr lang="en" sz="700">
                <a:solidFill>
                  <a:srgbClr val="FFFFFF"/>
                </a:solidFill>
                <a:latin typeface="Roboto Slab"/>
                <a:ea typeface="Roboto Slab"/>
                <a:cs typeface="Roboto Slab"/>
                <a:sym typeface="Roboto Slab"/>
              </a:rPr>
              <a:t>History Colorado, 2023.1.196</a:t>
            </a:r>
            <a:endParaRPr sz="700">
              <a:solidFill>
                <a:srgbClr val="FFFFFF"/>
              </a:solidFill>
              <a:latin typeface="Roboto Slab"/>
              <a:ea typeface="Roboto Slab"/>
              <a:cs typeface="Roboto Slab"/>
              <a:sym typeface="Roboto Slab"/>
            </a:endParaRPr>
          </a:p>
        </p:txBody>
      </p:sp>
      <p:sp>
        <p:nvSpPr>
          <p:cNvPr id="1000" name="Google Shape;1000;p97"/>
          <p:cNvSpPr txBox="1">
            <a:spLocks noGrp="1"/>
          </p:cNvSpPr>
          <p:nvPr>
            <p:ph type="body" idx="1"/>
          </p:nvPr>
        </p:nvSpPr>
        <p:spPr>
          <a:xfrm>
            <a:off x="1538200" y="1807625"/>
            <a:ext cx="7318500" cy="969600"/>
          </a:xfrm>
          <a:prstGeom prst="rect">
            <a:avLst/>
          </a:prstGeom>
          <a:noFill/>
          <a:ln>
            <a:noFill/>
          </a:ln>
          <a:effectLst>
            <a:outerShdw blurRad="368300" dist="25400" dir="5400000" algn="ctr" rotWithShape="0">
              <a:schemeClr val="dk1">
                <a:alpha val="11760"/>
              </a:schemeClr>
            </a:outerShdw>
          </a:effectLst>
        </p:spPr>
        <p:txBody>
          <a:bodyPr spcFirstLastPara="1" wrap="square" lIns="68575" tIns="34275" rIns="68575" bIns="34275" anchor="t" anchorCtr="0">
            <a:spAutoFit/>
          </a:bodyPr>
          <a:lstStyle/>
          <a:p>
            <a:pPr marL="0" lvl="0" indent="0" algn="l" rtl="0">
              <a:lnSpc>
                <a:spcPct val="90000"/>
              </a:lnSpc>
              <a:spcBef>
                <a:spcPts val="0"/>
              </a:spcBef>
              <a:spcAft>
                <a:spcPts val="0"/>
              </a:spcAft>
              <a:buClr>
                <a:schemeClr val="lt1"/>
              </a:buClr>
              <a:buSzPts val="6400"/>
              <a:buFont typeface="Bebas Neue"/>
              <a:buNone/>
            </a:pPr>
            <a:r>
              <a:rPr lang="en" sz="6500"/>
              <a:t>Be Part of Something Big</a:t>
            </a:r>
            <a:endParaRPr sz="6500"/>
          </a:p>
        </p:txBody>
      </p:sp>
      <p:sp>
        <p:nvSpPr>
          <p:cNvPr id="1001" name="Google Shape;1001;p97"/>
          <p:cNvSpPr txBox="1">
            <a:spLocks noGrp="1"/>
          </p:cNvSpPr>
          <p:nvPr>
            <p:ph type="body" idx="2"/>
          </p:nvPr>
        </p:nvSpPr>
        <p:spPr>
          <a:xfrm>
            <a:off x="1537700" y="1296450"/>
            <a:ext cx="3128100" cy="472800"/>
          </a:xfrm>
          <a:prstGeom prst="rect">
            <a:avLst/>
          </a:prstGeom>
          <a:noFill/>
          <a:ln>
            <a:noFill/>
          </a:ln>
          <a:effectLst>
            <a:outerShdw blurRad="368300" dist="50800" dir="5400000" algn="ctr" rotWithShape="0">
              <a:srgbClr val="000000">
                <a:alpha val="11760"/>
              </a:srgbClr>
            </a:outerShdw>
          </a:effectLst>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lt1"/>
              </a:buClr>
              <a:buSzPts val="2400"/>
              <a:buNone/>
            </a:pPr>
            <a:r>
              <a:rPr lang="en"/>
              <a:t>COLORADO 150 | AMERICA 250</a:t>
            </a:r>
            <a:endParaRPr/>
          </a:p>
        </p:txBody>
      </p:sp>
      <p:sp>
        <p:nvSpPr>
          <p:cNvPr id="1002" name="Google Shape;1002;p97"/>
          <p:cNvSpPr txBox="1">
            <a:spLocks noGrp="1"/>
          </p:cNvSpPr>
          <p:nvPr>
            <p:ph type="body" idx="2"/>
          </p:nvPr>
        </p:nvSpPr>
        <p:spPr>
          <a:xfrm>
            <a:off x="5236500" y="2693625"/>
            <a:ext cx="3128100" cy="472800"/>
          </a:xfrm>
          <a:prstGeom prst="rect">
            <a:avLst/>
          </a:prstGeom>
          <a:noFill/>
          <a:ln>
            <a:noFill/>
          </a:ln>
          <a:effectLst>
            <a:outerShdw blurRad="368300" dist="50800" dir="5400000" algn="ctr" rotWithShape="0">
              <a:srgbClr val="000000">
                <a:alpha val="11760"/>
              </a:srgbClr>
            </a:outerShdw>
          </a:effectLst>
        </p:spPr>
        <p:txBody>
          <a:bodyPr spcFirstLastPara="1" wrap="square" lIns="68575" tIns="34275" rIns="68575" bIns="34275" anchor="b" anchorCtr="0">
            <a:noAutofit/>
          </a:bodyPr>
          <a:lstStyle/>
          <a:p>
            <a:pPr marL="0" lvl="0" indent="0" algn="r" rtl="0">
              <a:lnSpc>
                <a:spcPct val="90000"/>
              </a:lnSpc>
              <a:spcBef>
                <a:spcPts val="0"/>
              </a:spcBef>
              <a:spcAft>
                <a:spcPts val="0"/>
              </a:spcAft>
              <a:buClr>
                <a:schemeClr val="lt1"/>
              </a:buClr>
              <a:buSzPts val="2400"/>
              <a:buNone/>
            </a:pPr>
            <a:r>
              <a:rPr lang="en"/>
              <a:t>Am250co150.org</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p77"/>
          <p:cNvSpPr txBox="1">
            <a:spLocks noGrp="1"/>
          </p:cNvSpPr>
          <p:nvPr>
            <p:ph type="body" idx="7"/>
          </p:nvPr>
        </p:nvSpPr>
        <p:spPr>
          <a:xfrm>
            <a:off x="6129337" y="4980623"/>
            <a:ext cx="3021600" cy="162900"/>
          </a:xfrm>
          <a:prstGeom prst="rect">
            <a:avLst/>
          </a:prstGeom>
          <a:noFill/>
          <a:ln>
            <a:noFill/>
          </a:ln>
        </p:spPr>
        <p:txBody>
          <a:bodyPr spcFirstLastPara="1" wrap="square" lIns="68575" tIns="34275" rIns="68575" bIns="34275" anchor="t" anchorCtr="0">
            <a:normAutofit/>
          </a:bodyPr>
          <a:lstStyle/>
          <a:p>
            <a:pPr marL="0" lvl="0" indent="0" algn="r" rtl="0">
              <a:lnSpc>
                <a:spcPct val="90000"/>
              </a:lnSpc>
              <a:spcBef>
                <a:spcPts val="0"/>
              </a:spcBef>
              <a:spcAft>
                <a:spcPts val="0"/>
              </a:spcAft>
              <a:buClr>
                <a:schemeClr val="lt1"/>
              </a:buClr>
              <a:buSzPts val="600"/>
              <a:buNone/>
            </a:pPr>
            <a:endParaRPr/>
          </a:p>
        </p:txBody>
      </p:sp>
      <p:sp>
        <p:nvSpPr>
          <p:cNvPr id="789" name="Google Shape;789;p77"/>
          <p:cNvSpPr txBox="1">
            <a:spLocks noGrp="1"/>
          </p:cNvSpPr>
          <p:nvPr>
            <p:ph type="body" idx="1"/>
          </p:nvPr>
        </p:nvSpPr>
        <p:spPr>
          <a:xfrm>
            <a:off x="1029103" y="411750"/>
            <a:ext cx="4320300" cy="5907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rgbClr val="DC2927"/>
              </a:buClr>
              <a:buSzPts val="3400"/>
              <a:buFont typeface="Bebas Neue"/>
              <a:buNone/>
            </a:pPr>
            <a:r>
              <a:rPr lang="en"/>
              <a:t>WHAT IS THE SESQUISEMIQUIN?</a:t>
            </a:r>
            <a:endParaRPr/>
          </a:p>
        </p:txBody>
      </p:sp>
      <p:pic>
        <p:nvPicPr>
          <p:cNvPr id="790" name="Google Shape;790;p77"/>
          <p:cNvPicPr preferRelativeResize="0"/>
          <p:nvPr/>
        </p:nvPicPr>
        <p:blipFill rotWithShape="1">
          <a:blip r:embed="rId3">
            <a:alphaModFix/>
          </a:blip>
          <a:srcRect l="11052" r="37419"/>
          <a:stretch/>
        </p:blipFill>
        <p:spPr>
          <a:xfrm>
            <a:off x="5733000" y="0"/>
            <a:ext cx="3410950" cy="5143499"/>
          </a:xfrm>
          <a:prstGeom prst="rect">
            <a:avLst/>
          </a:prstGeom>
          <a:noFill/>
          <a:ln>
            <a:noFill/>
          </a:ln>
        </p:spPr>
      </p:pic>
      <p:sp>
        <p:nvSpPr>
          <p:cNvPr id="791" name="Google Shape;791;p77"/>
          <p:cNvSpPr txBox="1"/>
          <p:nvPr/>
        </p:nvSpPr>
        <p:spPr>
          <a:xfrm>
            <a:off x="5949600" y="4759500"/>
            <a:ext cx="3194400" cy="384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700">
                <a:solidFill>
                  <a:srgbClr val="FFFFFF"/>
                </a:solidFill>
                <a:latin typeface="Roboto Slab"/>
                <a:ea typeface="Roboto Slab"/>
                <a:cs typeface="Roboto Slab"/>
                <a:sym typeface="Roboto Slab"/>
              </a:rPr>
              <a:t>John Fielder, Colorado Trail Columbines</a:t>
            </a:r>
            <a:endParaRPr sz="700">
              <a:solidFill>
                <a:srgbClr val="FFFFFF"/>
              </a:solidFill>
              <a:latin typeface="Roboto Slab"/>
              <a:ea typeface="Roboto Slab"/>
              <a:cs typeface="Roboto Slab"/>
              <a:sym typeface="Roboto Slab"/>
            </a:endParaRPr>
          </a:p>
          <a:p>
            <a:pPr marL="0" lvl="0" indent="0" algn="r" rtl="0">
              <a:spcBef>
                <a:spcPts val="0"/>
              </a:spcBef>
              <a:spcAft>
                <a:spcPts val="0"/>
              </a:spcAft>
              <a:buNone/>
            </a:pPr>
            <a:r>
              <a:rPr lang="en" sz="700">
                <a:solidFill>
                  <a:srgbClr val="FFFFFF"/>
                </a:solidFill>
                <a:latin typeface="Roboto Slab"/>
                <a:ea typeface="Roboto Slab"/>
                <a:cs typeface="Roboto Slab"/>
                <a:sym typeface="Roboto Slab"/>
              </a:rPr>
              <a:t>History Colorado, USE.259.12</a:t>
            </a:r>
            <a:endParaRPr sz="700">
              <a:solidFill>
                <a:srgbClr val="FFFFFF"/>
              </a:solidFill>
              <a:latin typeface="Roboto Slab"/>
              <a:ea typeface="Roboto Slab"/>
              <a:cs typeface="Roboto Slab"/>
              <a:sym typeface="Roboto Slab"/>
            </a:endParaRPr>
          </a:p>
        </p:txBody>
      </p:sp>
      <p:sp>
        <p:nvSpPr>
          <p:cNvPr id="792" name="Google Shape;792;p77"/>
          <p:cNvSpPr txBox="1">
            <a:spLocks noGrp="1"/>
          </p:cNvSpPr>
          <p:nvPr>
            <p:ph type="body" idx="4"/>
          </p:nvPr>
        </p:nvSpPr>
        <p:spPr>
          <a:xfrm>
            <a:off x="1029100" y="1425800"/>
            <a:ext cx="4234200" cy="7509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t>The America 250 - Colorado 150 Commission is committed to recognizing that our shared history includes the experiences of all who have called Colorado home, and that Colorado’s story does not end at our state borders but is part of the broader American story. </a:t>
            </a:r>
            <a:endParaRPr sz="1200"/>
          </a:p>
          <a:p>
            <a:pPr marL="0" lvl="0" indent="0" algn="l" rtl="0">
              <a:lnSpc>
                <a:spcPct val="115000"/>
              </a:lnSpc>
              <a:spcBef>
                <a:spcPts val="0"/>
              </a:spcBef>
              <a:spcAft>
                <a:spcPts val="0"/>
              </a:spcAft>
              <a:buClr>
                <a:schemeClr val="dk1"/>
              </a:buClr>
              <a:buSzPts val="1100"/>
              <a:buFont typeface="Arial"/>
              <a:buNone/>
            </a:pPr>
            <a:endParaRPr sz="1200"/>
          </a:p>
          <a:p>
            <a:pPr marL="0" lvl="0" indent="0" algn="l" rtl="0">
              <a:lnSpc>
                <a:spcPct val="115000"/>
              </a:lnSpc>
              <a:spcBef>
                <a:spcPts val="0"/>
              </a:spcBef>
              <a:spcAft>
                <a:spcPts val="0"/>
              </a:spcAft>
              <a:buClr>
                <a:schemeClr val="dk1"/>
              </a:buClr>
              <a:buSzPts val="1100"/>
              <a:buFont typeface="Arial"/>
              <a:buNone/>
            </a:pPr>
            <a:r>
              <a:rPr lang="en" sz="1200"/>
              <a:t>Starting in the fall of 2025 and throughout 2026, Colorado’s Sesquisemiquincentennial will be an opportunity for every Coloradan to come together as we: </a:t>
            </a:r>
            <a:endParaRPr sz="1200"/>
          </a:p>
          <a:p>
            <a:pPr marL="0" lvl="0" indent="0" algn="l" rtl="0">
              <a:lnSpc>
                <a:spcPct val="115000"/>
              </a:lnSpc>
              <a:spcBef>
                <a:spcPts val="0"/>
              </a:spcBef>
              <a:spcAft>
                <a:spcPts val="0"/>
              </a:spcAft>
              <a:buClr>
                <a:schemeClr val="dk1"/>
              </a:buClr>
              <a:buSzPts val="1100"/>
              <a:buFont typeface="Arial"/>
              <a:buNone/>
            </a:pPr>
            <a:endParaRPr sz="1200"/>
          </a:p>
          <a:p>
            <a:pPr marL="457200" lvl="0" indent="-304800" algn="l" rtl="0">
              <a:lnSpc>
                <a:spcPct val="115000"/>
              </a:lnSpc>
              <a:spcBef>
                <a:spcPts val="0"/>
              </a:spcBef>
              <a:spcAft>
                <a:spcPts val="0"/>
              </a:spcAft>
              <a:buSzPts val="1200"/>
              <a:buFont typeface="Roboto Slab Light"/>
              <a:buChar char="●"/>
            </a:pPr>
            <a:r>
              <a:rPr lang="en" sz="1200"/>
              <a:t>Celebrate Colorado by acknowledging our complete history</a:t>
            </a:r>
            <a:endParaRPr sz="1200"/>
          </a:p>
          <a:p>
            <a:pPr marL="457200" lvl="0" indent="-304800" algn="l" rtl="0">
              <a:lnSpc>
                <a:spcPct val="115000"/>
              </a:lnSpc>
              <a:spcBef>
                <a:spcPts val="0"/>
              </a:spcBef>
              <a:spcAft>
                <a:spcPts val="0"/>
              </a:spcAft>
              <a:buSzPts val="1200"/>
              <a:buFont typeface="Roboto Slab Light"/>
              <a:buChar char="●"/>
            </a:pPr>
            <a:r>
              <a:rPr lang="en" sz="1200"/>
              <a:t>Honor what makes Colorado unique</a:t>
            </a:r>
            <a:endParaRPr sz="1200"/>
          </a:p>
          <a:p>
            <a:pPr marL="457200" lvl="0" indent="-304800" algn="l" rtl="0">
              <a:lnSpc>
                <a:spcPct val="115000"/>
              </a:lnSpc>
              <a:spcBef>
                <a:spcPts val="0"/>
              </a:spcBef>
              <a:spcAft>
                <a:spcPts val="0"/>
              </a:spcAft>
              <a:buSzPts val="1200"/>
              <a:buFont typeface="Roboto Slab Light"/>
              <a:buChar char="●"/>
            </a:pPr>
            <a:r>
              <a:rPr lang="en" sz="1200"/>
              <a:t>Embrace our shared destiny as we strive toward a more perfect union.</a:t>
            </a:r>
            <a:endParaRPr sz="1200"/>
          </a:p>
          <a:p>
            <a:pPr marL="0" lvl="0" indent="0" algn="l" rtl="0">
              <a:lnSpc>
                <a:spcPct val="100000"/>
              </a:lnSpc>
              <a:spcBef>
                <a:spcPts val="0"/>
              </a:spcBef>
              <a:spcAft>
                <a:spcPts val="0"/>
              </a:spcAft>
              <a:buClr>
                <a:schemeClr val="dk1"/>
              </a:buClr>
              <a:buSzPts val="1100"/>
              <a:buFont typeface="Arial"/>
              <a:buNone/>
            </a:pPr>
            <a:endParaRPr sz="1300"/>
          </a:p>
        </p:txBody>
      </p:sp>
      <p:sp>
        <p:nvSpPr>
          <p:cNvPr id="793" name="Google Shape;793;p77"/>
          <p:cNvSpPr txBox="1">
            <a:spLocks noGrp="1"/>
          </p:cNvSpPr>
          <p:nvPr>
            <p:ph type="body" idx="6"/>
          </p:nvPr>
        </p:nvSpPr>
        <p:spPr>
          <a:xfrm>
            <a:off x="1029225" y="925422"/>
            <a:ext cx="4320300" cy="227700"/>
          </a:xfrm>
          <a:prstGeom prst="rect">
            <a:avLst/>
          </a:prstGeom>
          <a:noFill/>
          <a:ln>
            <a:noFill/>
          </a:ln>
          <a:effectLst>
            <a:outerShdw blurRad="368300" dist="25400" dir="5400000" algn="ctr" rotWithShape="0">
              <a:schemeClr val="dk1">
                <a:alpha val="9020"/>
              </a:schemeClr>
            </a:outerShdw>
          </a:effectLst>
        </p:spPr>
        <p:txBody>
          <a:bodyPr spcFirstLastPara="1" wrap="square" lIns="68575" tIns="34275" rIns="68575" bIns="34275" anchor="b" anchorCtr="0">
            <a:noAutofit/>
          </a:bodyPr>
          <a:lstStyle/>
          <a:p>
            <a:pPr marL="0" lvl="0" indent="0" algn="l" rtl="0">
              <a:lnSpc>
                <a:spcPct val="90000"/>
              </a:lnSpc>
              <a:spcBef>
                <a:spcPts val="0"/>
              </a:spcBef>
              <a:spcAft>
                <a:spcPts val="0"/>
              </a:spcAft>
              <a:buClr>
                <a:srgbClr val="3F3F3F"/>
              </a:buClr>
              <a:buSzPts val="1400"/>
              <a:buFont typeface="Roboto Slab SemiBold"/>
              <a:buNone/>
            </a:pPr>
            <a:r>
              <a:rPr lang="en" sz="1500"/>
              <a:t>AN OPPORTUNITY</a:t>
            </a:r>
            <a:endParaRPr sz="15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798" name="Google Shape;798;p78"/>
          <p:cNvSpPr txBox="1">
            <a:spLocks noGrp="1"/>
          </p:cNvSpPr>
          <p:nvPr>
            <p:ph type="body" idx="4"/>
          </p:nvPr>
        </p:nvSpPr>
        <p:spPr>
          <a:xfrm>
            <a:off x="6051527" y="1489993"/>
            <a:ext cx="2838000" cy="19299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Clr>
                <a:schemeClr val="dk1"/>
              </a:buClr>
              <a:buSzPts val="1100"/>
              <a:buFont typeface="Arial"/>
              <a:buNone/>
            </a:pPr>
            <a:r>
              <a:rPr lang="en"/>
              <a:t>“Identify, celebrate, and build knowledge around the history of Black communities, Indigenous communities, communities of color, women, and people with disabilities in the history and development of the United States and the State of Colorado, including the history that predates the founding of both nation and state.”</a:t>
            </a:r>
            <a:endParaRPr/>
          </a:p>
          <a:p>
            <a:pPr marL="0" lvl="0" indent="0" algn="l" rtl="0">
              <a:lnSpc>
                <a:spcPct val="150000"/>
              </a:lnSpc>
              <a:spcBef>
                <a:spcPts val="1200"/>
              </a:spcBef>
              <a:spcAft>
                <a:spcPts val="0"/>
              </a:spcAft>
              <a:buClr>
                <a:schemeClr val="dk1"/>
              </a:buClr>
              <a:buSzPts val="1200"/>
              <a:buFont typeface="Arial"/>
              <a:buNone/>
            </a:pPr>
            <a:endParaRPr/>
          </a:p>
        </p:txBody>
      </p:sp>
      <p:sp>
        <p:nvSpPr>
          <p:cNvPr id="799" name="Google Shape;799;p78"/>
          <p:cNvSpPr txBox="1">
            <a:spLocks noGrp="1"/>
          </p:cNvSpPr>
          <p:nvPr>
            <p:ph type="body" idx="5"/>
          </p:nvPr>
        </p:nvSpPr>
        <p:spPr>
          <a:xfrm>
            <a:off x="6051527" y="3539429"/>
            <a:ext cx="2838000" cy="336300"/>
          </a:xfrm>
          <a:prstGeom prst="rect">
            <a:avLst/>
          </a:prstGeom>
          <a:noFill/>
          <a:ln>
            <a:noFill/>
          </a:ln>
        </p:spPr>
        <p:txBody>
          <a:bodyPr spcFirstLastPara="1" wrap="square" lIns="68575" tIns="34275" rIns="68575" bIns="34275" anchor="t" anchorCtr="0">
            <a:noAutofit/>
          </a:bodyPr>
          <a:lstStyle/>
          <a:p>
            <a:pPr marL="0" lvl="0" indent="0" algn="r" rtl="0">
              <a:lnSpc>
                <a:spcPct val="150000"/>
              </a:lnSpc>
              <a:spcBef>
                <a:spcPts val="0"/>
              </a:spcBef>
              <a:spcAft>
                <a:spcPts val="0"/>
              </a:spcAft>
              <a:buClr>
                <a:schemeClr val="dk1"/>
              </a:buClr>
              <a:buSzPts val="1200"/>
              <a:buFont typeface="Arial"/>
              <a:buNone/>
            </a:pPr>
            <a:r>
              <a:rPr lang="en"/>
              <a:t>From SB2022-011</a:t>
            </a:r>
            <a:endParaRPr/>
          </a:p>
        </p:txBody>
      </p:sp>
      <p:sp>
        <p:nvSpPr>
          <p:cNvPr id="800" name="Google Shape;800;p78"/>
          <p:cNvSpPr txBox="1">
            <a:spLocks noGrp="1"/>
          </p:cNvSpPr>
          <p:nvPr>
            <p:ph type="body" idx="1"/>
          </p:nvPr>
        </p:nvSpPr>
        <p:spPr>
          <a:xfrm>
            <a:off x="1029316" y="389875"/>
            <a:ext cx="4617000" cy="5907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rgbClr val="DC2927"/>
              </a:buClr>
              <a:buSzPts val="3400"/>
              <a:buFont typeface="Bebas Neue"/>
              <a:buNone/>
            </a:pPr>
            <a:r>
              <a:rPr lang="en"/>
              <a:t>Colorado’s commission</a:t>
            </a:r>
            <a:endParaRPr/>
          </a:p>
        </p:txBody>
      </p:sp>
      <p:sp>
        <p:nvSpPr>
          <p:cNvPr id="801" name="Google Shape;801;p78"/>
          <p:cNvSpPr txBox="1">
            <a:spLocks noGrp="1"/>
          </p:cNvSpPr>
          <p:nvPr>
            <p:ph type="body" idx="3"/>
          </p:nvPr>
        </p:nvSpPr>
        <p:spPr>
          <a:xfrm>
            <a:off x="1029225" y="1630000"/>
            <a:ext cx="4320300" cy="22458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a:t>Created by legislation with bipartisan support in 2022</a:t>
            </a:r>
            <a:endParaRPr sz="1200"/>
          </a:p>
          <a:p>
            <a:pPr marL="0" lvl="0" indent="0" algn="l" rtl="0">
              <a:lnSpc>
                <a:spcPct val="100000"/>
              </a:lnSpc>
              <a:spcBef>
                <a:spcPts val="1400"/>
              </a:spcBef>
              <a:spcAft>
                <a:spcPts val="0"/>
              </a:spcAft>
              <a:buClr>
                <a:schemeClr val="dk1"/>
              </a:buClr>
              <a:buSzPts val="1100"/>
              <a:buFont typeface="Arial"/>
              <a:buNone/>
            </a:pPr>
            <a:r>
              <a:rPr lang="en" sz="1200"/>
              <a:t>Expanded by additional legislation in 2023</a:t>
            </a:r>
            <a:endParaRPr sz="1200"/>
          </a:p>
          <a:p>
            <a:pPr marL="0" lvl="0" indent="0" algn="l" rtl="0">
              <a:lnSpc>
                <a:spcPct val="100000"/>
              </a:lnSpc>
              <a:spcBef>
                <a:spcPts val="1400"/>
              </a:spcBef>
              <a:spcAft>
                <a:spcPts val="0"/>
              </a:spcAft>
              <a:buClr>
                <a:schemeClr val="dk1"/>
              </a:buClr>
              <a:buSzPts val="1100"/>
              <a:buFont typeface="Arial"/>
              <a:buNone/>
            </a:pPr>
            <a:r>
              <a:rPr lang="en" sz="1200"/>
              <a:t>Housed at History Colorado</a:t>
            </a:r>
            <a:endParaRPr sz="1200"/>
          </a:p>
          <a:p>
            <a:pPr marL="0" lvl="0" indent="0" algn="l" rtl="0">
              <a:lnSpc>
                <a:spcPct val="100000"/>
              </a:lnSpc>
              <a:spcBef>
                <a:spcPts val="1400"/>
              </a:spcBef>
              <a:spcAft>
                <a:spcPts val="0"/>
              </a:spcAft>
              <a:buClr>
                <a:schemeClr val="dk1"/>
              </a:buClr>
              <a:buSzPts val="1100"/>
              <a:buFont typeface="Arial"/>
              <a:buNone/>
            </a:pPr>
            <a:r>
              <a:rPr lang="en" sz="1200"/>
              <a:t>Statewide community engagement and outreach underway</a:t>
            </a:r>
            <a:endParaRPr sz="1200"/>
          </a:p>
          <a:p>
            <a:pPr marL="0" lvl="0" indent="0" algn="l" rtl="0">
              <a:lnSpc>
                <a:spcPct val="100000"/>
              </a:lnSpc>
              <a:spcBef>
                <a:spcPts val="1400"/>
              </a:spcBef>
              <a:spcAft>
                <a:spcPts val="0"/>
              </a:spcAft>
              <a:buClr>
                <a:schemeClr val="dk1"/>
              </a:buClr>
              <a:buSzPts val="1100"/>
              <a:buFont typeface="Arial"/>
              <a:buNone/>
            </a:pPr>
            <a:r>
              <a:rPr lang="en" sz="1200"/>
              <a:t>Developing statewide signature programs</a:t>
            </a:r>
            <a:endParaRPr sz="1200"/>
          </a:p>
          <a:p>
            <a:pPr marL="0" lvl="0" indent="0" algn="l" rtl="0">
              <a:lnSpc>
                <a:spcPct val="100000"/>
              </a:lnSpc>
              <a:spcBef>
                <a:spcPts val="1400"/>
              </a:spcBef>
              <a:spcAft>
                <a:spcPts val="0"/>
              </a:spcAft>
              <a:buClr>
                <a:schemeClr val="dk1"/>
              </a:buClr>
              <a:buSzPts val="1100"/>
              <a:buFont typeface="Arial"/>
              <a:buNone/>
            </a:pPr>
            <a:r>
              <a:rPr lang="en" sz="1200"/>
              <a:t>Projected budget: $17-20 million</a:t>
            </a:r>
            <a:endParaRPr sz="1200"/>
          </a:p>
          <a:p>
            <a:pPr marL="0" lvl="0" indent="0" algn="l" rtl="0">
              <a:lnSpc>
                <a:spcPct val="100000"/>
              </a:lnSpc>
              <a:spcBef>
                <a:spcPts val="1400"/>
              </a:spcBef>
              <a:spcAft>
                <a:spcPts val="0"/>
              </a:spcAft>
              <a:buClr>
                <a:schemeClr val="dk1"/>
              </a:buClr>
              <a:buSzPts val="1100"/>
              <a:buFont typeface="Arial"/>
              <a:buNone/>
            </a:pPr>
            <a:endParaRPr sz="13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pic>
        <p:nvPicPr>
          <p:cNvPr id="806" name="Google Shape;806;p79"/>
          <p:cNvPicPr preferRelativeResize="0">
            <a:picLocks noGrp="1"/>
          </p:cNvPicPr>
          <p:nvPr>
            <p:ph type="pic" idx="2"/>
          </p:nvPr>
        </p:nvPicPr>
        <p:blipFill rotWithShape="1">
          <a:blip r:embed="rId3">
            <a:alphaModFix/>
          </a:blip>
          <a:srcRect t="3891" b="3900"/>
          <a:stretch/>
        </p:blipFill>
        <p:spPr>
          <a:xfrm>
            <a:off x="1029325" y="1336675"/>
            <a:ext cx="4393500" cy="3038400"/>
          </a:xfrm>
          <a:prstGeom prst="rect">
            <a:avLst/>
          </a:prstGeom>
          <a:noFill/>
          <a:ln>
            <a:noFill/>
          </a:ln>
        </p:spPr>
      </p:pic>
      <p:sp>
        <p:nvSpPr>
          <p:cNvPr id="807" name="Google Shape;807;p79"/>
          <p:cNvSpPr txBox="1">
            <a:spLocks noGrp="1"/>
          </p:cNvSpPr>
          <p:nvPr>
            <p:ph type="body" idx="1"/>
          </p:nvPr>
        </p:nvSpPr>
        <p:spPr>
          <a:xfrm>
            <a:off x="5789000" y="1336675"/>
            <a:ext cx="2963700" cy="27495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t>The Commission’s work is complemented by Advisory Panel members who represent the 8 regions of Colorado. </a:t>
            </a:r>
            <a:endParaRPr sz="1200"/>
          </a:p>
          <a:p>
            <a:pPr marL="0" lvl="0" indent="0" algn="l" rtl="0">
              <a:lnSpc>
                <a:spcPct val="115000"/>
              </a:lnSpc>
              <a:spcBef>
                <a:spcPts val="2000"/>
              </a:spcBef>
              <a:spcAft>
                <a:spcPts val="0"/>
              </a:spcAft>
              <a:buClr>
                <a:schemeClr val="dk1"/>
              </a:buClr>
              <a:buSzPts val="1100"/>
              <a:buFont typeface="Arial"/>
              <a:buNone/>
            </a:pPr>
            <a:r>
              <a:rPr lang="en" sz="1200"/>
              <a:t>Advisory Panel representatives throughout Colorado  are forming Local Organizing Committees</a:t>
            </a:r>
            <a:endParaRPr sz="1200"/>
          </a:p>
          <a:p>
            <a:pPr marL="0" lvl="0" indent="0" algn="l" rtl="0">
              <a:lnSpc>
                <a:spcPct val="115000"/>
              </a:lnSpc>
              <a:spcBef>
                <a:spcPts val="2000"/>
              </a:spcBef>
              <a:spcAft>
                <a:spcPts val="0"/>
              </a:spcAft>
              <a:buClr>
                <a:schemeClr val="dk1"/>
              </a:buClr>
              <a:buSzPts val="1100"/>
              <a:buFont typeface="Arial"/>
              <a:buNone/>
            </a:pPr>
            <a:r>
              <a:rPr lang="en" sz="1200"/>
              <a:t>Communities are identifying ways to participate in the commemoration   </a:t>
            </a:r>
            <a:endParaRPr sz="1200"/>
          </a:p>
          <a:p>
            <a:pPr marL="0" lvl="0" indent="0" algn="l" rtl="0">
              <a:lnSpc>
                <a:spcPct val="100000"/>
              </a:lnSpc>
              <a:spcBef>
                <a:spcPts val="2000"/>
              </a:spcBef>
              <a:spcAft>
                <a:spcPts val="0"/>
              </a:spcAft>
              <a:buClr>
                <a:schemeClr val="dk1"/>
              </a:buClr>
              <a:buSzPts val="1100"/>
              <a:buFont typeface="Arial"/>
              <a:buNone/>
            </a:pPr>
            <a:endParaRPr sz="1300"/>
          </a:p>
        </p:txBody>
      </p:sp>
      <p:sp>
        <p:nvSpPr>
          <p:cNvPr id="808" name="Google Shape;808;p79"/>
          <p:cNvSpPr txBox="1">
            <a:spLocks noGrp="1"/>
          </p:cNvSpPr>
          <p:nvPr>
            <p:ph type="body" idx="3"/>
          </p:nvPr>
        </p:nvSpPr>
        <p:spPr>
          <a:xfrm>
            <a:off x="1029315" y="391800"/>
            <a:ext cx="7723200" cy="5907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rgbClr val="DC2927"/>
              </a:buClr>
              <a:buSzPts val="3400"/>
              <a:buFont typeface="Bebas Neue"/>
              <a:buNone/>
            </a:pPr>
            <a:r>
              <a:rPr lang="en"/>
              <a:t>Advisory panel</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pic>
        <p:nvPicPr>
          <p:cNvPr id="813" name="Google Shape;813;p80"/>
          <p:cNvPicPr preferRelativeResize="0"/>
          <p:nvPr/>
        </p:nvPicPr>
        <p:blipFill rotWithShape="1">
          <a:blip r:embed="rId3">
            <a:alphaModFix/>
          </a:blip>
          <a:srcRect t="17447" b="6298"/>
          <a:stretch/>
        </p:blipFill>
        <p:spPr>
          <a:xfrm>
            <a:off x="785950" y="0"/>
            <a:ext cx="8413848" cy="5143501"/>
          </a:xfrm>
          <a:prstGeom prst="rect">
            <a:avLst/>
          </a:prstGeom>
          <a:noFill/>
          <a:ln>
            <a:noFill/>
          </a:ln>
        </p:spPr>
      </p:pic>
      <p:sp>
        <p:nvSpPr>
          <p:cNvPr id="814" name="Google Shape;814;p80"/>
          <p:cNvSpPr txBox="1"/>
          <p:nvPr/>
        </p:nvSpPr>
        <p:spPr>
          <a:xfrm>
            <a:off x="6476925" y="4759500"/>
            <a:ext cx="2588100" cy="384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700">
                <a:solidFill>
                  <a:srgbClr val="FFFFFF"/>
                </a:solidFill>
                <a:latin typeface="Roboto Slab"/>
                <a:ea typeface="Roboto Slab"/>
                <a:cs typeface="Roboto Slab"/>
                <a:sym typeface="Roboto Slab"/>
              </a:rPr>
              <a:t>John Fielder, Snowy Mountain Range in Kebler Pass</a:t>
            </a:r>
            <a:endParaRPr sz="700">
              <a:solidFill>
                <a:srgbClr val="FFFFFF"/>
              </a:solidFill>
              <a:latin typeface="Roboto Slab"/>
              <a:ea typeface="Roboto Slab"/>
              <a:cs typeface="Roboto Slab"/>
              <a:sym typeface="Roboto Slab"/>
            </a:endParaRPr>
          </a:p>
          <a:p>
            <a:pPr marL="0" lvl="0" indent="0" algn="r" rtl="0">
              <a:spcBef>
                <a:spcPts val="0"/>
              </a:spcBef>
              <a:spcAft>
                <a:spcPts val="0"/>
              </a:spcAft>
              <a:buNone/>
            </a:pPr>
            <a:r>
              <a:rPr lang="en" sz="700">
                <a:solidFill>
                  <a:srgbClr val="FFFFFF"/>
                </a:solidFill>
                <a:latin typeface="Roboto Slab"/>
                <a:ea typeface="Roboto Slab"/>
                <a:cs typeface="Roboto Slab"/>
                <a:sym typeface="Roboto Slab"/>
              </a:rPr>
              <a:t>History Colorado, 2023.1.190</a:t>
            </a:r>
            <a:endParaRPr sz="700">
              <a:solidFill>
                <a:srgbClr val="FFFFFF"/>
              </a:solidFill>
              <a:latin typeface="Roboto Slab"/>
              <a:ea typeface="Roboto Slab"/>
              <a:cs typeface="Roboto Slab"/>
              <a:sym typeface="Roboto Slab"/>
            </a:endParaRPr>
          </a:p>
        </p:txBody>
      </p:sp>
      <p:sp>
        <p:nvSpPr>
          <p:cNvPr id="815" name="Google Shape;815;p80"/>
          <p:cNvSpPr txBox="1">
            <a:spLocks noGrp="1"/>
          </p:cNvSpPr>
          <p:nvPr>
            <p:ph type="body" idx="2"/>
          </p:nvPr>
        </p:nvSpPr>
        <p:spPr>
          <a:xfrm>
            <a:off x="1412825" y="1156400"/>
            <a:ext cx="3128100" cy="472800"/>
          </a:xfrm>
          <a:prstGeom prst="rect">
            <a:avLst/>
          </a:prstGeom>
          <a:noFill/>
          <a:ln>
            <a:noFill/>
          </a:ln>
          <a:effectLst>
            <a:outerShdw blurRad="368300" dist="50800" dir="5400000" algn="ctr" rotWithShape="0">
              <a:srgbClr val="000000">
                <a:alpha val="11760"/>
              </a:srgbClr>
            </a:outerShdw>
          </a:effectLst>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lt1"/>
              </a:buClr>
              <a:buSzPts val="2400"/>
              <a:buNone/>
            </a:pPr>
            <a:r>
              <a:rPr lang="en"/>
              <a:t>COLORADO 150 | AMERICA 250</a:t>
            </a:r>
            <a:endParaRPr/>
          </a:p>
        </p:txBody>
      </p:sp>
      <p:sp>
        <p:nvSpPr>
          <p:cNvPr id="816" name="Google Shape;816;p80"/>
          <p:cNvSpPr txBox="1">
            <a:spLocks noGrp="1"/>
          </p:cNvSpPr>
          <p:nvPr>
            <p:ph type="body" idx="1"/>
          </p:nvPr>
        </p:nvSpPr>
        <p:spPr>
          <a:xfrm>
            <a:off x="1412818" y="1629191"/>
            <a:ext cx="6866400" cy="969600"/>
          </a:xfrm>
          <a:prstGeom prst="rect">
            <a:avLst/>
          </a:prstGeom>
          <a:noFill/>
          <a:ln>
            <a:noFill/>
          </a:ln>
          <a:effectLst>
            <a:outerShdw blurRad="368300" dist="25400" dir="5400000" algn="ctr" rotWithShape="0">
              <a:schemeClr val="dk1">
                <a:alpha val="11760"/>
              </a:schemeClr>
            </a:outerShdw>
          </a:effectLst>
        </p:spPr>
        <p:txBody>
          <a:bodyPr spcFirstLastPara="1" wrap="square" lIns="68575" tIns="34275" rIns="68575" bIns="34275" anchor="t" anchorCtr="0">
            <a:spAutoFit/>
          </a:bodyPr>
          <a:lstStyle/>
          <a:p>
            <a:pPr marL="0" lvl="0" indent="0" algn="l" rtl="0">
              <a:lnSpc>
                <a:spcPct val="90000"/>
              </a:lnSpc>
              <a:spcBef>
                <a:spcPts val="0"/>
              </a:spcBef>
              <a:spcAft>
                <a:spcPts val="0"/>
              </a:spcAft>
              <a:buClr>
                <a:schemeClr val="lt1"/>
              </a:buClr>
              <a:buSzPts val="5300"/>
              <a:buFont typeface="Bebas Neue"/>
              <a:buNone/>
            </a:pPr>
            <a:r>
              <a:rPr lang="en" sz="6500"/>
              <a:t>Signature initiatives</a:t>
            </a:r>
            <a:endParaRPr sz="65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1" name="Google Shape;821;p81"/>
          <p:cNvSpPr txBox="1">
            <a:spLocks noGrp="1"/>
          </p:cNvSpPr>
          <p:nvPr>
            <p:ph type="body" idx="7"/>
          </p:nvPr>
        </p:nvSpPr>
        <p:spPr>
          <a:xfrm>
            <a:off x="6129337" y="4980623"/>
            <a:ext cx="3021479" cy="162878"/>
          </a:xfrm>
          <a:prstGeom prst="rect">
            <a:avLst/>
          </a:prstGeom>
          <a:noFill/>
          <a:ln>
            <a:noFill/>
          </a:ln>
        </p:spPr>
        <p:txBody>
          <a:bodyPr spcFirstLastPara="1" wrap="square" lIns="68575" tIns="34275" rIns="68575" bIns="34275" anchor="t" anchorCtr="0">
            <a:normAutofit/>
          </a:bodyPr>
          <a:lstStyle/>
          <a:p>
            <a:pPr marL="0" lvl="0" indent="0" algn="r" rtl="0">
              <a:lnSpc>
                <a:spcPct val="90000"/>
              </a:lnSpc>
              <a:spcBef>
                <a:spcPts val="0"/>
              </a:spcBef>
              <a:spcAft>
                <a:spcPts val="0"/>
              </a:spcAft>
              <a:buClr>
                <a:schemeClr val="lt1"/>
              </a:buClr>
              <a:buSzPts val="600"/>
              <a:buNone/>
            </a:pPr>
            <a:endParaRPr/>
          </a:p>
        </p:txBody>
      </p:sp>
      <p:pic>
        <p:nvPicPr>
          <p:cNvPr id="822" name="Google Shape;822;p81"/>
          <p:cNvPicPr preferRelativeResize="0"/>
          <p:nvPr/>
        </p:nvPicPr>
        <p:blipFill rotWithShape="1">
          <a:blip r:embed="rId3">
            <a:alphaModFix/>
          </a:blip>
          <a:srcRect l="24492" r="33381"/>
          <a:stretch/>
        </p:blipFill>
        <p:spPr>
          <a:xfrm>
            <a:off x="5292000" y="0"/>
            <a:ext cx="3852000" cy="5143500"/>
          </a:xfrm>
          <a:prstGeom prst="rect">
            <a:avLst/>
          </a:prstGeom>
          <a:noFill/>
          <a:ln>
            <a:noFill/>
          </a:ln>
        </p:spPr>
      </p:pic>
      <p:sp>
        <p:nvSpPr>
          <p:cNvPr id="823" name="Google Shape;823;p81"/>
          <p:cNvSpPr txBox="1"/>
          <p:nvPr/>
        </p:nvSpPr>
        <p:spPr>
          <a:xfrm>
            <a:off x="7116225" y="4762200"/>
            <a:ext cx="2027700" cy="381300"/>
          </a:xfrm>
          <a:prstGeom prst="rect">
            <a:avLst/>
          </a:prstGeom>
          <a:solidFill>
            <a:srgbClr val="434343">
              <a:alpha val="31650"/>
            </a:srgbClr>
          </a:solid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700">
                <a:solidFill>
                  <a:srgbClr val="FFFFFF"/>
                </a:solidFill>
                <a:latin typeface="Roboto Slab Light"/>
                <a:ea typeface="Roboto Slab Light"/>
                <a:cs typeface="Roboto Slab Light"/>
                <a:sym typeface="Roboto Slab Light"/>
              </a:rPr>
              <a:t>Denver Nuggets 2023 Championship Parade </a:t>
            </a:r>
            <a:endParaRPr sz="700">
              <a:solidFill>
                <a:srgbClr val="FFFFFF"/>
              </a:solidFill>
              <a:latin typeface="Roboto Slab Light"/>
              <a:ea typeface="Roboto Slab Light"/>
              <a:cs typeface="Roboto Slab Light"/>
              <a:sym typeface="Roboto Slab Light"/>
            </a:endParaRPr>
          </a:p>
          <a:p>
            <a:pPr marL="0" lvl="0" indent="0" algn="r" rtl="0">
              <a:spcBef>
                <a:spcPts val="0"/>
              </a:spcBef>
              <a:spcAft>
                <a:spcPts val="0"/>
              </a:spcAft>
              <a:buNone/>
            </a:pPr>
            <a:r>
              <a:rPr lang="en" sz="700">
                <a:solidFill>
                  <a:srgbClr val="FFFFFF"/>
                </a:solidFill>
                <a:latin typeface="Roboto Slab Light"/>
                <a:ea typeface="Roboto Slab Light"/>
                <a:cs typeface="Roboto Slab Light"/>
                <a:sym typeface="Roboto Slab Light"/>
              </a:rPr>
              <a:t>credit: Jerilee Bennett, </a:t>
            </a:r>
            <a:r>
              <a:rPr lang="en" sz="700">
                <a:solidFill>
                  <a:srgbClr val="FFFFFF"/>
                </a:solidFill>
                <a:uFill>
                  <a:noFill/>
                </a:uFill>
                <a:latin typeface="Roboto Slab Light"/>
                <a:ea typeface="Roboto Slab Light"/>
                <a:cs typeface="Roboto Slab Light"/>
                <a:sym typeface="Roboto Slab Light"/>
                <a:hlinkClick r:id="rId4">
                  <a:extLst>
                    <a:ext uri="{A12FA001-AC4F-418D-AE19-62706E023703}">
                      <ahyp:hlinkClr xmlns:ahyp="http://schemas.microsoft.com/office/drawing/2018/hyperlinkcolor" val="tx"/>
                    </a:ext>
                  </a:extLst>
                </a:hlinkClick>
              </a:rPr>
              <a:t>The Gazette</a:t>
            </a:r>
            <a:r>
              <a:rPr lang="en" sz="700">
                <a:solidFill>
                  <a:srgbClr val="FFFFFF"/>
                </a:solidFill>
                <a:latin typeface="Roboto Slab Light"/>
                <a:ea typeface="Roboto Slab Light"/>
                <a:cs typeface="Roboto Slab Light"/>
                <a:sym typeface="Roboto Slab Light"/>
              </a:rPr>
              <a:t>  </a:t>
            </a:r>
            <a:endParaRPr sz="700">
              <a:solidFill>
                <a:srgbClr val="FFFFFF"/>
              </a:solidFill>
              <a:latin typeface="Roboto Slab Light"/>
              <a:ea typeface="Roboto Slab Light"/>
              <a:cs typeface="Roboto Slab Light"/>
              <a:sym typeface="Roboto Slab Light"/>
            </a:endParaRPr>
          </a:p>
        </p:txBody>
      </p:sp>
      <p:sp>
        <p:nvSpPr>
          <p:cNvPr id="824" name="Google Shape;824;p81"/>
          <p:cNvSpPr txBox="1">
            <a:spLocks noGrp="1"/>
          </p:cNvSpPr>
          <p:nvPr>
            <p:ph type="body" idx="3"/>
          </p:nvPr>
        </p:nvSpPr>
        <p:spPr>
          <a:xfrm>
            <a:off x="1029317" y="534029"/>
            <a:ext cx="4617000" cy="227700"/>
          </a:xfrm>
          <a:prstGeom prst="rect">
            <a:avLst/>
          </a:prstGeom>
          <a:noFill/>
          <a:ln>
            <a:noFill/>
          </a:ln>
          <a:effectLst>
            <a:outerShdw blurRad="368300" dist="25400" dir="5400000" algn="ctr" rotWithShape="0">
              <a:schemeClr val="dk1">
                <a:alpha val="9020"/>
              </a:schemeClr>
            </a:outerShdw>
          </a:effectLst>
        </p:spPr>
        <p:txBody>
          <a:bodyPr spcFirstLastPara="1" wrap="square" lIns="68575" tIns="34275" rIns="68575" bIns="34275" anchor="b" anchorCtr="0">
            <a:normAutofit lnSpcReduction="20000"/>
          </a:bodyPr>
          <a:lstStyle/>
          <a:p>
            <a:pPr marL="0" lvl="0" indent="0" algn="l" rtl="0">
              <a:lnSpc>
                <a:spcPct val="90000"/>
              </a:lnSpc>
              <a:spcBef>
                <a:spcPts val="0"/>
              </a:spcBef>
              <a:spcAft>
                <a:spcPts val="0"/>
              </a:spcAft>
              <a:buClr>
                <a:srgbClr val="DC2927"/>
              </a:buClr>
              <a:buSzPts val="1400"/>
              <a:buFont typeface="Roboto Slab"/>
              <a:buNone/>
            </a:pPr>
            <a:r>
              <a:rPr lang="en">
                <a:solidFill>
                  <a:srgbClr val="32719E"/>
                </a:solidFill>
              </a:rPr>
              <a:t>SIGNATURE INITIATIVES: ENGAGE</a:t>
            </a:r>
            <a:endParaRPr>
              <a:solidFill>
                <a:srgbClr val="32719E"/>
              </a:solidFill>
            </a:endParaRPr>
          </a:p>
        </p:txBody>
      </p:sp>
      <p:sp>
        <p:nvSpPr>
          <p:cNvPr id="825" name="Google Shape;825;p81"/>
          <p:cNvSpPr txBox="1">
            <a:spLocks noGrp="1"/>
          </p:cNvSpPr>
          <p:nvPr>
            <p:ph type="body" idx="1"/>
          </p:nvPr>
        </p:nvSpPr>
        <p:spPr>
          <a:xfrm>
            <a:off x="1029325" y="839125"/>
            <a:ext cx="3867900" cy="7821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rgbClr val="DC2927"/>
              </a:buClr>
              <a:buSzPts val="3145"/>
              <a:buFont typeface="Bebas Neue"/>
              <a:buNone/>
            </a:pPr>
            <a:r>
              <a:rPr lang="en" sz="3445">
                <a:solidFill>
                  <a:srgbClr val="32719E"/>
                </a:solidFill>
              </a:rPr>
              <a:t>CREATING MEMORABLE</a:t>
            </a:r>
            <a:br>
              <a:rPr lang="en" sz="3445">
                <a:solidFill>
                  <a:srgbClr val="32719E"/>
                </a:solidFill>
              </a:rPr>
            </a:br>
            <a:r>
              <a:rPr lang="en" sz="3445">
                <a:solidFill>
                  <a:srgbClr val="32719E"/>
                </a:solidFill>
              </a:rPr>
              <a:t>EXPERIENCES</a:t>
            </a:r>
            <a:endParaRPr sz="3445">
              <a:solidFill>
                <a:srgbClr val="32719E"/>
              </a:solidFill>
            </a:endParaRPr>
          </a:p>
        </p:txBody>
      </p:sp>
      <p:sp>
        <p:nvSpPr>
          <p:cNvPr id="826" name="Google Shape;826;p81"/>
          <p:cNvSpPr txBox="1">
            <a:spLocks noGrp="1"/>
          </p:cNvSpPr>
          <p:nvPr>
            <p:ph type="body" idx="4"/>
          </p:nvPr>
        </p:nvSpPr>
        <p:spPr>
          <a:xfrm>
            <a:off x="1028975" y="2400752"/>
            <a:ext cx="3999000" cy="10104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a:t>Throughout the Sesquisemiquincentennial, the Commission will create and support opportunities for communities to come together, celebrate, and experience something new: </a:t>
            </a:r>
            <a:endParaRPr sz="1200"/>
          </a:p>
          <a:p>
            <a:pPr marL="457200" lvl="0" indent="-304800" algn="l" rtl="0">
              <a:lnSpc>
                <a:spcPct val="115000"/>
              </a:lnSpc>
              <a:spcBef>
                <a:spcPts val="1200"/>
              </a:spcBef>
              <a:spcAft>
                <a:spcPts val="0"/>
              </a:spcAft>
              <a:buSzPts val="1200"/>
              <a:buFont typeface="Roboto Slab Light"/>
              <a:buChar char="●"/>
            </a:pPr>
            <a:r>
              <a:rPr lang="en" sz="1200"/>
              <a:t>4th of July celebrations</a:t>
            </a:r>
            <a:endParaRPr sz="1200"/>
          </a:p>
          <a:p>
            <a:pPr marL="457200" lvl="0" indent="-304800" algn="l" rtl="0">
              <a:lnSpc>
                <a:spcPct val="115000"/>
              </a:lnSpc>
              <a:spcBef>
                <a:spcPts val="0"/>
              </a:spcBef>
              <a:spcAft>
                <a:spcPts val="0"/>
              </a:spcAft>
              <a:buSzPts val="1200"/>
              <a:buFont typeface="Roboto Slab Light"/>
              <a:buChar char="●"/>
            </a:pPr>
            <a:r>
              <a:rPr lang="en" sz="1200"/>
              <a:t>Flyovers and air shows</a:t>
            </a:r>
            <a:endParaRPr sz="1200"/>
          </a:p>
          <a:p>
            <a:pPr marL="457200" lvl="0" indent="-304800" algn="l" rtl="0">
              <a:lnSpc>
                <a:spcPct val="115000"/>
              </a:lnSpc>
              <a:spcBef>
                <a:spcPts val="0"/>
              </a:spcBef>
              <a:spcAft>
                <a:spcPts val="0"/>
              </a:spcAft>
              <a:buSzPts val="1200"/>
              <a:buFont typeface="Roboto Slab Light"/>
              <a:buChar char="●"/>
            </a:pPr>
            <a:r>
              <a:rPr lang="en" sz="1200"/>
              <a:t>Fireworks and drone shows</a:t>
            </a:r>
            <a:endParaRPr sz="1200"/>
          </a:p>
          <a:p>
            <a:pPr marL="457200" lvl="0" indent="-304800" algn="l" rtl="0">
              <a:lnSpc>
                <a:spcPct val="115000"/>
              </a:lnSpc>
              <a:spcBef>
                <a:spcPts val="0"/>
              </a:spcBef>
              <a:spcAft>
                <a:spcPts val="0"/>
              </a:spcAft>
              <a:buSzPts val="1200"/>
              <a:buChar char="●"/>
            </a:pPr>
            <a:r>
              <a:rPr lang="en" sz="1200"/>
              <a:t>Festivals and concerts</a:t>
            </a:r>
            <a:endParaRPr sz="1200"/>
          </a:p>
          <a:p>
            <a:pPr marL="457200" lvl="0" indent="-304800" algn="l" rtl="0">
              <a:lnSpc>
                <a:spcPct val="115000"/>
              </a:lnSpc>
              <a:spcBef>
                <a:spcPts val="0"/>
              </a:spcBef>
              <a:spcAft>
                <a:spcPts val="0"/>
              </a:spcAft>
              <a:buSzPts val="1200"/>
              <a:buFont typeface="Roboto Slab Light"/>
              <a:buChar char="●"/>
            </a:pPr>
            <a:r>
              <a:rPr lang="en" sz="1200"/>
              <a:t>Special events at the State Fair</a:t>
            </a:r>
            <a:endParaRPr sz="1200"/>
          </a:p>
          <a:p>
            <a:pPr marL="457200" lvl="0" indent="-304800" algn="l" rtl="0">
              <a:lnSpc>
                <a:spcPct val="115000"/>
              </a:lnSpc>
              <a:spcBef>
                <a:spcPts val="0"/>
              </a:spcBef>
              <a:spcAft>
                <a:spcPts val="0"/>
              </a:spcAft>
              <a:buSzPts val="1200"/>
              <a:buChar char="●"/>
            </a:pPr>
            <a:r>
              <a:rPr lang="en" sz="1200"/>
              <a:t>The largest Celebrate Colorado week ever</a:t>
            </a:r>
            <a:endParaRPr sz="1200"/>
          </a:p>
          <a:p>
            <a:pPr marL="457200" lvl="0" indent="-304800" algn="l" rtl="0">
              <a:lnSpc>
                <a:spcPct val="115000"/>
              </a:lnSpc>
              <a:spcBef>
                <a:spcPts val="0"/>
              </a:spcBef>
              <a:spcAft>
                <a:spcPts val="0"/>
              </a:spcAft>
              <a:buSzPts val="1200"/>
              <a:buChar char="●"/>
            </a:pPr>
            <a:r>
              <a:rPr lang="en" sz="1200"/>
              <a:t>And more!</a:t>
            </a:r>
            <a:endParaRPr sz="1200"/>
          </a:p>
        </p:txBody>
      </p:sp>
      <p:sp>
        <p:nvSpPr>
          <p:cNvPr id="827" name="Google Shape;827;p81"/>
          <p:cNvSpPr txBox="1">
            <a:spLocks noGrp="1"/>
          </p:cNvSpPr>
          <p:nvPr>
            <p:ph type="body" idx="6"/>
          </p:nvPr>
        </p:nvSpPr>
        <p:spPr>
          <a:xfrm>
            <a:off x="1028975" y="2002225"/>
            <a:ext cx="3999000" cy="227700"/>
          </a:xfrm>
          <a:prstGeom prst="rect">
            <a:avLst/>
          </a:prstGeom>
          <a:noFill/>
          <a:ln>
            <a:noFill/>
          </a:ln>
          <a:effectLst>
            <a:outerShdw blurRad="368300" dist="25400" dir="5400000" algn="ctr" rotWithShape="0">
              <a:schemeClr val="dk1">
                <a:alpha val="9020"/>
              </a:schemeClr>
            </a:outerShdw>
          </a:effectLst>
        </p:spPr>
        <p:txBody>
          <a:bodyPr spcFirstLastPara="1" wrap="square" lIns="68575" tIns="34275" rIns="68575" bIns="34275" anchor="b" anchorCtr="0">
            <a:noAutofit/>
          </a:bodyPr>
          <a:lstStyle/>
          <a:p>
            <a:pPr marL="0" lvl="0" indent="0" algn="l" rtl="0">
              <a:lnSpc>
                <a:spcPct val="90000"/>
              </a:lnSpc>
              <a:spcBef>
                <a:spcPts val="0"/>
              </a:spcBef>
              <a:spcAft>
                <a:spcPts val="0"/>
              </a:spcAft>
              <a:buClr>
                <a:srgbClr val="3F3F3F"/>
              </a:buClr>
              <a:buSzPts val="1400"/>
              <a:buFont typeface="Roboto Slab SemiBold"/>
              <a:buNone/>
            </a:pPr>
            <a:r>
              <a:rPr lang="en" sz="1500"/>
              <a:t>Celebrate Colorado Together</a:t>
            </a:r>
            <a:endParaRPr sz="1500">
              <a:solidFill>
                <a:srgbClr val="3F3F3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Google Shape;832;p82"/>
          <p:cNvSpPr txBox="1">
            <a:spLocks noGrp="1"/>
          </p:cNvSpPr>
          <p:nvPr>
            <p:ph type="body" idx="1"/>
          </p:nvPr>
        </p:nvSpPr>
        <p:spPr>
          <a:xfrm>
            <a:off x="4972581" y="839122"/>
            <a:ext cx="3352200" cy="7821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rgbClr val="DC2927"/>
              </a:buClr>
              <a:buSzPts val="3145"/>
              <a:buFont typeface="Bebas Neue"/>
              <a:buNone/>
            </a:pPr>
            <a:r>
              <a:rPr lang="en" sz="3445">
                <a:solidFill>
                  <a:srgbClr val="32719E"/>
                </a:solidFill>
              </a:rPr>
              <a:t>CREATING MEMORABLE</a:t>
            </a:r>
            <a:br>
              <a:rPr lang="en" sz="3445">
                <a:solidFill>
                  <a:srgbClr val="32719E"/>
                </a:solidFill>
              </a:rPr>
            </a:br>
            <a:r>
              <a:rPr lang="en" sz="3445">
                <a:solidFill>
                  <a:srgbClr val="32719E"/>
                </a:solidFill>
              </a:rPr>
              <a:t>EXPERIENCES</a:t>
            </a:r>
            <a:endParaRPr sz="3445">
              <a:solidFill>
                <a:srgbClr val="32719E"/>
              </a:solidFill>
            </a:endParaRPr>
          </a:p>
        </p:txBody>
      </p:sp>
      <p:pic>
        <p:nvPicPr>
          <p:cNvPr id="833" name="Google Shape;833;p82"/>
          <p:cNvPicPr preferRelativeResize="0"/>
          <p:nvPr/>
        </p:nvPicPr>
        <p:blipFill rotWithShape="1">
          <a:blip r:embed="rId3">
            <a:alphaModFix/>
          </a:blip>
          <a:srcRect l="19587" r="21128"/>
          <a:stretch/>
        </p:blipFill>
        <p:spPr>
          <a:xfrm>
            <a:off x="785500" y="0"/>
            <a:ext cx="3852000" cy="5143501"/>
          </a:xfrm>
          <a:prstGeom prst="rect">
            <a:avLst/>
          </a:prstGeom>
          <a:noFill/>
          <a:ln>
            <a:noFill/>
          </a:ln>
        </p:spPr>
      </p:pic>
      <p:sp>
        <p:nvSpPr>
          <p:cNvPr id="834" name="Google Shape;834;p82"/>
          <p:cNvSpPr txBox="1"/>
          <p:nvPr/>
        </p:nvSpPr>
        <p:spPr>
          <a:xfrm>
            <a:off x="785500" y="4759500"/>
            <a:ext cx="3216000" cy="38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700">
                <a:solidFill>
                  <a:srgbClr val="FFFFFF"/>
                </a:solidFill>
                <a:latin typeface="Roboto Slab"/>
                <a:ea typeface="Roboto Slab"/>
                <a:cs typeface="Roboto Slab"/>
                <a:sym typeface="Roboto Slab"/>
              </a:rPr>
              <a:t>John Fielder, Gunnison River in the Gunnison Gorge Wilderness</a:t>
            </a:r>
            <a:endParaRPr sz="700">
              <a:solidFill>
                <a:srgbClr val="FFFFFF"/>
              </a:solidFill>
              <a:latin typeface="Roboto Slab"/>
              <a:ea typeface="Roboto Slab"/>
              <a:cs typeface="Roboto Slab"/>
              <a:sym typeface="Roboto Slab"/>
            </a:endParaRPr>
          </a:p>
          <a:p>
            <a:pPr marL="0" lvl="0" indent="0" algn="l" rtl="0">
              <a:spcBef>
                <a:spcPts val="0"/>
              </a:spcBef>
              <a:spcAft>
                <a:spcPts val="0"/>
              </a:spcAft>
              <a:buNone/>
            </a:pPr>
            <a:r>
              <a:rPr lang="en" sz="700">
                <a:solidFill>
                  <a:srgbClr val="FFFFFF"/>
                </a:solidFill>
                <a:latin typeface="Roboto Slab"/>
                <a:ea typeface="Roboto Slab"/>
                <a:cs typeface="Roboto Slab"/>
                <a:sym typeface="Roboto Slab"/>
              </a:rPr>
              <a:t>History Colorado, 2023.1.526</a:t>
            </a:r>
            <a:endParaRPr sz="700">
              <a:solidFill>
                <a:srgbClr val="FFFFFF"/>
              </a:solidFill>
              <a:latin typeface="Roboto Slab"/>
              <a:ea typeface="Roboto Slab"/>
              <a:cs typeface="Roboto Slab"/>
              <a:sym typeface="Roboto Slab"/>
            </a:endParaRPr>
          </a:p>
        </p:txBody>
      </p:sp>
      <p:sp>
        <p:nvSpPr>
          <p:cNvPr id="835" name="Google Shape;835;p82"/>
          <p:cNvSpPr txBox="1">
            <a:spLocks noGrp="1"/>
          </p:cNvSpPr>
          <p:nvPr>
            <p:ph type="body" idx="3"/>
          </p:nvPr>
        </p:nvSpPr>
        <p:spPr>
          <a:xfrm>
            <a:off x="4969623" y="534025"/>
            <a:ext cx="3726300" cy="227700"/>
          </a:xfrm>
          <a:prstGeom prst="rect">
            <a:avLst/>
          </a:prstGeom>
          <a:noFill/>
          <a:ln>
            <a:noFill/>
          </a:ln>
          <a:effectLst>
            <a:outerShdw blurRad="368300" dist="25400" dir="5400000" algn="ctr" rotWithShape="0">
              <a:schemeClr val="dk1">
                <a:alpha val="9020"/>
              </a:schemeClr>
            </a:outerShdw>
          </a:effectLst>
        </p:spPr>
        <p:txBody>
          <a:bodyPr spcFirstLastPara="1" wrap="square" lIns="68575" tIns="34275" rIns="68575" bIns="34275" anchor="b" anchorCtr="0">
            <a:normAutofit lnSpcReduction="20000"/>
          </a:bodyPr>
          <a:lstStyle/>
          <a:p>
            <a:pPr marL="0" lvl="0" indent="0" algn="l" rtl="0">
              <a:spcBef>
                <a:spcPts val="0"/>
              </a:spcBef>
              <a:spcAft>
                <a:spcPts val="0"/>
              </a:spcAft>
              <a:buClr>
                <a:srgbClr val="DC2927"/>
              </a:buClr>
              <a:buSzPts val="1400"/>
              <a:buFont typeface="Roboto Slab"/>
              <a:buNone/>
            </a:pPr>
            <a:r>
              <a:rPr lang="en">
                <a:solidFill>
                  <a:srgbClr val="32719E"/>
                </a:solidFill>
              </a:rPr>
              <a:t>SIGNATURE INITIATIVES: ENGAGE</a:t>
            </a:r>
            <a:endParaRPr>
              <a:solidFill>
                <a:srgbClr val="32719E"/>
              </a:solidFill>
            </a:endParaRPr>
          </a:p>
        </p:txBody>
      </p:sp>
      <p:sp>
        <p:nvSpPr>
          <p:cNvPr id="836" name="Google Shape;836;p82"/>
          <p:cNvSpPr txBox="1">
            <a:spLocks noGrp="1"/>
          </p:cNvSpPr>
          <p:nvPr>
            <p:ph type="body" idx="4"/>
          </p:nvPr>
        </p:nvSpPr>
        <p:spPr>
          <a:xfrm>
            <a:off x="4972575" y="2488950"/>
            <a:ext cx="3849000" cy="12717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t>A statewide passport program will encourage Coloradans of all ages to explore the Centennial State in 2026 and beyond.</a:t>
            </a:r>
            <a:endParaRPr sz="1200"/>
          </a:p>
          <a:p>
            <a:pPr marL="0" lvl="0" indent="0" algn="l" rtl="0">
              <a:lnSpc>
                <a:spcPct val="115000"/>
              </a:lnSpc>
              <a:spcBef>
                <a:spcPts val="1000"/>
              </a:spcBef>
              <a:spcAft>
                <a:spcPts val="0"/>
              </a:spcAft>
              <a:buClr>
                <a:schemeClr val="dk1"/>
              </a:buClr>
              <a:buSzPts val="1100"/>
              <a:buFont typeface="Arial"/>
              <a:buNone/>
            </a:pPr>
            <a:r>
              <a:rPr lang="en" sz="1200"/>
              <a:t>The program will encourage families and young people to experience Colorado and encounter our shared history, diverse communities, and unique geography in every part of our state.</a:t>
            </a:r>
            <a:endParaRPr sz="1200"/>
          </a:p>
          <a:p>
            <a:pPr marL="0" lvl="0" indent="0" algn="l" rtl="0">
              <a:lnSpc>
                <a:spcPct val="100000"/>
              </a:lnSpc>
              <a:spcBef>
                <a:spcPts val="1000"/>
              </a:spcBef>
              <a:spcAft>
                <a:spcPts val="0"/>
              </a:spcAft>
              <a:buClr>
                <a:schemeClr val="dk1"/>
              </a:buClr>
              <a:buSzPts val="1100"/>
              <a:buFont typeface="Arial"/>
              <a:buNone/>
            </a:pPr>
            <a:endParaRPr sz="1300"/>
          </a:p>
        </p:txBody>
      </p:sp>
      <p:sp>
        <p:nvSpPr>
          <p:cNvPr id="837" name="Google Shape;837;p82"/>
          <p:cNvSpPr txBox="1">
            <a:spLocks noGrp="1"/>
          </p:cNvSpPr>
          <p:nvPr>
            <p:ph type="body" idx="1"/>
          </p:nvPr>
        </p:nvSpPr>
        <p:spPr>
          <a:xfrm>
            <a:off x="4972575" y="2099475"/>
            <a:ext cx="3849000" cy="227700"/>
          </a:xfrm>
          <a:prstGeom prst="rect">
            <a:avLst/>
          </a:prstGeom>
          <a:noFill/>
          <a:ln>
            <a:noFill/>
          </a:ln>
          <a:effectLst>
            <a:outerShdw blurRad="368300" dist="25400" dir="5400000" algn="ctr" rotWithShape="0">
              <a:schemeClr val="dk1">
                <a:alpha val="9020"/>
              </a:schemeClr>
            </a:outerShdw>
          </a:effectLst>
        </p:spPr>
        <p:txBody>
          <a:bodyPr spcFirstLastPara="1" wrap="square" lIns="68575" tIns="34275" rIns="68575" bIns="34275" anchor="b" anchorCtr="0">
            <a:noAutofit/>
          </a:bodyPr>
          <a:lstStyle/>
          <a:p>
            <a:pPr marL="0" lvl="0" indent="0" algn="l" rtl="0">
              <a:lnSpc>
                <a:spcPct val="90000"/>
              </a:lnSpc>
              <a:spcBef>
                <a:spcPts val="0"/>
              </a:spcBef>
              <a:spcAft>
                <a:spcPts val="0"/>
              </a:spcAft>
              <a:buClr>
                <a:srgbClr val="3F3F3F"/>
              </a:buClr>
              <a:buSzPts val="1400"/>
              <a:buFont typeface="Roboto Slab SemiBold"/>
              <a:buNone/>
            </a:pPr>
            <a:r>
              <a:rPr lang="en" sz="1500" b="1">
                <a:solidFill>
                  <a:srgbClr val="3F3F3F"/>
                </a:solidFill>
                <a:latin typeface="Roboto Slab"/>
                <a:ea typeface="Roboto Slab"/>
                <a:cs typeface="Roboto Slab"/>
                <a:sym typeface="Roboto Slab"/>
              </a:rPr>
              <a:t>Destination: Colorado</a:t>
            </a:r>
            <a:endParaRPr sz="1500" b="1">
              <a:solidFill>
                <a:srgbClr val="3F3F3F"/>
              </a:solidFill>
              <a:latin typeface="Roboto Slab"/>
              <a:ea typeface="Roboto Slab"/>
              <a:cs typeface="Roboto Slab"/>
              <a:sym typeface="Roboto Slab"/>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83"/>
          <p:cNvSpPr txBox="1"/>
          <p:nvPr/>
        </p:nvSpPr>
        <p:spPr>
          <a:xfrm>
            <a:off x="720000" y="4759500"/>
            <a:ext cx="3216000" cy="38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700">
                <a:solidFill>
                  <a:srgbClr val="FFFFFF"/>
                </a:solidFill>
                <a:latin typeface="Roboto Slab"/>
                <a:ea typeface="Roboto Slab"/>
                <a:cs typeface="Roboto Slab"/>
                <a:sym typeface="Roboto Slab"/>
              </a:rPr>
              <a:t>John Fielder, Gunnison River in the Gunnison Gorge Wilderness</a:t>
            </a:r>
            <a:endParaRPr sz="700">
              <a:solidFill>
                <a:srgbClr val="FFFFFF"/>
              </a:solidFill>
              <a:latin typeface="Roboto Slab"/>
              <a:ea typeface="Roboto Slab"/>
              <a:cs typeface="Roboto Slab"/>
              <a:sym typeface="Roboto Slab"/>
            </a:endParaRPr>
          </a:p>
          <a:p>
            <a:pPr marL="0" lvl="0" indent="0" algn="l" rtl="0">
              <a:spcBef>
                <a:spcPts val="0"/>
              </a:spcBef>
              <a:spcAft>
                <a:spcPts val="0"/>
              </a:spcAft>
              <a:buNone/>
            </a:pPr>
            <a:r>
              <a:rPr lang="en" sz="700">
                <a:solidFill>
                  <a:srgbClr val="FFFFFF"/>
                </a:solidFill>
                <a:latin typeface="Roboto Slab"/>
                <a:ea typeface="Roboto Slab"/>
                <a:cs typeface="Roboto Slab"/>
                <a:sym typeface="Roboto Slab"/>
              </a:rPr>
              <a:t>History Colorado, 2023.1.526</a:t>
            </a:r>
            <a:endParaRPr sz="700">
              <a:solidFill>
                <a:srgbClr val="FFFFFF"/>
              </a:solidFill>
              <a:latin typeface="Roboto Slab"/>
              <a:ea typeface="Roboto Slab"/>
              <a:cs typeface="Roboto Slab"/>
              <a:sym typeface="Roboto Slab"/>
            </a:endParaRPr>
          </a:p>
        </p:txBody>
      </p:sp>
      <p:pic>
        <p:nvPicPr>
          <p:cNvPr id="843" name="Google Shape;843;p83"/>
          <p:cNvPicPr preferRelativeResize="0"/>
          <p:nvPr/>
        </p:nvPicPr>
        <p:blipFill rotWithShape="1">
          <a:blip r:embed="rId3">
            <a:alphaModFix/>
          </a:blip>
          <a:srcRect l="41323" r="4800"/>
          <a:stretch/>
        </p:blipFill>
        <p:spPr>
          <a:xfrm>
            <a:off x="5296950" y="0"/>
            <a:ext cx="3852000" cy="5143500"/>
          </a:xfrm>
          <a:prstGeom prst="rect">
            <a:avLst/>
          </a:prstGeom>
          <a:noFill/>
          <a:ln>
            <a:noFill/>
          </a:ln>
        </p:spPr>
      </p:pic>
      <p:sp>
        <p:nvSpPr>
          <p:cNvPr id="844" name="Google Shape;844;p83"/>
          <p:cNvSpPr txBox="1"/>
          <p:nvPr/>
        </p:nvSpPr>
        <p:spPr>
          <a:xfrm>
            <a:off x="6796350" y="4904325"/>
            <a:ext cx="2352600" cy="238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700">
                <a:solidFill>
                  <a:srgbClr val="FFFFFF"/>
                </a:solidFill>
                <a:latin typeface="Roboto Slab"/>
                <a:ea typeface="Roboto Slab"/>
                <a:cs typeface="Roboto Slab"/>
                <a:sym typeface="Roboto Slab"/>
              </a:rPr>
              <a:t>Credit: History Colorado</a:t>
            </a:r>
            <a:endParaRPr sz="700">
              <a:solidFill>
                <a:srgbClr val="FFFFFF"/>
              </a:solidFill>
              <a:latin typeface="Roboto Slab"/>
              <a:ea typeface="Roboto Slab"/>
              <a:cs typeface="Roboto Slab"/>
              <a:sym typeface="Roboto Slab"/>
            </a:endParaRPr>
          </a:p>
        </p:txBody>
      </p:sp>
      <p:sp>
        <p:nvSpPr>
          <p:cNvPr id="845" name="Google Shape;845;p83"/>
          <p:cNvSpPr txBox="1">
            <a:spLocks noGrp="1"/>
          </p:cNvSpPr>
          <p:nvPr>
            <p:ph type="body" idx="4"/>
          </p:nvPr>
        </p:nvSpPr>
        <p:spPr>
          <a:xfrm>
            <a:off x="1028975" y="2425577"/>
            <a:ext cx="3999000" cy="10104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1000"/>
              </a:spcAft>
              <a:buClr>
                <a:schemeClr val="dk1"/>
              </a:buClr>
              <a:buSzPts val="1100"/>
              <a:buFont typeface="Arial"/>
              <a:buNone/>
            </a:pPr>
            <a:r>
              <a:rPr lang="en" sz="1200"/>
              <a:t>A statewide storytelling initiative will create a portrait of Colorado at 150 by inviting Coloradans to share their stories and those of their communities.</a:t>
            </a:r>
            <a:endParaRPr sz="1300"/>
          </a:p>
        </p:txBody>
      </p:sp>
      <p:sp>
        <p:nvSpPr>
          <p:cNvPr id="846" name="Google Shape;846;p83"/>
          <p:cNvSpPr txBox="1">
            <a:spLocks noGrp="1"/>
          </p:cNvSpPr>
          <p:nvPr>
            <p:ph type="body" idx="1"/>
          </p:nvPr>
        </p:nvSpPr>
        <p:spPr>
          <a:xfrm>
            <a:off x="1028975" y="2025750"/>
            <a:ext cx="3999000" cy="227700"/>
          </a:xfrm>
          <a:prstGeom prst="rect">
            <a:avLst/>
          </a:prstGeom>
          <a:noFill/>
          <a:ln>
            <a:noFill/>
          </a:ln>
          <a:effectLst>
            <a:outerShdw blurRad="368300" dist="25400" dir="5400000" algn="ctr" rotWithShape="0">
              <a:schemeClr val="dk1">
                <a:alpha val="9020"/>
              </a:schemeClr>
            </a:outerShdw>
          </a:effectLst>
        </p:spPr>
        <p:txBody>
          <a:bodyPr spcFirstLastPara="1" wrap="square" lIns="68575" tIns="34275" rIns="68575" bIns="34275" anchor="b" anchorCtr="0">
            <a:noAutofit/>
          </a:bodyPr>
          <a:lstStyle/>
          <a:p>
            <a:pPr marL="0" lvl="0" indent="0" algn="l" rtl="0">
              <a:lnSpc>
                <a:spcPct val="90000"/>
              </a:lnSpc>
              <a:spcBef>
                <a:spcPts val="0"/>
              </a:spcBef>
              <a:spcAft>
                <a:spcPts val="0"/>
              </a:spcAft>
              <a:buClr>
                <a:srgbClr val="3F3F3F"/>
              </a:buClr>
              <a:buSzPts val="1400"/>
              <a:buFont typeface="Roboto Slab SemiBold"/>
              <a:buNone/>
            </a:pPr>
            <a:r>
              <a:rPr lang="en" sz="1500" b="1">
                <a:solidFill>
                  <a:srgbClr val="3F3F3F"/>
                </a:solidFill>
                <a:latin typeface="Roboto Slab"/>
                <a:ea typeface="Roboto Slab"/>
                <a:cs typeface="Roboto Slab"/>
                <a:sym typeface="Roboto Slab"/>
              </a:rPr>
              <a:t>We Are Colorado</a:t>
            </a:r>
            <a:endParaRPr sz="1500" b="1">
              <a:solidFill>
                <a:srgbClr val="3F3F3F"/>
              </a:solidFill>
              <a:latin typeface="Roboto Slab"/>
              <a:ea typeface="Roboto Slab"/>
              <a:cs typeface="Roboto Slab"/>
              <a:sym typeface="Roboto Slab"/>
            </a:endParaRPr>
          </a:p>
        </p:txBody>
      </p:sp>
      <p:sp>
        <p:nvSpPr>
          <p:cNvPr id="847" name="Google Shape;847;p83"/>
          <p:cNvSpPr txBox="1">
            <a:spLocks noGrp="1"/>
          </p:cNvSpPr>
          <p:nvPr>
            <p:ph type="body" idx="3"/>
          </p:nvPr>
        </p:nvSpPr>
        <p:spPr>
          <a:xfrm>
            <a:off x="1029317" y="534029"/>
            <a:ext cx="4617000" cy="227700"/>
          </a:xfrm>
          <a:prstGeom prst="rect">
            <a:avLst/>
          </a:prstGeom>
          <a:noFill/>
          <a:ln>
            <a:noFill/>
          </a:ln>
          <a:effectLst>
            <a:outerShdw blurRad="368300" dist="25400" dir="5400000" algn="ctr" rotWithShape="0">
              <a:schemeClr val="dk1">
                <a:alpha val="9020"/>
              </a:schemeClr>
            </a:outerShdw>
          </a:effectLst>
        </p:spPr>
        <p:txBody>
          <a:bodyPr spcFirstLastPara="1" wrap="square" lIns="68575" tIns="34275" rIns="68575" bIns="34275" anchor="b" anchorCtr="0">
            <a:normAutofit lnSpcReduction="20000"/>
          </a:bodyPr>
          <a:lstStyle/>
          <a:p>
            <a:pPr marL="0" lvl="0" indent="0" algn="l" rtl="0">
              <a:lnSpc>
                <a:spcPct val="90000"/>
              </a:lnSpc>
              <a:spcBef>
                <a:spcPts val="0"/>
              </a:spcBef>
              <a:spcAft>
                <a:spcPts val="0"/>
              </a:spcAft>
              <a:buClr>
                <a:srgbClr val="DC2927"/>
              </a:buClr>
              <a:buSzPts val="1400"/>
              <a:buFont typeface="Roboto Slab"/>
              <a:buNone/>
            </a:pPr>
            <a:r>
              <a:rPr lang="en">
                <a:solidFill>
                  <a:srgbClr val="32719E"/>
                </a:solidFill>
              </a:rPr>
              <a:t>SIGNATURE INITIATIVES: ENGAGE</a:t>
            </a:r>
            <a:endParaRPr>
              <a:solidFill>
                <a:srgbClr val="32719E"/>
              </a:solidFill>
            </a:endParaRPr>
          </a:p>
        </p:txBody>
      </p:sp>
      <p:sp>
        <p:nvSpPr>
          <p:cNvPr id="848" name="Google Shape;848;p83"/>
          <p:cNvSpPr txBox="1">
            <a:spLocks noGrp="1"/>
          </p:cNvSpPr>
          <p:nvPr>
            <p:ph type="body" idx="1"/>
          </p:nvPr>
        </p:nvSpPr>
        <p:spPr>
          <a:xfrm>
            <a:off x="1029325" y="839125"/>
            <a:ext cx="3867900" cy="7821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rgbClr val="DC2927"/>
              </a:buClr>
              <a:buSzPts val="3145"/>
              <a:buFont typeface="Bebas Neue"/>
              <a:buNone/>
            </a:pPr>
            <a:r>
              <a:rPr lang="en" sz="3445">
                <a:solidFill>
                  <a:srgbClr val="32719E"/>
                </a:solidFill>
              </a:rPr>
              <a:t>CREATING MEMORABLE</a:t>
            </a:r>
            <a:br>
              <a:rPr lang="en" sz="3445">
                <a:solidFill>
                  <a:srgbClr val="32719E"/>
                </a:solidFill>
              </a:rPr>
            </a:br>
            <a:r>
              <a:rPr lang="en" sz="3445">
                <a:solidFill>
                  <a:srgbClr val="32719E"/>
                </a:solidFill>
              </a:rPr>
              <a:t>EXPERIENCES</a:t>
            </a:r>
            <a:endParaRPr sz="3445">
              <a:solidFill>
                <a:srgbClr val="32719E"/>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1690</Words>
  <Application>Microsoft Office PowerPoint</Application>
  <PresentationFormat>On-screen Show (16:9)</PresentationFormat>
  <Paragraphs>172</Paragraphs>
  <Slides>23</Slides>
  <Notes>23</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23</vt:i4>
      </vt:variant>
    </vt:vector>
  </HeadingPairs>
  <TitlesOfParts>
    <vt:vector size="33" baseType="lpstr">
      <vt:lpstr>Helvetica Neue</vt:lpstr>
      <vt:lpstr>Bebas Neue</vt:lpstr>
      <vt:lpstr>Arial</vt:lpstr>
      <vt:lpstr>Roboto Slab Light</vt:lpstr>
      <vt:lpstr>Calibri</vt:lpstr>
      <vt:lpstr>Roboto Slab</vt:lpstr>
      <vt:lpstr>Roboto Slab SemiBold</vt:lpstr>
      <vt:lpstr>Simple Light</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Cathy Shull</cp:lastModifiedBy>
  <cp:revision>1</cp:revision>
  <dcterms:modified xsi:type="dcterms:W3CDTF">2024-10-15T23:27:53Z</dcterms:modified>
</cp:coreProperties>
</file>