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
  </p:notesMasterIdLst>
  <p:sldIdLst>
    <p:sldId id="256" r:id="rId2"/>
    <p:sldId id="257" r:id="rId3"/>
  </p:sldIdLst>
  <p:sldSz cx="6858000" cy="5143500"/>
  <p:notesSz cx="6888163" cy="100203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747775"/>
          </p15:clr>
        </p15:guide>
        <p15:guide id="2" pos="216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9B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5E635-1DB6-49EF-A0B6-843AACFAC89C}" v="5" dt="2025-07-10T09:35:28.142"/>
  </p1510:revLst>
</p1510:revInfo>
</file>

<file path=ppt/tableStyles.xml><?xml version="1.0" encoding="utf-8"?>
<a:tblStyleLst xmlns:a="http://schemas.openxmlformats.org/drawingml/2006/main" def="{B43BC8AE-7A0F-442C-9F1D-1044F5D32C51}">
  <a:tblStyle styleId="{B43BC8AE-7A0F-442C-9F1D-1044F5D32C5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020" y="-664"/>
      </p:cViewPr>
      <p:guideLst>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817" y="4759643"/>
            <a:ext cx="5510530" cy="4509135"/>
          </a:xfrm>
          <a:prstGeom prst="rect">
            <a:avLst/>
          </a:prstGeom>
          <a:noFill/>
          <a:ln>
            <a:noFill/>
          </a:ln>
        </p:spPr>
        <p:txBody>
          <a:bodyPr spcFirstLastPara="1" wrap="square" lIns="96600" tIns="96600" rIns="96600" bIns="96600"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8817" y="4759643"/>
            <a:ext cx="5510530" cy="4509135"/>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eaa68a6ef6_0_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eaa68a6ef6_0_2:notes"/>
          <p:cNvSpPr txBox="1">
            <a:spLocks noGrp="1"/>
          </p:cNvSpPr>
          <p:nvPr>
            <p:ph type="body" idx="1"/>
          </p:nvPr>
        </p:nvSpPr>
        <p:spPr>
          <a:xfrm>
            <a:off x="688817" y="4759643"/>
            <a:ext cx="5510530" cy="4509135"/>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744575"/>
            <a:ext cx="639045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33775" y="2834125"/>
            <a:ext cx="639045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2150850"/>
            <a:ext cx="639045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normAutofit/>
          </a:bodyPr>
          <a:lstStyle>
            <a:lvl1pPr marL="457178" lvl="0" indent="-342883">
              <a:spcBef>
                <a:spcPts val="0"/>
              </a:spcBef>
              <a:spcAft>
                <a:spcPts val="0"/>
              </a:spcAft>
              <a:buSzPts val="1800"/>
              <a:buChar char="●"/>
              <a:defRPr/>
            </a:lvl1pPr>
            <a:lvl2pPr marL="914354" lvl="1" indent="-317484">
              <a:spcBef>
                <a:spcPts val="0"/>
              </a:spcBef>
              <a:spcAft>
                <a:spcPts val="0"/>
              </a:spcAft>
              <a:buSzPts val="1400"/>
              <a:buChar char="○"/>
              <a:defRPr/>
            </a:lvl2pPr>
            <a:lvl3pPr marL="1371532" lvl="2" indent="-317484">
              <a:spcBef>
                <a:spcPts val="0"/>
              </a:spcBef>
              <a:spcAft>
                <a:spcPts val="0"/>
              </a:spcAft>
              <a:buSzPts val="1400"/>
              <a:buChar char="■"/>
              <a:defRPr/>
            </a:lvl3pPr>
            <a:lvl4pPr marL="1828709" lvl="3" indent="-317484">
              <a:spcBef>
                <a:spcPts val="0"/>
              </a:spcBef>
              <a:spcAft>
                <a:spcPts val="0"/>
              </a:spcAft>
              <a:buSzPts val="1400"/>
              <a:buChar char="●"/>
              <a:defRPr/>
            </a:lvl4pPr>
            <a:lvl5pPr marL="2285886" lvl="4" indent="-317484">
              <a:spcBef>
                <a:spcPts val="0"/>
              </a:spcBef>
              <a:spcAft>
                <a:spcPts val="0"/>
              </a:spcAft>
              <a:buSzPts val="1400"/>
              <a:buChar char="○"/>
              <a:defRPr/>
            </a:lvl5pPr>
            <a:lvl6pPr marL="2743063" lvl="5" indent="-317484">
              <a:spcBef>
                <a:spcPts val="0"/>
              </a:spcBef>
              <a:spcAft>
                <a:spcPts val="0"/>
              </a:spcAft>
              <a:buSzPts val="1400"/>
              <a:buChar char="■"/>
              <a:defRPr/>
            </a:lvl6pPr>
            <a:lvl7pPr marL="3200240" lvl="6" indent="-317484">
              <a:spcBef>
                <a:spcPts val="0"/>
              </a:spcBef>
              <a:spcAft>
                <a:spcPts val="0"/>
              </a:spcAft>
              <a:buSzPts val="1400"/>
              <a:buChar char="●"/>
              <a:defRPr/>
            </a:lvl7pPr>
            <a:lvl8pPr marL="3657418" lvl="7" indent="-317484">
              <a:spcBef>
                <a:spcPts val="0"/>
              </a:spcBef>
              <a:spcAft>
                <a:spcPts val="0"/>
              </a:spcAft>
              <a:buSzPts val="1400"/>
              <a:buChar char="○"/>
              <a:defRPr/>
            </a:lvl8pPr>
            <a:lvl9pPr marL="4114595" lvl="8" indent="-317484">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7" y="1152475"/>
            <a:ext cx="2999925" cy="3416400"/>
          </a:xfrm>
          <a:prstGeom prst="rect">
            <a:avLst/>
          </a:prstGeom>
        </p:spPr>
        <p:txBody>
          <a:bodyPr spcFirstLastPara="1" wrap="square" lIns="91425" tIns="91425" rIns="91425" bIns="91425" anchor="t" anchorCtr="0">
            <a:normAutofit/>
          </a:bodyPr>
          <a:lstStyle>
            <a:lvl1pPr marL="457178" lvl="0" indent="-317484">
              <a:spcBef>
                <a:spcPts val="0"/>
              </a:spcBef>
              <a:spcAft>
                <a:spcPts val="0"/>
              </a:spcAft>
              <a:buSzPts val="1400"/>
              <a:buChar char="●"/>
              <a:defRPr sz="1400"/>
            </a:lvl1pPr>
            <a:lvl2pPr marL="914354" lvl="1" indent="-304784">
              <a:spcBef>
                <a:spcPts val="0"/>
              </a:spcBef>
              <a:spcAft>
                <a:spcPts val="0"/>
              </a:spcAft>
              <a:buSzPts val="1200"/>
              <a:buChar char="○"/>
              <a:defRPr sz="1200"/>
            </a:lvl2pPr>
            <a:lvl3pPr marL="1371532" lvl="2" indent="-304784">
              <a:spcBef>
                <a:spcPts val="0"/>
              </a:spcBef>
              <a:spcAft>
                <a:spcPts val="0"/>
              </a:spcAft>
              <a:buSzPts val="1200"/>
              <a:buChar char="■"/>
              <a:defRPr sz="1200"/>
            </a:lvl3pPr>
            <a:lvl4pPr marL="1828709" lvl="3" indent="-304784">
              <a:spcBef>
                <a:spcPts val="0"/>
              </a:spcBef>
              <a:spcAft>
                <a:spcPts val="0"/>
              </a:spcAft>
              <a:buSzPts val="1200"/>
              <a:buChar char="●"/>
              <a:defRPr sz="1200"/>
            </a:lvl4pPr>
            <a:lvl5pPr marL="2285886" lvl="4" indent="-304784">
              <a:spcBef>
                <a:spcPts val="0"/>
              </a:spcBef>
              <a:spcAft>
                <a:spcPts val="0"/>
              </a:spcAft>
              <a:buSzPts val="1200"/>
              <a:buChar char="○"/>
              <a:defRPr sz="1200"/>
            </a:lvl5pPr>
            <a:lvl6pPr marL="2743063" lvl="5" indent="-304784">
              <a:spcBef>
                <a:spcPts val="0"/>
              </a:spcBef>
              <a:spcAft>
                <a:spcPts val="0"/>
              </a:spcAft>
              <a:buSzPts val="1200"/>
              <a:buChar char="■"/>
              <a:defRPr sz="1200"/>
            </a:lvl6pPr>
            <a:lvl7pPr marL="3200240" lvl="6" indent="-304784">
              <a:spcBef>
                <a:spcPts val="0"/>
              </a:spcBef>
              <a:spcAft>
                <a:spcPts val="0"/>
              </a:spcAft>
              <a:buSzPts val="1200"/>
              <a:buChar char="●"/>
              <a:defRPr sz="1200"/>
            </a:lvl7pPr>
            <a:lvl8pPr marL="3657418" lvl="7" indent="-304784">
              <a:spcBef>
                <a:spcPts val="0"/>
              </a:spcBef>
              <a:spcAft>
                <a:spcPts val="0"/>
              </a:spcAft>
              <a:buSzPts val="1200"/>
              <a:buChar char="○"/>
              <a:defRPr sz="1200"/>
            </a:lvl8pPr>
            <a:lvl9pPr marL="4114595" lvl="8" indent="-304784">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3624302" y="1152475"/>
            <a:ext cx="2999925" cy="3416400"/>
          </a:xfrm>
          <a:prstGeom prst="rect">
            <a:avLst/>
          </a:prstGeom>
        </p:spPr>
        <p:txBody>
          <a:bodyPr spcFirstLastPara="1" wrap="square" lIns="91425" tIns="91425" rIns="91425" bIns="91425" anchor="t" anchorCtr="0">
            <a:normAutofit/>
          </a:bodyPr>
          <a:lstStyle>
            <a:lvl1pPr marL="457178" lvl="0" indent="-317484">
              <a:spcBef>
                <a:spcPts val="0"/>
              </a:spcBef>
              <a:spcAft>
                <a:spcPts val="0"/>
              </a:spcAft>
              <a:buSzPts val="1400"/>
              <a:buChar char="●"/>
              <a:defRPr sz="1400"/>
            </a:lvl1pPr>
            <a:lvl2pPr marL="914354" lvl="1" indent="-304784">
              <a:spcBef>
                <a:spcPts val="0"/>
              </a:spcBef>
              <a:spcAft>
                <a:spcPts val="0"/>
              </a:spcAft>
              <a:buSzPts val="1200"/>
              <a:buChar char="○"/>
              <a:defRPr sz="1200"/>
            </a:lvl2pPr>
            <a:lvl3pPr marL="1371532" lvl="2" indent="-304784">
              <a:spcBef>
                <a:spcPts val="0"/>
              </a:spcBef>
              <a:spcAft>
                <a:spcPts val="0"/>
              </a:spcAft>
              <a:buSzPts val="1200"/>
              <a:buChar char="■"/>
              <a:defRPr sz="1200"/>
            </a:lvl3pPr>
            <a:lvl4pPr marL="1828709" lvl="3" indent="-304784">
              <a:spcBef>
                <a:spcPts val="0"/>
              </a:spcBef>
              <a:spcAft>
                <a:spcPts val="0"/>
              </a:spcAft>
              <a:buSzPts val="1200"/>
              <a:buChar char="●"/>
              <a:defRPr sz="1200"/>
            </a:lvl4pPr>
            <a:lvl5pPr marL="2285886" lvl="4" indent="-304784">
              <a:spcBef>
                <a:spcPts val="0"/>
              </a:spcBef>
              <a:spcAft>
                <a:spcPts val="0"/>
              </a:spcAft>
              <a:buSzPts val="1200"/>
              <a:buChar char="○"/>
              <a:defRPr sz="1200"/>
            </a:lvl5pPr>
            <a:lvl6pPr marL="2743063" lvl="5" indent="-304784">
              <a:spcBef>
                <a:spcPts val="0"/>
              </a:spcBef>
              <a:spcAft>
                <a:spcPts val="0"/>
              </a:spcAft>
              <a:buSzPts val="1200"/>
              <a:buChar char="■"/>
              <a:defRPr sz="1200"/>
            </a:lvl6pPr>
            <a:lvl7pPr marL="3200240" lvl="6" indent="-304784">
              <a:spcBef>
                <a:spcPts val="0"/>
              </a:spcBef>
              <a:spcAft>
                <a:spcPts val="0"/>
              </a:spcAft>
              <a:buSzPts val="1200"/>
              <a:buChar char="●"/>
              <a:defRPr sz="1200"/>
            </a:lvl7pPr>
            <a:lvl8pPr marL="3657418" lvl="7" indent="-304784">
              <a:spcBef>
                <a:spcPts val="0"/>
              </a:spcBef>
              <a:spcAft>
                <a:spcPts val="0"/>
              </a:spcAft>
              <a:buSzPts val="1200"/>
              <a:buChar char="○"/>
              <a:defRPr sz="1200"/>
            </a:lvl8pPr>
            <a:lvl9pPr marL="4114595" lvl="8" indent="-304784">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555600"/>
            <a:ext cx="2106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33775" y="1389600"/>
            <a:ext cx="2106000" cy="3179400"/>
          </a:xfrm>
          <a:prstGeom prst="rect">
            <a:avLst/>
          </a:prstGeom>
        </p:spPr>
        <p:txBody>
          <a:bodyPr spcFirstLastPara="1" wrap="square" lIns="91425" tIns="91425" rIns="91425" bIns="91425" anchor="t" anchorCtr="0">
            <a:normAutofit/>
          </a:bodyPr>
          <a:lstStyle>
            <a:lvl1pPr marL="457178" lvl="0" indent="-304784">
              <a:spcBef>
                <a:spcPts val="0"/>
              </a:spcBef>
              <a:spcAft>
                <a:spcPts val="0"/>
              </a:spcAft>
              <a:buSzPts val="1200"/>
              <a:buChar char="●"/>
              <a:defRPr sz="1200"/>
            </a:lvl1pPr>
            <a:lvl2pPr marL="914354" lvl="1" indent="-304784">
              <a:spcBef>
                <a:spcPts val="0"/>
              </a:spcBef>
              <a:spcAft>
                <a:spcPts val="0"/>
              </a:spcAft>
              <a:buSzPts val="1200"/>
              <a:buChar char="○"/>
              <a:defRPr sz="1200"/>
            </a:lvl2pPr>
            <a:lvl3pPr marL="1371532" lvl="2" indent="-304784">
              <a:spcBef>
                <a:spcPts val="0"/>
              </a:spcBef>
              <a:spcAft>
                <a:spcPts val="0"/>
              </a:spcAft>
              <a:buSzPts val="1200"/>
              <a:buChar char="■"/>
              <a:defRPr sz="1200"/>
            </a:lvl3pPr>
            <a:lvl4pPr marL="1828709" lvl="3" indent="-304784">
              <a:spcBef>
                <a:spcPts val="0"/>
              </a:spcBef>
              <a:spcAft>
                <a:spcPts val="0"/>
              </a:spcAft>
              <a:buSzPts val="1200"/>
              <a:buChar char="●"/>
              <a:defRPr sz="1200"/>
            </a:lvl4pPr>
            <a:lvl5pPr marL="2285886" lvl="4" indent="-304784">
              <a:spcBef>
                <a:spcPts val="0"/>
              </a:spcBef>
              <a:spcAft>
                <a:spcPts val="0"/>
              </a:spcAft>
              <a:buSzPts val="1200"/>
              <a:buChar char="○"/>
              <a:defRPr sz="1200"/>
            </a:lvl5pPr>
            <a:lvl6pPr marL="2743063" lvl="5" indent="-304784">
              <a:spcBef>
                <a:spcPts val="0"/>
              </a:spcBef>
              <a:spcAft>
                <a:spcPts val="0"/>
              </a:spcAft>
              <a:buSzPts val="1200"/>
              <a:buChar char="■"/>
              <a:defRPr sz="1200"/>
            </a:lvl6pPr>
            <a:lvl7pPr marL="3200240" lvl="6" indent="-304784">
              <a:spcBef>
                <a:spcPts val="0"/>
              </a:spcBef>
              <a:spcAft>
                <a:spcPts val="0"/>
              </a:spcAft>
              <a:buSzPts val="1200"/>
              <a:buChar char="●"/>
              <a:defRPr sz="1200"/>
            </a:lvl7pPr>
            <a:lvl8pPr marL="3657418" lvl="7" indent="-304784">
              <a:spcBef>
                <a:spcPts val="0"/>
              </a:spcBef>
              <a:spcAft>
                <a:spcPts val="0"/>
              </a:spcAft>
              <a:buSzPts val="1200"/>
              <a:buChar char="○"/>
              <a:defRPr sz="1200"/>
            </a:lvl8pPr>
            <a:lvl9pPr marL="4114595" lvl="8" indent="-304784">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125"/>
            <a:ext cx="3429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199125" y="1233175"/>
            <a:ext cx="30339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199125" y="2803075"/>
            <a:ext cx="30339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3704625" y="724075"/>
            <a:ext cx="2877750" cy="3695100"/>
          </a:xfrm>
          <a:prstGeom prst="rect">
            <a:avLst/>
          </a:prstGeom>
        </p:spPr>
        <p:txBody>
          <a:bodyPr spcFirstLastPara="1" wrap="square" lIns="91425" tIns="91425" rIns="91425" bIns="91425" anchor="ctr" anchorCtr="0">
            <a:normAutofit/>
          </a:bodyPr>
          <a:lstStyle>
            <a:lvl1pPr marL="457178" lvl="0" indent="-342883">
              <a:spcBef>
                <a:spcPts val="0"/>
              </a:spcBef>
              <a:spcAft>
                <a:spcPts val="0"/>
              </a:spcAft>
              <a:buSzPts val="1800"/>
              <a:buChar char="●"/>
              <a:defRPr/>
            </a:lvl1pPr>
            <a:lvl2pPr marL="914354" lvl="1" indent="-317484">
              <a:spcBef>
                <a:spcPts val="0"/>
              </a:spcBef>
              <a:spcAft>
                <a:spcPts val="0"/>
              </a:spcAft>
              <a:buSzPts val="1400"/>
              <a:buChar char="○"/>
              <a:defRPr/>
            </a:lvl2pPr>
            <a:lvl3pPr marL="1371532" lvl="2" indent="-317484">
              <a:spcBef>
                <a:spcPts val="0"/>
              </a:spcBef>
              <a:spcAft>
                <a:spcPts val="0"/>
              </a:spcAft>
              <a:buSzPts val="1400"/>
              <a:buChar char="■"/>
              <a:defRPr/>
            </a:lvl3pPr>
            <a:lvl4pPr marL="1828709" lvl="3" indent="-317484">
              <a:spcBef>
                <a:spcPts val="0"/>
              </a:spcBef>
              <a:spcAft>
                <a:spcPts val="0"/>
              </a:spcAft>
              <a:buSzPts val="1400"/>
              <a:buChar char="●"/>
              <a:defRPr/>
            </a:lvl4pPr>
            <a:lvl5pPr marL="2285886" lvl="4" indent="-317484">
              <a:spcBef>
                <a:spcPts val="0"/>
              </a:spcBef>
              <a:spcAft>
                <a:spcPts val="0"/>
              </a:spcAft>
              <a:buSzPts val="1400"/>
              <a:buChar char="○"/>
              <a:defRPr/>
            </a:lvl5pPr>
            <a:lvl6pPr marL="2743063" lvl="5" indent="-317484">
              <a:spcBef>
                <a:spcPts val="0"/>
              </a:spcBef>
              <a:spcAft>
                <a:spcPts val="0"/>
              </a:spcAft>
              <a:buSzPts val="1400"/>
              <a:buChar char="■"/>
              <a:defRPr/>
            </a:lvl6pPr>
            <a:lvl7pPr marL="3200240" lvl="6" indent="-317484">
              <a:spcBef>
                <a:spcPts val="0"/>
              </a:spcBef>
              <a:spcAft>
                <a:spcPts val="0"/>
              </a:spcAft>
              <a:buSzPts val="1400"/>
              <a:buChar char="●"/>
              <a:defRPr/>
            </a:lvl7pPr>
            <a:lvl8pPr marL="3657418" lvl="7" indent="-317484">
              <a:spcBef>
                <a:spcPts val="0"/>
              </a:spcBef>
              <a:spcAft>
                <a:spcPts val="0"/>
              </a:spcAft>
              <a:buSzPts val="1400"/>
              <a:buChar char="○"/>
              <a:defRPr/>
            </a:lvl8pPr>
            <a:lvl9pPr marL="4114595" lvl="8" indent="-317484">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4230575"/>
            <a:ext cx="4499100" cy="605100"/>
          </a:xfrm>
          <a:prstGeom prst="rect">
            <a:avLst/>
          </a:prstGeom>
        </p:spPr>
        <p:txBody>
          <a:bodyPr spcFirstLastPara="1" wrap="square" lIns="91425" tIns="91425" rIns="91425" bIns="91425" anchor="ctr" anchorCtr="0">
            <a:normAutofit/>
          </a:bodyPr>
          <a:lstStyle>
            <a:lvl1pPr marL="457178" lvl="0" indent="-228588">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106125"/>
            <a:ext cx="639045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normAutofit/>
          </a:bodyPr>
          <a:lstStyle>
            <a:lvl1pPr marL="457178" lvl="0" indent="-342883" algn="ctr">
              <a:spcBef>
                <a:spcPts val="0"/>
              </a:spcBef>
              <a:spcAft>
                <a:spcPts val="0"/>
              </a:spcAft>
              <a:buSzPts val="1800"/>
              <a:buChar char="●"/>
              <a:defRPr/>
            </a:lvl1pPr>
            <a:lvl2pPr marL="914354" lvl="1" indent="-317484" algn="ctr">
              <a:spcBef>
                <a:spcPts val="0"/>
              </a:spcBef>
              <a:spcAft>
                <a:spcPts val="0"/>
              </a:spcAft>
              <a:buSzPts val="1400"/>
              <a:buChar char="○"/>
              <a:defRPr/>
            </a:lvl2pPr>
            <a:lvl3pPr marL="1371532" lvl="2" indent="-317484" algn="ctr">
              <a:spcBef>
                <a:spcPts val="0"/>
              </a:spcBef>
              <a:spcAft>
                <a:spcPts val="0"/>
              </a:spcAft>
              <a:buSzPts val="1400"/>
              <a:buChar char="■"/>
              <a:defRPr/>
            </a:lvl3pPr>
            <a:lvl4pPr marL="1828709" lvl="3" indent="-317484" algn="ctr">
              <a:spcBef>
                <a:spcPts val="0"/>
              </a:spcBef>
              <a:spcAft>
                <a:spcPts val="0"/>
              </a:spcAft>
              <a:buSzPts val="1400"/>
              <a:buChar char="●"/>
              <a:defRPr/>
            </a:lvl4pPr>
            <a:lvl5pPr marL="2285886" lvl="4" indent="-317484" algn="ctr">
              <a:spcBef>
                <a:spcPts val="0"/>
              </a:spcBef>
              <a:spcAft>
                <a:spcPts val="0"/>
              </a:spcAft>
              <a:buSzPts val="1400"/>
              <a:buChar char="○"/>
              <a:defRPr/>
            </a:lvl5pPr>
            <a:lvl6pPr marL="2743063" lvl="5" indent="-317484" algn="ctr">
              <a:spcBef>
                <a:spcPts val="0"/>
              </a:spcBef>
              <a:spcAft>
                <a:spcPts val="0"/>
              </a:spcAft>
              <a:buSzPts val="1400"/>
              <a:buChar char="■"/>
              <a:defRPr/>
            </a:lvl6pPr>
            <a:lvl7pPr marL="3200240" lvl="6" indent="-317484" algn="ctr">
              <a:spcBef>
                <a:spcPts val="0"/>
              </a:spcBef>
              <a:spcAft>
                <a:spcPts val="0"/>
              </a:spcAft>
              <a:buSzPts val="1400"/>
              <a:buChar char="●"/>
              <a:defRPr/>
            </a:lvl7pPr>
            <a:lvl8pPr marL="3657418" lvl="7" indent="-317484" algn="ctr">
              <a:spcBef>
                <a:spcPts val="0"/>
              </a:spcBef>
              <a:spcAft>
                <a:spcPts val="0"/>
              </a:spcAft>
              <a:buSzPts val="1400"/>
              <a:buChar char="○"/>
              <a:defRPr/>
            </a:lvl8pPr>
            <a:lvl9pPr marL="4114595" lvl="8" indent="-317484"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www.gnosallcanalfest.co.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gnosallcanalfest.co.uk/" TargetMode="External"/><Relationship Id="rId4" Type="http://schemas.openxmlformats.org/officeDocument/2006/relationships/image" Target="../media/image2.jpg"/><Relationship Id="rId9"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profile.php?id=100094279062643"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descr="Boats on the water next to trees&#10;&#10;Description automatically generated"/>
          <p:cNvPicPr preferRelativeResize="0"/>
          <p:nvPr/>
        </p:nvPicPr>
        <p:blipFill>
          <a:blip r:embed="rId3">
            <a:alphaModFix/>
          </a:blip>
          <a:stretch>
            <a:fillRect/>
          </a:stretch>
        </p:blipFill>
        <p:spPr>
          <a:xfrm>
            <a:off x="3514465" y="749548"/>
            <a:ext cx="2114254" cy="927546"/>
          </a:xfrm>
          <a:prstGeom prst="rect">
            <a:avLst/>
          </a:prstGeom>
          <a:noFill/>
          <a:ln>
            <a:noFill/>
          </a:ln>
        </p:spPr>
      </p:pic>
      <p:pic>
        <p:nvPicPr>
          <p:cNvPr id="55" name="Google Shape;55;p13" descr="Gnosall Parish Council"/>
          <p:cNvPicPr preferRelativeResize="0"/>
          <p:nvPr/>
        </p:nvPicPr>
        <p:blipFill rotWithShape="1">
          <a:blip r:embed="rId4">
            <a:alphaModFix/>
          </a:blip>
          <a:srcRect l="-1" r="11011"/>
          <a:stretch/>
        </p:blipFill>
        <p:spPr>
          <a:xfrm>
            <a:off x="6058055" y="3918396"/>
            <a:ext cx="791782" cy="847200"/>
          </a:xfrm>
          <a:prstGeom prst="rect">
            <a:avLst/>
          </a:prstGeom>
          <a:noFill/>
          <a:ln>
            <a:noFill/>
          </a:ln>
        </p:spPr>
      </p:pic>
      <p:sp>
        <p:nvSpPr>
          <p:cNvPr id="56" name="Google Shape;56;p13"/>
          <p:cNvSpPr txBox="1"/>
          <p:nvPr/>
        </p:nvSpPr>
        <p:spPr>
          <a:xfrm>
            <a:off x="3514306" y="11273"/>
            <a:ext cx="2114254" cy="738300"/>
          </a:xfrm>
          <a:prstGeom prst="rect">
            <a:avLst/>
          </a:prstGeom>
          <a:solidFill>
            <a:srgbClr val="369B32"/>
          </a:solidFill>
          <a:ln>
            <a:noFill/>
          </a:ln>
        </p:spPr>
        <p:txBody>
          <a:bodyPr spcFirstLastPara="1" wrap="square" lIns="91425" tIns="91425" rIns="91425" bIns="91425" anchor="t" anchorCtr="0">
            <a:noAutofit/>
          </a:bodyPr>
          <a:lstStyle/>
          <a:p>
            <a:pPr algn="ctr"/>
            <a:r>
              <a:rPr lang="en" b="1" dirty="0">
                <a:solidFill>
                  <a:schemeClr val="lt1"/>
                </a:solidFill>
              </a:rPr>
              <a:t>Gnosall Canal Festival 18-20 July</a:t>
            </a:r>
            <a:endParaRPr b="1" dirty="0">
              <a:solidFill>
                <a:schemeClr val="lt1"/>
              </a:solidFill>
            </a:endParaRPr>
          </a:p>
          <a:p>
            <a:pPr algn="ctr"/>
            <a:r>
              <a:rPr lang="en" b="1" dirty="0">
                <a:solidFill>
                  <a:schemeClr val="lt1"/>
                </a:solidFill>
              </a:rPr>
              <a:t>2025 Programme</a:t>
            </a:r>
            <a:endParaRPr b="1" dirty="0">
              <a:solidFill>
                <a:schemeClr val="lt1"/>
              </a:solidFill>
            </a:endParaRPr>
          </a:p>
        </p:txBody>
      </p:sp>
      <p:sp>
        <p:nvSpPr>
          <p:cNvPr id="57" name="Google Shape;57;p13"/>
          <p:cNvSpPr txBox="1"/>
          <p:nvPr/>
        </p:nvSpPr>
        <p:spPr>
          <a:xfrm>
            <a:off x="3465322" y="1713042"/>
            <a:ext cx="3392678" cy="847200"/>
          </a:xfrm>
          <a:prstGeom prst="rect">
            <a:avLst/>
          </a:prstGeom>
          <a:noFill/>
          <a:ln>
            <a:noFill/>
          </a:ln>
        </p:spPr>
        <p:txBody>
          <a:bodyPr spcFirstLastPara="1" wrap="square" lIns="91425" tIns="91425" rIns="91425" bIns="91425" anchor="t" anchorCtr="0">
            <a:noAutofit/>
          </a:bodyPr>
          <a:lstStyle/>
          <a:p>
            <a:pPr algn="ctr"/>
            <a:r>
              <a:rPr lang="en" sz="1200" dirty="0">
                <a:solidFill>
                  <a:schemeClr val="dk1"/>
                </a:solidFill>
              </a:rPr>
              <a:t>Welcome to three days of activities on one of the UK’s prettiest canals. We are a community festival, locally managed and locally enjoyed, run by volunteers and mostly free.</a:t>
            </a:r>
            <a:endParaRPr sz="1200" dirty="0">
              <a:solidFill>
                <a:schemeClr val="dk1"/>
              </a:solidFill>
            </a:endParaRPr>
          </a:p>
        </p:txBody>
      </p:sp>
      <p:sp>
        <p:nvSpPr>
          <p:cNvPr id="58" name="Google Shape;58;p13"/>
          <p:cNvSpPr txBox="1"/>
          <p:nvPr/>
        </p:nvSpPr>
        <p:spPr>
          <a:xfrm>
            <a:off x="4054468" y="2534110"/>
            <a:ext cx="2739737" cy="1420776"/>
          </a:xfrm>
          <a:prstGeom prst="rect">
            <a:avLst/>
          </a:prstGeom>
          <a:noFill/>
          <a:ln>
            <a:noFill/>
          </a:ln>
        </p:spPr>
        <p:txBody>
          <a:bodyPr spcFirstLastPara="1" wrap="square" lIns="91425" tIns="91425" rIns="91425" bIns="91425" anchor="t" anchorCtr="0">
            <a:noAutofit/>
          </a:bodyPr>
          <a:lstStyle/>
          <a:p>
            <a:r>
              <a:rPr lang="en-GB" sz="1000" dirty="0">
                <a:solidFill>
                  <a:schemeClr val="dk1"/>
                </a:solidFill>
              </a:rPr>
              <a:t>A free shuttle bus will run on Sat &amp; Sun 10:00-4:30 along the service bus route to/from the Navigation Inn, every 20-30 mins. Any donations at the GTR stand in the Navigation car park appreciated. F</a:t>
            </a:r>
            <a:r>
              <a:rPr lang="en" sz="1000" dirty="0">
                <a:solidFill>
                  <a:schemeClr val="dk1"/>
                </a:solidFill>
              </a:rPr>
              <a:t>or up-to-date information, please visit our website </a:t>
            </a:r>
            <a:r>
              <a:rPr lang="en" sz="1000" u="sng" dirty="0">
                <a:solidFill>
                  <a:schemeClr val="hlink"/>
                </a:solidFill>
                <a:hlinkClick r:id="rId5"/>
              </a:rPr>
              <a:t>www.gnosallcanalfest.co.uk</a:t>
            </a:r>
            <a:r>
              <a:rPr lang="en" sz="1000" u="sng" dirty="0">
                <a:solidFill>
                  <a:schemeClr val="dk1"/>
                </a:solidFill>
              </a:rPr>
              <a:t> </a:t>
            </a:r>
            <a:r>
              <a:rPr lang="en" sz="1000" dirty="0">
                <a:solidFill>
                  <a:schemeClr val="dk1"/>
                </a:solidFill>
              </a:rPr>
              <a:t>Free car parking (at owner’s risk) is available via Wharf Road. </a:t>
            </a:r>
            <a:endParaRPr sz="1000" dirty="0">
              <a:solidFill>
                <a:schemeClr val="dk1"/>
              </a:solidFill>
            </a:endParaRPr>
          </a:p>
        </p:txBody>
      </p:sp>
      <p:sp>
        <p:nvSpPr>
          <p:cNvPr id="59" name="Google Shape;59;p13"/>
          <p:cNvSpPr txBox="1"/>
          <p:nvPr/>
        </p:nvSpPr>
        <p:spPr>
          <a:xfrm>
            <a:off x="-31620" y="-1650"/>
            <a:ext cx="3424140" cy="5201394"/>
          </a:xfrm>
          <a:prstGeom prst="rect">
            <a:avLst/>
          </a:prstGeom>
          <a:noFill/>
          <a:ln>
            <a:noFill/>
          </a:ln>
        </p:spPr>
        <p:txBody>
          <a:bodyPr spcFirstLastPara="1" wrap="square" lIns="91425" tIns="91425" rIns="91425" bIns="91425" anchor="t" anchorCtr="0">
            <a:spAutoFit/>
          </a:bodyPr>
          <a:lstStyle/>
          <a:p>
            <a:r>
              <a:rPr lang="en" sz="1000" b="1" dirty="0">
                <a:solidFill>
                  <a:srgbClr val="369B32"/>
                </a:solidFill>
              </a:rPr>
              <a:t>Trade Boats</a:t>
            </a:r>
            <a:r>
              <a:rPr lang="en" sz="1000" b="1" dirty="0">
                <a:solidFill>
                  <a:schemeClr val="dk1"/>
                </a:solidFill>
              </a:rPr>
              <a:t> </a:t>
            </a:r>
            <a:endParaRPr sz="1000" b="1" dirty="0">
              <a:solidFill>
                <a:schemeClr val="dk1"/>
              </a:solidFill>
            </a:endParaRPr>
          </a:p>
          <a:p>
            <a:pPr marL="228588" indent="-177791">
              <a:buClr>
                <a:schemeClr val="dk1"/>
              </a:buClr>
              <a:buSzPts val="1000"/>
              <a:buChar char="●"/>
            </a:pPr>
            <a:r>
              <a:rPr lang="en-GB" sz="900" b="1" dirty="0">
                <a:solidFill>
                  <a:schemeClr val="dk1"/>
                </a:solidFill>
              </a:rPr>
              <a:t>Joanna</a:t>
            </a:r>
            <a:r>
              <a:rPr lang="en-GB" sz="900" dirty="0">
                <a:solidFill>
                  <a:schemeClr val="dk1"/>
                </a:solidFill>
              </a:rPr>
              <a:t> - Barista coffee, cakes, ice creams and crepes</a:t>
            </a:r>
          </a:p>
          <a:p>
            <a:pPr marL="228588" indent="-177791">
              <a:buClr>
                <a:schemeClr val="dk1"/>
              </a:buClr>
              <a:buSzPts val="1000"/>
              <a:buFont typeface="Arial"/>
              <a:buChar char="●"/>
            </a:pPr>
            <a:r>
              <a:rPr lang="en-GB" sz="900" b="1" dirty="0">
                <a:solidFill>
                  <a:schemeClr val="dk1"/>
                </a:solidFill>
              </a:rPr>
              <a:t>Tamarisk </a:t>
            </a:r>
            <a:r>
              <a:rPr lang="en-GB" sz="900" dirty="0">
                <a:solidFill>
                  <a:schemeClr val="dk1"/>
                </a:solidFill>
              </a:rPr>
              <a:t>- Crochet and knitwear </a:t>
            </a:r>
            <a:r>
              <a:rPr lang="en-GB" sz="900" b="1" dirty="0">
                <a:solidFill>
                  <a:schemeClr val="accent1"/>
                </a:solidFill>
              </a:rPr>
              <a:t>*Demonstration 10am</a:t>
            </a:r>
          </a:p>
          <a:p>
            <a:pPr marL="228588" indent="-177791">
              <a:buClr>
                <a:schemeClr val="dk1"/>
              </a:buClr>
              <a:buSzPts val="1000"/>
              <a:buChar char="●"/>
            </a:pPr>
            <a:r>
              <a:rPr lang="en-GB" sz="900" b="1" dirty="0">
                <a:solidFill>
                  <a:schemeClr val="dk1"/>
                </a:solidFill>
              </a:rPr>
              <a:t>Wandering Snail - 'Olly's Carved Creations' </a:t>
            </a:r>
            <a:r>
              <a:rPr lang="en-GB" sz="900" dirty="0">
                <a:solidFill>
                  <a:schemeClr val="dk1"/>
                </a:solidFill>
              </a:rPr>
              <a:t>- Handcrafted gifts </a:t>
            </a:r>
            <a:r>
              <a:rPr lang="en-GB" sz="900" b="1" dirty="0">
                <a:solidFill>
                  <a:schemeClr val="accent1"/>
                </a:solidFill>
              </a:rPr>
              <a:t>*Demonstration 10-11am</a:t>
            </a:r>
          </a:p>
          <a:p>
            <a:pPr marL="228588" indent="-177791">
              <a:buClr>
                <a:schemeClr val="dk1"/>
              </a:buClr>
              <a:buSzPts val="1000"/>
              <a:buFont typeface="Arial"/>
              <a:buChar char="●"/>
            </a:pPr>
            <a:r>
              <a:rPr lang="en-GB" sz="900" b="1" dirty="0">
                <a:solidFill>
                  <a:schemeClr val="dk1"/>
                </a:solidFill>
              </a:rPr>
              <a:t>Bear Necessities </a:t>
            </a:r>
            <a:r>
              <a:rPr lang="en-GB" sz="900" dirty="0">
                <a:solidFill>
                  <a:schemeClr val="dk1"/>
                </a:solidFill>
              </a:rPr>
              <a:t>- Decoupage gifts </a:t>
            </a:r>
            <a:r>
              <a:rPr lang="en-GB" sz="900" b="1" dirty="0">
                <a:solidFill>
                  <a:schemeClr val="accent1"/>
                </a:solidFill>
              </a:rPr>
              <a:t>*Demonstration 11am-12pm</a:t>
            </a:r>
          </a:p>
          <a:p>
            <a:pPr marL="228588" indent="-177791">
              <a:buClr>
                <a:schemeClr val="dk1"/>
              </a:buClr>
              <a:buSzPts val="1000"/>
              <a:buFont typeface="Arial"/>
              <a:buChar char="●"/>
            </a:pPr>
            <a:r>
              <a:rPr lang="en-GB" sz="900" b="1" dirty="0">
                <a:solidFill>
                  <a:schemeClr val="dk1"/>
                </a:solidFill>
              </a:rPr>
              <a:t>Free Spirit </a:t>
            </a:r>
            <a:r>
              <a:rPr lang="en-GB" sz="900" dirty="0">
                <a:solidFill>
                  <a:schemeClr val="dk1"/>
                </a:solidFill>
              </a:rPr>
              <a:t>- Candles, melts and diffusers </a:t>
            </a:r>
            <a:r>
              <a:rPr lang="en-GB" sz="900" b="1" dirty="0">
                <a:solidFill>
                  <a:schemeClr val="accent1"/>
                </a:solidFill>
              </a:rPr>
              <a:t>*Demonstration 1-2pm</a:t>
            </a:r>
          </a:p>
          <a:p>
            <a:pPr marL="228588" indent="-177791">
              <a:buClr>
                <a:schemeClr val="dk1"/>
              </a:buClr>
              <a:buSzPts val="1000"/>
              <a:buFont typeface="Arial"/>
              <a:buChar char="●"/>
            </a:pPr>
            <a:r>
              <a:rPr lang="en-GB" sz="900" b="1" dirty="0">
                <a:solidFill>
                  <a:schemeClr val="dk1"/>
                </a:solidFill>
              </a:rPr>
              <a:t>Jenny Wren </a:t>
            </a:r>
            <a:r>
              <a:rPr lang="en-GB" sz="900" dirty="0">
                <a:solidFill>
                  <a:schemeClr val="dk1"/>
                </a:solidFill>
              </a:rPr>
              <a:t>- Fair trade clothing, accessories &amp; coffee </a:t>
            </a:r>
            <a:r>
              <a:rPr lang="en-GB" sz="900" b="1" dirty="0">
                <a:solidFill>
                  <a:schemeClr val="accent1"/>
                </a:solidFill>
              </a:rPr>
              <a:t>*Demonstration 2-3pm (making earrings)</a:t>
            </a:r>
          </a:p>
          <a:p>
            <a:pPr marL="228588" indent="-177791">
              <a:buClr>
                <a:schemeClr val="dk1"/>
              </a:buClr>
              <a:buSzPts val="1000"/>
              <a:buChar char="●"/>
            </a:pPr>
            <a:r>
              <a:rPr lang="en-GB" sz="900" b="1" dirty="0">
                <a:solidFill>
                  <a:schemeClr val="dk1"/>
                </a:solidFill>
              </a:rPr>
              <a:t>Lazy Daze </a:t>
            </a:r>
            <a:r>
              <a:rPr lang="en-GB" sz="900" dirty="0">
                <a:solidFill>
                  <a:schemeClr val="dk1"/>
                </a:solidFill>
              </a:rPr>
              <a:t>- Painted canal ware </a:t>
            </a:r>
            <a:r>
              <a:rPr lang="en-GB" sz="900" b="1" dirty="0">
                <a:solidFill>
                  <a:schemeClr val="accent1"/>
                </a:solidFill>
              </a:rPr>
              <a:t>*Demonstration 2-3pm</a:t>
            </a:r>
          </a:p>
          <a:p>
            <a:pPr marL="228588" indent="-177791">
              <a:buClr>
                <a:schemeClr val="dk1"/>
              </a:buClr>
              <a:buSzPts val="1000"/>
              <a:buChar char="●"/>
            </a:pPr>
            <a:r>
              <a:rPr lang="en-GB" sz="900" b="1" dirty="0">
                <a:solidFill>
                  <a:schemeClr val="dk1"/>
                </a:solidFill>
              </a:rPr>
              <a:t>Waratah</a:t>
            </a:r>
            <a:r>
              <a:rPr lang="en-GB" sz="900" dirty="0">
                <a:solidFill>
                  <a:schemeClr val="dk1"/>
                </a:solidFill>
              </a:rPr>
              <a:t> - Emma Bradley Art - Watercolour artwork</a:t>
            </a:r>
          </a:p>
          <a:p>
            <a:pPr marL="228588" indent="-177791">
              <a:buClr>
                <a:schemeClr val="dk1"/>
              </a:buClr>
              <a:buSzPts val="1000"/>
              <a:buChar char="●"/>
            </a:pPr>
            <a:r>
              <a:rPr lang="en-GB" sz="900" b="1" dirty="0">
                <a:solidFill>
                  <a:schemeClr val="dk1"/>
                </a:solidFill>
              </a:rPr>
              <a:t>Forget me knot </a:t>
            </a:r>
            <a:r>
              <a:rPr lang="en-GB" sz="900" dirty="0">
                <a:solidFill>
                  <a:schemeClr val="dk1"/>
                </a:solidFill>
              </a:rPr>
              <a:t>- Pizza. Trading during the day taking orders for collection early evening (5/6pm)</a:t>
            </a:r>
          </a:p>
          <a:p>
            <a:pPr marL="228588" indent="-177791">
              <a:buClr>
                <a:schemeClr val="dk1"/>
              </a:buClr>
              <a:buSzPts val="1000"/>
              <a:buChar char="●"/>
            </a:pPr>
            <a:r>
              <a:rPr lang="en-GB" sz="900" b="1" dirty="0">
                <a:solidFill>
                  <a:schemeClr val="dk1"/>
                </a:solidFill>
              </a:rPr>
              <a:t>Scorcher</a:t>
            </a:r>
            <a:r>
              <a:rPr lang="en-GB" sz="900" dirty="0">
                <a:solidFill>
                  <a:schemeClr val="dk1"/>
                </a:solidFill>
              </a:rPr>
              <a:t> - Cakes, ice creams, hot dogs and fudge</a:t>
            </a:r>
          </a:p>
          <a:p>
            <a:pPr marL="228588" indent="-177791">
              <a:buClr>
                <a:schemeClr val="dk1"/>
              </a:buClr>
              <a:buSzPts val="1000"/>
              <a:buChar char="●"/>
            </a:pPr>
            <a:r>
              <a:rPr lang="en-GB" sz="900" b="1" dirty="0">
                <a:solidFill>
                  <a:schemeClr val="dk1"/>
                </a:solidFill>
              </a:rPr>
              <a:t>Gloria</a:t>
            </a:r>
            <a:r>
              <a:rPr lang="en-GB" sz="900" dirty="0">
                <a:solidFill>
                  <a:schemeClr val="dk1"/>
                </a:solidFill>
              </a:rPr>
              <a:t> - 'The Curry Cruiser' - Indian street food (may continue to serve into the evening)</a:t>
            </a:r>
          </a:p>
          <a:p>
            <a:pPr marL="228588" indent="-177791">
              <a:buClr>
                <a:schemeClr val="dk1"/>
              </a:buClr>
              <a:buSzPts val="1000"/>
              <a:buChar char="●"/>
            </a:pPr>
            <a:r>
              <a:rPr lang="en-GB" sz="900" b="1" dirty="0">
                <a:solidFill>
                  <a:schemeClr val="dk1"/>
                </a:solidFill>
              </a:rPr>
              <a:t>Kimberley</a:t>
            </a:r>
            <a:r>
              <a:rPr lang="en-GB" sz="900" dirty="0">
                <a:solidFill>
                  <a:schemeClr val="dk1"/>
                </a:solidFill>
              </a:rPr>
              <a:t> - Vintage/antique items</a:t>
            </a:r>
          </a:p>
          <a:p>
            <a:pPr marL="228588" indent="-177791">
              <a:buClr>
                <a:schemeClr val="dk1"/>
              </a:buClr>
              <a:buSzPts val="1000"/>
              <a:buChar char="●"/>
            </a:pPr>
            <a:r>
              <a:rPr lang="en-GB" sz="900" b="1" dirty="0">
                <a:solidFill>
                  <a:schemeClr val="dk1"/>
                </a:solidFill>
              </a:rPr>
              <a:t>That’s </a:t>
            </a:r>
            <a:r>
              <a:rPr lang="en-GB" sz="900" b="1" dirty="0" err="1">
                <a:solidFill>
                  <a:schemeClr val="dk1"/>
                </a:solidFill>
              </a:rPr>
              <a:t>Driculous</a:t>
            </a:r>
            <a:r>
              <a:rPr lang="en-GB" sz="900" b="1" dirty="0">
                <a:solidFill>
                  <a:schemeClr val="dk1"/>
                </a:solidFill>
              </a:rPr>
              <a:t> </a:t>
            </a:r>
            <a:r>
              <a:rPr lang="en-GB" sz="900" dirty="0">
                <a:solidFill>
                  <a:schemeClr val="dk1"/>
                </a:solidFill>
              </a:rPr>
              <a:t>- Cheese truckles, chutneys &amp; cheesy gifts</a:t>
            </a:r>
          </a:p>
          <a:p>
            <a:pPr marL="228588" indent="-177791">
              <a:buClr>
                <a:schemeClr val="dk1"/>
              </a:buClr>
              <a:buSzPts val="1000"/>
              <a:buChar char="●"/>
            </a:pPr>
            <a:r>
              <a:rPr lang="en-GB" sz="900" b="1" dirty="0">
                <a:solidFill>
                  <a:schemeClr val="dk1"/>
                </a:solidFill>
              </a:rPr>
              <a:t>Ardea</a:t>
            </a:r>
            <a:r>
              <a:rPr lang="en-GB" sz="900" dirty="0">
                <a:solidFill>
                  <a:schemeClr val="dk1"/>
                </a:solidFill>
              </a:rPr>
              <a:t> - Candle maker</a:t>
            </a:r>
          </a:p>
          <a:p>
            <a:pPr marL="228588" indent="-177791">
              <a:buClr>
                <a:schemeClr val="dk1"/>
              </a:buClr>
              <a:buSzPts val="1000"/>
              <a:buChar char="●"/>
            </a:pPr>
            <a:r>
              <a:rPr lang="en-GB" sz="900" b="1" dirty="0" err="1">
                <a:solidFill>
                  <a:schemeClr val="dk1"/>
                </a:solidFill>
              </a:rPr>
              <a:t>Deltic</a:t>
            </a:r>
            <a:r>
              <a:rPr lang="en-GB" sz="900" dirty="0">
                <a:solidFill>
                  <a:schemeClr val="dk1"/>
                </a:solidFill>
              </a:rPr>
              <a:t> - Gemstone jewellery, crystals, crafts</a:t>
            </a:r>
          </a:p>
          <a:p>
            <a:pPr marL="228588" indent="-177791">
              <a:buClr>
                <a:schemeClr val="dk1"/>
              </a:buClr>
              <a:buSzPts val="1000"/>
              <a:buChar char="●"/>
            </a:pPr>
            <a:r>
              <a:rPr lang="en-GB" sz="900" b="1" dirty="0">
                <a:solidFill>
                  <a:schemeClr val="dk1"/>
                </a:solidFill>
              </a:rPr>
              <a:t>Francesca Leah </a:t>
            </a:r>
            <a:r>
              <a:rPr lang="en-GB" sz="900" dirty="0">
                <a:solidFill>
                  <a:schemeClr val="dk1"/>
                </a:solidFill>
              </a:rPr>
              <a:t>- Charity painted ware</a:t>
            </a:r>
          </a:p>
          <a:p>
            <a:pPr marL="228588" indent="-177791">
              <a:buClr>
                <a:schemeClr val="dk1"/>
              </a:buClr>
              <a:buSzPts val="1000"/>
              <a:buChar char="●"/>
            </a:pPr>
            <a:r>
              <a:rPr lang="en-GB" sz="900" b="1" dirty="0">
                <a:solidFill>
                  <a:schemeClr val="dk1"/>
                </a:solidFill>
              </a:rPr>
              <a:t>Ghost of Cain </a:t>
            </a:r>
            <a:r>
              <a:rPr lang="en-GB" sz="900" dirty="0">
                <a:solidFill>
                  <a:schemeClr val="dk1"/>
                </a:solidFill>
              </a:rPr>
              <a:t>- Bookmarks, jewellery, etchings, dog items</a:t>
            </a:r>
          </a:p>
          <a:p>
            <a:pPr marL="228588" indent="-177791">
              <a:buClr>
                <a:schemeClr val="dk1"/>
              </a:buClr>
              <a:buSzPts val="1000"/>
              <a:buChar char="●"/>
            </a:pPr>
            <a:r>
              <a:rPr lang="en-GB" sz="900" b="1" dirty="0">
                <a:solidFill>
                  <a:schemeClr val="dk1"/>
                </a:solidFill>
              </a:rPr>
              <a:t>West Riding </a:t>
            </a:r>
            <a:r>
              <a:rPr lang="en-GB" sz="900" dirty="0">
                <a:solidFill>
                  <a:schemeClr val="dk1"/>
                </a:solidFill>
              </a:rPr>
              <a:t>- Felt characters, </a:t>
            </a:r>
            <a:r>
              <a:rPr lang="en-GB" sz="900" dirty="0" err="1">
                <a:solidFill>
                  <a:schemeClr val="dk1"/>
                </a:solidFill>
              </a:rPr>
              <a:t>bodycare</a:t>
            </a:r>
            <a:r>
              <a:rPr lang="en-GB" sz="900" dirty="0">
                <a:solidFill>
                  <a:schemeClr val="dk1"/>
                </a:solidFill>
              </a:rPr>
              <a:t>, ceramics</a:t>
            </a:r>
          </a:p>
          <a:p>
            <a:pPr marL="228588" indent="-177791">
              <a:buClr>
                <a:schemeClr val="dk1"/>
              </a:buClr>
              <a:buSzPts val="1000"/>
              <a:buChar char="●"/>
            </a:pPr>
            <a:r>
              <a:rPr lang="en-GB" sz="900" b="1" dirty="0">
                <a:solidFill>
                  <a:schemeClr val="dk1"/>
                </a:solidFill>
              </a:rPr>
              <a:t>Crooked Mouth </a:t>
            </a:r>
            <a:r>
              <a:rPr lang="en-GB" sz="900" dirty="0">
                <a:solidFill>
                  <a:schemeClr val="dk1"/>
                </a:solidFill>
              </a:rPr>
              <a:t>- Slate and wood gifts</a:t>
            </a:r>
          </a:p>
          <a:p>
            <a:pPr marL="50797">
              <a:buClr>
                <a:schemeClr val="dk1"/>
              </a:buClr>
              <a:buSzPts val="1000"/>
            </a:pPr>
            <a:endParaRPr lang="en-GB" sz="900" b="1" dirty="0">
              <a:solidFill>
                <a:srgbClr val="369B32"/>
              </a:solidFill>
            </a:endParaRPr>
          </a:p>
          <a:p>
            <a:pPr marL="50797">
              <a:buClr>
                <a:schemeClr val="dk1"/>
              </a:buClr>
              <a:buSzPts val="1000"/>
            </a:pPr>
            <a:r>
              <a:rPr lang="en-GB" sz="900" b="1" dirty="0">
                <a:solidFill>
                  <a:srgbClr val="369B32"/>
                </a:solidFill>
              </a:rPr>
              <a:t>Open for trade Friday, Saturday and Sunday 10am-5pm. </a:t>
            </a:r>
            <a:br>
              <a:rPr lang="en-GB" sz="900" b="1" dirty="0">
                <a:solidFill>
                  <a:srgbClr val="369B32"/>
                </a:solidFill>
              </a:rPr>
            </a:br>
            <a:r>
              <a:rPr lang="en-GB" sz="900" b="1" dirty="0">
                <a:solidFill>
                  <a:srgbClr val="369B32"/>
                </a:solidFill>
              </a:rPr>
              <a:t>Mostly moored between Bridge 34 (The Boat Inn) and </a:t>
            </a:r>
            <a:br>
              <a:rPr lang="en-GB" sz="900" b="1" dirty="0">
                <a:solidFill>
                  <a:srgbClr val="369B32"/>
                </a:solidFill>
              </a:rPr>
            </a:br>
            <a:r>
              <a:rPr lang="en-GB" sz="900" b="1" dirty="0">
                <a:solidFill>
                  <a:srgbClr val="369B32"/>
                </a:solidFill>
              </a:rPr>
              <a:t>Bridge 35 (The Navigation Inn).</a:t>
            </a:r>
          </a:p>
          <a:p>
            <a:pPr marL="228588" indent="-177791">
              <a:buClr>
                <a:schemeClr val="dk1"/>
              </a:buClr>
              <a:buSzPts val="1000"/>
              <a:buChar char="●"/>
            </a:pPr>
            <a:endParaRPr lang="en-GB" sz="900" b="1" dirty="0">
              <a:solidFill>
                <a:schemeClr val="dk1"/>
              </a:solidFill>
            </a:endParaRPr>
          </a:p>
          <a:p>
            <a:pPr marL="50797">
              <a:buClr>
                <a:schemeClr val="dk1"/>
              </a:buClr>
              <a:buSzPts val="1000"/>
            </a:pPr>
            <a:r>
              <a:rPr lang="en-GB" sz="1000" b="1" dirty="0">
                <a:solidFill>
                  <a:srgbClr val="369B32"/>
                </a:solidFill>
              </a:rPr>
              <a:t>Historic Boats</a:t>
            </a:r>
          </a:p>
          <a:p>
            <a:pPr marL="50797">
              <a:buClr>
                <a:schemeClr val="dk1"/>
              </a:buClr>
              <a:buSzPts val="1000"/>
            </a:pPr>
            <a:r>
              <a:rPr lang="en-GB" sz="900" b="1" dirty="0">
                <a:solidFill>
                  <a:schemeClr val="tx1"/>
                </a:solidFill>
              </a:rPr>
              <a:t>Saltaire, Swift, Darley, Bainton, Stanton, Elk, </a:t>
            </a:r>
            <a:br>
              <a:rPr lang="en-GB" sz="900" b="1" dirty="0">
                <a:solidFill>
                  <a:schemeClr val="tx1"/>
                </a:solidFill>
              </a:rPr>
            </a:br>
            <a:r>
              <a:rPr lang="en-GB" sz="900" b="1" dirty="0">
                <a:solidFill>
                  <a:schemeClr val="tx1"/>
                </a:solidFill>
              </a:rPr>
              <a:t>Saturn, Nansen ii</a:t>
            </a:r>
          </a:p>
          <a:p>
            <a:pPr marL="50797">
              <a:buClr>
                <a:schemeClr val="dk1"/>
              </a:buClr>
              <a:buSzPts val="1000"/>
            </a:pPr>
            <a:r>
              <a:rPr lang="en-GB" sz="900" b="1" dirty="0">
                <a:solidFill>
                  <a:schemeClr val="accent1"/>
                </a:solidFill>
              </a:rPr>
              <a:t>2pm Meet ‘Flower’ the boat horse by Saturn.</a:t>
            </a:r>
            <a:endParaRPr lang="en" sz="900" b="1" dirty="0">
              <a:solidFill>
                <a:schemeClr val="accent1"/>
              </a:solidFill>
            </a:endParaRPr>
          </a:p>
        </p:txBody>
      </p:sp>
      <p:pic>
        <p:nvPicPr>
          <p:cNvPr id="60" name="Google Shape;60;p13"/>
          <p:cNvPicPr preferRelativeResize="0"/>
          <p:nvPr/>
        </p:nvPicPr>
        <p:blipFill>
          <a:blip r:embed="rId6">
            <a:alphaModFix/>
          </a:blip>
          <a:stretch>
            <a:fillRect/>
          </a:stretch>
        </p:blipFill>
        <p:spPr>
          <a:xfrm>
            <a:off x="3538798" y="4042746"/>
            <a:ext cx="914388" cy="598501"/>
          </a:xfrm>
          <a:prstGeom prst="rect">
            <a:avLst/>
          </a:prstGeom>
          <a:noFill/>
          <a:ln>
            <a:noFill/>
          </a:ln>
        </p:spPr>
      </p:pic>
      <p:sp>
        <p:nvSpPr>
          <p:cNvPr id="61" name="Google Shape;61;p13"/>
          <p:cNvSpPr txBox="1"/>
          <p:nvPr/>
        </p:nvSpPr>
        <p:spPr>
          <a:xfrm>
            <a:off x="3515784" y="4777565"/>
            <a:ext cx="3392520" cy="329400"/>
          </a:xfrm>
          <a:prstGeom prst="rect">
            <a:avLst/>
          </a:prstGeom>
          <a:solidFill>
            <a:srgbClr val="369B32"/>
          </a:solidFill>
          <a:ln>
            <a:noFill/>
          </a:ln>
        </p:spPr>
        <p:txBody>
          <a:bodyPr spcFirstLastPara="1" wrap="square" lIns="91425" tIns="91425" rIns="91425" bIns="91425" anchor="t" anchorCtr="0">
            <a:noAutofit/>
          </a:bodyPr>
          <a:lstStyle/>
          <a:p>
            <a:pPr algn="ctr"/>
            <a:r>
              <a:rPr lang="en" sz="1050" b="1" dirty="0">
                <a:solidFill>
                  <a:schemeClr val="lt1"/>
                </a:solidFill>
              </a:rPr>
              <a:t>THANK YOU TO ALL VENUES AND VOLUNTEERS</a:t>
            </a:r>
            <a:endParaRPr sz="1050" b="1" dirty="0">
              <a:solidFill>
                <a:schemeClr val="lt1"/>
              </a:solidFill>
            </a:endParaRPr>
          </a:p>
        </p:txBody>
      </p:sp>
      <p:pic>
        <p:nvPicPr>
          <p:cNvPr id="62" name="Google Shape;62;p13">
            <a:hlinkClick r:id="rId7"/>
          </p:cNvPr>
          <p:cNvPicPr preferRelativeResize="0"/>
          <p:nvPr/>
        </p:nvPicPr>
        <p:blipFill>
          <a:blip r:embed="rId8">
            <a:alphaModFix/>
          </a:blip>
          <a:stretch>
            <a:fillRect/>
          </a:stretch>
        </p:blipFill>
        <p:spPr>
          <a:xfrm>
            <a:off x="3538798" y="2968642"/>
            <a:ext cx="526947" cy="530079"/>
          </a:xfrm>
          <a:prstGeom prst="rect">
            <a:avLst/>
          </a:prstGeom>
          <a:noFill/>
          <a:ln>
            <a:noFill/>
          </a:ln>
        </p:spPr>
      </p:pic>
      <p:sp>
        <p:nvSpPr>
          <p:cNvPr id="63" name="Google Shape;63;p13"/>
          <p:cNvSpPr txBox="1"/>
          <p:nvPr/>
        </p:nvSpPr>
        <p:spPr>
          <a:xfrm>
            <a:off x="4436954" y="3912122"/>
            <a:ext cx="1759738" cy="804490"/>
          </a:xfrm>
          <a:prstGeom prst="rect">
            <a:avLst/>
          </a:prstGeom>
          <a:noFill/>
          <a:ln>
            <a:noFill/>
          </a:ln>
        </p:spPr>
        <p:txBody>
          <a:bodyPr spcFirstLastPara="1" wrap="square" lIns="91425" tIns="91425" rIns="91425" bIns="91425" anchor="t" anchorCtr="0">
            <a:noAutofit/>
          </a:bodyPr>
          <a:lstStyle/>
          <a:p>
            <a:r>
              <a:rPr lang="en" sz="1100" dirty="0">
                <a:solidFill>
                  <a:schemeClr val="dk1"/>
                </a:solidFill>
              </a:rPr>
              <a:t>For more information and to book specific activities, look for the green GTR stands or volunteers.</a:t>
            </a:r>
            <a:endParaRPr sz="1100" dirty="0">
              <a:solidFill>
                <a:schemeClr val="dk1"/>
              </a:solidFill>
            </a:endParaRPr>
          </a:p>
        </p:txBody>
      </p:sp>
      <p:sp>
        <p:nvSpPr>
          <p:cNvPr id="10" name="Rectangle 9">
            <a:extLst>
              <a:ext uri="{FF2B5EF4-FFF2-40B4-BE49-F238E27FC236}">
                <a16:creationId xmlns:a16="http://schemas.microsoft.com/office/drawing/2014/main" id="{488CBA9C-D566-E61E-B7FE-7C6A4952C78D}"/>
              </a:ext>
            </a:extLst>
          </p:cNvPr>
          <p:cNvSpPr/>
          <p:nvPr/>
        </p:nvSpPr>
        <p:spPr>
          <a:xfrm>
            <a:off x="5630341" y="11273"/>
            <a:ext cx="1223084" cy="1640062"/>
          </a:xfrm>
          <a:prstGeom prst="rect">
            <a:avLst/>
          </a:prstGeom>
          <a:solidFill>
            <a:schemeClr val="bg1"/>
          </a:solidFill>
          <a:ln w="952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map of a city&#10;&#10;AI-generated content may be incorrect.">
            <a:extLst>
              <a:ext uri="{FF2B5EF4-FFF2-40B4-BE49-F238E27FC236}">
                <a16:creationId xmlns:a16="http://schemas.microsoft.com/office/drawing/2014/main" id="{083774F6-BF99-8949-5D72-60F8F2C84AC0}"/>
              </a:ext>
            </a:extLst>
          </p:cNvPr>
          <p:cNvPicPr>
            <a:picLocks noChangeAspect="1"/>
          </p:cNvPicPr>
          <p:nvPr/>
        </p:nvPicPr>
        <p:blipFill>
          <a:blip r:embed="rId9"/>
          <a:srcRect l="11777" t="20257" r="11777" b="35610"/>
          <a:stretch/>
        </p:blipFill>
        <p:spPr>
          <a:xfrm>
            <a:off x="5636624" y="11273"/>
            <a:ext cx="1210900" cy="988799"/>
          </a:xfrm>
          <a:prstGeom prst="rect">
            <a:avLst/>
          </a:prstGeom>
        </p:spPr>
      </p:pic>
      <p:pic>
        <p:nvPicPr>
          <p:cNvPr id="12" name="Picture 11" descr="A map of a city&#10;&#10;AI-generated content may be incorrect.">
            <a:extLst>
              <a:ext uri="{FF2B5EF4-FFF2-40B4-BE49-F238E27FC236}">
                <a16:creationId xmlns:a16="http://schemas.microsoft.com/office/drawing/2014/main" id="{7FDF906A-0502-58D8-33B1-CC0984F4075B}"/>
              </a:ext>
            </a:extLst>
          </p:cNvPr>
          <p:cNvPicPr>
            <a:picLocks noChangeAspect="1"/>
          </p:cNvPicPr>
          <p:nvPr/>
        </p:nvPicPr>
        <p:blipFill>
          <a:blip r:embed="rId9"/>
          <a:srcRect l="56673" t="59250" r="7719" b="4341"/>
          <a:stretch/>
        </p:blipFill>
        <p:spPr>
          <a:xfrm>
            <a:off x="6283499" y="835570"/>
            <a:ext cx="564025" cy="815765"/>
          </a:xfrm>
          <a:prstGeom prst="rect">
            <a:avLst/>
          </a:prstGeom>
          <a:noFill/>
          <a:ln w="12700">
            <a:noFill/>
          </a:ln>
          <a:effectLst/>
        </p:spPr>
      </p:pic>
      <p:sp>
        <p:nvSpPr>
          <p:cNvPr id="14" name="Rectangle 13">
            <a:extLst>
              <a:ext uri="{FF2B5EF4-FFF2-40B4-BE49-F238E27FC236}">
                <a16:creationId xmlns:a16="http://schemas.microsoft.com/office/drawing/2014/main" id="{63FCFAB6-0B55-02CC-1438-22589B0CE5C1}"/>
              </a:ext>
            </a:extLst>
          </p:cNvPr>
          <p:cNvSpPr/>
          <p:nvPr/>
        </p:nvSpPr>
        <p:spPr>
          <a:xfrm>
            <a:off x="5628560" y="997375"/>
            <a:ext cx="662809" cy="617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map of a city&#10;&#10;AI-generated content may be incorrect.">
            <a:extLst>
              <a:ext uri="{FF2B5EF4-FFF2-40B4-BE49-F238E27FC236}">
                <a16:creationId xmlns:a16="http://schemas.microsoft.com/office/drawing/2014/main" id="{5106D3C6-3151-6F11-5010-71EE38A335FD}"/>
              </a:ext>
            </a:extLst>
          </p:cNvPr>
          <p:cNvPicPr>
            <a:picLocks noChangeAspect="1"/>
          </p:cNvPicPr>
          <p:nvPr/>
        </p:nvPicPr>
        <p:blipFill>
          <a:blip r:embed="rId9"/>
          <a:srcRect l="4585" t="66506" r="48834" b="1224"/>
          <a:stretch/>
        </p:blipFill>
        <p:spPr>
          <a:xfrm>
            <a:off x="5630088" y="1012622"/>
            <a:ext cx="662809" cy="649505"/>
          </a:xfrm>
          <a:prstGeom prst="rect">
            <a:avLst/>
          </a:prstGeom>
        </p:spPr>
      </p:pic>
      <p:sp>
        <p:nvSpPr>
          <p:cNvPr id="15" name="TextBox 14">
            <a:extLst>
              <a:ext uri="{FF2B5EF4-FFF2-40B4-BE49-F238E27FC236}">
                <a16:creationId xmlns:a16="http://schemas.microsoft.com/office/drawing/2014/main" id="{DA883846-37F3-F9D9-8D30-FA5EE1D1A025}"/>
              </a:ext>
            </a:extLst>
          </p:cNvPr>
          <p:cNvSpPr txBox="1"/>
          <p:nvPr/>
        </p:nvSpPr>
        <p:spPr>
          <a:xfrm>
            <a:off x="5588899" y="279420"/>
            <a:ext cx="521478" cy="400110"/>
          </a:xfrm>
          <a:prstGeom prst="rect">
            <a:avLst/>
          </a:prstGeom>
          <a:noFill/>
        </p:spPr>
        <p:txBody>
          <a:bodyPr wrap="square" rtlCol="0">
            <a:spAutoFit/>
          </a:bodyPr>
          <a:lstStyle/>
          <a:p>
            <a:pPr algn="ctr">
              <a:lnSpc>
                <a:spcPts val="1200"/>
              </a:lnSpc>
            </a:pPr>
            <a:r>
              <a:rPr lang="en-GB" sz="1100" dirty="0">
                <a:effectLst>
                  <a:outerShdw blurRad="38100" dist="38100" dir="2700000" algn="tl">
                    <a:srgbClr val="000000">
                      <a:alpha val="43137"/>
                    </a:srgbClr>
                  </a:outerShdw>
                </a:effectLst>
              </a:rPr>
              <a:t>Free</a:t>
            </a:r>
          </a:p>
          <a:p>
            <a:pPr algn="ctr">
              <a:lnSpc>
                <a:spcPts val="1200"/>
              </a:lnSpc>
            </a:pPr>
            <a:r>
              <a:rPr lang="en-GB" sz="1100" dirty="0">
                <a:effectLst>
                  <a:outerShdw blurRad="38100" dist="38100" dir="2700000" algn="tl">
                    <a:srgbClr val="000000">
                      <a:alpha val="43137"/>
                    </a:srgbClr>
                  </a:outerShdw>
                </a:effectLst>
              </a:rPr>
              <a:t>bus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1" y="-1649"/>
            <a:ext cx="3510644" cy="2580676"/>
          </a:xfrm>
          <a:prstGeom prst="rect">
            <a:avLst/>
          </a:prstGeom>
          <a:noFill/>
          <a:ln>
            <a:noFill/>
          </a:ln>
        </p:spPr>
        <p:txBody>
          <a:bodyPr spcFirstLastPara="1" wrap="square" lIns="91425" tIns="91425" rIns="91425" bIns="91425" anchor="t" anchorCtr="0">
            <a:spAutoFit/>
          </a:bodyPr>
          <a:lstStyle/>
          <a:p>
            <a:pPr>
              <a:lnSpc>
                <a:spcPct val="115000"/>
              </a:lnSpc>
            </a:pPr>
            <a:r>
              <a:rPr lang="en" sz="1000" b="1" u="sng" dirty="0">
                <a:solidFill>
                  <a:srgbClr val="369B32"/>
                </a:solidFill>
              </a:rPr>
              <a:t>Festival Garden Daytime Timetable</a:t>
            </a:r>
            <a:r>
              <a:rPr lang="en" sz="1000" dirty="0">
                <a:solidFill>
                  <a:schemeClr val="dk1"/>
                </a:solidFill>
              </a:rPr>
              <a:t> </a:t>
            </a:r>
            <a:endParaRPr sz="1000" dirty="0">
              <a:solidFill>
                <a:schemeClr val="dk1"/>
              </a:solidFill>
            </a:endParaRPr>
          </a:p>
          <a:p>
            <a:pPr>
              <a:lnSpc>
                <a:spcPct val="115000"/>
              </a:lnSpc>
              <a:spcBef>
                <a:spcPts val="600"/>
              </a:spcBef>
            </a:pPr>
            <a:r>
              <a:rPr lang="en" sz="900" dirty="0">
                <a:solidFill>
                  <a:schemeClr val="dk1"/>
                </a:solidFill>
              </a:rPr>
              <a:t>The Festival Garden is at the Navigation Inn and is pedestrians only apart from the shuttle bus. For pedestrian access, please use the brick steps from the towpath. DO NOT use the steps at Bridge 35 to/from the A518 main road. </a:t>
            </a:r>
            <a:endParaRPr sz="900" dirty="0">
              <a:solidFill>
                <a:schemeClr val="dk1"/>
              </a:solidFill>
            </a:endParaRPr>
          </a:p>
          <a:p>
            <a:pPr>
              <a:lnSpc>
                <a:spcPct val="115000"/>
              </a:lnSpc>
              <a:spcBef>
                <a:spcPts val="600"/>
              </a:spcBef>
            </a:pPr>
            <a:r>
              <a:rPr lang="en" sz="900" dirty="0">
                <a:solidFill>
                  <a:schemeClr val="dk1"/>
                </a:solidFill>
              </a:rPr>
              <a:t>In addition to the visiting stalls, GTR are pleased to offer the events below. They are all in (or meet at) the large marquee.</a:t>
            </a:r>
            <a:endParaRPr sz="900" dirty="0">
              <a:solidFill>
                <a:schemeClr val="dk1"/>
              </a:solidFill>
            </a:endParaRPr>
          </a:p>
          <a:p>
            <a:pPr>
              <a:lnSpc>
                <a:spcPct val="115000"/>
              </a:lnSpc>
              <a:spcBef>
                <a:spcPts val="600"/>
              </a:spcBef>
            </a:pPr>
            <a:r>
              <a:rPr lang="en" sz="900" dirty="0">
                <a:solidFill>
                  <a:schemeClr val="dk1"/>
                </a:solidFill>
              </a:rPr>
              <a:t>The boat trips are free, but you must have a ticket. Collect your tickets from the GTR stand in the Festival Garden. Boats leave hourly on the half hour and last about 50 minutes. Some of the trips include a Gnosall history talk, please enquire when booking.</a:t>
            </a:r>
          </a:p>
          <a:p>
            <a:pPr>
              <a:lnSpc>
                <a:spcPct val="115000"/>
              </a:lnSpc>
              <a:spcBef>
                <a:spcPts val="600"/>
              </a:spcBef>
            </a:pPr>
            <a:r>
              <a:rPr lang="en" sz="900" dirty="0">
                <a:solidFill>
                  <a:schemeClr val="dk1"/>
                </a:solidFill>
              </a:rPr>
              <a:t>As pub seating is limited, you’re welcome to bring your own folding chairs to enjoy the evening entertainment.</a:t>
            </a:r>
            <a:endParaRPr sz="900" dirty="0">
              <a:solidFill>
                <a:schemeClr val="dk1"/>
              </a:solidFill>
            </a:endParaRPr>
          </a:p>
        </p:txBody>
      </p:sp>
      <p:sp>
        <p:nvSpPr>
          <p:cNvPr id="71" name="Google Shape;71;p14"/>
          <p:cNvSpPr txBox="1"/>
          <p:nvPr/>
        </p:nvSpPr>
        <p:spPr>
          <a:xfrm>
            <a:off x="3631475" y="-1649"/>
            <a:ext cx="3226525" cy="4935900"/>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 sz="1000" b="1" u="sng" dirty="0">
                <a:solidFill>
                  <a:srgbClr val="369B32"/>
                </a:solidFill>
              </a:rPr>
              <a:t>Festival Garden - Food, Music and Entertainment</a:t>
            </a:r>
            <a:endParaRPr sz="1000" b="1" u="sng" dirty="0">
              <a:solidFill>
                <a:srgbClr val="369B32"/>
              </a:solidFill>
            </a:endParaRPr>
          </a:p>
          <a:p>
            <a:pPr marR="177791">
              <a:lnSpc>
                <a:spcPct val="115000"/>
              </a:lnSpc>
            </a:pPr>
            <a:r>
              <a:rPr lang="en" sz="1000" b="1" dirty="0">
                <a:solidFill>
                  <a:schemeClr val="dk1"/>
                </a:solidFill>
              </a:rPr>
              <a:t>Food </a:t>
            </a:r>
            <a:r>
              <a:rPr lang="en" sz="1000" dirty="0">
                <a:solidFill>
                  <a:schemeClr val="dk1"/>
                </a:solidFill>
              </a:rPr>
              <a:t>- available </a:t>
            </a:r>
            <a:r>
              <a:rPr lang="en" sz="1000" b="1" dirty="0">
                <a:solidFill>
                  <a:schemeClr val="dk1"/>
                </a:solidFill>
              </a:rPr>
              <a:t>Saturday &amp; Sunday</a:t>
            </a:r>
            <a:endParaRPr sz="1000" b="1" dirty="0">
              <a:solidFill>
                <a:schemeClr val="dk1"/>
              </a:solidFill>
            </a:endParaRPr>
          </a:p>
          <a:p>
            <a:pPr marR="355582">
              <a:lnSpc>
                <a:spcPct val="115000"/>
              </a:lnSpc>
            </a:pPr>
            <a:endParaRPr lang="en" sz="1000" b="1" dirty="0">
              <a:solidFill>
                <a:schemeClr val="dk1"/>
              </a:solidFill>
            </a:endParaRPr>
          </a:p>
          <a:p>
            <a:pPr marR="355582">
              <a:lnSpc>
                <a:spcPct val="115000"/>
              </a:lnSpc>
            </a:pPr>
            <a:r>
              <a:rPr lang="en" sz="1000" b="1" dirty="0">
                <a:solidFill>
                  <a:schemeClr val="dk1"/>
                </a:solidFill>
              </a:rPr>
              <a:t>Music</a:t>
            </a:r>
            <a:endParaRPr sz="1000" b="1" dirty="0">
              <a:solidFill>
                <a:schemeClr val="dk1"/>
              </a:solidFill>
            </a:endParaRPr>
          </a:p>
          <a:p>
            <a:pPr marR="355582">
              <a:lnSpc>
                <a:spcPct val="115000"/>
              </a:lnSpc>
            </a:pPr>
            <a:r>
              <a:rPr lang="en" sz="1000" b="1" dirty="0">
                <a:solidFill>
                  <a:srgbClr val="369B32"/>
                </a:solidFill>
              </a:rPr>
              <a:t>Friday</a:t>
            </a:r>
            <a:r>
              <a:rPr lang="en" sz="1000" dirty="0">
                <a:solidFill>
                  <a:schemeClr val="dk1"/>
                </a:solidFill>
              </a:rPr>
              <a:t> 5:00pm - The Oss Road (a Stafford-based band playing semi-acoustic pop/jazz/folk)</a:t>
            </a:r>
          </a:p>
          <a:p>
            <a:pPr marR="355582">
              <a:lnSpc>
                <a:spcPct val="115000"/>
              </a:lnSpc>
            </a:pPr>
            <a:r>
              <a:rPr lang="en" sz="1000" b="1" dirty="0">
                <a:solidFill>
                  <a:srgbClr val="369B32"/>
                </a:solidFill>
              </a:rPr>
              <a:t>Saturday</a:t>
            </a:r>
            <a:r>
              <a:rPr lang="en" sz="1000" dirty="0">
                <a:solidFill>
                  <a:schemeClr val="dk1"/>
                </a:solidFill>
              </a:rPr>
              <a:t> </a:t>
            </a:r>
          </a:p>
          <a:p>
            <a:pPr marR="355582">
              <a:lnSpc>
                <a:spcPct val="115000"/>
              </a:lnSpc>
            </a:pPr>
            <a:r>
              <a:rPr lang="en" sz="1000" dirty="0">
                <a:solidFill>
                  <a:schemeClr val="dk1"/>
                </a:solidFill>
              </a:rPr>
              <a:t>11:30am - The Oss Road </a:t>
            </a:r>
          </a:p>
          <a:p>
            <a:pPr marR="355582">
              <a:lnSpc>
                <a:spcPct val="115000"/>
              </a:lnSpc>
            </a:pPr>
            <a:r>
              <a:rPr lang="en" sz="1000" dirty="0">
                <a:solidFill>
                  <a:schemeClr val="dk1"/>
                </a:solidFill>
              </a:rPr>
              <a:t>3:00pm - The Oss Road</a:t>
            </a:r>
          </a:p>
          <a:p>
            <a:pPr marR="355582">
              <a:lnSpc>
                <a:spcPct val="115000"/>
              </a:lnSpc>
            </a:pPr>
            <a:r>
              <a:rPr lang="en" sz="1000" dirty="0">
                <a:solidFill>
                  <a:schemeClr val="dk1"/>
                </a:solidFill>
              </a:rPr>
              <a:t>5:00pm - </a:t>
            </a:r>
            <a:r>
              <a:rPr lang="en-GB" sz="1000" dirty="0">
                <a:solidFill>
                  <a:schemeClr val="dk1"/>
                </a:solidFill>
              </a:rPr>
              <a:t>Chris Del Manso as Elton John</a:t>
            </a:r>
            <a:r>
              <a:rPr lang="en" sz="1000" dirty="0">
                <a:solidFill>
                  <a:schemeClr val="dk1"/>
                </a:solidFill>
              </a:rPr>
              <a:t> </a:t>
            </a:r>
          </a:p>
          <a:p>
            <a:pPr marR="355582">
              <a:lnSpc>
                <a:spcPct val="115000"/>
              </a:lnSpc>
            </a:pPr>
            <a:r>
              <a:rPr lang="en-GB" sz="1000" dirty="0">
                <a:solidFill>
                  <a:schemeClr val="dk1"/>
                </a:solidFill>
              </a:rPr>
              <a:t>8:00pm - Earl Grey &amp; the </a:t>
            </a:r>
            <a:r>
              <a:rPr lang="en-GB" sz="1000" dirty="0" err="1">
                <a:solidFill>
                  <a:schemeClr val="dk1"/>
                </a:solidFill>
              </a:rPr>
              <a:t>Charwallahs</a:t>
            </a:r>
            <a:endParaRPr lang="en-GB" sz="1000" dirty="0">
              <a:solidFill>
                <a:schemeClr val="dk1"/>
              </a:solidFill>
            </a:endParaRPr>
          </a:p>
          <a:p>
            <a:pPr marR="355582">
              <a:lnSpc>
                <a:spcPct val="115000"/>
              </a:lnSpc>
            </a:pPr>
            <a:r>
              <a:rPr lang="en" sz="1000" b="1" dirty="0">
                <a:solidFill>
                  <a:srgbClr val="369B32"/>
                </a:solidFill>
              </a:rPr>
              <a:t>Sunday</a:t>
            </a:r>
            <a:r>
              <a:rPr lang="en" sz="1000" b="1" dirty="0">
                <a:solidFill>
                  <a:schemeClr val="dk1"/>
                </a:solidFill>
              </a:rPr>
              <a:t> </a:t>
            </a:r>
          </a:p>
          <a:p>
            <a:pPr marR="355582">
              <a:lnSpc>
                <a:spcPct val="115000"/>
              </a:lnSpc>
            </a:pPr>
            <a:r>
              <a:rPr lang="en" sz="1000" dirty="0">
                <a:solidFill>
                  <a:schemeClr val="dk1"/>
                </a:solidFill>
              </a:rPr>
              <a:t>11:30am - Simple Folk</a:t>
            </a:r>
            <a:endParaRPr sz="1000" dirty="0">
              <a:solidFill>
                <a:schemeClr val="dk1"/>
              </a:solidFill>
            </a:endParaRPr>
          </a:p>
          <a:p>
            <a:pPr marR="355582">
              <a:lnSpc>
                <a:spcPct val="115000"/>
              </a:lnSpc>
            </a:pPr>
            <a:r>
              <a:rPr lang="en-GB" sz="1000" dirty="0">
                <a:solidFill>
                  <a:schemeClr val="dk1"/>
                </a:solidFill>
              </a:rPr>
              <a:t>2:30pm - Simple Folk</a:t>
            </a:r>
          </a:p>
          <a:p>
            <a:pPr marR="355582">
              <a:lnSpc>
                <a:spcPct val="115000"/>
              </a:lnSpc>
            </a:pPr>
            <a:endParaRPr sz="1000" dirty="0">
              <a:solidFill>
                <a:schemeClr val="dk1"/>
              </a:solidFill>
            </a:endParaRPr>
          </a:p>
          <a:p>
            <a:pPr>
              <a:lnSpc>
                <a:spcPct val="115000"/>
              </a:lnSpc>
              <a:buClr>
                <a:schemeClr val="dk1"/>
              </a:buClr>
              <a:buSzPts val="1100"/>
            </a:pPr>
            <a:r>
              <a:rPr lang="en" sz="1000" b="1" u="sng" dirty="0">
                <a:solidFill>
                  <a:srgbClr val="369B32"/>
                </a:solidFill>
                <a:hlinkClick r:id="rId3">
                  <a:extLst>
                    <a:ext uri="{A12FA001-AC4F-418D-AE19-62706E023703}">
                      <ahyp:hlinkClr xmlns:ahyp="http://schemas.microsoft.com/office/drawing/2018/hyperlinkcolor" val="tx"/>
                    </a:ext>
                  </a:extLst>
                </a:hlinkClick>
              </a:rPr>
              <a:t>The Boat Inn</a:t>
            </a:r>
            <a:r>
              <a:rPr lang="en" sz="1000" b="1" u="sng" dirty="0">
                <a:solidFill>
                  <a:srgbClr val="369B32"/>
                </a:solidFill>
              </a:rPr>
              <a:t> - Food and Music</a:t>
            </a:r>
            <a:endParaRPr sz="1000" b="1" u="sng" dirty="0">
              <a:solidFill>
                <a:srgbClr val="369B32"/>
              </a:solidFill>
            </a:endParaRPr>
          </a:p>
          <a:p>
            <a:pPr marR="177791">
              <a:lnSpc>
                <a:spcPct val="115000"/>
              </a:lnSpc>
            </a:pPr>
            <a:r>
              <a:rPr lang="en" sz="1000" b="1" dirty="0">
                <a:solidFill>
                  <a:schemeClr val="dk1"/>
                </a:solidFill>
              </a:rPr>
              <a:t>Food </a:t>
            </a:r>
            <a:r>
              <a:rPr lang="en" sz="1000" dirty="0">
                <a:solidFill>
                  <a:schemeClr val="dk1"/>
                </a:solidFill>
              </a:rPr>
              <a:t>- Jacket Potatoes/Burgers/Hot Dogs</a:t>
            </a:r>
            <a:endParaRPr sz="1000" dirty="0">
              <a:solidFill>
                <a:schemeClr val="dk1"/>
              </a:solidFill>
            </a:endParaRPr>
          </a:p>
          <a:p>
            <a:pPr marR="355582">
              <a:lnSpc>
                <a:spcPct val="115000"/>
              </a:lnSpc>
            </a:pPr>
            <a:r>
              <a:rPr lang="en" sz="1000" b="1" dirty="0">
                <a:solidFill>
                  <a:schemeClr val="dk1"/>
                </a:solidFill>
              </a:rPr>
              <a:t>Saturday &amp; Sunday</a:t>
            </a:r>
            <a:r>
              <a:rPr lang="en" sz="1000" dirty="0">
                <a:solidFill>
                  <a:schemeClr val="dk1"/>
                </a:solidFill>
              </a:rPr>
              <a:t> 12-2:30pm &amp; 4:30-7pm</a:t>
            </a:r>
            <a:endParaRPr sz="1000" dirty="0">
              <a:solidFill>
                <a:schemeClr val="dk1"/>
              </a:solidFill>
            </a:endParaRPr>
          </a:p>
          <a:p>
            <a:pPr marR="177791">
              <a:lnSpc>
                <a:spcPct val="115000"/>
              </a:lnSpc>
            </a:pPr>
            <a:endParaRPr lang="en" sz="1000" b="1" dirty="0">
              <a:solidFill>
                <a:schemeClr val="dk1"/>
              </a:solidFill>
            </a:endParaRPr>
          </a:p>
          <a:p>
            <a:pPr marR="177791">
              <a:lnSpc>
                <a:spcPct val="115000"/>
              </a:lnSpc>
            </a:pPr>
            <a:r>
              <a:rPr lang="en" sz="1000" b="1" dirty="0">
                <a:solidFill>
                  <a:schemeClr val="dk1"/>
                </a:solidFill>
              </a:rPr>
              <a:t>Music</a:t>
            </a:r>
            <a:endParaRPr sz="1000" b="1" dirty="0">
              <a:solidFill>
                <a:schemeClr val="dk1"/>
              </a:solidFill>
            </a:endParaRPr>
          </a:p>
          <a:p>
            <a:pPr marR="91436">
              <a:lnSpc>
                <a:spcPct val="115000"/>
              </a:lnSpc>
            </a:pPr>
            <a:r>
              <a:rPr lang="en" sz="1000" b="1" dirty="0">
                <a:solidFill>
                  <a:srgbClr val="369B32"/>
                </a:solidFill>
              </a:rPr>
              <a:t>Friday </a:t>
            </a:r>
            <a:r>
              <a:rPr lang="en" sz="1000" dirty="0">
                <a:solidFill>
                  <a:schemeClr val="dk1"/>
                </a:solidFill>
              </a:rPr>
              <a:t>7:00pm</a:t>
            </a:r>
            <a:r>
              <a:rPr lang="en" sz="1000" b="1" dirty="0">
                <a:solidFill>
                  <a:srgbClr val="369B32"/>
                </a:solidFill>
              </a:rPr>
              <a:t> </a:t>
            </a:r>
            <a:r>
              <a:rPr lang="en" sz="1000" dirty="0">
                <a:solidFill>
                  <a:schemeClr val="dk1"/>
                </a:solidFill>
              </a:rPr>
              <a:t>- </a:t>
            </a:r>
            <a:r>
              <a:rPr lang="en" sz="1000" b="1" dirty="0">
                <a:solidFill>
                  <a:schemeClr val="dk1"/>
                </a:solidFill>
              </a:rPr>
              <a:t>Sexual Chocolate </a:t>
            </a:r>
            <a:r>
              <a:rPr lang="en" sz="1000" dirty="0">
                <a:solidFill>
                  <a:schemeClr val="dk1"/>
                </a:solidFill>
              </a:rPr>
              <a:t>(Acoustic duo playing crowd pleasers)</a:t>
            </a:r>
          </a:p>
          <a:p>
            <a:pPr marR="91436">
              <a:lnSpc>
                <a:spcPct val="115000"/>
              </a:lnSpc>
            </a:pPr>
            <a:r>
              <a:rPr lang="en" sz="1000" b="1" dirty="0">
                <a:solidFill>
                  <a:srgbClr val="369B32"/>
                </a:solidFill>
              </a:rPr>
              <a:t>Saturday</a:t>
            </a:r>
            <a:r>
              <a:rPr lang="en" sz="1000" dirty="0">
                <a:solidFill>
                  <a:schemeClr val="dk1"/>
                </a:solidFill>
              </a:rPr>
              <a:t> 6:00pm - </a:t>
            </a:r>
            <a:r>
              <a:rPr lang="en" sz="1000" b="1" dirty="0">
                <a:solidFill>
                  <a:schemeClr val="dk1"/>
                </a:solidFill>
              </a:rPr>
              <a:t>Massive Surfboard </a:t>
            </a:r>
            <a:r>
              <a:rPr lang="en" sz="1000" dirty="0">
                <a:solidFill>
                  <a:schemeClr val="dk1"/>
                </a:solidFill>
              </a:rPr>
              <a:t>(popular rock/pop, blues, 80s, 90s and more!)</a:t>
            </a:r>
            <a:endParaRPr sz="1000" dirty="0">
              <a:solidFill>
                <a:schemeClr val="dk1"/>
              </a:solidFill>
            </a:endParaRPr>
          </a:p>
          <a:p>
            <a:pPr marR="355582">
              <a:lnSpc>
                <a:spcPct val="115000"/>
              </a:lnSpc>
            </a:pPr>
            <a:endParaRPr lang="en" sz="1000" b="1" dirty="0">
              <a:solidFill>
                <a:schemeClr val="dk1"/>
              </a:solidFill>
            </a:endParaRPr>
          </a:p>
          <a:p>
            <a:pPr marR="355582">
              <a:lnSpc>
                <a:spcPct val="115000"/>
              </a:lnSpc>
            </a:pPr>
            <a:r>
              <a:rPr lang="en" sz="1000" b="1" dirty="0">
                <a:solidFill>
                  <a:schemeClr val="dk1"/>
                </a:solidFill>
              </a:rPr>
              <a:t>Raffle</a:t>
            </a:r>
            <a:r>
              <a:rPr lang="en" sz="1000" dirty="0">
                <a:solidFill>
                  <a:schemeClr val="dk1"/>
                </a:solidFill>
              </a:rPr>
              <a:t> - Drawn Saturday &amp; Sunday. Prizes include a trip on a day boat plus many others.</a:t>
            </a:r>
            <a:endParaRPr sz="1000" dirty="0">
              <a:solidFill>
                <a:schemeClr val="dk1"/>
              </a:solidFill>
            </a:endParaRPr>
          </a:p>
        </p:txBody>
      </p:sp>
      <p:graphicFrame>
        <p:nvGraphicFramePr>
          <p:cNvPr id="2" name="Table 1">
            <a:extLst>
              <a:ext uri="{FF2B5EF4-FFF2-40B4-BE49-F238E27FC236}">
                <a16:creationId xmlns:a16="http://schemas.microsoft.com/office/drawing/2014/main" id="{5F92FFAD-485F-B4E1-A83F-BA7E673C20BF}"/>
              </a:ext>
            </a:extLst>
          </p:cNvPr>
          <p:cNvGraphicFramePr>
            <a:graphicFrameLocks noGrp="1"/>
          </p:cNvGraphicFramePr>
          <p:nvPr>
            <p:extLst>
              <p:ext uri="{D42A27DB-BD31-4B8C-83A1-F6EECF244321}">
                <p14:modId xmlns:p14="http://schemas.microsoft.com/office/powerpoint/2010/main" val="2817622049"/>
              </p:ext>
            </p:extLst>
          </p:nvPr>
        </p:nvGraphicFramePr>
        <p:xfrm>
          <a:off x="97972" y="2619694"/>
          <a:ext cx="3226523" cy="2392623"/>
        </p:xfrm>
        <a:graphic>
          <a:graphicData uri="http://schemas.openxmlformats.org/drawingml/2006/table">
            <a:tbl>
              <a:tblPr>
                <a:tableStyleId>{B43BC8AE-7A0F-442C-9F1D-1044F5D32C51}</a:tableStyleId>
              </a:tblPr>
              <a:tblGrid>
                <a:gridCol w="432707">
                  <a:extLst>
                    <a:ext uri="{9D8B030D-6E8A-4147-A177-3AD203B41FA5}">
                      <a16:colId xmlns:a16="http://schemas.microsoft.com/office/drawing/2014/main" val="3168993267"/>
                    </a:ext>
                  </a:extLst>
                </a:gridCol>
                <a:gridCol w="1396092">
                  <a:extLst>
                    <a:ext uri="{9D8B030D-6E8A-4147-A177-3AD203B41FA5}">
                      <a16:colId xmlns:a16="http://schemas.microsoft.com/office/drawing/2014/main" val="912960090"/>
                    </a:ext>
                  </a:extLst>
                </a:gridCol>
                <a:gridCol w="1397724">
                  <a:extLst>
                    <a:ext uri="{9D8B030D-6E8A-4147-A177-3AD203B41FA5}">
                      <a16:colId xmlns:a16="http://schemas.microsoft.com/office/drawing/2014/main" val="1411164886"/>
                    </a:ext>
                  </a:extLst>
                </a:gridCol>
              </a:tblGrid>
              <a:tr h="211994">
                <a:tc>
                  <a:txBody>
                    <a:bodyPr/>
                    <a:lstStyle/>
                    <a:p>
                      <a:r>
                        <a:rPr lang="en-GB" sz="800" b="1" dirty="0">
                          <a:solidFill>
                            <a:schemeClr val="bg1"/>
                          </a:solidFill>
                        </a:rPr>
                        <a:t>Time</a:t>
                      </a:r>
                    </a:p>
                  </a:txBody>
                  <a:tcPr marL="45720" marR="45720">
                    <a:solidFill>
                      <a:srgbClr val="369B32"/>
                    </a:solidFill>
                  </a:tcPr>
                </a:tc>
                <a:tc>
                  <a:txBody>
                    <a:bodyPr/>
                    <a:lstStyle/>
                    <a:p>
                      <a:r>
                        <a:rPr lang="en-GB" sz="800" b="1" dirty="0">
                          <a:solidFill>
                            <a:schemeClr val="bg1"/>
                          </a:solidFill>
                        </a:rPr>
                        <a:t>Saturday</a:t>
                      </a:r>
                    </a:p>
                  </a:txBody>
                  <a:tcPr marL="45720" marR="45720">
                    <a:solidFill>
                      <a:srgbClr val="369B32"/>
                    </a:solidFill>
                  </a:tcPr>
                </a:tc>
                <a:tc>
                  <a:txBody>
                    <a:bodyPr/>
                    <a:lstStyle/>
                    <a:p>
                      <a:r>
                        <a:rPr lang="en-GB" sz="800" b="1" dirty="0">
                          <a:solidFill>
                            <a:schemeClr val="bg1"/>
                          </a:solidFill>
                        </a:rPr>
                        <a:t>Sunday</a:t>
                      </a:r>
                    </a:p>
                  </a:txBody>
                  <a:tcPr marL="45720" marR="45720">
                    <a:solidFill>
                      <a:srgbClr val="369B32"/>
                    </a:solidFill>
                  </a:tcPr>
                </a:tc>
                <a:extLst>
                  <a:ext uri="{0D108BD9-81ED-4DB2-BD59-A6C34878D82A}">
                    <a16:rowId xmlns:a16="http://schemas.microsoft.com/office/drawing/2014/main" val="2930185985"/>
                  </a:ext>
                </a:extLst>
              </a:tr>
              <a:tr h="211994">
                <a:tc>
                  <a:txBody>
                    <a:bodyPr/>
                    <a:lstStyle/>
                    <a:p>
                      <a:pPr marL="0" marR="0" lvl="0" indent="0" algn="l" rtl="0">
                        <a:lnSpc>
                          <a:spcPct val="100000"/>
                        </a:lnSpc>
                        <a:spcBef>
                          <a:spcPts val="0"/>
                        </a:spcBef>
                        <a:spcAft>
                          <a:spcPts val="0"/>
                        </a:spcAft>
                        <a:buNone/>
                      </a:pPr>
                      <a:r>
                        <a:rPr lang="en" sz="800" dirty="0"/>
                        <a:t>09:30 </a:t>
                      </a:r>
                      <a:endParaRPr sz="800" dirty="0"/>
                    </a:p>
                  </a:txBody>
                  <a:tcPr marL="45720" marR="45720" anchor="ctr"/>
                </a:tc>
                <a:tc>
                  <a:txBody>
                    <a:bodyPr/>
                    <a:lstStyle/>
                    <a:p>
                      <a:pPr marL="0" marR="0" lvl="0" indent="0" algn="l" rtl="0">
                        <a:lnSpc>
                          <a:spcPct val="100000"/>
                        </a:lnSpc>
                        <a:spcBef>
                          <a:spcPts val="0"/>
                        </a:spcBef>
                        <a:spcAft>
                          <a:spcPts val="0"/>
                        </a:spcAft>
                        <a:buNone/>
                      </a:pPr>
                      <a:r>
                        <a:rPr lang="en" sz="800" dirty="0"/>
                        <a:t>Boat trips start </a:t>
                      </a:r>
                      <a:endParaRPr sz="800" dirty="0"/>
                    </a:p>
                  </a:txBody>
                  <a:tcPr marL="45720" marR="45720" anchor="ctr"/>
                </a:tc>
                <a:tc>
                  <a:txBody>
                    <a:bodyPr/>
                    <a:lstStyle/>
                    <a:p>
                      <a:pPr marL="0" marR="0" lvl="0" indent="0" algn="l" rtl="0">
                        <a:lnSpc>
                          <a:spcPct val="100000"/>
                        </a:lnSpc>
                        <a:spcBef>
                          <a:spcPts val="0"/>
                        </a:spcBef>
                        <a:spcAft>
                          <a:spcPts val="0"/>
                        </a:spcAft>
                        <a:buNone/>
                      </a:pPr>
                      <a:r>
                        <a:rPr lang="en" sz="800" dirty="0"/>
                        <a:t>Boat trips start </a:t>
                      </a:r>
                      <a:endParaRPr sz="800" dirty="0"/>
                    </a:p>
                  </a:txBody>
                  <a:tcPr marL="45720" marR="45720" anchor="ctr"/>
                </a:tc>
                <a:extLst>
                  <a:ext uri="{0D108BD9-81ED-4DB2-BD59-A6C34878D82A}">
                    <a16:rowId xmlns:a16="http://schemas.microsoft.com/office/drawing/2014/main" val="1448476761"/>
                  </a:ext>
                </a:extLst>
              </a:tr>
              <a:tr h="211994">
                <a:tc>
                  <a:txBody>
                    <a:bodyPr/>
                    <a:lstStyle/>
                    <a:p>
                      <a:pPr marL="0" marR="0" lvl="0" indent="0" algn="l" rtl="0">
                        <a:lnSpc>
                          <a:spcPct val="100000"/>
                        </a:lnSpc>
                        <a:spcBef>
                          <a:spcPts val="0"/>
                        </a:spcBef>
                        <a:spcAft>
                          <a:spcPts val="0"/>
                        </a:spcAft>
                        <a:buNone/>
                      </a:pPr>
                      <a:r>
                        <a:rPr lang="en" sz="800"/>
                        <a:t>10:00 </a:t>
                      </a:r>
                      <a:endParaRPr sz="800"/>
                    </a:p>
                  </a:txBody>
                  <a:tcPr marL="45720" marR="45720" anchor="ctr"/>
                </a:tc>
                <a:tc>
                  <a:txBody>
                    <a:bodyPr/>
                    <a:lstStyle/>
                    <a:p>
                      <a:pPr marL="0" marR="0" lvl="0" indent="0" algn="l" rtl="0">
                        <a:lnSpc>
                          <a:spcPct val="100000"/>
                        </a:lnSpc>
                        <a:spcBef>
                          <a:spcPts val="0"/>
                        </a:spcBef>
                        <a:spcAft>
                          <a:spcPts val="0"/>
                        </a:spcAft>
                        <a:buNone/>
                      </a:pPr>
                      <a:r>
                        <a:rPr lang="en" sz="800" dirty="0"/>
                        <a:t>Stalls open </a:t>
                      </a:r>
                      <a:endParaRPr sz="800" dirty="0"/>
                    </a:p>
                  </a:txBody>
                  <a:tcPr marL="45720" marR="45720" anchor="ctr"/>
                </a:tc>
                <a:tc>
                  <a:txBody>
                    <a:bodyPr/>
                    <a:lstStyle/>
                    <a:p>
                      <a:pPr marL="0" marR="0" lvl="0" indent="0" algn="l" rtl="0">
                        <a:lnSpc>
                          <a:spcPct val="100000"/>
                        </a:lnSpc>
                        <a:spcBef>
                          <a:spcPts val="0"/>
                        </a:spcBef>
                        <a:spcAft>
                          <a:spcPts val="0"/>
                        </a:spcAft>
                        <a:buNone/>
                      </a:pPr>
                      <a:r>
                        <a:rPr lang="en" sz="800" dirty="0"/>
                        <a:t>Stalls open </a:t>
                      </a:r>
                      <a:endParaRPr sz="800" dirty="0"/>
                    </a:p>
                  </a:txBody>
                  <a:tcPr marL="45720" marR="45720" anchor="ctr"/>
                </a:tc>
                <a:extLst>
                  <a:ext uri="{0D108BD9-81ED-4DB2-BD59-A6C34878D82A}">
                    <a16:rowId xmlns:a16="http://schemas.microsoft.com/office/drawing/2014/main" val="4269188431"/>
                  </a:ext>
                </a:extLst>
              </a:tr>
              <a:tr h="291147">
                <a:tc>
                  <a:txBody>
                    <a:bodyPr/>
                    <a:lstStyle/>
                    <a:p>
                      <a:pPr marL="0" marR="0" lvl="0" indent="0" algn="l" rtl="0">
                        <a:lnSpc>
                          <a:spcPct val="100000"/>
                        </a:lnSpc>
                        <a:spcBef>
                          <a:spcPts val="0"/>
                        </a:spcBef>
                        <a:spcAft>
                          <a:spcPts val="0"/>
                        </a:spcAft>
                        <a:buNone/>
                      </a:pPr>
                      <a:r>
                        <a:rPr lang="en" sz="800" dirty="0"/>
                        <a:t>11:00 </a:t>
                      </a:r>
                      <a:endParaRPr sz="800" dirty="0"/>
                    </a:p>
                  </a:txBody>
                  <a:tcPr marL="45720" marR="45720" anchor="ctr"/>
                </a:tc>
                <a:tc>
                  <a:txBody>
                    <a:bodyPr/>
                    <a:lstStyle/>
                    <a:p>
                      <a:pPr marL="0" marR="0" lvl="0" indent="0" algn="l" rtl="0">
                        <a:lnSpc>
                          <a:spcPct val="100000"/>
                        </a:lnSpc>
                        <a:spcBef>
                          <a:spcPts val="0"/>
                        </a:spcBef>
                        <a:spcAft>
                          <a:spcPts val="0"/>
                        </a:spcAft>
                        <a:buNone/>
                      </a:pPr>
                      <a:r>
                        <a:rPr lang="en" sz="800" dirty="0"/>
                        <a:t>Children’s fun activities </a:t>
                      </a:r>
                      <a:endParaRPr sz="800" dirty="0"/>
                    </a:p>
                  </a:txBody>
                  <a:tcPr marL="45720" marR="45720" anchor="ctr"/>
                </a:tc>
                <a:tc>
                  <a:txBody>
                    <a:bodyPr/>
                    <a:lstStyle/>
                    <a:p>
                      <a:pPr marL="0" marR="0" lvl="0" indent="0" algn="l" rtl="0">
                        <a:lnSpc>
                          <a:spcPct val="100000"/>
                        </a:lnSpc>
                        <a:spcBef>
                          <a:spcPts val="0"/>
                        </a:spcBef>
                        <a:spcAft>
                          <a:spcPts val="0"/>
                        </a:spcAft>
                        <a:buNone/>
                      </a:pPr>
                      <a:r>
                        <a:rPr lang="en-GB" sz="800" dirty="0"/>
                        <a:t>Children’s fun activities </a:t>
                      </a:r>
                    </a:p>
                  </a:txBody>
                  <a:tcPr marL="45720" marR="45720" anchor="ctr"/>
                </a:tc>
                <a:extLst>
                  <a:ext uri="{0D108BD9-81ED-4DB2-BD59-A6C34878D82A}">
                    <a16:rowId xmlns:a16="http://schemas.microsoft.com/office/drawing/2014/main" val="4157751943"/>
                  </a:ext>
                </a:extLst>
              </a:tr>
              <a:tr h="211994">
                <a:tc>
                  <a:txBody>
                    <a:bodyPr/>
                    <a:lstStyle/>
                    <a:p>
                      <a:pPr marL="0" marR="0" lvl="0" indent="0" algn="l" rtl="0">
                        <a:lnSpc>
                          <a:spcPct val="100000"/>
                        </a:lnSpc>
                        <a:spcBef>
                          <a:spcPts val="0"/>
                        </a:spcBef>
                        <a:spcAft>
                          <a:spcPts val="0"/>
                        </a:spcAft>
                        <a:buNone/>
                      </a:pPr>
                      <a:r>
                        <a:rPr lang="en" sz="800" dirty="0"/>
                        <a:t>11:30 </a:t>
                      </a:r>
                      <a:endParaRPr sz="800" dirty="0"/>
                    </a:p>
                  </a:txBody>
                  <a:tcPr marL="45720" marR="45720" anchor="ctr"/>
                </a:tc>
                <a:tc>
                  <a:txBody>
                    <a:bodyPr/>
                    <a:lstStyle/>
                    <a:p>
                      <a:pPr marL="0" marR="0" lvl="0" indent="0" algn="l" rtl="0">
                        <a:lnSpc>
                          <a:spcPct val="100000"/>
                        </a:lnSpc>
                        <a:spcBef>
                          <a:spcPts val="0"/>
                        </a:spcBef>
                        <a:spcAft>
                          <a:spcPts val="0"/>
                        </a:spcAft>
                        <a:buNone/>
                      </a:pPr>
                      <a:r>
                        <a:rPr lang="en" sz="800" dirty="0"/>
                        <a:t>Band - The Oss Road</a:t>
                      </a:r>
                      <a:endParaRPr sz="800" dirty="0"/>
                    </a:p>
                  </a:txBody>
                  <a:tcPr marL="45720" marR="45720" anchor="ctr"/>
                </a:tc>
                <a:tc>
                  <a:txBody>
                    <a:bodyPr/>
                    <a:lstStyle/>
                    <a:p>
                      <a:pPr marL="0" marR="0" lvl="0" indent="0" algn="l" rtl="0">
                        <a:lnSpc>
                          <a:spcPct val="100000"/>
                        </a:lnSpc>
                        <a:spcBef>
                          <a:spcPts val="0"/>
                        </a:spcBef>
                        <a:spcAft>
                          <a:spcPts val="0"/>
                        </a:spcAft>
                        <a:buNone/>
                      </a:pPr>
                      <a:r>
                        <a:rPr lang="en" sz="800" dirty="0"/>
                        <a:t>Singers - Simple Folk</a:t>
                      </a:r>
                      <a:endParaRPr sz="800" dirty="0"/>
                    </a:p>
                  </a:txBody>
                  <a:tcPr marL="45720" marR="45720" anchor="ctr"/>
                </a:tc>
                <a:extLst>
                  <a:ext uri="{0D108BD9-81ED-4DB2-BD59-A6C34878D82A}">
                    <a16:rowId xmlns:a16="http://schemas.microsoft.com/office/drawing/2014/main" val="1535476463"/>
                  </a:ext>
                </a:extLst>
              </a:tr>
              <a:tr h="234806">
                <a:tc>
                  <a:txBody>
                    <a:bodyPr/>
                    <a:lstStyle/>
                    <a:p>
                      <a:pPr marL="0" marR="0" lvl="0" indent="0" algn="l" rtl="0">
                        <a:lnSpc>
                          <a:spcPct val="100000"/>
                        </a:lnSpc>
                        <a:spcBef>
                          <a:spcPts val="0"/>
                        </a:spcBef>
                        <a:spcAft>
                          <a:spcPts val="0"/>
                        </a:spcAft>
                        <a:buNone/>
                      </a:pPr>
                      <a:r>
                        <a:rPr lang="en" sz="800" dirty="0"/>
                        <a:t>14:00 </a:t>
                      </a:r>
                      <a:endParaRPr sz="800" dirty="0"/>
                    </a:p>
                  </a:txBody>
                  <a:tcPr marL="45720" marR="45720" anchor="ctr"/>
                </a:tc>
                <a:tc>
                  <a:txBody>
                    <a:bodyPr/>
                    <a:lstStyle/>
                    <a:p>
                      <a:pPr marL="0" marR="0" lvl="0" indent="0" algn="l" rtl="0">
                        <a:lnSpc>
                          <a:spcPct val="100000"/>
                        </a:lnSpc>
                        <a:spcBef>
                          <a:spcPts val="0"/>
                        </a:spcBef>
                        <a:spcAft>
                          <a:spcPts val="0"/>
                        </a:spcAft>
                        <a:buNone/>
                      </a:pPr>
                      <a:r>
                        <a:rPr lang="en-GB" sz="800" dirty="0"/>
                        <a:t>Children’s fun activities</a:t>
                      </a:r>
                    </a:p>
                  </a:txBody>
                  <a:tcPr marL="45720" marR="45720" anchor="ctr"/>
                </a:tc>
                <a:tc>
                  <a:txBody>
                    <a:bodyPr/>
                    <a:lstStyle/>
                    <a:p>
                      <a:pPr marL="0" marR="0" lvl="0" indent="0" algn="l" rtl="0">
                        <a:lnSpc>
                          <a:spcPct val="100000"/>
                        </a:lnSpc>
                        <a:spcBef>
                          <a:spcPts val="0"/>
                        </a:spcBef>
                        <a:spcAft>
                          <a:spcPts val="0"/>
                        </a:spcAft>
                        <a:buNone/>
                      </a:pPr>
                      <a:r>
                        <a:rPr lang="en-GB" sz="800" dirty="0"/>
                        <a:t>Children’s fun activities</a:t>
                      </a:r>
                    </a:p>
                  </a:txBody>
                  <a:tcPr marL="45720" marR="45720" anchor="ctr"/>
                </a:tc>
                <a:extLst>
                  <a:ext uri="{0D108BD9-81ED-4DB2-BD59-A6C34878D82A}">
                    <a16:rowId xmlns:a16="http://schemas.microsoft.com/office/drawing/2014/main" val="2383971242"/>
                  </a:ext>
                </a:extLst>
              </a:tr>
              <a:tr h="214967">
                <a:tc>
                  <a:txBody>
                    <a:bodyPr/>
                    <a:lstStyle/>
                    <a:p>
                      <a:pPr marL="0" marR="0" lvl="0" indent="0" algn="l" rtl="0">
                        <a:lnSpc>
                          <a:spcPct val="100000"/>
                        </a:lnSpc>
                        <a:spcBef>
                          <a:spcPts val="0"/>
                        </a:spcBef>
                        <a:spcAft>
                          <a:spcPts val="0"/>
                        </a:spcAft>
                        <a:buNone/>
                      </a:pPr>
                      <a:r>
                        <a:rPr lang="en-GB" sz="800" dirty="0"/>
                        <a:t>14:30</a:t>
                      </a:r>
                      <a:endParaRPr sz="800" dirty="0"/>
                    </a:p>
                  </a:txBody>
                  <a:tcPr marL="45720" marR="45720" anchor="ctr"/>
                </a:tc>
                <a:tc>
                  <a:txBody>
                    <a:bodyPr/>
                    <a:lstStyle/>
                    <a:p>
                      <a:endParaRPr lang="en-GB" sz="800" dirty="0"/>
                    </a:p>
                  </a:txBody>
                  <a:tcPr marL="45720" marR="45720"/>
                </a:tc>
                <a:tc>
                  <a:txBody>
                    <a:bodyPr/>
                    <a:lstStyle/>
                    <a:p>
                      <a:pPr marL="0" marR="0" lvl="0" indent="0" algn="l" rtl="0">
                        <a:lnSpc>
                          <a:spcPct val="100000"/>
                        </a:lnSpc>
                        <a:spcBef>
                          <a:spcPts val="0"/>
                        </a:spcBef>
                        <a:spcAft>
                          <a:spcPts val="0"/>
                        </a:spcAft>
                        <a:buNone/>
                      </a:pPr>
                      <a:r>
                        <a:rPr lang="en-GB" sz="800" dirty="0"/>
                        <a:t>Simple Folk</a:t>
                      </a:r>
                      <a:endParaRPr sz="800" dirty="0"/>
                    </a:p>
                  </a:txBody>
                  <a:tcPr marL="45720" marR="45720" anchor="ctr"/>
                </a:tc>
                <a:extLst>
                  <a:ext uri="{0D108BD9-81ED-4DB2-BD59-A6C34878D82A}">
                    <a16:rowId xmlns:a16="http://schemas.microsoft.com/office/drawing/2014/main" val="3242077870"/>
                  </a:ext>
                </a:extLst>
              </a:tr>
              <a:tr h="211994">
                <a:tc>
                  <a:txBody>
                    <a:bodyPr/>
                    <a:lstStyle/>
                    <a:p>
                      <a:pPr marL="0" marR="0" lvl="0" indent="0" algn="l" rtl="0">
                        <a:lnSpc>
                          <a:spcPct val="100000"/>
                        </a:lnSpc>
                        <a:spcBef>
                          <a:spcPts val="0"/>
                        </a:spcBef>
                        <a:spcAft>
                          <a:spcPts val="0"/>
                        </a:spcAft>
                        <a:buNone/>
                      </a:pPr>
                      <a:r>
                        <a:rPr lang="en-GB" sz="800" dirty="0"/>
                        <a:t>15:00</a:t>
                      </a:r>
                      <a:endParaRPr sz="800" dirty="0"/>
                    </a:p>
                  </a:txBody>
                  <a:tcPr marL="45720" marR="45720" anchor="ctr"/>
                </a:tc>
                <a:tc>
                  <a:txBody>
                    <a:bodyPr/>
                    <a:lstStyle/>
                    <a:p>
                      <a:r>
                        <a:rPr lang="en-GB" sz="800" dirty="0"/>
                        <a:t>The Oss Road</a:t>
                      </a:r>
                    </a:p>
                  </a:txBody>
                  <a:tcPr marL="45720" marR="45720"/>
                </a:tc>
                <a:tc>
                  <a:txBody>
                    <a:bodyPr/>
                    <a:lstStyle/>
                    <a:p>
                      <a:pPr marL="0" marR="0" lvl="0" indent="0" algn="l" rtl="0">
                        <a:lnSpc>
                          <a:spcPct val="100000"/>
                        </a:lnSpc>
                        <a:spcBef>
                          <a:spcPts val="0"/>
                        </a:spcBef>
                        <a:spcAft>
                          <a:spcPts val="0"/>
                        </a:spcAft>
                        <a:buNone/>
                      </a:pPr>
                      <a:endParaRPr sz="800" dirty="0"/>
                    </a:p>
                  </a:txBody>
                  <a:tcPr marL="45720" marR="45720" anchor="ctr"/>
                </a:tc>
                <a:extLst>
                  <a:ext uri="{0D108BD9-81ED-4DB2-BD59-A6C34878D82A}">
                    <a16:rowId xmlns:a16="http://schemas.microsoft.com/office/drawing/2014/main" val="1101412178"/>
                  </a:ext>
                </a:extLst>
              </a:tr>
              <a:tr h="268905">
                <a:tc>
                  <a:txBody>
                    <a:bodyPr/>
                    <a:lstStyle/>
                    <a:p>
                      <a:pPr marL="0" marR="0" lvl="0" indent="0" algn="l" rtl="0">
                        <a:lnSpc>
                          <a:spcPct val="100000"/>
                        </a:lnSpc>
                        <a:spcBef>
                          <a:spcPts val="0"/>
                        </a:spcBef>
                        <a:spcAft>
                          <a:spcPts val="0"/>
                        </a:spcAft>
                        <a:buNone/>
                      </a:pPr>
                      <a:r>
                        <a:rPr lang="en" sz="800"/>
                        <a:t>16:30 </a:t>
                      </a:r>
                      <a:endParaRPr sz="800"/>
                    </a:p>
                  </a:txBody>
                  <a:tcPr marL="45720" marR="45720" anchor="ctr"/>
                </a:tc>
                <a:tc>
                  <a:txBody>
                    <a:bodyPr/>
                    <a:lstStyle/>
                    <a:p>
                      <a:pPr marL="0" marR="0" lvl="0" indent="0" algn="l" rtl="0">
                        <a:lnSpc>
                          <a:spcPct val="100000"/>
                        </a:lnSpc>
                        <a:spcBef>
                          <a:spcPts val="0"/>
                        </a:spcBef>
                        <a:spcAft>
                          <a:spcPts val="0"/>
                        </a:spcAft>
                        <a:buNone/>
                      </a:pPr>
                      <a:r>
                        <a:rPr lang="en" sz="800" dirty="0"/>
                        <a:t>Last boat trip </a:t>
                      </a:r>
                      <a:endParaRPr sz="800" dirty="0"/>
                    </a:p>
                  </a:txBody>
                  <a:tcPr marL="45720" marR="45720" anchor="ctr"/>
                </a:tc>
                <a:tc>
                  <a:txBody>
                    <a:bodyPr/>
                    <a:lstStyle/>
                    <a:p>
                      <a:pPr marL="0" marR="0" lvl="0" indent="0" algn="l" rtl="0">
                        <a:lnSpc>
                          <a:spcPct val="100000"/>
                        </a:lnSpc>
                        <a:spcBef>
                          <a:spcPts val="0"/>
                        </a:spcBef>
                        <a:spcAft>
                          <a:spcPts val="0"/>
                        </a:spcAft>
                        <a:buNone/>
                      </a:pPr>
                      <a:r>
                        <a:rPr lang="en" sz="800" dirty="0"/>
                        <a:t>Last boat trip </a:t>
                      </a:r>
                      <a:endParaRPr sz="800" dirty="0"/>
                    </a:p>
                  </a:txBody>
                  <a:tcPr marL="45720" marR="45720" anchor="ctr"/>
                </a:tc>
                <a:extLst>
                  <a:ext uri="{0D108BD9-81ED-4DB2-BD59-A6C34878D82A}">
                    <a16:rowId xmlns:a16="http://schemas.microsoft.com/office/drawing/2014/main" val="3731543938"/>
                  </a:ext>
                </a:extLst>
              </a:tr>
              <a:tr h="315998">
                <a:tc>
                  <a:txBody>
                    <a:bodyPr/>
                    <a:lstStyle/>
                    <a:p>
                      <a:pPr marL="0" marR="0" lvl="0" indent="0" algn="l" rtl="0">
                        <a:lnSpc>
                          <a:spcPct val="100000"/>
                        </a:lnSpc>
                        <a:spcBef>
                          <a:spcPts val="0"/>
                        </a:spcBef>
                        <a:spcAft>
                          <a:spcPts val="0"/>
                        </a:spcAft>
                        <a:buNone/>
                      </a:pPr>
                      <a:r>
                        <a:rPr lang="en" sz="800" dirty="0"/>
                        <a:t>17:00 </a:t>
                      </a:r>
                      <a:endParaRPr sz="800" dirty="0"/>
                    </a:p>
                  </a:txBody>
                  <a:tcPr marL="45720" marR="45720" anchor="ctr"/>
                </a:tc>
                <a:tc>
                  <a:txBody>
                    <a:bodyPr/>
                    <a:lstStyle/>
                    <a:p>
                      <a:pPr marL="0" marR="0" lvl="0" indent="0" algn="l" rtl="0">
                        <a:lnSpc>
                          <a:spcPct val="100000"/>
                        </a:lnSpc>
                        <a:spcBef>
                          <a:spcPts val="0"/>
                        </a:spcBef>
                        <a:spcAft>
                          <a:spcPts val="0"/>
                        </a:spcAft>
                        <a:buNone/>
                      </a:pPr>
                      <a:r>
                        <a:rPr lang="en" sz="800" dirty="0"/>
                        <a:t>Stalls close/Raffle drawn</a:t>
                      </a:r>
                    </a:p>
                  </a:txBody>
                  <a:tcPr marL="45720" marR="45720" anchor="ctr"/>
                </a:tc>
                <a:tc>
                  <a:txBody>
                    <a:bodyPr/>
                    <a:lstStyle/>
                    <a:p>
                      <a:pPr marL="0" marR="0" lvl="0" indent="0" algn="l" rtl="0">
                        <a:lnSpc>
                          <a:spcPct val="100000"/>
                        </a:lnSpc>
                        <a:spcBef>
                          <a:spcPts val="0"/>
                        </a:spcBef>
                        <a:spcAft>
                          <a:spcPts val="0"/>
                        </a:spcAft>
                        <a:buNone/>
                      </a:pPr>
                      <a:r>
                        <a:rPr lang="en" sz="800" dirty="0"/>
                        <a:t>Stalls close/Raffle drawn </a:t>
                      </a:r>
                      <a:endParaRPr sz="800" dirty="0"/>
                    </a:p>
                  </a:txBody>
                  <a:tcPr marL="45720" marR="45720" anchor="ctr"/>
                </a:tc>
                <a:extLst>
                  <a:ext uri="{0D108BD9-81ED-4DB2-BD59-A6C34878D82A}">
                    <a16:rowId xmlns:a16="http://schemas.microsoft.com/office/drawing/2014/main" val="3159827133"/>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2089</TotalTime>
  <Words>753</Words>
  <Application>Microsoft Office PowerPoint</Application>
  <PresentationFormat>Custom</PresentationFormat>
  <Paragraphs>90</Paragraphs>
  <Slides>2</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Mick Francis</dc:creator>
  <cp:lastModifiedBy>Mick Francis</cp:lastModifiedBy>
  <cp:revision>2</cp:revision>
  <cp:lastPrinted>2024-07-08T13:47:58Z</cp:lastPrinted>
  <dcterms:modified xsi:type="dcterms:W3CDTF">2025-07-10T09:41:37Z</dcterms:modified>
</cp:coreProperties>
</file>