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4"/>
    <p:sldMasterId id="2147483936" r:id="rId5"/>
    <p:sldMasterId id="2147483943" r:id="rId6"/>
    <p:sldMasterId id="2147483965" r:id="rId7"/>
    <p:sldMasterId id="2147483968" r:id="rId8"/>
    <p:sldMasterId id="2147483971" r:id="rId9"/>
    <p:sldMasterId id="2147483976" r:id="rId10"/>
    <p:sldMasterId id="2147484001" r:id="rId11"/>
  </p:sldMasterIdLst>
  <p:notesMasterIdLst>
    <p:notesMasterId r:id="rId59"/>
  </p:notesMasterIdLst>
  <p:sldIdLst>
    <p:sldId id="547" r:id="rId12"/>
    <p:sldId id="258" r:id="rId13"/>
    <p:sldId id="372" r:id="rId14"/>
    <p:sldId id="549" r:id="rId15"/>
    <p:sldId id="426" r:id="rId16"/>
    <p:sldId id="375" r:id="rId17"/>
    <p:sldId id="475" r:id="rId18"/>
    <p:sldId id="429" r:id="rId19"/>
    <p:sldId id="476" r:id="rId20"/>
    <p:sldId id="550" r:id="rId21"/>
    <p:sldId id="477" r:id="rId22"/>
    <p:sldId id="551" r:id="rId23"/>
    <p:sldId id="552" r:id="rId24"/>
    <p:sldId id="553" r:id="rId25"/>
    <p:sldId id="478" r:id="rId26"/>
    <p:sldId id="479" r:id="rId27"/>
    <p:sldId id="480" r:id="rId28"/>
    <p:sldId id="481" r:id="rId29"/>
    <p:sldId id="482" r:id="rId30"/>
    <p:sldId id="483" r:id="rId31"/>
    <p:sldId id="484" r:id="rId32"/>
    <p:sldId id="485" r:id="rId33"/>
    <p:sldId id="486" r:id="rId34"/>
    <p:sldId id="487" r:id="rId35"/>
    <p:sldId id="488" r:id="rId36"/>
    <p:sldId id="489" r:id="rId37"/>
    <p:sldId id="490" r:id="rId38"/>
    <p:sldId id="491" r:id="rId39"/>
    <p:sldId id="509" r:id="rId40"/>
    <p:sldId id="493" r:id="rId41"/>
    <p:sldId id="494" r:id="rId42"/>
    <p:sldId id="495" r:id="rId43"/>
    <p:sldId id="496" r:id="rId44"/>
    <p:sldId id="497" r:id="rId45"/>
    <p:sldId id="498" r:id="rId46"/>
    <p:sldId id="499" r:id="rId47"/>
    <p:sldId id="500" r:id="rId48"/>
    <p:sldId id="501" r:id="rId49"/>
    <p:sldId id="502" r:id="rId50"/>
    <p:sldId id="503" r:id="rId51"/>
    <p:sldId id="504" r:id="rId52"/>
    <p:sldId id="505" r:id="rId53"/>
    <p:sldId id="506" r:id="rId54"/>
    <p:sldId id="507" r:id="rId55"/>
    <p:sldId id="554" r:id="rId56"/>
    <p:sldId id="555" r:id="rId57"/>
    <p:sldId id="548" r:id="rId5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240" userDrawn="1">
          <p15:clr>
            <a:srgbClr val="A4A3A4"/>
          </p15:clr>
        </p15:guide>
        <p15:guide id="3" pos="3840" userDrawn="1">
          <p15:clr>
            <a:srgbClr val="A4A3A4"/>
          </p15:clr>
        </p15:guide>
        <p15:guide id="4" pos="7440" userDrawn="1">
          <p15:clr>
            <a:srgbClr val="A4A3A4"/>
          </p15:clr>
        </p15:guide>
        <p15:guide id="5" orient="horz" pos="1112" userDrawn="1">
          <p15:clr>
            <a:srgbClr val="A4A3A4"/>
          </p15:clr>
        </p15:guide>
        <p15:guide id="6" pos="505"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rvin, Megan - Hoboken" initials="MG" lastIdx="38" clrIdx="0"/>
  <p:cmAuthor id="1" name="Michael, Leah - Indianapolis" initials="LM" lastIdx="9" clrIdx="1"/>
  <p:cmAuthor id="2" name="Heaney, Barbara - Hoboken" initials="BH" lastIdx="3" clrIdx="2"/>
  <p:cmAuthor id="3" name="Perry, Nancy - Hoboken" initials="NP"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600"/>
    <a:srgbClr val="0000A3"/>
    <a:srgbClr val="EAEAE9"/>
    <a:srgbClr val="E4E5E3"/>
    <a:srgbClr val="F2F2F1"/>
    <a:srgbClr val="EB9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50358A-E957-47EB-971B-8F54F380F7CE}" v="6" dt="2020-03-10T16:04:48.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8010" autoAdjust="0"/>
  </p:normalViewPr>
  <p:slideViewPr>
    <p:cSldViewPr>
      <p:cViewPr varScale="1">
        <p:scale>
          <a:sx n="98" d="100"/>
          <a:sy n="98" d="100"/>
        </p:scale>
        <p:origin x="186" y="90"/>
      </p:cViewPr>
      <p:guideLst>
        <p:guide orient="horz" pos="3936"/>
        <p:guide pos="240"/>
        <p:guide pos="3840"/>
        <p:guide pos="7440"/>
        <p:guide orient="horz" pos="1112"/>
        <p:guide pos="505"/>
      </p:guideLst>
    </p:cSldViewPr>
  </p:slideViewPr>
  <p:outlineViewPr>
    <p:cViewPr>
      <p:scale>
        <a:sx n="33" d="100"/>
        <a:sy n="33" d="100"/>
      </p:scale>
      <p:origin x="0" y="-1920"/>
    </p:cViewPr>
  </p:outlineViewPr>
  <p:notesTextViewPr>
    <p:cViewPr>
      <p:scale>
        <a:sx n="66" d="100"/>
        <a:sy n="66" d="100"/>
      </p:scale>
      <p:origin x="0" y="0"/>
    </p:cViewPr>
  </p:notesTextViewPr>
  <p:sorterViewPr>
    <p:cViewPr>
      <p:scale>
        <a:sx n="70" d="100"/>
        <a:sy n="70" d="100"/>
      </p:scale>
      <p:origin x="0" y="0"/>
    </p:cViewPr>
  </p:sorterViewPr>
  <p:notesViewPr>
    <p:cSldViewPr>
      <p:cViewPr varScale="1">
        <p:scale>
          <a:sx n="134" d="100"/>
          <a:sy n="134" d="100"/>
        </p:scale>
        <p:origin x="3184"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1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ata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ata19.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15.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20.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DFDC5F-06B3-4ADA-B9D8-E8F437B58B4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33CF2F-4D75-4A11-BB89-8D1983189AA0}">
      <dgm:prSet/>
      <dgm:spPr/>
      <dgm:t>
        <a:bodyPr/>
        <a:lstStyle/>
        <a:p>
          <a:pPr>
            <a:lnSpc>
              <a:spcPct val="100000"/>
            </a:lnSpc>
          </a:pPr>
          <a:r>
            <a:rPr lang="en-US" b="0" i="0" baseline="0"/>
            <a:t>Your eating habits</a:t>
          </a:r>
          <a:endParaRPr lang="en-US"/>
        </a:p>
      </dgm:t>
    </dgm:pt>
    <dgm:pt modelId="{320BF792-B17A-4883-83E8-DA638A7F2A33}" type="parTrans" cxnId="{F9E63332-5902-4EAF-B9DB-ACFB0FF65C6A}">
      <dgm:prSet/>
      <dgm:spPr/>
      <dgm:t>
        <a:bodyPr/>
        <a:lstStyle/>
        <a:p>
          <a:endParaRPr lang="en-US"/>
        </a:p>
      </dgm:t>
    </dgm:pt>
    <dgm:pt modelId="{AAFF9EA5-A44A-4A60-84B6-B1CC238D7C3E}" type="sibTrans" cxnId="{F9E63332-5902-4EAF-B9DB-ACFB0FF65C6A}">
      <dgm:prSet/>
      <dgm:spPr/>
      <dgm:t>
        <a:bodyPr/>
        <a:lstStyle/>
        <a:p>
          <a:endParaRPr lang="en-US"/>
        </a:p>
      </dgm:t>
    </dgm:pt>
    <dgm:pt modelId="{8B8A50BF-041B-4915-A0B4-E17BEDBFF582}">
      <dgm:prSet/>
      <dgm:spPr/>
      <dgm:t>
        <a:bodyPr/>
        <a:lstStyle/>
        <a:p>
          <a:pPr>
            <a:lnSpc>
              <a:spcPct val="100000"/>
            </a:lnSpc>
          </a:pPr>
          <a:r>
            <a:rPr lang="en-US" b="0" i="0" baseline="0"/>
            <a:t>Ready availability of tasty ultra—processed foods</a:t>
          </a:r>
          <a:endParaRPr lang="en-US"/>
        </a:p>
      </dgm:t>
    </dgm:pt>
    <dgm:pt modelId="{AEE17E46-5AA9-47E5-BA13-411A9869CFD6}" type="parTrans" cxnId="{D08D5720-0CF8-4273-8E75-4E418DFB5D5C}">
      <dgm:prSet/>
      <dgm:spPr/>
      <dgm:t>
        <a:bodyPr/>
        <a:lstStyle/>
        <a:p>
          <a:endParaRPr lang="en-US"/>
        </a:p>
      </dgm:t>
    </dgm:pt>
    <dgm:pt modelId="{AF81C45D-D8AC-452D-B9C1-6D2C7FB09208}" type="sibTrans" cxnId="{D08D5720-0CF8-4273-8E75-4E418DFB5D5C}">
      <dgm:prSet/>
      <dgm:spPr/>
      <dgm:t>
        <a:bodyPr/>
        <a:lstStyle/>
        <a:p>
          <a:endParaRPr lang="en-US"/>
        </a:p>
      </dgm:t>
    </dgm:pt>
    <dgm:pt modelId="{2ABB9A0B-577C-43DC-B17C-54B6D054A5B1}">
      <dgm:prSet/>
      <dgm:spPr/>
      <dgm:t>
        <a:bodyPr/>
        <a:lstStyle/>
        <a:p>
          <a:pPr>
            <a:lnSpc>
              <a:spcPct val="100000"/>
            </a:lnSpc>
          </a:pPr>
          <a:r>
            <a:rPr lang="en-US" b="0" i="0" baseline="0"/>
            <a:t>Your physical activity level</a:t>
          </a:r>
          <a:endParaRPr lang="en-US"/>
        </a:p>
      </dgm:t>
    </dgm:pt>
    <dgm:pt modelId="{91A121A4-F29D-4A1B-9E7B-0AA5AB8667B3}" type="parTrans" cxnId="{EEB32BAE-ACC7-4755-856D-C60648A3EF19}">
      <dgm:prSet/>
      <dgm:spPr/>
      <dgm:t>
        <a:bodyPr/>
        <a:lstStyle/>
        <a:p>
          <a:endParaRPr lang="en-US"/>
        </a:p>
      </dgm:t>
    </dgm:pt>
    <dgm:pt modelId="{1E56BD36-84C2-4731-B895-B5C1C4CCCE62}" type="sibTrans" cxnId="{EEB32BAE-ACC7-4755-856D-C60648A3EF19}">
      <dgm:prSet/>
      <dgm:spPr/>
      <dgm:t>
        <a:bodyPr/>
        <a:lstStyle/>
        <a:p>
          <a:endParaRPr lang="en-US"/>
        </a:p>
      </dgm:t>
    </dgm:pt>
    <dgm:pt modelId="{52209812-AF3F-4F1C-B8FD-DC5D888B6B64}">
      <dgm:prSet/>
      <dgm:spPr/>
      <dgm:t>
        <a:bodyPr/>
        <a:lstStyle/>
        <a:p>
          <a:pPr>
            <a:lnSpc>
              <a:spcPct val="100000"/>
            </a:lnSpc>
          </a:pPr>
          <a:r>
            <a:rPr lang="en-US" b="0" i="0" baseline="0"/>
            <a:t>Your cultural and/or socioeconomic background</a:t>
          </a:r>
          <a:endParaRPr lang="en-US"/>
        </a:p>
      </dgm:t>
    </dgm:pt>
    <dgm:pt modelId="{963697CB-833C-4395-9A49-17718C1754B2}" type="parTrans" cxnId="{F882A71C-92BC-4D1A-A84C-63DD3366C67B}">
      <dgm:prSet/>
      <dgm:spPr/>
      <dgm:t>
        <a:bodyPr/>
        <a:lstStyle/>
        <a:p>
          <a:endParaRPr lang="en-US"/>
        </a:p>
      </dgm:t>
    </dgm:pt>
    <dgm:pt modelId="{92E0D12A-8CBA-4915-94DB-DBA3EEB44D92}" type="sibTrans" cxnId="{F882A71C-92BC-4D1A-A84C-63DD3366C67B}">
      <dgm:prSet/>
      <dgm:spPr/>
      <dgm:t>
        <a:bodyPr/>
        <a:lstStyle/>
        <a:p>
          <a:endParaRPr lang="en-US"/>
        </a:p>
      </dgm:t>
    </dgm:pt>
    <dgm:pt modelId="{F83A32B5-9810-4C19-B336-8F31252C33DF}">
      <dgm:prSet/>
      <dgm:spPr/>
      <dgm:t>
        <a:bodyPr/>
        <a:lstStyle/>
        <a:p>
          <a:pPr>
            <a:lnSpc>
              <a:spcPct val="100000"/>
            </a:lnSpc>
          </a:pPr>
          <a:r>
            <a:rPr lang="en-US" b="0" i="0" baseline="0"/>
            <a:t>Your genetics</a:t>
          </a:r>
          <a:endParaRPr lang="en-US"/>
        </a:p>
      </dgm:t>
    </dgm:pt>
    <dgm:pt modelId="{5F03B88E-B888-423B-A394-DED5B6125E59}" type="parTrans" cxnId="{F4D519CE-5DD1-42C0-A49B-3375200800F8}">
      <dgm:prSet/>
      <dgm:spPr/>
      <dgm:t>
        <a:bodyPr/>
        <a:lstStyle/>
        <a:p>
          <a:endParaRPr lang="en-US"/>
        </a:p>
      </dgm:t>
    </dgm:pt>
    <dgm:pt modelId="{A9A5DA38-25F8-4CC7-9008-B7E146FAFCAB}" type="sibTrans" cxnId="{F4D519CE-5DD1-42C0-A49B-3375200800F8}">
      <dgm:prSet/>
      <dgm:spPr/>
      <dgm:t>
        <a:bodyPr/>
        <a:lstStyle/>
        <a:p>
          <a:endParaRPr lang="en-US"/>
        </a:p>
      </dgm:t>
    </dgm:pt>
    <dgm:pt modelId="{0D7F55CE-BEC1-4588-B0CF-BDA943786733}" type="pres">
      <dgm:prSet presAssocID="{01DFDC5F-06B3-4ADA-B9D8-E8F437B58B45}" presName="root" presStyleCnt="0">
        <dgm:presLayoutVars>
          <dgm:dir/>
          <dgm:resizeHandles val="exact"/>
        </dgm:presLayoutVars>
      </dgm:prSet>
      <dgm:spPr/>
    </dgm:pt>
    <dgm:pt modelId="{ED941EA1-684D-4E3C-8171-E5299030F483}" type="pres">
      <dgm:prSet presAssocID="{6D33CF2F-4D75-4A11-BB89-8D1983189AA0}" presName="compNode" presStyleCnt="0"/>
      <dgm:spPr/>
    </dgm:pt>
    <dgm:pt modelId="{A4C033C4-A70B-4DFD-9B2F-F2F86E6041DE}" type="pres">
      <dgm:prSet presAssocID="{6D33CF2F-4D75-4A11-BB89-8D1983189AA0}" presName="bgRect" presStyleLbl="bgShp" presStyleIdx="0" presStyleCnt="5"/>
      <dgm:spPr/>
    </dgm:pt>
    <dgm:pt modelId="{402B1BF5-A569-43ED-A653-13ADDE5DB809}" type="pres">
      <dgm:prSet presAssocID="{6D33CF2F-4D75-4A11-BB89-8D1983189AA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rk and knife"/>
        </a:ext>
      </dgm:extLst>
    </dgm:pt>
    <dgm:pt modelId="{051ACF04-3C05-43D0-81A4-E10AE145F6BB}" type="pres">
      <dgm:prSet presAssocID="{6D33CF2F-4D75-4A11-BB89-8D1983189AA0}" presName="spaceRect" presStyleCnt="0"/>
      <dgm:spPr/>
    </dgm:pt>
    <dgm:pt modelId="{982CDC3D-D873-49EE-9369-DD714692A92D}" type="pres">
      <dgm:prSet presAssocID="{6D33CF2F-4D75-4A11-BB89-8D1983189AA0}" presName="parTx" presStyleLbl="revTx" presStyleIdx="0" presStyleCnt="5">
        <dgm:presLayoutVars>
          <dgm:chMax val="0"/>
          <dgm:chPref val="0"/>
        </dgm:presLayoutVars>
      </dgm:prSet>
      <dgm:spPr/>
    </dgm:pt>
    <dgm:pt modelId="{8297A30E-6819-47C5-8EEE-416E6C7B3F0B}" type="pres">
      <dgm:prSet presAssocID="{AAFF9EA5-A44A-4A60-84B6-B1CC238D7C3E}" presName="sibTrans" presStyleCnt="0"/>
      <dgm:spPr/>
    </dgm:pt>
    <dgm:pt modelId="{EA89E191-B23D-432C-A3F5-B7F2F0F0BFDF}" type="pres">
      <dgm:prSet presAssocID="{8B8A50BF-041B-4915-A0B4-E17BEDBFF582}" presName="compNode" presStyleCnt="0"/>
      <dgm:spPr/>
    </dgm:pt>
    <dgm:pt modelId="{588CA265-7F72-447E-A2BB-9EA3044C123A}" type="pres">
      <dgm:prSet presAssocID="{8B8A50BF-041B-4915-A0B4-E17BEDBFF582}" presName="bgRect" presStyleLbl="bgShp" presStyleIdx="1" presStyleCnt="5"/>
      <dgm:spPr/>
    </dgm:pt>
    <dgm:pt modelId="{F2BF3F53-364F-4DB4-9AE1-EBA3CD0C13EC}" type="pres">
      <dgm:prSet presAssocID="{8B8A50BF-041B-4915-A0B4-E17BEDBFF58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oked Turkey"/>
        </a:ext>
      </dgm:extLst>
    </dgm:pt>
    <dgm:pt modelId="{A1DF16B4-F202-4B69-A16F-7A05B23D87E1}" type="pres">
      <dgm:prSet presAssocID="{8B8A50BF-041B-4915-A0B4-E17BEDBFF582}" presName="spaceRect" presStyleCnt="0"/>
      <dgm:spPr/>
    </dgm:pt>
    <dgm:pt modelId="{6B3CDF84-B936-4426-BADD-B16AE372C117}" type="pres">
      <dgm:prSet presAssocID="{8B8A50BF-041B-4915-A0B4-E17BEDBFF582}" presName="parTx" presStyleLbl="revTx" presStyleIdx="1" presStyleCnt="5">
        <dgm:presLayoutVars>
          <dgm:chMax val="0"/>
          <dgm:chPref val="0"/>
        </dgm:presLayoutVars>
      </dgm:prSet>
      <dgm:spPr/>
    </dgm:pt>
    <dgm:pt modelId="{6F02AE5A-D586-438A-B524-11B32A43C608}" type="pres">
      <dgm:prSet presAssocID="{AF81C45D-D8AC-452D-B9C1-6D2C7FB09208}" presName="sibTrans" presStyleCnt="0"/>
      <dgm:spPr/>
    </dgm:pt>
    <dgm:pt modelId="{D46B5F86-219C-46D2-BB9A-7A18E15D4451}" type="pres">
      <dgm:prSet presAssocID="{2ABB9A0B-577C-43DC-B17C-54B6D054A5B1}" presName="compNode" presStyleCnt="0"/>
      <dgm:spPr/>
    </dgm:pt>
    <dgm:pt modelId="{B19C52A4-4088-40F6-B929-80F38C281094}" type="pres">
      <dgm:prSet presAssocID="{2ABB9A0B-577C-43DC-B17C-54B6D054A5B1}" presName="bgRect" presStyleLbl="bgShp" presStyleIdx="2" presStyleCnt="5"/>
      <dgm:spPr/>
    </dgm:pt>
    <dgm:pt modelId="{3A95142C-6C70-4BD2-A879-6525BC3C9E15}" type="pres">
      <dgm:prSet presAssocID="{2ABB9A0B-577C-43DC-B17C-54B6D054A5B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un"/>
        </a:ext>
      </dgm:extLst>
    </dgm:pt>
    <dgm:pt modelId="{C9035673-F9EF-4C62-94D4-783F6905DB0E}" type="pres">
      <dgm:prSet presAssocID="{2ABB9A0B-577C-43DC-B17C-54B6D054A5B1}" presName="spaceRect" presStyleCnt="0"/>
      <dgm:spPr/>
    </dgm:pt>
    <dgm:pt modelId="{BB5F3DEC-240C-4CD0-BCD2-F82900E42361}" type="pres">
      <dgm:prSet presAssocID="{2ABB9A0B-577C-43DC-B17C-54B6D054A5B1}" presName="parTx" presStyleLbl="revTx" presStyleIdx="2" presStyleCnt="5">
        <dgm:presLayoutVars>
          <dgm:chMax val="0"/>
          <dgm:chPref val="0"/>
        </dgm:presLayoutVars>
      </dgm:prSet>
      <dgm:spPr/>
    </dgm:pt>
    <dgm:pt modelId="{08657B3E-C675-4D61-B697-6030318F5549}" type="pres">
      <dgm:prSet presAssocID="{1E56BD36-84C2-4731-B895-B5C1C4CCCE62}" presName="sibTrans" presStyleCnt="0"/>
      <dgm:spPr/>
    </dgm:pt>
    <dgm:pt modelId="{FFC85283-DF83-41BF-B35A-FE0AD093B99F}" type="pres">
      <dgm:prSet presAssocID="{52209812-AF3F-4F1C-B8FD-DC5D888B6B64}" presName="compNode" presStyleCnt="0"/>
      <dgm:spPr/>
    </dgm:pt>
    <dgm:pt modelId="{1DA5D0E6-CEF1-4AA7-935B-AF2ADF41B0DB}" type="pres">
      <dgm:prSet presAssocID="{52209812-AF3F-4F1C-B8FD-DC5D888B6B64}" presName="bgRect" presStyleLbl="bgShp" presStyleIdx="3" presStyleCnt="5"/>
      <dgm:spPr/>
    </dgm:pt>
    <dgm:pt modelId="{D68FA9BA-D502-44CB-8901-DEDA4C031D89}" type="pres">
      <dgm:prSet presAssocID="{52209812-AF3F-4F1C-B8FD-DC5D888B6B6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ustomer Review"/>
        </a:ext>
      </dgm:extLst>
    </dgm:pt>
    <dgm:pt modelId="{C579922A-6703-4031-91E8-8A4CA7AF45F7}" type="pres">
      <dgm:prSet presAssocID="{52209812-AF3F-4F1C-B8FD-DC5D888B6B64}" presName="spaceRect" presStyleCnt="0"/>
      <dgm:spPr/>
    </dgm:pt>
    <dgm:pt modelId="{19AA9B3E-7EB7-46E2-97A3-F4E6582A2600}" type="pres">
      <dgm:prSet presAssocID="{52209812-AF3F-4F1C-B8FD-DC5D888B6B64}" presName="parTx" presStyleLbl="revTx" presStyleIdx="3" presStyleCnt="5">
        <dgm:presLayoutVars>
          <dgm:chMax val="0"/>
          <dgm:chPref val="0"/>
        </dgm:presLayoutVars>
      </dgm:prSet>
      <dgm:spPr/>
    </dgm:pt>
    <dgm:pt modelId="{33294489-2483-43DF-BEE4-63603691CBD8}" type="pres">
      <dgm:prSet presAssocID="{92E0D12A-8CBA-4915-94DB-DBA3EEB44D92}" presName="sibTrans" presStyleCnt="0"/>
      <dgm:spPr/>
    </dgm:pt>
    <dgm:pt modelId="{C3E95DC4-89F1-496E-962A-CFE8AAAD2D1B}" type="pres">
      <dgm:prSet presAssocID="{F83A32B5-9810-4C19-B336-8F31252C33DF}" presName="compNode" presStyleCnt="0"/>
      <dgm:spPr/>
    </dgm:pt>
    <dgm:pt modelId="{A6156F25-BB86-412C-8F99-3CA64FBBAC51}" type="pres">
      <dgm:prSet presAssocID="{F83A32B5-9810-4C19-B336-8F31252C33DF}" presName="bgRect" presStyleLbl="bgShp" presStyleIdx="4" presStyleCnt="5"/>
      <dgm:spPr/>
    </dgm:pt>
    <dgm:pt modelId="{6734AFD3-417A-4F1D-A1BF-6F4BBE1D69A0}" type="pres">
      <dgm:prSet presAssocID="{F83A32B5-9810-4C19-B336-8F31252C33D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NA"/>
        </a:ext>
      </dgm:extLst>
    </dgm:pt>
    <dgm:pt modelId="{3BC7EFDA-FC4F-4D82-AC02-A28ABDD470E8}" type="pres">
      <dgm:prSet presAssocID="{F83A32B5-9810-4C19-B336-8F31252C33DF}" presName="spaceRect" presStyleCnt="0"/>
      <dgm:spPr/>
    </dgm:pt>
    <dgm:pt modelId="{0F422C9C-D5CC-4AA6-A2C0-16F15C97130E}" type="pres">
      <dgm:prSet presAssocID="{F83A32B5-9810-4C19-B336-8F31252C33DF}" presName="parTx" presStyleLbl="revTx" presStyleIdx="4" presStyleCnt="5">
        <dgm:presLayoutVars>
          <dgm:chMax val="0"/>
          <dgm:chPref val="0"/>
        </dgm:presLayoutVars>
      </dgm:prSet>
      <dgm:spPr/>
    </dgm:pt>
  </dgm:ptLst>
  <dgm:cxnLst>
    <dgm:cxn modelId="{F882A71C-92BC-4D1A-A84C-63DD3366C67B}" srcId="{01DFDC5F-06B3-4ADA-B9D8-E8F437B58B45}" destId="{52209812-AF3F-4F1C-B8FD-DC5D888B6B64}" srcOrd="3" destOrd="0" parTransId="{963697CB-833C-4395-9A49-17718C1754B2}" sibTransId="{92E0D12A-8CBA-4915-94DB-DBA3EEB44D92}"/>
    <dgm:cxn modelId="{D08D5720-0CF8-4273-8E75-4E418DFB5D5C}" srcId="{01DFDC5F-06B3-4ADA-B9D8-E8F437B58B45}" destId="{8B8A50BF-041B-4915-A0B4-E17BEDBFF582}" srcOrd="1" destOrd="0" parTransId="{AEE17E46-5AA9-47E5-BA13-411A9869CFD6}" sibTransId="{AF81C45D-D8AC-452D-B9C1-6D2C7FB09208}"/>
    <dgm:cxn modelId="{C5BFC725-6042-4D2A-AE27-B32A8BF2435F}" type="presOf" srcId="{6D33CF2F-4D75-4A11-BB89-8D1983189AA0}" destId="{982CDC3D-D873-49EE-9369-DD714692A92D}" srcOrd="0" destOrd="0" presId="urn:microsoft.com/office/officeart/2018/2/layout/IconVerticalSolidList"/>
    <dgm:cxn modelId="{F9E63332-5902-4EAF-B9DB-ACFB0FF65C6A}" srcId="{01DFDC5F-06B3-4ADA-B9D8-E8F437B58B45}" destId="{6D33CF2F-4D75-4A11-BB89-8D1983189AA0}" srcOrd="0" destOrd="0" parTransId="{320BF792-B17A-4883-83E8-DA638A7F2A33}" sibTransId="{AAFF9EA5-A44A-4A60-84B6-B1CC238D7C3E}"/>
    <dgm:cxn modelId="{C560FC81-3B27-45BF-81F9-09BCAE861DA3}" type="presOf" srcId="{F83A32B5-9810-4C19-B336-8F31252C33DF}" destId="{0F422C9C-D5CC-4AA6-A2C0-16F15C97130E}" srcOrd="0" destOrd="0" presId="urn:microsoft.com/office/officeart/2018/2/layout/IconVerticalSolidList"/>
    <dgm:cxn modelId="{ACD94B9D-8C76-4395-9871-7E9B9FA5A407}" type="presOf" srcId="{2ABB9A0B-577C-43DC-B17C-54B6D054A5B1}" destId="{BB5F3DEC-240C-4CD0-BCD2-F82900E42361}" srcOrd="0" destOrd="0" presId="urn:microsoft.com/office/officeart/2018/2/layout/IconVerticalSolidList"/>
    <dgm:cxn modelId="{EEB32BAE-ACC7-4755-856D-C60648A3EF19}" srcId="{01DFDC5F-06B3-4ADA-B9D8-E8F437B58B45}" destId="{2ABB9A0B-577C-43DC-B17C-54B6D054A5B1}" srcOrd="2" destOrd="0" parTransId="{91A121A4-F29D-4A1B-9E7B-0AA5AB8667B3}" sibTransId="{1E56BD36-84C2-4731-B895-B5C1C4CCCE62}"/>
    <dgm:cxn modelId="{F4D519CE-5DD1-42C0-A49B-3375200800F8}" srcId="{01DFDC5F-06B3-4ADA-B9D8-E8F437B58B45}" destId="{F83A32B5-9810-4C19-B336-8F31252C33DF}" srcOrd="4" destOrd="0" parTransId="{5F03B88E-B888-423B-A394-DED5B6125E59}" sibTransId="{A9A5DA38-25F8-4CC7-9008-B7E146FAFCAB}"/>
    <dgm:cxn modelId="{30E7DBD0-FCFE-4DF0-B8A7-260F32D7A915}" type="presOf" srcId="{8B8A50BF-041B-4915-A0B4-E17BEDBFF582}" destId="{6B3CDF84-B936-4426-BADD-B16AE372C117}" srcOrd="0" destOrd="0" presId="urn:microsoft.com/office/officeart/2018/2/layout/IconVerticalSolidList"/>
    <dgm:cxn modelId="{7CE20CF7-6E06-419F-A81B-F2DB316FA348}" type="presOf" srcId="{52209812-AF3F-4F1C-B8FD-DC5D888B6B64}" destId="{19AA9B3E-7EB7-46E2-97A3-F4E6582A2600}" srcOrd="0" destOrd="0" presId="urn:microsoft.com/office/officeart/2018/2/layout/IconVerticalSolidList"/>
    <dgm:cxn modelId="{E2F1E1FB-421E-49D0-89C7-A8DC638A1CB1}" type="presOf" srcId="{01DFDC5F-06B3-4ADA-B9D8-E8F437B58B45}" destId="{0D7F55CE-BEC1-4588-B0CF-BDA943786733}" srcOrd="0" destOrd="0" presId="urn:microsoft.com/office/officeart/2018/2/layout/IconVerticalSolidList"/>
    <dgm:cxn modelId="{C9DD8A16-9F04-4913-8F47-AA77DC589FCC}" type="presParOf" srcId="{0D7F55CE-BEC1-4588-B0CF-BDA943786733}" destId="{ED941EA1-684D-4E3C-8171-E5299030F483}" srcOrd="0" destOrd="0" presId="urn:microsoft.com/office/officeart/2018/2/layout/IconVerticalSolidList"/>
    <dgm:cxn modelId="{F59D7779-F9E1-4A65-8910-6A1B51512C44}" type="presParOf" srcId="{ED941EA1-684D-4E3C-8171-E5299030F483}" destId="{A4C033C4-A70B-4DFD-9B2F-F2F86E6041DE}" srcOrd="0" destOrd="0" presId="urn:microsoft.com/office/officeart/2018/2/layout/IconVerticalSolidList"/>
    <dgm:cxn modelId="{4A31BCFA-FC4A-4FE4-8A5D-2DA69244D75B}" type="presParOf" srcId="{ED941EA1-684D-4E3C-8171-E5299030F483}" destId="{402B1BF5-A569-43ED-A653-13ADDE5DB809}" srcOrd="1" destOrd="0" presId="urn:microsoft.com/office/officeart/2018/2/layout/IconVerticalSolidList"/>
    <dgm:cxn modelId="{D6765767-F440-4A2D-9583-A7D7950F544F}" type="presParOf" srcId="{ED941EA1-684D-4E3C-8171-E5299030F483}" destId="{051ACF04-3C05-43D0-81A4-E10AE145F6BB}" srcOrd="2" destOrd="0" presId="urn:microsoft.com/office/officeart/2018/2/layout/IconVerticalSolidList"/>
    <dgm:cxn modelId="{7B96992A-A3D6-4754-A4FA-609728285E99}" type="presParOf" srcId="{ED941EA1-684D-4E3C-8171-E5299030F483}" destId="{982CDC3D-D873-49EE-9369-DD714692A92D}" srcOrd="3" destOrd="0" presId="urn:microsoft.com/office/officeart/2018/2/layout/IconVerticalSolidList"/>
    <dgm:cxn modelId="{1C720050-1626-4771-B2BE-2105ACB28D18}" type="presParOf" srcId="{0D7F55CE-BEC1-4588-B0CF-BDA943786733}" destId="{8297A30E-6819-47C5-8EEE-416E6C7B3F0B}" srcOrd="1" destOrd="0" presId="urn:microsoft.com/office/officeart/2018/2/layout/IconVerticalSolidList"/>
    <dgm:cxn modelId="{213541E8-17A4-408C-9A55-AB7F0ED234A7}" type="presParOf" srcId="{0D7F55CE-BEC1-4588-B0CF-BDA943786733}" destId="{EA89E191-B23D-432C-A3F5-B7F2F0F0BFDF}" srcOrd="2" destOrd="0" presId="urn:microsoft.com/office/officeart/2018/2/layout/IconVerticalSolidList"/>
    <dgm:cxn modelId="{4B753953-0B0B-438A-95D6-DBE6F4F665A4}" type="presParOf" srcId="{EA89E191-B23D-432C-A3F5-B7F2F0F0BFDF}" destId="{588CA265-7F72-447E-A2BB-9EA3044C123A}" srcOrd="0" destOrd="0" presId="urn:microsoft.com/office/officeart/2018/2/layout/IconVerticalSolidList"/>
    <dgm:cxn modelId="{A96A8423-10A8-425B-8B92-2D705ED9994F}" type="presParOf" srcId="{EA89E191-B23D-432C-A3F5-B7F2F0F0BFDF}" destId="{F2BF3F53-364F-4DB4-9AE1-EBA3CD0C13EC}" srcOrd="1" destOrd="0" presId="urn:microsoft.com/office/officeart/2018/2/layout/IconVerticalSolidList"/>
    <dgm:cxn modelId="{8A275B87-3E25-4B20-8254-DB78E3BCD861}" type="presParOf" srcId="{EA89E191-B23D-432C-A3F5-B7F2F0F0BFDF}" destId="{A1DF16B4-F202-4B69-A16F-7A05B23D87E1}" srcOrd="2" destOrd="0" presId="urn:microsoft.com/office/officeart/2018/2/layout/IconVerticalSolidList"/>
    <dgm:cxn modelId="{44FF50CC-3357-40DD-B2A7-3C2055A8D47D}" type="presParOf" srcId="{EA89E191-B23D-432C-A3F5-B7F2F0F0BFDF}" destId="{6B3CDF84-B936-4426-BADD-B16AE372C117}" srcOrd="3" destOrd="0" presId="urn:microsoft.com/office/officeart/2018/2/layout/IconVerticalSolidList"/>
    <dgm:cxn modelId="{85BEF5D7-11FF-429A-B412-0E5CB856E665}" type="presParOf" srcId="{0D7F55CE-BEC1-4588-B0CF-BDA943786733}" destId="{6F02AE5A-D586-438A-B524-11B32A43C608}" srcOrd="3" destOrd="0" presId="urn:microsoft.com/office/officeart/2018/2/layout/IconVerticalSolidList"/>
    <dgm:cxn modelId="{2D3E1D3E-8FCE-4FE6-93A1-90B56953D20E}" type="presParOf" srcId="{0D7F55CE-BEC1-4588-B0CF-BDA943786733}" destId="{D46B5F86-219C-46D2-BB9A-7A18E15D4451}" srcOrd="4" destOrd="0" presId="urn:microsoft.com/office/officeart/2018/2/layout/IconVerticalSolidList"/>
    <dgm:cxn modelId="{19696504-4D83-43C0-9B6E-B943610114E4}" type="presParOf" srcId="{D46B5F86-219C-46D2-BB9A-7A18E15D4451}" destId="{B19C52A4-4088-40F6-B929-80F38C281094}" srcOrd="0" destOrd="0" presId="urn:microsoft.com/office/officeart/2018/2/layout/IconVerticalSolidList"/>
    <dgm:cxn modelId="{14A245B1-E4FC-48B7-9133-95A98B28B50F}" type="presParOf" srcId="{D46B5F86-219C-46D2-BB9A-7A18E15D4451}" destId="{3A95142C-6C70-4BD2-A879-6525BC3C9E15}" srcOrd="1" destOrd="0" presId="urn:microsoft.com/office/officeart/2018/2/layout/IconVerticalSolidList"/>
    <dgm:cxn modelId="{266738C0-EE9C-4439-9AE8-275DE9D78BE0}" type="presParOf" srcId="{D46B5F86-219C-46D2-BB9A-7A18E15D4451}" destId="{C9035673-F9EF-4C62-94D4-783F6905DB0E}" srcOrd="2" destOrd="0" presId="urn:microsoft.com/office/officeart/2018/2/layout/IconVerticalSolidList"/>
    <dgm:cxn modelId="{FFB0B6F9-F756-48F4-947C-EAFDDCC6807E}" type="presParOf" srcId="{D46B5F86-219C-46D2-BB9A-7A18E15D4451}" destId="{BB5F3DEC-240C-4CD0-BCD2-F82900E42361}" srcOrd="3" destOrd="0" presId="urn:microsoft.com/office/officeart/2018/2/layout/IconVerticalSolidList"/>
    <dgm:cxn modelId="{16C2F007-E43D-459C-896A-EF8BC4758751}" type="presParOf" srcId="{0D7F55CE-BEC1-4588-B0CF-BDA943786733}" destId="{08657B3E-C675-4D61-B697-6030318F5549}" srcOrd="5" destOrd="0" presId="urn:microsoft.com/office/officeart/2018/2/layout/IconVerticalSolidList"/>
    <dgm:cxn modelId="{F92AAE20-8342-4475-A848-B7A22A2A3551}" type="presParOf" srcId="{0D7F55CE-BEC1-4588-B0CF-BDA943786733}" destId="{FFC85283-DF83-41BF-B35A-FE0AD093B99F}" srcOrd="6" destOrd="0" presId="urn:microsoft.com/office/officeart/2018/2/layout/IconVerticalSolidList"/>
    <dgm:cxn modelId="{05FCF546-20E0-4421-950D-7AFAD806BCE7}" type="presParOf" srcId="{FFC85283-DF83-41BF-B35A-FE0AD093B99F}" destId="{1DA5D0E6-CEF1-4AA7-935B-AF2ADF41B0DB}" srcOrd="0" destOrd="0" presId="urn:microsoft.com/office/officeart/2018/2/layout/IconVerticalSolidList"/>
    <dgm:cxn modelId="{A45DD064-B53C-417A-AD9E-889F5D4D578F}" type="presParOf" srcId="{FFC85283-DF83-41BF-B35A-FE0AD093B99F}" destId="{D68FA9BA-D502-44CB-8901-DEDA4C031D89}" srcOrd="1" destOrd="0" presId="urn:microsoft.com/office/officeart/2018/2/layout/IconVerticalSolidList"/>
    <dgm:cxn modelId="{ECB0D56C-9008-4670-8E8D-926101B8E414}" type="presParOf" srcId="{FFC85283-DF83-41BF-B35A-FE0AD093B99F}" destId="{C579922A-6703-4031-91E8-8A4CA7AF45F7}" srcOrd="2" destOrd="0" presId="urn:microsoft.com/office/officeart/2018/2/layout/IconVerticalSolidList"/>
    <dgm:cxn modelId="{C2781BCA-8E94-48B0-8518-5D6049B94936}" type="presParOf" srcId="{FFC85283-DF83-41BF-B35A-FE0AD093B99F}" destId="{19AA9B3E-7EB7-46E2-97A3-F4E6582A2600}" srcOrd="3" destOrd="0" presId="urn:microsoft.com/office/officeart/2018/2/layout/IconVerticalSolidList"/>
    <dgm:cxn modelId="{C1B7D105-CC72-4EC2-B586-A90EE544E0C4}" type="presParOf" srcId="{0D7F55CE-BEC1-4588-B0CF-BDA943786733}" destId="{33294489-2483-43DF-BEE4-63603691CBD8}" srcOrd="7" destOrd="0" presId="urn:microsoft.com/office/officeart/2018/2/layout/IconVerticalSolidList"/>
    <dgm:cxn modelId="{BB474212-770B-4E17-9444-8C1D8721C476}" type="presParOf" srcId="{0D7F55CE-BEC1-4588-B0CF-BDA943786733}" destId="{C3E95DC4-89F1-496E-962A-CFE8AAAD2D1B}" srcOrd="8" destOrd="0" presId="urn:microsoft.com/office/officeart/2018/2/layout/IconVerticalSolidList"/>
    <dgm:cxn modelId="{BD41BF25-0690-4A6E-A470-B8CF61270D62}" type="presParOf" srcId="{C3E95DC4-89F1-496E-962A-CFE8AAAD2D1B}" destId="{A6156F25-BB86-412C-8F99-3CA64FBBAC51}" srcOrd="0" destOrd="0" presId="urn:microsoft.com/office/officeart/2018/2/layout/IconVerticalSolidList"/>
    <dgm:cxn modelId="{EB6380E8-E721-4DA5-90C6-1072985DEED9}" type="presParOf" srcId="{C3E95DC4-89F1-496E-962A-CFE8AAAD2D1B}" destId="{6734AFD3-417A-4F1D-A1BF-6F4BBE1D69A0}" srcOrd="1" destOrd="0" presId="urn:microsoft.com/office/officeart/2018/2/layout/IconVerticalSolidList"/>
    <dgm:cxn modelId="{66AD88FC-4597-4DFF-B315-909C3D175F11}" type="presParOf" srcId="{C3E95DC4-89F1-496E-962A-CFE8AAAD2D1B}" destId="{3BC7EFDA-FC4F-4D82-AC02-A28ABDD470E8}" srcOrd="2" destOrd="0" presId="urn:microsoft.com/office/officeart/2018/2/layout/IconVerticalSolidList"/>
    <dgm:cxn modelId="{C01B0E3F-C0F2-42BF-A09A-529876CA24A8}" type="presParOf" srcId="{C3E95DC4-89F1-496E-962A-CFE8AAAD2D1B}" destId="{0F422C9C-D5CC-4AA6-A2C0-16F15C97130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926DA6-16A0-4A8A-BDE9-888D2E5B43A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7767148-E27B-47B3-BABE-658295E4F40E}">
      <dgm:prSet/>
      <dgm:spPr/>
      <dgm:t>
        <a:bodyPr/>
        <a:lstStyle/>
        <a:p>
          <a:pPr>
            <a:lnSpc>
              <a:spcPct val="100000"/>
            </a:lnSpc>
          </a:pPr>
          <a:r>
            <a:rPr lang="en-US" b="0" i="0" baseline="0"/>
            <a:t>Choose your carbohydrates carefully—pick fruits, vegetables, whole grains, and dairy. Fiber in these foods will help you feel full. Limit foods with added sugars and primarily white flour.</a:t>
          </a:r>
          <a:endParaRPr lang="en-US"/>
        </a:p>
      </dgm:t>
    </dgm:pt>
    <dgm:pt modelId="{3D66AAAF-E0C1-46A5-8D6E-07F0BCD30791}" type="parTrans" cxnId="{BC1322DD-E3B0-41B6-B125-DF7E4813E056}">
      <dgm:prSet/>
      <dgm:spPr/>
      <dgm:t>
        <a:bodyPr/>
        <a:lstStyle/>
        <a:p>
          <a:endParaRPr lang="en-US"/>
        </a:p>
      </dgm:t>
    </dgm:pt>
    <dgm:pt modelId="{CD499423-7DD8-4B31-B562-CFDD82AD48DC}" type="sibTrans" cxnId="{BC1322DD-E3B0-41B6-B125-DF7E4813E056}">
      <dgm:prSet/>
      <dgm:spPr/>
      <dgm:t>
        <a:bodyPr/>
        <a:lstStyle/>
        <a:p>
          <a:endParaRPr lang="en-US"/>
        </a:p>
      </dgm:t>
    </dgm:pt>
    <dgm:pt modelId="{057AC32B-33A2-4776-ACA1-6210ACD16F15}">
      <dgm:prSet/>
      <dgm:spPr/>
      <dgm:t>
        <a:bodyPr/>
        <a:lstStyle/>
        <a:p>
          <a:pPr>
            <a:lnSpc>
              <a:spcPct val="100000"/>
            </a:lnSpc>
          </a:pPr>
          <a:r>
            <a:rPr lang="en-US" b="0" i="0" baseline="0"/>
            <a:t>Don’t cut back on protein foods – preserve your muscle!</a:t>
          </a:r>
          <a:endParaRPr lang="en-US"/>
        </a:p>
      </dgm:t>
    </dgm:pt>
    <dgm:pt modelId="{277B61B7-6B82-4297-9D59-76C56343322E}" type="parTrans" cxnId="{431FB428-AA12-4304-A9FB-4610F61D7757}">
      <dgm:prSet/>
      <dgm:spPr/>
      <dgm:t>
        <a:bodyPr/>
        <a:lstStyle/>
        <a:p>
          <a:endParaRPr lang="en-US"/>
        </a:p>
      </dgm:t>
    </dgm:pt>
    <dgm:pt modelId="{3FC5DD74-3FEE-4F7B-BE0D-E941327071D5}" type="sibTrans" cxnId="{431FB428-AA12-4304-A9FB-4610F61D7757}">
      <dgm:prSet/>
      <dgm:spPr/>
      <dgm:t>
        <a:bodyPr/>
        <a:lstStyle/>
        <a:p>
          <a:endParaRPr lang="en-US"/>
        </a:p>
      </dgm:t>
    </dgm:pt>
    <dgm:pt modelId="{2C6447E1-0E21-479F-B9A9-3E9009AC837D}">
      <dgm:prSet/>
      <dgm:spPr/>
      <dgm:t>
        <a:bodyPr/>
        <a:lstStyle/>
        <a:p>
          <a:pPr>
            <a:lnSpc>
              <a:spcPct val="100000"/>
            </a:lnSpc>
          </a:pPr>
          <a:r>
            <a:rPr lang="en-US" b="0" i="0" baseline="0"/>
            <a:t>Drink plenty of fluids.</a:t>
          </a:r>
          <a:endParaRPr lang="en-US"/>
        </a:p>
      </dgm:t>
    </dgm:pt>
    <dgm:pt modelId="{6BDDA259-BEDE-4A04-B18C-7F99344A6B50}" type="parTrans" cxnId="{4C83D4A3-94ED-4F4E-B074-CB42D9A3ACB9}">
      <dgm:prSet/>
      <dgm:spPr/>
      <dgm:t>
        <a:bodyPr/>
        <a:lstStyle/>
        <a:p>
          <a:endParaRPr lang="en-US"/>
        </a:p>
      </dgm:t>
    </dgm:pt>
    <dgm:pt modelId="{34ECAEC6-458C-401C-8F23-875E82BEB414}" type="sibTrans" cxnId="{4C83D4A3-94ED-4F4E-B074-CB42D9A3ACB9}">
      <dgm:prSet/>
      <dgm:spPr/>
      <dgm:t>
        <a:bodyPr/>
        <a:lstStyle/>
        <a:p>
          <a:endParaRPr lang="en-US"/>
        </a:p>
      </dgm:t>
    </dgm:pt>
    <dgm:pt modelId="{A6E8E89E-B868-4C8C-BD1C-CD766177C140}">
      <dgm:prSet/>
      <dgm:spPr/>
      <dgm:t>
        <a:bodyPr/>
        <a:lstStyle/>
        <a:p>
          <a:pPr>
            <a:lnSpc>
              <a:spcPct val="100000"/>
            </a:lnSpc>
          </a:pPr>
          <a:r>
            <a:rPr lang="en-US" b="0" i="0" baseline="0"/>
            <a:t>Watch out for empty kcalories in alcoholic beverages and mixers, as well as fancy coffee drinks.</a:t>
          </a:r>
          <a:endParaRPr lang="en-US"/>
        </a:p>
      </dgm:t>
    </dgm:pt>
    <dgm:pt modelId="{3AA3ECC0-39D7-42D7-8031-78E25B251059}" type="parTrans" cxnId="{AA83858F-ACA8-4E51-BFCD-CC37C161CEBE}">
      <dgm:prSet/>
      <dgm:spPr/>
      <dgm:t>
        <a:bodyPr/>
        <a:lstStyle/>
        <a:p>
          <a:endParaRPr lang="en-US"/>
        </a:p>
      </dgm:t>
    </dgm:pt>
    <dgm:pt modelId="{3E75AADE-27D7-4CA8-8A16-1DCB327C8DD4}" type="sibTrans" cxnId="{AA83858F-ACA8-4E51-BFCD-CC37C161CEBE}">
      <dgm:prSet/>
      <dgm:spPr/>
      <dgm:t>
        <a:bodyPr/>
        <a:lstStyle/>
        <a:p>
          <a:endParaRPr lang="en-US"/>
        </a:p>
      </dgm:t>
    </dgm:pt>
    <dgm:pt modelId="{9F88FAAE-3AE3-49E0-AC5F-BC8B0B917D7A}" type="pres">
      <dgm:prSet presAssocID="{A4926DA6-16A0-4A8A-BDE9-888D2E5B43AC}" presName="root" presStyleCnt="0">
        <dgm:presLayoutVars>
          <dgm:dir/>
          <dgm:resizeHandles val="exact"/>
        </dgm:presLayoutVars>
      </dgm:prSet>
      <dgm:spPr/>
    </dgm:pt>
    <dgm:pt modelId="{53E714F4-FF04-4332-8A7F-EA346091470B}" type="pres">
      <dgm:prSet presAssocID="{77767148-E27B-47B3-BABE-658295E4F40E}" presName="compNode" presStyleCnt="0"/>
      <dgm:spPr/>
    </dgm:pt>
    <dgm:pt modelId="{797C0B30-E5B5-44EB-A942-BA5798C545BB}" type="pres">
      <dgm:prSet presAssocID="{77767148-E27B-47B3-BABE-658295E4F40E}" presName="bgRect" presStyleLbl="bgShp" presStyleIdx="0" presStyleCnt="4"/>
      <dgm:spPr/>
    </dgm:pt>
    <dgm:pt modelId="{30385C77-EE5C-44DA-8577-BF9A98533272}" type="pres">
      <dgm:prSet presAssocID="{77767148-E27B-47B3-BABE-658295E4F40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F4F82BDA-B911-4AE7-8A29-1132C6BB1BE8}" type="pres">
      <dgm:prSet presAssocID="{77767148-E27B-47B3-BABE-658295E4F40E}" presName="spaceRect" presStyleCnt="0"/>
      <dgm:spPr/>
    </dgm:pt>
    <dgm:pt modelId="{2D6B9C7E-AE51-4C93-BB68-16C37E755F87}" type="pres">
      <dgm:prSet presAssocID="{77767148-E27B-47B3-BABE-658295E4F40E}" presName="parTx" presStyleLbl="revTx" presStyleIdx="0" presStyleCnt="4">
        <dgm:presLayoutVars>
          <dgm:chMax val="0"/>
          <dgm:chPref val="0"/>
        </dgm:presLayoutVars>
      </dgm:prSet>
      <dgm:spPr/>
    </dgm:pt>
    <dgm:pt modelId="{B18ED588-72B5-4143-B401-2B271F7361A7}" type="pres">
      <dgm:prSet presAssocID="{CD499423-7DD8-4B31-B562-CFDD82AD48DC}" presName="sibTrans" presStyleCnt="0"/>
      <dgm:spPr/>
    </dgm:pt>
    <dgm:pt modelId="{51A1F521-4DE0-4FC0-8830-8E396FA58A78}" type="pres">
      <dgm:prSet presAssocID="{057AC32B-33A2-4776-ACA1-6210ACD16F15}" presName="compNode" presStyleCnt="0"/>
      <dgm:spPr/>
    </dgm:pt>
    <dgm:pt modelId="{44AE1082-3190-47ED-A16C-093B0DDCC818}" type="pres">
      <dgm:prSet presAssocID="{057AC32B-33A2-4776-ACA1-6210ACD16F15}" presName="bgRect" presStyleLbl="bgShp" presStyleIdx="1" presStyleCnt="4"/>
      <dgm:spPr/>
    </dgm:pt>
    <dgm:pt modelId="{C7F69486-E378-46E4-90CC-76981C2EB26B}" type="pres">
      <dgm:prSet presAssocID="{057AC32B-33A2-4776-ACA1-6210ACD16F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uscle Arm"/>
        </a:ext>
      </dgm:extLst>
    </dgm:pt>
    <dgm:pt modelId="{FE267221-B800-4F03-A178-FB4360B354D9}" type="pres">
      <dgm:prSet presAssocID="{057AC32B-33A2-4776-ACA1-6210ACD16F15}" presName="spaceRect" presStyleCnt="0"/>
      <dgm:spPr/>
    </dgm:pt>
    <dgm:pt modelId="{AD817C48-DCC3-4EA8-AA49-CF7316CC5A02}" type="pres">
      <dgm:prSet presAssocID="{057AC32B-33A2-4776-ACA1-6210ACD16F15}" presName="parTx" presStyleLbl="revTx" presStyleIdx="1" presStyleCnt="4">
        <dgm:presLayoutVars>
          <dgm:chMax val="0"/>
          <dgm:chPref val="0"/>
        </dgm:presLayoutVars>
      </dgm:prSet>
      <dgm:spPr/>
    </dgm:pt>
    <dgm:pt modelId="{EE7BD18D-A82C-4700-A5D0-201AD1504EED}" type="pres">
      <dgm:prSet presAssocID="{3FC5DD74-3FEE-4F7B-BE0D-E941327071D5}" presName="sibTrans" presStyleCnt="0"/>
      <dgm:spPr/>
    </dgm:pt>
    <dgm:pt modelId="{CDED38D7-2F70-414C-8415-FBAEBEB8989F}" type="pres">
      <dgm:prSet presAssocID="{2C6447E1-0E21-479F-B9A9-3E9009AC837D}" presName="compNode" presStyleCnt="0"/>
      <dgm:spPr/>
    </dgm:pt>
    <dgm:pt modelId="{47DE1EEA-9A44-4205-A559-C5E050E69D13}" type="pres">
      <dgm:prSet presAssocID="{2C6447E1-0E21-479F-B9A9-3E9009AC837D}" presName="bgRect" presStyleLbl="bgShp" presStyleIdx="2" presStyleCnt="4"/>
      <dgm:spPr/>
    </dgm:pt>
    <dgm:pt modelId="{7C71DC2B-602F-45BC-80DF-63D6DFCA8769}" type="pres">
      <dgm:prSet presAssocID="{2C6447E1-0E21-479F-B9A9-3E9009AC837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ttle"/>
        </a:ext>
      </dgm:extLst>
    </dgm:pt>
    <dgm:pt modelId="{123FBCBC-D270-40DC-80AF-F8FC8AA44411}" type="pres">
      <dgm:prSet presAssocID="{2C6447E1-0E21-479F-B9A9-3E9009AC837D}" presName="spaceRect" presStyleCnt="0"/>
      <dgm:spPr/>
    </dgm:pt>
    <dgm:pt modelId="{47D39F8D-2A61-4220-8E78-09C2E8998791}" type="pres">
      <dgm:prSet presAssocID="{2C6447E1-0E21-479F-B9A9-3E9009AC837D}" presName="parTx" presStyleLbl="revTx" presStyleIdx="2" presStyleCnt="4">
        <dgm:presLayoutVars>
          <dgm:chMax val="0"/>
          <dgm:chPref val="0"/>
        </dgm:presLayoutVars>
      </dgm:prSet>
      <dgm:spPr/>
    </dgm:pt>
    <dgm:pt modelId="{3F7ABBBD-DA45-421A-BB8F-527717BD7B6A}" type="pres">
      <dgm:prSet presAssocID="{34ECAEC6-458C-401C-8F23-875E82BEB414}" presName="sibTrans" presStyleCnt="0"/>
      <dgm:spPr/>
    </dgm:pt>
    <dgm:pt modelId="{39D92272-7ACA-435B-B46B-9C2C2C570789}" type="pres">
      <dgm:prSet presAssocID="{A6E8E89E-B868-4C8C-BD1C-CD766177C140}" presName="compNode" presStyleCnt="0"/>
      <dgm:spPr/>
    </dgm:pt>
    <dgm:pt modelId="{61D4A06A-0754-4D52-A311-405651B0B809}" type="pres">
      <dgm:prSet presAssocID="{A6E8E89E-B868-4C8C-BD1C-CD766177C140}" presName="bgRect" presStyleLbl="bgShp" presStyleIdx="3" presStyleCnt="4"/>
      <dgm:spPr/>
    </dgm:pt>
    <dgm:pt modelId="{8DA1F235-91BB-41BC-931C-26B198C2EFF6}" type="pres">
      <dgm:prSet presAssocID="{A6E8E89E-B868-4C8C-BD1C-CD766177C14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eer"/>
        </a:ext>
      </dgm:extLst>
    </dgm:pt>
    <dgm:pt modelId="{1CB5A24D-E76A-4A04-B9B1-295641C0DB27}" type="pres">
      <dgm:prSet presAssocID="{A6E8E89E-B868-4C8C-BD1C-CD766177C140}" presName="spaceRect" presStyleCnt="0"/>
      <dgm:spPr/>
    </dgm:pt>
    <dgm:pt modelId="{6423B5A3-71C8-403C-B7D0-5C3BFF3F22BD}" type="pres">
      <dgm:prSet presAssocID="{A6E8E89E-B868-4C8C-BD1C-CD766177C140}" presName="parTx" presStyleLbl="revTx" presStyleIdx="3" presStyleCnt="4">
        <dgm:presLayoutVars>
          <dgm:chMax val="0"/>
          <dgm:chPref val="0"/>
        </dgm:presLayoutVars>
      </dgm:prSet>
      <dgm:spPr/>
    </dgm:pt>
  </dgm:ptLst>
  <dgm:cxnLst>
    <dgm:cxn modelId="{431FB428-AA12-4304-A9FB-4610F61D7757}" srcId="{A4926DA6-16A0-4A8A-BDE9-888D2E5B43AC}" destId="{057AC32B-33A2-4776-ACA1-6210ACD16F15}" srcOrd="1" destOrd="0" parTransId="{277B61B7-6B82-4297-9D59-76C56343322E}" sibTransId="{3FC5DD74-3FEE-4F7B-BE0D-E941327071D5}"/>
    <dgm:cxn modelId="{343E9244-69F1-4E66-902A-F24395D563C6}" type="presOf" srcId="{057AC32B-33A2-4776-ACA1-6210ACD16F15}" destId="{AD817C48-DCC3-4EA8-AA49-CF7316CC5A02}" srcOrd="0" destOrd="0" presId="urn:microsoft.com/office/officeart/2018/2/layout/IconVerticalSolidList"/>
    <dgm:cxn modelId="{D40F3C48-B4BA-4445-97DB-FEC77C45703E}" type="presOf" srcId="{2C6447E1-0E21-479F-B9A9-3E9009AC837D}" destId="{47D39F8D-2A61-4220-8E78-09C2E8998791}" srcOrd="0" destOrd="0" presId="urn:microsoft.com/office/officeart/2018/2/layout/IconVerticalSolidList"/>
    <dgm:cxn modelId="{F3CCFF50-741B-4D98-8859-B89FFF044F2F}" type="presOf" srcId="{A6E8E89E-B868-4C8C-BD1C-CD766177C140}" destId="{6423B5A3-71C8-403C-B7D0-5C3BFF3F22BD}" srcOrd="0" destOrd="0" presId="urn:microsoft.com/office/officeart/2018/2/layout/IconVerticalSolidList"/>
    <dgm:cxn modelId="{AA83858F-ACA8-4E51-BFCD-CC37C161CEBE}" srcId="{A4926DA6-16A0-4A8A-BDE9-888D2E5B43AC}" destId="{A6E8E89E-B868-4C8C-BD1C-CD766177C140}" srcOrd="3" destOrd="0" parTransId="{3AA3ECC0-39D7-42D7-8031-78E25B251059}" sibTransId="{3E75AADE-27D7-4CA8-8A16-1DCB327C8DD4}"/>
    <dgm:cxn modelId="{E09F909B-78FE-477F-96EF-CF8AA47ACBEB}" type="presOf" srcId="{A4926DA6-16A0-4A8A-BDE9-888D2E5B43AC}" destId="{9F88FAAE-3AE3-49E0-AC5F-BC8B0B917D7A}" srcOrd="0" destOrd="0" presId="urn:microsoft.com/office/officeart/2018/2/layout/IconVerticalSolidList"/>
    <dgm:cxn modelId="{4C83D4A3-94ED-4F4E-B074-CB42D9A3ACB9}" srcId="{A4926DA6-16A0-4A8A-BDE9-888D2E5B43AC}" destId="{2C6447E1-0E21-479F-B9A9-3E9009AC837D}" srcOrd="2" destOrd="0" parTransId="{6BDDA259-BEDE-4A04-B18C-7F99344A6B50}" sibTransId="{34ECAEC6-458C-401C-8F23-875E82BEB414}"/>
    <dgm:cxn modelId="{6214B8D4-2275-48A9-8A3D-FF718CA2C9C3}" type="presOf" srcId="{77767148-E27B-47B3-BABE-658295E4F40E}" destId="{2D6B9C7E-AE51-4C93-BB68-16C37E755F87}" srcOrd="0" destOrd="0" presId="urn:microsoft.com/office/officeart/2018/2/layout/IconVerticalSolidList"/>
    <dgm:cxn modelId="{BC1322DD-E3B0-41B6-B125-DF7E4813E056}" srcId="{A4926DA6-16A0-4A8A-BDE9-888D2E5B43AC}" destId="{77767148-E27B-47B3-BABE-658295E4F40E}" srcOrd="0" destOrd="0" parTransId="{3D66AAAF-E0C1-46A5-8D6E-07F0BCD30791}" sibTransId="{CD499423-7DD8-4B31-B562-CFDD82AD48DC}"/>
    <dgm:cxn modelId="{9FD68DC0-1AB2-46F5-AF8C-7E4EB52867B3}" type="presParOf" srcId="{9F88FAAE-3AE3-49E0-AC5F-BC8B0B917D7A}" destId="{53E714F4-FF04-4332-8A7F-EA346091470B}" srcOrd="0" destOrd="0" presId="urn:microsoft.com/office/officeart/2018/2/layout/IconVerticalSolidList"/>
    <dgm:cxn modelId="{73D3CBE2-BC80-4EFE-BA08-0043D225CAE9}" type="presParOf" srcId="{53E714F4-FF04-4332-8A7F-EA346091470B}" destId="{797C0B30-E5B5-44EB-A942-BA5798C545BB}" srcOrd="0" destOrd="0" presId="urn:microsoft.com/office/officeart/2018/2/layout/IconVerticalSolidList"/>
    <dgm:cxn modelId="{2F184136-D5A9-47D5-BD2D-86FB78C22161}" type="presParOf" srcId="{53E714F4-FF04-4332-8A7F-EA346091470B}" destId="{30385C77-EE5C-44DA-8577-BF9A98533272}" srcOrd="1" destOrd="0" presId="urn:microsoft.com/office/officeart/2018/2/layout/IconVerticalSolidList"/>
    <dgm:cxn modelId="{AA1B3F57-3094-4F42-A972-C97B98A30C59}" type="presParOf" srcId="{53E714F4-FF04-4332-8A7F-EA346091470B}" destId="{F4F82BDA-B911-4AE7-8A29-1132C6BB1BE8}" srcOrd="2" destOrd="0" presId="urn:microsoft.com/office/officeart/2018/2/layout/IconVerticalSolidList"/>
    <dgm:cxn modelId="{4FC09435-39CC-4948-8E70-A3169A544CC8}" type="presParOf" srcId="{53E714F4-FF04-4332-8A7F-EA346091470B}" destId="{2D6B9C7E-AE51-4C93-BB68-16C37E755F87}" srcOrd="3" destOrd="0" presId="urn:microsoft.com/office/officeart/2018/2/layout/IconVerticalSolidList"/>
    <dgm:cxn modelId="{E5AD30A3-7A5A-419C-AA3C-8C7BFA6F378E}" type="presParOf" srcId="{9F88FAAE-3AE3-49E0-AC5F-BC8B0B917D7A}" destId="{B18ED588-72B5-4143-B401-2B271F7361A7}" srcOrd="1" destOrd="0" presId="urn:microsoft.com/office/officeart/2018/2/layout/IconVerticalSolidList"/>
    <dgm:cxn modelId="{395DDF20-0C25-46CB-A769-0052DAE756CC}" type="presParOf" srcId="{9F88FAAE-3AE3-49E0-AC5F-BC8B0B917D7A}" destId="{51A1F521-4DE0-4FC0-8830-8E396FA58A78}" srcOrd="2" destOrd="0" presId="urn:microsoft.com/office/officeart/2018/2/layout/IconVerticalSolidList"/>
    <dgm:cxn modelId="{6A500A55-6B65-4BA0-8F03-07B9904B0B88}" type="presParOf" srcId="{51A1F521-4DE0-4FC0-8830-8E396FA58A78}" destId="{44AE1082-3190-47ED-A16C-093B0DDCC818}" srcOrd="0" destOrd="0" presId="urn:microsoft.com/office/officeart/2018/2/layout/IconVerticalSolidList"/>
    <dgm:cxn modelId="{728464D2-E360-4EDA-9758-C04213F782FF}" type="presParOf" srcId="{51A1F521-4DE0-4FC0-8830-8E396FA58A78}" destId="{C7F69486-E378-46E4-90CC-76981C2EB26B}" srcOrd="1" destOrd="0" presId="urn:microsoft.com/office/officeart/2018/2/layout/IconVerticalSolidList"/>
    <dgm:cxn modelId="{2898B881-B221-4E62-A324-D9DB1B8AACD3}" type="presParOf" srcId="{51A1F521-4DE0-4FC0-8830-8E396FA58A78}" destId="{FE267221-B800-4F03-A178-FB4360B354D9}" srcOrd="2" destOrd="0" presId="urn:microsoft.com/office/officeart/2018/2/layout/IconVerticalSolidList"/>
    <dgm:cxn modelId="{6CD0411D-15DF-475A-B6B4-8B0217D1096A}" type="presParOf" srcId="{51A1F521-4DE0-4FC0-8830-8E396FA58A78}" destId="{AD817C48-DCC3-4EA8-AA49-CF7316CC5A02}" srcOrd="3" destOrd="0" presId="urn:microsoft.com/office/officeart/2018/2/layout/IconVerticalSolidList"/>
    <dgm:cxn modelId="{68B8C0F2-43F8-4FA3-A149-27ED2D8CD62B}" type="presParOf" srcId="{9F88FAAE-3AE3-49E0-AC5F-BC8B0B917D7A}" destId="{EE7BD18D-A82C-4700-A5D0-201AD1504EED}" srcOrd="3" destOrd="0" presId="urn:microsoft.com/office/officeart/2018/2/layout/IconVerticalSolidList"/>
    <dgm:cxn modelId="{86292C3E-3C68-4FF6-9F92-6674B5F6CBB6}" type="presParOf" srcId="{9F88FAAE-3AE3-49E0-AC5F-BC8B0B917D7A}" destId="{CDED38D7-2F70-414C-8415-FBAEBEB8989F}" srcOrd="4" destOrd="0" presId="urn:microsoft.com/office/officeart/2018/2/layout/IconVerticalSolidList"/>
    <dgm:cxn modelId="{2DA27179-006E-414B-A8B6-0D19FCDFA286}" type="presParOf" srcId="{CDED38D7-2F70-414C-8415-FBAEBEB8989F}" destId="{47DE1EEA-9A44-4205-A559-C5E050E69D13}" srcOrd="0" destOrd="0" presId="urn:microsoft.com/office/officeart/2018/2/layout/IconVerticalSolidList"/>
    <dgm:cxn modelId="{A5A8F016-DD83-44D6-9FE0-225D190B5F3C}" type="presParOf" srcId="{CDED38D7-2F70-414C-8415-FBAEBEB8989F}" destId="{7C71DC2B-602F-45BC-80DF-63D6DFCA8769}" srcOrd="1" destOrd="0" presId="urn:microsoft.com/office/officeart/2018/2/layout/IconVerticalSolidList"/>
    <dgm:cxn modelId="{2580795F-9AE9-44F5-B968-C878CFFD1035}" type="presParOf" srcId="{CDED38D7-2F70-414C-8415-FBAEBEB8989F}" destId="{123FBCBC-D270-40DC-80AF-F8FC8AA44411}" srcOrd="2" destOrd="0" presId="urn:microsoft.com/office/officeart/2018/2/layout/IconVerticalSolidList"/>
    <dgm:cxn modelId="{3FD72868-39DD-44E3-BF29-B300656BDF85}" type="presParOf" srcId="{CDED38D7-2F70-414C-8415-FBAEBEB8989F}" destId="{47D39F8D-2A61-4220-8E78-09C2E8998791}" srcOrd="3" destOrd="0" presId="urn:microsoft.com/office/officeart/2018/2/layout/IconVerticalSolidList"/>
    <dgm:cxn modelId="{608400B9-3AF7-4DB2-A9EF-82125048C685}" type="presParOf" srcId="{9F88FAAE-3AE3-49E0-AC5F-BC8B0B917D7A}" destId="{3F7ABBBD-DA45-421A-BB8F-527717BD7B6A}" srcOrd="5" destOrd="0" presId="urn:microsoft.com/office/officeart/2018/2/layout/IconVerticalSolidList"/>
    <dgm:cxn modelId="{36B2F168-0A97-445E-A5D6-ACEC9223FB02}" type="presParOf" srcId="{9F88FAAE-3AE3-49E0-AC5F-BC8B0B917D7A}" destId="{39D92272-7ACA-435B-B46B-9C2C2C570789}" srcOrd="6" destOrd="0" presId="urn:microsoft.com/office/officeart/2018/2/layout/IconVerticalSolidList"/>
    <dgm:cxn modelId="{F4BB0719-7B75-47B6-A090-C0B7E00AD841}" type="presParOf" srcId="{39D92272-7ACA-435B-B46B-9C2C2C570789}" destId="{61D4A06A-0754-4D52-A311-405651B0B809}" srcOrd="0" destOrd="0" presId="urn:microsoft.com/office/officeart/2018/2/layout/IconVerticalSolidList"/>
    <dgm:cxn modelId="{4E00E06F-E804-4A2A-B316-CCBCBC8C19BF}" type="presParOf" srcId="{39D92272-7ACA-435B-B46B-9C2C2C570789}" destId="{8DA1F235-91BB-41BC-931C-26B198C2EFF6}" srcOrd="1" destOrd="0" presId="urn:microsoft.com/office/officeart/2018/2/layout/IconVerticalSolidList"/>
    <dgm:cxn modelId="{486F0DC6-2937-4D09-B868-132DE692E316}" type="presParOf" srcId="{39D92272-7ACA-435B-B46B-9C2C2C570789}" destId="{1CB5A24D-E76A-4A04-B9B1-295641C0DB27}" srcOrd="2" destOrd="0" presId="urn:microsoft.com/office/officeart/2018/2/layout/IconVerticalSolidList"/>
    <dgm:cxn modelId="{E0AF9E54-064E-47D1-8ED1-EA80D3BE64A9}" type="presParOf" srcId="{39D92272-7ACA-435B-B46B-9C2C2C570789}" destId="{6423B5A3-71C8-403C-B7D0-5C3BFF3F22BD}"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955A0E-CA66-4BA2-AAE3-7C3DCFDF38E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5645434-47EF-44D2-8B02-1DBE03CF2E57}">
      <dgm:prSet/>
      <dgm:spPr/>
      <dgm:t>
        <a:bodyPr/>
        <a:lstStyle/>
        <a:p>
          <a:r>
            <a:rPr lang="en-US" b="0" i="0" baseline="0"/>
            <a:t>A very-low-kcalorie diet is a doctor supervised diet that usually uses commercially prepared formulas to promote rapid weight loss in obese patients.</a:t>
          </a:r>
          <a:endParaRPr lang="en-US"/>
        </a:p>
      </dgm:t>
    </dgm:pt>
    <dgm:pt modelId="{F1132958-362F-4342-8B66-DA042FE662C9}" type="parTrans" cxnId="{A0E991D2-623F-4FBA-B288-421588517CB5}">
      <dgm:prSet/>
      <dgm:spPr/>
      <dgm:t>
        <a:bodyPr/>
        <a:lstStyle/>
        <a:p>
          <a:endParaRPr lang="en-US"/>
        </a:p>
      </dgm:t>
    </dgm:pt>
    <dgm:pt modelId="{396B9ECA-9D3B-44CF-B224-8D1E972A4A28}" type="sibTrans" cxnId="{A0E991D2-623F-4FBA-B288-421588517CB5}">
      <dgm:prSet/>
      <dgm:spPr/>
      <dgm:t>
        <a:bodyPr/>
        <a:lstStyle/>
        <a:p>
          <a:endParaRPr lang="en-US"/>
        </a:p>
      </dgm:t>
    </dgm:pt>
    <dgm:pt modelId="{32C219EA-8B07-4053-9766-4E7D663ABA9A}">
      <dgm:prSet/>
      <dgm:spPr/>
      <dgm:t>
        <a:bodyPr/>
        <a:lstStyle/>
        <a:p>
          <a:r>
            <a:rPr lang="en-US" b="0" i="0" baseline="0"/>
            <a:t>The formulas—usually liquid shakes or bars—replace all food intake for several weeks or months. They are fortified with nutrients.</a:t>
          </a:r>
          <a:endParaRPr lang="en-US"/>
        </a:p>
      </dgm:t>
    </dgm:pt>
    <dgm:pt modelId="{0FF12E25-D59D-4390-B9E7-904A7C90020B}" type="parTrans" cxnId="{301B983B-F343-411D-B219-AD859FA5E773}">
      <dgm:prSet/>
      <dgm:spPr/>
      <dgm:t>
        <a:bodyPr/>
        <a:lstStyle/>
        <a:p>
          <a:endParaRPr lang="en-US"/>
        </a:p>
      </dgm:t>
    </dgm:pt>
    <dgm:pt modelId="{0EBE4B04-40EB-4A2E-8C88-45A05905113D}" type="sibTrans" cxnId="{301B983B-F343-411D-B219-AD859FA5E773}">
      <dgm:prSet/>
      <dgm:spPr/>
      <dgm:t>
        <a:bodyPr/>
        <a:lstStyle/>
        <a:p>
          <a:endParaRPr lang="en-US"/>
        </a:p>
      </dgm:t>
    </dgm:pt>
    <dgm:pt modelId="{7F028F56-C0E9-47F3-B4C6-5015FE718B6D}" type="pres">
      <dgm:prSet presAssocID="{8C955A0E-CA66-4BA2-AAE3-7C3DCFDF38E5}" presName="root" presStyleCnt="0">
        <dgm:presLayoutVars>
          <dgm:dir/>
          <dgm:resizeHandles val="exact"/>
        </dgm:presLayoutVars>
      </dgm:prSet>
      <dgm:spPr/>
    </dgm:pt>
    <dgm:pt modelId="{EEBD540D-6084-4331-91EC-BF190517DCA7}" type="pres">
      <dgm:prSet presAssocID="{35645434-47EF-44D2-8B02-1DBE03CF2E57}" presName="compNode" presStyleCnt="0"/>
      <dgm:spPr/>
    </dgm:pt>
    <dgm:pt modelId="{7ECC1E80-0CA1-4638-857B-8CF4CFD760E0}" type="pres">
      <dgm:prSet presAssocID="{35645434-47EF-44D2-8B02-1DBE03CF2E57}" presName="bgRect" presStyleLbl="bgShp" presStyleIdx="0" presStyleCnt="2"/>
      <dgm:spPr/>
    </dgm:pt>
    <dgm:pt modelId="{EA0A8653-6E5B-4A91-9067-299E23C6A1BD}" type="pres">
      <dgm:prSet presAssocID="{35645434-47EF-44D2-8B02-1DBE03CF2E5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448A3BD7-1DBD-4B51-8F3A-690321110CFD}" type="pres">
      <dgm:prSet presAssocID="{35645434-47EF-44D2-8B02-1DBE03CF2E57}" presName="spaceRect" presStyleCnt="0"/>
      <dgm:spPr/>
    </dgm:pt>
    <dgm:pt modelId="{56334ED0-08AC-4753-8D52-3F24CAFBD99E}" type="pres">
      <dgm:prSet presAssocID="{35645434-47EF-44D2-8B02-1DBE03CF2E57}" presName="parTx" presStyleLbl="revTx" presStyleIdx="0" presStyleCnt="2">
        <dgm:presLayoutVars>
          <dgm:chMax val="0"/>
          <dgm:chPref val="0"/>
        </dgm:presLayoutVars>
      </dgm:prSet>
      <dgm:spPr/>
    </dgm:pt>
    <dgm:pt modelId="{594DA9DA-C29E-4CE7-82E3-284055044A0B}" type="pres">
      <dgm:prSet presAssocID="{396B9ECA-9D3B-44CF-B224-8D1E972A4A28}" presName="sibTrans" presStyleCnt="0"/>
      <dgm:spPr/>
    </dgm:pt>
    <dgm:pt modelId="{E240DF99-ADD3-41DC-A90E-37BCA5E8C11E}" type="pres">
      <dgm:prSet presAssocID="{32C219EA-8B07-4053-9766-4E7D663ABA9A}" presName="compNode" presStyleCnt="0"/>
      <dgm:spPr/>
    </dgm:pt>
    <dgm:pt modelId="{D6484EB1-7D26-4BCB-AA44-A2F52CDE58B5}" type="pres">
      <dgm:prSet presAssocID="{32C219EA-8B07-4053-9766-4E7D663ABA9A}" presName="bgRect" presStyleLbl="bgShp" presStyleIdx="1" presStyleCnt="2"/>
      <dgm:spPr/>
    </dgm:pt>
    <dgm:pt modelId="{FFF822BC-4572-4175-8CCA-9F3739E51981}" type="pres">
      <dgm:prSet presAssocID="{32C219EA-8B07-4053-9766-4E7D663ABA9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800911A6-9373-4FAF-B40E-87650179F9F0}" type="pres">
      <dgm:prSet presAssocID="{32C219EA-8B07-4053-9766-4E7D663ABA9A}" presName="spaceRect" presStyleCnt="0"/>
      <dgm:spPr/>
    </dgm:pt>
    <dgm:pt modelId="{E3F33E51-FDDA-46E1-96D3-B8A1967738B2}" type="pres">
      <dgm:prSet presAssocID="{32C219EA-8B07-4053-9766-4E7D663ABA9A}" presName="parTx" presStyleLbl="revTx" presStyleIdx="1" presStyleCnt="2">
        <dgm:presLayoutVars>
          <dgm:chMax val="0"/>
          <dgm:chPref val="0"/>
        </dgm:presLayoutVars>
      </dgm:prSet>
      <dgm:spPr/>
    </dgm:pt>
  </dgm:ptLst>
  <dgm:cxnLst>
    <dgm:cxn modelId="{1DBDD12B-58B9-4054-9EB7-179479480957}" type="presOf" srcId="{8C955A0E-CA66-4BA2-AAE3-7C3DCFDF38E5}" destId="{7F028F56-C0E9-47F3-B4C6-5015FE718B6D}" srcOrd="0" destOrd="0" presId="urn:microsoft.com/office/officeart/2018/2/layout/IconVerticalSolidList"/>
    <dgm:cxn modelId="{301B983B-F343-411D-B219-AD859FA5E773}" srcId="{8C955A0E-CA66-4BA2-AAE3-7C3DCFDF38E5}" destId="{32C219EA-8B07-4053-9766-4E7D663ABA9A}" srcOrd="1" destOrd="0" parTransId="{0FF12E25-D59D-4390-B9E7-904A7C90020B}" sibTransId="{0EBE4B04-40EB-4A2E-8C88-45A05905113D}"/>
    <dgm:cxn modelId="{F066AD9F-BB12-4E35-8094-3D2762BA0B83}" type="presOf" srcId="{35645434-47EF-44D2-8B02-1DBE03CF2E57}" destId="{56334ED0-08AC-4753-8D52-3F24CAFBD99E}" srcOrd="0" destOrd="0" presId="urn:microsoft.com/office/officeart/2018/2/layout/IconVerticalSolidList"/>
    <dgm:cxn modelId="{A0E991D2-623F-4FBA-B288-421588517CB5}" srcId="{8C955A0E-CA66-4BA2-AAE3-7C3DCFDF38E5}" destId="{35645434-47EF-44D2-8B02-1DBE03CF2E57}" srcOrd="0" destOrd="0" parTransId="{F1132958-362F-4342-8B66-DA042FE662C9}" sibTransId="{396B9ECA-9D3B-44CF-B224-8D1E972A4A28}"/>
    <dgm:cxn modelId="{EBE081F2-D900-4BDD-9957-DD0F60069711}" type="presOf" srcId="{32C219EA-8B07-4053-9766-4E7D663ABA9A}" destId="{E3F33E51-FDDA-46E1-96D3-B8A1967738B2}" srcOrd="0" destOrd="0" presId="urn:microsoft.com/office/officeart/2018/2/layout/IconVerticalSolidList"/>
    <dgm:cxn modelId="{2536D459-7573-4572-BEDE-586B4412F1EA}" type="presParOf" srcId="{7F028F56-C0E9-47F3-B4C6-5015FE718B6D}" destId="{EEBD540D-6084-4331-91EC-BF190517DCA7}" srcOrd="0" destOrd="0" presId="urn:microsoft.com/office/officeart/2018/2/layout/IconVerticalSolidList"/>
    <dgm:cxn modelId="{4A0FCF46-71FD-4FE4-A92A-56B99C65393E}" type="presParOf" srcId="{EEBD540D-6084-4331-91EC-BF190517DCA7}" destId="{7ECC1E80-0CA1-4638-857B-8CF4CFD760E0}" srcOrd="0" destOrd="0" presId="urn:microsoft.com/office/officeart/2018/2/layout/IconVerticalSolidList"/>
    <dgm:cxn modelId="{13381CE3-0E3A-453C-9637-C55EB272EEA4}" type="presParOf" srcId="{EEBD540D-6084-4331-91EC-BF190517DCA7}" destId="{EA0A8653-6E5B-4A91-9067-299E23C6A1BD}" srcOrd="1" destOrd="0" presId="urn:microsoft.com/office/officeart/2018/2/layout/IconVerticalSolidList"/>
    <dgm:cxn modelId="{96DE7F29-F8BF-4DE9-931E-9AEA9DFBDCC7}" type="presParOf" srcId="{EEBD540D-6084-4331-91EC-BF190517DCA7}" destId="{448A3BD7-1DBD-4B51-8F3A-690321110CFD}" srcOrd="2" destOrd="0" presId="urn:microsoft.com/office/officeart/2018/2/layout/IconVerticalSolidList"/>
    <dgm:cxn modelId="{81B779FE-A7B3-432E-A2FF-82DDA99C9CB3}" type="presParOf" srcId="{EEBD540D-6084-4331-91EC-BF190517DCA7}" destId="{56334ED0-08AC-4753-8D52-3F24CAFBD99E}" srcOrd="3" destOrd="0" presId="urn:microsoft.com/office/officeart/2018/2/layout/IconVerticalSolidList"/>
    <dgm:cxn modelId="{9DFEE7C0-73E6-4366-AD0B-EDE0F0459D74}" type="presParOf" srcId="{7F028F56-C0E9-47F3-B4C6-5015FE718B6D}" destId="{594DA9DA-C29E-4CE7-82E3-284055044A0B}" srcOrd="1" destOrd="0" presId="urn:microsoft.com/office/officeart/2018/2/layout/IconVerticalSolidList"/>
    <dgm:cxn modelId="{B8007D83-6A49-45A4-9003-5964C500876B}" type="presParOf" srcId="{7F028F56-C0E9-47F3-B4C6-5015FE718B6D}" destId="{E240DF99-ADD3-41DC-A90E-37BCA5E8C11E}" srcOrd="2" destOrd="0" presId="urn:microsoft.com/office/officeart/2018/2/layout/IconVerticalSolidList"/>
    <dgm:cxn modelId="{B83F75B7-C074-4058-A8CA-07B3A2A4ABFA}" type="presParOf" srcId="{E240DF99-ADD3-41DC-A90E-37BCA5E8C11E}" destId="{D6484EB1-7D26-4BCB-AA44-A2F52CDE58B5}" srcOrd="0" destOrd="0" presId="urn:microsoft.com/office/officeart/2018/2/layout/IconVerticalSolidList"/>
    <dgm:cxn modelId="{CDCC6210-4720-44FF-B6F1-565019F8DAFF}" type="presParOf" srcId="{E240DF99-ADD3-41DC-A90E-37BCA5E8C11E}" destId="{FFF822BC-4572-4175-8CCA-9F3739E51981}" srcOrd="1" destOrd="0" presId="urn:microsoft.com/office/officeart/2018/2/layout/IconVerticalSolidList"/>
    <dgm:cxn modelId="{66B452AD-8EEF-4E84-BFF0-477B99418492}" type="presParOf" srcId="{E240DF99-ADD3-41DC-A90E-37BCA5E8C11E}" destId="{800911A6-9373-4FAF-B40E-87650179F9F0}" srcOrd="2" destOrd="0" presId="urn:microsoft.com/office/officeart/2018/2/layout/IconVerticalSolidList"/>
    <dgm:cxn modelId="{98C092B3-7777-41E3-AA87-B88B87D58951}" type="presParOf" srcId="{E240DF99-ADD3-41DC-A90E-37BCA5E8C11E}" destId="{E3F33E51-FDDA-46E1-96D3-B8A1967738B2}"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6FC611-0B32-46FB-BA94-9E0E8C75182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9076CB5-AAA7-43A8-A360-1469FCB7AAE7}">
      <dgm:prSet/>
      <dgm:spPr/>
      <dgm:t>
        <a:bodyPr/>
        <a:lstStyle/>
        <a:p>
          <a:pPr>
            <a:lnSpc>
              <a:spcPct val="100000"/>
            </a:lnSpc>
          </a:pPr>
          <a:r>
            <a:rPr lang="en-US" b="0" i="0" baseline="0"/>
            <a:t>When losing weight, more physical activity increases the number of kcalories you body uses for energy—you burn more kcalories during the activity and also for a few hours after </a:t>
          </a:r>
          <a:r>
            <a:rPr lang="en-US" b="0" i="1" baseline="0"/>
            <a:t>vigorous</a:t>
          </a:r>
          <a:r>
            <a:rPr lang="en-US" b="0" i="0" baseline="0"/>
            <a:t> prolonged activity.</a:t>
          </a:r>
          <a:endParaRPr lang="en-US"/>
        </a:p>
      </dgm:t>
    </dgm:pt>
    <dgm:pt modelId="{78804196-2C46-42C1-82A4-7A5821D854B2}" type="parTrans" cxnId="{1359F569-E47D-4890-9F6D-18BAE3CC2D24}">
      <dgm:prSet/>
      <dgm:spPr/>
      <dgm:t>
        <a:bodyPr/>
        <a:lstStyle/>
        <a:p>
          <a:endParaRPr lang="en-US"/>
        </a:p>
      </dgm:t>
    </dgm:pt>
    <dgm:pt modelId="{5C36A97D-5E65-4605-875F-CE3EEBFB1C6A}" type="sibTrans" cxnId="{1359F569-E47D-4890-9F6D-18BAE3CC2D24}">
      <dgm:prSet/>
      <dgm:spPr/>
      <dgm:t>
        <a:bodyPr/>
        <a:lstStyle/>
        <a:p>
          <a:endParaRPr lang="en-US"/>
        </a:p>
      </dgm:t>
    </dgm:pt>
    <dgm:pt modelId="{7FC2BEC4-1C6B-4632-8021-E778F3A33A4D}">
      <dgm:prSet/>
      <dgm:spPr/>
      <dgm:t>
        <a:bodyPr/>
        <a:lstStyle/>
        <a:p>
          <a:pPr>
            <a:lnSpc>
              <a:spcPct val="100000"/>
            </a:lnSpc>
          </a:pPr>
          <a:r>
            <a:rPr lang="en-US" b="0" i="0" baseline="0"/>
            <a:t>Dieters who exercise tend to lose more fat and retain more muscle. They are also more likely to follow their diet plans and keep the weight off.</a:t>
          </a:r>
          <a:endParaRPr lang="en-US"/>
        </a:p>
      </dgm:t>
    </dgm:pt>
    <dgm:pt modelId="{11291968-7DC5-458E-A159-76A3D4B5CB89}" type="parTrans" cxnId="{B9F155DA-6099-46C4-98FB-EE9EF12A380C}">
      <dgm:prSet/>
      <dgm:spPr/>
      <dgm:t>
        <a:bodyPr/>
        <a:lstStyle/>
        <a:p>
          <a:endParaRPr lang="en-US"/>
        </a:p>
      </dgm:t>
    </dgm:pt>
    <dgm:pt modelId="{5803D08F-7A37-424E-96C3-9A7EF88185AC}" type="sibTrans" cxnId="{B9F155DA-6099-46C4-98FB-EE9EF12A380C}">
      <dgm:prSet/>
      <dgm:spPr/>
      <dgm:t>
        <a:bodyPr/>
        <a:lstStyle/>
        <a:p>
          <a:endParaRPr lang="en-US"/>
        </a:p>
      </dgm:t>
    </dgm:pt>
    <dgm:pt modelId="{6D592E38-9265-4B21-B556-2C5FA0DD1572}">
      <dgm:prSet/>
      <dgm:spPr/>
      <dgm:t>
        <a:bodyPr/>
        <a:lstStyle/>
        <a:p>
          <a:pPr>
            <a:lnSpc>
              <a:spcPct val="100000"/>
            </a:lnSpc>
          </a:pPr>
          <a:r>
            <a:rPr lang="en-US" b="0" i="0" baseline="0"/>
            <a:t>Best to include aerobic training AND strength-training.</a:t>
          </a:r>
          <a:endParaRPr lang="en-US"/>
        </a:p>
      </dgm:t>
    </dgm:pt>
    <dgm:pt modelId="{E293189C-81FD-47D3-99CE-B8C1656429A9}" type="parTrans" cxnId="{CF200867-D736-48F3-AEC7-C0415E303B7C}">
      <dgm:prSet/>
      <dgm:spPr/>
      <dgm:t>
        <a:bodyPr/>
        <a:lstStyle/>
        <a:p>
          <a:endParaRPr lang="en-US"/>
        </a:p>
      </dgm:t>
    </dgm:pt>
    <dgm:pt modelId="{A26FC3D9-E5F6-4C98-B365-CA83B61512F3}" type="sibTrans" cxnId="{CF200867-D736-48F3-AEC7-C0415E303B7C}">
      <dgm:prSet/>
      <dgm:spPr/>
      <dgm:t>
        <a:bodyPr/>
        <a:lstStyle/>
        <a:p>
          <a:endParaRPr lang="en-US"/>
        </a:p>
      </dgm:t>
    </dgm:pt>
    <dgm:pt modelId="{3C622C49-34B3-4D73-8774-7CE9C9417B52}" type="pres">
      <dgm:prSet presAssocID="{006FC611-0B32-46FB-BA94-9E0E8C751820}" presName="root" presStyleCnt="0">
        <dgm:presLayoutVars>
          <dgm:dir/>
          <dgm:resizeHandles val="exact"/>
        </dgm:presLayoutVars>
      </dgm:prSet>
      <dgm:spPr/>
    </dgm:pt>
    <dgm:pt modelId="{3A4D44B9-77E7-42A9-9F75-073062872FB9}" type="pres">
      <dgm:prSet presAssocID="{49076CB5-AAA7-43A8-A360-1469FCB7AAE7}" presName="compNode" presStyleCnt="0"/>
      <dgm:spPr/>
    </dgm:pt>
    <dgm:pt modelId="{EC1D0114-8272-47C5-AE02-2CC87372A694}" type="pres">
      <dgm:prSet presAssocID="{49076CB5-AAA7-43A8-A360-1469FCB7AAE7}" presName="bgRect" presStyleLbl="bgShp" presStyleIdx="0" presStyleCnt="3"/>
      <dgm:spPr/>
    </dgm:pt>
    <dgm:pt modelId="{1A6AF258-5D5F-4C35-8F52-B8A139E550A6}" type="pres">
      <dgm:prSet presAssocID="{49076CB5-AAA7-43A8-A360-1469FCB7AAE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ungs"/>
        </a:ext>
      </dgm:extLst>
    </dgm:pt>
    <dgm:pt modelId="{A9DDAFDA-6517-4179-8A9B-0EDE3ABA850C}" type="pres">
      <dgm:prSet presAssocID="{49076CB5-AAA7-43A8-A360-1469FCB7AAE7}" presName="spaceRect" presStyleCnt="0"/>
      <dgm:spPr/>
    </dgm:pt>
    <dgm:pt modelId="{A78F619A-8D74-48FF-9E5F-EAF44C3BDB2D}" type="pres">
      <dgm:prSet presAssocID="{49076CB5-AAA7-43A8-A360-1469FCB7AAE7}" presName="parTx" presStyleLbl="revTx" presStyleIdx="0" presStyleCnt="3">
        <dgm:presLayoutVars>
          <dgm:chMax val="0"/>
          <dgm:chPref val="0"/>
        </dgm:presLayoutVars>
      </dgm:prSet>
      <dgm:spPr/>
    </dgm:pt>
    <dgm:pt modelId="{0954EAFB-0AC8-4359-BF73-08ACC7C75758}" type="pres">
      <dgm:prSet presAssocID="{5C36A97D-5E65-4605-875F-CE3EEBFB1C6A}" presName="sibTrans" presStyleCnt="0"/>
      <dgm:spPr/>
    </dgm:pt>
    <dgm:pt modelId="{DD20E2FE-5F07-4148-A0C5-A826E1F80AAD}" type="pres">
      <dgm:prSet presAssocID="{7FC2BEC4-1C6B-4632-8021-E778F3A33A4D}" presName="compNode" presStyleCnt="0"/>
      <dgm:spPr/>
    </dgm:pt>
    <dgm:pt modelId="{EDDA200D-AA14-4451-B3DC-BB02A10178FA}" type="pres">
      <dgm:prSet presAssocID="{7FC2BEC4-1C6B-4632-8021-E778F3A33A4D}" presName="bgRect" presStyleLbl="bgShp" presStyleIdx="1" presStyleCnt="3"/>
      <dgm:spPr/>
    </dgm:pt>
    <dgm:pt modelId="{BF842FB7-2A56-4FD6-B957-ED3108ED97B9}" type="pres">
      <dgm:prSet presAssocID="{7FC2BEC4-1C6B-4632-8021-E778F3A33A4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umbbell"/>
        </a:ext>
      </dgm:extLst>
    </dgm:pt>
    <dgm:pt modelId="{8BE08924-8E2C-4120-A674-02984586CF08}" type="pres">
      <dgm:prSet presAssocID="{7FC2BEC4-1C6B-4632-8021-E778F3A33A4D}" presName="spaceRect" presStyleCnt="0"/>
      <dgm:spPr/>
    </dgm:pt>
    <dgm:pt modelId="{46B7721B-58C1-4FE0-A9BE-7F1814028F52}" type="pres">
      <dgm:prSet presAssocID="{7FC2BEC4-1C6B-4632-8021-E778F3A33A4D}" presName="parTx" presStyleLbl="revTx" presStyleIdx="1" presStyleCnt="3">
        <dgm:presLayoutVars>
          <dgm:chMax val="0"/>
          <dgm:chPref val="0"/>
        </dgm:presLayoutVars>
      </dgm:prSet>
      <dgm:spPr/>
    </dgm:pt>
    <dgm:pt modelId="{7A875A5F-BADE-400E-A7A6-8DF82E82A063}" type="pres">
      <dgm:prSet presAssocID="{5803D08F-7A37-424E-96C3-9A7EF88185AC}" presName="sibTrans" presStyleCnt="0"/>
      <dgm:spPr/>
    </dgm:pt>
    <dgm:pt modelId="{6A63BE87-3AAA-4458-A059-5939738F4D7E}" type="pres">
      <dgm:prSet presAssocID="{6D592E38-9265-4B21-B556-2C5FA0DD1572}" presName="compNode" presStyleCnt="0"/>
      <dgm:spPr/>
    </dgm:pt>
    <dgm:pt modelId="{AA9983EF-AA68-4607-9E8C-4346113F96E4}" type="pres">
      <dgm:prSet presAssocID="{6D592E38-9265-4B21-B556-2C5FA0DD1572}" presName="bgRect" presStyleLbl="bgShp" presStyleIdx="2" presStyleCnt="3"/>
      <dgm:spPr/>
    </dgm:pt>
    <dgm:pt modelId="{FD13C8E2-521D-4A4D-A4A5-601F7C04C7EF}" type="pres">
      <dgm:prSet presAssocID="{6D592E38-9265-4B21-B556-2C5FA0DD157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ike"/>
        </a:ext>
      </dgm:extLst>
    </dgm:pt>
    <dgm:pt modelId="{AA1CDF8E-F594-484D-8715-D53A54046967}" type="pres">
      <dgm:prSet presAssocID="{6D592E38-9265-4B21-B556-2C5FA0DD1572}" presName="spaceRect" presStyleCnt="0"/>
      <dgm:spPr/>
    </dgm:pt>
    <dgm:pt modelId="{00102F0D-DA44-48B4-8A62-1688453E4646}" type="pres">
      <dgm:prSet presAssocID="{6D592E38-9265-4B21-B556-2C5FA0DD1572}" presName="parTx" presStyleLbl="revTx" presStyleIdx="2" presStyleCnt="3">
        <dgm:presLayoutVars>
          <dgm:chMax val="0"/>
          <dgm:chPref val="0"/>
        </dgm:presLayoutVars>
      </dgm:prSet>
      <dgm:spPr/>
    </dgm:pt>
  </dgm:ptLst>
  <dgm:cxnLst>
    <dgm:cxn modelId="{9C818E0B-D38D-4ABF-AC06-20D6BCF53CDE}" type="presOf" srcId="{006FC611-0B32-46FB-BA94-9E0E8C751820}" destId="{3C622C49-34B3-4D73-8774-7CE9C9417B52}" srcOrd="0" destOrd="0" presId="urn:microsoft.com/office/officeart/2018/2/layout/IconVerticalSolidList"/>
    <dgm:cxn modelId="{21D05542-506E-4EEF-8CBC-3FCF35772C8F}" type="presOf" srcId="{49076CB5-AAA7-43A8-A360-1469FCB7AAE7}" destId="{A78F619A-8D74-48FF-9E5F-EAF44C3BDB2D}" srcOrd="0" destOrd="0" presId="urn:microsoft.com/office/officeart/2018/2/layout/IconVerticalSolidList"/>
    <dgm:cxn modelId="{CF200867-D736-48F3-AEC7-C0415E303B7C}" srcId="{006FC611-0B32-46FB-BA94-9E0E8C751820}" destId="{6D592E38-9265-4B21-B556-2C5FA0DD1572}" srcOrd="2" destOrd="0" parTransId="{E293189C-81FD-47D3-99CE-B8C1656429A9}" sibTransId="{A26FC3D9-E5F6-4C98-B365-CA83B61512F3}"/>
    <dgm:cxn modelId="{1359F569-E47D-4890-9F6D-18BAE3CC2D24}" srcId="{006FC611-0B32-46FB-BA94-9E0E8C751820}" destId="{49076CB5-AAA7-43A8-A360-1469FCB7AAE7}" srcOrd="0" destOrd="0" parTransId="{78804196-2C46-42C1-82A4-7A5821D854B2}" sibTransId="{5C36A97D-5E65-4605-875F-CE3EEBFB1C6A}"/>
    <dgm:cxn modelId="{54309B56-2899-4CCE-B6E6-BDDE6DD25E7D}" type="presOf" srcId="{6D592E38-9265-4B21-B556-2C5FA0DD1572}" destId="{00102F0D-DA44-48B4-8A62-1688453E4646}" srcOrd="0" destOrd="0" presId="urn:microsoft.com/office/officeart/2018/2/layout/IconVerticalSolidList"/>
    <dgm:cxn modelId="{8B51C4CE-EC24-4E4A-A8ED-69F07177A895}" type="presOf" srcId="{7FC2BEC4-1C6B-4632-8021-E778F3A33A4D}" destId="{46B7721B-58C1-4FE0-A9BE-7F1814028F52}" srcOrd="0" destOrd="0" presId="urn:microsoft.com/office/officeart/2018/2/layout/IconVerticalSolidList"/>
    <dgm:cxn modelId="{B9F155DA-6099-46C4-98FB-EE9EF12A380C}" srcId="{006FC611-0B32-46FB-BA94-9E0E8C751820}" destId="{7FC2BEC4-1C6B-4632-8021-E778F3A33A4D}" srcOrd="1" destOrd="0" parTransId="{11291968-7DC5-458E-A159-76A3D4B5CB89}" sibTransId="{5803D08F-7A37-424E-96C3-9A7EF88185AC}"/>
    <dgm:cxn modelId="{8D0041FC-7FF6-4C4C-8D60-51DF20200AD3}" type="presParOf" srcId="{3C622C49-34B3-4D73-8774-7CE9C9417B52}" destId="{3A4D44B9-77E7-42A9-9F75-073062872FB9}" srcOrd="0" destOrd="0" presId="urn:microsoft.com/office/officeart/2018/2/layout/IconVerticalSolidList"/>
    <dgm:cxn modelId="{2B888CF9-E9F1-43DC-8C99-0A8D9603CEE5}" type="presParOf" srcId="{3A4D44B9-77E7-42A9-9F75-073062872FB9}" destId="{EC1D0114-8272-47C5-AE02-2CC87372A694}" srcOrd="0" destOrd="0" presId="urn:microsoft.com/office/officeart/2018/2/layout/IconVerticalSolidList"/>
    <dgm:cxn modelId="{B38D0191-6917-4A97-8913-A9CA4A89123F}" type="presParOf" srcId="{3A4D44B9-77E7-42A9-9F75-073062872FB9}" destId="{1A6AF258-5D5F-4C35-8F52-B8A139E550A6}" srcOrd="1" destOrd="0" presId="urn:microsoft.com/office/officeart/2018/2/layout/IconVerticalSolidList"/>
    <dgm:cxn modelId="{C95300C8-E2CC-46BB-9141-976085873EDC}" type="presParOf" srcId="{3A4D44B9-77E7-42A9-9F75-073062872FB9}" destId="{A9DDAFDA-6517-4179-8A9B-0EDE3ABA850C}" srcOrd="2" destOrd="0" presId="urn:microsoft.com/office/officeart/2018/2/layout/IconVerticalSolidList"/>
    <dgm:cxn modelId="{416F68EB-42E3-4BD8-94B3-1D0B83E7EE04}" type="presParOf" srcId="{3A4D44B9-77E7-42A9-9F75-073062872FB9}" destId="{A78F619A-8D74-48FF-9E5F-EAF44C3BDB2D}" srcOrd="3" destOrd="0" presId="urn:microsoft.com/office/officeart/2018/2/layout/IconVerticalSolidList"/>
    <dgm:cxn modelId="{13C07102-1D48-4106-96DF-61B108828904}" type="presParOf" srcId="{3C622C49-34B3-4D73-8774-7CE9C9417B52}" destId="{0954EAFB-0AC8-4359-BF73-08ACC7C75758}" srcOrd="1" destOrd="0" presId="urn:microsoft.com/office/officeart/2018/2/layout/IconVerticalSolidList"/>
    <dgm:cxn modelId="{923994BC-EF9D-4E9D-BD81-368B9E74A0DC}" type="presParOf" srcId="{3C622C49-34B3-4D73-8774-7CE9C9417B52}" destId="{DD20E2FE-5F07-4148-A0C5-A826E1F80AAD}" srcOrd="2" destOrd="0" presId="urn:microsoft.com/office/officeart/2018/2/layout/IconVerticalSolidList"/>
    <dgm:cxn modelId="{1F494FFD-05CF-49C1-92B4-FC7CA5CCAA33}" type="presParOf" srcId="{DD20E2FE-5F07-4148-A0C5-A826E1F80AAD}" destId="{EDDA200D-AA14-4451-B3DC-BB02A10178FA}" srcOrd="0" destOrd="0" presId="urn:microsoft.com/office/officeart/2018/2/layout/IconVerticalSolidList"/>
    <dgm:cxn modelId="{718E7722-510A-43D4-842D-AA5E80CEE43B}" type="presParOf" srcId="{DD20E2FE-5F07-4148-A0C5-A826E1F80AAD}" destId="{BF842FB7-2A56-4FD6-B957-ED3108ED97B9}" srcOrd="1" destOrd="0" presId="urn:microsoft.com/office/officeart/2018/2/layout/IconVerticalSolidList"/>
    <dgm:cxn modelId="{6A083132-1A92-48CA-B413-B40A6338A855}" type="presParOf" srcId="{DD20E2FE-5F07-4148-A0C5-A826E1F80AAD}" destId="{8BE08924-8E2C-4120-A674-02984586CF08}" srcOrd="2" destOrd="0" presId="urn:microsoft.com/office/officeart/2018/2/layout/IconVerticalSolidList"/>
    <dgm:cxn modelId="{0D0FA6D2-3A94-49AB-8C98-3D44BCD17B0C}" type="presParOf" srcId="{DD20E2FE-5F07-4148-A0C5-A826E1F80AAD}" destId="{46B7721B-58C1-4FE0-A9BE-7F1814028F52}" srcOrd="3" destOrd="0" presId="urn:microsoft.com/office/officeart/2018/2/layout/IconVerticalSolidList"/>
    <dgm:cxn modelId="{F9465B2D-D168-4516-BE7C-22671161777E}" type="presParOf" srcId="{3C622C49-34B3-4D73-8774-7CE9C9417B52}" destId="{7A875A5F-BADE-400E-A7A6-8DF82E82A063}" srcOrd="3" destOrd="0" presId="urn:microsoft.com/office/officeart/2018/2/layout/IconVerticalSolidList"/>
    <dgm:cxn modelId="{5BF5FF68-AAD8-45F7-B332-C972ACEF7D4D}" type="presParOf" srcId="{3C622C49-34B3-4D73-8774-7CE9C9417B52}" destId="{6A63BE87-3AAA-4458-A059-5939738F4D7E}" srcOrd="4" destOrd="0" presId="urn:microsoft.com/office/officeart/2018/2/layout/IconVerticalSolidList"/>
    <dgm:cxn modelId="{BA532E10-E2E4-45A7-8D4B-7559F5DE6A4D}" type="presParOf" srcId="{6A63BE87-3AAA-4458-A059-5939738F4D7E}" destId="{AA9983EF-AA68-4607-9E8C-4346113F96E4}" srcOrd="0" destOrd="0" presId="urn:microsoft.com/office/officeart/2018/2/layout/IconVerticalSolidList"/>
    <dgm:cxn modelId="{7F3F334B-6A69-416E-A48F-74EC1F788F94}" type="presParOf" srcId="{6A63BE87-3AAA-4458-A059-5939738F4D7E}" destId="{FD13C8E2-521D-4A4D-A4A5-601F7C04C7EF}" srcOrd="1" destOrd="0" presId="urn:microsoft.com/office/officeart/2018/2/layout/IconVerticalSolidList"/>
    <dgm:cxn modelId="{D833F8DA-A6BF-4085-82AB-731A78584FE2}" type="presParOf" srcId="{6A63BE87-3AAA-4458-A059-5939738F4D7E}" destId="{AA1CDF8E-F594-484D-8715-D53A54046967}" srcOrd="2" destOrd="0" presId="urn:microsoft.com/office/officeart/2018/2/layout/IconVerticalSolidList"/>
    <dgm:cxn modelId="{A8199B8F-2001-4C1B-857A-599BAE77257C}" type="presParOf" srcId="{6A63BE87-3AAA-4458-A059-5939738F4D7E}" destId="{00102F0D-DA44-48B4-8A62-1688453E464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D03A932-D5F3-4250-A83A-096500D9F0E0}" type="doc">
      <dgm:prSet loTypeId="urn:microsoft.com/office/officeart/2016/7/layout/VerticalHollowActionList" loCatId="List" qsTypeId="urn:microsoft.com/office/officeart/2005/8/quickstyle/simple1" qsCatId="simple" csTypeId="urn:microsoft.com/office/officeart/2005/8/colors/colorful2" csCatId="colorful"/>
      <dgm:spPr/>
      <dgm:t>
        <a:bodyPr/>
        <a:lstStyle/>
        <a:p>
          <a:endParaRPr lang="en-US"/>
        </a:p>
      </dgm:t>
    </dgm:pt>
    <dgm:pt modelId="{A83A580E-348F-4E13-9A6A-4A952B61D1F6}">
      <dgm:prSet/>
      <dgm:spPr/>
      <dgm:t>
        <a:bodyPr/>
        <a:lstStyle/>
        <a:p>
          <a:r>
            <a:rPr lang="en-US"/>
            <a:t>Plan</a:t>
          </a:r>
        </a:p>
      </dgm:t>
    </dgm:pt>
    <dgm:pt modelId="{8E7F71F8-C362-4BB8-B229-9C5E01EA750B}" type="parTrans" cxnId="{4D9ED5BA-ACCF-49A7-AF4A-B6CE4ED77CAF}">
      <dgm:prSet/>
      <dgm:spPr/>
      <dgm:t>
        <a:bodyPr/>
        <a:lstStyle/>
        <a:p>
          <a:endParaRPr lang="en-US"/>
        </a:p>
      </dgm:t>
    </dgm:pt>
    <dgm:pt modelId="{75E21325-2704-4E50-BC4E-33CE192AB89A}" type="sibTrans" cxnId="{4D9ED5BA-ACCF-49A7-AF4A-B6CE4ED77CAF}">
      <dgm:prSet/>
      <dgm:spPr/>
      <dgm:t>
        <a:bodyPr/>
        <a:lstStyle/>
        <a:p>
          <a:endParaRPr lang="en-US"/>
        </a:p>
      </dgm:t>
    </dgm:pt>
    <dgm:pt modelId="{7353951B-E8CE-4B37-9BBF-A8D3FA243724}">
      <dgm:prSet/>
      <dgm:spPr/>
      <dgm:t>
        <a:bodyPr/>
        <a:lstStyle/>
        <a:p>
          <a:r>
            <a:rPr lang="en-US"/>
            <a:t>Plan meals.</a:t>
          </a:r>
        </a:p>
      </dgm:t>
    </dgm:pt>
    <dgm:pt modelId="{DF3C74DE-F24D-4478-94C8-D54D3C9FD58B}" type="parTrans" cxnId="{E4711A44-040F-4630-A7BD-1BB369D4563A}">
      <dgm:prSet/>
      <dgm:spPr/>
      <dgm:t>
        <a:bodyPr/>
        <a:lstStyle/>
        <a:p>
          <a:endParaRPr lang="en-US"/>
        </a:p>
      </dgm:t>
    </dgm:pt>
    <dgm:pt modelId="{99D7DCF3-6EB5-4EAA-8D3E-587CFFEB8B7A}" type="sibTrans" cxnId="{E4711A44-040F-4630-A7BD-1BB369D4563A}">
      <dgm:prSet/>
      <dgm:spPr/>
      <dgm:t>
        <a:bodyPr/>
        <a:lstStyle/>
        <a:p>
          <a:endParaRPr lang="en-US"/>
        </a:p>
      </dgm:t>
    </dgm:pt>
    <dgm:pt modelId="{C359A64E-40C9-4AE5-920A-B1C2C0D13777}">
      <dgm:prSet/>
      <dgm:spPr/>
      <dgm:t>
        <a:bodyPr/>
        <a:lstStyle/>
        <a:p>
          <a:r>
            <a:rPr lang="en-US"/>
            <a:t>Make</a:t>
          </a:r>
        </a:p>
      </dgm:t>
    </dgm:pt>
    <dgm:pt modelId="{B200D4A6-5257-43D6-B229-8ED7575308FB}" type="parTrans" cxnId="{2A36D60F-C688-4E47-8814-BE071338DAAA}">
      <dgm:prSet/>
      <dgm:spPr/>
      <dgm:t>
        <a:bodyPr/>
        <a:lstStyle/>
        <a:p>
          <a:endParaRPr lang="en-US"/>
        </a:p>
      </dgm:t>
    </dgm:pt>
    <dgm:pt modelId="{F8509439-1A64-4B1C-8919-4205F73F3C6B}" type="sibTrans" cxnId="{2A36D60F-C688-4E47-8814-BE071338DAAA}">
      <dgm:prSet/>
      <dgm:spPr/>
      <dgm:t>
        <a:bodyPr/>
        <a:lstStyle/>
        <a:p>
          <a:endParaRPr lang="en-US"/>
        </a:p>
      </dgm:t>
    </dgm:pt>
    <dgm:pt modelId="{A180C891-D83D-4B0F-BDA6-3DC389EA3139}">
      <dgm:prSet/>
      <dgm:spPr/>
      <dgm:t>
        <a:bodyPr/>
        <a:lstStyle/>
        <a:p>
          <a:r>
            <a:rPr lang="en-US"/>
            <a:t>Make a shopping list.</a:t>
          </a:r>
        </a:p>
      </dgm:t>
    </dgm:pt>
    <dgm:pt modelId="{DA915034-6C68-4587-BAB3-38ED95DD09AA}" type="parTrans" cxnId="{D4218DCE-EEF1-40CB-8B0F-64DD3FDE96AC}">
      <dgm:prSet/>
      <dgm:spPr/>
      <dgm:t>
        <a:bodyPr/>
        <a:lstStyle/>
        <a:p>
          <a:endParaRPr lang="en-US"/>
        </a:p>
      </dgm:t>
    </dgm:pt>
    <dgm:pt modelId="{0D24DAF1-486A-420E-ACFD-D1E08915CA58}" type="sibTrans" cxnId="{D4218DCE-EEF1-40CB-8B0F-64DD3FDE96AC}">
      <dgm:prSet/>
      <dgm:spPr/>
      <dgm:t>
        <a:bodyPr/>
        <a:lstStyle/>
        <a:p>
          <a:endParaRPr lang="en-US"/>
        </a:p>
      </dgm:t>
    </dgm:pt>
    <dgm:pt modelId="{E752D759-477C-4ACA-A37E-45761E4B8485}">
      <dgm:prSet/>
      <dgm:spPr/>
      <dgm:t>
        <a:bodyPr/>
        <a:lstStyle/>
        <a:p>
          <a:r>
            <a:rPr lang="en-US"/>
            <a:t>Do</a:t>
          </a:r>
        </a:p>
      </dgm:t>
    </dgm:pt>
    <dgm:pt modelId="{240F0679-2F73-4E25-8BC7-747E5B3C0D2B}" type="parTrans" cxnId="{D4747698-31D4-46D4-BE6F-E91D33BCF1E2}">
      <dgm:prSet/>
      <dgm:spPr/>
      <dgm:t>
        <a:bodyPr/>
        <a:lstStyle/>
        <a:p>
          <a:endParaRPr lang="en-US"/>
        </a:p>
      </dgm:t>
    </dgm:pt>
    <dgm:pt modelId="{46DAEEDD-8022-4B6A-92A2-C7C6A722FBB8}" type="sibTrans" cxnId="{D4747698-31D4-46D4-BE6F-E91D33BCF1E2}">
      <dgm:prSet/>
      <dgm:spPr/>
      <dgm:t>
        <a:bodyPr/>
        <a:lstStyle/>
        <a:p>
          <a:endParaRPr lang="en-US"/>
        </a:p>
      </dgm:t>
    </dgm:pt>
    <dgm:pt modelId="{1418DBCC-9873-4D74-94BB-A34F706F9F43}">
      <dgm:prSet/>
      <dgm:spPr/>
      <dgm:t>
        <a:bodyPr/>
        <a:lstStyle/>
        <a:p>
          <a:r>
            <a:rPr lang="en-US"/>
            <a:t>Do food shopping after eating.</a:t>
          </a:r>
        </a:p>
      </dgm:t>
    </dgm:pt>
    <dgm:pt modelId="{F9E7B65D-87FF-45A7-A788-609B6677A389}" type="parTrans" cxnId="{5EDCDD91-53E9-49F0-9427-4D04F89AFAE7}">
      <dgm:prSet/>
      <dgm:spPr/>
      <dgm:t>
        <a:bodyPr/>
        <a:lstStyle/>
        <a:p>
          <a:endParaRPr lang="en-US"/>
        </a:p>
      </dgm:t>
    </dgm:pt>
    <dgm:pt modelId="{C6887D54-5180-43D4-B34D-B7D44F94AE4C}" type="sibTrans" cxnId="{5EDCDD91-53E9-49F0-9427-4D04F89AFAE7}">
      <dgm:prSet/>
      <dgm:spPr/>
      <dgm:t>
        <a:bodyPr/>
        <a:lstStyle/>
        <a:p>
          <a:endParaRPr lang="en-US"/>
        </a:p>
      </dgm:t>
    </dgm:pt>
    <dgm:pt modelId="{3C9FE89C-11BA-4B7F-9379-40B1D791B613}">
      <dgm:prSet/>
      <dgm:spPr/>
      <dgm:t>
        <a:bodyPr/>
        <a:lstStyle/>
        <a:p>
          <a:r>
            <a:rPr lang="en-US"/>
            <a:t>Store</a:t>
          </a:r>
        </a:p>
      </dgm:t>
    </dgm:pt>
    <dgm:pt modelId="{EF4049CA-BCE1-45C7-98DA-4BE7381418B4}" type="parTrans" cxnId="{078AD753-4CB6-4074-936C-8A7EEDFAC082}">
      <dgm:prSet/>
      <dgm:spPr/>
      <dgm:t>
        <a:bodyPr/>
        <a:lstStyle/>
        <a:p>
          <a:endParaRPr lang="en-US"/>
        </a:p>
      </dgm:t>
    </dgm:pt>
    <dgm:pt modelId="{B0399B45-C4CE-4CD8-A127-A5214C4BDF8B}" type="sibTrans" cxnId="{078AD753-4CB6-4074-936C-8A7EEDFAC082}">
      <dgm:prSet/>
      <dgm:spPr/>
      <dgm:t>
        <a:bodyPr/>
        <a:lstStyle/>
        <a:p>
          <a:endParaRPr lang="en-US"/>
        </a:p>
      </dgm:t>
    </dgm:pt>
    <dgm:pt modelId="{9719B40B-EC05-45D7-AA9C-7CBE807D44A2}">
      <dgm:prSet/>
      <dgm:spPr/>
      <dgm:t>
        <a:bodyPr/>
        <a:lstStyle/>
        <a:p>
          <a:r>
            <a:rPr lang="en-US"/>
            <a:t>Store food out of sight.</a:t>
          </a:r>
        </a:p>
      </dgm:t>
    </dgm:pt>
    <dgm:pt modelId="{D0DD22F3-3331-478C-A771-482F6B19476A}" type="parTrans" cxnId="{218CC38A-7995-466C-A3A0-45EDF1C303DD}">
      <dgm:prSet/>
      <dgm:spPr/>
      <dgm:t>
        <a:bodyPr/>
        <a:lstStyle/>
        <a:p>
          <a:endParaRPr lang="en-US"/>
        </a:p>
      </dgm:t>
    </dgm:pt>
    <dgm:pt modelId="{163612F4-BE83-4A55-9A77-7C24671F323F}" type="sibTrans" cxnId="{218CC38A-7995-466C-A3A0-45EDF1C303DD}">
      <dgm:prSet/>
      <dgm:spPr/>
      <dgm:t>
        <a:bodyPr/>
        <a:lstStyle/>
        <a:p>
          <a:endParaRPr lang="en-US"/>
        </a:p>
      </dgm:t>
    </dgm:pt>
    <dgm:pt modelId="{A195D0B2-1A3C-44B8-8D41-B04E28661125}">
      <dgm:prSet/>
      <dgm:spPr/>
      <dgm:t>
        <a:bodyPr/>
        <a:lstStyle/>
        <a:p>
          <a:r>
            <a:rPr lang="en-US"/>
            <a:t>Keep</a:t>
          </a:r>
        </a:p>
      </dgm:t>
    </dgm:pt>
    <dgm:pt modelId="{BB698F63-A2BA-42C6-9E47-F14DF1154664}" type="parTrans" cxnId="{38383940-4429-4620-8CC9-83A700CE40E4}">
      <dgm:prSet/>
      <dgm:spPr/>
      <dgm:t>
        <a:bodyPr/>
        <a:lstStyle/>
        <a:p>
          <a:endParaRPr lang="en-US"/>
        </a:p>
      </dgm:t>
    </dgm:pt>
    <dgm:pt modelId="{41208DC5-1514-41BF-92FF-46B2CA166F80}" type="sibTrans" cxnId="{38383940-4429-4620-8CC9-83A700CE40E4}">
      <dgm:prSet/>
      <dgm:spPr/>
      <dgm:t>
        <a:bodyPr/>
        <a:lstStyle/>
        <a:p>
          <a:endParaRPr lang="en-US"/>
        </a:p>
      </dgm:t>
    </dgm:pt>
    <dgm:pt modelId="{99084684-2C23-4551-B6E2-EDC422D16867}">
      <dgm:prSet/>
      <dgm:spPr/>
      <dgm:t>
        <a:bodyPr/>
        <a:lstStyle/>
        <a:p>
          <a:r>
            <a:rPr lang="en-US"/>
            <a:t>Keep low-kcal snacks on hand.</a:t>
          </a:r>
        </a:p>
      </dgm:t>
    </dgm:pt>
    <dgm:pt modelId="{F3E510D1-9D6F-4CB7-94BC-86FCA6C0B273}" type="parTrans" cxnId="{B9BE0B04-ADF1-4D3F-8BC7-25AF5ABB9D04}">
      <dgm:prSet/>
      <dgm:spPr/>
      <dgm:t>
        <a:bodyPr/>
        <a:lstStyle/>
        <a:p>
          <a:endParaRPr lang="en-US"/>
        </a:p>
      </dgm:t>
    </dgm:pt>
    <dgm:pt modelId="{75C3C761-9DE6-42D2-B55D-3A333324F328}" type="sibTrans" cxnId="{B9BE0B04-ADF1-4D3F-8BC7-25AF5ABB9D04}">
      <dgm:prSet/>
      <dgm:spPr/>
      <dgm:t>
        <a:bodyPr/>
        <a:lstStyle/>
        <a:p>
          <a:endParaRPr lang="en-US"/>
        </a:p>
      </dgm:t>
    </dgm:pt>
    <dgm:pt modelId="{187FBC05-8B2D-493C-BDF7-C1DC9FD3E949}">
      <dgm:prSet/>
      <dgm:spPr/>
      <dgm:t>
        <a:bodyPr/>
        <a:lstStyle/>
        <a:p>
          <a:r>
            <a:rPr lang="en-US"/>
            <a:t>Do not serve</a:t>
          </a:r>
        </a:p>
      </dgm:t>
    </dgm:pt>
    <dgm:pt modelId="{766A2257-38D5-4933-AE84-CE0B2E1D117F}" type="parTrans" cxnId="{998C5E3D-72B7-4B1F-824D-5C408E474DE9}">
      <dgm:prSet/>
      <dgm:spPr/>
      <dgm:t>
        <a:bodyPr/>
        <a:lstStyle/>
        <a:p>
          <a:endParaRPr lang="en-US"/>
        </a:p>
      </dgm:t>
    </dgm:pt>
    <dgm:pt modelId="{4A8778DC-B7CA-4857-9C51-142B9F645F60}" type="sibTrans" cxnId="{998C5E3D-72B7-4B1F-824D-5C408E474DE9}">
      <dgm:prSet/>
      <dgm:spPr/>
      <dgm:t>
        <a:bodyPr/>
        <a:lstStyle/>
        <a:p>
          <a:endParaRPr lang="en-US"/>
        </a:p>
      </dgm:t>
    </dgm:pt>
    <dgm:pt modelId="{D7A4BC5D-22A0-412F-B6AD-AB76ABFABF8E}">
      <dgm:prSet/>
      <dgm:spPr/>
      <dgm:t>
        <a:bodyPr/>
        <a:lstStyle/>
        <a:p>
          <a:r>
            <a:rPr lang="en-US"/>
            <a:t>Do not serve food at the table.</a:t>
          </a:r>
        </a:p>
      </dgm:t>
    </dgm:pt>
    <dgm:pt modelId="{D27CB303-6A3E-43EA-8414-5882EB7FCAC8}" type="parTrans" cxnId="{24D0750F-0910-4DB0-A1DD-3A4D4FDD74CC}">
      <dgm:prSet/>
      <dgm:spPr/>
      <dgm:t>
        <a:bodyPr/>
        <a:lstStyle/>
        <a:p>
          <a:endParaRPr lang="en-US"/>
        </a:p>
      </dgm:t>
    </dgm:pt>
    <dgm:pt modelId="{D5954BC1-B6A1-4E67-B397-6F1B1DA6DAF2}" type="sibTrans" cxnId="{24D0750F-0910-4DB0-A1DD-3A4D4FDD74CC}">
      <dgm:prSet/>
      <dgm:spPr/>
      <dgm:t>
        <a:bodyPr/>
        <a:lstStyle/>
        <a:p>
          <a:endParaRPr lang="en-US"/>
        </a:p>
      </dgm:t>
    </dgm:pt>
    <dgm:pt modelId="{3510F276-0CA9-4F2E-9174-E3BD855BC964}">
      <dgm:prSet/>
      <dgm:spPr/>
      <dgm:t>
        <a:bodyPr/>
        <a:lstStyle/>
        <a:p>
          <a:r>
            <a:rPr lang="en-US"/>
            <a:t>Leave</a:t>
          </a:r>
        </a:p>
      </dgm:t>
    </dgm:pt>
    <dgm:pt modelId="{6FCA0290-A45B-472F-AED8-2BCDC2A5FAEF}" type="parTrans" cxnId="{FEF068EE-FA2B-4F70-B7BC-78882BE81394}">
      <dgm:prSet/>
      <dgm:spPr/>
      <dgm:t>
        <a:bodyPr/>
        <a:lstStyle/>
        <a:p>
          <a:endParaRPr lang="en-US"/>
        </a:p>
      </dgm:t>
    </dgm:pt>
    <dgm:pt modelId="{9DE0AADD-AB04-4461-8069-1B849B42FAA9}" type="sibTrans" cxnId="{FEF068EE-FA2B-4F70-B7BC-78882BE81394}">
      <dgm:prSet/>
      <dgm:spPr/>
      <dgm:t>
        <a:bodyPr/>
        <a:lstStyle/>
        <a:p>
          <a:endParaRPr lang="en-US"/>
        </a:p>
      </dgm:t>
    </dgm:pt>
    <dgm:pt modelId="{EEABB8B8-7F15-4982-91D4-B26260D9AF6C}">
      <dgm:prSet/>
      <dgm:spPr/>
      <dgm:t>
        <a:bodyPr/>
        <a:lstStyle/>
        <a:p>
          <a:r>
            <a:rPr lang="en-US"/>
            <a:t>Leave the table right after eating.</a:t>
          </a:r>
        </a:p>
      </dgm:t>
    </dgm:pt>
    <dgm:pt modelId="{26C35298-3E74-420E-8B8C-C564381E9788}" type="parTrans" cxnId="{CF70E9A0-6B79-490C-883D-1F6F1BA54B80}">
      <dgm:prSet/>
      <dgm:spPr/>
      <dgm:t>
        <a:bodyPr/>
        <a:lstStyle/>
        <a:p>
          <a:endParaRPr lang="en-US"/>
        </a:p>
      </dgm:t>
    </dgm:pt>
    <dgm:pt modelId="{51B77CEA-930B-47EC-AD7B-ABEA9EEF8CD7}" type="sibTrans" cxnId="{CF70E9A0-6B79-490C-883D-1F6F1BA54B80}">
      <dgm:prSet/>
      <dgm:spPr/>
      <dgm:t>
        <a:bodyPr/>
        <a:lstStyle/>
        <a:p>
          <a:endParaRPr lang="en-US"/>
        </a:p>
      </dgm:t>
    </dgm:pt>
    <dgm:pt modelId="{07632CFE-EABA-475D-A3EC-F5C2B367B8B1}">
      <dgm:prSet/>
      <dgm:spPr/>
      <dgm:t>
        <a:bodyPr/>
        <a:lstStyle/>
        <a:p>
          <a:r>
            <a:rPr lang="en-US"/>
            <a:t>Decide</a:t>
          </a:r>
        </a:p>
      </dgm:t>
    </dgm:pt>
    <dgm:pt modelId="{DC2916E1-9867-4987-9FD9-C409E5A3F137}" type="parTrans" cxnId="{EBA37F10-CE86-4B27-82A2-433378E8F37C}">
      <dgm:prSet/>
      <dgm:spPr/>
      <dgm:t>
        <a:bodyPr/>
        <a:lstStyle/>
        <a:p>
          <a:endParaRPr lang="en-US"/>
        </a:p>
      </dgm:t>
    </dgm:pt>
    <dgm:pt modelId="{0E0B68EC-764D-49BA-BF08-EAF484542DEE}" type="sibTrans" cxnId="{EBA37F10-CE86-4B27-82A2-433378E8F37C}">
      <dgm:prSet/>
      <dgm:spPr/>
      <dgm:t>
        <a:bodyPr/>
        <a:lstStyle/>
        <a:p>
          <a:endParaRPr lang="en-US"/>
        </a:p>
      </dgm:t>
    </dgm:pt>
    <dgm:pt modelId="{C6A83182-1EA3-44F8-BBC2-2AE48921CE34}">
      <dgm:prSet/>
      <dgm:spPr/>
      <dgm:t>
        <a:bodyPr/>
        <a:lstStyle/>
        <a:p>
          <a:r>
            <a:rPr lang="en-US"/>
            <a:t>When eating out, decide what you will eat ahead of time.</a:t>
          </a:r>
        </a:p>
      </dgm:t>
    </dgm:pt>
    <dgm:pt modelId="{1EDD5973-B752-419B-827F-C5ED7626F713}" type="parTrans" cxnId="{8250C827-E260-49ED-85B8-5818A31A3136}">
      <dgm:prSet/>
      <dgm:spPr/>
      <dgm:t>
        <a:bodyPr/>
        <a:lstStyle/>
        <a:p>
          <a:endParaRPr lang="en-US"/>
        </a:p>
      </dgm:t>
    </dgm:pt>
    <dgm:pt modelId="{20B3505E-B3ED-47BE-9845-635179FBF608}" type="sibTrans" cxnId="{8250C827-E260-49ED-85B8-5818A31A3136}">
      <dgm:prSet/>
      <dgm:spPr/>
      <dgm:t>
        <a:bodyPr/>
        <a:lstStyle/>
        <a:p>
          <a:endParaRPr lang="en-US"/>
        </a:p>
      </dgm:t>
    </dgm:pt>
    <dgm:pt modelId="{76F0334A-EA64-4051-9A45-8C03C565425F}" type="pres">
      <dgm:prSet presAssocID="{AD03A932-D5F3-4250-A83A-096500D9F0E0}" presName="Name0" presStyleCnt="0">
        <dgm:presLayoutVars>
          <dgm:dir/>
          <dgm:animLvl val="lvl"/>
          <dgm:resizeHandles val="exact"/>
        </dgm:presLayoutVars>
      </dgm:prSet>
      <dgm:spPr/>
    </dgm:pt>
    <dgm:pt modelId="{02380AF0-9E14-4915-B4D8-4B9BF331358A}" type="pres">
      <dgm:prSet presAssocID="{A83A580E-348F-4E13-9A6A-4A952B61D1F6}" presName="linNode" presStyleCnt="0"/>
      <dgm:spPr/>
    </dgm:pt>
    <dgm:pt modelId="{E72A59D9-32EE-4597-B11C-2C68F9B75627}" type="pres">
      <dgm:prSet presAssocID="{A83A580E-348F-4E13-9A6A-4A952B61D1F6}" presName="parentText" presStyleLbl="solidFgAcc1" presStyleIdx="0" presStyleCnt="8">
        <dgm:presLayoutVars>
          <dgm:chMax val="1"/>
          <dgm:bulletEnabled/>
        </dgm:presLayoutVars>
      </dgm:prSet>
      <dgm:spPr/>
    </dgm:pt>
    <dgm:pt modelId="{6DEF1BBA-9B46-4593-8691-3D5FD5D5146A}" type="pres">
      <dgm:prSet presAssocID="{A83A580E-348F-4E13-9A6A-4A952B61D1F6}" presName="descendantText" presStyleLbl="alignNode1" presStyleIdx="0" presStyleCnt="8">
        <dgm:presLayoutVars>
          <dgm:bulletEnabled/>
        </dgm:presLayoutVars>
      </dgm:prSet>
      <dgm:spPr/>
    </dgm:pt>
    <dgm:pt modelId="{6D6ACA53-84C3-4604-B149-41056F9953D6}" type="pres">
      <dgm:prSet presAssocID="{75E21325-2704-4E50-BC4E-33CE192AB89A}" presName="sp" presStyleCnt="0"/>
      <dgm:spPr/>
    </dgm:pt>
    <dgm:pt modelId="{D759F3E4-5504-44EB-AC62-5E572DF83496}" type="pres">
      <dgm:prSet presAssocID="{C359A64E-40C9-4AE5-920A-B1C2C0D13777}" presName="linNode" presStyleCnt="0"/>
      <dgm:spPr/>
    </dgm:pt>
    <dgm:pt modelId="{3C8EC03A-A41B-4B30-AD5C-DE36CDB6A343}" type="pres">
      <dgm:prSet presAssocID="{C359A64E-40C9-4AE5-920A-B1C2C0D13777}" presName="parentText" presStyleLbl="solidFgAcc1" presStyleIdx="1" presStyleCnt="8">
        <dgm:presLayoutVars>
          <dgm:chMax val="1"/>
          <dgm:bulletEnabled/>
        </dgm:presLayoutVars>
      </dgm:prSet>
      <dgm:spPr/>
    </dgm:pt>
    <dgm:pt modelId="{6E3A0A72-8078-4CDC-9011-D28516C41E44}" type="pres">
      <dgm:prSet presAssocID="{C359A64E-40C9-4AE5-920A-B1C2C0D13777}" presName="descendantText" presStyleLbl="alignNode1" presStyleIdx="1" presStyleCnt="8">
        <dgm:presLayoutVars>
          <dgm:bulletEnabled/>
        </dgm:presLayoutVars>
      </dgm:prSet>
      <dgm:spPr/>
    </dgm:pt>
    <dgm:pt modelId="{12D7FA98-3870-487E-BFCD-B405E8150E70}" type="pres">
      <dgm:prSet presAssocID="{F8509439-1A64-4B1C-8919-4205F73F3C6B}" presName="sp" presStyleCnt="0"/>
      <dgm:spPr/>
    </dgm:pt>
    <dgm:pt modelId="{08838468-832E-4F6B-A2B0-43B73D2C0BDA}" type="pres">
      <dgm:prSet presAssocID="{E752D759-477C-4ACA-A37E-45761E4B8485}" presName="linNode" presStyleCnt="0"/>
      <dgm:spPr/>
    </dgm:pt>
    <dgm:pt modelId="{E967B0FF-81DE-49CF-A302-5F0AC17E7443}" type="pres">
      <dgm:prSet presAssocID="{E752D759-477C-4ACA-A37E-45761E4B8485}" presName="parentText" presStyleLbl="solidFgAcc1" presStyleIdx="2" presStyleCnt="8">
        <dgm:presLayoutVars>
          <dgm:chMax val="1"/>
          <dgm:bulletEnabled/>
        </dgm:presLayoutVars>
      </dgm:prSet>
      <dgm:spPr/>
    </dgm:pt>
    <dgm:pt modelId="{8706B4AD-3753-4E30-9026-DEDC1FCC7CEB}" type="pres">
      <dgm:prSet presAssocID="{E752D759-477C-4ACA-A37E-45761E4B8485}" presName="descendantText" presStyleLbl="alignNode1" presStyleIdx="2" presStyleCnt="8">
        <dgm:presLayoutVars>
          <dgm:bulletEnabled/>
        </dgm:presLayoutVars>
      </dgm:prSet>
      <dgm:spPr/>
    </dgm:pt>
    <dgm:pt modelId="{5CD80170-4651-4990-8908-B0D3099AC7BA}" type="pres">
      <dgm:prSet presAssocID="{46DAEEDD-8022-4B6A-92A2-C7C6A722FBB8}" presName="sp" presStyleCnt="0"/>
      <dgm:spPr/>
    </dgm:pt>
    <dgm:pt modelId="{5AB42B08-14B6-4408-8064-FC9469BD7D93}" type="pres">
      <dgm:prSet presAssocID="{3C9FE89C-11BA-4B7F-9379-40B1D791B613}" presName="linNode" presStyleCnt="0"/>
      <dgm:spPr/>
    </dgm:pt>
    <dgm:pt modelId="{4BEA55C0-2039-4E9B-BA8F-ACB3C0E255E0}" type="pres">
      <dgm:prSet presAssocID="{3C9FE89C-11BA-4B7F-9379-40B1D791B613}" presName="parentText" presStyleLbl="solidFgAcc1" presStyleIdx="3" presStyleCnt="8">
        <dgm:presLayoutVars>
          <dgm:chMax val="1"/>
          <dgm:bulletEnabled/>
        </dgm:presLayoutVars>
      </dgm:prSet>
      <dgm:spPr/>
    </dgm:pt>
    <dgm:pt modelId="{71713CF6-95E2-4698-B20D-C8902CD8E48B}" type="pres">
      <dgm:prSet presAssocID="{3C9FE89C-11BA-4B7F-9379-40B1D791B613}" presName="descendantText" presStyleLbl="alignNode1" presStyleIdx="3" presStyleCnt="8">
        <dgm:presLayoutVars>
          <dgm:bulletEnabled/>
        </dgm:presLayoutVars>
      </dgm:prSet>
      <dgm:spPr/>
    </dgm:pt>
    <dgm:pt modelId="{EF01E7FA-282A-47C2-8FE8-B27DB6DD7AE6}" type="pres">
      <dgm:prSet presAssocID="{B0399B45-C4CE-4CD8-A127-A5214C4BDF8B}" presName="sp" presStyleCnt="0"/>
      <dgm:spPr/>
    </dgm:pt>
    <dgm:pt modelId="{7019AE16-EFDC-4883-9228-8ED8B973F912}" type="pres">
      <dgm:prSet presAssocID="{A195D0B2-1A3C-44B8-8D41-B04E28661125}" presName="linNode" presStyleCnt="0"/>
      <dgm:spPr/>
    </dgm:pt>
    <dgm:pt modelId="{E0706030-4504-4028-81E5-2629408BB006}" type="pres">
      <dgm:prSet presAssocID="{A195D0B2-1A3C-44B8-8D41-B04E28661125}" presName="parentText" presStyleLbl="solidFgAcc1" presStyleIdx="4" presStyleCnt="8">
        <dgm:presLayoutVars>
          <dgm:chMax val="1"/>
          <dgm:bulletEnabled/>
        </dgm:presLayoutVars>
      </dgm:prSet>
      <dgm:spPr/>
    </dgm:pt>
    <dgm:pt modelId="{C8223A7B-E8FC-442B-9A28-5DD01AC25504}" type="pres">
      <dgm:prSet presAssocID="{A195D0B2-1A3C-44B8-8D41-B04E28661125}" presName="descendantText" presStyleLbl="alignNode1" presStyleIdx="4" presStyleCnt="8">
        <dgm:presLayoutVars>
          <dgm:bulletEnabled/>
        </dgm:presLayoutVars>
      </dgm:prSet>
      <dgm:spPr/>
    </dgm:pt>
    <dgm:pt modelId="{02E65D90-8DD0-41C3-AF2A-A1D861686E5B}" type="pres">
      <dgm:prSet presAssocID="{41208DC5-1514-41BF-92FF-46B2CA166F80}" presName="sp" presStyleCnt="0"/>
      <dgm:spPr/>
    </dgm:pt>
    <dgm:pt modelId="{DE765B9D-0E31-4D51-85C4-E60FB3979722}" type="pres">
      <dgm:prSet presAssocID="{187FBC05-8B2D-493C-BDF7-C1DC9FD3E949}" presName="linNode" presStyleCnt="0"/>
      <dgm:spPr/>
    </dgm:pt>
    <dgm:pt modelId="{5B83010A-CE82-4BCB-A447-3125EB9ACAFB}" type="pres">
      <dgm:prSet presAssocID="{187FBC05-8B2D-493C-BDF7-C1DC9FD3E949}" presName="parentText" presStyleLbl="solidFgAcc1" presStyleIdx="5" presStyleCnt="8">
        <dgm:presLayoutVars>
          <dgm:chMax val="1"/>
          <dgm:bulletEnabled/>
        </dgm:presLayoutVars>
      </dgm:prSet>
      <dgm:spPr/>
    </dgm:pt>
    <dgm:pt modelId="{0A7F8B2C-91B7-4B80-A754-EFFD2E7EEA4B}" type="pres">
      <dgm:prSet presAssocID="{187FBC05-8B2D-493C-BDF7-C1DC9FD3E949}" presName="descendantText" presStyleLbl="alignNode1" presStyleIdx="5" presStyleCnt="8">
        <dgm:presLayoutVars>
          <dgm:bulletEnabled/>
        </dgm:presLayoutVars>
      </dgm:prSet>
      <dgm:spPr/>
    </dgm:pt>
    <dgm:pt modelId="{E5CA03CA-60C1-426D-BC0B-F1C6D6D6B5BD}" type="pres">
      <dgm:prSet presAssocID="{4A8778DC-B7CA-4857-9C51-142B9F645F60}" presName="sp" presStyleCnt="0"/>
      <dgm:spPr/>
    </dgm:pt>
    <dgm:pt modelId="{5BE97BB9-9EA6-44D8-9699-A3E0A7BFBBEB}" type="pres">
      <dgm:prSet presAssocID="{3510F276-0CA9-4F2E-9174-E3BD855BC964}" presName="linNode" presStyleCnt="0"/>
      <dgm:spPr/>
    </dgm:pt>
    <dgm:pt modelId="{BC3351EE-0B65-44A0-916B-0E4EE1A91717}" type="pres">
      <dgm:prSet presAssocID="{3510F276-0CA9-4F2E-9174-E3BD855BC964}" presName="parentText" presStyleLbl="solidFgAcc1" presStyleIdx="6" presStyleCnt="8">
        <dgm:presLayoutVars>
          <dgm:chMax val="1"/>
          <dgm:bulletEnabled/>
        </dgm:presLayoutVars>
      </dgm:prSet>
      <dgm:spPr/>
    </dgm:pt>
    <dgm:pt modelId="{7D4AA7DA-6B7D-4C8A-916B-FA8BCC29089D}" type="pres">
      <dgm:prSet presAssocID="{3510F276-0CA9-4F2E-9174-E3BD855BC964}" presName="descendantText" presStyleLbl="alignNode1" presStyleIdx="6" presStyleCnt="8">
        <dgm:presLayoutVars>
          <dgm:bulletEnabled/>
        </dgm:presLayoutVars>
      </dgm:prSet>
      <dgm:spPr/>
    </dgm:pt>
    <dgm:pt modelId="{8047B7A2-0432-477A-AD77-99191EA7927B}" type="pres">
      <dgm:prSet presAssocID="{9DE0AADD-AB04-4461-8069-1B849B42FAA9}" presName="sp" presStyleCnt="0"/>
      <dgm:spPr/>
    </dgm:pt>
    <dgm:pt modelId="{51CE731F-C645-41AB-9C38-282587405D13}" type="pres">
      <dgm:prSet presAssocID="{07632CFE-EABA-475D-A3EC-F5C2B367B8B1}" presName="linNode" presStyleCnt="0"/>
      <dgm:spPr/>
    </dgm:pt>
    <dgm:pt modelId="{1A5482EE-ABAD-4EB9-9D75-7DFCA1346A3C}" type="pres">
      <dgm:prSet presAssocID="{07632CFE-EABA-475D-A3EC-F5C2B367B8B1}" presName="parentText" presStyleLbl="solidFgAcc1" presStyleIdx="7" presStyleCnt="8">
        <dgm:presLayoutVars>
          <dgm:chMax val="1"/>
          <dgm:bulletEnabled/>
        </dgm:presLayoutVars>
      </dgm:prSet>
      <dgm:spPr/>
    </dgm:pt>
    <dgm:pt modelId="{2D8F488A-4FFA-46DE-9219-E5EB33456046}" type="pres">
      <dgm:prSet presAssocID="{07632CFE-EABA-475D-A3EC-F5C2B367B8B1}" presName="descendantText" presStyleLbl="alignNode1" presStyleIdx="7" presStyleCnt="8">
        <dgm:presLayoutVars>
          <dgm:bulletEnabled/>
        </dgm:presLayoutVars>
      </dgm:prSet>
      <dgm:spPr/>
    </dgm:pt>
  </dgm:ptLst>
  <dgm:cxnLst>
    <dgm:cxn modelId="{B9BE0B04-ADF1-4D3F-8BC7-25AF5ABB9D04}" srcId="{A195D0B2-1A3C-44B8-8D41-B04E28661125}" destId="{99084684-2C23-4551-B6E2-EDC422D16867}" srcOrd="0" destOrd="0" parTransId="{F3E510D1-9D6F-4CB7-94BC-86FCA6C0B273}" sibTransId="{75C3C761-9DE6-42D2-B55D-3A333324F328}"/>
    <dgm:cxn modelId="{EA1F140A-F5BF-4550-9731-DE3B967852EC}" type="presOf" srcId="{AD03A932-D5F3-4250-A83A-096500D9F0E0}" destId="{76F0334A-EA64-4051-9A45-8C03C565425F}" srcOrd="0" destOrd="0" presId="urn:microsoft.com/office/officeart/2016/7/layout/VerticalHollowActionList"/>
    <dgm:cxn modelId="{24D0750F-0910-4DB0-A1DD-3A4D4FDD74CC}" srcId="{187FBC05-8B2D-493C-BDF7-C1DC9FD3E949}" destId="{D7A4BC5D-22A0-412F-B6AD-AB76ABFABF8E}" srcOrd="0" destOrd="0" parTransId="{D27CB303-6A3E-43EA-8414-5882EB7FCAC8}" sibTransId="{D5954BC1-B6A1-4E67-B397-6F1B1DA6DAF2}"/>
    <dgm:cxn modelId="{2A36D60F-C688-4E47-8814-BE071338DAAA}" srcId="{AD03A932-D5F3-4250-A83A-096500D9F0E0}" destId="{C359A64E-40C9-4AE5-920A-B1C2C0D13777}" srcOrd="1" destOrd="0" parTransId="{B200D4A6-5257-43D6-B229-8ED7575308FB}" sibTransId="{F8509439-1A64-4B1C-8919-4205F73F3C6B}"/>
    <dgm:cxn modelId="{EBA37F10-CE86-4B27-82A2-433378E8F37C}" srcId="{AD03A932-D5F3-4250-A83A-096500D9F0E0}" destId="{07632CFE-EABA-475D-A3EC-F5C2B367B8B1}" srcOrd="7" destOrd="0" parTransId="{DC2916E1-9867-4987-9FD9-C409E5A3F137}" sibTransId="{0E0B68EC-764D-49BA-BF08-EAF484542DEE}"/>
    <dgm:cxn modelId="{5C8B4B1A-400B-4352-B49B-FFA70E39F93A}" type="presOf" srcId="{99084684-2C23-4551-B6E2-EDC422D16867}" destId="{C8223A7B-E8FC-442B-9A28-5DD01AC25504}" srcOrd="0" destOrd="0" presId="urn:microsoft.com/office/officeart/2016/7/layout/VerticalHollowActionList"/>
    <dgm:cxn modelId="{8250C827-E260-49ED-85B8-5818A31A3136}" srcId="{07632CFE-EABA-475D-A3EC-F5C2B367B8B1}" destId="{C6A83182-1EA3-44F8-BBC2-2AE48921CE34}" srcOrd="0" destOrd="0" parTransId="{1EDD5973-B752-419B-827F-C5ED7626F713}" sibTransId="{20B3505E-B3ED-47BE-9845-635179FBF608}"/>
    <dgm:cxn modelId="{F2C4F630-4B03-41C4-8DF8-0B3D1F4F973B}" type="presOf" srcId="{C6A83182-1EA3-44F8-BBC2-2AE48921CE34}" destId="{2D8F488A-4FFA-46DE-9219-E5EB33456046}" srcOrd="0" destOrd="0" presId="urn:microsoft.com/office/officeart/2016/7/layout/VerticalHollowActionList"/>
    <dgm:cxn modelId="{DF510F33-0F9E-4BFA-947B-01DB16115EF3}" type="presOf" srcId="{EEABB8B8-7F15-4982-91D4-B26260D9AF6C}" destId="{7D4AA7DA-6B7D-4C8A-916B-FA8BCC29089D}" srcOrd="0" destOrd="0" presId="urn:microsoft.com/office/officeart/2016/7/layout/VerticalHollowActionList"/>
    <dgm:cxn modelId="{998C5E3D-72B7-4B1F-824D-5C408E474DE9}" srcId="{AD03A932-D5F3-4250-A83A-096500D9F0E0}" destId="{187FBC05-8B2D-493C-BDF7-C1DC9FD3E949}" srcOrd="5" destOrd="0" parTransId="{766A2257-38D5-4933-AE84-CE0B2E1D117F}" sibTransId="{4A8778DC-B7CA-4857-9C51-142B9F645F60}"/>
    <dgm:cxn modelId="{38383940-4429-4620-8CC9-83A700CE40E4}" srcId="{AD03A932-D5F3-4250-A83A-096500D9F0E0}" destId="{A195D0B2-1A3C-44B8-8D41-B04E28661125}" srcOrd="4" destOrd="0" parTransId="{BB698F63-A2BA-42C6-9E47-F14DF1154664}" sibTransId="{41208DC5-1514-41BF-92FF-46B2CA166F80}"/>
    <dgm:cxn modelId="{3C8C135B-284A-4324-9377-715323AFC5B0}" type="presOf" srcId="{A83A580E-348F-4E13-9A6A-4A952B61D1F6}" destId="{E72A59D9-32EE-4597-B11C-2C68F9B75627}" srcOrd="0" destOrd="0" presId="urn:microsoft.com/office/officeart/2016/7/layout/VerticalHollowActionList"/>
    <dgm:cxn modelId="{4FE8EA5C-8DCF-4652-BBD6-AA84BCBA1C99}" type="presOf" srcId="{9719B40B-EC05-45D7-AA9C-7CBE807D44A2}" destId="{71713CF6-95E2-4698-B20D-C8902CD8E48B}" srcOrd="0" destOrd="0" presId="urn:microsoft.com/office/officeart/2016/7/layout/VerticalHollowActionList"/>
    <dgm:cxn modelId="{28C66D61-67B4-4188-9A94-068F8EAEFBB0}" type="presOf" srcId="{1418DBCC-9873-4D74-94BB-A34F706F9F43}" destId="{8706B4AD-3753-4E30-9026-DEDC1FCC7CEB}" srcOrd="0" destOrd="0" presId="urn:microsoft.com/office/officeart/2016/7/layout/VerticalHollowActionList"/>
    <dgm:cxn modelId="{67569A62-636A-4BEE-90CE-12984E8ABEF4}" type="presOf" srcId="{C359A64E-40C9-4AE5-920A-B1C2C0D13777}" destId="{3C8EC03A-A41B-4B30-AD5C-DE36CDB6A343}" srcOrd="0" destOrd="0" presId="urn:microsoft.com/office/officeart/2016/7/layout/VerticalHollowActionList"/>
    <dgm:cxn modelId="{D935F442-40C7-422A-992E-1BFDC5B5B751}" type="presOf" srcId="{07632CFE-EABA-475D-A3EC-F5C2B367B8B1}" destId="{1A5482EE-ABAD-4EB9-9D75-7DFCA1346A3C}" srcOrd="0" destOrd="0" presId="urn:microsoft.com/office/officeart/2016/7/layout/VerticalHollowActionList"/>
    <dgm:cxn modelId="{E4711A44-040F-4630-A7BD-1BB369D4563A}" srcId="{A83A580E-348F-4E13-9A6A-4A952B61D1F6}" destId="{7353951B-E8CE-4B37-9BBF-A8D3FA243724}" srcOrd="0" destOrd="0" parTransId="{DF3C74DE-F24D-4478-94C8-D54D3C9FD58B}" sibTransId="{99D7DCF3-6EB5-4EAA-8D3E-587CFFEB8B7A}"/>
    <dgm:cxn modelId="{71896D44-A9BF-4BB4-ABD0-D1AF5E2D1AED}" type="presOf" srcId="{3C9FE89C-11BA-4B7F-9379-40B1D791B613}" destId="{4BEA55C0-2039-4E9B-BA8F-ACB3C0E255E0}" srcOrd="0" destOrd="0" presId="urn:microsoft.com/office/officeart/2016/7/layout/VerticalHollowActionList"/>
    <dgm:cxn modelId="{BAC30A50-A5B1-4515-9BE3-ADD83D3068FD}" type="presOf" srcId="{D7A4BC5D-22A0-412F-B6AD-AB76ABFABF8E}" destId="{0A7F8B2C-91B7-4B80-A754-EFFD2E7EEA4B}" srcOrd="0" destOrd="0" presId="urn:microsoft.com/office/officeart/2016/7/layout/VerticalHollowActionList"/>
    <dgm:cxn modelId="{078AD753-4CB6-4074-936C-8A7EEDFAC082}" srcId="{AD03A932-D5F3-4250-A83A-096500D9F0E0}" destId="{3C9FE89C-11BA-4B7F-9379-40B1D791B613}" srcOrd="3" destOrd="0" parTransId="{EF4049CA-BCE1-45C7-98DA-4BE7381418B4}" sibTransId="{B0399B45-C4CE-4CD8-A127-A5214C4BDF8B}"/>
    <dgm:cxn modelId="{380C7E77-AFC6-416A-B32B-66DFBD9008B2}" type="presOf" srcId="{7353951B-E8CE-4B37-9BBF-A8D3FA243724}" destId="{6DEF1BBA-9B46-4593-8691-3D5FD5D5146A}" srcOrd="0" destOrd="0" presId="urn:microsoft.com/office/officeart/2016/7/layout/VerticalHollowActionList"/>
    <dgm:cxn modelId="{9C6E1778-3228-49BE-86D7-C1CE1D970461}" type="presOf" srcId="{E752D759-477C-4ACA-A37E-45761E4B8485}" destId="{E967B0FF-81DE-49CF-A302-5F0AC17E7443}" srcOrd="0" destOrd="0" presId="urn:microsoft.com/office/officeart/2016/7/layout/VerticalHollowActionList"/>
    <dgm:cxn modelId="{139C8F7A-5A83-4E7C-A293-DCC2C5398F8C}" type="presOf" srcId="{A180C891-D83D-4B0F-BDA6-3DC389EA3139}" destId="{6E3A0A72-8078-4CDC-9011-D28516C41E44}" srcOrd="0" destOrd="0" presId="urn:microsoft.com/office/officeart/2016/7/layout/VerticalHollowActionList"/>
    <dgm:cxn modelId="{218CC38A-7995-466C-A3A0-45EDF1C303DD}" srcId="{3C9FE89C-11BA-4B7F-9379-40B1D791B613}" destId="{9719B40B-EC05-45D7-AA9C-7CBE807D44A2}" srcOrd="0" destOrd="0" parTransId="{D0DD22F3-3331-478C-A771-482F6B19476A}" sibTransId="{163612F4-BE83-4A55-9A77-7C24671F323F}"/>
    <dgm:cxn modelId="{38ADA98C-3241-4380-A3ED-61E2D4450B65}" type="presOf" srcId="{A195D0B2-1A3C-44B8-8D41-B04E28661125}" destId="{E0706030-4504-4028-81E5-2629408BB006}" srcOrd="0" destOrd="0" presId="urn:microsoft.com/office/officeart/2016/7/layout/VerticalHollowActionList"/>
    <dgm:cxn modelId="{5EDCDD91-53E9-49F0-9427-4D04F89AFAE7}" srcId="{E752D759-477C-4ACA-A37E-45761E4B8485}" destId="{1418DBCC-9873-4D74-94BB-A34F706F9F43}" srcOrd="0" destOrd="0" parTransId="{F9E7B65D-87FF-45A7-A788-609B6677A389}" sibTransId="{C6887D54-5180-43D4-B34D-B7D44F94AE4C}"/>
    <dgm:cxn modelId="{D4747698-31D4-46D4-BE6F-E91D33BCF1E2}" srcId="{AD03A932-D5F3-4250-A83A-096500D9F0E0}" destId="{E752D759-477C-4ACA-A37E-45761E4B8485}" srcOrd="2" destOrd="0" parTransId="{240F0679-2F73-4E25-8BC7-747E5B3C0D2B}" sibTransId="{46DAEEDD-8022-4B6A-92A2-C7C6A722FBB8}"/>
    <dgm:cxn modelId="{CF70E9A0-6B79-490C-883D-1F6F1BA54B80}" srcId="{3510F276-0CA9-4F2E-9174-E3BD855BC964}" destId="{EEABB8B8-7F15-4982-91D4-B26260D9AF6C}" srcOrd="0" destOrd="0" parTransId="{26C35298-3E74-420E-8B8C-C564381E9788}" sibTransId="{51B77CEA-930B-47EC-AD7B-ABEA9EEF8CD7}"/>
    <dgm:cxn modelId="{FEC80BAC-D14D-4DB4-AC4D-830D93B28A3B}" type="presOf" srcId="{187FBC05-8B2D-493C-BDF7-C1DC9FD3E949}" destId="{5B83010A-CE82-4BCB-A447-3125EB9ACAFB}" srcOrd="0" destOrd="0" presId="urn:microsoft.com/office/officeart/2016/7/layout/VerticalHollowActionList"/>
    <dgm:cxn modelId="{4D9ED5BA-ACCF-49A7-AF4A-B6CE4ED77CAF}" srcId="{AD03A932-D5F3-4250-A83A-096500D9F0E0}" destId="{A83A580E-348F-4E13-9A6A-4A952B61D1F6}" srcOrd="0" destOrd="0" parTransId="{8E7F71F8-C362-4BB8-B229-9C5E01EA750B}" sibTransId="{75E21325-2704-4E50-BC4E-33CE192AB89A}"/>
    <dgm:cxn modelId="{D4218DCE-EEF1-40CB-8B0F-64DD3FDE96AC}" srcId="{C359A64E-40C9-4AE5-920A-B1C2C0D13777}" destId="{A180C891-D83D-4B0F-BDA6-3DC389EA3139}" srcOrd="0" destOrd="0" parTransId="{DA915034-6C68-4587-BAB3-38ED95DD09AA}" sibTransId="{0D24DAF1-486A-420E-ACFD-D1E08915CA58}"/>
    <dgm:cxn modelId="{FEF068EE-FA2B-4F70-B7BC-78882BE81394}" srcId="{AD03A932-D5F3-4250-A83A-096500D9F0E0}" destId="{3510F276-0CA9-4F2E-9174-E3BD855BC964}" srcOrd="6" destOrd="0" parTransId="{6FCA0290-A45B-472F-AED8-2BCDC2A5FAEF}" sibTransId="{9DE0AADD-AB04-4461-8069-1B849B42FAA9}"/>
    <dgm:cxn modelId="{41FB59F2-65C1-40CC-9366-3A6FFFD81E84}" type="presOf" srcId="{3510F276-0CA9-4F2E-9174-E3BD855BC964}" destId="{BC3351EE-0B65-44A0-916B-0E4EE1A91717}" srcOrd="0" destOrd="0" presId="urn:microsoft.com/office/officeart/2016/7/layout/VerticalHollowActionList"/>
    <dgm:cxn modelId="{51CE8273-B94C-4230-8C02-5496F391216B}" type="presParOf" srcId="{76F0334A-EA64-4051-9A45-8C03C565425F}" destId="{02380AF0-9E14-4915-B4D8-4B9BF331358A}" srcOrd="0" destOrd="0" presId="urn:microsoft.com/office/officeart/2016/7/layout/VerticalHollowActionList"/>
    <dgm:cxn modelId="{2DA19301-6E18-4BE5-B361-90A9E5C7D23B}" type="presParOf" srcId="{02380AF0-9E14-4915-B4D8-4B9BF331358A}" destId="{E72A59D9-32EE-4597-B11C-2C68F9B75627}" srcOrd="0" destOrd="0" presId="urn:microsoft.com/office/officeart/2016/7/layout/VerticalHollowActionList"/>
    <dgm:cxn modelId="{C372D1D0-7322-4D35-9EE0-C325DA73172F}" type="presParOf" srcId="{02380AF0-9E14-4915-B4D8-4B9BF331358A}" destId="{6DEF1BBA-9B46-4593-8691-3D5FD5D5146A}" srcOrd="1" destOrd="0" presId="urn:microsoft.com/office/officeart/2016/7/layout/VerticalHollowActionList"/>
    <dgm:cxn modelId="{C9F21C1D-F122-496A-8727-77A74D9BEF38}" type="presParOf" srcId="{76F0334A-EA64-4051-9A45-8C03C565425F}" destId="{6D6ACA53-84C3-4604-B149-41056F9953D6}" srcOrd="1" destOrd="0" presId="urn:microsoft.com/office/officeart/2016/7/layout/VerticalHollowActionList"/>
    <dgm:cxn modelId="{A89AA89B-3BF0-4F5A-A9CF-18FDCB33C694}" type="presParOf" srcId="{76F0334A-EA64-4051-9A45-8C03C565425F}" destId="{D759F3E4-5504-44EB-AC62-5E572DF83496}" srcOrd="2" destOrd="0" presId="urn:microsoft.com/office/officeart/2016/7/layout/VerticalHollowActionList"/>
    <dgm:cxn modelId="{3038F697-0960-454E-B7F8-571C3151EFC4}" type="presParOf" srcId="{D759F3E4-5504-44EB-AC62-5E572DF83496}" destId="{3C8EC03A-A41B-4B30-AD5C-DE36CDB6A343}" srcOrd="0" destOrd="0" presId="urn:microsoft.com/office/officeart/2016/7/layout/VerticalHollowActionList"/>
    <dgm:cxn modelId="{E9D188A7-9AEB-4DF0-B6DA-F97469FE1AA5}" type="presParOf" srcId="{D759F3E4-5504-44EB-AC62-5E572DF83496}" destId="{6E3A0A72-8078-4CDC-9011-D28516C41E44}" srcOrd="1" destOrd="0" presId="urn:microsoft.com/office/officeart/2016/7/layout/VerticalHollowActionList"/>
    <dgm:cxn modelId="{AE11B6C3-C219-4F97-B28E-655DA706369C}" type="presParOf" srcId="{76F0334A-EA64-4051-9A45-8C03C565425F}" destId="{12D7FA98-3870-487E-BFCD-B405E8150E70}" srcOrd="3" destOrd="0" presId="urn:microsoft.com/office/officeart/2016/7/layout/VerticalHollowActionList"/>
    <dgm:cxn modelId="{0DD98080-A088-41B5-8B7B-ECA1D7F20948}" type="presParOf" srcId="{76F0334A-EA64-4051-9A45-8C03C565425F}" destId="{08838468-832E-4F6B-A2B0-43B73D2C0BDA}" srcOrd="4" destOrd="0" presId="urn:microsoft.com/office/officeart/2016/7/layout/VerticalHollowActionList"/>
    <dgm:cxn modelId="{FAA63227-19F6-42A3-B1F9-22BCBFE37F43}" type="presParOf" srcId="{08838468-832E-4F6B-A2B0-43B73D2C0BDA}" destId="{E967B0FF-81DE-49CF-A302-5F0AC17E7443}" srcOrd="0" destOrd="0" presId="urn:microsoft.com/office/officeart/2016/7/layout/VerticalHollowActionList"/>
    <dgm:cxn modelId="{844FEE69-3517-49F7-A2DD-9E7E19672B08}" type="presParOf" srcId="{08838468-832E-4F6B-A2B0-43B73D2C0BDA}" destId="{8706B4AD-3753-4E30-9026-DEDC1FCC7CEB}" srcOrd="1" destOrd="0" presId="urn:microsoft.com/office/officeart/2016/7/layout/VerticalHollowActionList"/>
    <dgm:cxn modelId="{AE819447-BED7-4C7E-A523-BD71A731209D}" type="presParOf" srcId="{76F0334A-EA64-4051-9A45-8C03C565425F}" destId="{5CD80170-4651-4990-8908-B0D3099AC7BA}" srcOrd="5" destOrd="0" presId="urn:microsoft.com/office/officeart/2016/7/layout/VerticalHollowActionList"/>
    <dgm:cxn modelId="{3D7AD7B5-F516-46C3-B382-AB5C2ACBFE20}" type="presParOf" srcId="{76F0334A-EA64-4051-9A45-8C03C565425F}" destId="{5AB42B08-14B6-4408-8064-FC9469BD7D93}" srcOrd="6" destOrd="0" presId="urn:microsoft.com/office/officeart/2016/7/layout/VerticalHollowActionList"/>
    <dgm:cxn modelId="{AE2074FD-0EB0-4C7F-A21A-A4583BB592E1}" type="presParOf" srcId="{5AB42B08-14B6-4408-8064-FC9469BD7D93}" destId="{4BEA55C0-2039-4E9B-BA8F-ACB3C0E255E0}" srcOrd="0" destOrd="0" presId="urn:microsoft.com/office/officeart/2016/7/layout/VerticalHollowActionList"/>
    <dgm:cxn modelId="{DCEA31BE-42AD-4A76-854F-BDE0C156E74B}" type="presParOf" srcId="{5AB42B08-14B6-4408-8064-FC9469BD7D93}" destId="{71713CF6-95E2-4698-B20D-C8902CD8E48B}" srcOrd="1" destOrd="0" presId="urn:microsoft.com/office/officeart/2016/7/layout/VerticalHollowActionList"/>
    <dgm:cxn modelId="{240E0110-45A1-4C36-820F-A51DEDA157FB}" type="presParOf" srcId="{76F0334A-EA64-4051-9A45-8C03C565425F}" destId="{EF01E7FA-282A-47C2-8FE8-B27DB6DD7AE6}" srcOrd="7" destOrd="0" presId="urn:microsoft.com/office/officeart/2016/7/layout/VerticalHollowActionList"/>
    <dgm:cxn modelId="{4849080B-0633-4D5A-890E-0080BFBF9EE4}" type="presParOf" srcId="{76F0334A-EA64-4051-9A45-8C03C565425F}" destId="{7019AE16-EFDC-4883-9228-8ED8B973F912}" srcOrd="8" destOrd="0" presId="urn:microsoft.com/office/officeart/2016/7/layout/VerticalHollowActionList"/>
    <dgm:cxn modelId="{3D2C4C4D-52A2-45E5-9009-D6872202635F}" type="presParOf" srcId="{7019AE16-EFDC-4883-9228-8ED8B973F912}" destId="{E0706030-4504-4028-81E5-2629408BB006}" srcOrd="0" destOrd="0" presId="urn:microsoft.com/office/officeart/2016/7/layout/VerticalHollowActionList"/>
    <dgm:cxn modelId="{1988B00F-B2BE-419E-9D41-FDA9A5B688C5}" type="presParOf" srcId="{7019AE16-EFDC-4883-9228-8ED8B973F912}" destId="{C8223A7B-E8FC-442B-9A28-5DD01AC25504}" srcOrd="1" destOrd="0" presId="urn:microsoft.com/office/officeart/2016/7/layout/VerticalHollowActionList"/>
    <dgm:cxn modelId="{E7954B63-1D86-4752-A03C-56B72ED7F8B7}" type="presParOf" srcId="{76F0334A-EA64-4051-9A45-8C03C565425F}" destId="{02E65D90-8DD0-41C3-AF2A-A1D861686E5B}" srcOrd="9" destOrd="0" presId="urn:microsoft.com/office/officeart/2016/7/layout/VerticalHollowActionList"/>
    <dgm:cxn modelId="{9F018E8E-0CDE-42E2-A9DA-D73AA961E254}" type="presParOf" srcId="{76F0334A-EA64-4051-9A45-8C03C565425F}" destId="{DE765B9D-0E31-4D51-85C4-E60FB3979722}" srcOrd="10" destOrd="0" presId="urn:microsoft.com/office/officeart/2016/7/layout/VerticalHollowActionList"/>
    <dgm:cxn modelId="{738AACE7-FEE0-4CC6-9A6C-E2759D1046A1}" type="presParOf" srcId="{DE765B9D-0E31-4D51-85C4-E60FB3979722}" destId="{5B83010A-CE82-4BCB-A447-3125EB9ACAFB}" srcOrd="0" destOrd="0" presId="urn:microsoft.com/office/officeart/2016/7/layout/VerticalHollowActionList"/>
    <dgm:cxn modelId="{AE5F3520-790E-4595-B308-22A126614946}" type="presParOf" srcId="{DE765B9D-0E31-4D51-85C4-E60FB3979722}" destId="{0A7F8B2C-91B7-4B80-A754-EFFD2E7EEA4B}" srcOrd="1" destOrd="0" presId="urn:microsoft.com/office/officeart/2016/7/layout/VerticalHollowActionList"/>
    <dgm:cxn modelId="{47FCCEF0-588C-4F64-A2C0-9835D4E0A368}" type="presParOf" srcId="{76F0334A-EA64-4051-9A45-8C03C565425F}" destId="{E5CA03CA-60C1-426D-BC0B-F1C6D6D6B5BD}" srcOrd="11" destOrd="0" presId="urn:microsoft.com/office/officeart/2016/7/layout/VerticalHollowActionList"/>
    <dgm:cxn modelId="{CFD956BF-52DF-44B2-AF87-0C35B7E5082A}" type="presParOf" srcId="{76F0334A-EA64-4051-9A45-8C03C565425F}" destId="{5BE97BB9-9EA6-44D8-9699-A3E0A7BFBBEB}" srcOrd="12" destOrd="0" presId="urn:microsoft.com/office/officeart/2016/7/layout/VerticalHollowActionList"/>
    <dgm:cxn modelId="{981481A5-26C6-4332-BC0C-2105BFB3D38E}" type="presParOf" srcId="{5BE97BB9-9EA6-44D8-9699-A3E0A7BFBBEB}" destId="{BC3351EE-0B65-44A0-916B-0E4EE1A91717}" srcOrd="0" destOrd="0" presId="urn:microsoft.com/office/officeart/2016/7/layout/VerticalHollowActionList"/>
    <dgm:cxn modelId="{50C259E1-8811-4449-A74C-F43E461ACB7B}" type="presParOf" srcId="{5BE97BB9-9EA6-44D8-9699-A3E0A7BFBBEB}" destId="{7D4AA7DA-6B7D-4C8A-916B-FA8BCC29089D}" srcOrd="1" destOrd="0" presId="urn:microsoft.com/office/officeart/2016/7/layout/VerticalHollowActionList"/>
    <dgm:cxn modelId="{5E4BC52B-39C9-413E-A680-EC4C7F109946}" type="presParOf" srcId="{76F0334A-EA64-4051-9A45-8C03C565425F}" destId="{8047B7A2-0432-477A-AD77-99191EA7927B}" srcOrd="13" destOrd="0" presId="urn:microsoft.com/office/officeart/2016/7/layout/VerticalHollowActionList"/>
    <dgm:cxn modelId="{E6878E48-0AA1-4508-82B2-7275CA86CD4B}" type="presParOf" srcId="{76F0334A-EA64-4051-9A45-8C03C565425F}" destId="{51CE731F-C645-41AB-9C38-282587405D13}" srcOrd="14" destOrd="0" presId="urn:microsoft.com/office/officeart/2016/7/layout/VerticalHollowActionList"/>
    <dgm:cxn modelId="{6FF92AD6-FFEF-49F8-BB00-3922CE1A5C0B}" type="presParOf" srcId="{51CE731F-C645-41AB-9C38-282587405D13}" destId="{1A5482EE-ABAD-4EB9-9D75-7DFCA1346A3C}" srcOrd="0" destOrd="0" presId="urn:microsoft.com/office/officeart/2016/7/layout/VerticalHollowActionList"/>
    <dgm:cxn modelId="{44130F83-3C79-4469-8399-E4912973EAE1}" type="presParOf" srcId="{51CE731F-C645-41AB-9C38-282587405D13}" destId="{2D8F488A-4FFA-46DE-9219-E5EB33456046}" srcOrd="1" destOrd="0" presId="urn:microsoft.com/office/officeart/2016/7/layout/VerticalHollow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2BB44C4-12DF-4183-9C50-D2FB339DCDA5}"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19B072B7-C922-44A2-8027-8A77F2C626C9}">
      <dgm:prSet/>
      <dgm:spPr/>
      <dgm:t>
        <a:bodyPr/>
        <a:lstStyle/>
        <a:p>
          <a:r>
            <a:rPr lang="en-US" b="0" i="0" baseline="0"/>
            <a:t>Only let yourself eat in 1 or 2 places, such as at the kitchen or dining room table—don’t eat in bed, in front of T V, etc.</a:t>
          </a:r>
          <a:endParaRPr lang="en-US"/>
        </a:p>
      </dgm:t>
    </dgm:pt>
    <dgm:pt modelId="{54E9B7F8-7DFA-4927-BEB6-262768D21A0D}" type="parTrans" cxnId="{C406477A-B44A-4181-A901-71619530ED8F}">
      <dgm:prSet/>
      <dgm:spPr/>
      <dgm:t>
        <a:bodyPr/>
        <a:lstStyle/>
        <a:p>
          <a:endParaRPr lang="en-US"/>
        </a:p>
      </dgm:t>
    </dgm:pt>
    <dgm:pt modelId="{1E54752C-0F35-4F56-8EE5-B09825FEBA93}" type="sibTrans" cxnId="{C406477A-B44A-4181-A901-71619530ED8F}">
      <dgm:prSet/>
      <dgm:spPr/>
      <dgm:t>
        <a:bodyPr/>
        <a:lstStyle/>
        <a:p>
          <a:endParaRPr lang="en-US"/>
        </a:p>
      </dgm:t>
    </dgm:pt>
    <dgm:pt modelId="{BB13FEB2-A5EA-47AD-A3FA-FCB168FE9A45}">
      <dgm:prSet/>
      <dgm:spPr/>
      <dgm:t>
        <a:bodyPr/>
        <a:lstStyle/>
        <a:p>
          <a:r>
            <a:rPr lang="en-US" b="0" i="0" baseline="0"/>
            <a:t>Plan regular meals and snack.</a:t>
          </a:r>
          <a:endParaRPr lang="en-US"/>
        </a:p>
      </dgm:t>
    </dgm:pt>
    <dgm:pt modelId="{9D573D25-2549-49F5-B2F5-29A148BAAA15}" type="parTrans" cxnId="{5AD80274-D1F2-4CCE-AF61-A458A4315B63}">
      <dgm:prSet/>
      <dgm:spPr/>
      <dgm:t>
        <a:bodyPr/>
        <a:lstStyle/>
        <a:p>
          <a:endParaRPr lang="en-US"/>
        </a:p>
      </dgm:t>
    </dgm:pt>
    <dgm:pt modelId="{9CDA166F-1CC9-448F-938D-D40281603399}" type="sibTrans" cxnId="{5AD80274-D1F2-4CCE-AF61-A458A4315B63}">
      <dgm:prSet/>
      <dgm:spPr/>
      <dgm:t>
        <a:bodyPr/>
        <a:lstStyle/>
        <a:p>
          <a:endParaRPr lang="en-US"/>
        </a:p>
      </dgm:t>
    </dgm:pt>
    <dgm:pt modelId="{7226669E-EA27-4904-BE85-6EEEE84339C4}">
      <dgm:prSet/>
      <dgm:spPr/>
      <dgm:t>
        <a:bodyPr/>
        <a:lstStyle/>
        <a:p>
          <a:r>
            <a:rPr lang="en-US" b="0" i="0" baseline="0"/>
            <a:t>Eat slowly.</a:t>
          </a:r>
          <a:endParaRPr lang="en-US"/>
        </a:p>
      </dgm:t>
    </dgm:pt>
    <dgm:pt modelId="{27960868-AA2A-4BBA-ACFB-E7AB9283A17E}" type="parTrans" cxnId="{9C358E0B-31BF-4B19-84A8-4087A6C81892}">
      <dgm:prSet/>
      <dgm:spPr/>
      <dgm:t>
        <a:bodyPr/>
        <a:lstStyle/>
        <a:p>
          <a:endParaRPr lang="en-US"/>
        </a:p>
      </dgm:t>
    </dgm:pt>
    <dgm:pt modelId="{B3C1142A-B9E7-42C7-BDE9-8175054A6825}" type="sibTrans" cxnId="{9C358E0B-31BF-4B19-84A8-4087A6C81892}">
      <dgm:prSet/>
      <dgm:spPr/>
      <dgm:t>
        <a:bodyPr/>
        <a:lstStyle/>
        <a:p>
          <a:endParaRPr lang="en-US"/>
        </a:p>
      </dgm:t>
    </dgm:pt>
    <dgm:pt modelId="{E697E83D-87E6-4F01-8A0E-92BF27286543}">
      <dgm:prSet/>
      <dgm:spPr/>
      <dgm:t>
        <a:bodyPr/>
        <a:lstStyle/>
        <a:p>
          <a:r>
            <a:rPr lang="en-US" b="0" i="0" baseline="0"/>
            <a:t>Take smaller bites—savor each bite.</a:t>
          </a:r>
          <a:endParaRPr lang="en-US"/>
        </a:p>
      </dgm:t>
    </dgm:pt>
    <dgm:pt modelId="{E9299C13-3D12-436E-9FDA-C51B77110E7B}" type="parTrans" cxnId="{0D2D28A3-E36A-471E-B49B-B8BFCB4122AD}">
      <dgm:prSet/>
      <dgm:spPr/>
      <dgm:t>
        <a:bodyPr/>
        <a:lstStyle/>
        <a:p>
          <a:endParaRPr lang="en-US"/>
        </a:p>
      </dgm:t>
    </dgm:pt>
    <dgm:pt modelId="{FD00334C-CA44-4A75-A4D0-20B1EEE366CB}" type="sibTrans" cxnId="{0D2D28A3-E36A-471E-B49B-B8BFCB4122AD}">
      <dgm:prSet/>
      <dgm:spPr/>
      <dgm:t>
        <a:bodyPr/>
        <a:lstStyle/>
        <a:p>
          <a:endParaRPr lang="en-US"/>
        </a:p>
      </dgm:t>
    </dgm:pt>
    <dgm:pt modelId="{20D586AA-2E2D-4A8D-91F3-D3388B909BF8}">
      <dgm:prSet/>
      <dgm:spPr/>
      <dgm:t>
        <a:bodyPr/>
        <a:lstStyle/>
        <a:p>
          <a:r>
            <a:rPr lang="en-US" b="0" i="0" baseline="0"/>
            <a:t>Use a smaller plate—don’t clean your plate.</a:t>
          </a:r>
          <a:endParaRPr lang="en-US"/>
        </a:p>
      </dgm:t>
    </dgm:pt>
    <dgm:pt modelId="{20E96FBA-D55C-451F-91AC-A412443252FD}" type="parTrans" cxnId="{E88618DE-EAF1-4C9B-AD5B-16B079F41E4B}">
      <dgm:prSet/>
      <dgm:spPr/>
      <dgm:t>
        <a:bodyPr/>
        <a:lstStyle/>
        <a:p>
          <a:endParaRPr lang="en-US"/>
        </a:p>
      </dgm:t>
    </dgm:pt>
    <dgm:pt modelId="{C6DF27FE-1670-49B3-AEAD-1676EC5318C6}" type="sibTrans" cxnId="{E88618DE-EAF1-4C9B-AD5B-16B079F41E4B}">
      <dgm:prSet/>
      <dgm:spPr/>
      <dgm:t>
        <a:bodyPr/>
        <a:lstStyle/>
        <a:p>
          <a:endParaRPr lang="en-US"/>
        </a:p>
      </dgm:t>
    </dgm:pt>
    <dgm:pt modelId="{B119A512-E550-4EFF-9A8E-C105E2D67A31}" type="pres">
      <dgm:prSet presAssocID="{02BB44C4-12DF-4183-9C50-D2FB339DCDA5}" presName="Name0" presStyleCnt="0">
        <dgm:presLayoutVars>
          <dgm:dir/>
          <dgm:resizeHandles val="exact"/>
        </dgm:presLayoutVars>
      </dgm:prSet>
      <dgm:spPr/>
    </dgm:pt>
    <dgm:pt modelId="{C62CE67A-C533-49C5-8245-B1E85D874861}" type="pres">
      <dgm:prSet presAssocID="{19B072B7-C922-44A2-8027-8A77F2C626C9}" presName="node" presStyleLbl="node1" presStyleIdx="0" presStyleCnt="5">
        <dgm:presLayoutVars>
          <dgm:bulletEnabled val="1"/>
        </dgm:presLayoutVars>
      </dgm:prSet>
      <dgm:spPr/>
    </dgm:pt>
    <dgm:pt modelId="{D8F9E658-B3D4-435B-98A6-DAE40654E31A}" type="pres">
      <dgm:prSet presAssocID="{1E54752C-0F35-4F56-8EE5-B09825FEBA93}" presName="sibTrans" presStyleLbl="sibTrans1D1" presStyleIdx="0" presStyleCnt="4"/>
      <dgm:spPr/>
    </dgm:pt>
    <dgm:pt modelId="{A3F5428C-C110-45E1-B4B5-5BC58686B7E0}" type="pres">
      <dgm:prSet presAssocID="{1E54752C-0F35-4F56-8EE5-B09825FEBA93}" presName="connectorText" presStyleLbl="sibTrans1D1" presStyleIdx="0" presStyleCnt="4"/>
      <dgm:spPr/>
    </dgm:pt>
    <dgm:pt modelId="{FCE5129C-2715-4263-86A1-243830614A99}" type="pres">
      <dgm:prSet presAssocID="{BB13FEB2-A5EA-47AD-A3FA-FCB168FE9A45}" presName="node" presStyleLbl="node1" presStyleIdx="1" presStyleCnt="5">
        <dgm:presLayoutVars>
          <dgm:bulletEnabled val="1"/>
        </dgm:presLayoutVars>
      </dgm:prSet>
      <dgm:spPr/>
    </dgm:pt>
    <dgm:pt modelId="{29DA97A0-B5A1-4E5B-BE09-F7524F851665}" type="pres">
      <dgm:prSet presAssocID="{9CDA166F-1CC9-448F-938D-D40281603399}" presName="sibTrans" presStyleLbl="sibTrans1D1" presStyleIdx="1" presStyleCnt="4"/>
      <dgm:spPr/>
    </dgm:pt>
    <dgm:pt modelId="{1C4213FF-4727-40F0-8D1D-0B62D538CAC6}" type="pres">
      <dgm:prSet presAssocID="{9CDA166F-1CC9-448F-938D-D40281603399}" presName="connectorText" presStyleLbl="sibTrans1D1" presStyleIdx="1" presStyleCnt="4"/>
      <dgm:spPr/>
    </dgm:pt>
    <dgm:pt modelId="{8B3C26C6-6A3C-4E40-9EAD-844AB8176208}" type="pres">
      <dgm:prSet presAssocID="{7226669E-EA27-4904-BE85-6EEEE84339C4}" presName="node" presStyleLbl="node1" presStyleIdx="2" presStyleCnt="5">
        <dgm:presLayoutVars>
          <dgm:bulletEnabled val="1"/>
        </dgm:presLayoutVars>
      </dgm:prSet>
      <dgm:spPr/>
    </dgm:pt>
    <dgm:pt modelId="{0838B249-C7EC-4F35-A122-0E985DC24883}" type="pres">
      <dgm:prSet presAssocID="{B3C1142A-B9E7-42C7-BDE9-8175054A6825}" presName="sibTrans" presStyleLbl="sibTrans1D1" presStyleIdx="2" presStyleCnt="4"/>
      <dgm:spPr/>
    </dgm:pt>
    <dgm:pt modelId="{14D106B1-9F8E-43A5-9658-0528B14DE6E9}" type="pres">
      <dgm:prSet presAssocID="{B3C1142A-B9E7-42C7-BDE9-8175054A6825}" presName="connectorText" presStyleLbl="sibTrans1D1" presStyleIdx="2" presStyleCnt="4"/>
      <dgm:spPr/>
    </dgm:pt>
    <dgm:pt modelId="{41011F7B-952F-45CD-9D04-D3B872F577CC}" type="pres">
      <dgm:prSet presAssocID="{E697E83D-87E6-4F01-8A0E-92BF27286543}" presName="node" presStyleLbl="node1" presStyleIdx="3" presStyleCnt="5">
        <dgm:presLayoutVars>
          <dgm:bulletEnabled val="1"/>
        </dgm:presLayoutVars>
      </dgm:prSet>
      <dgm:spPr/>
    </dgm:pt>
    <dgm:pt modelId="{37FFEA18-AA18-4138-B11C-C76F71F88769}" type="pres">
      <dgm:prSet presAssocID="{FD00334C-CA44-4A75-A4D0-20B1EEE366CB}" presName="sibTrans" presStyleLbl="sibTrans1D1" presStyleIdx="3" presStyleCnt="4"/>
      <dgm:spPr/>
    </dgm:pt>
    <dgm:pt modelId="{A863E717-CA54-4D48-8E5D-D86D28769197}" type="pres">
      <dgm:prSet presAssocID="{FD00334C-CA44-4A75-A4D0-20B1EEE366CB}" presName="connectorText" presStyleLbl="sibTrans1D1" presStyleIdx="3" presStyleCnt="4"/>
      <dgm:spPr/>
    </dgm:pt>
    <dgm:pt modelId="{94ED054F-EBA7-4A60-8477-0C1EAA93934E}" type="pres">
      <dgm:prSet presAssocID="{20D586AA-2E2D-4A8D-91F3-D3388B909BF8}" presName="node" presStyleLbl="node1" presStyleIdx="4" presStyleCnt="5">
        <dgm:presLayoutVars>
          <dgm:bulletEnabled val="1"/>
        </dgm:presLayoutVars>
      </dgm:prSet>
      <dgm:spPr/>
    </dgm:pt>
  </dgm:ptLst>
  <dgm:cxnLst>
    <dgm:cxn modelId="{EA68DC08-7399-4033-AB70-B461532C8DFE}" type="presOf" srcId="{E697E83D-87E6-4F01-8A0E-92BF27286543}" destId="{41011F7B-952F-45CD-9D04-D3B872F577CC}" srcOrd="0" destOrd="0" presId="urn:microsoft.com/office/officeart/2016/7/layout/RepeatingBendingProcessNew"/>
    <dgm:cxn modelId="{9C358E0B-31BF-4B19-84A8-4087A6C81892}" srcId="{02BB44C4-12DF-4183-9C50-D2FB339DCDA5}" destId="{7226669E-EA27-4904-BE85-6EEEE84339C4}" srcOrd="2" destOrd="0" parTransId="{27960868-AA2A-4BBA-ACFB-E7AB9283A17E}" sibTransId="{B3C1142A-B9E7-42C7-BDE9-8175054A6825}"/>
    <dgm:cxn modelId="{B7924F1F-DA8F-408A-AB55-39B6F83790CF}" type="presOf" srcId="{FD00334C-CA44-4A75-A4D0-20B1EEE366CB}" destId="{37FFEA18-AA18-4138-B11C-C76F71F88769}" srcOrd="0" destOrd="0" presId="urn:microsoft.com/office/officeart/2016/7/layout/RepeatingBendingProcessNew"/>
    <dgm:cxn modelId="{74017A2A-90BD-42A9-A271-07F6F2CD9262}" type="presOf" srcId="{19B072B7-C922-44A2-8027-8A77F2C626C9}" destId="{C62CE67A-C533-49C5-8245-B1E85D874861}" srcOrd="0" destOrd="0" presId="urn:microsoft.com/office/officeart/2016/7/layout/RepeatingBendingProcessNew"/>
    <dgm:cxn modelId="{A8FF792B-C48F-48C3-8DAA-550727E6C577}" type="presOf" srcId="{02BB44C4-12DF-4183-9C50-D2FB339DCDA5}" destId="{B119A512-E550-4EFF-9A8E-C105E2D67A31}" srcOrd="0" destOrd="0" presId="urn:microsoft.com/office/officeart/2016/7/layout/RepeatingBendingProcessNew"/>
    <dgm:cxn modelId="{44728532-161E-4465-95C7-A661E97E35B7}" type="presOf" srcId="{7226669E-EA27-4904-BE85-6EEEE84339C4}" destId="{8B3C26C6-6A3C-4E40-9EAD-844AB8176208}" srcOrd="0" destOrd="0" presId="urn:microsoft.com/office/officeart/2016/7/layout/RepeatingBendingProcessNew"/>
    <dgm:cxn modelId="{F8DB3440-E5B2-4A79-9D77-DB4100E4AD12}" type="presOf" srcId="{9CDA166F-1CC9-448F-938D-D40281603399}" destId="{1C4213FF-4727-40F0-8D1D-0B62D538CAC6}" srcOrd="1" destOrd="0" presId="urn:microsoft.com/office/officeart/2016/7/layout/RepeatingBendingProcessNew"/>
    <dgm:cxn modelId="{A918534A-B183-4B67-8350-0D329D470A13}" type="presOf" srcId="{B3C1142A-B9E7-42C7-BDE9-8175054A6825}" destId="{14D106B1-9F8E-43A5-9658-0528B14DE6E9}" srcOrd="1" destOrd="0" presId="urn:microsoft.com/office/officeart/2016/7/layout/RepeatingBendingProcessNew"/>
    <dgm:cxn modelId="{3EE98C6B-DA49-4C93-936C-132833EAE835}" type="presOf" srcId="{9CDA166F-1CC9-448F-938D-D40281603399}" destId="{29DA97A0-B5A1-4E5B-BE09-F7524F851665}" srcOrd="0" destOrd="0" presId="urn:microsoft.com/office/officeart/2016/7/layout/RepeatingBendingProcessNew"/>
    <dgm:cxn modelId="{5AD80274-D1F2-4CCE-AF61-A458A4315B63}" srcId="{02BB44C4-12DF-4183-9C50-D2FB339DCDA5}" destId="{BB13FEB2-A5EA-47AD-A3FA-FCB168FE9A45}" srcOrd="1" destOrd="0" parTransId="{9D573D25-2549-49F5-B2F5-29A148BAAA15}" sibTransId="{9CDA166F-1CC9-448F-938D-D40281603399}"/>
    <dgm:cxn modelId="{5AB2E476-5F2F-4637-B0A9-82EC2C2BB5E3}" type="presOf" srcId="{FD00334C-CA44-4A75-A4D0-20B1EEE366CB}" destId="{A863E717-CA54-4D48-8E5D-D86D28769197}" srcOrd="1" destOrd="0" presId="urn:microsoft.com/office/officeart/2016/7/layout/RepeatingBendingProcessNew"/>
    <dgm:cxn modelId="{C406477A-B44A-4181-A901-71619530ED8F}" srcId="{02BB44C4-12DF-4183-9C50-D2FB339DCDA5}" destId="{19B072B7-C922-44A2-8027-8A77F2C626C9}" srcOrd="0" destOrd="0" parTransId="{54E9B7F8-7DFA-4927-BEB6-262768D21A0D}" sibTransId="{1E54752C-0F35-4F56-8EE5-B09825FEBA93}"/>
    <dgm:cxn modelId="{F3EFE687-34FA-4735-B3BB-2B935632C49D}" type="presOf" srcId="{20D586AA-2E2D-4A8D-91F3-D3388B909BF8}" destId="{94ED054F-EBA7-4A60-8477-0C1EAA93934E}" srcOrd="0" destOrd="0" presId="urn:microsoft.com/office/officeart/2016/7/layout/RepeatingBendingProcessNew"/>
    <dgm:cxn modelId="{BA949B9E-9974-48CD-B7DD-53DCFE0480AC}" type="presOf" srcId="{1E54752C-0F35-4F56-8EE5-B09825FEBA93}" destId="{D8F9E658-B3D4-435B-98A6-DAE40654E31A}" srcOrd="0" destOrd="0" presId="urn:microsoft.com/office/officeart/2016/7/layout/RepeatingBendingProcessNew"/>
    <dgm:cxn modelId="{0D2D28A3-E36A-471E-B49B-B8BFCB4122AD}" srcId="{02BB44C4-12DF-4183-9C50-D2FB339DCDA5}" destId="{E697E83D-87E6-4F01-8A0E-92BF27286543}" srcOrd="3" destOrd="0" parTransId="{E9299C13-3D12-436E-9FDA-C51B77110E7B}" sibTransId="{FD00334C-CA44-4A75-A4D0-20B1EEE366CB}"/>
    <dgm:cxn modelId="{5552AEBD-83C2-4887-8379-6C0DE4006F6A}" type="presOf" srcId="{BB13FEB2-A5EA-47AD-A3FA-FCB168FE9A45}" destId="{FCE5129C-2715-4263-86A1-243830614A99}" srcOrd="0" destOrd="0" presId="urn:microsoft.com/office/officeart/2016/7/layout/RepeatingBendingProcessNew"/>
    <dgm:cxn modelId="{1758B4CE-0701-449F-B721-5E5B99DB418D}" type="presOf" srcId="{1E54752C-0F35-4F56-8EE5-B09825FEBA93}" destId="{A3F5428C-C110-45E1-B4B5-5BC58686B7E0}" srcOrd="1" destOrd="0" presId="urn:microsoft.com/office/officeart/2016/7/layout/RepeatingBendingProcessNew"/>
    <dgm:cxn modelId="{04A383D7-645C-4E3E-9CAE-43FF7BD7F464}" type="presOf" srcId="{B3C1142A-B9E7-42C7-BDE9-8175054A6825}" destId="{0838B249-C7EC-4F35-A122-0E985DC24883}" srcOrd="0" destOrd="0" presId="urn:microsoft.com/office/officeart/2016/7/layout/RepeatingBendingProcessNew"/>
    <dgm:cxn modelId="{E88618DE-EAF1-4C9B-AD5B-16B079F41E4B}" srcId="{02BB44C4-12DF-4183-9C50-D2FB339DCDA5}" destId="{20D586AA-2E2D-4A8D-91F3-D3388B909BF8}" srcOrd="4" destOrd="0" parTransId="{20E96FBA-D55C-451F-91AC-A412443252FD}" sibTransId="{C6DF27FE-1670-49B3-AEAD-1676EC5318C6}"/>
    <dgm:cxn modelId="{47F8C675-83D6-4CF6-B677-63DF7084F16E}" type="presParOf" srcId="{B119A512-E550-4EFF-9A8E-C105E2D67A31}" destId="{C62CE67A-C533-49C5-8245-B1E85D874861}" srcOrd="0" destOrd="0" presId="urn:microsoft.com/office/officeart/2016/7/layout/RepeatingBendingProcessNew"/>
    <dgm:cxn modelId="{00F5BE27-C3C0-4A7B-8369-13168EBC1CE4}" type="presParOf" srcId="{B119A512-E550-4EFF-9A8E-C105E2D67A31}" destId="{D8F9E658-B3D4-435B-98A6-DAE40654E31A}" srcOrd="1" destOrd="0" presId="urn:microsoft.com/office/officeart/2016/7/layout/RepeatingBendingProcessNew"/>
    <dgm:cxn modelId="{29E6C033-D5B6-4691-9703-D4277B5F771B}" type="presParOf" srcId="{D8F9E658-B3D4-435B-98A6-DAE40654E31A}" destId="{A3F5428C-C110-45E1-B4B5-5BC58686B7E0}" srcOrd="0" destOrd="0" presId="urn:microsoft.com/office/officeart/2016/7/layout/RepeatingBendingProcessNew"/>
    <dgm:cxn modelId="{B6FE8EFA-B397-49E8-8EFD-5884BF885590}" type="presParOf" srcId="{B119A512-E550-4EFF-9A8E-C105E2D67A31}" destId="{FCE5129C-2715-4263-86A1-243830614A99}" srcOrd="2" destOrd="0" presId="urn:microsoft.com/office/officeart/2016/7/layout/RepeatingBendingProcessNew"/>
    <dgm:cxn modelId="{DBBFC02B-BE33-4E85-9CFC-857A0E96D647}" type="presParOf" srcId="{B119A512-E550-4EFF-9A8E-C105E2D67A31}" destId="{29DA97A0-B5A1-4E5B-BE09-F7524F851665}" srcOrd="3" destOrd="0" presId="urn:microsoft.com/office/officeart/2016/7/layout/RepeatingBendingProcessNew"/>
    <dgm:cxn modelId="{607C5AF1-2A31-47DC-9D40-27148BE64CDC}" type="presParOf" srcId="{29DA97A0-B5A1-4E5B-BE09-F7524F851665}" destId="{1C4213FF-4727-40F0-8D1D-0B62D538CAC6}" srcOrd="0" destOrd="0" presId="urn:microsoft.com/office/officeart/2016/7/layout/RepeatingBendingProcessNew"/>
    <dgm:cxn modelId="{9F56FC88-4DAB-4123-801C-F93DCBE609BD}" type="presParOf" srcId="{B119A512-E550-4EFF-9A8E-C105E2D67A31}" destId="{8B3C26C6-6A3C-4E40-9EAD-844AB8176208}" srcOrd="4" destOrd="0" presId="urn:microsoft.com/office/officeart/2016/7/layout/RepeatingBendingProcessNew"/>
    <dgm:cxn modelId="{F0D2B028-C682-4C85-9EC7-26704B1928B4}" type="presParOf" srcId="{B119A512-E550-4EFF-9A8E-C105E2D67A31}" destId="{0838B249-C7EC-4F35-A122-0E985DC24883}" srcOrd="5" destOrd="0" presId="urn:microsoft.com/office/officeart/2016/7/layout/RepeatingBendingProcessNew"/>
    <dgm:cxn modelId="{7610EF58-0276-40D4-B188-5EC980AAE2EA}" type="presParOf" srcId="{0838B249-C7EC-4F35-A122-0E985DC24883}" destId="{14D106B1-9F8E-43A5-9658-0528B14DE6E9}" srcOrd="0" destOrd="0" presId="urn:microsoft.com/office/officeart/2016/7/layout/RepeatingBendingProcessNew"/>
    <dgm:cxn modelId="{A28F5CF4-5C06-4395-B504-9A415DD45024}" type="presParOf" srcId="{B119A512-E550-4EFF-9A8E-C105E2D67A31}" destId="{41011F7B-952F-45CD-9D04-D3B872F577CC}" srcOrd="6" destOrd="0" presId="urn:microsoft.com/office/officeart/2016/7/layout/RepeatingBendingProcessNew"/>
    <dgm:cxn modelId="{F90F528D-DF60-4F19-B735-DD8764BD3C76}" type="presParOf" srcId="{B119A512-E550-4EFF-9A8E-C105E2D67A31}" destId="{37FFEA18-AA18-4138-B11C-C76F71F88769}" srcOrd="7" destOrd="0" presId="urn:microsoft.com/office/officeart/2016/7/layout/RepeatingBendingProcessNew"/>
    <dgm:cxn modelId="{98CDF985-0A45-461E-965E-6DFF19F5436B}" type="presParOf" srcId="{37FFEA18-AA18-4138-B11C-C76F71F88769}" destId="{A863E717-CA54-4D48-8E5D-D86D28769197}" srcOrd="0" destOrd="0" presId="urn:microsoft.com/office/officeart/2016/7/layout/RepeatingBendingProcessNew"/>
    <dgm:cxn modelId="{86536B47-D088-466E-B8E3-AF5C4A5521CA}" type="presParOf" srcId="{B119A512-E550-4EFF-9A8E-C105E2D67A31}" destId="{94ED054F-EBA7-4A60-8477-0C1EAA93934E}" srcOrd="8" destOrd="0" presId="urn:microsoft.com/office/officeart/2016/7/layout/RepeatingBendingProcessNew"/>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8E87B80-E066-4E2E-B6E4-A494B7DD2C00}"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5A27BB4D-6A0D-4B62-829C-45D5B367C306}">
      <dgm:prSet/>
      <dgm:spPr/>
      <dgm:t>
        <a:bodyPr/>
        <a:lstStyle/>
        <a:p>
          <a:r>
            <a:rPr lang="en-US" b="0" i="0" baseline="0"/>
            <a:t>Reward yourself for positive steps—but don’t use food!</a:t>
          </a:r>
          <a:endParaRPr lang="en-US"/>
        </a:p>
      </dgm:t>
    </dgm:pt>
    <dgm:pt modelId="{730F5CC5-A6CE-46FE-9963-12761F67748D}" type="parTrans" cxnId="{1DAD7E58-A235-4D24-8D3C-319DCC16F2CA}">
      <dgm:prSet/>
      <dgm:spPr/>
      <dgm:t>
        <a:bodyPr/>
        <a:lstStyle/>
        <a:p>
          <a:endParaRPr lang="en-US"/>
        </a:p>
      </dgm:t>
    </dgm:pt>
    <dgm:pt modelId="{EE857565-BD20-4D60-950D-CA39340C5DC0}" type="sibTrans" cxnId="{1DAD7E58-A235-4D24-8D3C-319DCC16F2CA}">
      <dgm:prSet/>
      <dgm:spPr/>
      <dgm:t>
        <a:bodyPr/>
        <a:lstStyle/>
        <a:p>
          <a:endParaRPr lang="en-US"/>
        </a:p>
      </dgm:t>
    </dgm:pt>
    <dgm:pt modelId="{46B1709A-3F3B-4C7B-8AC0-D7B928F56461}">
      <dgm:prSet/>
      <dgm:spPr/>
      <dgm:t>
        <a:bodyPr/>
        <a:lstStyle/>
        <a:p>
          <a:r>
            <a:rPr lang="en-US" b="0" i="0" baseline="0"/>
            <a:t>Pick something that is desirable and timely.</a:t>
          </a:r>
          <a:endParaRPr lang="en-US"/>
        </a:p>
      </dgm:t>
    </dgm:pt>
    <dgm:pt modelId="{1615B540-E076-44A0-A039-678FF845B52B}" type="parTrans" cxnId="{297E3197-2A97-4EEA-BBDC-D4E6EA0DE66B}">
      <dgm:prSet/>
      <dgm:spPr/>
      <dgm:t>
        <a:bodyPr/>
        <a:lstStyle/>
        <a:p>
          <a:endParaRPr lang="en-US"/>
        </a:p>
      </dgm:t>
    </dgm:pt>
    <dgm:pt modelId="{7EEE54FD-FF72-41F2-85EE-0CD172422D59}" type="sibTrans" cxnId="{297E3197-2A97-4EEA-BBDC-D4E6EA0DE66B}">
      <dgm:prSet/>
      <dgm:spPr/>
      <dgm:t>
        <a:bodyPr/>
        <a:lstStyle/>
        <a:p>
          <a:endParaRPr lang="en-US"/>
        </a:p>
      </dgm:t>
    </dgm:pt>
    <dgm:pt modelId="{503B3C26-45A0-43BA-A578-627D7D660711}" type="pres">
      <dgm:prSet presAssocID="{B8E87B80-E066-4E2E-B6E4-A494B7DD2C00}" presName="linear" presStyleCnt="0">
        <dgm:presLayoutVars>
          <dgm:animLvl val="lvl"/>
          <dgm:resizeHandles val="exact"/>
        </dgm:presLayoutVars>
      </dgm:prSet>
      <dgm:spPr/>
    </dgm:pt>
    <dgm:pt modelId="{A2FCB710-24B8-46B4-832F-08D2E314412A}" type="pres">
      <dgm:prSet presAssocID="{5A27BB4D-6A0D-4B62-829C-45D5B367C306}" presName="parentText" presStyleLbl="node1" presStyleIdx="0" presStyleCnt="2">
        <dgm:presLayoutVars>
          <dgm:chMax val="0"/>
          <dgm:bulletEnabled val="1"/>
        </dgm:presLayoutVars>
      </dgm:prSet>
      <dgm:spPr/>
    </dgm:pt>
    <dgm:pt modelId="{A8C9B536-F2E2-48A7-A722-71BCB4D68AB0}" type="pres">
      <dgm:prSet presAssocID="{EE857565-BD20-4D60-950D-CA39340C5DC0}" presName="spacer" presStyleCnt="0"/>
      <dgm:spPr/>
    </dgm:pt>
    <dgm:pt modelId="{02446AD7-17D1-4A3B-8DCD-DA5AD74DB361}" type="pres">
      <dgm:prSet presAssocID="{46B1709A-3F3B-4C7B-8AC0-D7B928F56461}" presName="parentText" presStyleLbl="node1" presStyleIdx="1" presStyleCnt="2">
        <dgm:presLayoutVars>
          <dgm:chMax val="0"/>
          <dgm:bulletEnabled val="1"/>
        </dgm:presLayoutVars>
      </dgm:prSet>
      <dgm:spPr/>
    </dgm:pt>
  </dgm:ptLst>
  <dgm:cxnLst>
    <dgm:cxn modelId="{38D41C25-A0FD-4F1E-BAB8-CEE1D7366E71}" type="presOf" srcId="{B8E87B80-E066-4E2E-B6E4-A494B7DD2C00}" destId="{503B3C26-45A0-43BA-A578-627D7D660711}" srcOrd="0" destOrd="0" presId="urn:microsoft.com/office/officeart/2005/8/layout/vList2"/>
    <dgm:cxn modelId="{CFAC4F6F-CB7C-48D2-9BBD-5B06CE55E963}" type="presOf" srcId="{5A27BB4D-6A0D-4B62-829C-45D5B367C306}" destId="{A2FCB710-24B8-46B4-832F-08D2E314412A}" srcOrd="0" destOrd="0" presId="urn:microsoft.com/office/officeart/2005/8/layout/vList2"/>
    <dgm:cxn modelId="{1DAD7E58-A235-4D24-8D3C-319DCC16F2CA}" srcId="{B8E87B80-E066-4E2E-B6E4-A494B7DD2C00}" destId="{5A27BB4D-6A0D-4B62-829C-45D5B367C306}" srcOrd="0" destOrd="0" parTransId="{730F5CC5-A6CE-46FE-9963-12761F67748D}" sibTransId="{EE857565-BD20-4D60-950D-CA39340C5DC0}"/>
    <dgm:cxn modelId="{297E3197-2A97-4EEA-BBDC-D4E6EA0DE66B}" srcId="{B8E87B80-E066-4E2E-B6E4-A494B7DD2C00}" destId="{46B1709A-3F3B-4C7B-8AC0-D7B928F56461}" srcOrd="1" destOrd="0" parTransId="{1615B540-E076-44A0-A039-678FF845B52B}" sibTransId="{7EEE54FD-FF72-41F2-85EE-0CD172422D59}"/>
    <dgm:cxn modelId="{E0A6DBA2-3B46-4072-9877-8E8FC9BB8402}" type="presOf" srcId="{46B1709A-3F3B-4C7B-8AC0-D7B928F56461}" destId="{02446AD7-17D1-4A3B-8DCD-DA5AD74DB361}" srcOrd="0" destOrd="0" presId="urn:microsoft.com/office/officeart/2005/8/layout/vList2"/>
    <dgm:cxn modelId="{06829C8D-6C23-4718-B7FE-A84CA535CE89}" type="presParOf" srcId="{503B3C26-45A0-43BA-A578-627D7D660711}" destId="{A2FCB710-24B8-46B4-832F-08D2E314412A}" srcOrd="0" destOrd="0" presId="urn:microsoft.com/office/officeart/2005/8/layout/vList2"/>
    <dgm:cxn modelId="{A7CD5320-9478-48B9-A6D1-2F1C9D78515A}" type="presParOf" srcId="{503B3C26-45A0-43BA-A578-627D7D660711}" destId="{A8C9B536-F2E2-48A7-A722-71BCB4D68AB0}" srcOrd="1" destOrd="0" presId="urn:microsoft.com/office/officeart/2005/8/layout/vList2"/>
    <dgm:cxn modelId="{2A0D74DC-B317-408D-9CE3-138052FE6BB0}" type="presParOf" srcId="{503B3C26-45A0-43BA-A578-627D7D660711}" destId="{02446AD7-17D1-4A3B-8DCD-DA5AD74DB361}"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351CD9E-D1F0-4D21-BF79-08DF7F971434}"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D681739-8FDA-458C-A328-985E599C6575}">
      <dgm:prSet/>
      <dgm:spPr/>
      <dgm:t>
        <a:bodyPr/>
        <a:lstStyle/>
        <a:p>
          <a:r>
            <a:rPr lang="en-US" b="0" i="0" baseline="0"/>
            <a:t>Unrealistic statements:</a:t>
          </a:r>
          <a:endParaRPr lang="en-US"/>
        </a:p>
      </dgm:t>
    </dgm:pt>
    <dgm:pt modelId="{55C0885D-73AC-481B-B93E-5E7A2C0335A4}" type="parTrans" cxnId="{EE616404-2437-41DA-9813-2C0C72EFF942}">
      <dgm:prSet/>
      <dgm:spPr/>
      <dgm:t>
        <a:bodyPr/>
        <a:lstStyle/>
        <a:p>
          <a:endParaRPr lang="en-US"/>
        </a:p>
      </dgm:t>
    </dgm:pt>
    <dgm:pt modelId="{4FAFF942-7630-49D0-A68F-92BA4314BDB0}" type="sibTrans" cxnId="{EE616404-2437-41DA-9813-2C0C72EFF942}">
      <dgm:prSet/>
      <dgm:spPr/>
      <dgm:t>
        <a:bodyPr/>
        <a:lstStyle/>
        <a:p>
          <a:endParaRPr lang="en-US"/>
        </a:p>
      </dgm:t>
    </dgm:pt>
    <dgm:pt modelId="{EF597105-ACAF-4D75-99D0-9AEFBC431D64}">
      <dgm:prSet/>
      <dgm:spPr/>
      <dgm:t>
        <a:bodyPr/>
        <a:lstStyle/>
        <a:p>
          <a:r>
            <a:rPr lang="en-US" b="0" i="0" baseline="0"/>
            <a:t>I will always control my desire for chocolate.</a:t>
          </a:r>
          <a:endParaRPr lang="en-US"/>
        </a:p>
      </dgm:t>
    </dgm:pt>
    <dgm:pt modelId="{E07CDE88-84A3-4A7B-882F-405EBF12EE53}" type="parTrans" cxnId="{923B4CEA-0251-42E0-92B8-B4378D5210C4}">
      <dgm:prSet/>
      <dgm:spPr/>
      <dgm:t>
        <a:bodyPr/>
        <a:lstStyle/>
        <a:p>
          <a:endParaRPr lang="en-US"/>
        </a:p>
      </dgm:t>
    </dgm:pt>
    <dgm:pt modelId="{9D29ABAE-8F82-444F-8355-CD110E3693D7}" type="sibTrans" cxnId="{923B4CEA-0251-42E0-92B8-B4378D5210C4}">
      <dgm:prSet/>
      <dgm:spPr/>
      <dgm:t>
        <a:bodyPr/>
        <a:lstStyle/>
        <a:p>
          <a:endParaRPr lang="en-US"/>
        </a:p>
      </dgm:t>
    </dgm:pt>
    <dgm:pt modelId="{165FCD74-6E73-4E66-8378-32B82F94CD5E}">
      <dgm:prSet/>
      <dgm:spPr/>
      <dgm:t>
        <a:bodyPr/>
        <a:lstStyle/>
        <a:p>
          <a:r>
            <a:rPr lang="en-US" b="0" i="0" baseline="0"/>
            <a:t>I will exercise every day.</a:t>
          </a:r>
          <a:endParaRPr lang="en-US"/>
        </a:p>
      </dgm:t>
    </dgm:pt>
    <dgm:pt modelId="{16720842-7CAC-45F7-800D-7B59051171D3}" type="parTrans" cxnId="{FD47AF5D-5B29-482E-81D0-79947FC8B89A}">
      <dgm:prSet/>
      <dgm:spPr/>
      <dgm:t>
        <a:bodyPr/>
        <a:lstStyle/>
        <a:p>
          <a:endParaRPr lang="en-US"/>
        </a:p>
      </dgm:t>
    </dgm:pt>
    <dgm:pt modelId="{710E28BB-A44C-4EDA-90F3-198625E2CCAD}" type="sibTrans" cxnId="{FD47AF5D-5B29-482E-81D0-79947FC8B89A}">
      <dgm:prSet/>
      <dgm:spPr/>
      <dgm:t>
        <a:bodyPr/>
        <a:lstStyle/>
        <a:p>
          <a:endParaRPr lang="en-US"/>
        </a:p>
      </dgm:t>
    </dgm:pt>
    <dgm:pt modelId="{7DFCFF8A-4121-479D-A147-73B6DF3E01E8}">
      <dgm:prSet/>
      <dgm:spPr/>
      <dgm:t>
        <a:bodyPr/>
        <a:lstStyle/>
        <a:p>
          <a:r>
            <a:rPr lang="en-US" b="0" i="0" baseline="0"/>
            <a:t>Goals stated like this decrease the likelihood that you will accomplish them.</a:t>
          </a:r>
          <a:endParaRPr lang="en-US"/>
        </a:p>
      </dgm:t>
    </dgm:pt>
    <dgm:pt modelId="{7C0B5DA1-56FF-4F9B-A87D-8368AE06C057}" type="parTrans" cxnId="{DAF2ACF5-3CAD-4AD5-ADE9-5E216EA56D38}">
      <dgm:prSet/>
      <dgm:spPr/>
      <dgm:t>
        <a:bodyPr/>
        <a:lstStyle/>
        <a:p>
          <a:endParaRPr lang="en-US"/>
        </a:p>
      </dgm:t>
    </dgm:pt>
    <dgm:pt modelId="{74F139D2-655A-4469-B35D-E30526BF7736}" type="sibTrans" cxnId="{DAF2ACF5-3CAD-4AD5-ADE9-5E216EA56D38}">
      <dgm:prSet/>
      <dgm:spPr/>
      <dgm:t>
        <a:bodyPr/>
        <a:lstStyle/>
        <a:p>
          <a:endParaRPr lang="en-US"/>
        </a:p>
      </dgm:t>
    </dgm:pt>
    <dgm:pt modelId="{4F689423-688A-4BD6-8A9E-30221EEE2310}">
      <dgm:prSet/>
      <dgm:spPr/>
      <dgm:t>
        <a:bodyPr/>
        <a:lstStyle/>
        <a:p>
          <a:r>
            <a:rPr lang="en-US" b="0" i="0" baseline="0"/>
            <a:t>Avoid terms such as “always,” “never,” and “every.”</a:t>
          </a:r>
          <a:endParaRPr lang="en-US"/>
        </a:p>
      </dgm:t>
    </dgm:pt>
    <dgm:pt modelId="{DC33C784-E131-4376-8849-8BC6C1A2F4CC}" type="parTrans" cxnId="{3B3BCF53-BB2F-4354-8AF6-41E5325C7217}">
      <dgm:prSet/>
      <dgm:spPr/>
      <dgm:t>
        <a:bodyPr/>
        <a:lstStyle/>
        <a:p>
          <a:endParaRPr lang="en-US"/>
        </a:p>
      </dgm:t>
    </dgm:pt>
    <dgm:pt modelId="{1176F488-9DF7-4968-99C9-761D97F534A9}" type="sibTrans" cxnId="{3B3BCF53-BB2F-4354-8AF6-41E5325C7217}">
      <dgm:prSet/>
      <dgm:spPr/>
      <dgm:t>
        <a:bodyPr/>
        <a:lstStyle/>
        <a:p>
          <a:endParaRPr lang="en-US"/>
        </a:p>
      </dgm:t>
    </dgm:pt>
    <dgm:pt modelId="{0BFB6F18-704C-46C7-BF2E-7ACE38A171A9}">
      <dgm:prSet/>
      <dgm:spPr/>
      <dgm:t>
        <a:bodyPr/>
        <a:lstStyle/>
        <a:p>
          <a:r>
            <a:rPr lang="en-US" b="0" i="0" baseline="0"/>
            <a:t>If you do overeat, stay calm, realize no one is perfect and tomorrow is another day.</a:t>
          </a:r>
          <a:endParaRPr lang="en-US"/>
        </a:p>
      </dgm:t>
    </dgm:pt>
    <dgm:pt modelId="{FCD5CA52-B9F8-46E7-AE35-B58F8A9EF4AD}" type="parTrans" cxnId="{94895326-D3E9-44EB-BBEC-AF5E10EA1945}">
      <dgm:prSet/>
      <dgm:spPr/>
      <dgm:t>
        <a:bodyPr/>
        <a:lstStyle/>
        <a:p>
          <a:endParaRPr lang="en-US"/>
        </a:p>
      </dgm:t>
    </dgm:pt>
    <dgm:pt modelId="{788840B0-644A-4DAF-B6CF-5A43D90C4964}" type="sibTrans" cxnId="{94895326-D3E9-44EB-BBEC-AF5E10EA1945}">
      <dgm:prSet/>
      <dgm:spPr/>
      <dgm:t>
        <a:bodyPr/>
        <a:lstStyle/>
        <a:p>
          <a:endParaRPr lang="en-US"/>
        </a:p>
      </dgm:t>
    </dgm:pt>
    <dgm:pt modelId="{65237C9C-4819-4717-A8F1-E1F504E3DA5E}" type="pres">
      <dgm:prSet presAssocID="{2351CD9E-D1F0-4D21-BF79-08DF7F971434}" presName="linear" presStyleCnt="0">
        <dgm:presLayoutVars>
          <dgm:animLvl val="lvl"/>
          <dgm:resizeHandles val="exact"/>
        </dgm:presLayoutVars>
      </dgm:prSet>
      <dgm:spPr/>
    </dgm:pt>
    <dgm:pt modelId="{570C2D96-2E47-4DE0-B485-3992E92D9280}" type="pres">
      <dgm:prSet presAssocID="{CD681739-8FDA-458C-A328-985E599C6575}" presName="parentText" presStyleLbl="node1" presStyleIdx="0" presStyleCnt="4">
        <dgm:presLayoutVars>
          <dgm:chMax val="0"/>
          <dgm:bulletEnabled val="1"/>
        </dgm:presLayoutVars>
      </dgm:prSet>
      <dgm:spPr/>
    </dgm:pt>
    <dgm:pt modelId="{A2C3BAC3-2AFE-410B-9069-D8DF0E37B1B1}" type="pres">
      <dgm:prSet presAssocID="{CD681739-8FDA-458C-A328-985E599C6575}" presName="childText" presStyleLbl="revTx" presStyleIdx="0" presStyleCnt="1">
        <dgm:presLayoutVars>
          <dgm:bulletEnabled val="1"/>
        </dgm:presLayoutVars>
      </dgm:prSet>
      <dgm:spPr/>
    </dgm:pt>
    <dgm:pt modelId="{57B08B2F-C776-4186-AF05-1CBDFCB4E5FB}" type="pres">
      <dgm:prSet presAssocID="{7DFCFF8A-4121-479D-A147-73B6DF3E01E8}" presName="parentText" presStyleLbl="node1" presStyleIdx="1" presStyleCnt="4">
        <dgm:presLayoutVars>
          <dgm:chMax val="0"/>
          <dgm:bulletEnabled val="1"/>
        </dgm:presLayoutVars>
      </dgm:prSet>
      <dgm:spPr/>
    </dgm:pt>
    <dgm:pt modelId="{2A80F970-7663-4AAD-84A1-7628C82FDFAE}" type="pres">
      <dgm:prSet presAssocID="{74F139D2-655A-4469-B35D-E30526BF7736}" presName="spacer" presStyleCnt="0"/>
      <dgm:spPr/>
    </dgm:pt>
    <dgm:pt modelId="{75FE56BC-A1AD-4F9C-BBCB-22BDF83D33AE}" type="pres">
      <dgm:prSet presAssocID="{4F689423-688A-4BD6-8A9E-30221EEE2310}" presName="parentText" presStyleLbl="node1" presStyleIdx="2" presStyleCnt="4">
        <dgm:presLayoutVars>
          <dgm:chMax val="0"/>
          <dgm:bulletEnabled val="1"/>
        </dgm:presLayoutVars>
      </dgm:prSet>
      <dgm:spPr/>
    </dgm:pt>
    <dgm:pt modelId="{1DEF6863-C73F-4069-8CE8-81FF3CE19FD3}" type="pres">
      <dgm:prSet presAssocID="{1176F488-9DF7-4968-99C9-761D97F534A9}" presName="spacer" presStyleCnt="0"/>
      <dgm:spPr/>
    </dgm:pt>
    <dgm:pt modelId="{BFF7F6C0-A8E3-4692-9870-F5B52F1B92F5}" type="pres">
      <dgm:prSet presAssocID="{0BFB6F18-704C-46C7-BF2E-7ACE38A171A9}" presName="parentText" presStyleLbl="node1" presStyleIdx="3" presStyleCnt="4">
        <dgm:presLayoutVars>
          <dgm:chMax val="0"/>
          <dgm:bulletEnabled val="1"/>
        </dgm:presLayoutVars>
      </dgm:prSet>
      <dgm:spPr/>
    </dgm:pt>
  </dgm:ptLst>
  <dgm:cxnLst>
    <dgm:cxn modelId="{EE616404-2437-41DA-9813-2C0C72EFF942}" srcId="{2351CD9E-D1F0-4D21-BF79-08DF7F971434}" destId="{CD681739-8FDA-458C-A328-985E599C6575}" srcOrd="0" destOrd="0" parTransId="{55C0885D-73AC-481B-B93E-5E7A2C0335A4}" sibTransId="{4FAFF942-7630-49D0-A68F-92BA4314BDB0}"/>
    <dgm:cxn modelId="{928F751B-057A-4CFE-9874-18C675A6E45E}" type="presOf" srcId="{165FCD74-6E73-4E66-8378-32B82F94CD5E}" destId="{A2C3BAC3-2AFE-410B-9069-D8DF0E37B1B1}" srcOrd="0" destOrd="1" presId="urn:microsoft.com/office/officeart/2005/8/layout/vList2"/>
    <dgm:cxn modelId="{9DF53026-3ABC-4970-BCD2-A24065298E70}" type="presOf" srcId="{CD681739-8FDA-458C-A328-985E599C6575}" destId="{570C2D96-2E47-4DE0-B485-3992E92D9280}" srcOrd="0" destOrd="0" presId="urn:microsoft.com/office/officeart/2005/8/layout/vList2"/>
    <dgm:cxn modelId="{94895326-D3E9-44EB-BBEC-AF5E10EA1945}" srcId="{2351CD9E-D1F0-4D21-BF79-08DF7F971434}" destId="{0BFB6F18-704C-46C7-BF2E-7ACE38A171A9}" srcOrd="3" destOrd="0" parTransId="{FCD5CA52-B9F8-46E7-AE35-B58F8A9EF4AD}" sibTransId="{788840B0-644A-4DAF-B6CF-5A43D90C4964}"/>
    <dgm:cxn modelId="{0AEF1932-99DD-45D8-8C6F-809378911F5D}" type="presOf" srcId="{EF597105-ACAF-4D75-99D0-9AEFBC431D64}" destId="{A2C3BAC3-2AFE-410B-9069-D8DF0E37B1B1}" srcOrd="0" destOrd="0" presId="urn:microsoft.com/office/officeart/2005/8/layout/vList2"/>
    <dgm:cxn modelId="{FD47AF5D-5B29-482E-81D0-79947FC8B89A}" srcId="{CD681739-8FDA-458C-A328-985E599C6575}" destId="{165FCD74-6E73-4E66-8378-32B82F94CD5E}" srcOrd="1" destOrd="0" parTransId="{16720842-7CAC-45F7-800D-7B59051171D3}" sibTransId="{710E28BB-A44C-4EDA-90F3-198625E2CCAD}"/>
    <dgm:cxn modelId="{0A97F167-DB23-4DDB-B441-7CD3902232AA}" type="presOf" srcId="{4F689423-688A-4BD6-8A9E-30221EEE2310}" destId="{75FE56BC-A1AD-4F9C-BBCB-22BDF83D33AE}" srcOrd="0" destOrd="0" presId="urn:microsoft.com/office/officeart/2005/8/layout/vList2"/>
    <dgm:cxn modelId="{0490246A-3D09-49BB-BC13-0488348D294E}" type="presOf" srcId="{2351CD9E-D1F0-4D21-BF79-08DF7F971434}" destId="{65237C9C-4819-4717-A8F1-E1F504E3DA5E}" srcOrd="0" destOrd="0" presId="urn:microsoft.com/office/officeart/2005/8/layout/vList2"/>
    <dgm:cxn modelId="{3B3BCF53-BB2F-4354-8AF6-41E5325C7217}" srcId="{2351CD9E-D1F0-4D21-BF79-08DF7F971434}" destId="{4F689423-688A-4BD6-8A9E-30221EEE2310}" srcOrd="2" destOrd="0" parTransId="{DC33C784-E131-4376-8849-8BC6C1A2F4CC}" sibTransId="{1176F488-9DF7-4968-99C9-761D97F534A9}"/>
    <dgm:cxn modelId="{CF8A3ACC-E3B8-4FC0-BD41-5EBA318AEF77}" type="presOf" srcId="{0BFB6F18-704C-46C7-BF2E-7ACE38A171A9}" destId="{BFF7F6C0-A8E3-4692-9870-F5B52F1B92F5}" srcOrd="0" destOrd="0" presId="urn:microsoft.com/office/officeart/2005/8/layout/vList2"/>
    <dgm:cxn modelId="{F9E32CD4-8490-45E2-A486-0F18550F84CB}" type="presOf" srcId="{7DFCFF8A-4121-479D-A147-73B6DF3E01E8}" destId="{57B08B2F-C776-4186-AF05-1CBDFCB4E5FB}" srcOrd="0" destOrd="0" presId="urn:microsoft.com/office/officeart/2005/8/layout/vList2"/>
    <dgm:cxn modelId="{923B4CEA-0251-42E0-92B8-B4378D5210C4}" srcId="{CD681739-8FDA-458C-A328-985E599C6575}" destId="{EF597105-ACAF-4D75-99D0-9AEFBC431D64}" srcOrd="0" destOrd="0" parTransId="{E07CDE88-84A3-4A7B-882F-405EBF12EE53}" sibTransId="{9D29ABAE-8F82-444F-8355-CD110E3693D7}"/>
    <dgm:cxn modelId="{DAF2ACF5-3CAD-4AD5-ADE9-5E216EA56D38}" srcId="{2351CD9E-D1F0-4D21-BF79-08DF7F971434}" destId="{7DFCFF8A-4121-479D-A147-73B6DF3E01E8}" srcOrd="1" destOrd="0" parTransId="{7C0B5DA1-56FF-4F9B-A87D-8368AE06C057}" sibTransId="{74F139D2-655A-4469-B35D-E30526BF7736}"/>
    <dgm:cxn modelId="{473C4EE6-0754-4888-8065-078550EAEF7D}" type="presParOf" srcId="{65237C9C-4819-4717-A8F1-E1F504E3DA5E}" destId="{570C2D96-2E47-4DE0-B485-3992E92D9280}" srcOrd="0" destOrd="0" presId="urn:microsoft.com/office/officeart/2005/8/layout/vList2"/>
    <dgm:cxn modelId="{817BBF60-6B11-4975-968D-056FB1DC3633}" type="presParOf" srcId="{65237C9C-4819-4717-A8F1-E1F504E3DA5E}" destId="{A2C3BAC3-2AFE-410B-9069-D8DF0E37B1B1}" srcOrd="1" destOrd="0" presId="urn:microsoft.com/office/officeart/2005/8/layout/vList2"/>
    <dgm:cxn modelId="{17F0BC2A-0845-4982-858A-D84294E5916F}" type="presParOf" srcId="{65237C9C-4819-4717-A8F1-E1F504E3DA5E}" destId="{57B08B2F-C776-4186-AF05-1CBDFCB4E5FB}" srcOrd="2" destOrd="0" presId="urn:microsoft.com/office/officeart/2005/8/layout/vList2"/>
    <dgm:cxn modelId="{B4B18A31-3092-4B62-AFC6-44A6445B074D}" type="presParOf" srcId="{65237C9C-4819-4717-A8F1-E1F504E3DA5E}" destId="{2A80F970-7663-4AAD-84A1-7628C82FDFAE}" srcOrd="3" destOrd="0" presId="urn:microsoft.com/office/officeart/2005/8/layout/vList2"/>
    <dgm:cxn modelId="{F64FB6C4-9DC8-48D2-B8AB-927C06CEE1FE}" type="presParOf" srcId="{65237C9C-4819-4717-A8F1-E1F504E3DA5E}" destId="{75FE56BC-A1AD-4F9C-BBCB-22BDF83D33AE}" srcOrd="4" destOrd="0" presId="urn:microsoft.com/office/officeart/2005/8/layout/vList2"/>
    <dgm:cxn modelId="{8D3C6357-65DB-4687-8940-812E33409F4F}" type="presParOf" srcId="{65237C9C-4819-4717-A8F1-E1F504E3DA5E}" destId="{1DEF6863-C73F-4069-8CE8-81FF3CE19FD3}" srcOrd="5" destOrd="0" presId="urn:microsoft.com/office/officeart/2005/8/layout/vList2"/>
    <dgm:cxn modelId="{0FDC2278-FF2B-44C7-92D6-D83B6EF2F645}" type="presParOf" srcId="{65237C9C-4819-4717-A8F1-E1F504E3DA5E}" destId="{BFF7F6C0-A8E3-4692-9870-F5B52F1B92F5}"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15EA78B-FC08-49C2-B874-D27EDC185396}" type="doc">
      <dgm:prSet loTypeId="urn:microsoft.com/office/officeart/2009/3/layout/HorizontalOrganizationChart" loCatId="hierarchy" qsTypeId="urn:microsoft.com/office/officeart/2005/8/quickstyle/simple1" qsCatId="simple" csTypeId="urn:microsoft.com/office/officeart/2005/8/colors/colorful1" csCatId="colorful"/>
      <dgm:spPr/>
      <dgm:t>
        <a:bodyPr/>
        <a:lstStyle/>
        <a:p>
          <a:endParaRPr lang="en-US"/>
        </a:p>
      </dgm:t>
    </dgm:pt>
    <dgm:pt modelId="{43820426-4F88-4C43-B2FB-66D18AEADFAE}">
      <dgm:prSet/>
      <dgm:spPr/>
      <dgm:t>
        <a:bodyPr/>
        <a:lstStyle/>
        <a:p>
          <a:r>
            <a:rPr lang="en-US" b="0" i="0" baseline="0"/>
            <a:t>Family and friends</a:t>
          </a:r>
          <a:endParaRPr lang="en-US"/>
        </a:p>
      </dgm:t>
    </dgm:pt>
    <dgm:pt modelId="{B5A778FA-31FC-473B-8934-2BD676664A36}" type="parTrans" cxnId="{F35D1635-4141-4ABF-92E8-48DD0907BFFB}">
      <dgm:prSet/>
      <dgm:spPr/>
      <dgm:t>
        <a:bodyPr/>
        <a:lstStyle/>
        <a:p>
          <a:endParaRPr lang="en-US"/>
        </a:p>
      </dgm:t>
    </dgm:pt>
    <dgm:pt modelId="{17B39796-20EB-457F-82B8-F8534C442CD0}" type="sibTrans" cxnId="{F35D1635-4141-4ABF-92E8-48DD0907BFFB}">
      <dgm:prSet/>
      <dgm:spPr/>
      <dgm:t>
        <a:bodyPr/>
        <a:lstStyle/>
        <a:p>
          <a:endParaRPr lang="en-US"/>
        </a:p>
      </dgm:t>
    </dgm:pt>
    <dgm:pt modelId="{F3444356-0D1F-4E71-A75F-BF2F9D84AEF1}">
      <dgm:prSet/>
      <dgm:spPr/>
      <dgm:t>
        <a:bodyPr/>
        <a:lstStyle/>
        <a:p>
          <a:r>
            <a:rPr lang="en-US" b="0" i="0" baseline="0"/>
            <a:t>Internet and technology: exercise and weight reduction applications</a:t>
          </a:r>
          <a:endParaRPr lang="en-US"/>
        </a:p>
      </dgm:t>
    </dgm:pt>
    <dgm:pt modelId="{BCE26F34-5986-469B-9AD1-485E6F701B89}" type="parTrans" cxnId="{2B496C44-AFD7-4EF3-A4A0-84DC8960B2A2}">
      <dgm:prSet/>
      <dgm:spPr/>
      <dgm:t>
        <a:bodyPr/>
        <a:lstStyle/>
        <a:p>
          <a:endParaRPr lang="en-US"/>
        </a:p>
      </dgm:t>
    </dgm:pt>
    <dgm:pt modelId="{F166E7ED-DCC9-46B8-89B3-3D29A0FAC376}" type="sibTrans" cxnId="{2B496C44-AFD7-4EF3-A4A0-84DC8960B2A2}">
      <dgm:prSet/>
      <dgm:spPr/>
      <dgm:t>
        <a:bodyPr/>
        <a:lstStyle/>
        <a:p>
          <a:endParaRPr lang="en-US"/>
        </a:p>
      </dgm:t>
    </dgm:pt>
    <dgm:pt modelId="{C3134534-14DF-45BA-A7BA-42E853ADED19}">
      <dgm:prSet/>
      <dgm:spPr/>
      <dgm:t>
        <a:bodyPr/>
        <a:lstStyle/>
        <a:p>
          <a:r>
            <a:rPr lang="en-US" b="0" i="0" baseline="0"/>
            <a:t>MyFitnessPal</a:t>
          </a:r>
          <a:endParaRPr lang="en-US"/>
        </a:p>
      </dgm:t>
    </dgm:pt>
    <dgm:pt modelId="{87C4A248-3CCA-40C5-9F5D-047B7465B238}" type="parTrans" cxnId="{36B13B20-420A-4DD1-8571-E29A55D3E9B1}">
      <dgm:prSet/>
      <dgm:spPr/>
      <dgm:t>
        <a:bodyPr/>
        <a:lstStyle/>
        <a:p>
          <a:endParaRPr lang="en-US"/>
        </a:p>
      </dgm:t>
    </dgm:pt>
    <dgm:pt modelId="{4430095D-F595-465B-BD86-A373F03670AA}" type="sibTrans" cxnId="{36B13B20-420A-4DD1-8571-E29A55D3E9B1}">
      <dgm:prSet/>
      <dgm:spPr/>
      <dgm:t>
        <a:bodyPr/>
        <a:lstStyle/>
        <a:p>
          <a:endParaRPr lang="en-US"/>
        </a:p>
      </dgm:t>
    </dgm:pt>
    <dgm:pt modelId="{621B98B9-4FF9-439C-978F-E129695991BE}">
      <dgm:prSet/>
      <dgm:spPr/>
      <dgm:t>
        <a:bodyPr/>
        <a:lstStyle/>
        <a:p>
          <a:r>
            <a:rPr lang="en-US" b="0" i="0" baseline="0"/>
            <a:t>Noom</a:t>
          </a:r>
          <a:endParaRPr lang="en-US"/>
        </a:p>
      </dgm:t>
    </dgm:pt>
    <dgm:pt modelId="{13036E1C-FBD3-4E36-A64E-031A85164A29}" type="parTrans" cxnId="{4873EEEA-2731-4657-AB33-86F1F6E3960D}">
      <dgm:prSet/>
      <dgm:spPr/>
      <dgm:t>
        <a:bodyPr/>
        <a:lstStyle/>
        <a:p>
          <a:endParaRPr lang="en-US"/>
        </a:p>
      </dgm:t>
    </dgm:pt>
    <dgm:pt modelId="{97D07316-C067-4DA4-B39D-1D4BD44829A4}" type="sibTrans" cxnId="{4873EEEA-2731-4657-AB33-86F1F6E3960D}">
      <dgm:prSet/>
      <dgm:spPr/>
      <dgm:t>
        <a:bodyPr/>
        <a:lstStyle/>
        <a:p>
          <a:endParaRPr lang="en-US"/>
        </a:p>
      </dgm:t>
    </dgm:pt>
    <dgm:pt modelId="{06384D55-F0C9-4F83-9DE4-DD9A6E7194CB}">
      <dgm:prSet/>
      <dgm:spPr/>
      <dgm:t>
        <a:bodyPr/>
        <a:lstStyle/>
        <a:p>
          <a:r>
            <a:rPr lang="en-US" b="0" i="0" baseline="0"/>
            <a:t>WeightWatchers</a:t>
          </a:r>
          <a:endParaRPr lang="en-US"/>
        </a:p>
      </dgm:t>
    </dgm:pt>
    <dgm:pt modelId="{359EA15D-803F-44E5-95BC-D81561265BD4}" type="parTrans" cxnId="{9E5A16FA-C101-40F8-B23C-F1D112AC3253}">
      <dgm:prSet/>
      <dgm:spPr/>
      <dgm:t>
        <a:bodyPr/>
        <a:lstStyle/>
        <a:p>
          <a:endParaRPr lang="en-US"/>
        </a:p>
      </dgm:t>
    </dgm:pt>
    <dgm:pt modelId="{EE3AD273-FC84-4E0D-B3C2-B15E4BDE0B56}" type="sibTrans" cxnId="{9E5A16FA-C101-40F8-B23C-F1D112AC3253}">
      <dgm:prSet/>
      <dgm:spPr/>
      <dgm:t>
        <a:bodyPr/>
        <a:lstStyle/>
        <a:p>
          <a:endParaRPr lang="en-US"/>
        </a:p>
      </dgm:t>
    </dgm:pt>
    <dgm:pt modelId="{3876F1AE-D7EC-4975-A487-258C14AC53E1}">
      <dgm:prSet/>
      <dgm:spPr/>
      <dgm:t>
        <a:bodyPr/>
        <a:lstStyle/>
        <a:p>
          <a:r>
            <a:rPr lang="en-US" b="0" i="0" baseline="0"/>
            <a:t>SparkPeople</a:t>
          </a:r>
          <a:endParaRPr lang="en-US"/>
        </a:p>
      </dgm:t>
    </dgm:pt>
    <dgm:pt modelId="{ED242535-3E0A-469D-BF5B-29E41DB7D7D2}" type="parTrans" cxnId="{5FA3FDAD-BD69-4A87-A613-E7951B635BFE}">
      <dgm:prSet/>
      <dgm:spPr/>
      <dgm:t>
        <a:bodyPr/>
        <a:lstStyle/>
        <a:p>
          <a:endParaRPr lang="en-US"/>
        </a:p>
      </dgm:t>
    </dgm:pt>
    <dgm:pt modelId="{23657756-349F-46BF-AF1A-6C067D78FF84}" type="sibTrans" cxnId="{5FA3FDAD-BD69-4A87-A613-E7951B635BFE}">
      <dgm:prSet/>
      <dgm:spPr/>
      <dgm:t>
        <a:bodyPr/>
        <a:lstStyle/>
        <a:p>
          <a:endParaRPr lang="en-US"/>
        </a:p>
      </dgm:t>
    </dgm:pt>
    <dgm:pt modelId="{D4B5610A-AFCE-49A2-8EBE-319352D2AC0F}" type="pres">
      <dgm:prSet presAssocID="{115EA78B-FC08-49C2-B874-D27EDC185396}" presName="hierChild1" presStyleCnt="0">
        <dgm:presLayoutVars>
          <dgm:orgChart val="1"/>
          <dgm:chPref val="1"/>
          <dgm:dir/>
          <dgm:animOne val="branch"/>
          <dgm:animLvl val="lvl"/>
          <dgm:resizeHandles/>
        </dgm:presLayoutVars>
      </dgm:prSet>
      <dgm:spPr/>
    </dgm:pt>
    <dgm:pt modelId="{AE2E160B-E4E1-4392-9B42-1F17B6B24ACE}" type="pres">
      <dgm:prSet presAssocID="{43820426-4F88-4C43-B2FB-66D18AEADFAE}" presName="hierRoot1" presStyleCnt="0">
        <dgm:presLayoutVars>
          <dgm:hierBranch val="init"/>
        </dgm:presLayoutVars>
      </dgm:prSet>
      <dgm:spPr/>
    </dgm:pt>
    <dgm:pt modelId="{8AAA6998-4F05-42A0-B83B-F0E82C45F03A}" type="pres">
      <dgm:prSet presAssocID="{43820426-4F88-4C43-B2FB-66D18AEADFAE}" presName="rootComposite1" presStyleCnt="0"/>
      <dgm:spPr/>
    </dgm:pt>
    <dgm:pt modelId="{902FC5E1-09A0-4C5E-A520-76DC4DDA479C}" type="pres">
      <dgm:prSet presAssocID="{43820426-4F88-4C43-B2FB-66D18AEADFAE}" presName="rootText1" presStyleLbl="node0" presStyleIdx="0" presStyleCnt="2">
        <dgm:presLayoutVars>
          <dgm:chPref val="3"/>
        </dgm:presLayoutVars>
      </dgm:prSet>
      <dgm:spPr/>
    </dgm:pt>
    <dgm:pt modelId="{A0EB5F3A-CEEA-421D-9D8D-9A8174C58ABC}" type="pres">
      <dgm:prSet presAssocID="{43820426-4F88-4C43-B2FB-66D18AEADFAE}" presName="rootConnector1" presStyleLbl="node1" presStyleIdx="0" presStyleCnt="0"/>
      <dgm:spPr/>
    </dgm:pt>
    <dgm:pt modelId="{397D9D0E-1C2D-4ACB-A805-88A6ED9E1A80}" type="pres">
      <dgm:prSet presAssocID="{43820426-4F88-4C43-B2FB-66D18AEADFAE}" presName="hierChild2" presStyleCnt="0"/>
      <dgm:spPr/>
    </dgm:pt>
    <dgm:pt modelId="{132CA120-CAA7-4DFD-87B4-259B7D0F3E90}" type="pres">
      <dgm:prSet presAssocID="{43820426-4F88-4C43-B2FB-66D18AEADFAE}" presName="hierChild3" presStyleCnt="0"/>
      <dgm:spPr/>
    </dgm:pt>
    <dgm:pt modelId="{6FBCACED-C986-455A-89C8-433B73F18A71}" type="pres">
      <dgm:prSet presAssocID="{F3444356-0D1F-4E71-A75F-BF2F9D84AEF1}" presName="hierRoot1" presStyleCnt="0">
        <dgm:presLayoutVars>
          <dgm:hierBranch val="init"/>
        </dgm:presLayoutVars>
      </dgm:prSet>
      <dgm:spPr/>
    </dgm:pt>
    <dgm:pt modelId="{0154A460-00B7-4304-BC2F-049C9A366D0B}" type="pres">
      <dgm:prSet presAssocID="{F3444356-0D1F-4E71-A75F-BF2F9D84AEF1}" presName="rootComposite1" presStyleCnt="0"/>
      <dgm:spPr/>
    </dgm:pt>
    <dgm:pt modelId="{BB02E503-3F60-4036-BB75-787485D1937B}" type="pres">
      <dgm:prSet presAssocID="{F3444356-0D1F-4E71-A75F-BF2F9D84AEF1}" presName="rootText1" presStyleLbl="node0" presStyleIdx="1" presStyleCnt="2">
        <dgm:presLayoutVars>
          <dgm:chPref val="3"/>
        </dgm:presLayoutVars>
      </dgm:prSet>
      <dgm:spPr/>
    </dgm:pt>
    <dgm:pt modelId="{201DF286-7334-4495-8EEB-DD5CF0270C74}" type="pres">
      <dgm:prSet presAssocID="{F3444356-0D1F-4E71-A75F-BF2F9D84AEF1}" presName="rootConnector1" presStyleLbl="node1" presStyleIdx="0" presStyleCnt="0"/>
      <dgm:spPr/>
    </dgm:pt>
    <dgm:pt modelId="{A5B8842A-6AF7-4E28-8CA5-132F5ABA4CBB}" type="pres">
      <dgm:prSet presAssocID="{F3444356-0D1F-4E71-A75F-BF2F9D84AEF1}" presName="hierChild2" presStyleCnt="0"/>
      <dgm:spPr/>
    </dgm:pt>
    <dgm:pt modelId="{C5E6CE5A-483C-43F0-87E0-3068549EBF37}" type="pres">
      <dgm:prSet presAssocID="{87C4A248-3CCA-40C5-9F5D-047B7465B238}" presName="Name64" presStyleLbl="parChTrans1D2" presStyleIdx="0" presStyleCnt="4"/>
      <dgm:spPr/>
    </dgm:pt>
    <dgm:pt modelId="{5BAB036B-77DD-43AA-9171-988E43EBC65D}" type="pres">
      <dgm:prSet presAssocID="{C3134534-14DF-45BA-A7BA-42E853ADED19}" presName="hierRoot2" presStyleCnt="0">
        <dgm:presLayoutVars>
          <dgm:hierBranch val="init"/>
        </dgm:presLayoutVars>
      </dgm:prSet>
      <dgm:spPr/>
    </dgm:pt>
    <dgm:pt modelId="{123ACBBC-8539-4DE9-B053-D13F3346B5A3}" type="pres">
      <dgm:prSet presAssocID="{C3134534-14DF-45BA-A7BA-42E853ADED19}" presName="rootComposite" presStyleCnt="0"/>
      <dgm:spPr/>
    </dgm:pt>
    <dgm:pt modelId="{42DB49AA-7A9D-477B-B2B1-D58781E0F0B1}" type="pres">
      <dgm:prSet presAssocID="{C3134534-14DF-45BA-A7BA-42E853ADED19}" presName="rootText" presStyleLbl="node2" presStyleIdx="0" presStyleCnt="4">
        <dgm:presLayoutVars>
          <dgm:chPref val="3"/>
        </dgm:presLayoutVars>
      </dgm:prSet>
      <dgm:spPr/>
    </dgm:pt>
    <dgm:pt modelId="{F74F2827-6341-4ED6-BFD1-5DE5964BB7F2}" type="pres">
      <dgm:prSet presAssocID="{C3134534-14DF-45BA-A7BA-42E853ADED19}" presName="rootConnector" presStyleLbl="node2" presStyleIdx="0" presStyleCnt="4"/>
      <dgm:spPr/>
    </dgm:pt>
    <dgm:pt modelId="{45AC990B-FF27-473B-A2E0-96F6725CE4F7}" type="pres">
      <dgm:prSet presAssocID="{C3134534-14DF-45BA-A7BA-42E853ADED19}" presName="hierChild4" presStyleCnt="0"/>
      <dgm:spPr/>
    </dgm:pt>
    <dgm:pt modelId="{0BBE06B9-8621-48E4-AAEC-A2D03E4CA3D8}" type="pres">
      <dgm:prSet presAssocID="{C3134534-14DF-45BA-A7BA-42E853ADED19}" presName="hierChild5" presStyleCnt="0"/>
      <dgm:spPr/>
    </dgm:pt>
    <dgm:pt modelId="{2EE6A1F1-495E-4DD5-B029-31A6270A951D}" type="pres">
      <dgm:prSet presAssocID="{13036E1C-FBD3-4E36-A64E-031A85164A29}" presName="Name64" presStyleLbl="parChTrans1D2" presStyleIdx="1" presStyleCnt="4"/>
      <dgm:spPr/>
    </dgm:pt>
    <dgm:pt modelId="{06CFEFF1-877E-463B-B7C5-36E62E1310D5}" type="pres">
      <dgm:prSet presAssocID="{621B98B9-4FF9-439C-978F-E129695991BE}" presName="hierRoot2" presStyleCnt="0">
        <dgm:presLayoutVars>
          <dgm:hierBranch val="init"/>
        </dgm:presLayoutVars>
      </dgm:prSet>
      <dgm:spPr/>
    </dgm:pt>
    <dgm:pt modelId="{989F64B6-8E72-450A-BFB2-488627EF9ED7}" type="pres">
      <dgm:prSet presAssocID="{621B98B9-4FF9-439C-978F-E129695991BE}" presName="rootComposite" presStyleCnt="0"/>
      <dgm:spPr/>
    </dgm:pt>
    <dgm:pt modelId="{946F3898-E019-47B0-BF79-EC53FB35DA5E}" type="pres">
      <dgm:prSet presAssocID="{621B98B9-4FF9-439C-978F-E129695991BE}" presName="rootText" presStyleLbl="node2" presStyleIdx="1" presStyleCnt="4">
        <dgm:presLayoutVars>
          <dgm:chPref val="3"/>
        </dgm:presLayoutVars>
      </dgm:prSet>
      <dgm:spPr/>
    </dgm:pt>
    <dgm:pt modelId="{53201F5F-C966-4DAE-8505-33E8D97D46C2}" type="pres">
      <dgm:prSet presAssocID="{621B98B9-4FF9-439C-978F-E129695991BE}" presName="rootConnector" presStyleLbl="node2" presStyleIdx="1" presStyleCnt="4"/>
      <dgm:spPr/>
    </dgm:pt>
    <dgm:pt modelId="{3DF3EA2D-D9BC-4B99-8DC3-B6F06E186BAE}" type="pres">
      <dgm:prSet presAssocID="{621B98B9-4FF9-439C-978F-E129695991BE}" presName="hierChild4" presStyleCnt="0"/>
      <dgm:spPr/>
    </dgm:pt>
    <dgm:pt modelId="{60229F03-F7A0-4DE2-8F3B-804944ADC622}" type="pres">
      <dgm:prSet presAssocID="{621B98B9-4FF9-439C-978F-E129695991BE}" presName="hierChild5" presStyleCnt="0"/>
      <dgm:spPr/>
    </dgm:pt>
    <dgm:pt modelId="{A3F65E2A-D573-4FC1-B289-AA3EEE16CBD6}" type="pres">
      <dgm:prSet presAssocID="{359EA15D-803F-44E5-95BC-D81561265BD4}" presName="Name64" presStyleLbl="parChTrans1D2" presStyleIdx="2" presStyleCnt="4"/>
      <dgm:spPr/>
    </dgm:pt>
    <dgm:pt modelId="{0DBBA5F2-A838-4E30-BD64-C0F6BF416E20}" type="pres">
      <dgm:prSet presAssocID="{06384D55-F0C9-4F83-9DE4-DD9A6E7194CB}" presName="hierRoot2" presStyleCnt="0">
        <dgm:presLayoutVars>
          <dgm:hierBranch val="init"/>
        </dgm:presLayoutVars>
      </dgm:prSet>
      <dgm:spPr/>
    </dgm:pt>
    <dgm:pt modelId="{05D31E62-75D3-4806-B26D-6BB2AB9AAF69}" type="pres">
      <dgm:prSet presAssocID="{06384D55-F0C9-4F83-9DE4-DD9A6E7194CB}" presName="rootComposite" presStyleCnt="0"/>
      <dgm:spPr/>
    </dgm:pt>
    <dgm:pt modelId="{3F338E0B-7E47-4C85-B506-E53432CE346D}" type="pres">
      <dgm:prSet presAssocID="{06384D55-F0C9-4F83-9DE4-DD9A6E7194CB}" presName="rootText" presStyleLbl="node2" presStyleIdx="2" presStyleCnt="4">
        <dgm:presLayoutVars>
          <dgm:chPref val="3"/>
        </dgm:presLayoutVars>
      </dgm:prSet>
      <dgm:spPr/>
    </dgm:pt>
    <dgm:pt modelId="{F8ED8F8C-F8E1-4F47-88DC-4AA9B98703E6}" type="pres">
      <dgm:prSet presAssocID="{06384D55-F0C9-4F83-9DE4-DD9A6E7194CB}" presName="rootConnector" presStyleLbl="node2" presStyleIdx="2" presStyleCnt="4"/>
      <dgm:spPr/>
    </dgm:pt>
    <dgm:pt modelId="{5A140787-18FE-4A81-A44C-8A073D437591}" type="pres">
      <dgm:prSet presAssocID="{06384D55-F0C9-4F83-9DE4-DD9A6E7194CB}" presName="hierChild4" presStyleCnt="0"/>
      <dgm:spPr/>
    </dgm:pt>
    <dgm:pt modelId="{5698CD82-B65E-448A-B970-4F3082E9B5A4}" type="pres">
      <dgm:prSet presAssocID="{06384D55-F0C9-4F83-9DE4-DD9A6E7194CB}" presName="hierChild5" presStyleCnt="0"/>
      <dgm:spPr/>
    </dgm:pt>
    <dgm:pt modelId="{7A483C15-2F76-42F7-A7DB-2E102BECD26E}" type="pres">
      <dgm:prSet presAssocID="{ED242535-3E0A-469D-BF5B-29E41DB7D7D2}" presName="Name64" presStyleLbl="parChTrans1D2" presStyleIdx="3" presStyleCnt="4"/>
      <dgm:spPr/>
    </dgm:pt>
    <dgm:pt modelId="{D59E2CE1-8233-46E8-AACF-170DBCCF08C1}" type="pres">
      <dgm:prSet presAssocID="{3876F1AE-D7EC-4975-A487-258C14AC53E1}" presName="hierRoot2" presStyleCnt="0">
        <dgm:presLayoutVars>
          <dgm:hierBranch val="init"/>
        </dgm:presLayoutVars>
      </dgm:prSet>
      <dgm:spPr/>
    </dgm:pt>
    <dgm:pt modelId="{2465187C-35A5-4958-B259-6D7C9825DE3C}" type="pres">
      <dgm:prSet presAssocID="{3876F1AE-D7EC-4975-A487-258C14AC53E1}" presName="rootComposite" presStyleCnt="0"/>
      <dgm:spPr/>
    </dgm:pt>
    <dgm:pt modelId="{A1B867BC-9EA4-4BEA-A46A-A2ECA601FD56}" type="pres">
      <dgm:prSet presAssocID="{3876F1AE-D7EC-4975-A487-258C14AC53E1}" presName="rootText" presStyleLbl="node2" presStyleIdx="3" presStyleCnt="4">
        <dgm:presLayoutVars>
          <dgm:chPref val="3"/>
        </dgm:presLayoutVars>
      </dgm:prSet>
      <dgm:spPr/>
    </dgm:pt>
    <dgm:pt modelId="{A0F6CE78-577B-4B57-8417-11C682F03DB4}" type="pres">
      <dgm:prSet presAssocID="{3876F1AE-D7EC-4975-A487-258C14AC53E1}" presName="rootConnector" presStyleLbl="node2" presStyleIdx="3" presStyleCnt="4"/>
      <dgm:spPr/>
    </dgm:pt>
    <dgm:pt modelId="{1D35CEBF-B26B-468D-A9EE-FD126B94ED4D}" type="pres">
      <dgm:prSet presAssocID="{3876F1AE-D7EC-4975-A487-258C14AC53E1}" presName="hierChild4" presStyleCnt="0"/>
      <dgm:spPr/>
    </dgm:pt>
    <dgm:pt modelId="{E3EC6F5C-3CB2-4663-B17F-D1EEB36A9FC4}" type="pres">
      <dgm:prSet presAssocID="{3876F1AE-D7EC-4975-A487-258C14AC53E1}" presName="hierChild5" presStyleCnt="0"/>
      <dgm:spPr/>
    </dgm:pt>
    <dgm:pt modelId="{D263C4A8-0CE0-4E9C-BA5E-8452F077FE78}" type="pres">
      <dgm:prSet presAssocID="{F3444356-0D1F-4E71-A75F-BF2F9D84AEF1}" presName="hierChild3" presStyleCnt="0"/>
      <dgm:spPr/>
    </dgm:pt>
  </dgm:ptLst>
  <dgm:cxnLst>
    <dgm:cxn modelId="{9B631003-4339-467A-ADCC-79EFD1824494}" type="presOf" srcId="{F3444356-0D1F-4E71-A75F-BF2F9D84AEF1}" destId="{201DF286-7334-4495-8EEB-DD5CF0270C74}" srcOrd="1" destOrd="0" presId="urn:microsoft.com/office/officeart/2009/3/layout/HorizontalOrganizationChart"/>
    <dgm:cxn modelId="{AE2C950E-BD8A-45B2-A532-D1A7BCBE29F6}" type="presOf" srcId="{06384D55-F0C9-4F83-9DE4-DD9A6E7194CB}" destId="{3F338E0B-7E47-4C85-B506-E53432CE346D}" srcOrd="0" destOrd="0" presId="urn:microsoft.com/office/officeart/2009/3/layout/HorizontalOrganizationChart"/>
    <dgm:cxn modelId="{6402C01E-DF1C-4FF9-AE52-1FB2F7865C94}" type="presOf" srcId="{13036E1C-FBD3-4E36-A64E-031A85164A29}" destId="{2EE6A1F1-495E-4DD5-B029-31A6270A951D}" srcOrd="0" destOrd="0" presId="urn:microsoft.com/office/officeart/2009/3/layout/HorizontalOrganizationChart"/>
    <dgm:cxn modelId="{36B13B20-420A-4DD1-8571-E29A55D3E9B1}" srcId="{F3444356-0D1F-4E71-A75F-BF2F9D84AEF1}" destId="{C3134534-14DF-45BA-A7BA-42E853ADED19}" srcOrd="0" destOrd="0" parTransId="{87C4A248-3CCA-40C5-9F5D-047B7465B238}" sibTransId="{4430095D-F595-465B-BD86-A373F03670AA}"/>
    <dgm:cxn modelId="{F35D1635-4141-4ABF-92E8-48DD0907BFFB}" srcId="{115EA78B-FC08-49C2-B874-D27EDC185396}" destId="{43820426-4F88-4C43-B2FB-66D18AEADFAE}" srcOrd="0" destOrd="0" parTransId="{B5A778FA-31FC-473B-8934-2BD676664A36}" sibTransId="{17B39796-20EB-457F-82B8-F8534C442CD0}"/>
    <dgm:cxn modelId="{FCB06144-A881-4B3B-9391-412E17F5D640}" type="presOf" srcId="{06384D55-F0C9-4F83-9DE4-DD9A6E7194CB}" destId="{F8ED8F8C-F8E1-4F47-88DC-4AA9B98703E6}" srcOrd="1" destOrd="0" presId="urn:microsoft.com/office/officeart/2009/3/layout/HorizontalOrganizationChart"/>
    <dgm:cxn modelId="{2B496C44-AFD7-4EF3-A4A0-84DC8960B2A2}" srcId="{115EA78B-FC08-49C2-B874-D27EDC185396}" destId="{F3444356-0D1F-4E71-A75F-BF2F9D84AEF1}" srcOrd="1" destOrd="0" parTransId="{BCE26F34-5986-469B-9AD1-485E6F701B89}" sibTransId="{F166E7ED-DCC9-46B8-89B3-3D29A0FAC376}"/>
    <dgm:cxn modelId="{9DE3D667-3637-47A1-91A9-AF841343DEF7}" type="presOf" srcId="{621B98B9-4FF9-439C-978F-E129695991BE}" destId="{53201F5F-C966-4DAE-8505-33E8D97D46C2}" srcOrd="1" destOrd="0" presId="urn:microsoft.com/office/officeart/2009/3/layout/HorizontalOrganizationChart"/>
    <dgm:cxn modelId="{1C1C0B6A-154A-4341-9EE6-F7F264E0E914}" type="presOf" srcId="{43820426-4F88-4C43-B2FB-66D18AEADFAE}" destId="{A0EB5F3A-CEEA-421D-9D8D-9A8174C58ABC}" srcOrd="1" destOrd="0" presId="urn:microsoft.com/office/officeart/2009/3/layout/HorizontalOrganizationChart"/>
    <dgm:cxn modelId="{8126EB78-52C1-4D90-8ABC-47F3DA22C040}" type="presOf" srcId="{87C4A248-3CCA-40C5-9F5D-047B7465B238}" destId="{C5E6CE5A-483C-43F0-87E0-3068549EBF37}" srcOrd="0" destOrd="0" presId="urn:microsoft.com/office/officeart/2009/3/layout/HorizontalOrganizationChart"/>
    <dgm:cxn modelId="{0E4C647C-9BD9-4BE2-8E01-3B4893B72CE0}" type="presOf" srcId="{ED242535-3E0A-469D-BF5B-29E41DB7D7D2}" destId="{7A483C15-2F76-42F7-A7DB-2E102BECD26E}" srcOrd="0" destOrd="0" presId="urn:microsoft.com/office/officeart/2009/3/layout/HorizontalOrganizationChart"/>
    <dgm:cxn modelId="{426A3489-5294-4559-BAFA-E0FD66094656}" type="presOf" srcId="{C3134534-14DF-45BA-A7BA-42E853ADED19}" destId="{F74F2827-6341-4ED6-BFD1-5DE5964BB7F2}" srcOrd="1" destOrd="0" presId="urn:microsoft.com/office/officeart/2009/3/layout/HorizontalOrganizationChart"/>
    <dgm:cxn modelId="{90A3EB9D-BDF7-4323-9B37-3E138EFA5D85}" type="presOf" srcId="{3876F1AE-D7EC-4975-A487-258C14AC53E1}" destId="{A0F6CE78-577B-4B57-8417-11C682F03DB4}" srcOrd="1" destOrd="0" presId="urn:microsoft.com/office/officeart/2009/3/layout/HorizontalOrganizationChart"/>
    <dgm:cxn modelId="{5FA3FDAD-BD69-4A87-A613-E7951B635BFE}" srcId="{F3444356-0D1F-4E71-A75F-BF2F9D84AEF1}" destId="{3876F1AE-D7EC-4975-A487-258C14AC53E1}" srcOrd="3" destOrd="0" parTransId="{ED242535-3E0A-469D-BF5B-29E41DB7D7D2}" sibTransId="{23657756-349F-46BF-AF1A-6C067D78FF84}"/>
    <dgm:cxn modelId="{80E4ABB3-8E08-4A03-A986-1EADAB89B43A}" type="presOf" srcId="{F3444356-0D1F-4E71-A75F-BF2F9D84AEF1}" destId="{BB02E503-3F60-4036-BB75-787485D1937B}" srcOrd="0" destOrd="0" presId="urn:microsoft.com/office/officeart/2009/3/layout/HorizontalOrganizationChart"/>
    <dgm:cxn modelId="{1FCB7EB6-C96D-4C16-99F3-40AF2AFD6785}" type="presOf" srcId="{43820426-4F88-4C43-B2FB-66D18AEADFAE}" destId="{902FC5E1-09A0-4C5E-A520-76DC4DDA479C}" srcOrd="0" destOrd="0" presId="urn:microsoft.com/office/officeart/2009/3/layout/HorizontalOrganizationChart"/>
    <dgm:cxn modelId="{E423E2CE-CDBD-4E9B-9FB0-6B9F57DCA2BA}" type="presOf" srcId="{359EA15D-803F-44E5-95BC-D81561265BD4}" destId="{A3F65E2A-D573-4FC1-B289-AA3EEE16CBD6}" srcOrd="0" destOrd="0" presId="urn:microsoft.com/office/officeart/2009/3/layout/HorizontalOrganizationChart"/>
    <dgm:cxn modelId="{07B994E0-FC29-4DE0-984E-D1F6C4A52C0D}" type="presOf" srcId="{621B98B9-4FF9-439C-978F-E129695991BE}" destId="{946F3898-E019-47B0-BF79-EC53FB35DA5E}" srcOrd="0" destOrd="0" presId="urn:microsoft.com/office/officeart/2009/3/layout/HorizontalOrganizationChart"/>
    <dgm:cxn modelId="{BC897CE4-8251-4C30-9AFC-5CD46ACFE8E1}" type="presOf" srcId="{3876F1AE-D7EC-4975-A487-258C14AC53E1}" destId="{A1B867BC-9EA4-4BEA-A46A-A2ECA601FD56}" srcOrd="0" destOrd="0" presId="urn:microsoft.com/office/officeart/2009/3/layout/HorizontalOrganizationChart"/>
    <dgm:cxn modelId="{4873EEEA-2731-4657-AB33-86F1F6E3960D}" srcId="{F3444356-0D1F-4E71-A75F-BF2F9D84AEF1}" destId="{621B98B9-4FF9-439C-978F-E129695991BE}" srcOrd="1" destOrd="0" parTransId="{13036E1C-FBD3-4E36-A64E-031A85164A29}" sibTransId="{97D07316-C067-4DA4-B39D-1D4BD44829A4}"/>
    <dgm:cxn modelId="{FFF1EEF2-EA02-4813-8081-1E1B184CFA01}" type="presOf" srcId="{C3134534-14DF-45BA-A7BA-42E853ADED19}" destId="{42DB49AA-7A9D-477B-B2B1-D58781E0F0B1}" srcOrd="0" destOrd="0" presId="urn:microsoft.com/office/officeart/2009/3/layout/HorizontalOrganizationChart"/>
    <dgm:cxn modelId="{A0CAD7F3-0295-4CBC-B794-BE8EA4F581F7}" type="presOf" srcId="{115EA78B-FC08-49C2-B874-D27EDC185396}" destId="{D4B5610A-AFCE-49A2-8EBE-319352D2AC0F}" srcOrd="0" destOrd="0" presId="urn:microsoft.com/office/officeart/2009/3/layout/HorizontalOrganizationChart"/>
    <dgm:cxn modelId="{9E5A16FA-C101-40F8-B23C-F1D112AC3253}" srcId="{F3444356-0D1F-4E71-A75F-BF2F9D84AEF1}" destId="{06384D55-F0C9-4F83-9DE4-DD9A6E7194CB}" srcOrd="2" destOrd="0" parTransId="{359EA15D-803F-44E5-95BC-D81561265BD4}" sibTransId="{EE3AD273-FC84-4E0D-B3C2-B15E4BDE0B56}"/>
    <dgm:cxn modelId="{493D5E96-259A-418F-95F7-C8CB0E3FB59D}" type="presParOf" srcId="{D4B5610A-AFCE-49A2-8EBE-319352D2AC0F}" destId="{AE2E160B-E4E1-4392-9B42-1F17B6B24ACE}" srcOrd="0" destOrd="0" presId="urn:microsoft.com/office/officeart/2009/3/layout/HorizontalOrganizationChart"/>
    <dgm:cxn modelId="{405F0BF8-55F8-45E0-8C45-BEDDA990F8EF}" type="presParOf" srcId="{AE2E160B-E4E1-4392-9B42-1F17B6B24ACE}" destId="{8AAA6998-4F05-42A0-B83B-F0E82C45F03A}" srcOrd="0" destOrd="0" presId="urn:microsoft.com/office/officeart/2009/3/layout/HorizontalOrganizationChart"/>
    <dgm:cxn modelId="{E40A7FEE-8B19-4091-B2EC-0613D047F193}" type="presParOf" srcId="{8AAA6998-4F05-42A0-B83B-F0E82C45F03A}" destId="{902FC5E1-09A0-4C5E-A520-76DC4DDA479C}" srcOrd="0" destOrd="0" presId="urn:microsoft.com/office/officeart/2009/3/layout/HorizontalOrganizationChart"/>
    <dgm:cxn modelId="{3139A18C-A9FA-43BF-8CBC-6869C4B6755F}" type="presParOf" srcId="{8AAA6998-4F05-42A0-B83B-F0E82C45F03A}" destId="{A0EB5F3A-CEEA-421D-9D8D-9A8174C58ABC}" srcOrd="1" destOrd="0" presId="urn:microsoft.com/office/officeart/2009/3/layout/HorizontalOrganizationChart"/>
    <dgm:cxn modelId="{84E70EB8-EFB0-4E07-995F-FE9F101C7AB6}" type="presParOf" srcId="{AE2E160B-E4E1-4392-9B42-1F17B6B24ACE}" destId="{397D9D0E-1C2D-4ACB-A805-88A6ED9E1A80}" srcOrd="1" destOrd="0" presId="urn:microsoft.com/office/officeart/2009/3/layout/HorizontalOrganizationChart"/>
    <dgm:cxn modelId="{6484085F-826C-4FB3-B170-4084419170DF}" type="presParOf" srcId="{AE2E160B-E4E1-4392-9B42-1F17B6B24ACE}" destId="{132CA120-CAA7-4DFD-87B4-259B7D0F3E90}" srcOrd="2" destOrd="0" presId="urn:microsoft.com/office/officeart/2009/3/layout/HorizontalOrganizationChart"/>
    <dgm:cxn modelId="{7705867D-1122-4E1E-B34F-947E06F4CCC8}" type="presParOf" srcId="{D4B5610A-AFCE-49A2-8EBE-319352D2AC0F}" destId="{6FBCACED-C986-455A-89C8-433B73F18A71}" srcOrd="1" destOrd="0" presId="urn:microsoft.com/office/officeart/2009/3/layout/HorizontalOrganizationChart"/>
    <dgm:cxn modelId="{4BB9F15B-8C80-4BAC-9EFB-861F00CEED84}" type="presParOf" srcId="{6FBCACED-C986-455A-89C8-433B73F18A71}" destId="{0154A460-00B7-4304-BC2F-049C9A366D0B}" srcOrd="0" destOrd="0" presId="urn:microsoft.com/office/officeart/2009/3/layout/HorizontalOrganizationChart"/>
    <dgm:cxn modelId="{6A3F954B-4590-417B-A1E4-41120B0EC9F6}" type="presParOf" srcId="{0154A460-00B7-4304-BC2F-049C9A366D0B}" destId="{BB02E503-3F60-4036-BB75-787485D1937B}" srcOrd="0" destOrd="0" presId="urn:microsoft.com/office/officeart/2009/3/layout/HorizontalOrganizationChart"/>
    <dgm:cxn modelId="{9C438A8A-97A7-4195-B4B0-23BFF146F9C3}" type="presParOf" srcId="{0154A460-00B7-4304-BC2F-049C9A366D0B}" destId="{201DF286-7334-4495-8EEB-DD5CF0270C74}" srcOrd="1" destOrd="0" presId="urn:microsoft.com/office/officeart/2009/3/layout/HorizontalOrganizationChart"/>
    <dgm:cxn modelId="{DBC7DEE5-C0B7-4DB9-AC1C-1097141B3CE4}" type="presParOf" srcId="{6FBCACED-C986-455A-89C8-433B73F18A71}" destId="{A5B8842A-6AF7-4E28-8CA5-132F5ABA4CBB}" srcOrd="1" destOrd="0" presId="urn:microsoft.com/office/officeart/2009/3/layout/HorizontalOrganizationChart"/>
    <dgm:cxn modelId="{DD3AE35B-8326-4940-973E-9B138A40B548}" type="presParOf" srcId="{A5B8842A-6AF7-4E28-8CA5-132F5ABA4CBB}" destId="{C5E6CE5A-483C-43F0-87E0-3068549EBF37}" srcOrd="0" destOrd="0" presId="urn:microsoft.com/office/officeart/2009/3/layout/HorizontalOrganizationChart"/>
    <dgm:cxn modelId="{29D5986B-CBE9-42E5-9F6F-FFABD880896F}" type="presParOf" srcId="{A5B8842A-6AF7-4E28-8CA5-132F5ABA4CBB}" destId="{5BAB036B-77DD-43AA-9171-988E43EBC65D}" srcOrd="1" destOrd="0" presId="urn:microsoft.com/office/officeart/2009/3/layout/HorizontalOrganizationChart"/>
    <dgm:cxn modelId="{45C086EF-407A-4C8F-B604-0C0197865108}" type="presParOf" srcId="{5BAB036B-77DD-43AA-9171-988E43EBC65D}" destId="{123ACBBC-8539-4DE9-B053-D13F3346B5A3}" srcOrd="0" destOrd="0" presId="urn:microsoft.com/office/officeart/2009/3/layout/HorizontalOrganizationChart"/>
    <dgm:cxn modelId="{5E1B6938-40D0-4EF2-B305-7F62EAB47658}" type="presParOf" srcId="{123ACBBC-8539-4DE9-B053-D13F3346B5A3}" destId="{42DB49AA-7A9D-477B-B2B1-D58781E0F0B1}" srcOrd="0" destOrd="0" presId="urn:microsoft.com/office/officeart/2009/3/layout/HorizontalOrganizationChart"/>
    <dgm:cxn modelId="{56404A9E-4222-4F47-A95C-09324779C37B}" type="presParOf" srcId="{123ACBBC-8539-4DE9-B053-D13F3346B5A3}" destId="{F74F2827-6341-4ED6-BFD1-5DE5964BB7F2}" srcOrd="1" destOrd="0" presId="urn:microsoft.com/office/officeart/2009/3/layout/HorizontalOrganizationChart"/>
    <dgm:cxn modelId="{4AE0BC1E-9683-43CF-8358-FFEE4EEEF334}" type="presParOf" srcId="{5BAB036B-77DD-43AA-9171-988E43EBC65D}" destId="{45AC990B-FF27-473B-A2E0-96F6725CE4F7}" srcOrd="1" destOrd="0" presId="urn:microsoft.com/office/officeart/2009/3/layout/HorizontalOrganizationChart"/>
    <dgm:cxn modelId="{BE472E26-E33C-4F6F-9555-6769EEEBC484}" type="presParOf" srcId="{5BAB036B-77DD-43AA-9171-988E43EBC65D}" destId="{0BBE06B9-8621-48E4-AAEC-A2D03E4CA3D8}" srcOrd="2" destOrd="0" presId="urn:microsoft.com/office/officeart/2009/3/layout/HorizontalOrganizationChart"/>
    <dgm:cxn modelId="{06210EDD-35A8-4F5F-A995-010027CDBF5C}" type="presParOf" srcId="{A5B8842A-6AF7-4E28-8CA5-132F5ABA4CBB}" destId="{2EE6A1F1-495E-4DD5-B029-31A6270A951D}" srcOrd="2" destOrd="0" presId="urn:microsoft.com/office/officeart/2009/3/layout/HorizontalOrganizationChart"/>
    <dgm:cxn modelId="{E729F97E-BA7B-446A-9A35-8BC51445AF38}" type="presParOf" srcId="{A5B8842A-6AF7-4E28-8CA5-132F5ABA4CBB}" destId="{06CFEFF1-877E-463B-B7C5-36E62E1310D5}" srcOrd="3" destOrd="0" presId="urn:microsoft.com/office/officeart/2009/3/layout/HorizontalOrganizationChart"/>
    <dgm:cxn modelId="{AB84699A-F573-4331-ABE1-8D2A32AE9609}" type="presParOf" srcId="{06CFEFF1-877E-463B-B7C5-36E62E1310D5}" destId="{989F64B6-8E72-450A-BFB2-488627EF9ED7}" srcOrd="0" destOrd="0" presId="urn:microsoft.com/office/officeart/2009/3/layout/HorizontalOrganizationChart"/>
    <dgm:cxn modelId="{9316366A-2522-4C45-AFEF-37072986EC88}" type="presParOf" srcId="{989F64B6-8E72-450A-BFB2-488627EF9ED7}" destId="{946F3898-E019-47B0-BF79-EC53FB35DA5E}" srcOrd="0" destOrd="0" presId="urn:microsoft.com/office/officeart/2009/3/layout/HorizontalOrganizationChart"/>
    <dgm:cxn modelId="{88D4808E-248B-4968-9792-F251FCA0D5A5}" type="presParOf" srcId="{989F64B6-8E72-450A-BFB2-488627EF9ED7}" destId="{53201F5F-C966-4DAE-8505-33E8D97D46C2}" srcOrd="1" destOrd="0" presId="urn:microsoft.com/office/officeart/2009/3/layout/HorizontalOrganizationChart"/>
    <dgm:cxn modelId="{A7DEB71B-A6F5-4D8D-97E6-4F45B55FFE3B}" type="presParOf" srcId="{06CFEFF1-877E-463B-B7C5-36E62E1310D5}" destId="{3DF3EA2D-D9BC-4B99-8DC3-B6F06E186BAE}" srcOrd="1" destOrd="0" presId="urn:microsoft.com/office/officeart/2009/3/layout/HorizontalOrganizationChart"/>
    <dgm:cxn modelId="{888FCE0C-1193-4755-A87A-614244EFFF80}" type="presParOf" srcId="{06CFEFF1-877E-463B-B7C5-36E62E1310D5}" destId="{60229F03-F7A0-4DE2-8F3B-804944ADC622}" srcOrd="2" destOrd="0" presId="urn:microsoft.com/office/officeart/2009/3/layout/HorizontalOrganizationChart"/>
    <dgm:cxn modelId="{4602AED1-4350-443C-89B2-DC2ACE3A1F39}" type="presParOf" srcId="{A5B8842A-6AF7-4E28-8CA5-132F5ABA4CBB}" destId="{A3F65E2A-D573-4FC1-B289-AA3EEE16CBD6}" srcOrd="4" destOrd="0" presId="urn:microsoft.com/office/officeart/2009/3/layout/HorizontalOrganizationChart"/>
    <dgm:cxn modelId="{C512D840-151F-447F-9971-BE4FA89C272E}" type="presParOf" srcId="{A5B8842A-6AF7-4E28-8CA5-132F5ABA4CBB}" destId="{0DBBA5F2-A838-4E30-BD64-C0F6BF416E20}" srcOrd="5" destOrd="0" presId="urn:microsoft.com/office/officeart/2009/3/layout/HorizontalOrganizationChart"/>
    <dgm:cxn modelId="{4EC82E8E-FEE9-4EE1-979E-94A21C4977C3}" type="presParOf" srcId="{0DBBA5F2-A838-4E30-BD64-C0F6BF416E20}" destId="{05D31E62-75D3-4806-B26D-6BB2AB9AAF69}" srcOrd="0" destOrd="0" presId="urn:microsoft.com/office/officeart/2009/3/layout/HorizontalOrganizationChart"/>
    <dgm:cxn modelId="{71A144BF-38E1-479D-9917-C00AD0F7E1BB}" type="presParOf" srcId="{05D31E62-75D3-4806-B26D-6BB2AB9AAF69}" destId="{3F338E0B-7E47-4C85-B506-E53432CE346D}" srcOrd="0" destOrd="0" presId="urn:microsoft.com/office/officeart/2009/3/layout/HorizontalOrganizationChart"/>
    <dgm:cxn modelId="{ECC10BAA-0176-474F-9BD1-908AB1BC0727}" type="presParOf" srcId="{05D31E62-75D3-4806-B26D-6BB2AB9AAF69}" destId="{F8ED8F8C-F8E1-4F47-88DC-4AA9B98703E6}" srcOrd="1" destOrd="0" presId="urn:microsoft.com/office/officeart/2009/3/layout/HorizontalOrganizationChart"/>
    <dgm:cxn modelId="{87146998-FC9C-4422-98E5-9989ED970ED2}" type="presParOf" srcId="{0DBBA5F2-A838-4E30-BD64-C0F6BF416E20}" destId="{5A140787-18FE-4A81-A44C-8A073D437591}" srcOrd="1" destOrd="0" presId="urn:microsoft.com/office/officeart/2009/3/layout/HorizontalOrganizationChart"/>
    <dgm:cxn modelId="{3E30FA66-FB93-4095-979B-D2CB11795927}" type="presParOf" srcId="{0DBBA5F2-A838-4E30-BD64-C0F6BF416E20}" destId="{5698CD82-B65E-448A-B970-4F3082E9B5A4}" srcOrd="2" destOrd="0" presId="urn:microsoft.com/office/officeart/2009/3/layout/HorizontalOrganizationChart"/>
    <dgm:cxn modelId="{116CF8A3-0249-433F-9E70-E2C5006106C7}" type="presParOf" srcId="{A5B8842A-6AF7-4E28-8CA5-132F5ABA4CBB}" destId="{7A483C15-2F76-42F7-A7DB-2E102BECD26E}" srcOrd="6" destOrd="0" presId="urn:microsoft.com/office/officeart/2009/3/layout/HorizontalOrganizationChart"/>
    <dgm:cxn modelId="{43FE4EDB-04AD-455C-9CBC-AC1CF310BA2C}" type="presParOf" srcId="{A5B8842A-6AF7-4E28-8CA5-132F5ABA4CBB}" destId="{D59E2CE1-8233-46E8-AACF-170DBCCF08C1}" srcOrd="7" destOrd="0" presId="urn:microsoft.com/office/officeart/2009/3/layout/HorizontalOrganizationChart"/>
    <dgm:cxn modelId="{D7BC5169-6034-4F75-9B91-340EAA7322CD}" type="presParOf" srcId="{D59E2CE1-8233-46E8-AACF-170DBCCF08C1}" destId="{2465187C-35A5-4958-B259-6D7C9825DE3C}" srcOrd="0" destOrd="0" presId="urn:microsoft.com/office/officeart/2009/3/layout/HorizontalOrganizationChart"/>
    <dgm:cxn modelId="{80B5A104-3E7F-4DE5-846C-D8EAA3A15514}" type="presParOf" srcId="{2465187C-35A5-4958-B259-6D7C9825DE3C}" destId="{A1B867BC-9EA4-4BEA-A46A-A2ECA601FD56}" srcOrd="0" destOrd="0" presId="urn:microsoft.com/office/officeart/2009/3/layout/HorizontalOrganizationChart"/>
    <dgm:cxn modelId="{A5A2C168-6782-4A76-9846-AA929BFF5C97}" type="presParOf" srcId="{2465187C-35A5-4958-B259-6D7C9825DE3C}" destId="{A0F6CE78-577B-4B57-8417-11C682F03DB4}" srcOrd="1" destOrd="0" presId="urn:microsoft.com/office/officeart/2009/3/layout/HorizontalOrganizationChart"/>
    <dgm:cxn modelId="{3C96B180-0BF3-4F8F-82C2-40DC642F9546}" type="presParOf" srcId="{D59E2CE1-8233-46E8-AACF-170DBCCF08C1}" destId="{1D35CEBF-B26B-468D-A9EE-FD126B94ED4D}" srcOrd="1" destOrd="0" presId="urn:microsoft.com/office/officeart/2009/3/layout/HorizontalOrganizationChart"/>
    <dgm:cxn modelId="{B05D8825-4782-4B0F-9E78-2DE743BD5618}" type="presParOf" srcId="{D59E2CE1-8233-46E8-AACF-170DBCCF08C1}" destId="{E3EC6F5C-3CB2-4663-B17F-D1EEB36A9FC4}" srcOrd="2" destOrd="0" presId="urn:microsoft.com/office/officeart/2009/3/layout/HorizontalOrganizationChart"/>
    <dgm:cxn modelId="{E6DDBCF4-508C-4E9F-9E38-F508FAC9F019}" type="presParOf" srcId="{6FBCACED-C986-455A-89C8-433B73F18A71}" destId="{D263C4A8-0CE0-4E9C-BA5E-8452F077FE78}" srcOrd="2" destOrd="0" presId="urn:microsoft.com/office/officeart/2009/3/layout/HorizontalOrganization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DA5466F-29BA-4070-90DD-68D09C676EF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7D283D6-C517-49EA-86B6-DF1668A7EB74}">
      <dgm:prSet/>
      <dgm:spPr/>
      <dgm:t>
        <a:bodyPr/>
        <a:lstStyle/>
        <a:p>
          <a:pPr>
            <a:lnSpc>
              <a:spcPct val="100000"/>
            </a:lnSpc>
          </a:pPr>
          <a:r>
            <a:rPr lang="en-US" b="0" i="0" baseline="0"/>
            <a:t>Continue to follow a healthy eating pattern lower in kcal when compared to diet prior to weight loss.</a:t>
          </a:r>
          <a:endParaRPr lang="en-US"/>
        </a:p>
      </dgm:t>
    </dgm:pt>
    <dgm:pt modelId="{CD156D0D-EF2B-48E0-AC94-838A7DD92C42}" type="parTrans" cxnId="{81E267C2-B769-4933-9A65-AE8948611DA2}">
      <dgm:prSet/>
      <dgm:spPr/>
      <dgm:t>
        <a:bodyPr/>
        <a:lstStyle/>
        <a:p>
          <a:endParaRPr lang="en-US"/>
        </a:p>
      </dgm:t>
    </dgm:pt>
    <dgm:pt modelId="{32F17367-4C1C-4E29-95BC-FAC5562C8EE3}" type="sibTrans" cxnId="{81E267C2-B769-4933-9A65-AE8948611DA2}">
      <dgm:prSet/>
      <dgm:spPr/>
      <dgm:t>
        <a:bodyPr/>
        <a:lstStyle/>
        <a:p>
          <a:endParaRPr lang="en-US"/>
        </a:p>
      </dgm:t>
    </dgm:pt>
    <dgm:pt modelId="{DE695CFA-0F9D-477F-A713-5CCB0340A341}">
      <dgm:prSet/>
      <dgm:spPr/>
      <dgm:t>
        <a:bodyPr/>
        <a:lstStyle/>
        <a:p>
          <a:pPr>
            <a:lnSpc>
              <a:spcPct val="100000"/>
            </a:lnSpc>
          </a:pPr>
          <a:r>
            <a:rPr lang="en-US" b="0" i="0" baseline="0"/>
            <a:t>Keep eating patterns consistent regardless of changes in your routine (weekends).</a:t>
          </a:r>
          <a:endParaRPr lang="en-US"/>
        </a:p>
      </dgm:t>
    </dgm:pt>
    <dgm:pt modelId="{2D8577E0-7BF2-4B69-A4F1-C946BE2A40DC}" type="parTrans" cxnId="{401032E8-11FE-4DFC-8B44-9983B165D1C2}">
      <dgm:prSet/>
      <dgm:spPr/>
      <dgm:t>
        <a:bodyPr/>
        <a:lstStyle/>
        <a:p>
          <a:endParaRPr lang="en-US"/>
        </a:p>
      </dgm:t>
    </dgm:pt>
    <dgm:pt modelId="{7249FB4A-E5A3-4DAB-B7DD-A0C3353CA816}" type="sibTrans" cxnId="{401032E8-11FE-4DFC-8B44-9983B165D1C2}">
      <dgm:prSet/>
      <dgm:spPr/>
      <dgm:t>
        <a:bodyPr/>
        <a:lstStyle/>
        <a:p>
          <a:endParaRPr lang="en-US"/>
        </a:p>
      </dgm:t>
    </dgm:pt>
    <dgm:pt modelId="{AA980173-037A-4FC3-B8DD-AF8342DEF688}">
      <dgm:prSet/>
      <dgm:spPr/>
      <dgm:t>
        <a:bodyPr/>
        <a:lstStyle/>
        <a:p>
          <a:pPr>
            <a:lnSpc>
              <a:spcPct val="100000"/>
            </a:lnSpc>
          </a:pPr>
          <a:r>
            <a:rPr lang="en-US" b="0" i="0" baseline="0"/>
            <a:t>Eat breakfast every day.</a:t>
          </a:r>
          <a:endParaRPr lang="en-US"/>
        </a:p>
      </dgm:t>
    </dgm:pt>
    <dgm:pt modelId="{93EDDA76-55D5-4C50-8706-FA39F003BD5C}" type="parTrans" cxnId="{A18CF1A1-AF16-412B-9034-5E96FE0383BB}">
      <dgm:prSet/>
      <dgm:spPr/>
      <dgm:t>
        <a:bodyPr/>
        <a:lstStyle/>
        <a:p>
          <a:endParaRPr lang="en-US"/>
        </a:p>
      </dgm:t>
    </dgm:pt>
    <dgm:pt modelId="{17CB42B1-2462-4CAC-9075-D76424141D93}" type="sibTrans" cxnId="{A18CF1A1-AF16-412B-9034-5E96FE0383BB}">
      <dgm:prSet/>
      <dgm:spPr/>
      <dgm:t>
        <a:bodyPr/>
        <a:lstStyle/>
        <a:p>
          <a:endParaRPr lang="en-US"/>
        </a:p>
      </dgm:t>
    </dgm:pt>
    <dgm:pt modelId="{CF0AB4CC-E096-4593-91FB-8DCDFD04EE56}" type="pres">
      <dgm:prSet presAssocID="{CDA5466F-29BA-4070-90DD-68D09C676EF4}" presName="root" presStyleCnt="0">
        <dgm:presLayoutVars>
          <dgm:dir/>
          <dgm:resizeHandles val="exact"/>
        </dgm:presLayoutVars>
      </dgm:prSet>
      <dgm:spPr/>
    </dgm:pt>
    <dgm:pt modelId="{475A5DAA-29F5-4ACE-B172-5D6CF68E3CA2}" type="pres">
      <dgm:prSet presAssocID="{67D283D6-C517-49EA-86B6-DF1668A7EB74}" presName="compNode" presStyleCnt="0"/>
      <dgm:spPr/>
    </dgm:pt>
    <dgm:pt modelId="{6404D6D0-5278-48BB-8AB8-FD8121B11004}" type="pres">
      <dgm:prSet presAssocID="{67D283D6-C517-49EA-86B6-DF1668A7EB74}" presName="bgRect" presStyleLbl="bgShp" presStyleIdx="0" presStyleCnt="3"/>
      <dgm:spPr/>
    </dgm:pt>
    <dgm:pt modelId="{FF340368-5C64-4523-BAFB-5C1553EA9BF4}" type="pres">
      <dgm:prSet presAssocID="{67D283D6-C517-49EA-86B6-DF1668A7EB7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ale"/>
        </a:ext>
      </dgm:extLst>
    </dgm:pt>
    <dgm:pt modelId="{16A4858C-F36F-4CD1-9281-D52E01F6EA71}" type="pres">
      <dgm:prSet presAssocID="{67D283D6-C517-49EA-86B6-DF1668A7EB74}" presName="spaceRect" presStyleCnt="0"/>
      <dgm:spPr/>
    </dgm:pt>
    <dgm:pt modelId="{593F90B0-9BC0-475E-A817-15558DDABAEF}" type="pres">
      <dgm:prSet presAssocID="{67D283D6-C517-49EA-86B6-DF1668A7EB74}" presName="parTx" presStyleLbl="revTx" presStyleIdx="0" presStyleCnt="3">
        <dgm:presLayoutVars>
          <dgm:chMax val="0"/>
          <dgm:chPref val="0"/>
        </dgm:presLayoutVars>
      </dgm:prSet>
      <dgm:spPr/>
    </dgm:pt>
    <dgm:pt modelId="{4ABBAF0F-3C66-48A9-9748-9B830A7211E3}" type="pres">
      <dgm:prSet presAssocID="{32F17367-4C1C-4E29-95BC-FAC5562C8EE3}" presName="sibTrans" presStyleCnt="0"/>
      <dgm:spPr/>
    </dgm:pt>
    <dgm:pt modelId="{F84F3E38-88EE-4534-9821-02552A43806B}" type="pres">
      <dgm:prSet presAssocID="{DE695CFA-0F9D-477F-A713-5CCB0340A341}" presName="compNode" presStyleCnt="0"/>
      <dgm:spPr/>
    </dgm:pt>
    <dgm:pt modelId="{47D6204F-29EC-4009-BC42-98C04A2B3689}" type="pres">
      <dgm:prSet presAssocID="{DE695CFA-0F9D-477F-A713-5CCB0340A341}" presName="bgRect" presStyleLbl="bgShp" presStyleIdx="1" presStyleCnt="3"/>
      <dgm:spPr/>
    </dgm:pt>
    <dgm:pt modelId="{F7B21A80-FF65-4F5C-803A-59526E0B591C}" type="pres">
      <dgm:prSet presAssocID="{DE695CFA-0F9D-477F-A713-5CCB0340A34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rson Eating"/>
        </a:ext>
      </dgm:extLst>
    </dgm:pt>
    <dgm:pt modelId="{7C14A8B2-952F-4FAF-ABD3-25178DCC0212}" type="pres">
      <dgm:prSet presAssocID="{DE695CFA-0F9D-477F-A713-5CCB0340A341}" presName="spaceRect" presStyleCnt="0"/>
      <dgm:spPr/>
    </dgm:pt>
    <dgm:pt modelId="{A98FD477-AB3E-40AA-BB40-4FBF211775AC}" type="pres">
      <dgm:prSet presAssocID="{DE695CFA-0F9D-477F-A713-5CCB0340A341}" presName="parTx" presStyleLbl="revTx" presStyleIdx="1" presStyleCnt="3">
        <dgm:presLayoutVars>
          <dgm:chMax val="0"/>
          <dgm:chPref val="0"/>
        </dgm:presLayoutVars>
      </dgm:prSet>
      <dgm:spPr/>
    </dgm:pt>
    <dgm:pt modelId="{13640C43-E6DB-45E0-B7F7-76F5032C0BCE}" type="pres">
      <dgm:prSet presAssocID="{7249FB4A-E5A3-4DAB-B7DD-A0C3353CA816}" presName="sibTrans" presStyleCnt="0"/>
      <dgm:spPr/>
    </dgm:pt>
    <dgm:pt modelId="{D265BF73-0EB6-455D-892A-31454D9D3913}" type="pres">
      <dgm:prSet presAssocID="{AA980173-037A-4FC3-B8DD-AF8342DEF688}" presName="compNode" presStyleCnt="0"/>
      <dgm:spPr/>
    </dgm:pt>
    <dgm:pt modelId="{0E83DF13-14D7-42C2-85DB-18CD70F2262C}" type="pres">
      <dgm:prSet presAssocID="{AA980173-037A-4FC3-B8DD-AF8342DEF688}" presName="bgRect" presStyleLbl="bgShp" presStyleIdx="2" presStyleCnt="3"/>
      <dgm:spPr/>
    </dgm:pt>
    <dgm:pt modelId="{B5E2E621-F990-41B2-96EB-92743290B1DB}" type="pres">
      <dgm:prSet presAssocID="{AA980173-037A-4FC3-B8DD-AF8342DEF6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rk"/>
        </a:ext>
      </dgm:extLst>
    </dgm:pt>
    <dgm:pt modelId="{CDF1CB8F-F154-491F-BB07-644CE629DB38}" type="pres">
      <dgm:prSet presAssocID="{AA980173-037A-4FC3-B8DD-AF8342DEF688}" presName="spaceRect" presStyleCnt="0"/>
      <dgm:spPr/>
    </dgm:pt>
    <dgm:pt modelId="{CC581327-4A38-451D-883B-78FACEFC4422}" type="pres">
      <dgm:prSet presAssocID="{AA980173-037A-4FC3-B8DD-AF8342DEF688}" presName="parTx" presStyleLbl="revTx" presStyleIdx="2" presStyleCnt="3">
        <dgm:presLayoutVars>
          <dgm:chMax val="0"/>
          <dgm:chPref val="0"/>
        </dgm:presLayoutVars>
      </dgm:prSet>
      <dgm:spPr/>
    </dgm:pt>
  </dgm:ptLst>
  <dgm:cxnLst>
    <dgm:cxn modelId="{EFD7D970-B458-4E12-885C-48AFE9540C2A}" type="presOf" srcId="{DE695CFA-0F9D-477F-A713-5CCB0340A341}" destId="{A98FD477-AB3E-40AA-BB40-4FBF211775AC}" srcOrd="0" destOrd="0" presId="urn:microsoft.com/office/officeart/2018/2/layout/IconVerticalSolidList"/>
    <dgm:cxn modelId="{084BAF80-1148-4F9C-BAB4-120A4F7315F4}" type="presOf" srcId="{AA980173-037A-4FC3-B8DD-AF8342DEF688}" destId="{CC581327-4A38-451D-883B-78FACEFC4422}" srcOrd="0" destOrd="0" presId="urn:microsoft.com/office/officeart/2018/2/layout/IconVerticalSolidList"/>
    <dgm:cxn modelId="{A18CF1A1-AF16-412B-9034-5E96FE0383BB}" srcId="{CDA5466F-29BA-4070-90DD-68D09C676EF4}" destId="{AA980173-037A-4FC3-B8DD-AF8342DEF688}" srcOrd="2" destOrd="0" parTransId="{93EDDA76-55D5-4C50-8706-FA39F003BD5C}" sibTransId="{17CB42B1-2462-4CAC-9075-D76424141D93}"/>
    <dgm:cxn modelId="{81E267C2-B769-4933-9A65-AE8948611DA2}" srcId="{CDA5466F-29BA-4070-90DD-68D09C676EF4}" destId="{67D283D6-C517-49EA-86B6-DF1668A7EB74}" srcOrd="0" destOrd="0" parTransId="{CD156D0D-EF2B-48E0-AC94-838A7DD92C42}" sibTransId="{32F17367-4C1C-4E29-95BC-FAC5562C8EE3}"/>
    <dgm:cxn modelId="{00A2E5D5-4B6A-4E81-A42D-AFCE4B51D4A1}" type="presOf" srcId="{67D283D6-C517-49EA-86B6-DF1668A7EB74}" destId="{593F90B0-9BC0-475E-A817-15558DDABAEF}" srcOrd="0" destOrd="0" presId="urn:microsoft.com/office/officeart/2018/2/layout/IconVerticalSolidList"/>
    <dgm:cxn modelId="{401032E8-11FE-4DFC-8B44-9983B165D1C2}" srcId="{CDA5466F-29BA-4070-90DD-68D09C676EF4}" destId="{DE695CFA-0F9D-477F-A713-5CCB0340A341}" srcOrd="1" destOrd="0" parTransId="{2D8577E0-7BF2-4B69-A4F1-C946BE2A40DC}" sibTransId="{7249FB4A-E5A3-4DAB-B7DD-A0C3353CA816}"/>
    <dgm:cxn modelId="{25BB81EE-C4A5-408C-AC57-5770E93AFF7C}" type="presOf" srcId="{CDA5466F-29BA-4070-90DD-68D09C676EF4}" destId="{CF0AB4CC-E096-4593-91FB-8DCDFD04EE56}" srcOrd="0" destOrd="0" presId="urn:microsoft.com/office/officeart/2018/2/layout/IconVerticalSolidList"/>
    <dgm:cxn modelId="{15714DA7-A60E-4A24-929C-84CA44D27B06}" type="presParOf" srcId="{CF0AB4CC-E096-4593-91FB-8DCDFD04EE56}" destId="{475A5DAA-29F5-4ACE-B172-5D6CF68E3CA2}" srcOrd="0" destOrd="0" presId="urn:microsoft.com/office/officeart/2018/2/layout/IconVerticalSolidList"/>
    <dgm:cxn modelId="{F16730AD-5256-40A3-A689-51685AB002C7}" type="presParOf" srcId="{475A5DAA-29F5-4ACE-B172-5D6CF68E3CA2}" destId="{6404D6D0-5278-48BB-8AB8-FD8121B11004}" srcOrd="0" destOrd="0" presId="urn:microsoft.com/office/officeart/2018/2/layout/IconVerticalSolidList"/>
    <dgm:cxn modelId="{0EBBFB92-8641-41E8-A7C3-8B995EE0854E}" type="presParOf" srcId="{475A5DAA-29F5-4ACE-B172-5D6CF68E3CA2}" destId="{FF340368-5C64-4523-BAFB-5C1553EA9BF4}" srcOrd="1" destOrd="0" presId="urn:microsoft.com/office/officeart/2018/2/layout/IconVerticalSolidList"/>
    <dgm:cxn modelId="{ED3E0213-D9BE-48FE-83B7-D6E97F5600A6}" type="presParOf" srcId="{475A5DAA-29F5-4ACE-B172-5D6CF68E3CA2}" destId="{16A4858C-F36F-4CD1-9281-D52E01F6EA71}" srcOrd="2" destOrd="0" presId="urn:microsoft.com/office/officeart/2018/2/layout/IconVerticalSolidList"/>
    <dgm:cxn modelId="{9FAE6E4F-6124-4E67-A28A-CDC45302BC2A}" type="presParOf" srcId="{475A5DAA-29F5-4ACE-B172-5D6CF68E3CA2}" destId="{593F90B0-9BC0-475E-A817-15558DDABAEF}" srcOrd="3" destOrd="0" presId="urn:microsoft.com/office/officeart/2018/2/layout/IconVerticalSolidList"/>
    <dgm:cxn modelId="{DA6D0FD2-C8D7-4DD8-ABCF-9A55A41EF050}" type="presParOf" srcId="{CF0AB4CC-E096-4593-91FB-8DCDFD04EE56}" destId="{4ABBAF0F-3C66-48A9-9748-9B830A7211E3}" srcOrd="1" destOrd="0" presId="urn:microsoft.com/office/officeart/2018/2/layout/IconVerticalSolidList"/>
    <dgm:cxn modelId="{7D836DDB-7F2B-4720-A1D4-CF60510237E5}" type="presParOf" srcId="{CF0AB4CC-E096-4593-91FB-8DCDFD04EE56}" destId="{F84F3E38-88EE-4534-9821-02552A43806B}" srcOrd="2" destOrd="0" presId="urn:microsoft.com/office/officeart/2018/2/layout/IconVerticalSolidList"/>
    <dgm:cxn modelId="{C0B06BF8-F139-4700-A5F9-FB9FC4160B47}" type="presParOf" srcId="{F84F3E38-88EE-4534-9821-02552A43806B}" destId="{47D6204F-29EC-4009-BC42-98C04A2B3689}" srcOrd="0" destOrd="0" presId="urn:microsoft.com/office/officeart/2018/2/layout/IconVerticalSolidList"/>
    <dgm:cxn modelId="{6B3DA005-D908-4C5E-BE5B-1D59C026E885}" type="presParOf" srcId="{F84F3E38-88EE-4534-9821-02552A43806B}" destId="{F7B21A80-FF65-4F5C-803A-59526E0B591C}" srcOrd="1" destOrd="0" presId="urn:microsoft.com/office/officeart/2018/2/layout/IconVerticalSolidList"/>
    <dgm:cxn modelId="{37CEDE66-F132-4537-911D-09AFB2A6AD24}" type="presParOf" srcId="{F84F3E38-88EE-4534-9821-02552A43806B}" destId="{7C14A8B2-952F-4FAF-ABD3-25178DCC0212}" srcOrd="2" destOrd="0" presId="urn:microsoft.com/office/officeart/2018/2/layout/IconVerticalSolidList"/>
    <dgm:cxn modelId="{886E3C31-2043-414D-8119-676341E3D70C}" type="presParOf" srcId="{F84F3E38-88EE-4534-9821-02552A43806B}" destId="{A98FD477-AB3E-40AA-BB40-4FBF211775AC}" srcOrd="3" destOrd="0" presId="urn:microsoft.com/office/officeart/2018/2/layout/IconVerticalSolidList"/>
    <dgm:cxn modelId="{8C1FF88A-59EF-41F5-8C8C-EC092140C6BC}" type="presParOf" srcId="{CF0AB4CC-E096-4593-91FB-8DCDFD04EE56}" destId="{13640C43-E6DB-45E0-B7F7-76F5032C0BCE}" srcOrd="3" destOrd="0" presId="urn:microsoft.com/office/officeart/2018/2/layout/IconVerticalSolidList"/>
    <dgm:cxn modelId="{71110B29-C02F-487B-B9E7-C9D68C503045}" type="presParOf" srcId="{CF0AB4CC-E096-4593-91FB-8DCDFD04EE56}" destId="{D265BF73-0EB6-455D-892A-31454D9D3913}" srcOrd="4" destOrd="0" presId="urn:microsoft.com/office/officeart/2018/2/layout/IconVerticalSolidList"/>
    <dgm:cxn modelId="{83AE45CA-6987-467D-A8C2-1400295B1978}" type="presParOf" srcId="{D265BF73-0EB6-455D-892A-31454D9D3913}" destId="{0E83DF13-14D7-42C2-85DB-18CD70F2262C}" srcOrd="0" destOrd="0" presId="urn:microsoft.com/office/officeart/2018/2/layout/IconVerticalSolidList"/>
    <dgm:cxn modelId="{FE5A7C5C-B191-4B22-A03B-415565DC955A}" type="presParOf" srcId="{D265BF73-0EB6-455D-892A-31454D9D3913}" destId="{B5E2E621-F990-41B2-96EB-92743290B1DB}" srcOrd="1" destOrd="0" presId="urn:microsoft.com/office/officeart/2018/2/layout/IconVerticalSolidList"/>
    <dgm:cxn modelId="{D122AF02-EC1E-424B-85A8-6D6451488F54}" type="presParOf" srcId="{D265BF73-0EB6-455D-892A-31454D9D3913}" destId="{CDF1CB8F-F154-491F-BB07-644CE629DB38}" srcOrd="2" destOrd="0" presId="urn:microsoft.com/office/officeart/2018/2/layout/IconVerticalSolidList"/>
    <dgm:cxn modelId="{E9F4CBFD-BD26-4F6F-AF78-1E36B9E87800}" type="presParOf" srcId="{D265BF73-0EB6-455D-892A-31454D9D3913}" destId="{CC581327-4A38-451D-883B-78FACEFC442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693A8EF-EE7A-44EC-AEF9-36C925D9598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82DE7B9-5FAB-455E-ACEC-CC38F8EA27A9}">
      <dgm:prSet/>
      <dgm:spPr/>
      <dgm:t>
        <a:bodyPr/>
        <a:lstStyle/>
        <a:p>
          <a:r>
            <a:rPr lang="en-US" b="0" i="0" baseline="0"/>
            <a:t>Fad diets work for permanent weight loss.</a:t>
          </a:r>
          <a:endParaRPr lang="en-US"/>
        </a:p>
      </dgm:t>
    </dgm:pt>
    <dgm:pt modelId="{55DD5191-9913-4319-8839-672582900B35}" type="parTrans" cxnId="{DF69ED00-CD15-4D4B-9C93-A82298E650BB}">
      <dgm:prSet/>
      <dgm:spPr/>
      <dgm:t>
        <a:bodyPr/>
        <a:lstStyle/>
        <a:p>
          <a:endParaRPr lang="en-US"/>
        </a:p>
      </dgm:t>
    </dgm:pt>
    <dgm:pt modelId="{E24B9111-6297-4CBE-A6CE-CCEAC9FE9EC8}" type="sibTrans" cxnId="{DF69ED00-CD15-4D4B-9C93-A82298E650BB}">
      <dgm:prSet/>
      <dgm:spPr/>
      <dgm:t>
        <a:bodyPr/>
        <a:lstStyle/>
        <a:p>
          <a:endParaRPr lang="en-US"/>
        </a:p>
      </dgm:t>
    </dgm:pt>
    <dgm:pt modelId="{9ECE4A34-8E8C-4A05-AD99-359957D6F11D}">
      <dgm:prSet/>
      <dgm:spPr/>
      <dgm:t>
        <a:bodyPr/>
        <a:lstStyle/>
        <a:p>
          <a:r>
            <a:rPr lang="en-US" b="0" i="0" baseline="0"/>
            <a:t>Certain foods, like grapefruit, celery, or cabbage soup, can burn fat and make your lose weight.</a:t>
          </a:r>
          <a:endParaRPr lang="en-US"/>
        </a:p>
      </dgm:t>
    </dgm:pt>
    <dgm:pt modelId="{B83A095D-867D-4C38-933B-BFE3E870BDDF}" type="parTrans" cxnId="{834BCA59-979A-4DA0-9797-14EAF45C8500}">
      <dgm:prSet/>
      <dgm:spPr/>
      <dgm:t>
        <a:bodyPr/>
        <a:lstStyle/>
        <a:p>
          <a:endParaRPr lang="en-US"/>
        </a:p>
      </dgm:t>
    </dgm:pt>
    <dgm:pt modelId="{175C6447-000D-4E1C-867B-0E860A3F680E}" type="sibTrans" cxnId="{834BCA59-979A-4DA0-9797-14EAF45C8500}">
      <dgm:prSet/>
      <dgm:spPr/>
      <dgm:t>
        <a:bodyPr/>
        <a:lstStyle/>
        <a:p>
          <a:endParaRPr lang="en-US"/>
        </a:p>
      </dgm:t>
    </dgm:pt>
    <dgm:pt modelId="{CFD8AA31-F54C-48D2-AA9E-852EDAC1491E}">
      <dgm:prSet/>
      <dgm:spPr/>
      <dgm:t>
        <a:bodyPr/>
        <a:lstStyle/>
        <a:p>
          <a:r>
            <a:rPr lang="en-US" b="0" i="0" baseline="0"/>
            <a:t>A high-protein diet is better for losing weight than a low-fat diet.</a:t>
          </a:r>
          <a:endParaRPr lang="en-US"/>
        </a:p>
      </dgm:t>
    </dgm:pt>
    <dgm:pt modelId="{93A8F025-5DDC-4632-9AD9-950A238D0C92}" type="parTrans" cxnId="{343F2628-83CB-49D8-B9D7-E753B1EFA72C}">
      <dgm:prSet/>
      <dgm:spPr/>
      <dgm:t>
        <a:bodyPr/>
        <a:lstStyle/>
        <a:p>
          <a:endParaRPr lang="en-US"/>
        </a:p>
      </dgm:t>
    </dgm:pt>
    <dgm:pt modelId="{A7097082-1BF3-47A3-A9ED-5FD97836324D}" type="sibTrans" cxnId="{343F2628-83CB-49D8-B9D7-E753B1EFA72C}">
      <dgm:prSet/>
      <dgm:spPr/>
      <dgm:t>
        <a:bodyPr/>
        <a:lstStyle/>
        <a:p>
          <a:endParaRPr lang="en-US"/>
        </a:p>
      </dgm:t>
    </dgm:pt>
    <dgm:pt modelId="{BC16BE9E-2D51-4BA6-BB37-250F44B6B5FD}">
      <dgm:prSet/>
      <dgm:spPr/>
      <dgm:t>
        <a:bodyPr/>
        <a:lstStyle/>
        <a:p>
          <a:r>
            <a:rPr lang="en-US" b="0" i="0" baseline="0"/>
            <a:t>A weight loss product that claims to be “natural” or “herbal” should be safe and effective.</a:t>
          </a:r>
          <a:endParaRPr lang="en-US"/>
        </a:p>
      </dgm:t>
    </dgm:pt>
    <dgm:pt modelId="{4F0E63DD-169C-4999-AB3D-2292533EBBC7}" type="parTrans" cxnId="{284CB21C-9DC3-41A5-936A-E7E85640623D}">
      <dgm:prSet/>
      <dgm:spPr/>
      <dgm:t>
        <a:bodyPr/>
        <a:lstStyle/>
        <a:p>
          <a:endParaRPr lang="en-US"/>
        </a:p>
      </dgm:t>
    </dgm:pt>
    <dgm:pt modelId="{49615907-2D9B-4E22-AF60-EC5933B8741B}" type="sibTrans" cxnId="{284CB21C-9DC3-41A5-936A-E7E85640623D}">
      <dgm:prSet/>
      <dgm:spPr/>
      <dgm:t>
        <a:bodyPr/>
        <a:lstStyle/>
        <a:p>
          <a:endParaRPr lang="en-US"/>
        </a:p>
      </dgm:t>
    </dgm:pt>
    <dgm:pt modelId="{DD2E5F49-9FD4-4959-BC32-DECA9F15AABC}" type="pres">
      <dgm:prSet presAssocID="{6693A8EF-EE7A-44EC-AEF9-36C925D9598E}" presName="root" presStyleCnt="0">
        <dgm:presLayoutVars>
          <dgm:dir/>
          <dgm:resizeHandles val="exact"/>
        </dgm:presLayoutVars>
      </dgm:prSet>
      <dgm:spPr/>
    </dgm:pt>
    <dgm:pt modelId="{BD02A42B-CEE5-47BC-BEB2-E49DBB6C3D12}" type="pres">
      <dgm:prSet presAssocID="{382DE7B9-5FAB-455E-ACEC-CC38F8EA27A9}" presName="compNode" presStyleCnt="0"/>
      <dgm:spPr/>
    </dgm:pt>
    <dgm:pt modelId="{E0BA5510-B7AB-45A6-9EB0-9CC32E60CB68}" type="pres">
      <dgm:prSet presAssocID="{382DE7B9-5FAB-455E-ACEC-CC38F8EA27A9}" presName="bgRect" presStyleLbl="bgShp" presStyleIdx="0" presStyleCnt="4"/>
      <dgm:spPr/>
    </dgm:pt>
    <dgm:pt modelId="{8AF59F01-9516-40C6-8DF2-333FB41831A8}" type="pres">
      <dgm:prSet presAssocID="{382DE7B9-5FAB-455E-ACEC-CC38F8EA27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E7F518BB-ACA5-439B-A5F5-CEB14D46AD7A}" type="pres">
      <dgm:prSet presAssocID="{382DE7B9-5FAB-455E-ACEC-CC38F8EA27A9}" presName="spaceRect" presStyleCnt="0"/>
      <dgm:spPr/>
    </dgm:pt>
    <dgm:pt modelId="{9EDD44F1-3011-4287-B0AE-4CB6CAE86441}" type="pres">
      <dgm:prSet presAssocID="{382DE7B9-5FAB-455E-ACEC-CC38F8EA27A9}" presName="parTx" presStyleLbl="revTx" presStyleIdx="0" presStyleCnt="4">
        <dgm:presLayoutVars>
          <dgm:chMax val="0"/>
          <dgm:chPref val="0"/>
        </dgm:presLayoutVars>
      </dgm:prSet>
      <dgm:spPr/>
    </dgm:pt>
    <dgm:pt modelId="{86F12961-DE9C-4F4C-A337-581B922B2452}" type="pres">
      <dgm:prSet presAssocID="{E24B9111-6297-4CBE-A6CE-CCEAC9FE9EC8}" presName="sibTrans" presStyleCnt="0"/>
      <dgm:spPr/>
    </dgm:pt>
    <dgm:pt modelId="{14FA117E-4B00-4550-96D6-A8489B9D11C9}" type="pres">
      <dgm:prSet presAssocID="{9ECE4A34-8E8C-4A05-AD99-359957D6F11D}" presName="compNode" presStyleCnt="0"/>
      <dgm:spPr/>
    </dgm:pt>
    <dgm:pt modelId="{B9CB25A1-AA1F-46FC-B9C7-D10671A0489C}" type="pres">
      <dgm:prSet presAssocID="{9ECE4A34-8E8C-4A05-AD99-359957D6F11D}" presName="bgRect" presStyleLbl="bgShp" presStyleIdx="1" presStyleCnt="4"/>
      <dgm:spPr/>
    </dgm:pt>
    <dgm:pt modelId="{CEB7662F-3E5D-4CDE-9627-DFDED920BFE3}" type="pres">
      <dgm:prSet presAssocID="{9ECE4A34-8E8C-4A05-AD99-359957D6F11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pes"/>
        </a:ext>
      </dgm:extLst>
    </dgm:pt>
    <dgm:pt modelId="{5A469582-BFAB-4220-A29F-C8ED18652DD8}" type="pres">
      <dgm:prSet presAssocID="{9ECE4A34-8E8C-4A05-AD99-359957D6F11D}" presName="spaceRect" presStyleCnt="0"/>
      <dgm:spPr/>
    </dgm:pt>
    <dgm:pt modelId="{46172291-610D-4C3B-91B7-6C59B0A35BEE}" type="pres">
      <dgm:prSet presAssocID="{9ECE4A34-8E8C-4A05-AD99-359957D6F11D}" presName="parTx" presStyleLbl="revTx" presStyleIdx="1" presStyleCnt="4">
        <dgm:presLayoutVars>
          <dgm:chMax val="0"/>
          <dgm:chPref val="0"/>
        </dgm:presLayoutVars>
      </dgm:prSet>
      <dgm:spPr/>
    </dgm:pt>
    <dgm:pt modelId="{28F2C579-EE8E-4559-ADC4-1B7A754F6350}" type="pres">
      <dgm:prSet presAssocID="{175C6447-000D-4E1C-867B-0E860A3F680E}" presName="sibTrans" presStyleCnt="0"/>
      <dgm:spPr/>
    </dgm:pt>
    <dgm:pt modelId="{34187CA6-F129-438D-9021-EE8CBD31F729}" type="pres">
      <dgm:prSet presAssocID="{CFD8AA31-F54C-48D2-AA9E-852EDAC1491E}" presName="compNode" presStyleCnt="0"/>
      <dgm:spPr/>
    </dgm:pt>
    <dgm:pt modelId="{FC6FFF6E-1333-4349-A9A8-762815DA20B4}" type="pres">
      <dgm:prSet presAssocID="{CFD8AA31-F54C-48D2-AA9E-852EDAC1491E}" presName="bgRect" presStyleLbl="bgShp" presStyleIdx="2" presStyleCnt="4"/>
      <dgm:spPr/>
    </dgm:pt>
    <dgm:pt modelId="{C4B1596A-480E-4187-9BE9-403FE7F8707D}" type="pres">
      <dgm:prSet presAssocID="{CFD8AA31-F54C-48D2-AA9E-852EDAC1491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
        </a:ext>
      </dgm:extLst>
    </dgm:pt>
    <dgm:pt modelId="{2F51AF8F-59CA-4FAA-9684-D0D2CFB02FAC}" type="pres">
      <dgm:prSet presAssocID="{CFD8AA31-F54C-48D2-AA9E-852EDAC1491E}" presName="spaceRect" presStyleCnt="0"/>
      <dgm:spPr/>
    </dgm:pt>
    <dgm:pt modelId="{BAADC8C8-8035-44CD-9413-DB4CA3BB57B1}" type="pres">
      <dgm:prSet presAssocID="{CFD8AA31-F54C-48D2-AA9E-852EDAC1491E}" presName="parTx" presStyleLbl="revTx" presStyleIdx="2" presStyleCnt="4">
        <dgm:presLayoutVars>
          <dgm:chMax val="0"/>
          <dgm:chPref val="0"/>
        </dgm:presLayoutVars>
      </dgm:prSet>
      <dgm:spPr/>
    </dgm:pt>
    <dgm:pt modelId="{4D35988C-B4C4-4600-B256-F3692AE774D2}" type="pres">
      <dgm:prSet presAssocID="{A7097082-1BF3-47A3-A9ED-5FD97836324D}" presName="sibTrans" presStyleCnt="0"/>
      <dgm:spPr/>
    </dgm:pt>
    <dgm:pt modelId="{E9B3445B-8099-4A07-811D-40CEA6DA257B}" type="pres">
      <dgm:prSet presAssocID="{BC16BE9E-2D51-4BA6-BB37-250F44B6B5FD}" presName="compNode" presStyleCnt="0"/>
      <dgm:spPr/>
    </dgm:pt>
    <dgm:pt modelId="{648959B5-AC73-44DC-8981-24F935C8FDE7}" type="pres">
      <dgm:prSet presAssocID="{BC16BE9E-2D51-4BA6-BB37-250F44B6B5FD}" presName="bgRect" presStyleLbl="bgShp" presStyleIdx="3" presStyleCnt="4"/>
      <dgm:spPr/>
    </dgm:pt>
    <dgm:pt modelId="{10A6D025-3850-4EBF-9CC1-A815DA07FC34}" type="pres">
      <dgm:prSet presAssocID="{BC16BE9E-2D51-4BA6-BB37-250F44B6B5F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stainability"/>
        </a:ext>
      </dgm:extLst>
    </dgm:pt>
    <dgm:pt modelId="{281CC68C-9DE9-4B9D-BFF6-65A464A48402}" type="pres">
      <dgm:prSet presAssocID="{BC16BE9E-2D51-4BA6-BB37-250F44B6B5FD}" presName="spaceRect" presStyleCnt="0"/>
      <dgm:spPr/>
    </dgm:pt>
    <dgm:pt modelId="{A8C12AF6-5554-4553-B349-7865E37EA2B0}" type="pres">
      <dgm:prSet presAssocID="{BC16BE9E-2D51-4BA6-BB37-250F44B6B5FD}" presName="parTx" presStyleLbl="revTx" presStyleIdx="3" presStyleCnt="4">
        <dgm:presLayoutVars>
          <dgm:chMax val="0"/>
          <dgm:chPref val="0"/>
        </dgm:presLayoutVars>
      </dgm:prSet>
      <dgm:spPr/>
    </dgm:pt>
  </dgm:ptLst>
  <dgm:cxnLst>
    <dgm:cxn modelId="{DF69ED00-CD15-4D4B-9C93-A82298E650BB}" srcId="{6693A8EF-EE7A-44EC-AEF9-36C925D9598E}" destId="{382DE7B9-5FAB-455E-ACEC-CC38F8EA27A9}" srcOrd="0" destOrd="0" parTransId="{55DD5191-9913-4319-8839-672582900B35}" sibTransId="{E24B9111-6297-4CBE-A6CE-CCEAC9FE9EC8}"/>
    <dgm:cxn modelId="{284CB21C-9DC3-41A5-936A-E7E85640623D}" srcId="{6693A8EF-EE7A-44EC-AEF9-36C925D9598E}" destId="{BC16BE9E-2D51-4BA6-BB37-250F44B6B5FD}" srcOrd="3" destOrd="0" parTransId="{4F0E63DD-169C-4999-AB3D-2292533EBBC7}" sibTransId="{49615907-2D9B-4E22-AF60-EC5933B8741B}"/>
    <dgm:cxn modelId="{343F2628-83CB-49D8-B9D7-E753B1EFA72C}" srcId="{6693A8EF-EE7A-44EC-AEF9-36C925D9598E}" destId="{CFD8AA31-F54C-48D2-AA9E-852EDAC1491E}" srcOrd="2" destOrd="0" parTransId="{93A8F025-5DDC-4632-9AD9-950A238D0C92}" sibTransId="{A7097082-1BF3-47A3-A9ED-5FD97836324D}"/>
    <dgm:cxn modelId="{834BCA59-979A-4DA0-9797-14EAF45C8500}" srcId="{6693A8EF-EE7A-44EC-AEF9-36C925D9598E}" destId="{9ECE4A34-8E8C-4A05-AD99-359957D6F11D}" srcOrd="1" destOrd="0" parTransId="{B83A095D-867D-4C38-933B-BFE3E870BDDF}" sibTransId="{175C6447-000D-4E1C-867B-0E860A3F680E}"/>
    <dgm:cxn modelId="{04E2E979-58D2-469B-8038-82B50DCA48B8}" type="presOf" srcId="{382DE7B9-5FAB-455E-ACEC-CC38F8EA27A9}" destId="{9EDD44F1-3011-4287-B0AE-4CB6CAE86441}" srcOrd="0" destOrd="0" presId="urn:microsoft.com/office/officeart/2018/2/layout/IconVerticalSolidList"/>
    <dgm:cxn modelId="{C879197C-D572-41B3-8770-44017D514D4D}" type="presOf" srcId="{CFD8AA31-F54C-48D2-AA9E-852EDAC1491E}" destId="{BAADC8C8-8035-44CD-9413-DB4CA3BB57B1}" srcOrd="0" destOrd="0" presId="urn:microsoft.com/office/officeart/2018/2/layout/IconVerticalSolidList"/>
    <dgm:cxn modelId="{37EB0787-AC68-4DF3-8454-695B71F26E58}" type="presOf" srcId="{BC16BE9E-2D51-4BA6-BB37-250F44B6B5FD}" destId="{A8C12AF6-5554-4553-B349-7865E37EA2B0}" srcOrd="0" destOrd="0" presId="urn:microsoft.com/office/officeart/2018/2/layout/IconVerticalSolidList"/>
    <dgm:cxn modelId="{FC8A2D88-5E8A-4093-A978-C928E5C9E982}" type="presOf" srcId="{9ECE4A34-8E8C-4A05-AD99-359957D6F11D}" destId="{46172291-610D-4C3B-91B7-6C59B0A35BEE}" srcOrd="0" destOrd="0" presId="urn:microsoft.com/office/officeart/2018/2/layout/IconVerticalSolidList"/>
    <dgm:cxn modelId="{F0DBEDF5-9ECA-442C-AFF6-5255BBD7530A}" type="presOf" srcId="{6693A8EF-EE7A-44EC-AEF9-36C925D9598E}" destId="{DD2E5F49-9FD4-4959-BC32-DECA9F15AABC}" srcOrd="0" destOrd="0" presId="urn:microsoft.com/office/officeart/2018/2/layout/IconVerticalSolidList"/>
    <dgm:cxn modelId="{0FEA1222-5BC3-4711-AC10-F5AB28031F2D}" type="presParOf" srcId="{DD2E5F49-9FD4-4959-BC32-DECA9F15AABC}" destId="{BD02A42B-CEE5-47BC-BEB2-E49DBB6C3D12}" srcOrd="0" destOrd="0" presId="urn:microsoft.com/office/officeart/2018/2/layout/IconVerticalSolidList"/>
    <dgm:cxn modelId="{7D894A4E-375C-4131-AC15-BD01DCFDA053}" type="presParOf" srcId="{BD02A42B-CEE5-47BC-BEB2-E49DBB6C3D12}" destId="{E0BA5510-B7AB-45A6-9EB0-9CC32E60CB68}" srcOrd="0" destOrd="0" presId="urn:microsoft.com/office/officeart/2018/2/layout/IconVerticalSolidList"/>
    <dgm:cxn modelId="{B488EFE7-3206-44AA-ADE9-43E954938FB8}" type="presParOf" srcId="{BD02A42B-CEE5-47BC-BEB2-E49DBB6C3D12}" destId="{8AF59F01-9516-40C6-8DF2-333FB41831A8}" srcOrd="1" destOrd="0" presId="urn:microsoft.com/office/officeart/2018/2/layout/IconVerticalSolidList"/>
    <dgm:cxn modelId="{B1DB7012-92E3-44BD-9F46-EF7F50C6FB76}" type="presParOf" srcId="{BD02A42B-CEE5-47BC-BEB2-E49DBB6C3D12}" destId="{E7F518BB-ACA5-439B-A5F5-CEB14D46AD7A}" srcOrd="2" destOrd="0" presId="urn:microsoft.com/office/officeart/2018/2/layout/IconVerticalSolidList"/>
    <dgm:cxn modelId="{16842A05-3955-4C52-8C8D-7CA6B00AAAAD}" type="presParOf" srcId="{BD02A42B-CEE5-47BC-BEB2-E49DBB6C3D12}" destId="{9EDD44F1-3011-4287-B0AE-4CB6CAE86441}" srcOrd="3" destOrd="0" presId="urn:microsoft.com/office/officeart/2018/2/layout/IconVerticalSolidList"/>
    <dgm:cxn modelId="{8ED81600-8ED4-4285-AE79-8E3FD4F4238A}" type="presParOf" srcId="{DD2E5F49-9FD4-4959-BC32-DECA9F15AABC}" destId="{86F12961-DE9C-4F4C-A337-581B922B2452}" srcOrd="1" destOrd="0" presId="urn:microsoft.com/office/officeart/2018/2/layout/IconVerticalSolidList"/>
    <dgm:cxn modelId="{171719EB-4AA2-41B2-B5CF-1F059B491BC1}" type="presParOf" srcId="{DD2E5F49-9FD4-4959-BC32-DECA9F15AABC}" destId="{14FA117E-4B00-4550-96D6-A8489B9D11C9}" srcOrd="2" destOrd="0" presId="urn:microsoft.com/office/officeart/2018/2/layout/IconVerticalSolidList"/>
    <dgm:cxn modelId="{F5ABD52C-D66B-4EC1-A150-5800F73FF750}" type="presParOf" srcId="{14FA117E-4B00-4550-96D6-A8489B9D11C9}" destId="{B9CB25A1-AA1F-46FC-B9C7-D10671A0489C}" srcOrd="0" destOrd="0" presId="urn:microsoft.com/office/officeart/2018/2/layout/IconVerticalSolidList"/>
    <dgm:cxn modelId="{59B5626E-6CBD-4665-9819-46E602FF74F3}" type="presParOf" srcId="{14FA117E-4B00-4550-96D6-A8489B9D11C9}" destId="{CEB7662F-3E5D-4CDE-9627-DFDED920BFE3}" srcOrd="1" destOrd="0" presId="urn:microsoft.com/office/officeart/2018/2/layout/IconVerticalSolidList"/>
    <dgm:cxn modelId="{BB3FC7FE-10B6-4D26-9143-3E00F1F94269}" type="presParOf" srcId="{14FA117E-4B00-4550-96D6-A8489B9D11C9}" destId="{5A469582-BFAB-4220-A29F-C8ED18652DD8}" srcOrd="2" destOrd="0" presId="urn:microsoft.com/office/officeart/2018/2/layout/IconVerticalSolidList"/>
    <dgm:cxn modelId="{7090DAC8-72C8-4DEC-A5DC-3CBF61BC919E}" type="presParOf" srcId="{14FA117E-4B00-4550-96D6-A8489B9D11C9}" destId="{46172291-610D-4C3B-91B7-6C59B0A35BEE}" srcOrd="3" destOrd="0" presId="urn:microsoft.com/office/officeart/2018/2/layout/IconVerticalSolidList"/>
    <dgm:cxn modelId="{CBA6E7ED-9574-4B98-A314-3EAF319CAB92}" type="presParOf" srcId="{DD2E5F49-9FD4-4959-BC32-DECA9F15AABC}" destId="{28F2C579-EE8E-4559-ADC4-1B7A754F6350}" srcOrd="3" destOrd="0" presId="urn:microsoft.com/office/officeart/2018/2/layout/IconVerticalSolidList"/>
    <dgm:cxn modelId="{DC87386F-23A7-4AB5-B736-FB608B289A3E}" type="presParOf" srcId="{DD2E5F49-9FD4-4959-BC32-DECA9F15AABC}" destId="{34187CA6-F129-438D-9021-EE8CBD31F729}" srcOrd="4" destOrd="0" presId="urn:microsoft.com/office/officeart/2018/2/layout/IconVerticalSolidList"/>
    <dgm:cxn modelId="{8209BA15-B71D-4CF6-8BFD-9E69E3EA7C06}" type="presParOf" srcId="{34187CA6-F129-438D-9021-EE8CBD31F729}" destId="{FC6FFF6E-1333-4349-A9A8-762815DA20B4}" srcOrd="0" destOrd="0" presId="urn:microsoft.com/office/officeart/2018/2/layout/IconVerticalSolidList"/>
    <dgm:cxn modelId="{5139C274-8F4D-417E-9D17-268F02453A44}" type="presParOf" srcId="{34187CA6-F129-438D-9021-EE8CBD31F729}" destId="{C4B1596A-480E-4187-9BE9-403FE7F8707D}" srcOrd="1" destOrd="0" presId="urn:microsoft.com/office/officeart/2018/2/layout/IconVerticalSolidList"/>
    <dgm:cxn modelId="{34C061D5-C82C-4246-B146-5C3266FB41E0}" type="presParOf" srcId="{34187CA6-F129-438D-9021-EE8CBD31F729}" destId="{2F51AF8F-59CA-4FAA-9684-D0D2CFB02FAC}" srcOrd="2" destOrd="0" presId="urn:microsoft.com/office/officeart/2018/2/layout/IconVerticalSolidList"/>
    <dgm:cxn modelId="{CF87BF58-A578-44B1-9C51-962C51867D8B}" type="presParOf" srcId="{34187CA6-F129-438D-9021-EE8CBD31F729}" destId="{BAADC8C8-8035-44CD-9413-DB4CA3BB57B1}" srcOrd="3" destOrd="0" presId="urn:microsoft.com/office/officeart/2018/2/layout/IconVerticalSolidList"/>
    <dgm:cxn modelId="{6D097156-EAD6-4680-A77F-FB432A0025BC}" type="presParOf" srcId="{DD2E5F49-9FD4-4959-BC32-DECA9F15AABC}" destId="{4D35988C-B4C4-4600-B256-F3692AE774D2}" srcOrd="5" destOrd="0" presId="urn:microsoft.com/office/officeart/2018/2/layout/IconVerticalSolidList"/>
    <dgm:cxn modelId="{A9BE7B8D-DDA6-425A-BCF4-7237A013E74A}" type="presParOf" srcId="{DD2E5F49-9FD4-4959-BC32-DECA9F15AABC}" destId="{E9B3445B-8099-4A07-811D-40CEA6DA257B}" srcOrd="6" destOrd="0" presId="urn:microsoft.com/office/officeart/2018/2/layout/IconVerticalSolidList"/>
    <dgm:cxn modelId="{F3DF2B9C-303D-4F70-AE3B-6F6FC4772D44}" type="presParOf" srcId="{E9B3445B-8099-4A07-811D-40CEA6DA257B}" destId="{648959B5-AC73-44DC-8981-24F935C8FDE7}" srcOrd="0" destOrd="0" presId="urn:microsoft.com/office/officeart/2018/2/layout/IconVerticalSolidList"/>
    <dgm:cxn modelId="{8EF90460-104B-40E3-B28C-28BB71F0E108}" type="presParOf" srcId="{E9B3445B-8099-4A07-811D-40CEA6DA257B}" destId="{10A6D025-3850-4EBF-9CC1-A815DA07FC34}" srcOrd="1" destOrd="0" presId="urn:microsoft.com/office/officeart/2018/2/layout/IconVerticalSolidList"/>
    <dgm:cxn modelId="{9099AD72-773D-4CA3-8F64-553EB1DDF1CC}" type="presParOf" srcId="{E9B3445B-8099-4A07-811D-40CEA6DA257B}" destId="{281CC68C-9DE9-4B9D-BFF6-65A464A48402}" srcOrd="2" destOrd="0" presId="urn:microsoft.com/office/officeart/2018/2/layout/IconVerticalSolidList"/>
    <dgm:cxn modelId="{0F66E15C-431C-40E0-AAC4-48B44271E7C8}" type="presParOf" srcId="{E9B3445B-8099-4A07-811D-40CEA6DA257B}" destId="{A8C12AF6-5554-4553-B349-7865E37EA2B0}"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45C9EB-63B7-475B-B926-F9C35EA9CDED}"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62140E70-928E-428A-82BB-3FF5B8DAA532}">
      <dgm:prSet/>
      <dgm:spPr/>
      <dgm:t>
        <a:bodyPr/>
        <a:lstStyle/>
        <a:p>
          <a:r>
            <a:rPr lang="en-US" b="0" i="0" baseline="0" dirty="0"/>
            <a:t>Because B M I doesn’t tell you how much of your excess weight is fat, a physician will also measure your waist circumference.</a:t>
          </a:r>
          <a:endParaRPr lang="en-US" dirty="0"/>
        </a:p>
      </dgm:t>
    </dgm:pt>
    <dgm:pt modelId="{658254BD-30E0-422A-A603-04F19317DDF0}" type="parTrans" cxnId="{A53ACDCC-9043-4E1B-88D9-499BDB2DB0A3}">
      <dgm:prSet/>
      <dgm:spPr/>
      <dgm:t>
        <a:bodyPr/>
        <a:lstStyle/>
        <a:p>
          <a:endParaRPr lang="en-US"/>
        </a:p>
      </dgm:t>
    </dgm:pt>
    <dgm:pt modelId="{0DE587A5-D3DF-472B-9E26-CC185ED669DC}" type="sibTrans" cxnId="{A53ACDCC-9043-4E1B-88D9-499BDB2DB0A3}">
      <dgm:prSet/>
      <dgm:spPr/>
      <dgm:t>
        <a:bodyPr/>
        <a:lstStyle/>
        <a:p>
          <a:endParaRPr lang="en-US"/>
        </a:p>
      </dgm:t>
    </dgm:pt>
    <dgm:pt modelId="{859293BF-EA52-4E9A-B938-0365755D79C2}">
      <dgm:prSet/>
      <dgm:spPr/>
      <dgm:t>
        <a:bodyPr/>
        <a:lstStyle/>
        <a:p>
          <a:r>
            <a:rPr lang="en-US" b="0" i="0" baseline="0" dirty="0"/>
            <a:t>Excessive abdominal fat is more health-threatening than fat in the hips or thighs.</a:t>
          </a:r>
          <a:endParaRPr lang="en-US" dirty="0"/>
        </a:p>
      </dgm:t>
    </dgm:pt>
    <dgm:pt modelId="{53C25BDB-59A8-44C8-A46A-86CBD0557765}" type="parTrans" cxnId="{521966D5-3CF9-4BED-A18E-38885B36A02C}">
      <dgm:prSet/>
      <dgm:spPr/>
      <dgm:t>
        <a:bodyPr/>
        <a:lstStyle/>
        <a:p>
          <a:endParaRPr lang="en-US"/>
        </a:p>
      </dgm:t>
    </dgm:pt>
    <dgm:pt modelId="{5D9C502A-6490-48E2-93D5-7FD580B2F14B}" type="sibTrans" cxnId="{521966D5-3CF9-4BED-A18E-38885B36A02C}">
      <dgm:prSet/>
      <dgm:spPr/>
      <dgm:t>
        <a:bodyPr/>
        <a:lstStyle/>
        <a:p>
          <a:endParaRPr lang="en-US"/>
        </a:p>
      </dgm:t>
    </dgm:pt>
    <dgm:pt modelId="{D7EE6088-A350-4467-8AE7-65E567948A7B}">
      <dgm:prSet/>
      <dgm:spPr/>
      <dgm:t>
        <a:bodyPr/>
        <a:lstStyle/>
        <a:p>
          <a:r>
            <a:rPr lang="en-US" b="0" i="0" baseline="0" dirty="0"/>
            <a:t>Women—desirable to keep waist below 35 inches</a:t>
          </a:r>
          <a:endParaRPr lang="en-US" dirty="0"/>
        </a:p>
      </dgm:t>
    </dgm:pt>
    <dgm:pt modelId="{28A7A51D-9A23-47FC-9D3D-05BE00058276}" type="parTrans" cxnId="{26236D12-B377-4F1A-BBE3-CF4CD925AA2B}">
      <dgm:prSet/>
      <dgm:spPr/>
      <dgm:t>
        <a:bodyPr/>
        <a:lstStyle/>
        <a:p>
          <a:endParaRPr lang="en-US"/>
        </a:p>
      </dgm:t>
    </dgm:pt>
    <dgm:pt modelId="{A135140E-CF25-41BB-80CE-B1D770A80FC8}" type="sibTrans" cxnId="{26236D12-B377-4F1A-BBE3-CF4CD925AA2B}">
      <dgm:prSet/>
      <dgm:spPr/>
      <dgm:t>
        <a:bodyPr/>
        <a:lstStyle/>
        <a:p>
          <a:endParaRPr lang="en-US"/>
        </a:p>
      </dgm:t>
    </dgm:pt>
    <dgm:pt modelId="{A9A93206-3F96-4000-9318-6E5E81677DAD}">
      <dgm:prSet/>
      <dgm:spPr/>
      <dgm:t>
        <a:bodyPr/>
        <a:lstStyle/>
        <a:p>
          <a:r>
            <a:rPr lang="en-US" b="0" i="0" baseline="0" dirty="0"/>
            <a:t>Men—desirable to keep waist below 40 inches</a:t>
          </a:r>
          <a:endParaRPr lang="en-US" dirty="0"/>
        </a:p>
      </dgm:t>
    </dgm:pt>
    <dgm:pt modelId="{96E0110D-631E-44AB-A6F9-58F01E7A2D8E}" type="parTrans" cxnId="{4ABFCA00-1564-4163-902A-59241EC7D108}">
      <dgm:prSet/>
      <dgm:spPr/>
      <dgm:t>
        <a:bodyPr/>
        <a:lstStyle/>
        <a:p>
          <a:endParaRPr lang="en-US"/>
        </a:p>
      </dgm:t>
    </dgm:pt>
    <dgm:pt modelId="{6140E25A-DBEA-4264-83CF-D236A085A004}" type="sibTrans" cxnId="{4ABFCA00-1564-4163-902A-59241EC7D108}">
      <dgm:prSet/>
      <dgm:spPr/>
      <dgm:t>
        <a:bodyPr/>
        <a:lstStyle/>
        <a:p>
          <a:endParaRPr lang="en-US"/>
        </a:p>
      </dgm:t>
    </dgm:pt>
    <dgm:pt modelId="{D3245451-C017-4558-8AF2-84424764EFF9}" type="pres">
      <dgm:prSet presAssocID="{6F45C9EB-63B7-475B-B926-F9C35EA9CDED}" presName="matrix" presStyleCnt="0">
        <dgm:presLayoutVars>
          <dgm:chMax val="1"/>
          <dgm:dir/>
          <dgm:resizeHandles val="exact"/>
        </dgm:presLayoutVars>
      </dgm:prSet>
      <dgm:spPr/>
    </dgm:pt>
    <dgm:pt modelId="{0FC7F4F2-C5C8-432A-A13E-A4C121C7F921}" type="pres">
      <dgm:prSet presAssocID="{6F45C9EB-63B7-475B-B926-F9C35EA9CDED}" presName="diamond" presStyleLbl="bgShp" presStyleIdx="0" presStyleCnt="1"/>
      <dgm:spPr/>
    </dgm:pt>
    <dgm:pt modelId="{B7CBE068-7E1F-4421-A8EC-5EAEB1ABFCEE}" type="pres">
      <dgm:prSet presAssocID="{6F45C9EB-63B7-475B-B926-F9C35EA9CDED}" presName="quad1" presStyleLbl="node1" presStyleIdx="0" presStyleCnt="4" custScaleX="174019" custLinFactNeighborX="-26200" custLinFactNeighborY="1146">
        <dgm:presLayoutVars>
          <dgm:chMax val="0"/>
          <dgm:chPref val="0"/>
          <dgm:bulletEnabled val="1"/>
        </dgm:presLayoutVars>
      </dgm:prSet>
      <dgm:spPr/>
    </dgm:pt>
    <dgm:pt modelId="{2A913FEF-A109-46C9-9930-A30ABFBA7078}" type="pres">
      <dgm:prSet presAssocID="{6F45C9EB-63B7-475B-B926-F9C35EA9CDED}" presName="quad2" presStyleLbl="node1" presStyleIdx="1" presStyleCnt="4" custScaleX="160879" custLinFactNeighborX="52870" custLinFactNeighborY="1146">
        <dgm:presLayoutVars>
          <dgm:chMax val="0"/>
          <dgm:chPref val="0"/>
          <dgm:bulletEnabled val="1"/>
        </dgm:presLayoutVars>
      </dgm:prSet>
      <dgm:spPr/>
    </dgm:pt>
    <dgm:pt modelId="{5194B717-9498-4D54-91B4-BA34E0C6CD2E}" type="pres">
      <dgm:prSet presAssocID="{6F45C9EB-63B7-475B-B926-F9C35EA9CDED}" presName="quad3" presStyleLbl="node1" presStyleIdx="2" presStyleCnt="4" custScaleX="186220" custLinFactNeighborX="-25632" custLinFactNeighborY="1393">
        <dgm:presLayoutVars>
          <dgm:chMax val="0"/>
          <dgm:chPref val="0"/>
          <dgm:bulletEnabled val="1"/>
        </dgm:presLayoutVars>
      </dgm:prSet>
      <dgm:spPr/>
    </dgm:pt>
    <dgm:pt modelId="{04D59FD1-59D8-4320-95E5-708AC1C44456}" type="pres">
      <dgm:prSet presAssocID="{6F45C9EB-63B7-475B-B926-F9C35EA9CDED}" presName="quad4" presStyleLbl="node1" presStyleIdx="3" presStyleCnt="4" custScaleX="154023" custLinFactNeighborX="64107" custLinFactNeighborY="1393">
        <dgm:presLayoutVars>
          <dgm:chMax val="0"/>
          <dgm:chPref val="0"/>
          <dgm:bulletEnabled val="1"/>
        </dgm:presLayoutVars>
      </dgm:prSet>
      <dgm:spPr/>
    </dgm:pt>
  </dgm:ptLst>
  <dgm:cxnLst>
    <dgm:cxn modelId="{4ABFCA00-1564-4163-902A-59241EC7D108}" srcId="{6F45C9EB-63B7-475B-B926-F9C35EA9CDED}" destId="{A9A93206-3F96-4000-9318-6E5E81677DAD}" srcOrd="3" destOrd="0" parTransId="{96E0110D-631E-44AB-A6F9-58F01E7A2D8E}" sibTransId="{6140E25A-DBEA-4264-83CF-D236A085A004}"/>
    <dgm:cxn modelId="{0B3D1A10-9D5F-4508-A9DD-0D8DF8D7BB93}" type="presOf" srcId="{A9A93206-3F96-4000-9318-6E5E81677DAD}" destId="{04D59FD1-59D8-4320-95E5-708AC1C44456}" srcOrd="0" destOrd="0" presId="urn:microsoft.com/office/officeart/2005/8/layout/matrix3"/>
    <dgm:cxn modelId="{26236D12-B377-4F1A-BBE3-CF4CD925AA2B}" srcId="{6F45C9EB-63B7-475B-B926-F9C35EA9CDED}" destId="{D7EE6088-A350-4467-8AE7-65E567948A7B}" srcOrd="2" destOrd="0" parTransId="{28A7A51D-9A23-47FC-9D3D-05BE00058276}" sibTransId="{A135140E-CF25-41BB-80CE-B1D770A80FC8}"/>
    <dgm:cxn modelId="{49B30026-CFBE-4722-9580-14A2491C7229}" type="presOf" srcId="{62140E70-928E-428A-82BB-3FF5B8DAA532}" destId="{B7CBE068-7E1F-4421-A8EC-5EAEB1ABFCEE}" srcOrd="0" destOrd="0" presId="urn:microsoft.com/office/officeart/2005/8/layout/matrix3"/>
    <dgm:cxn modelId="{C85EF885-1926-4F2F-8FBA-A50F92E19EC9}" type="presOf" srcId="{859293BF-EA52-4E9A-B938-0365755D79C2}" destId="{2A913FEF-A109-46C9-9930-A30ABFBA7078}" srcOrd="0" destOrd="0" presId="urn:microsoft.com/office/officeart/2005/8/layout/matrix3"/>
    <dgm:cxn modelId="{A53ACDCC-9043-4E1B-88D9-499BDB2DB0A3}" srcId="{6F45C9EB-63B7-475B-B926-F9C35EA9CDED}" destId="{62140E70-928E-428A-82BB-3FF5B8DAA532}" srcOrd="0" destOrd="0" parTransId="{658254BD-30E0-422A-A603-04F19317DDF0}" sibTransId="{0DE587A5-D3DF-472B-9E26-CC185ED669DC}"/>
    <dgm:cxn modelId="{521966D5-3CF9-4BED-A18E-38885B36A02C}" srcId="{6F45C9EB-63B7-475B-B926-F9C35EA9CDED}" destId="{859293BF-EA52-4E9A-B938-0365755D79C2}" srcOrd="1" destOrd="0" parTransId="{53C25BDB-59A8-44C8-A46A-86CBD0557765}" sibTransId="{5D9C502A-6490-48E2-93D5-7FD580B2F14B}"/>
    <dgm:cxn modelId="{720963EB-6243-4396-91FA-F6B37ABCDF1D}" type="presOf" srcId="{6F45C9EB-63B7-475B-B926-F9C35EA9CDED}" destId="{D3245451-C017-4558-8AF2-84424764EFF9}" srcOrd="0" destOrd="0" presId="urn:microsoft.com/office/officeart/2005/8/layout/matrix3"/>
    <dgm:cxn modelId="{F70537FA-1390-4E19-851C-1E6784B249B4}" type="presOf" srcId="{D7EE6088-A350-4467-8AE7-65E567948A7B}" destId="{5194B717-9498-4D54-91B4-BA34E0C6CD2E}" srcOrd="0" destOrd="0" presId="urn:microsoft.com/office/officeart/2005/8/layout/matrix3"/>
    <dgm:cxn modelId="{4B7A1890-3CAA-422B-95FD-7F9103EC1935}" type="presParOf" srcId="{D3245451-C017-4558-8AF2-84424764EFF9}" destId="{0FC7F4F2-C5C8-432A-A13E-A4C121C7F921}" srcOrd="0" destOrd="0" presId="urn:microsoft.com/office/officeart/2005/8/layout/matrix3"/>
    <dgm:cxn modelId="{663CBB90-B5CA-4158-9E6F-7FCFBE90FCB3}" type="presParOf" srcId="{D3245451-C017-4558-8AF2-84424764EFF9}" destId="{B7CBE068-7E1F-4421-A8EC-5EAEB1ABFCEE}" srcOrd="1" destOrd="0" presId="urn:microsoft.com/office/officeart/2005/8/layout/matrix3"/>
    <dgm:cxn modelId="{2F3E313C-6546-4BE5-9FBC-6492B8CA112B}" type="presParOf" srcId="{D3245451-C017-4558-8AF2-84424764EFF9}" destId="{2A913FEF-A109-46C9-9930-A30ABFBA7078}" srcOrd="2" destOrd="0" presId="urn:microsoft.com/office/officeart/2005/8/layout/matrix3"/>
    <dgm:cxn modelId="{55F53F46-B1CC-4A8F-8093-A938EC5E931B}" type="presParOf" srcId="{D3245451-C017-4558-8AF2-84424764EFF9}" destId="{5194B717-9498-4D54-91B4-BA34E0C6CD2E}" srcOrd="3" destOrd="0" presId="urn:microsoft.com/office/officeart/2005/8/layout/matrix3"/>
    <dgm:cxn modelId="{CB030BCA-B064-4624-88C2-C7565B8C3B44}" type="presParOf" srcId="{D3245451-C017-4558-8AF2-84424764EFF9}" destId="{04D59FD1-59D8-4320-95E5-708AC1C44456}"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299BB6A-2DE0-4064-89C3-48E576FFAEF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C67A9A2-985E-4F46-8C53-160D23FD186B}">
      <dgm:prSet/>
      <dgm:spPr/>
      <dgm:t>
        <a:bodyPr/>
        <a:lstStyle/>
        <a:p>
          <a:r>
            <a:rPr lang="en-US" b="0" i="0" baseline="0"/>
            <a:t>Low-fat or fat-free means no kcalories.</a:t>
          </a:r>
          <a:endParaRPr lang="en-US"/>
        </a:p>
      </dgm:t>
    </dgm:pt>
    <dgm:pt modelId="{D342CDF8-192B-4096-82BE-DFE37A4B9FD2}" type="parTrans" cxnId="{5E605404-27FD-4799-A452-13E304457799}">
      <dgm:prSet/>
      <dgm:spPr/>
      <dgm:t>
        <a:bodyPr/>
        <a:lstStyle/>
        <a:p>
          <a:endParaRPr lang="en-US"/>
        </a:p>
      </dgm:t>
    </dgm:pt>
    <dgm:pt modelId="{B01D0C48-C5DB-4D05-8811-40D46DBEE7D9}" type="sibTrans" cxnId="{5E605404-27FD-4799-A452-13E304457799}">
      <dgm:prSet/>
      <dgm:spPr/>
      <dgm:t>
        <a:bodyPr/>
        <a:lstStyle/>
        <a:p>
          <a:endParaRPr lang="en-US"/>
        </a:p>
      </dgm:t>
    </dgm:pt>
    <dgm:pt modelId="{AEEA4E24-85A7-41E7-A033-79673D992137}">
      <dgm:prSet/>
      <dgm:spPr/>
      <dgm:t>
        <a:bodyPr/>
        <a:lstStyle/>
        <a:p>
          <a:r>
            <a:rPr lang="en-US" b="0" i="0" baseline="0"/>
            <a:t>Fast foods are always an unhealthy choice.</a:t>
          </a:r>
          <a:endParaRPr lang="en-US"/>
        </a:p>
      </dgm:t>
    </dgm:pt>
    <dgm:pt modelId="{697A34E4-3F87-4670-8C4F-D7B8264BB247}" type="parTrans" cxnId="{071AA999-ED5A-4883-A51C-D24050C05784}">
      <dgm:prSet/>
      <dgm:spPr/>
      <dgm:t>
        <a:bodyPr/>
        <a:lstStyle/>
        <a:p>
          <a:endParaRPr lang="en-US"/>
        </a:p>
      </dgm:t>
    </dgm:pt>
    <dgm:pt modelId="{A45B6262-12E0-4363-98D4-0CF6F3F3BD96}" type="sibTrans" cxnId="{071AA999-ED5A-4883-A51C-D24050C05784}">
      <dgm:prSet/>
      <dgm:spPr/>
      <dgm:t>
        <a:bodyPr/>
        <a:lstStyle/>
        <a:p>
          <a:endParaRPr lang="en-US"/>
        </a:p>
      </dgm:t>
    </dgm:pt>
    <dgm:pt modelId="{D3709C1B-30DD-445A-8821-EA54A26BB1DE}">
      <dgm:prSet/>
      <dgm:spPr/>
      <dgm:t>
        <a:bodyPr/>
        <a:lstStyle/>
        <a:p>
          <a:r>
            <a:rPr lang="en-US" b="0" i="0" baseline="0"/>
            <a:t>Skipping meals is a good way to lose weight.</a:t>
          </a:r>
          <a:endParaRPr lang="en-US"/>
        </a:p>
      </dgm:t>
    </dgm:pt>
    <dgm:pt modelId="{6111F686-7E0B-4D00-A72B-7C4B2F697650}" type="parTrans" cxnId="{42DC0005-C364-47CB-9208-9FBD2B633A2E}">
      <dgm:prSet/>
      <dgm:spPr/>
      <dgm:t>
        <a:bodyPr/>
        <a:lstStyle/>
        <a:p>
          <a:endParaRPr lang="en-US"/>
        </a:p>
      </dgm:t>
    </dgm:pt>
    <dgm:pt modelId="{B020D0DD-281C-4FA0-A155-E5DDB4DF4100}" type="sibTrans" cxnId="{42DC0005-C364-47CB-9208-9FBD2B633A2E}">
      <dgm:prSet/>
      <dgm:spPr/>
      <dgm:t>
        <a:bodyPr/>
        <a:lstStyle/>
        <a:p>
          <a:endParaRPr lang="en-US"/>
        </a:p>
      </dgm:t>
    </dgm:pt>
    <dgm:pt modelId="{F9825DF3-4BB2-489E-AB7A-B0EBD1E16127}" type="pres">
      <dgm:prSet presAssocID="{1299BB6A-2DE0-4064-89C3-48E576FFAEF0}" presName="linear" presStyleCnt="0">
        <dgm:presLayoutVars>
          <dgm:animLvl val="lvl"/>
          <dgm:resizeHandles val="exact"/>
        </dgm:presLayoutVars>
      </dgm:prSet>
      <dgm:spPr/>
    </dgm:pt>
    <dgm:pt modelId="{BC676A0D-7A0E-4D19-B05A-EFC880F114F3}" type="pres">
      <dgm:prSet presAssocID="{4C67A9A2-985E-4F46-8C53-160D23FD186B}" presName="parentText" presStyleLbl="node1" presStyleIdx="0" presStyleCnt="3">
        <dgm:presLayoutVars>
          <dgm:chMax val="0"/>
          <dgm:bulletEnabled val="1"/>
        </dgm:presLayoutVars>
      </dgm:prSet>
      <dgm:spPr/>
    </dgm:pt>
    <dgm:pt modelId="{011F60AC-4308-41C4-914D-4891DC4FA38C}" type="pres">
      <dgm:prSet presAssocID="{B01D0C48-C5DB-4D05-8811-40D46DBEE7D9}" presName="spacer" presStyleCnt="0"/>
      <dgm:spPr/>
    </dgm:pt>
    <dgm:pt modelId="{4186D0C7-B98B-4073-BBE9-D77BCCEFC3B1}" type="pres">
      <dgm:prSet presAssocID="{AEEA4E24-85A7-41E7-A033-79673D992137}" presName="parentText" presStyleLbl="node1" presStyleIdx="1" presStyleCnt="3">
        <dgm:presLayoutVars>
          <dgm:chMax val="0"/>
          <dgm:bulletEnabled val="1"/>
        </dgm:presLayoutVars>
      </dgm:prSet>
      <dgm:spPr/>
    </dgm:pt>
    <dgm:pt modelId="{01018060-2735-41D3-82A9-C32E0FB30C29}" type="pres">
      <dgm:prSet presAssocID="{A45B6262-12E0-4363-98D4-0CF6F3F3BD96}" presName="spacer" presStyleCnt="0"/>
      <dgm:spPr/>
    </dgm:pt>
    <dgm:pt modelId="{A2C3D1E0-2F2F-4F6A-8126-0AC434906CAE}" type="pres">
      <dgm:prSet presAssocID="{D3709C1B-30DD-445A-8821-EA54A26BB1DE}" presName="parentText" presStyleLbl="node1" presStyleIdx="2" presStyleCnt="3">
        <dgm:presLayoutVars>
          <dgm:chMax val="0"/>
          <dgm:bulletEnabled val="1"/>
        </dgm:presLayoutVars>
      </dgm:prSet>
      <dgm:spPr/>
    </dgm:pt>
  </dgm:ptLst>
  <dgm:cxnLst>
    <dgm:cxn modelId="{5E605404-27FD-4799-A452-13E304457799}" srcId="{1299BB6A-2DE0-4064-89C3-48E576FFAEF0}" destId="{4C67A9A2-985E-4F46-8C53-160D23FD186B}" srcOrd="0" destOrd="0" parTransId="{D342CDF8-192B-4096-82BE-DFE37A4B9FD2}" sibTransId="{B01D0C48-C5DB-4D05-8811-40D46DBEE7D9}"/>
    <dgm:cxn modelId="{42DC0005-C364-47CB-9208-9FBD2B633A2E}" srcId="{1299BB6A-2DE0-4064-89C3-48E576FFAEF0}" destId="{D3709C1B-30DD-445A-8821-EA54A26BB1DE}" srcOrd="2" destOrd="0" parTransId="{6111F686-7E0B-4D00-A72B-7C4B2F697650}" sibTransId="{B020D0DD-281C-4FA0-A155-E5DDB4DF4100}"/>
    <dgm:cxn modelId="{1157FF05-BB32-4264-9170-8E7D44458DE3}" type="presOf" srcId="{AEEA4E24-85A7-41E7-A033-79673D992137}" destId="{4186D0C7-B98B-4073-BBE9-D77BCCEFC3B1}" srcOrd="0" destOrd="0" presId="urn:microsoft.com/office/officeart/2005/8/layout/vList2"/>
    <dgm:cxn modelId="{18084613-014B-4599-99F6-A88C398585AA}" type="presOf" srcId="{4C67A9A2-985E-4F46-8C53-160D23FD186B}" destId="{BC676A0D-7A0E-4D19-B05A-EFC880F114F3}" srcOrd="0" destOrd="0" presId="urn:microsoft.com/office/officeart/2005/8/layout/vList2"/>
    <dgm:cxn modelId="{071AA999-ED5A-4883-A51C-D24050C05784}" srcId="{1299BB6A-2DE0-4064-89C3-48E576FFAEF0}" destId="{AEEA4E24-85A7-41E7-A033-79673D992137}" srcOrd="1" destOrd="0" parTransId="{697A34E4-3F87-4670-8C4F-D7B8264BB247}" sibTransId="{A45B6262-12E0-4363-98D4-0CF6F3F3BD96}"/>
    <dgm:cxn modelId="{CF8C75B8-C32E-4036-9C68-185199B136DA}" type="presOf" srcId="{D3709C1B-30DD-445A-8821-EA54A26BB1DE}" destId="{A2C3D1E0-2F2F-4F6A-8126-0AC434906CAE}" srcOrd="0" destOrd="0" presId="urn:microsoft.com/office/officeart/2005/8/layout/vList2"/>
    <dgm:cxn modelId="{5C5AEBC9-C33E-4D7B-A4E9-092E702C9564}" type="presOf" srcId="{1299BB6A-2DE0-4064-89C3-48E576FFAEF0}" destId="{F9825DF3-4BB2-489E-AB7A-B0EBD1E16127}" srcOrd="0" destOrd="0" presId="urn:microsoft.com/office/officeart/2005/8/layout/vList2"/>
    <dgm:cxn modelId="{20B9FD85-CB1E-4C3B-9C32-E00CD6F0EE74}" type="presParOf" srcId="{F9825DF3-4BB2-489E-AB7A-B0EBD1E16127}" destId="{BC676A0D-7A0E-4D19-B05A-EFC880F114F3}" srcOrd="0" destOrd="0" presId="urn:microsoft.com/office/officeart/2005/8/layout/vList2"/>
    <dgm:cxn modelId="{F1C67339-5F9E-4D26-B963-AB2F37C14DBE}" type="presParOf" srcId="{F9825DF3-4BB2-489E-AB7A-B0EBD1E16127}" destId="{011F60AC-4308-41C4-914D-4891DC4FA38C}" srcOrd="1" destOrd="0" presId="urn:microsoft.com/office/officeart/2005/8/layout/vList2"/>
    <dgm:cxn modelId="{BF9160B2-0F63-46E7-9B60-F2A78E3B28F1}" type="presParOf" srcId="{F9825DF3-4BB2-489E-AB7A-B0EBD1E16127}" destId="{4186D0C7-B98B-4073-BBE9-D77BCCEFC3B1}" srcOrd="2" destOrd="0" presId="urn:microsoft.com/office/officeart/2005/8/layout/vList2"/>
    <dgm:cxn modelId="{F2CDA418-6183-4E8A-99C6-7AE82EAC3E11}" type="presParOf" srcId="{F9825DF3-4BB2-489E-AB7A-B0EBD1E16127}" destId="{01018060-2735-41D3-82A9-C32E0FB30C29}" srcOrd="3" destOrd="0" presId="urn:microsoft.com/office/officeart/2005/8/layout/vList2"/>
    <dgm:cxn modelId="{E03E26BA-7933-457A-96FB-CD358F5D19CE}" type="presParOf" srcId="{F9825DF3-4BB2-489E-AB7A-B0EBD1E16127}" destId="{A2C3D1E0-2F2F-4F6A-8126-0AC434906CAE}"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B542CFA-7F1B-49B5-9331-242051926D0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5FB600B-24B3-4462-BECE-0DCA08BF2FD4}">
      <dgm:prSet/>
      <dgm:spPr/>
      <dgm:t>
        <a:bodyPr/>
        <a:lstStyle/>
        <a:p>
          <a:r>
            <a:rPr lang="en-US" b="0" i="0" baseline="0"/>
            <a:t>Lifting weights is not good to do if you want to lose weight, because it will make you “bulk up.”</a:t>
          </a:r>
          <a:endParaRPr lang="en-US"/>
        </a:p>
      </dgm:t>
    </dgm:pt>
    <dgm:pt modelId="{A8EA4A5A-E2A4-4496-AB0B-DE65DFF6CE2E}" type="parTrans" cxnId="{941BAD82-C394-4CA7-8DE0-CEC25AB30CFA}">
      <dgm:prSet/>
      <dgm:spPr/>
      <dgm:t>
        <a:bodyPr/>
        <a:lstStyle/>
        <a:p>
          <a:endParaRPr lang="en-US"/>
        </a:p>
      </dgm:t>
    </dgm:pt>
    <dgm:pt modelId="{97675EC4-4F26-4239-BDE8-B29676F3404E}" type="sibTrans" cxnId="{941BAD82-C394-4CA7-8DE0-CEC25AB30CFA}">
      <dgm:prSet/>
      <dgm:spPr/>
      <dgm:t>
        <a:bodyPr/>
        <a:lstStyle/>
        <a:p>
          <a:endParaRPr lang="en-US"/>
        </a:p>
      </dgm:t>
    </dgm:pt>
    <dgm:pt modelId="{0E6AE21C-80C6-4583-BAC2-4CB031B7D67F}">
      <dgm:prSet/>
      <dgm:spPr/>
      <dgm:t>
        <a:bodyPr/>
        <a:lstStyle/>
        <a:p>
          <a:r>
            <a:rPr lang="en-US" b="0" i="0" baseline="0"/>
            <a:t>Nuts are fattening and you should not eat them if you want to lose weight.</a:t>
          </a:r>
          <a:endParaRPr lang="en-US"/>
        </a:p>
      </dgm:t>
    </dgm:pt>
    <dgm:pt modelId="{073FB404-3ABF-4113-B6A6-02E1005F5702}" type="parTrans" cxnId="{9072C49C-DEB5-40D6-B920-E6016B67E5DC}">
      <dgm:prSet/>
      <dgm:spPr/>
      <dgm:t>
        <a:bodyPr/>
        <a:lstStyle/>
        <a:p>
          <a:endParaRPr lang="en-US"/>
        </a:p>
      </dgm:t>
    </dgm:pt>
    <dgm:pt modelId="{ECC1B32A-4F1A-4F5E-A3E3-EFA4E62CE2CB}" type="sibTrans" cxnId="{9072C49C-DEB5-40D6-B920-E6016B67E5DC}">
      <dgm:prSet/>
      <dgm:spPr/>
      <dgm:t>
        <a:bodyPr/>
        <a:lstStyle/>
        <a:p>
          <a:endParaRPr lang="en-US"/>
        </a:p>
      </dgm:t>
    </dgm:pt>
    <dgm:pt modelId="{029C3AAE-30F8-4F01-B147-951295F5F1D3}">
      <dgm:prSet/>
      <dgm:spPr/>
      <dgm:t>
        <a:bodyPr/>
        <a:lstStyle/>
        <a:p>
          <a:r>
            <a:rPr lang="en-US" b="0" i="0" baseline="0"/>
            <a:t>Dairy products are fattening and unhealthy.</a:t>
          </a:r>
          <a:endParaRPr lang="en-US"/>
        </a:p>
      </dgm:t>
    </dgm:pt>
    <dgm:pt modelId="{D1F5BA8E-E13A-45AA-8C1B-3D5F22CBB31B}" type="parTrans" cxnId="{CED82999-B43C-40B7-B330-3B3FE8005EC7}">
      <dgm:prSet/>
      <dgm:spPr/>
      <dgm:t>
        <a:bodyPr/>
        <a:lstStyle/>
        <a:p>
          <a:endParaRPr lang="en-US"/>
        </a:p>
      </dgm:t>
    </dgm:pt>
    <dgm:pt modelId="{19312878-7828-4B86-B3AF-A239F54660B2}" type="sibTrans" cxnId="{CED82999-B43C-40B7-B330-3B3FE8005EC7}">
      <dgm:prSet/>
      <dgm:spPr/>
      <dgm:t>
        <a:bodyPr/>
        <a:lstStyle/>
        <a:p>
          <a:endParaRPr lang="en-US"/>
        </a:p>
      </dgm:t>
    </dgm:pt>
    <dgm:pt modelId="{FBD6D0DD-540B-460E-9EA6-009F44F21C5A}" type="pres">
      <dgm:prSet presAssocID="{5B542CFA-7F1B-49B5-9331-242051926D02}" presName="linear" presStyleCnt="0">
        <dgm:presLayoutVars>
          <dgm:animLvl val="lvl"/>
          <dgm:resizeHandles val="exact"/>
        </dgm:presLayoutVars>
      </dgm:prSet>
      <dgm:spPr/>
    </dgm:pt>
    <dgm:pt modelId="{49A2511D-1BA9-461E-B4EA-2C3CD78C13EE}" type="pres">
      <dgm:prSet presAssocID="{B5FB600B-24B3-4462-BECE-0DCA08BF2FD4}" presName="parentText" presStyleLbl="node1" presStyleIdx="0" presStyleCnt="3">
        <dgm:presLayoutVars>
          <dgm:chMax val="0"/>
          <dgm:bulletEnabled val="1"/>
        </dgm:presLayoutVars>
      </dgm:prSet>
      <dgm:spPr/>
    </dgm:pt>
    <dgm:pt modelId="{D22A7D4E-8B23-487F-9C29-D1DDA493E28C}" type="pres">
      <dgm:prSet presAssocID="{97675EC4-4F26-4239-BDE8-B29676F3404E}" presName="spacer" presStyleCnt="0"/>
      <dgm:spPr/>
    </dgm:pt>
    <dgm:pt modelId="{BEFAE5CC-BA63-43C6-9363-04A09EDB527B}" type="pres">
      <dgm:prSet presAssocID="{0E6AE21C-80C6-4583-BAC2-4CB031B7D67F}" presName="parentText" presStyleLbl="node1" presStyleIdx="1" presStyleCnt="3">
        <dgm:presLayoutVars>
          <dgm:chMax val="0"/>
          <dgm:bulletEnabled val="1"/>
        </dgm:presLayoutVars>
      </dgm:prSet>
      <dgm:spPr/>
    </dgm:pt>
    <dgm:pt modelId="{BDB835E0-D3BB-4A01-81CC-540F751BF408}" type="pres">
      <dgm:prSet presAssocID="{ECC1B32A-4F1A-4F5E-A3E3-EFA4E62CE2CB}" presName="spacer" presStyleCnt="0"/>
      <dgm:spPr/>
    </dgm:pt>
    <dgm:pt modelId="{E70E373C-DDAA-437D-816C-C6A61660E6D4}" type="pres">
      <dgm:prSet presAssocID="{029C3AAE-30F8-4F01-B147-951295F5F1D3}" presName="parentText" presStyleLbl="node1" presStyleIdx="2" presStyleCnt="3">
        <dgm:presLayoutVars>
          <dgm:chMax val="0"/>
          <dgm:bulletEnabled val="1"/>
        </dgm:presLayoutVars>
      </dgm:prSet>
      <dgm:spPr/>
    </dgm:pt>
  </dgm:ptLst>
  <dgm:cxnLst>
    <dgm:cxn modelId="{B957596C-77B0-4CB2-BAEF-97ABFC6B5569}" type="presOf" srcId="{B5FB600B-24B3-4462-BECE-0DCA08BF2FD4}" destId="{49A2511D-1BA9-461E-B4EA-2C3CD78C13EE}" srcOrd="0" destOrd="0" presId="urn:microsoft.com/office/officeart/2005/8/layout/vList2"/>
    <dgm:cxn modelId="{941BAD82-C394-4CA7-8DE0-CEC25AB30CFA}" srcId="{5B542CFA-7F1B-49B5-9331-242051926D02}" destId="{B5FB600B-24B3-4462-BECE-0DCA08BF2FD4}" srcOrd="0" destOrd="0" parTransId="{A8EA4A5A-E2A4-4496-AB0B-DE65DFF6CE2E}" sibTransId="{97675EC4-4F26-4239-BDE8-B29676F3404E}"/>
    <dgm:cxn modelId="{F3572D8E-0E74-43B4-9C87-198D2AE15918}" type="presOf" srcId="{5B542CFA-7F1B-49B5-9331-242051926D02}" destId="{FBD6D0DD-540B-460E-9EA6-009F44F21C5A}" srcOrd="0" destOrd="0" presId="urn:microsoft.com/office/officeart/2005/8/layout/vList2"/>
    <dgm:cxn modelId="{75A6B294-F875-4000-A343-7F7DB7387565}" type="presOf" srcId="{029C3AAE-30F8-4F01-B147-951295F5F1D3}" destId="{E70E373C-DDAA-437D-816C-C6A61660E6D4}" srcOrd="0" destOrd="0" presId="urn:microsoft.com/office/officeart/2005/8/layout/vList2"/>
    <dgm:cxn modelId="{CED82999-B43C-40B7-B330-3B3FE8005EC7}" srcId="{5B542CFA-7F1B-49B5-9331-242051926D02}" destId="{029C3AAE-30F8-4F01-B147-951295F5F1D3}" srcOrd="2" destOrd="0" parTransId="{D1F5BA8E-E13A-45AA-8C1B-3D5F22CBB31B}" sibTransId="{19312878-7828-4B86-B3AF-A239F54660B2}"/>
    <dgm:cxn modelId="{9072C49C-DEB5-40D6-B920-E6016B67E5DC}" srcId="{5B542CFA-7F1B-49B5-9331-242051926D02}" destId="{0E6AE21C-80C6-4583-BAC2-4CB031B7D67F}" srcOrd="1" destOrd="0" parTransId="{073FB404-3ABF-4113-B6A6-02E1005F5702}" sibTransId="{ECC1B32A-4F1A-4F5E-A3E3-EFA4E62CE2CB}"/>
    <dgm:cxn modelId="{692FF6EB-9DAB-49ED-B365-9B74A8D7786B}" type="presOf" srcId="{0E6AE21C-80C6-4583-BAC2-4CB031B7D67F}" destId="{BEFAE5CC-BA63-43C6-9363-04A09EDB527B}" srcOrd="0" destOrd="0" presId="urn:microsoft.com/office/officeart/2005/8/layout/vList2"/>
    <dgm:cxn modelId="{37099BBB-9140-417B-A135-644B5B8ADF17}" type="presParOf" srcId="{FBD6D0DD-540B-460E-9EA6-009F44F21C5A}" destId="{49A2511D-1BA9-461E-B4EA-2C3CD78C13EE}" srcOrd="0" destOrd="0" presId="urn:microsoft.com/office/officeart/2005/8/layout/vList2"/>
    <dgm:cxn modelId="{BB2227E2-A535-4D14-9BA6-6C7A728A8685}" type="presParOf" srcId="{FBD6D0DD-540B-460E-9EA6-009F44F21C5A}" destId="{D22A7D4E-8B23-487F-9C29-D1DDA493E28C}" srcOrd="1" destOrd="0" presId="urn:microsoft.com/office/officeart/2005/8/layout/vList2"/>
    <dgm:cxn modelId="{54B884D2-0F1F-41C0-9375-2DC085A82FD3}" type="presParOf" srcId="{FBD6D0DD-540B-460E-9EA6-009F44F21C5A}" destId="{BEFAE5CC-BA63-43C6-9363-04A09EDB527B}" srcOrd="2" destOrd="0" presId="urn:microsoft.com/office/officeart/2005/8/layout/vList2"/>
    <dgm:cxn modelId="{5A183563-A4B6-4919-A14F-0C68150574BB}" type="presParOf" srcId="{FBD6D0DD-540B-460E-9EA6-009F44F21C5A}" destId="{BDB835E0-D3BB-4A01-81CC-540F751BF408}" srcOrd="3" destOrd="0" presId="urn:microsoft.com/office/officeart/2005/8/layout/vList2"/>
    <dgm:cxn modelId="{7664E76A-B87F-463C-84AE-B1626088C9CC}" type="presParOf" srcId="{FBD6D0DD-540B-460E-9EA6-009F44F21C5A}" destId="{E70E373C-DDAA-437D-816C-C6A61660E6D4}"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98741F-F809-4060-A14B-A9EFAB1FDF75}"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D78E50BA-1E34-4813-A0AB-1A864D7CD5A7}">
      <dgm:prSet/>
      <dgm:spPr/>
      <dgm:t>
        <a:bodyPr/>
        <a:lstStyle/>
        <a:p>
          <a:r>
            <a:rPr lang="en-US" b="0" i="0"/>
            <a:t>BMI is used as a screening tool to identify potential weight problems and should not be used as a diagnostic tool for specific medical conditions. Also, because BMI is not a direct measure of percentage body fat, it may not be accurate for everyone. This is particularly true for athletes. Many athletes have a BMI that should put them in the “unhealthy” category, but they aren’t unhealthy because their body weight is predominantly muscle, not fat</a:t>
          </a:r>
          <a:endParaRPr lang="en-US"/>
        </a:p>
      </dgm:t>
    </dgm:pt>
    <dgm:pt modelId="{AC951746-7626-4AD1-B64A-61305DA5DDF0}" type="parTrans" cxnId="{9810B433-1205-4E7D-92EB-48F8F42FA20C}">
      <dgm:prSet/>
      <dgm:spPr/>
      <dgm:t>
        <a:bodyPr/>
        <a:lstStyle/>
        <a:p>
          <a:endParaRPr lang="en-US"/>
        </a:p>
      </dgm:t>
    </dgm:pt>
    <dgm:pt modelId="{066108F1-521F-43B7-9225-3C59918C062F}" type="sibTrans" cxnId="{9810B433-1205-4E7D-92EB-48F8F42FA20C}">
      <dgm:prSet/>
      <dgm:spPr/>
      <dgm:t>
        <a:bodyPr/>
        <a:lstStyle/>
        <a:p>
          <a:endParaRPr lang="en-US"/>
        </a:p>
      </dgm:t>
    </dgm:pt>
    <dgm:pt modelId="{C03736A9-048D-4338-8FC7-CF1891D49AA1}">
      <dgm:prSet custT="1"/>
      <dgm:spPr/>
      <dgm:t>
        <a:bodyPr/>
        <a:lstStyle/>
        <a:p>
          <a:r>
            <a:rPr lang="en-US" sz="2800" b="0" i="0" dirty="0"/>
            <a:t>Underweight = under 18.5</a:t>
          </a:r>
          <a:endParaRPr lang="en-US" sz="2800" dirty="0"/>
        </a:p>
      </dgm:t>
    </dgm:pt>
    <dgm:pt modelId="{3D3AD8ED-0455-461C-9BCF-3F0F0F10A837}" type="parTrans" cxnId="{2F9D11EB-6CD6-47BC-9810-8FEF6CBFF016}">
      <dgm:prSet/>
      <dgm:spPr/>
      <dgm:t>
        <a:bodyPr/>
        <a:lstStyle/>
        <a:p>
          <a:endParaRPr lang="en-US"/>
        </a:p>
      </dgm:t>
    </dgm:pt>
    <dgm:pt modelId="{E6859159-8C34-4BF8-9A87-74B8D05A0995}" type="sibTrans" cxnId="{2F9D11EB-6CD6-47BC-9810-8FEF6CBFF016}">
      <dgm:prSet/>
      <dgm:spPr/>
      <dgm:t>
        <a:bodyPr/>
        <a:lstStyle/>
        <a:p>
          <a:endParaRPr lang="en-US"/>
        </a:p>
      </dgm:t>
    </dgm:pt>
    <dgm:pt modelId="{821C09F9-3DD8-4CEE-AF4D-16F41FCFC854}">
      <dgm:prSet custT="1"/>
      <dgm:spPr/>
      <dgm:t>
        <a:bodyPr/>
        <a:lstStyle/>
        <a:p>
          <a:r>
            <a:rPr lang="en-US" sz="2800" b="0" i="0" dirty="0"/>
            <a:t>Healthy weight = between 18.5 – 24.9</a:t>
          </a:r>
          <a:endParaRPr lang="en-US" sz="2800" dirty="0"/>
        </a:p>
      </dgm:t>
    </dgm:pt>
    <dgm:pt modelId="{71DC81B8-1200-4CA6-9606-F035E359D02B}" type="parTrans" cxnId="{FBCCD7EA-1BEE-499A-921B-7E36A0305A4C}">
      <dgm:prSet/>
      <dgm:spPr/>
      <dgm:t>
        <a:bodyPr/>
        <a:lstStyle/>
        <a:p>
          <a:endParaRPr lang="en-US"/>
        </a:p>
      </dgm:t>
    </dgm:pt>
    <dgm:pt modelId="{396AF574-23A4-4E08-9AAC-4208106C72C5}" type="sibTrans" cxnId="{FBCCD7EA-1BEE-499A-921B-7E36A0305A4C}">
      <dgm:prSet/>
      <dgm:spPr/>
      <dgm:t>
        <a:bodyPr/>
        <a:lstStyle/>
        <a:p>
          <a:endParaRPr lang="en-US"/>
        </a:p>
      </dgm:t>
    </dgm:pt>
    <dgm:pt modelId="{1A492F11-94E6-43CE-ABF7-E4EE99F17EB1}">
      <dgm:prSet custT="1"/>
      <dgm:spPr/>
      <dgm:t>
        <a:bodyPr/>
        <a:lstStyle/>
        <a:p>
          <a:r>
            <a:rPr lang="en-US" sz="2800" b="0" i="0" dirty="0"/>
            <a:t>Overweight = between 25 – 29.9</a:t>
          </a:r>
          <a:endParaRPr lang="en-US" sz="2800" dirty="0"/>
        </a:p>
      </dgm:t>
    </dgm:pt>
    <dgm:pt modelId="{8B357E8D-7D2B-4121-9FCB-93A5D8C27EE6}" type="parTrans" cxnId="{B0A57BC1-E745-4FB4-8FC4-2A44A487D06F}">
      <dgm:prSet/>
      <dgm:spPr/>
      <dgm:t>
        <a:bodyPr/>
        <a:lstStyle/>
        <a:p>
          <a:endParaRPr lang="en-US"/>
        </a:p>
      </dgm:t>
    </dgm:pt>
    <dgm:pt modelId="{651080F6-550A-43FD-B331-F66D63FE22AA}" type="sibTrans" cxnId="{B0A57BC1-E745-4FB4-8FC4-2A44A487D06F}">
      <dgm:prSet/>
      <dgm:spPr/>
      <dgm:t>
        <a:bodyPr/>
        <a:lstStyle/>
        <a:p>
          <a:endParaRPr lang="en-US"/>
        </a:p>
      </dgm:t>
    </dgm:pt>
    <dgm:pt modelId="{231217C4-B9FF-4129-A22F-883C40DFFD3C}">
      <dgm:prSet custT="1"/>
      <dgm:spPr/>
      <dgm:t>
        <a:bodyPr/>
        <a:lstStyle/>
        <a:p>
          <a:r>
            <a:rPr lang="en-US" sz="2800" b="0" i="0" dirty="0"/>
            <a:t>Obese = 30 and over </a:t>
          </a:r>
          <a:endParaRPr lang="en-US" sz="2800" dirty="0"/>
        </a:p>
      </dgm:t>
    </dgm:pt>
    <dgm:pt modelId="{B7A38277-6304-40C7-B18E-E73985CC073B}" type="parTrans" cxnId="{E112265D-E3EC-43CC-AF5F-D53F383222E4}">
      <dgm:prSet/>
      <dgm:spPr/>
      <dgm:t>
        <a:bodyPr/>
        <a:lstStyle/>
        <a:p>
          <a:endParaRPr lang="en-US"/>
        </a:p>
      </dgm:t>
    </dgm:pt>
    <dgm:pt modelId="{21509C1B-4E8D-4ECA-9A0C-41C1692B35C7}" type="sibTrans" cxnId="{E112265D-E3EC-43CC-AF5F-D53F383222E4}">
      <dgm:prSet/>
      <dgm:spPr/>
      <dgm:t>
        <a:bodyPr/>
        <a:lstStyle/>
        <a:p>
          <a:endParaRPr lang="en-US"/>
        </a:p>
      </dgm:t>
    </dgm:pt>
    <dgm:pt modelId="{9F0101FB-35BB-4DC8-A37D-B50C2BEDBBEB}" type="pres">
      <dgm:prSet presAssocID="{0498741F-F809-4060-A14B-A9EFAB1FDF75}" presName="linear" presStyleCnt="0">
        <dgm:presLayoutVars>
          <dgm:animLvl val="lvl"/>
          <dgm:resizeHandles val="exact"/>
        </dgm:presLayoutVars>
      </dgm:prSet>
      <dgm:spPr/>
    </dgm:pt>
    <dgm:pt modelId="{DBC6DDB9-BF94-4D8E-A718-9324C9486D1E}" type="pres">
      <dgm:prSet presAssocID="{D78E50BA-1E34-4813-A0AB-1A864D7CD5A7}" presName="parentText" presStyleLbl="node1" presStyleIdx="0" presStyleCnt="5">
        <dgm:presLayoutVars>
          <dgm:chMax val="0"/>
          <dgm:bulletEnabled val="1"/>
        </dgm:presLayoutVars>
      </dgm:prSet>
      <dgm:spPr/>
    </dgm:pt>
    <dgm:pt modelId="{67F6D0E7-A066-4105-AEC3-040996C8A31C}" type="pres">
      <dgm:prSet presAssocID="{066108F1-521F-43B7-9225-3C59918C062F}" presName="spacer" presStyleCnt="0"/>
      <dgm:spPr/>
    </dgm:pt>
    <dgm:pt modelId="{4AB9920B-FD0D-4611-84B4-E4B9ED8C353D}" type="pres">
      <dgm:prSet presAssocID="{C03736A9-048D-4338-8FC7-CF1891D49AA1}" presName="parentText" presStyleLbl="node1" presStyleIdx="1" presStyleCnt="5">
        <dgm:presLayoutVars>
          <dgm:chMax val="0"/>
          <dgm:bulletEnabled val="1"/>
        </dgm:presLayoutVars>
      </dgm:prSet>
      <dgm:spPr/>
    </dgm:pt>
    <dgm:pt modelId="{A5F5F4DA-6E49-45EC-9023-29B680D9E4D2}" type="pres">
      <dgm:prSet presAssocID="{E6859159-8C34-4BF8-9A87-74B8D05A0995}" presName="spacer" presStyleCnt="0"/>
      <dgm:spPr/>
    </dgm:pt>
    <dgm:pt modelId="{2782BFA7-0AA7-4DB4-B8EE-7FE674512E18}" type="pres">
      <dgm:prSet presAssocID="{821C09F9-3DD8-4CEE-AF4D-16F41FCFC854}" presName="parentText" presStyleLbl="node1" presStyleIdx="2" presStyleCnt="5">
        <dgm:presLayoutVars>
          <dgm:chMax val="0"/>
          <dgm:bulletEnabled val="1"/>
        </dgm:presLayoutVars>
      </dgm:prSet>
      <dgm:spPr/>
    </dgm:pt>
    <dgm:pt modelId="{A147D779-2915-4295-85E1-2D46F76FA09C}" type="pres">
      <dgm:prSet presAssocID="{396AF574-23A4-4E08-9AAC-4208106C72C5}" presName="spacer" presStyleCnt="0"/>
      <dgm:spPr/>
    </dgm:pt>
    <dgm:pt modelId="{D6EB5248-5AAC-4879-8A1D-DBB517C44227}" type="pres">
      <dgm:prSet presAssocID="{1A492F11-94E6-43CE-ABF7-E4EE99F17EB1}" presName="parentText" presStyleLbl="node1" presStyleIdx="3" presStyleCnt="5">
        <dgm:presLayoutVars>
          <dgm:chMax val="0"/>
          <dgm:bulletEnabled val="1"/>
        </dgm:presLayoutVars>
      </dgm:prSet>
      <dgm:spPr/>
    </dgm:pt>
    <dgm:pt modelId="{045356FC-0ACB-477F-BE02-2A8BE7CC81DF}" type="pres">
      <dgm:prSet presAssocID="{651080F6-550A-43FD-B331-F66D63FE22AA}" presName="spacer" presStyleCnt="0"/>
      <dgm:spPr/>
    </dgm:pt>
    <dgm:pt modelId="{F261FA4C-50D5-47FA-8849-4C53C2CA5341}" type="pres">
      <dgm:prSet presAssocID="{231217C4-B9FF-4129-A22F-883C40DFFD3C}" presName="parentText" presStyleLbl="node1" presStyleIdx="4" presStyleCnt="5">
        <dgm:presLayoutVars>
          <dgm:chMax val="0"/>
          <dgm:bulletEnabled val="1"/>
        </dgm:presLayoutVars>
      </dgm:prSet>
      <dgm:spPr/>
    </dgm:pt>
  </dgm:ptLst>
  <dgm:cxnLst>
    <dgm:cxn modelId="{9810B433-1205-4E7D-92EB-48F8F42FA20C}" srcId="{0498741F-F809-4060-A14B-A9EFAB1FDF75}" destId="{D78E50BA-1E34-4813-A0AB-1A864D7CD5A7}" srcOrd="0" destOrd="0" parTransId="{AC951746-7626-4AD1-B64A-61305DA5DDF0}" sibTransId="{066108F1-521F-43B7-9225-3C59918C062F}"/>
    <dgm:cxn modelId="{E112265D-E3EC-43CC-AF5F-D53F383222E4}" srcId="{0498741F-F809-4060-A14B-A9EFAB1FDF75}" destId="{231217C4-B9FF-4129-A22F-883C40DFFD3C}" srcOrd="4" destOrd="0" parTransId="{B7A38277-6304-40C7-B18E-E73985CC073B}" sibTransId="{21509C1B-4E8D-4ECA-9A0C-41C1692B35C7}"/>
    <dgm:cxn modelId="{63E84D44-5087-4CE5-9B3D-79CBE5DF65A6}" type="presOf" srcId="{821C09F9-3DD8-4CEE-AF4D-16F41FCFC854}" destId="{2782BFA7-0AA7-4DB4-B8EE-7FE674512E18}" srcOrd="0" destOrd="0" presId="urn:microsoft.com/office/officeart/2005/8/layout/vList2"/>
    <dgm:cxn modelId="{4AA07A79-284D-4D9E-B23E-1E91643A84F8}" type="presOf" srcId="{231217C4-B9FF-4129-A22F-883C40DFFD3C}" destId="{F261FA4C-50D5-47FA-8849-4C53C2CA5341}" srcOrd="0" destOrd="0" presId="urn:microsoft.com/office/officeart/2005/8/layout/vList2"/>
    <dgm:cxn modelId="{31581D8E-996E-403B-8FEF-751573B7EF9A}" type="presOf" srcId="{C03736A9-048D-4338-8FC7-CF1891D49AA1}" destId="{4AB9920B-FD0D-4611-84B4-E4B9ED8C353D}" srcOrd="0" destOrd="0" presId="urn:microsoft.com/office/officeart/2005/8/layout/vList2"/>
    <dgm:cxn modelId="{98BCB6A8-998F-4B05-B3A8-1DAFF7A170AB}" type="presOf" srcId="{D78E50BA-1E34-4813-A0AB-1A864D7CD5A7}" destId="{DBC6DDB9-BF94-4D8E-A718-9324C9486D1E}" srcOrd="0" destOrd="0" presId="urn:microsoft.com/office/officeart/2005/8/layout/vList2"/>
    <dgm:cxn modelId="{2C42ACB1-CEAB-404A-9857-DA472840AFBE}" type="presOf" srcId="{1A492F11-94E6-43CE-ABF7-E4EE99F17EB1}" destId="{D6EB5248-5AAC-4879-8A1D-DBB517C44227}" srcOrd="0" destOrd="0" presId="urn:microsoft.com/office/officeart/2005/8/layout/vList2"/>
    <dgm:cxn modelId="{B0A57BC1-E745-4FB4-8FC4-2A44A487D06F}" srcId="{0498741F-F809-4060-A14B-A9EFAB1FDF75}" destId="{1A492F11-94E6-43CE-ABF7-E4EE99F17EB1}" srcOrd="3" destOrd="0" parTransId="{8B357E8D-7D2B-4121-9FCB-93A5D8C27EE6}" sibTransId="{651080F6-550A-43FD-B331-F66D63FE22AA}"/>
    <dgm:cxn modelId="{FBCCD7EA-1BEE-499A-921B-7E36A0305A4C}" srcId="{0498741F-F809-4060-A14B-A9EFAB1FDF75}" destId="{821C09F9-3DD8-4CEE-AF4D-16F41FCFC854}" srcOrd="2" destOrd="0" parTransId="{71DC81B8-1200-4CA6-9606-F035E359D02B}" sibTransId="{396AF574-23A4-4E08-9AAC-4208106C72C5}"/>
    <dgm:cxn modelId="{2F9D11EB-6CD6-47BC-9810-8FEF6CBFF016}" srcId="{0498741F-F809-4060-A14B-A9EFAB1FDF75}" destId="{C03736A9-048D-4338-8FC7-CF1891D49AA1}" srcOrd="1" destOrd="0" parTransId="{3D3AD8ED-0455-461C-9BCF-3F0F0F10A837}" sibTransId="{E6859159-8C34-4BF8-9A87-74B8D05A0995}"/>
    <dgm:cxn modelId="{544347F5-7FE4-43B4-9279-365FEE1850C5}" type="presOf" srcId="{0498741F-F809-4060-A14B-A9EFAB1FDF75}" destId="{9F0101FB-35BB-4DC8-A37D-B50C2BEDBBEB}" srcOrd="0" destOrd="0" presId="urn:microsoft.com/office/officeart/2005/8/layout/vList2"/>
    <dgm:cxn modelId="{B40E5F90-9DEC-4CD3-B397-E0DF99B7A9E0}" type="presParOf" srcId="{9F0101FB-35BB-4DC8-A37D-B50C2BEDBBEB}" destId="{DBC6DDB9-BF94-4D8E-A718-9324C9486D1E}" srcOrd="0" destOrd="0" presId="urn:microsoft.com/office/officeart/2005/8/layout/vList2"/>
    <dgm:cxn modelId="{21CE3896-A7B6-4829-A207-DE48A5A5CDEC}" type="presParOf" srcId="{9F0101FB-35BB-4DC8-A37D-B50C2BEDBBEB}" destId="{67F6D0E7-A066-4105-AEC3-040996C8A31C}" srcOrd="1" destOrd="0" presId="urn:microsoft.com/office/officeart/2005/8/layout/vList2"/>
    <dgm:cxn modelId="{81D150AB-FB60-4829-8DE1-30B2E3DDB363}" type="presParOf" srcId="{9F0101FB-35BB-4DC8-A37D-B50C2BEDBBEB}" destId="{4AB9920B-FD0D-4611-84B4-E4B9ED8C353D}" srcOrd="2" destOrd="0" presId="urn:microsoft.com/office/officeart/2005/8/layout/vList2"/>
    <dgm:cxn modelId="{A97A9C3E-6D65-4448-915B-5E566FF2B616}" type="presParOf" srcId="{9F0101FB-35BB-4DC8-A37D-B50C2BEDBBEB}" destId="{A5F5F4DA-6E49-45EC-9023-29B680D9E4D2}" srcOrd="3" destOrd="0" presId="urn:microsoft.com/office/officeart/2005/8/layout/vList2"/>
    <dgm:cxn modelId="{18219469-FB02-4298-8095-3FDD9AD62F00}" type="presParOf" srcId="{9F0101FB-35BB-4DC8-A37D-B50C2BEDBBEB}" destId="{2782BFA7-0AA7-4DB4-B8EE-7FE674512E18}" srcOrd="4" destOrd="0" presId="urn:microsoft.com/office/officeart/2005/8/layout/vList2"/>
    <dgm:cxn modelId="{772BAE9F-2F70-4F0D-8EA9-0C5095F7B5D4}" type="presParOf" srcId="{9F0101FB-35BB-4DC8-A37D-B50C2BEDBBEB}" destId="{A147D779-2915-4295-85E1-2D46F76FA09C}" srcOrd="5" destOrd="0" presId="urn:microsoft.com/office/officeart/2005/8/layout/vList2"/>
    <dgm:cxn modelId="{9D207663-8A92-4F02-BE91-D83EBFDA97F1}" type="presParOf" srcId="{9F0101FB-35BB-4DC8-A37D-B50C2BEDBBEB}" destId="{D6EB5248-5AAC-4879-8A1D-DBB517C44227}" srcOrd="6" destOrd="0" presId="urn:microsoft.com/office/officeart/2005/8/layout/vList2"/>
    <dgm:cxn modelId="{0F883143-6D19-4274-87A0-4235F3087DF4}" type="presParOf" srcId="{9F0101FB-35BB-4DC8-A37D-B50C2BEDBBEB}" destId="{045356FC-0ACB-477F-BE02-2A8BE7CC81DF}" srcOrd="7" destOrd="0" presId="urn:microsoft.com/office/officeart/2005/8/layout/vList2"/>
    <dgm:cxn modelId="{99C1AF4F-20A9-4EF5-B631-BBA187D9D015}" type="presParOf" srcId="{9F0101FB-35BB-4DC8-A37D-B50C2BEDBBEB}" destId="{F261FA4C-50D5-47FA-8849-4C53C2CA534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016C77-64F4-4CAB-BD91-C11880AAFB4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CB54498-E69D-4B29-9595-F1B7E74BA1F1}">
      <dgm:prSet/>
      <dgm:spPr/>
      <dgm:t>
        <a:bodyPr/>
        <a:lstStyle/>
        <a:p>
          <a:r>
            <a:rPr lang="en-US" b="0" i="0" baseline="0"/>
            <a:t>You need to eat and drink fewer kcalories and/or burn more kcalories in physical activity.</a:t>
          </a:r>
          <a:endParaRPr lang="en-US"/>
        </a:p>
      </dgm:t>
    </dgm:pt>
    <dgm:pt modelId="{6633F705-093C-42FD-84CC-00091FDC5483}" type="parTrans" cxnId="{03F1109E-1B3C-4616-A54D-E77DAF36B3AE}">
      <dgm:prSet/>
      <dgm:spPr/>
      <dgm:t>
        <a:bodyPr/>
        <a:lstStyle/>
        <a:p>
          <a:endParaRPr lang="en-US"/>
        </a:p>
      </dgm:t>
    </dgm:pt>
    <dgm:pt modelId="{B65BDA11-A292-47D6-ACE1-2E7760002E32}" type="sibTrans" cxnId="{03F1109E-1B3C-4616-A54D-E77DAF36B3AE}">
      <dgm:prSet/>
      <dgm:spPr/>
      <dgm:t>
        <a:bodyPr/>
        <a:lstStyle/>
        <a:p>
          <a:endParaRPr lang="en-US"/>
        </a:p>
      </dgm:t>
    </dgm:pt>
    <dgm:pt modelId="{06082F31-C039-4307-9795-ED382CDC8C41}">
      <dgm:prSet/>
      <dgm:spPr/>
      <dgm:t>
        <a:bodyPr/>
        <a:lstStyle/>
        <a:p>
          <a:r>
            <a:rPr lang="en-US" b="0" i="0" baseline="0"/>
            <a:t>Set a realistic weight loss goal.</a:t>
          </a:r>
          <a:endParaRPr lang="en-US"/>
        </a:p>
      </dgm:t>
    </dgm:pt>
    <dgm:pt modelId="{28DD4833-CDBA-43DD-9918-C14ED9BB5042}" type="parTrans" cxnId="{B8660DF7-0DC8-4886-ACBB-B1D6E9C5A29B}">
      <dgm:prSet/>
      <dgm:spPr/>
      <dgm:t>
        <a:bodyPr/>
        <a:lstStyle/>
        <a:p>
          <a:endParaRPr lang="en-US"/>
        </a:p>
      </dgm:t>
    </dgm:pt>
    <dgm:pt modelId="{5102FF83-0839-4AFF-9376-00B785D98B42}" type="sibTrans" cxnId="{B8660DF7-0DC8-4886-ACBB-B1D6E9C5A29B}">
      <dgm:prSet/>
      <dgm:spPr/>
      <dgm:t>
        <a:bodyPr/>
        <a:lstStyle/>
        <a:p>
          <a:endParaRPr lang="en-US"/>
        </a:p>
      </dgm:t>
    </dgm:pt>
    <dgm:pt modelId="{C2EB1254-44B2-4DCC-9471-E7B63D48D867}">
      <dgm:prSet/>
      <dgm:spPr/>
      <dgm:t>
        <a:bodyPr/>
        <a:lstStyle/>
        <a:p>
          <a:r>
            <a:rPr lang="en-US" b="0" i="0" baseline="0"/>
            <a:t>Even modest weight loss can produce health benefits—lower cholesterol, blood pressure, etc.</a:t>
          </a:r>
          <a:endParaRPr lang="en-US"/>
        </a:p>
      </dgm:t>
    </dgm:pt>
    <dgm:pt modelId="{0F7EBDC2-104D-4BD0-AC82-A51325566B0C}" type="parTrans" cxnId="{38ABA112-F01F-4778-828A-47D52EF72E6F}">
      <dgm:prSet/>
      <dgm:spPr/>
      <dgm:t>
        <a:bodyPr/>
        <a:lstStyle/>
        <a:p>
          <a:endParaRPr lang="en-US"/>
        </a:p>
      </dgm:t>
    </dgm:pt>
    <dgm:pt modelId="{A12D1192-1689-42C1-8979-C19F8961B36D}" type="sibTrans" cxnId="{38ABA112-F01F-4778-828A-47D52EF72E6F}">
      <dgm:prSet/>
      <dgm:spPr/>
      <dgm:t>
        <a:bodyPr/>
        <a:lstStyle/>
        <a:p>
          <a:endParaRPr lang="en-US"/>
        </a:p>
      </dgm:t>
    </dgm:pt>
    <dgm:pt modelId="{5549BAE6-00F4-4938-9E54-DA6EA6E108BE}">
      <dgm:prSet/>
      <dgm:spPr/>
      <dgm:t>
        <a:bodyPr/>
        <a:lstStyle/>
        <a:p>
          <a:r>
            <a:rPr lang="en-US" b="0" i="0" baseline="0"/>
            <a:t>About 25% of the weight dieters lose is lean tissue – mostly muscle.</a:t>
          </a:r>
          <a:endParaRPr lang="en-US"/>
        </a:p>
      </dgm:t>
    </dgm:pt>
    <dgm:pt modelId="{CB2C5FE1-3752-466D-ABA4-4EEA03CC34B4}" type="parTrans" cxnId="{0E9A27C0-74C4-432D-93C8-CEBCFC3DC77A}">
      <dgm:prSet/>
      <dgm:spPr/>
      <dgm:t>
        <a:bodyPr/>
        <a:lstStyle/>
        <a:p>
          <a:endParaRPr lang="en-US"/>
        </a:p>
      </dgm:t>
    </dgm:pt>
    <dgm:pt modelId="{6E8688FE-7516-433F-BE38-3E1F48C414C1}" type="sibTrans" cxnId="{0E9A27C0-74C4-432D-93C8-CEBCFC3DC77A}">
      <dgm:prSet/>
      <dgm:spPr/>
      <dgm:t>
        <a:bodyPr/>
        <a:lstStyle/>
        <a:p>
          <a:endParaRPr lang="en-US"/>
        </a:p>
      </dgm:t>
    </dgm:pt>
    <dgm:pt modelId="{DCEE5840-690D-4D16-8DF9-B70B990AD062}" type="pres">
      <dgm:prSet presAssocID="{C8016C77-64F4-4CAB-BD91-C11880AAFB4B}" presName="root" presStyleCnt="0">
        <dgm:presLayoutVars>
          <dgm:dir/>
          <dgm:resizeHandles val="exact"/>
        </dgm:presLayoutVars>
      </dgm:prSet>
      <dgm:spPr/>
    </dgm:pt>
    <dgm:pt modelId="{BA610648-9544-48D1-B0EB-B61B1B874D18}" type="pres">
      <dgm:prSet presAssocID="{CCB54498-E69D-4B29-9595-F1B7E74BA1F1}" presName="compNode" presStyleCnt="0"/>
      <dgm:spPr/>
    </dgm:pt>
    <dgm:pt modelId="{4789FBD8-9A99-4E60-B7A8-09B08EFF1113}" type="pres">
      <dgm:prSet presAssocID="{CCB54498-E69D-4B29-9595-F1B7E74BA1F1}" presName="bgRect" presStyleLbl="bgShp" presStyleIdx="0" presStyleCnt="4"/>
      <dgm:spPr/>
    </dgm:pt>
    <dgm:pt modelId="{27E631FA-63A9-4907-9B72-6B9FEF38836D}" type="pres">
      <dgm:prSet presAssocID="{CCB54498-E69D-4B29-9595-F1B7E74BA1F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o Smoking"/>
        </a:ext>
      </dgm:extLst>
    </dgm:pt>
    <dgm:pt modelId="{6D24B556-AB85-4350-B651-BF698D8978B2}" type="pres">
      <dgm:prSet presAssocID="{CCB54498-E69D-4B29-9595-F1B7E74BA1F1}" presName="spaceRect" presStyleCnt="0"/>
      <dgm:spPr/>
    </dgm:pt>
    <dgm:pt modelId="{567C7AAD-FC4F-4121-B8F5-74BAAE3C81C7}" type="pres">
      <dgm:prSet presAssocID="{CCB54498-E69D-4B29-9595-F1B7E74BA1F1}" presName="parTx" presStyleLbl="revTx" presStyleIdx="0" presStyleCnt="4">
        <dgm:presLayoutVars>
          <dgm:chMax val="0"/>
          <dgm:chPref val="0"/>
        </dgm:presLayoutVars>
      </dgm:prSet>
      <dgm:spPr/>
    </dgm:pt>
    <dgm:pt modelId="{D626479E-C671-4A72-83CE-97D827A85A35}" type="pres">
      <dgm:prSet presAssocID="{B65BDA11-A292-47D6-ACE1-2E7760002E32}" presName="sibTrans" presStyleCnt="0"/>
      <dgm:spPr/>
    </dgm:pt>
    <dgm:pt modelId="{435C5EE8-4496-4EBD-93EB-8A28AC860F58}" type="pres">
      <dgm:prSet presAssocID="{06082F31-C039-4307-9795-ED382CDC8C41}" presName="compNode" presStyleCnt="0"/>
      <dgm:spPr/>
    </dgm:pt>
    <dgm:pt modelId="{5B50C3B5-8161-44AB-B574-57D53B18A13F}" type="pres">
      <dgm:prSet presAssocID="{06082F31-C039-4307-9795-ED382CDC8C41}" presName="bgRect" presStyleLbl="bgShp" presStyleIdx="1" presStyleCnt="4"/>
      <dgm:spPr/>
    </dgm:pt>
    <dgm:pt modelId="{2C92C328-301B-4A14-AFCE-868E80BBAC49}" type="pres">
      <dgm:prSet presAssocID="{06082F31-C039-4307-9795-ED382CDC8C4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65456338-746E-40BA-83D2-470E03396780}" type="pres">
      <dgm:prSet presAssocID="{06082F31-C039-4307-9795-ED382CDC8C41}" presName="spaceRect" presStyleCnt="0"/>
      <dgm:spPr/>
    </dgm:pt>
    <dgm:pt modelId="{EA8917A9-E432-4492-B0E9-A0D88ACDC23C}" type="pres">
      <dgm:prSet presAssocID="{06082F31-C039-4307-9795-ED382CDC8C41}" presName="parTx" presStyleLbl="revTx" presStyleIdx="1" presStyleCnt="4">
        <dgm:presLayoutVars>
          <dgm:chMax val="0"/>
          <dgm:chPref val="0"/>
        </dgm:presLayoutVars>
      </dgm:prSet>
      <dgm:spPr/>
    </dgm:pt>
    <dgm:pt modelId="{CDCE6C0B-62C9-436D-AB45-86F56C9235FA}" type="pres">
      <dgm:prSet presAssocID="{5102FF83-0839-4AFF-9376-00B785D98B42}" presName="sibTrans" presStyleCnt="0"/>
      <dgm:spPr/>
    </dgm:pt>
    <dgm:pt modelId="{3DAA50F3-609E-4AE7-8F6E-EAD70DA29F93}" type="pres">
      <dgm:prSet presAssocID="{C2EB1254-44B2-4DCC-9471-E7B63D48D867}" presName="compNode" presStyleCnt="0"/>
      <dgm:spPr/>
    </dgm:pt>
    <dgm:pt modelId="{1FC52024-1483-43F4-93A0-B52F52DBE904}" type="pres">
      <dgm:prSet presAssocID="{C2EB1254-44B2-4DCC-9471-E7B63D48D867}" presName="bgRect" presStyleLbl="bgShp" presStyleIdx="2" presStyleCnt="4"/>
      <dgm:spPr/>
    </dgm:pt>
    <dgm:pt modelId="{94809D85-E290-4270-8F9F-40AF543EAC74}" type="pres">
      <dgm:prSet presAssocID="{C2EB1254-44B2-4DCC-9471-E7B63D48D86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Organ"/>
        </a:ext>
      </dgm:extLst>
    </dgm:pt>
    <dgm:pt modelId="{8AD1932A-DCE1-4C62-B73E-0C46CBC113AC}" type="pres">
      <dgm:prSet presAssocID="{C2EB1254-44B2-4DCC-9471-E7B63D48D867}" presName="spaceRect" presStyleCnt="0"/>
      <dgm:spPr/>
    </dgm:pt>
    <dgm:pt modelId="{0E145CD6-BE93-4071-8EAB-A5D8A3346E47}" type="pres">
      <dgm:prSet presAssocID="{C2EB1254-44B2-4DCC-9471-E7B63D48D867}" presName="parTx" presStyleLbl="revTx" presStyleIdx="2" presStyleCnt="4">
        <dgm:presLayoutVars>
          <dgm:chMax val="0"/>
          <dgm:chPref val="0"/>
        </dgm:presLayoutVars>
      </dgm:prSet>
      <dgm:spPr/>
    </dgm:pt>
    <dgm:pt modelId="{4F7B21B6-D488-4C97-818F-4C2EC75B5CAC}" type="pres">
      <dgm:prSet presAssocID="{A12D1192-1689-42C1-8979-C19F8961B36D}" presName="sibTrans" presStyleCnt="0"/>
      <dgm:spPr/>
    </dgm:pt>
    <dgm:pt modelId="{76C1E9DD-E767-4FAF-B015-CEE1468F6D7C}" type="pres">
      <dgm:prSet presAssocID="{5549BAE6-00F4-4938-9E54-DA6EA6E108BE}" presName="compNode" presStyleCnt="0"/>
      <dgm:spPr/>
    </dgm:pt>
    <dgm:pt modelId="{3A793C1E-0FD0-411A-888C-A95E4CED80C1}" type="pres">
      <dgm:prSet presAssocID="{5549BAE6-00F4-4938-9E54-DA6EA6E108BE}" presName="bgRect" presStyleLbl="bgShp" presStyleIdx="3" presStyleCnt="4"/>
      <dgm:spPr/>
    </dgm:pt>
    <dgm:pt modelId="{801911E3-28B3-4597-842E-39A416A10E9E}" type="pres">
      <dgm:prSet presAssocID="{5549BAE6-00F4-4938-9E54-DA6EA6E108B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umbbell"/>
        </a:ext>
      </dgm:extLst>
    </dgm:pt>
    <dgm:pt modelId="{6B47DDAA-283D-48F2-8EA2-AAE78BFC38BD}" type="pres">
      <dgm:prSet presAssocID="{5549BAE6-00F4-4938-9E54-DA6EA6E108BE}" presName="spaceRect" presStyleCnt="0"/>
      <dgm:spPr/>
    </dgm:pt>
    <dgm:pt modelId="{C321965B-6449-4CF7-AE79-E7C7E2E23477}" type="pres">
      <dgm:prSet presAssocID="{5549BAE6-00F4-4938-9E54-DA6EA6E108BE}" presName="parTx" presStyleLbl="revTx" presStyleIdx="3" presStyleCnt="4">
        <dgm:presLayoutVars>
          <dgm:chMax val="0"/>
          <dgm:chPref val="0"/>
        </dgm:presLayoutVars>
      </dgm:prSet>
      <dgm:spPr/>
    </dgm:pt>
  </dgm:ptLst>
  <dgm:cxnLst>
    <dgm:cxn modelId="{3FDB7D02-A7E4-41A1-922F-5926EF3E22CB}" type="presOf" srcId="{5549BAE6-00F4-4938-9E54-DA6EA6E108BE}" destId="{C321965B-6449-4CF7-AE79-E7C7E2E23477}" srcOrd="0" destOrd="0" presId="urn:microsoft.com/office/officeart/2018/2/layout/IconVerticalSolidList"/>
    <dgm:cxn modelId="{38ABA112-F01F-4778-828A-47D52EF72E6F}" srcId="{C8016C77-64F4-4CAB-BD91-C11880AAFB4B}" destId="{C2EB1254-44B2-4DCC-9471-E7B63D48D867}" srcOrd="2" destOrd="0" parTransId="{0F7EBDC2-104D-4BD0-AC82-A51325566B0C}" sibTransId="{A12D1192-1689-42C1-8979-C19F8961B36D}"/>
    <dgm:cxn modelId="{AF5CA78C-5428-403A-839A-C0C0C44ECE87}" type="presOf" srcId="{CCB54498-E69D-4B29-9595-F1B7E74BA1F1}" destId="{567C7AAD-FC4F-4121-B8F5-74BAAE3C81C7}" srcOrd="0" destOrd="0" presId="urn:microsoft.com/office/officeart/2018/2/layout/IconVerticalSolidList"/>
    <dgm:cxn modelId="{03F1109E-1B3C-4616-A54D-E77DAF36B3AE}" srcId="{C8016C77-64F4-4CAB-BD91-C11880AAFB4B}" destId="{CCB54498-E69D-4B29-9595-F1B7E74BA1F1}" srcOrd="0" destOrd="0" parTransId="{6633F705-093C-42FD-84CC-00091FDC5483}" sibTransId="{B65BDA11-A292-47D6-ACE1-2E7760002E32}"/>
    <dgm:cxn modelId="{50D8A7BE-AC83-402D-933D-BC3D45D88C05}" type="presOf" srcId="{C8016C77-64F4-4CAB-BD91-C11880AAFB4B}" destId="{DCEE5840-690D-4D16-8DF9-B70B990AD062}" srcOrd="0" destOrd="0" presId="urn:microsoft.com/office/officeart/2018/2/layout/IconVerticalSolidList"/>
    <dgm:cxn modelId="{0E9A27C0-74C4-432D-93C8-CEBCFC3DC77A}" srcId="{C8016C77-64F4-4CAB-BD91-C11880AAFB4B}" destId="{5549BAE6-00F4-4938-9E54-DA6EA6E108BE}" srcOrd="3" destOrd="0" parTransId="{CB2C5FE1-3752-466D-ABA4-4EEA03CC34B4}" sibTransId="{6E8688FE-7516-433F-BE38-3E1F48C414C1}"/>
    <dgm:cxn modelId="{0B7467EA-B86D-4365-B158-D14C104E40FA}" type="presOf" srcId="{06082F31-C039-4307-9795-ED382CDC8C41}" destId="{EA8917A9-E432-4492-B0E9-A0D88ACDC23C}" srcOrd="0" destOrd="0" presId="urn:microsoft.com/office/officeart/2018/2/layout/IconVerticalSolidList"/>
    <dgm:cxn modelId="{B410E3EE-F479-43C6-B846-8F18878BF8BC}" type="presOf" srcId="{C2EB1254-44B2-4DCC-9471-E7B63D48D867}" destId="{0E145CD6-BE93-4071-8EAB-A5D8A3346E47}" srcOrd="0" destOrd="0" presId="urn:microsoft.com/office/officeart/2018/2/layout/IconVerticalSolidList"/>
    <dgm:cxn modelId="{B8660DF7-0DC8-4886-ACBB-B1D6E9C5A29B}" srcId="{C8016C77-64F4-4CAB-BD91-C11880AAFB4B}" destId="{06082F31-C039-4307-9795-ED382CDC8C41}" srcOrd="1" destOrd="0" parTransId="{28DD4833-CDBA-43DD-9918-C14ED9BB5042}" sibTransId="{5102FF83-0839-4AFF-9376-00B785D98B42}"/>
    <dgm:cxn modelId="{05FDDB84-BA70-44FA-8E80-3AF0997DA47E}" type="presParOf" srcId="{DCEE5840-690D-4D16-8DF9-B70B990AD062}" destId="{BA610648-9544-48D1-B0EB-B61B1B874D18}" srcOrd="0" destOrd="0" presId="urn:microsoft.com/office/officeart/2018/2/layout/IconVerticalSolidList"/>
    <dgm:cxn modelId="{0E8CBD08-D49E-4995-A623-D8594DBBA4EF}" type="presParOf" srcId="{BA610648-9544-48D1-B0EB-B61B1B874D18}" destId="{4789FBD8-9A99-4E60-B7A8-09B08EFF1113}" srcOrd="0" destOrd="0" presId="urn:microsoft.com/office/officeart/2018/2/layout/IconVerticalSolidList"/>
    <dgm:cxn modelId="{8CC9056E-2419-4496-959E-E1EE0D81A997}" type="presParOf" srcId="{BA610648-9544-48D1-B0EB-B61B1B874D18}" destId="{27E631FA-63A9-4907-9B72-6B9FEF38836D}" srcOrd="1" destOrd="0" presId="urn:microsoft.com/office/officeart/2018/2/layout/IconVerticalSolidList"/>
    <dgm:cxn modelId="{07534177-1A9C-4478-979D-8AB5E2F306C5}" type="presParOf" srcId="{BA610648-9544-48D1-B0EB-B61B1B874D18}" destId="{6D24B556-AB85-4350-B651-BF698D8978B2}" srcOrd="2" destOrd="0" presId="urn:microsoft.com/office/officeart/2018/2/layout/IconVerticalSolidList"/>
    <dgm:cxn modelId="{7974833D-BB5A-44E7-A972-00805FA810BD}" type="presParOf" srcId="{BA610648-9544-48D1-B0EB-B61B1B874D18}" destId="{567C7AAD-FC4F-4121-B8F5-74BAAE3C81C7}" srcOrd="3" destOrd="0" presId="urn:microsoft.com/office/officeart/2018/2/layout/IconVerticalSolidList"/>
    <dgm:cxn modelId="{42B0319D-E993-406E-B433-5BA9032DA843}" type="presParOf" srcId="{DCEE5840-690D-4D16-8DF9-B70B990AD062}" destId="{D626479E-C671-4A72-83CE-97D827A85A35}" srcOrd="1" destOrd="0" presId="urn:microsoft.com/office/officeart/2018/2/layout/IconVerticalSolidList"/>
    <dgm:cxn modelId="{B2A514CE-4ECE-48B6-9E8D-DB8783E4787F}" type="presParOf" srcId="{DCEE5840-690D-4D16-8DF9-B70B990AD062}" destId="{435C5EE8-4496-4EBD-93EB-8A28AC860F58}" srcOrd="2" destOrd="0" presId="urn:microsoft.com/office/officeart/2018/2/layout/IconVerticalSolidList"/>
    <dgm:cxn modelId="{819370D0-1218-4EFD-8214-0EF2EBD7EBDE}" type="presParOf" srcId="{435C5EE8-4496-4EBD-93EB-8A28AC860F58}" destId="{5B50C3B5-8161-44AB-B574-57D53B18A13F}" srcOrd="0" destOrd="0" presId="urn:microsoft.com/office/officeart/2018/2/layout/IconVerticalSolidList"/>
    <dgm:cxn modelId="{6662E7FE-63BC-4D27-BDC0-802FB64E5411}" type="presParOf" srcId="{435C5EE8-4496-4EBD-93EB-8A28AC860F58}" destId="{2C92C328-301B-4A14-AFCE-868E80BBAC49}" srcOrd="1" destOrd="0" presId="urn:microsoft.com/office/officeart/2018/2/layout/IconVerticalSolidList"/>
    <dgm:cxn modelId="{E7A42FED-01BE-4F72-A02A-806262C2C2F1}" type="presParOf" srcId="{435C5EE8-4496-4EBD-93EB-8A28AC860F58}" destId="{65456338-746E-40BA-83D2-470E03396780}" srcOrd="2" destOrd="0" presId="urn:microsoft.com/office/officeart/2018/2/layout/IconVerticalSolidList"/>
    <dgm:cxn modelId="{8F937B13-84B5-4039-A3D9-B9CDC53A286C}" type="presParOf" srcId="{435C5EE8-4496-4EBD-93EB-8A28AC860F58}" destId="{EA8917A9-E432-4492-B0E9-A0D88ACDC23C}" srcOrd="3" destOrd="0" presId="urn:microsoft.com/office/officeart/2018/2/layout/IconVerticalSolidList"/>
    <dgm:cxn modelId="{FC8FE263-B545-45A6-A72F-3926C5278D6A}" type="presParOf" srcId="{DCEE5840-690D-4D16-8DF9-B70B990AD062}" destId="{CDCE6C0B-62C9-436D-AB45-86F56C9235FA}" srcOrd="3" destOrd="0" presId="urn:microsoft.com/office/officeart/2018/2/layout/IconVerticalSolidList"/>
    <dgm:cxn modelId="{B8396BED-2A83-48A9-A3A6-D27D4BED58CA}" type="presParOf" srcId="{DCEE5840-690D-4D16-8DF9-B70B990AD062}" destId="{3DAA50F3-609E-4AE7-8F6E-EAD70DA29F93}" srcOrd="4" destOrd="0" presId="urn:microsoft.com/office/officeart/2018/2/layout/IconVerticalSolidList"/>
    <dgm:cxn modelId="{8348A911-C90C-4DB0-B14B-88D5A4E622D4}" type="presParOf" srcId="{3DAA50F3-609E-4AE7-8F6E-EAD70DA29F93}" destId="{1FC52024-1483-43F4-93A0-B52F52DBE904}" srcOrd="0" destOrd="0" presId="urn:microsoft.com/office/officeart/2018/2/layout/IconVerticalSolidList"/>
    <dgm:cxn modelId="{EABF54C2-7299-47E0-B2EE-A037C979ABED}" type="presParOf" srcId="{3DAA50F3-609E-4AE7-8F6E-EAD70DA29F93}" destId="{94809D85-E290-4270-8F9F-40AF543EAC74}" srcOrd="1" destOrd="0" presId="urn:microsoft.com/office/officeart/2018/2/layout/IconVerticalSolidList"/>
    <dgm:cxn modelId="{8DEDF030-2D7F-413F-8794-56E7D05C7BF1}" type="presParOf" srcId="{3DAA50F3-609E-4AE7-8F6E-EAD70DA29F93}" destId="{8AD1932A-DCE1-4C62-B73E-0C46CBC113AC}" srcOrd="2" destOrd="0" presId="urn:microsoft.com/office/officeart/2018/2/layout/IconVerticalSolidList"/>
    <dgm:cxn modelId="{257399CF-4CC8-4683-B845-28F203F72D89}" type="presParOf" srcId="{3DAA50F3-609E-4AE7-8F6E-EAD70DA29F93}" destId="{0E145CD6-BE93-4071-8EAB-A5D8A3346E47}" srcOrd="3" destOrd="0" presId="urn:microsoft.com/office/officeart/2018/2/layout/IconVerticalSolidList"/>
    <dgm:cxn modelId="{A20D4446-08A1-4B02-A5BE-46E42874E106}" type="presParOf" srcId="{DCEE5840-690D-4D16-8DF9-B70B990AD062}" destId="{4F7B21B6-D488-4C97-818F-4C2EC75B5CAC}" srcOrd="5" destOrd="0" presId="urn:microsoft.com/office/officeart/2018/2/layout/IconVerticalSolidList"/>
    <dgm:cxn modelId="{E5774ED5-D3C8-4DF8-AC5A-58BF988C81F1}" type="presParOf" srcId="{DCEE5840-690D-4D16-8DF9-B70B990AD062}" destId="{76C1E9DD-E767-4FAF-B015-CEE1468F6D7C}" srcOrd="6" destOrd="0" presId="urn:microsoft.com/office/officeart/2018/2/layout/IconVerticalSolidList"/>
    <dgm:cxn modelId="{987E4D53-4787-4500-BC2F-A06DCD758BBA}" type="presParOf" srcId="{76C1E9DD-E767-4FAF-B015-CEE1468F6D7C}" destId="{3A793C1E-0FD0-411A-888C-A95E4CED80C1}" srcOrd="0" destOrd="0" presId="urn:microsoft.com/office/officeart/2018/2/layout/IconVerticalSolidList"/>
    <dgm:cxn modelId="{C1779557-D442-4066-B2BB-43CE09B3CA26}" type="presParOf" srcId="{76C1E9DD-E767-4FAF-B015-CEE1468F6D7C}" destId="{801911E3-28B3-4597-842E-39A416A10E9E}" srcOrd="1" destOrd="0" presId="urn:microsoft.com/office/officeart/2018/2/layout/IconVerticalSolidList"/>
    <dgm:cxn modelId="{776E2107-9F7F-43F8-80A0-FF67A82DC639}" type="presParOf" srcId="{76C1E9DD-E767-4FAF-B015-CEE1468F6D7C}" destId="{6B47DDAA-283D-48F2-8EA2-AAE78BFC38BD}" srcOrd="2" destOrd="0" presId="urn:microsoft.com/office/officeart/2018/2/layout/IconVerticalSolidList"/>
    <dgm:cxn modelId="{192D1825-A8FF-4361-B21E-58179A6A1C58}" type="presParOf" srcId="{76C1E9DD-E767-4FAF-B015-CEE1468F6D7C}" destId="{C321965B-6449-4CF7-AE79-E7C7E2E23477}"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D3B412-33B0-4E2B-8601-F9FFD4332CD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FEBB238-662E-4E55-A5F2-F72ED69F3541}">
      <dgm:prSet/>
      <dgm:spPr/>
      <dgm:t>
        <a:bodyPr/>
        <a:lstStyle/>
        <a:p>
          <a:r>
            <a:rPr lang="en-US" b="0" i="0" baseline="0"/>
            <a:t>A. Eating plan</a:t>
          </a:r>
          <a:endParaRPr lang="en-US"/>
        </a:p>
      </dgm:t>
    </dgm:pt>
    <dgm:pt modelId="{60121F2F-B8E1-4269-BA90-ACE8DF88016E}" type="parTrans" cxnId="{D9148A73-B947-470D-A0B6-842465DCB89A}">
      <dgm:prSet/>
      <dgm:spPr/>
      <dgm:t>
        <a:bodyPr/>
        <a:lstStyle/>
        <a:p>
          <a:endParaRPr lang="en-US"/>
        </a:p>
      </dgm:t>
    </dgm:pt>
    <dgm:pt modelId="{BBB92863-7061-4B84-9270-82BB7DB174E9}" type="sibTrans" cxnId="{D9148A73-B947-470D-A0B6-842465DCB89A}">
      <dgm:prSet/>
      <dgm:spPr/>
      <dgm:t>
        <a:bodyPr/>
        <a:lstStyle/>
        <a:p>
          <a:endParaRPr lang="en-US"/>
        </a:p>
      </dgm:t>
    </dgm:pt>
    <dgm:pt modelId="{DA8208B1-C053-4A7D-8313-F37765E3FE0D}">
      <dgm:prSet/>
      <dgm:spPr/>
      <dgm:t>
        <a:bodyPr/>
        <a:lstStyle/>
        <a:p>
          <a:r>
            <a:rPr lang="en-US" b="0" i="0" baseline="0"/>
            <a:t>B. Exercise</a:t>
          </a:r>
          <a:endParaRPr lang="en-US"/>
        </a:p>
      </dgm:t>
    </dgm:pt>
    <dgm:pt modelId="{66801D9C-B600-4631-AEC8-EF2BA61FE0A3}" type="parTrans" cxnId="{D47BAB72-11F0-4544-AE03-2C59BE9806DC}">
      <dgm:prSet/>
      <dgm:spPr/>
      <dgm:t>
        <a:bodyPr/>
        <a:lstStyle/>
        <a:p>
          <a:endParaRPr lang="en-US"/>
        </a:p>
      </dgm:t>
    </dgm:pt>
    <dgm:pt modelId="{E34598B3-C94A-4C57-9C07-AA2291F003F2}" type="sibTrans" cxnId="{D47BAB72-11F0-4544-AE03-2C59BE9806DC}">
      <dgm:prSet/>
      <dgm:spPr/>
      <dgm:t>
        <a:bodyPr/>
        <a:lstStyle/>
        <a:p>
          <a:endParaRPr lang="en-US"/>
        </a:p>
      </dgm:t>
    </dgm:pt>
    <dgm:pt modelId="{1DDECC68-5EAD-4B6E-B345-ECC931F78B80}">
      <dgm:prSet/>
      <dgm:spPr/>
      <dgm:t>
        <a:bodyPr/>
        <a:lstStyle/>
        <a:p>
          <a:r>
            <a:rPr lang="en-US" b="0" i="0" baseline="0"/>
            <a:t>C. Behavioral and attitude modification</a:t>
          </a:r>
          <a:endParaRPr lang="en-US"/>
        </a:p>
      </dgm:t>
    </dgm:pt>
    <dgm:pt modelId="{9EBDEAE0-605C-420D-9795-B30CEBF3EB44}" type="parTrans" cxnId="{8BFF0F92-0DFD-4028-99E7-E3DF64A8666F}">
      <dgm:prSet/>
      <dgm:spPr/>
      <dgm:t>
        <a:bodyPr/>
        <a:lstStyle/>
        <a:p>
          <a:endParaRPr lang="en-US"/>
        </a:p>
      </dgm:t>
    </dgm:pt>
    <dgm:pt modelId="{34FA0017-A865-4F3E-A452-C0C68BEC85FF}" type="sibTrans" cxnId="{8BFF0F92-0DFD-4028-99E7-E3DF64A8666F}">
      <dgm:prSet/>
      <dgm:spPr/>
      <dgm:t>
        <a:bodyPr/>
        <a:lstStyle/>
        <a:p>
          <a:endParaRPr lang="en-US"/>
        </a:p>
      </dgm:t>
    </dgm:pt>
    <dgm:pt modelId="{C2E94539-61E6-4C1E-8F9D-BE415BA30BE2}">
      <dgm:prSet/>
      <dgm:spPr/>
      <dgm:t>
        <a:bodyPr/>
        <a:lstStyle/>
        <a:p>
          <a:r>
            <a:rPr lang="en-US" b="0" i="0" baseline="0"/>
            <a:t>D. Social support</a:t>
          </a:r>
          <a:endParaRPr lang="en-US"/>
        </a:p>
      </dgm:t>
    </dgm:pt>
    <dgm:pt modelId="{AD29C009-F6BB-4C1C-90F0-8AA73172A416}" type="parTrans" cxnId="{55F16084-213E-4381-AECF-17AB7A66E252}">
      <dgm:prSet/>
      <dgm:spPr/>
      <dgm:t>
        <a:bodyPr/>
        <a:lstStyle/>
        <a:p>
          <a:endParaRPr lang="en-US"/>
        </a:p>
      </dgm:t>
    </dgm:pt>
    <dgm:pt modelId="{E559B1C5-D486-4CF4-B294-C9A4813B0445}" type="sibTrans" cxnId="{55F16084-213E-4381-AECF-17AB7A66E252}">
      <dgm:prSet/>
      <dgm:spPr/>
      <dgm:t>
        <a:bodyPr/>
        <a:lstStyle/>
        <a:p>
          <a:endParaRPr lang="en-US"/>
        </a:p>
      </dgm:t>
    </dgm:pt>
    <dgm:pt modelId="{36658EC7-F94B-44E3-AD2C-BCE512CB8CA8}">
      <dgm:prSet/>
      <dgm:spPr/>
      <dgm:t>
        <a:bodyPr/>
        <a:lstStyle/>
        <a:p>
          <a:r>
            <a:rPr lang="en-US" b="0" i="0" baseline="0"/>
            <a:t>E. Support to maintain weight loss</a:t>
          </a:r>
          <a:endParaRPr lang="en-US"/>
        </a:p>
      </dgm:t>
    </dgm:pt>
    <dgm:pt modelId="{6DFA1935-4983-40A5-B4BA-1E35A1A724DA}" type="parTrans" cxnId="{3B76EFC3-35C3-4714-99C6-E62D560170F8}">
      <dgm:prSet/>
      <dgm:spPr/>
      <dgm:t>
        <a:bodyPr/>
        <a:lstStyle/>
        <a:p>
          <a:endParaRPr lang="en-US"/>
        </a:p>
      </dgm:t>
    </dgm:pt>
    <dgm:pt modelId="{F4C5D977-996B-46A7-96B4-EC1DEEDA2E89}" type="sibTrans" cxnId="{3B76EFC3-35C3-4714-99C6-E62D560170F8}">
      <dgm:prSet/>
      <dgm:spPr/>
      <dgm:t>
        <a:bodyPr/>
        <a:lstStyle/>
        <a:p>
          <a:endParaRPr lang="en-US"/>
        </a:p>
      </dgm:t>
    </dgm:pt>
    <dgm:pt modelId="{29E9BA67-2CB7-43EB-B3BF-EDD7F4FA8CC6}" type="pres">
      <dgm:prSet presAssocID="{1AD3B412-33B0-4E2B-8601-F9FFD4332CDF}" presName="linear" presStyleCnt="0">
        <dgm:presLayoutVars>
          <dgm:animLvl val="lvl"/>
          <dgm:resizeHandles val="exact"/>
        </dgm:presLayoutVars>
      </dgm:prSet>
      <dgm:spPr/>
    </dgm:pt>
    <dgm:pt modelId="{5F8A8B30-AAD7-4A7B-8DAD-A36E3E39F37D}" type="pres">
      <dgm:prSet presAssocID="{FFEBB238-662E-4E55-A5F2-F72ED69F3541}" presName="parentText" presStyleLbl="node1" presStyleIdx="0" presStyleCnt="5">
        <dgm:presLayoutVars>
          <dgm:chMax val="0"/>
          <dgm:bulletEnabled val="1"/>
        </dgm:presLayoutVars>
      </dgm:prSet>
      <dgm:spPr/>
    </dgm:pt>
    <dgm:pt modelId="{42463D4B-70CC-4D51-A7E5-1C2222888461}" type="pres">
      <dgm:prSet presAssocID="{BBB92863-7061-4B84-9270-82BB7DB174E9}" presName="spacer" presStyleCnt="0"/>
      <dgm:spPr/>
    </dgm:pt>
    <dgm:pt modelId="{0C8CDEFF-0E0F-4F89-886E-6F144F8C24CE}" type="pres">
      <dgm:prSet presAssocID="{DA8208B1-C053-4A7D-8313-F37765E3FE0D}" presName="parentText" presStyleLbl="node1" presStyleIdx="1" presStyleCnt="5">
        <dgm:presLayoutVars>
          <dgm:chMax val="0"/>
          <dgm:bulletEnabled val="1"/>
        </dgm:presLayoutVars>
      </dgm:prSet>
      <dgm:spPr/>
    </dgm:pt>
    <dgm:pt modelId="{B5B585A6-6750-46B5-B529-854B00C49499}" type="pres">
      <dgm:prSet presAssocID="{E34598B3-C94A-4C57-9C07-AA2291F003F2}" presName="spacer" presStyleCnt="0"/>
      <dgm:spPr/>
    </dgm:pt>
    <dgm:pt modelId="{53EF21A7-9C0F-4871-A153-4DB4D89F24C4}" type="pres">
      <dgm:prSet presAssocID="{1DDECC68-5EAD-4B6E-B345-ECC931F78B80}" presName="parentText" presStyleLbl="node1" presStyleIdx="2" presStyleCnt="5">
        <dgm:presLayoutVars>
          <dgm:chMax val="0"/>
          <dgm:bulletEnabled val="1"/>
        </dgm:presLayoutVars>
      </dgm:prSet>
      <dgm:spPr/>
    </dgm:pt>
    <dgm:pt modelId="{24334807-A41D-4272-94CB-FBEE5E5D23F5}" type="pres">
      <dgm:prSet presAssocID="{34FA0017-A865-4F3E-A452-C0C68BEC85FF}" presName="spacer" presStyleCnt="0"/>
      <dgm:spPr/>
    </dgm:pt>
    <dgm:pt modelId="{5C03B118-300A-41F6-A34B-BF4427607671}" type="pres">
      <dgm:prSet presAssocID="{C2E94539-61E6-4C1E-8F9D-BE415BA30BE2}" presName="parentText" presStyleLbl="node1" presStyleIdx="3" presStyleCnt="5">
        <dgm:presLayoutVars>
          <dgm:chMax val="0"/>
          <dgm:bulletEnabled val="1"/>
        </dgm:presLayoutVars>
      </dgm:prSet>
      <dgm:spPr/>
    </dgm:pt>
    <dgm:pt modelId="{623F3046-0330-4956-B779-43204469C8C3}" type="pres">
      <dgm:prSet presAssocID="{E559B1C5-D486-4CF4-B294-C9A4813B0445}" presName="spacer" presStyleCnt="0"/>
      <dgm:spPr/>
    </dgm:pt>
    <dgm:pt modelId="{2FD0E09A-0EA7-44CD-9B06-F0F6ACF75A08}" type="pres">
      <dgm:prSet presAssocID="{36658EC7-F94B-44E3-AD2C-BCE512CB8CA8}" presName="parentText" presStyleLbl="node1" presStyleIdx="4" presStyleCnt="5">
        <dgm:presLayoutVars>
          <dgm:chMax val="0"/>
          <dgm:bulletEnabled val="1"/>
        </dgm:presLayoutVars>
      </dgm:prSet>
      <dgm:spPr/>
    </dgm:pt>
  </dgm:ptLst>
  <dgm:cxnLst>
    <dgm:cxn modelId="{FC96FD2F-43AD-4D2F-A7D7-0C9CBDD02385}" type="presOf" srcId="{FFEBB238-662E-4E55-A5F2-F72ED69F3541}" destId="{5F8A8B30-AAD7-4A7B-8DAD-A36E3E39F37D}" srcOrd="0" destOrd="0" presId="urn:microsoft.com/office/officeart/2005/8/layout/vList2"/>
    <dgm:cxn modelId="{1E053032-35FF-46E9-82D9-14AD9D24194D}" type="presOf" srcId="{C2E94539-61E6-4C1E-8F9D-BE415BA30BE2}" destId="{5C03B118-300A-41F6-A34B-BF4427607671}" srcOrd="0" destOrd="0" presId="urn:microsoft.com/office/officeart/2005/8/layout/vList2"/>
    <dgm:cxn modelId="{D47BAB72-11F0-4544-AE03-2C59BE9806DC}" srcId="{1AD3B412-33B0-4E2B-8601-F9FFD4332CDF}" destId="{DA8208B1-C053-4A7D-8313-F37765E3FE0D}" srcOrd="1" destOrd="0" parTransId="{66801D9C-B600-4631-AEC8-EF2BA61FE0A3}" sibTransId="{E34598B3-C94A-4C57-9C07-AA2291F003F2}"/>
    <dgm:cxn modelId="{D9148A73-B947-470D-A0B6-842465DCB89A}" srcId="{1AD3B412-33B0-4E2B-8601-F9FFD4332CDF}" destId="{FFEBB238-662E-4E55-A5F2-F72ED69F3541}" srcOrd="0" destOrd="0" parTransId="{60121F2F-B8E1-4269-BA90-ACE8DF88016E}" sibTransId="{BBB92863-7061-4B84-9270-82BB7DB174E9}"/>
    <dgm:cxn modelId="{55F16084-213E-4381-AECF-17AB7A66E252}" srcId="{1AD3B412-33B0-4E2B-8601-F9FFD4332CDF}" destId="{C2E94539-61E6-4C1E-8F9D-BE415BA30BE2}" srcOrd="3" destOrd="0" parTransId="{AD29C009-F6BB-4C1C-90F0-8AA73172A416}" sibTransId="{E559B1C5-D486-4CF4-B294-C9A4813B0445}"/>
    <dgm:cxn modelId="{4FB3C08E-267A-48CF-A23D-1D786589CE9B}" type="presOf" srcId="{DA8208B1-C053-4A7D-8313-F37765E3FE0D}" destId="{0C8CDEFF-0E0F-4F89-886E-6F144F8C24CE}" srcOrd="0" destOrd="0" presId="urn:microsoft.com/office/officeart/2005/8/layout/vList2"/>
    <dgm:cxn modelId="{4D24B691-7F12-4B0A-8DB9-D7ECE5CEB201}" type="presOf" srcId="{36658EC7-F94B-44E3-AD2C-BCE512CB8CA8}" destId="{2FD0E09A-0EA7-44CD-9B06-F0F6ACF75A08}" srcOrd="0" destOrd="0" presId="urn:microsoft.com/office/officeart/2005/8/layout/vList2"/>
    <dgm:cxn modelId="{8BFF0F92-0DFD-4028-99E7-E3DF64A8666F}" srcId="{1AD3B412-33B0-4E2B-8601-F9FFD4332CDF}" destId="{1DDECC68-5EAD-4B6E-B345-ECC931F78B80}" srcOrd="2" destOrd="0" parTransId="{9EBDEAE0-605C-420D-9795-B30CEBF3EB44}" sibTransId="{34FA0017-A865-4F3E-A452-C0C68BEC85FF}"/>
    <dgm:cxn modelId="{0AF36FA6-D5CB-4FDA-9CC0-5E962503E1F5}" type="presOf" srcId="{1DDECC68-5EAD-4B6E-B345-ECC931F78B80}" destId="{53EF21A7-9C0F-4871-A153-4DB4D89F24C4}" srcOrd="0" destOrd="0" presId="urn:microsoft.com/office/officeart/2005/8/layout/vList2"/>
    <dgm:cxn modelId="{3B76EFC3-35C3-4714-99C6-E62D560170F8}" srcId="{1AD3B412-33B0-4E2B-8601-F9FFD4332CDF}" destId="{36658EC7-F94B-44E3-AD2C-BCE512CB8CA8}" srcOrd="4" destOrd="0" parTransId="{6DFA1935-4983-40A5-B4BA-1E35A1A724DA}" sibTransId="{F4C5D977-996B-46A7-96B4-EC1DEEDA2E89}"/>
    <dgm:cxn modelId="{01988CF8-4EAF-4CAF-A0B8-203B6B74918B}" type="presOf" srcId="{1AD3B412-33B0-4E2B-8601-F9FFD4332CDF}" destId="{29E9BA67-2CB7-43EB-B3BF-EDD7F4FA8CC6}" srcOrd="0" destOrd="0" presId="urn:microsoft.com/office/officeart/2005/8/layout/vList2"/>
    <dgm:cxn modelId="{9258B3C5-9A33-4D86-8B98-17653BA2BD8E}" type="presParOf" srcId="{29E9BA67-2CB7-43EB-B3BF-EDD7F4FA8CC6}" destId="{5F8A8B30-AAD7-4A7B-8DAD-A36E3E39F37D}" srcOrd="0" destOrd="0" presId="urn:microsoft.com/office/officeart/2005/8/layout/vList2"/>
    <dgm:cxn modelId="{CAFA617B-75D4-4B32-ABC9-0A156FB5A78E}" type="presParOf" srcId="{29E9BA67-2CB7-43EB-B3BF-EDD7F4FA8CC6}" destId="{42463D4B-70CC-4D51-A7E5-1C2222888461}" srcOrd="1" destOrd="0" presId="urn:microsoft.com/office/officeart/2005/8/layout/vList2"/>
    <dgm:cxn modelId="{0E902B20-AB00-4556-8318-F3962116CC89}" type="presParOf" srcId="{29E9BA67-2CB7-43EB-B3BF-EDD7F4FA8CC6}" destId="{0C8CDEFF-0E0F-4F89-886E-6F144F8C24CE}" srcOrd="2" destOrd="0" presId="urn:microsoft.com/office/officeart/2005/8/layout/vList2"/>
    <dgm:cxn modelId="{C93B3BF4-EA65-4C6A-8EEA-BCE1C2E814DB}" type="presParOf" srcId="{29E9BA67-2CB7-43EB-B3BF-EDD7F4FA8CC6}" destId="{B5B585A6-6750-46B5-B529-854B00C49499}" srcOrd="3" destOrd="0" presId="urn:microsoft.com/office/officeart/2005/8/layout/vList2"/>
    <dgm:cxn modelId="{49EA4549-11A5-493F-AD7A-C5587FC211DB}" type="presParOf" srcId="{29E9BA67-2CB7-43EB-B3BF-EDD7F4FA8CC6}" destId="{53EF21A7-9C0F-4871-A153-4DB4D89F24C4}" srcOrd="4" destOrd="0" presId="urn:microsoft.com/office/officeart/2005/8/layout/vList2"/>
    <dgm:cxn modelId="{0DC43C59-7BA4-4952-B2A0-BD4C1EB7DA79}" type="presParOf" srcId="{29E9BA67-2CB7-43EB-B3BF-EDD7F4FA8CC6}" destId="{24334807-A41D-4272-94CB-FBEE5E5D23F5}" srcOrd="5" destOrd="0" presId="urn:microsoft.com/office/officeart/2005/8/layout/vList2"/>
    <dgm:cxn modelId="{D077393E-CA97-4233-89B5-F32563A174DF}" type="presParOf" srcId="{29E9BA67-2CB7-43EB-B3BF-EDD7F4FA8CC6}" destId="{5C03B118-300A-41F6-A34B-BF4427607671}" srcOrd="6" destOrd="0" presId="urn:microsoft.com/office/officeart/2005/8/layout/vList2"/>
    <dgm:cxn modelId="{E321AC74-8C22-4A65-A9ED-D893B42F2F6C}" type="presParOf" srcId="{29E9BA67-2CB7-43EB-B3BF-EDD7F4FA8CC6}" destId="{623F3046-0330-4956-B779-43204469C8C3}" srcOrd="7" destOrd="0" presId="urn:microsoft.com/office/officeart/2005/8/layout/vList2"/>
    <dgm:cxn modelId="{9A6E66CF-9DDD-44D4-8BF7-91EE0FA49D97}" type="presParOf" srcId="{29E9BA67-2CB7-43EB-B3BF-EDD7F4FA8CC6}" destId="{2FD0E09A-0EA7-44CD-9B06-F0F6ACF75A08}"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B70E62-040E-43B0-927F-936635143AC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BAA9907-1CB1-4FE9-BEE4-167E69D33F7A}">
      <dgm:prSet/>
      <dgm:spPr/>
      <dgm:t>
        <a:bodyPr/>
        <a:lstStyle/>
        <a:p>
          <a:r>
            <a:rPr lang="en-US" b="0" i="0" baseline="0"/>
            <a:t>You have to restrict kcalories.</a:t>
          </a:r>
          <a:endParaRPr lang="en-US"/>
        </a:p>
      </dgm:t>
    </dgm:pt>
    <dgm:pt modelId="{DC5A7463-91B7-4038-8D11-63DD0929009E}" type="parTrans" cxnId="{443CDD56-990C-4035-9CE5-19B9CE88AC90}">
      <dgm:prSet/>
      <dgm:spPr/>
      <dgm:t>
        <a:bodyPr/>
        <a:lstStyle/>
        <a:p>
          <a:endParaRPr lang="en-US"/>
        </a:p>
      </dgm:t>
    </dgm:pt>
    <dgm:pt modelId="{54299944-4BA4-4ACA-B69B-7F594310B3B3}" type="sibTrans" cxnId="{443CDD56-990C-4035-9CE5-19B9CE88AC90}">
      <dgm:prSet/>
      <dgm:spPr/>
      <dgm:t>
        <a:bodyPr/>
        <a:lstStyle/>
        <a:p>
          <a:endParaRPr lang="en-US"/>
        </a:p>
      </dgm:t>
    </dgm:pt>
    <dgm:pt modelId="{59A7F28C-8836-4C6E-B4E0-0A23A633471C}">
      <dgm:prSet/>
      <dgm:spPr/>
      <dgm:t>
        <a:bodyPr/>
        <a:lstStyle/>
        <a:p>
          <a:r>
            <a:rPr lang="en-US" b="0" i="0" baseline="0"/>
            <a:t>Weight loss isn’t just about a “diet”—it’s about an ongoing lifestyle that includes long-term changes in daily eating and exercise habits.</a:t>
          </a:r>
          <a:endParaRPr lang="en-US"/>
        </a:p>
      </dgm:t>
    </dgm:pt>
    <dgm:pt modelId="{C30E5BAD-EA00-4C75-B3F8-FE175F57A379}" type="parTrans" cxnId="{6BF0BD0B-AF8C-4930-9155-4A63547D1B3F}">
      <dgm:prSet/>
      <dgm:spPr/>
      <dgm:t>
        <a:bodyPr/>
        <a:lstStyle/>
        <a:p>
          <a:endParaRPr lang="en-US"/>
        </a:p>
      </dgm:t>
    </dgm:pt>
    <dgm:pt modelId="{0EB311B8-F685-4913-9FBB-9224D1271CB7}" type="sibTrans" cxnId="{6BF0BD0B-AF8C-4930-9155-4A63547D1B3F}">
      <dgm:prSet/>
      <dgm:spPr/>
      <dgm:t>
        <a:bodyPr/>
        <a:lstStyle/>
        <a:p>
          <a:endParaRPr lang="en-US"/>
        </a:p>
      </dgm:t>
    </dgm:pt>
    <dgm:pt modelId="{D6356D42-D9D3-4EDC-83CB-B18AC0DFD0B8}" type="pres">
      <dgm:prSet presAssocID="{A7B70E62-040E-43B0-927F-936635143ACA}" presName="linear" presStyleCnt="0">
        <dgm:presLayoutVars>
          <dgm:animLvl val="lvl"/>
          <dgm:resizeHandles val="exact"/>
        </dgm:presLayoutVars>
      </dgm:prSet>
      <dgm:spPr/>
    </dgm:pt>
    <dgm:pt modelId="{D9B18402-5F02-4D38-9AEA-5AE4C0FF76EA}" type="pres">
      <dgm:prSet presAssocID="{6BAA9907-1CB1-4FE9-BEE4-167E69D33F7A}" presName="parentText" presStyleLbl="node1" presStyleIdx="0" presStyleCnt="2">
        <dgm:presLayoutVars>
          <dgm:chMax val="0"/>
          <dgm:bulletEnabled val="1"/>
        </dgm:presLayoutVars>
      </dgm:prSet>
      <dgm:spPr/>
    </dgm:pt>
    <dgm:pt modelId="{221DC199-D097-466E-8A67-6E6E3A078AE5}" type="pres">
      <dgm:prSet presAssocID="{54299944-4BA4-4ACA-B69B-7F594310B3B3}" presName="spacer" presStyleCnt="0"/>
      <dgm:spPr/>
    </dgm:pt>
    <dgm:pt modelId="{200A501C-22BB-4B78-93A3-C641A4D233B3}" type="pres">
      <dgm:prSet presAssocID="{59A7F28C-8836-4C6E-B4E0-0A23A633471C}" presName="parentText" presStyleLbl="node1" presStyleIdx="1" presStyleCnt="2">
        <dgm:presLayoutVars>
          <dgm:chMax val="0"/>
          <dgm:bulletEnabled val="1"/>
        </dgm:presLayoutVars>
      </dgm:prSet>
      <dgm:spPr/>
    </dgm:pt>
  </dgm:ptLst>
  <dgm:cxnLst>
    <dgm:cxn modelId="{C07D6C0A-3C04-4508-9D2F-4F3408ABEB52}" type="presOf" srcId="{59A7F28C-8836-4C6E-B4E0-0A23A633471C}" destId="{200A501C-22BB-4B78-93A3-C641A4D233B3}" srcOrd="0" destOrd="0" presId="urn:microsoft.com/office/officeart/2005/8/layout/vList2"/>
    <dgm:cxn modelId="{6BF0BD0B-AF8C-4930-9155-4A63547D1B3F}" srcId="{A7B70E62-040E-43B0-927F-936635143ACA}" destId="{59A7F28C-8836-4C6E-B4E0-0A23A633471C}" srcOrd="1" destOrd="0" parTransId="{C30E5BAD-EA00-4C75-B3F8-FE175F57A379}" sibTransId="{0EB311B8-F685-4913-9FBB-9224D1271CB7}"/>
    <dgm:cxn modelId="{443CDD56-990C-4035-9CE5-19B9CE88AC90}" srcId="{A7B70E62-040E-43B0-927F-936635143ACA}" destId="{6BAA9907-1CB1-4FE9-BEE4-167E69D33F7A}" srcOrd="0" destOrd="0" parTransId="{DC5A7463-91B7-4038-8D11-63DD0929009E}" sibTransId="{54299944-4BA4-4ACA-B69B-7F594310B3B3}"/>
    <dgm:cxn modelId="{AE5A24B6-3A8F-40C8-AD1A-89F79886FB05}" type="presOf" srcId="{A7B70E62-040E-43B0-927F-936635143ACA}" destId="{D6356D42-D9D3-4EDC-83CB-B18AC0DFD0B8}" srcOrd="0" destOrd="0" presId="urn:microsoft.com/office/officeart/2005/8/layout/vList2"/>
    <dgm:cxn modelId="{D90254BF-68DA-453D-A318-DE55DD27511C}" type="presOf" srcId="{6BAA9907-1CB1-4FE9-BEE4-167E69D33F7A}" destId="{D9B18402-5F02-4D38-9AEA-5AE4C0FF76EA}" srcOrd="0" destOrd="0" presId="urn:microsoft.com/office/officeart/2005/8/layout/vList2"/>
    <dgm:cxn modelId="{5DFA1A0C-368D-4C9A-B6F2-DC4BB24BF0B0}" type="presParOf" srcId="{D6356D42-D9D3-4EDC-83CB-B18AC0DFD0B8}" destId="{D9B18402-5F02-4D38-9AEA-5AE4C0FF76EA}" srcOrd="0" destOrd="0" presId="urn:microsoft.com/office/officeart/2005/8/layout/vList2"/>
    <dgm:cxn modelId="{4D1D19FD-D2A4-47AE-A1E4-19D268B2D283}" type="presParOf" srcId="{D6356D42-D9D3-4EDC-83CB-B18AC0DFD0B8}" destId="{221DC199-D097-466E-8A67-6E6E3A078AE5}" srcOrd="1" destOrd="0" presId="urn:microsoft.com/office/officeart/2005/8/layout/vList2"/>
    <dgm:cxn modelId="{B6A1E70A-DC18-43F0-989C-5F5771ADDD2E}" type="presParOf" srcId="{D6356D42-D9D3-4EDC-83CB-B18AC0DFD0B8}" destId="{200A501C-22BB-4B78-93A3-C641A4D233B3}"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E97403-0DF0-4C7F-864E-050106996F5A}"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DC5A5ED7-FFF4-40B5-8B8A-64ED3D157178}">
      <dgm:prSet/>
      <dgm:spPr/>
      <dgm:t>
        <a:bodyPr/>
        <a:lstStyle/>
        <a:p>
          <a:pPr>
            <a:lnSpc>
              <a:spcPct val="100000"/>
            </a:lnSpc>
          </a:pPr>
          <a:r>
            <a:rPr lang="en-US" b="0" i="0" baseline="0"/>
            <a:t>Your food choices should:</a:t>
          </a:r>
          <a:endParaRPr lang="en-US"/>
        </a:p>
      </dgm:t>
    </dgm:pt>
    <dgm:pt modelId="{25654829-59C4-49AF-AA37-5017F98BB2DF}" type="parTrans" cxnId="{6C663B87-C3A5-48A4-9924-56B036C6A3CB}">
      <dgm:prSet/>
      <dgm:spPr/>
      <dgm:t>
        <a:bodyPr/>
        <a:lstStyle/>
        <a:p>
          <a:endParaRPr lang="en-US"/>
        </a:p>
      </dgm:t>
    </dgm:pt>
    <dgm:pt modelId="{8DC6FE81-62D9-40A9-B9C7-923171904756}" type="sibTrans" cxnId="{6C663B87-C3A5-48A4-9924-56B036C6A3CB}">
      <dgm:prSet/>
      <dgm:spPr/>
      <dgm:t>
        <a:bodyPr/>
        <a:lstStyle/>
        <a:p>
          <a:endParaRPr lang="en-US"/>
        </a:p>
      </dgm:t>
    </dgm:pt>
    <dgm:pt modelId="{75CFC290-08F1-4168-B9A6-A997C586C4DF}">
      <dgm:prSet/>
      <dgm:spPr/>
      <dgm:t>
        <a:bodyPr/>
        <a:lstStyle/>
        <a:p>
          <a:pPr>
            <a:lnSpc>
              <a:spcPct val="100000"/>
            </a:lnSpc>
          </a:pPr>
          <a:r>
            <a:rPr lang="en-US" b="0" i="0" baseline="0"/>
            <a:t>Emphasize fruits, vegetables, whole grains, seafood and legumes.</a:t>
          </a:r>
          <a:endParaRPr lang="en-US"/>
        </a:p>
      </dgm:t>
    </dgm:pt>
    <dgm:pt modelId="{2145F946-1965-4A0C-A99D-74D396EEB0F3}" type="parTrans" cxnId="{2B006F39-069B-45B7-93F6-E794771FFF45}">
      <dgm:prSet/>
      <dgm:spPr/>
      <dgm:t>
        <a:bodyPr/>
        <a:lstStyle/>
        <a:p>
          <a:endParaRPr lang="en-US"/>
        </a:p>
      </dgm:t>
    </dgm:pt>
    <dgm:pt modelId="{F76728B6-CD48-4161-83C6-21F9C00D7B8C}" type="sibTrans" cxnId="{2B006F39-069B-45B7-93F6-E794771FFF45}">
      <dgm:prSet/>
      <dgm:spPr/>
      <dgm:t>
        <a:bodyPr/>
        <a:lstStyle/>
        <a:p>
          <a:endParaRPr lang="en-US"/>
        </a:p>
      </dgm:t>
    </dgm:pt>
    <dgm:pt modelId="{81D353A4-0EC0-44F3-8304-7124942F111C}">
      <dgm:prSet/>
      <dgm:spPr/>
      <dgm:t>
        <a:bodyPr/>
        <a:lstStyle/>
        <a:p>
          <a:pPr>
            <a:lnSpc>
              <a:spcPct val="100000"/>
            </a:lnSpc>
          </a:pPr>
          <a:r>
            <a:rPr lang="en-US" b="0" i="0" baseline="0"/>
            <a:t>Use moderate amounts of dairy products (choose low and non-ft versions) and alcohol</a:t>
          </a:r>
          <a:endParaRPr lang="en-US"/>
        </a:p>
      </dgm:t>
    </dgm:pt>
    <dgm:pt modelId="{1AD22935-1535-400B-9C37-DEEDF24CB86A}" type="parTrans" cxnId="{78817F5D-468A-4CFC-8FC4-5BBE3EA610B9}">
      <dgm:prSet/>
      <dgm:spPr/>
      <dgm:t>
        <a:bodyPr/>
        <a:lstStyle/>
        <a:p>
          <a:endParaRPr lang="en-US"/>
        </a:p>
      </dgm:t>
    </dgm:pt>
    <dgm:pt modelId="{FE591D17-6371-487D-90E6-25933D1C9891}" type="sibTrans" cxnId="{78817F5D-468A-4CFC-8FC4-5BBE3EA610B9}">
      <dgm:prSet/>
      <dgm:spPr/>
      <dgm:t>
        <a:bodyPr/>
        <a:lstStyle/>
        <a:p>
          <a:endParaRPr lang="en-US"/>
        </a:p>
      </dgm:t>
    </dgm:pt>
    <dgm:pt modelId="{1ADE5422-BE96-49CA-89BD-3167EFF0300D}">
      <dgm:prSet/>
      <dgm:spPr/>
      <dgm:t>
        <a:bodyPr/>
        <a:lstStyle/>
        <a:p>
          <a:pPr>
            <a:lnSpc>
              <a:spcPct val="100000"/>
            </a:lnSpc>
          </a:pPr>
          <a:r>
            <a:rPr lang="en-US" b="0" i="0" baseline="0"/>
            <a:t>Is low in meats, sugar-sweetened foods and beverages, and refined grains.</a:t>
          </a:r>
          <a:endParaRPr lang="en-US"/>
        </a:p>
      </dgm:t>
    </dgm:pt>
    <dgm:pt modelId="{384500F3-4DF5-46B8-8ED1-3A73D83948E2}" type="parTrans" cxnId="{65F31A28-02CC-4997-BCC6-1632038F71AF}">
      <dgm:prSet/>
      <dgm:spPr/>
      <dgm:t>
        <a:bodyPr/>
        <a:lstStyle/>
        <a:p>
          <a:endParaRPr lang="en-US"/>
        </a:p>
      </dgm:t>
    </dgm:pt>
    <dgm:pt modelId="{14D28DCA-DAB7-4F46-A77F-4D43C2AE7495}" type="sibTrans" cxnId="{65F31A28-02CC-4997-BCC6-1632038F71AF}">
      <dgm:prSet/>
      <dgm:spPr/>
      <dgm:t>
        <a:bodyPr/>
        <a:lstStyle/>
        <a:p>
          <a:endParaRPr lang="en-US"/>
        </a:p>
      </dgm:t>
    </dgm:pt>
    <dgm:pt modelId="{360CDB76-66C6-4109-9708-946AEF9639AF}">
      <dgm:prSet/>
      <dgm:spPr/>
      <dgm:t>
        <a:bodyPr/>
        <a:lstStyle/>
        <a:p>
          <a:pPr>
            <a:lnSpc>
              <a:spcPct val="100000"/>
            </a:lnSpc>
          </a:pPr>
          <a:r>
            <a:rPr lang="en-US" b="0" i="0" baseline="0"/>
            <a:t>One diet is no better than the next when it comes to weight loss, as long as you are eating fewer kcalories and taking in adequate nutrients through the foods listed above.</a:t>
          </a:r>
          <a:endParaRPr lang="en-US"/>
        </a:p>
      </dgm:t>
    </dgm:pt>
    <dgm:pt modelId="{03794D10-3820-4E24-AA4B-9DE99DBDB988}" type="parTrans" cxnId="{A69644F1-DC88-4882-A6A8-13C217E0F490}">
      <dgm:prSet/>
      <dgm:spPr/>
      <dgm:t>
        <a:bodyPr/>
        <a:lstStyle/>
        <a:p>
          <a:endParaRPr lang="en-US"/>
        </a:p>
      </dgm:t>
    </dgm:pt>
    <dgm:pt modelId="{BFFDE74F-77A2-431A-B51A-D3840568AB1A}" type="sibTrans" cxnId="{A69644F1-DC88-4882-A6A8-13C217E0F490}">
      <dgm:prSet/>
      <dgm:spPr/>
      <dgm:t>
        <a:bodyPr/>
        <a:lstStyle/>
        <a:p>
          <a:endParaRPr lang="en-US"/>
        </a:p>
      </dgm:t>
    </dgm:pt>
    <dgm:pt modelId="{DDE84DBA-1E0E-49D6-AFC9-52C416EF7A49}">
      <dgm:prSet/>
      <dgm:spPr/>
      <dgm:t>
        <a:bodyPr/>
        <a:lstStyle/>
        <a:p>
          <a:pPr>
            <a:lnSpc>
              <a:spcPct val="100000"/>
            </a:lnSpc>
          </a:pPr>
          <a:r>
            <a:rPr lang="en-US" b="0" i="0" baseline="0"/>
            <a:t>You can lose weight by eating more whole foods and fewer processed and ultra-processed foods.</a:t>
          </a:r>
          <a:endParaRPr lang="en-US"/>
        </a:p>
      </dgm:t>
    </dgm:pt>
    <dgm:pt modelId="{7BCA28E0-6238-48AE-9CE2-E9BCA1877584}" type="parTrans" cxnId="{BA6E249B-048C-4ADF-BA9F-7E4790331553}">
      <dgm:prSet/>
      <dgm:spPr/>
      <dgm:t>
        <a:bodyPr/>
        <a:lstStyle/>
        <a:p>
          <a:endParaRPr lang="en-US"/>
        </a:p>
      </dgm:t>
    </dgm:pt>
    <dgm:pt modelId="{33D0425E-535F-4C9F-A509-C37E8F126E4A}" type="sibTrans" cxnId="{BA6E249B-048C-4ADF-BA9F-7E4790331553}">
      <dgm:prSet/>
      <dgm:spPr/>
      <dgm:t>
        <a:bodyPr/>
        <a:lstStyle/>
        <a:p>
          <a:endParaRPr lang="en-US"/>
        </a:p>
      </dgm:t>
    </dgm:pt>
    <dgm:pt modelId="{88321B01-91D9-4920-8B07-63399DC32042}" type="pres">
      <dgm:prSet presAssocID="{0CE97403-0DF0-4C7F-864E-050106996F5A}" presName="root" presStyleCnt="0">
        <dgm:presLayoutVars>
          <dgm:dir/>
          <dgm:resizeHandles val="exact"/>
        </dgm:presLayoutVars>
      </dgm:prSet>
      <dgm:spPr/>
    </dgm:pt>
    <dgm:pt modelId="{2EAE83C6-24F1-491E-BEA3-8EC844DC8301}" type="pres">
      <dgm:prSet presAssocID="{DC5A5ED7-FFF4-40B5-8B8A-64ED3D157178}" presName="compNode" presStyleCnt="0"/>
      <dgm:spPr/>
    </dgm:pt>
    <dgm:pt modelId="{E3C3C926-E465-4E66-966D-46568CD710AB}" type="pres">
      <dgm:prSet presAssocID="{DC5A5ED7-FFF4-40B5-8B8A-64ED3D157178}" presName="bgRect" presStyleLbl="bgShp" presStyleIdx="0" presStyleCnt="3"/>
      <dgm:spPr/>
    </dgm:pt>
    <dgm:pt modelId="{E2102228-DB42-4D53-844F-0B5B99FDBB30}" type="pres">
      <dgm:prSet presAssocID="{DC5A5ED7-FFF4-40B5-8B8A-64ED3D15717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6337D3A2-87FC-4A80-B3E6-26FDC1EFD7BA}" type="pres">
      <dgm:prSet presAssocID="{DC5A5ED7-FFF4-40B5-8B8A-64ED3D157178}" presName="spaceRect" presStyleCnt="0"/>
      <dgm:spPr/>
    </dgm:pt>
    <dgm:pt modelId="{B1FC70EE-BBB7-4D27-8BCE-46FA5F75FA67}" type="pres">
      <dgm:prSet presAssocID="{DC5A5ED7-FFF4-40B5-8B8A-64ED3D157178}" presName="parTx" presStyleLbl="revTx" presStyleIdx="0" presStyleCnt="4">
        <dgm:presLayoutVars>
          <dgm:chMax val="0"/>
          <dgm:chPref val="0"/>
        </dgm:presLayoutVars>
      </dgm:prSet>
      <dgm:spPr/>
    </dgm:pt>
    <dgm:pt modelId="{8779D1C3-7617-49D7-A3A7-AF13F8B0153D}" type="pres">
      <dgm:prSet presAssocID="{DC5A5ED7-FFF4-40B5-8B8A-64ED3D157178}" presName="desTx" presStyleLbl="revTx" presStyleIdx="1" presStyleCnt="4">
        <dgm:presLayoutVars/>
      </dgm:prSet>
      <dgm:spPr/>
    </dgm:pt>
    <dgm:pt modelId="{BD4DBD7B-AF83-4F3D-8572-27269DFC9CA4}" type="pres">
      <dgm:prSet presAssocID="{8DC6FE81-62D9-40A9-B9C7-923171904756}" presName="sibTrans" presStyleCnt="0"/>
      <dgm:spPr/>
    </dgm:pt>
    <dgm:pt modelId="{A9AA09BC-D46E-4751-A517-A35A554E924D}" type="pres">
      <dgm:prSet presAssocID="{360CDB76-66C6-4109-9708-946AEF9639AF}" presName="compNode" presStyleCnt="0"/>
      <dgm:spPr/>
    </dgm:pt>
    <dgm:pt modelId="{FC3247A2-0DFC-48FB-AE22-EC54051AA39F}" type="pres">
      <dgm:prSet presAssocID="{360CDB76-66C6-4109-9708-946AEF9639AF}" presName="bgRect" presStyleLbl="bgShp" presStyleIdx="1" presStyleCnt="3"/>
      <dgm:spPr/>
    </dgm:pt>
    <dgm:pt modelId="{4E6522BA-2943-4389-979B-ED987BB91547}" type="pres">
      <dgm:prSet presAssocID="{360CDB76-66C6-4109-9708-946AEF9639A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ocado"/>
        </a:ext>
      </dgm:extLst>
    </dgm:pt>
    <dgm:pt modelId="{A1ED2349-FFC9-4079-931F-0E83D3A39D89}" type="pres">
      <dgm:prSet presAssocID="{360CDB76-66C6-4109-9708-946AEF9639AF}" presName="spaceRect" presStyleCnt="0"/>
      <dgm:spPr/>
    </dgm:pt>
    <dgm:pt modelId="{DB170574-6B3D-4A8B-8EF3-BD28A3E76678}" type="pres">
      <dgm:prSet presAssocID="{360CDB76-66C6-4109-9708-946AEF9639AF}" presName="parTx" presStyleLbl="revTx" presStyleIdx="2" presStyleCnt="4">
        <dgm:presLayoutVars>
          <dgm:chMax val="0"/>
          <dgm:chPref val="0"/>
        </dgm:presLayoutVars>
      </dgm:prSet>
      <dgm:spPr/>
    </dgm:pt>
    <dgm:pt modelId="{9FB856F1-46FB-4666-97A1-D88497137634}" type="pres">
      <dgm:prSet presAssocID="{BFFDE74F-77A2-431A-B51A-D3840568AB1A}" presName="sibTrans" presStyleCnt="0"/>
      <dgm:spPr/>
    </dgm:pt>
    <dgm:pt modelId="{520A7752-3D53-4EF5-A42F-4196D21AC78A}" type="pres">
      <dgm:prSet presAssocID="{DDE84DBA-1E0E-49D6-AFC9-52C416EF7A49}" presName="compNode" presStyleCnt="0"/>
      <dgm:spPr/>
    </dgm:pt>
    <dgm:pt modelId="{711C91DF-6F3E-4CF2-80E1-BDC0C1832092}" type="pres">
      <dgm:prSet presAssocID="{DDE84DBA-1E0E-49D6-AFC9-52C416EF7A49}" presName="bgRect" presStyleLbl="bgShp" presStyleIdx="2" presStyleCnt="3"/>
      <dgm:spPr/>
    </dgm:pt>
    <dgm:pt modelId="{0B690E92-A9DC-41A5-A9C6-63B63E90DC6D}" type="pres">
      <dgm:prSet presAssocID="{DDE84DBA-1E0E-49D6-AFC9-52C416EF7A4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melon"/>
        </a:ext>
      </dgm:extLst>
    </dgm:pt>
    <dgm:pt modelId="{88DA5122-E412-49D6-90D8-F6EB09CAC2C5}" type="pres">
      <dgm:prSet presAssocID="{DDE84DBA-1E0E-49D6-AFC9-52C416EF7A49}" presName="spaceRect" presStyleCnt="0"/>
      <dgm:spPr/>
    </dgm:pt>
    <dgm:pt modelId="{EE86F20B-0A05-4048-8501-17D47B47F475}" type="pres">
      <dgm:prSet presAssocID="{DDE84DBA-1E0E-49D6-AFC9-52C416EF7A49}" presName="parTx" presStyleLbl="revTx" presStyleIdx="3" presStyleCnt="4">
        <dgm:presLayoutVars>
          <dgm:chMax val="0"/>
          <dgm:chPref val="0"/>
        </dgm:presLayoutVars>
      </dgm:prSet>
      <dgm:spPr/>
    </dgm:pt>
  </dgm:ptLst>
  <dgm:cxnLst>
    <dgm:cxn modelId="{17494627-13B5-452A-AAB3-2EE3A72AD1EC}" type="presOf" srcId="{81D353A4-0EC0-44F3-8304-7124942F111C}" destId="{8779D1C3-7617-49D7-A3A7-AF13F8B0153D}" srcOrd="0" destOrd="1" presId="urn:microsoft.com/office/officeart/2018/2/layout/IconVerticalSolidList"/>
    <dgm:cxn modelId="{65F31A28-02CC-4997-BCC6-1632038F71AF}" srcId="{DC5A5ED7-FFF4-40B5-8B8A-64ED3D157178}" destId="{1ADE5422-BE96-49CA-89BD-3167EFF0300D}" srcOrd="2" destOrd="0" parTransId="{384500F3-4DF5-46B8-8ED1-3A73D83948E2}" sibTransId="{14D28DCA-DAB7-4F46-A77F-4D43C2AE7495}"/>
    <dgm:cxn modelId="{2B006F39-069B-45B7-93F6-E794771FFF45}" srcId="{DC5A5ED7-FFF4-40B5-8B8A-64ED3D157178}" destId="{75CFC290-08F1-4168-B9A6-A997C586C4DF}" srcOrd="0" destOrd="0" parTransId="{2145F946-1965-4A0C-A99D-74D396EEB0F3}" sibTransId="{F76728B6-CD48-4161-83C6-21F9C00D7B8C}"/>
    <dgm:cxn modelId="{78817F5D-468A-4CFC-8FC4-5BBE3EA610B9}" srcId="{DC5A5ED7-FFF4-40B5-8B8A-64ED3D157178}" destId="{81D353A4-0EC0-44F3-8304-7124942F111C}" srcOrd="1" destOrd="0" parTransId="{1AD22935-1535-400B-9C37-DEEDF24CB86A}" sibTransId="{FE591D17-6371-487D-90E6-25933D1C9891}"/>
    <dgm:cxn modelId="{F37BDB5F-F3CD-4DAB-8054-20AA42A492A2}" type="presOf" srcId="{1ADE5422-BE96-49CA-89BD-3167EFF0300D}" destId="{8779D1C3-7617-49D7-A3A7-AF13F8B0153D}" srcOrd="0" destOrd="2" presId="urn:microsoft.com/office/officeart/2018/2/layout/IconVerticalSolidList"/>
    <dgm:cxn modelId="{BBB08944-6EDA-4D1B-A5F9-8B034C16C455}" type="presOf" srcId="{DDE84DBA-1E0E-49D6-AFC9-52C416EF7A49}" destId="{EE86F20B-0A05-4048-8501-17D47B47F475}" srcOrd="0" destOrd="0" presId="urn:microsoft.com/office/officeart/2018/2/layout/IconVerticalSolidList"/>
    <dgm:cxn modelId="{DFA96350-7815-4D29-B25B-24E5FF7BF634}" type="presOf" srcId="{0CE97403-0DF0-4C7F-864E-050106996F5A}" destId="{88321B01-91D9-4920-8B07-63399DC32042}" srcOrd="0" destOrd="0" presId="urn:microsoft.com/office/officeart/2018/2/layout/IconVerticalSolidList"/>
    <dgm:cxn modelId="{6C663B87-C3A5-48A4-9924-56B036C6A3CB}" srcId="{0CE97403-0DF0-4C7F-864E-050106996F5A}" destId="{DC5A5ED7-FFF4-40B5-8B8A-64ED3D157178}" srcOrd="0" destOrd="0" parTransId="{25654829-59C4-49AF-AA37-5017F98BB2DF}" sibTransId="{8DC6FE81-62D9-40A9-B9C7-923171904756}"/>
    <dgm:cxn modelId="{AD223B88-8407-44CF-83D6-BCC19130055F}" type="presOf" srcId="{75CFC290-08F1-4168-B9A6-A997C586C4DF}" destId="{8779D1C3-7617-49D7-A3A7-AF13F8B0153D}" srcOrd="0" destOrd="0" presId="urn:microsoft.com/office/officeart/2018/2/layout/IconVerticalSolidList"/>
    <dgm:cxn modelId="{BA6E249B-048C-4ADF-BA9F-7E4790331553}" srcId="{0CE97403-0DF0-4C7F-864E-050106996F5A}" destId="{DDE84DBA-1E0E-49D6-AFC9-52C416EF7A49}" srcOrd="2" destOrd="0" parTransId="{7BCA28E0-6238-48AE-9CE2-E9BCA1877584}" sibTransId="{33D0425E-535F-4C9F-A509-C37E8F126E4A}"/>
    <dgm:cxn modelId="{E8E203BD-E078-491E-B590-0E93CCDF6182}" type="presOf" srcId="{360CDB76-66C6-4109-9708-946AEF9639AF}" destId="{DB170574-6B3D-4A8B-8EF3-BD28A3E76678}" srcOrd="0" destOrd="0" presId="urn:microsoft.com/office/officeart/2018/2/layout/IconVerticalSolidList"/>
    <dgm:cxn modelId="{A69644F1-DC88-4882-A6A8-13C217E0F490}" srcId="{0CE97403-0DF0-4C7F-864E-050106996F5A}" destId="{360CDB76-66C6-4109-9708-946AEF9639AF}" srcOrd="1" destOrd="0" parTransId="{03794D10-3820-4E24-AA4B-9DE99DBDB988}" sibTransId="{BFFDE74F-77A2-431A-B51A-D3840568AB1A}"/>
    <dgm:cxn modelId="{20CAC5FB-AAD7-48EE-845B-763CF2E51F31}" type="presOf" srcId="{DC5A5ED7-FFF4-40B5-8B8A-64ED3D157178}" destId="{B1FC70EE-BBB7-4D27-8BCE-46FA5F75FA67}" srcOrd="0" destOrd="0" presId="urn:microsoft.com/office/officeart/2018/2/layout/IconVerticalSolidList"/>
    <dgm:cxn modelId="{0FAB2FC9-C041-4F24-9F36-FF2F9FEB4D42}" type="presParOf" srcId="{88321B01-91D9-4920-8B07-63399DC32042}" destId="{2EAE83C6-24F1-491E-BEA3-8EC844DC8301}" srcOrd="0" destOrd="0" presId="urn:microsoft.com/office/officeart/2018/2/layout/IconVerticalSolidList"/>
    <dgm:cxn modelId="{4A33A738-F367-4F2F-879E-E4B206CA2F15}" type="presParOf" srcId="{2EAE83C6-24F1-491E-BEA3-8EC844DC8301}" destId="{E3C3C926-E465-4E66-966D-46568CD710AB}" srcOrd="0" destOrd="0" presId="urn:microsoft.com/office/officeart/2018/2/layout/IconVerticalSolidList"/>
    <dgm:cxn modelId="{097636A0-BA80-40FA-8D7C-50559BCF0E8D}" type="presParOf" srcId="{2EAE83C6-24F1-491E-BEA3-8EC844DC8301}" destId="{E2102228-DB42-4D53-844F-0B5B99FDBB30}" srcOrd="1" destOrd="0" presId="urn:microsoft.com/office/officeart/2018/2/layout/IconVerticalSolidList"/>
    <dgm:cxn modelId="{B50FFFB0-7183-4D4E-B0D6-775476F61E71}" type="presParOf" srcId="{2EAE83C6-24F1-491E-BEA3-8EC844DC8301}" destId="{6337D3A2-87FC-4A80-B3E6-26FDC1EFD7BA}" srcOrd="2" destOrd="0" presId="urn:microsoft.com/office/officeart/2018/2/layout/IconVerticalSolidList"/>
    <dgm:cxn modelId="{DC86AE8E-AEF2-4162-8634-3F41A9FFAA4F}" type="presParOf" srcId="{2EAE83C6-24F1-491E-BEA3-8EC844DC8301}" destId="{B1FC70EE-BBB7-4D27-8BCE-46FA5F75FA67}" srcOrd="3" destOrd="0" presId="urn:microsoft.com/office/officeart/2018/2/layout/IconVerticalSolidList"/>
    <dgm:cxn modelId="{1CA1CE74-32AA-46CF-9E96-A81F2893B6C3}" type="presParOf" srcId="{2EAE83C6-24F1-491E-BEA3-8EC844DC8301}" destId="{8779D1C3-7617-49D7-A3A7-AF13F8B0153D}" srcOrd="4" destOrd="0" presId="urn:microsoft.com/office/officeart/2018/2/layout/IconVerticalSolidList"/>
    <dgm:cxn modelId="{868314D1-BEB8-4E52-8C6D-33328A5CE48D}" type="presParOf" srcId="{88321B01-91D9-4920-8B07-63399DC32042}" destId="{BD4DBD7B-AF83-4F3D-8572-27269DFC9CA4}" srcOrd="1" destOrd="0" presId="urn:microsoft.com/office/officeart/2018/2/layout/IconVerticalSolidList"/>
    <dgm:cxn modelId="{AD8A12C6-9D9D-4768-8E89-29930D356BC4}" type="presParOf" srcId="{88321B01-91D9-4920-8B07-63399DC32042}" destId="{A9AA09BC-D46E-4751-A517-A35A554E924D}" srcOrd="2" destOrd="0" presId="urn:microsoft.com/office/officeart/2018/2/layout/IconVerticalSolidList"/>
    <dgm:cxn modelId="{E3BF31F8-B364-4BDE-9BF5-7FECC0D17D80}" type="presParOf" srcId="{A9AA09BC-D46E-4751-A517-A35A554E924D}" destId="{FC3247A2-0DFC-48FB-AE22-EC54051AA39F}" srcOrd="0" destOrd="0" presId="urn:microsoft.com/office/officeart/2018/2/layout/IconVerticalSolidList"/>
    <dgm:cxn modelId="{E9B18EA7-FD67-486E-B894-1ECE572F6280}" type="presParOf" srcId="{A9AA09BC-D46E-4751-A517-A35A554E924D}" destId="{4E6522BA-2943-4389-979B-ED987BB91547}" srcOrd="1" destOrd="0" presId="urn:microsoft.com/office/officeart/2018/2/layout/IconVerticalSolidList"/>
    <dgm:cxn modelId="{B2F5E22A-54E7-4F27-A65F-EE4C6E903ED2}" type="presParOf" srcId="{A9AA09BC-D46E-4751-A517-A35A554E924D}" destId="{A1ED2349-FFC9-4079-931F-0E83D3A39D89}" srcOrd="2" destOrd="0" presId="urn:microsoft.com/office/officeart/2018/2/layout/IconVerticalSolidList"/>
    <dgm:cxn modelId="{1620AD67-F86B-48C1-9294-20D3A3EBDAC3}" type="presParOf" srcId="{A9AA09BC-D46E-4751-A517-A35A554E924D}" destId="{DB170574-6B3D-4A8B-8EF3-BD28A3E76678}" srcOrd="3" destOrd="0" presId="urn:microsoft.com/office/officeart/2018/2/layout/IconVerticalSolidList"/>
    <dgm:cxn modelId="{34722451-1922-49F7-8F77-B17FF6B12948}" type="presParOf" srcId="{88321B01-91D9-4920-8B07-63399DC32042}" destId="{9FB856F1-46FB-4666-97A1-D88497137634}" srcOrd="3" destOrd="0" presId="urn:microsoft.com/office/officeart/2018/2/layout/IconVerticalSolidList"/>
    <dgm:cxn modelId="{C7F1456E-F074-4441-92FC-9F02EC34AAC8}" type="presParOf" srcId="{88321B01-91D9-4920-8B07-63399DC32042}" destId="{520A7752-3D53-4EF5-A42F-4196D21AC78A}" srcOrd="4" destOrd="0" presId="urn:microsoft.com/office/officeart/2018/2/layout/IconVerticalSolidList"/>
    <dgm:cxn modelId="{D75EEFC1-3F53-4DA5-A193-B9A3FCCAF8D9}" type="presParOf" srcId="{520A7752-3D53-4EF5-A42F-4196D21AC78A}" destId="{711C91DF-6F3E-4CF2-80E1-BDC0C1832092}" srcOrd="0" destOrd="0" presId="urn:microsoft.com/office/officeart/2018/2/layout/IconVerticalSolidList"/>
    <dgm:cxn modelId="{8D33180D-E5FB-4AE2-9E4A-CB6FD8933B21}" type="presParOf" srcId="{520A7752-3D53-4EF5-A42F-4196D21AC78A}" destId="{0B690E92-A9DC-41A5-A9C6-63B63E90DC6D}" srcOrd="1" destOrd="0" presId="urn:microsoft.com/office/officeart/2018/2/layout/IconVerticalSolidList"/>
    <dgm:cxn modelId="{B458A607-2F1D-4273-B6B6-83D0CEE96EB8}" type="presParOf" srcId="{520A7752-3D53-4EF5-A42F-4196D21AC78A}" destId="{88DA5122-E412-49D6-90D8-F6EB09CAC2C5}" srcOrd="2" destOrd="0" presId="urn:microsoft.com/office/officeart/2018/2/layout/IconVerticalSolidList"/>
    <dgm:cxn modelId="{212D6F36-A0C0-4AD4-BCA7-3B365866465F}" type="presParOf" srcId="{520A7752-3D53-4EF5-A42F-4196D21AC78A}" destId="{EE86F20B-0A05-4048-8501-17D47B47F475}"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F29295-37F3-4DC8-B626-868EFC9C453F}"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BD066A01-EDB2-4A8A-8C22-411A212067A4}">
      <dgm:prSet/>
      <dgm:spPr/>
      <dgm:t>
        <a:bodyPr/>
        <a:lstStyle/>
        <a:p>
          <a:r>
            <a:rPr lang="en-US" b="0" i="0" baseline="0"/>
            <a:t>Daily time-restricted fast - only eat during a certain period of time such as from 8 A M to 4 P M.</a:t>
          </a:r>
          <a:endParaRPr lang="en-US"/>
        </a:p>
      </dgm:t>
    </dgm:pt>
    <dgm:pt modelId="{3C5C1A80-7479-4177-AEC3-A04B445CFCA5}" type="parTrans" cxnId="{7BBAFE9D-49B9-410C-B762-CCA6E14A9A8C}">
      <dgm:prSet/>
      <dgm:spPr/>
      <dgm:t>
        <a:bodyPr/>
        <a:lstStyle/>
        <a:p>
          <a:endParaRPr lang="en-US"/>
        </a:p>
      </dgm:t>
    </dgm:pt>
    <dgm:pt modelId="{8F51AB4D-84D6-4785-B337-760C7690EB1C}" type="sibTrans" cxnId="{7BBAFE9D-49B9-410C-B762-CCA6E14A9A8C}">
      <dgm:prSet/>
      <dgm:spPr/>
      <dgm:t>
        <a:bodyPr/>
        <a:lstStyle/>
        <a:p>
          <a:endParaRPr lang="en-US"/>
        </a:p>
      </dgm:t>
    </dgm:pt>
    <dgm:pt modelId="{92C0C6EF-3995-4442-8DBC-AB65BCD904ED}">
      <dgm:prSet/>
      <dgm:spPr/>
      <dgm:t>
        <a:bodyPr/>
        <a:lstStyle/>
        <a:p>
          <a:r>
            <a:rPr lang="en-US" b="0" i="0" baseline="0"/>
            <a:t>5:2 intermittent fasting – Eat normally 5 days a week and only 1 moderate meal on the other 2 days.</a:t>
          </a:r>
          <a:endParaRPr lang="en-US"/>
        </a:p>
      </dgm:t>
    </dgm:pt>
    <dgm:pt modelId="{B824ADAE-5EB4-4C96-9851-000C29D720C6}" type="parTrans" cxnId="{4D98130B-1AA9-4792-94A1-B488411B5049}">
      <dgm:prSet/>
      <dgm:spPr/>
      <dgm:t>
        <a:bodyPr/>
        <a:lstStyle/>
        <a:p>
          <a:endParaRPr lang="en-US"/>
        </a:p>
      </dgm:t>
    </dgm:pt>
    <dgm:pt modelId="{C25CC3D9-E315-43B4-BEF1-9429691F0642}" type="sibTrans" cxnId="{4D98130B-1AA9-4792-94A1-B488411B5049}">
      <dgm:prSet/>
      <dgm:spPr/>
      <dgm:t>
        <a:bodyPr/>
        <a:lstStyle/>
        <a:p>
          <a:endParaRPr lang="en-US"/>
        </a:p>
      </dgm:t>
    </dgm:pt>
    <dgm:pt modelId="{37919D60-33BD-471A-9D4E-D3ED2F36AF81}" type="pres">
      <dgm:prSet presAssocID="{AFF29295-37F3-4DC8-B626-868EFC9C453F}" presName="hierChild1" presStyleCnt="0">
        <dgm:presLayoutVars>
          <dgm:chPref val="1"/>
          <dgm:dir/>
          <dgm:animOne val="branch"/>
          <dgm:animLvl val="lvl"/>
          <dgm:resizeHandles/>
        </dgm:presLayoutVars>
      </dgm:prSet>
      <dgm:spPr/>
    </dgm:pt>
    <dgm:pt modelId="{A942F101-ED73-4E43-A476-09302EAD6946}" type="pres">
      <dgm:prSet presAssocID="{BD066A01-EDB2-4A8A-8C22-411A212067A4}" presName="hierRoot1" presStyleCnt="0"/>
      <dgm:spPr/>
    </dgm:pt>
    <dgm:pt modelId="{08A7D676-FEE1-4833-8152-E86B55D8D3DF}" type="pres">
      <dgm:prSet presAssocID="{BD066A01-EDB2-4A8A-8C22-411A212067A4}" presName="composite" presStyleCnt="0"/>
      <dgm:spPr/>
    </dgm:pt>
    <dgm:pt modelId="{8E5123D3-8FE9-49A7-A574-1E1BB9BB871A}" type="pres">
      <dgm:prSet presAssocID="{BD066A01-EDB2-4A8A-8C22-411A212067A4}" presName="background" presStyleLbl="node0" presStyleIdx="0" presStyleCnt="2"/>
      <dgm:spPr/>
    </dgm:pt>
    <dgm:pt modelId="{43D78D63-F4E1-45A8-AF89-0818B3C12E99}" type="pres">
      <dgm:prSet presAssocID="{BD066A01-EDB2-4A8A-8C22-411A212067A4}" presName="text" presStyleLbl="fgAcc0" presStyleIdx="0" presStyleCnt="2">
        <dgm:presLayoutVars>
          <dgm:chPref val="3"/>
        </dgm:presLayoutVars>
      </dgm:prSet>
      <dgm:spPr/>
    </dgm:pt>
    <dgm:pt modelId="{C838E28A-873A-4F4A-95D4-908F36E797FB}" type="pres">
      <dgm:prSet presAssocID="{BD066A01-EDB2-4A8A-8C22-411A212067A4}" presName="hierChild2" presStyleCnt="0"/>
      <dgm:spPr/>
    </dgm:pt>
    <dgm:pt modelId="{A9A65864-761A-4021-8185-7020338F3649}" type="pres">
      <dgm:prSet presAssocID="{92C0C6EF-3995-4442-8DBC-AB65BCD904ED}" presName="hierRoot1" presStyleCnt="0"/>
      <dgm:spPr/>
    </dgm:pt>
    <dgm:pt modelId="{5D92F5F2-CC6D-4E16-82D9-30DBB87E3EAE}" type="pres">
      <dgm:prSet presAssocID="{92C0C6EF-3995-4442-8DBC-AB65BCD904ED}" presName="composite" presStyleCnt="0"/>
      <dgm:spPr/>
    </dgm:pt>
    <dgm:pt modelId="{F323DE8B-0DB5-4665-9515-B9C176D4D58B}" type="pres">
      <dgm:prSet presAssocID="{92C0C6EF-3995-4442-8DBC-AB65BCD904ED}" presName="background" presStyleLbl="node0" presStyleIdx="1" presStyleCnt="2"/>
      <dgm:spPr/>
    </dgm:pt>
    <dgm:pt modelId="{2D8FC1C4-2747-4412-B7A9-2CBF7549DD47}" type="pres">
      <dgm:prSet presAssocID="{92C0C6EF-3995-4442-8DBC-AB65BCD904ED}" presName="text" presStyleLbl="fgAcc0" presStyleIdx="1" presStyleCnt="2">
        <dgm:presLayoutVars>
          <dgm:chPref val="3"/>
        </dgm:presLayoutVars>
      </dgm:prSet>
      <dgm:spPr/>
    </dgm:pt>
    <dgm:pt modelId="{23BAEEAF-58BB-4395-9B5C-7A43568A73F4}" type="pres">
      <dgm:prSet presAssocID="{92C0C6EF-3995-4442-8DBC-AB65BCD904ED}" presName="hierChild2" presStyleCnt="0"/>
      <dgm:spPr/>
    </dgm:pt>
  </dgm:ptLst>
  <dgm:cxnLst>
    <dgm:cxn modelId="{4D98130B-1AA9-4792-94A1-B488411B5049}" srcId="{AFF29295-37F3-4DC8-B626-868EFC9C453F}" destId="{92C0C6EF-3995-4442-8DBC-AB65BCD904ED}" srcOrd="1" destOrd="0" parTransId="{B824ADAE-5EB4-4C96-9851-000C29D720C6}" sibTransId="{C25CC3D9-E315-43B4-BEF1-9429691F0642}"/>
    <dgm:cxn modelId="{CE888F97-9F8B-44E6-86A0-311A49C4FF96}" type="presOf" srcId="{BD066A01-EDB2-4A8A-8C22-411A212067A4}" destId="{43D78D63-F4E1-45A8-AF89-0818B3C12E99}" srcOrd="0" destOrd="0" presId="urn:microsoft.com/office/officeart/2005/8/layout/hierarchy1"/>
    <dgm:cxn modelId="{7BBAFE9D-49B9-410C-B762-CCA6E14A9A8C}" srcId="{AFF29295-37F3-4DC8-B626-868EFC9C453F}" destId="{BD066A01-EDB2-4A8A-8C22-411A212067A4}" srcOrd="0" destOrd="0" parTransId="{3C5C1A80-7479-4177-AEC3-A04B445CFCA5}" sibTransId="{8F51AB4D-84D6-4785-B337-760C7690EB1C}"/>
    <dgm:cxn modelId="{2E5B4BD1-DAFA-4F1F-AB41-809C619C948E}" type="presOf" srcId="{92C0C6EF-3995-4442-8DBC-AB65BCD904ED}" destId="{2D8FC1C4-2747-4412-B7A9-2CBF7549DD47}" srcOrd="0" destOrd="0" presId="urn:microsoft.com/office/officeart/2005/8/layout/hierarchy1"/>
    <dgm:cxn modelId="{A5D082E5-9216-42D4-A809-49559877CA22}" type="presOf" srcId="{AFF29295-37F3-4DC8-B626-868EFC9C453F}" destId="{37919D60-33BD-471A-9D4E-D3ED2F36AF81}" srcOrd="0" destOrd="0" presId="urn:microsoft.com/office/officeart/2005/8/layout/hierarchy1"/>
    <dgm:cxn modelId="{82581FB0-9789-4C75-9000-1F45D0D254FF}" type="presParOf" srcId="{37919D60-33BD-471A-9D4E-D3ED2F36AF81}" destId="{A942F101-ED73-4E43-A476-09302EAD6946}" srcOrd="0" destOrd="0" presId="urn:microsoft.com/office/officeart/2005/8/layout/hierarchy1"/>
    <dgm:cxn modelId="{B2A7804E-697D-4CCB-A1A4-14DF03911091}" type="presParOf" srcId="{A942F101-ED73-4E43-A476-09302EAD6946}" destId="{08A7D676-FEE1-4833-8152-E86B55D8D3DF}" srcOrd="0" destOrd="0" presId="urn:microsoft.com/office/officeart/2005/8/layout/hierarchy1"/>
    <dgm:cxn modelId="{25C4E9F8-29DA-45B7-8FCF-6D9BC525A931}" type="presParOf" srcId="{08A7D676-FEE1-4833-8152-E86B55D8D3DF}" destId="{8E5123D3-8FE9-49A7-A574-1E1BB9BB871A}" srcOrd="0" destOrd="0" presId="urn:microsoft.com/office/officeart/2005/8/layout/hierarchy1"/>
    <dgm:cxn modelId="{997363DF-D4F4-4C93-A019-6C8531398043}" type="presParOf" srcId="{08A7D676-FEE1-4833-8152-E86B55D8D3DF}" destId="{43D78D63-F4E1-45A8-AF89-0818B3C12E99}" srcOrd="1" destOrd="0" presId="urn:microsoft.com/office/officeart/2005/8/layout/hierarchy1"/>
    <dgm:cxn modelId="{263CB290-07D7-48A5-8109-77D5AA1A7F87}" type="presParOf" srcId="{A942F101-ED73-4E43-A476-09302EAD6946}" destId="{C838E28A-873A-4F4A-95D4-908F36E797FB}" srcOrd="1" destOrd="0" presId="urn:microsoft.com/office/officeart/2005/8/layout/hierarchy1"/>
    <dgm:cxn modelId="{294C10A7-7511-45DB-A762-057C980295C0}" type="presParOf" srcId="{37919D60-33BD-471A-9D4E-D3ED2F36AF81}" destId="{A9A65864-761A-4021-8185-7020338F3649}" srcOrd="1" destOrd="0" presId="urn:microsoft.com/office/officeart/2005/8/layout/hierarchy1"/>
    <dgm:cxn modelId="{3D97EC58-AD8A-4B84-8053-68B90FB6E437}" type="presParOf" srcId="{A9A65864-761A-4021-8185-7020338F3649}" destId="{5D92F5F2-CC6D-4E16-82D9-30DBB87E3EAE}" srcOrd="0" destOrd="0" presId="urn:microsoft.com/office/officeart/2005/8/layout/hierarchy1"/>
    <dgm:cxn modelId="{5E60E76B-C263-43CE-AF0B-F5F1026B1FBC}" type="presParOf" srcId="{5D92F5F2-CC6D-4E16-82D9-30DBB87E3EAE}" destId="{F323DE8B-0DB5-4665-9515-B9C176D4D58B}" srcOrd="0" destOrd="0" presId="urn:microsoft.com/office/officeart/2005/8/layout/hierarchy1"/>
    <dgm:cxn modelId="{D86982E0-37DB-4C6F-BD9B-14B272017CB4}" type="presParOf" srcId="{5D92F5F2-CC6D-4E16-82D9-30DBB87E3EAE}" destId="{2D8FC1C4-2747-4412-B7A9-2CBF7549DD47}" srcOrd="1" destOrd="0" presId="urn:microsoft.com/office/officeart/2005/8/layout/hierarchy1"/>
    <dgm:cxn modelId="{678E6938-3BBE-4487-86A4-8121F0868F78}" type="presParOf" srcId="{A9A65864-761A-4021-8185-7020338F3649}" destId="{23BAEEAF-58BB-4395-9B5C-7A43568A73F4}"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5730CD-2E7D-4B11-BB5B-1A9F50F4FEF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246D2E6-68E4-4B9E-B032-9F3F041FB046}">
      <dgm:prSet/>
      <dgm:spPr/>
      <dgm:t>
        <a:bodyPr/>
        <a:lstStyle/>
        <a:p>
          <a:pPr>
            <a:defRPr cap="all"/>
          </a:pPr>
          <a:r>
            <a:rPr lang="en-US" b="0" i="0" baseline="0"/>
            <a:t>Also eat smaller portions.</a:t>
          </a:r>
          <a:endParaRPr lang="en-US"/>
        </a:p>
      </dgm:t>
    </dgm:pt>
    <dgm:pt modelId="{8FA9533A-201E-4124-9A1C-017EF5570A52}" type="parTrans" cxnId="{486823D1-EB62-4002-9E3A-0EF2177AA0AD}">
      <dgm:prSet/>
      <dgm:spPr/>
      <dgm:t>
        <a:bodyPr/>
        <a:lstStyle/>
        <a:p>
          <a:endParaRPr lang="en-US"/>
        </a:p>
      </dgm:t>
    </dgm:pt>
    <dgm:pt modelId="{A5A11BF0-C39A-4AF5-B385-B95C629B0A44}" type="sibTrans" cxnId="{486823D1-EB62-4002-9E3A-0EF2177AA0AD}">
      <dgm:prSet/>
      <dgm:spPr/>
      <dgm:t>
        <a:bodyPr/>
        <a:lstStyle/>
        <a:p>
          <a:endParaRPr lang="en-US"/>
        </a:p>
      </dgm:t>
    </dgm:pt>
    <dgm:pt modelId="{3F95579E-EBCA-4ABE-B4D1-F214637D8401}">
      <dgm:prSet/>
      <dgm:spPr/>
      <dgm:t>
        <a:bodyPr/>
        <a:lstStyle/>
        <a:p>
          <a:pPr>
            <a:defRPr cap="all"/>
          </a:pPr>
          <a:r>
            <a:rPr lang="en-US" b="0" i="0" baseline="0"/>
            <a:t>Pay more attention to how hungry you are rather than how much food is on the plate.</a:t>
          </a:r>
          <a:endParaRPr lang="en-US"/>
        </a:p>
      </dgm:t>
    </dgm:pt>
    <dgm:pt modelId="{A4CADB83-56D5-402C-8AF8-277CF05C7427}" type="parTrans" cxnId="{F0ACE43E-CB45-4D75-8341-D2E98B366654}">
      <dgm:prSet/>
      <dgm:spPr/>
      <dgm:t>
        <a:bodyPr/>
        <a:lstStyle/>
        <a:p>
          <a:endParaRPr lang="en-US"/>
        </a:p>
      </dgm:t>
    </dgm:pt>
    <dgm:pt modelId="{22C18BE2-DF92-49A5-B349-D02B9E247B8A}" type="sibTrans" cxnId="{F0ACE43E-CB45-4D75-8341-D2E98B366654}">
      <dgm:prSet/>
      <dgm:spPr/>
      <dgm:t>
        <a:bodyPr/>
        <a:lstStyle/>
        <a:p>
          <a:endParaRPr lang="en-US"/>
        </a:p>
      </dgm:t>
    </dgm:pt>
    <dgm:pt modelId="{188B4F39-3A6B-4DE2-9D4E-44B4BE083FD5}">
      <dgm:prSet/>
      <dgm:spPr/>
      <dgm:t>
        <a:bodyPr/>
        <a:lstStyle/>
        <a:p>
          <a:pPr>
            <a:defRPr cap="all"/>
          </a:pPr>
          <a:r>
            <a:rPr lang="en-US" b="0" i="0" baseline="0"/>
            <a:t>Start a meal with foods that fill you up (salad soup, water).</a:t>
          </a:r>
          <a:endParaRPr lang="en-US"/>
        </a:p>
      </dgm:t>
    </dgm:pt>
    <dgm:pt modelId="{F1A5B938-43B7-43F5-97C9-190241A7880B}" type="parTrans" cxnId="{B52183AB-1A3F-410D-B2F2-8802A7646408}">
      <dgm:prSet/>
      <dgm:spPr/>
      <dgm:t>
        <a:bodyPr/>
        <a:lstStyle/>
        <a:p>
          <a:endParaRPr lang="en-US"/>
        </a:p>
      </dgm:t>
    </dgm:pt>
    <dgm:pt modelId="{2A6F0ADE-3CF6-405C-BAE3-3E2B32B8E2F8}" type="sibTrans" cxnId="{B52183AB-1A3F-410D-B2F2-8802A7646408}">
      <dgm:prSet/>
      <dgm:spPr/>
      <dgm:t>
        <a:bodyPr/>
        <a:lstStyle/>
        <a:p>
          <a:endParaRPr lang="en-US"/>
        </a:p>
      </dgm:t>
    </dgm:pt>
    <dgm:pt modelId="{B4F022DD-44E7-4349-B307-21633EB97D98}">
      <dgm:prSet/>
      <dgm:spPr/>
      <dgm:t>
        <a:bodyPr/>
        <a:lstStyle/>
        <a:p>
          <a:pPr>
            <a:defRPr cap="all"/>
          </a:pPr>
          <a:r>
            <a:rPr lang="en-US" b="0" i="0" baseline="0"/>
            <a:t>No foods should be forbidden.</a:t>
          </a:r>
          <a:endParaRPr lang="en-US"/>
        </a:p>
      </dgm:t>
    </dgm:pt>
    <dgm:pt modelId="{37B06966-7A62-43C1-8A43-94B2D5D1C5A5}" type="parTrans" cxnId="{33F6E370-02F0-42DF-B888-7AD30982BA52}">
      <dgm:prSet/>
      <dgm:spPr/>
      <dgm:t>
        <a:bodyPr/>
        <a:lstStyle/>
        <a:p>
          <a:endParaRPr lang="en-US"/>
        </a:p>
      </dgm:t>
    </dgm:pt>
    <dgm:pt modelId="{A80C4390-9F00-4D88-AC0A-7201B87A1609}" type="sibTrans" cxnId="{33F6E370-02F0-42DF-B888-7AD30982BA52}">
      <dgm:prSet/>
      <dgm:spPr/>
      <dgm:t>
        <a:bodyPr/>
        <a:lstStyle/>
        <a:p>
          <a:endParaRPr lang="en-US"/>
        </a:p>
      </dgm:t>
    </dgm:pt>
    <dgm:pt modelId="{905128EC-CF10-4B09-8A32-5BF731B8FBA9}">
      <dgm:prSet/>
      <dgm:spPr/>
      <dgm:t>
        <a:bodyPr/>
        <a:lstStyle/>
        <a:p>
          <a:pPr>
            <a:defRPr cap="all"/>
          </a:pPr>
          <a:r>
            <a:rPr lang="en-US" b="0" i="0" baseline="0"/>
            <a:t>Low-fat and fat-free foods are not necessarily low in kcalories.</a:t>
          </a:r>
          <a:endParaRPr lang="en-US"/>
        </a:p>
      </dgm:t>
    </dgm:pt>
    <dgm:pt modelId="{B0D2EB8F-B763-47DC-8914-7A79FBCFD1B4}" type="parTrans" cxnId="{FEB35A1E-F009-400B-B1D3-4E7B2C0EAB25}">
      <dgm:prSet/>
      <dgm:spPr/>
      <dgm:t>
        <a:bodyPr/>
        <a:lstStyle/>
        <a:p>
          <a:endParaRPr lang="en-US"/>
        </a:p>
      </dgm:t>
    </dgm:pt>
    <dgm:pt modelId="{24FB17E6-DB24-4CB4-86D9-E42CD39EBB06}" type="sibTrans" cxnId="{FEB35A1E-F009-400B-B1D3-4E7B2C0EAB25}">
      <dgm:prSet/>
      <dgm:spPr/>
      <dgm:t>
        <a:bodyPr/>
        <a:lstStyle/>
        <a:p>
          <a:endParaRPr lang="en-US"/>
        </a:p>
      </dgm:t>
    </dgm:pt>
    <dgm:pt modelId="{90DB47EB-C9E1-4738-BC50-36089707AA65}" type="pres">
      <dgm:prSet presAssocID="{FB5730CD-2E7D-4B11-BB5B-1A9F50F4FEF5}" presName="root" presStyleCnt="0">
        <dgm:presLayoutVars>
          <dgm:dir/>
          <dgm:resizeHandles val="exact"/>
        </dgm:presLayoutVars>
      </dgm:prSet>
      <dgm:spPr/>
    </dgm:pt>
    <dgm:pt modelId="{61DD3EF8-6A61-4BFB-8EDB-C189A9461B30}" type="pres">
      <dgm:prSet presAssocID="{C246D2E6-68E4-4B9E-B032-9F3F041FB046}" presName="compNode" presStyleCnt="0"/>
      <dgm:spPr/>
    </dgm:pt>
    <dgm:pt modelId="{FBB5D59A-C4AC-49F2-BB67-4CE6C22BBF7B}" type="pres">
      <dgm:prSet presAssocID="{C246D2E6-68E4-4B9E-B032-9F3F041FB046}" presName="iconBgRect" presStyleLbl="bgShp" presStyleIdx="0" presStyleCnt="5"/>
      <dgm:spPr/>
    </dgm:pt>
    <dgm:pt modelId="{A4C570BD-7F36-4A3E-9424-2A83FA750F89}" type="pres">
      <dgm:prSet presAssocID="{C246D2E6-68E4-4B9E-B032-9F3F041FB04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Eating"/>
        </a:ext>
      </dgm:extLst>
    </dgm:pt>
    <dgm:pt modelId="{A54CD676-09AB-4862-B9FB-5DB71A3B939F}" type="pres">
      <dgm:prSet presAssocID="{C246D2E6-68E4-4B9E-B032-9F3F041FB046}" presName="spaceRect" presStyleCnt="0"/>
      <dgm:spPr/>
    </dgm:pt>
    <dgm:pt modelId="{F08E35FF-94FB-49E5-8279-30B51382F81D}" type="pres">
      <dgm:prSet presAssocID="{C246D2E6-68E4-4B9E-B032-9F3F041FB046}" presName="textRect" presStyleLbl="revTx" presStyleIdx="0" presStyleCnt="5">
        <dgm:presLayoutVars>
          <dgm:chMax val="1"/>
          <dgm:chPref val="1"/>
        </dgm:presLayoutVars>
      </dgm:prSet>
      <dgm:spPr/>
    </dgm:pt>
    <dgm:pt modelId="{1C256C7B-A239-4DA4-A2E6-31229308E86A}" type="pres">
      <dgm:prSet presAssocID="{A5A11BF0-C39A-4AF5-B385-B95C629B0A44}" presName="sibTrans" presStyleCnt="0"/>
      <dgm:spPr/>
    </dgm:pt>
    <dgm:pt modelId="{BB766AFC-E786-4622-B2B4-1A740034FB5D}" type="pres">
      <dgm:prSet presAssocID="{3F95579E-EBCA-4ABE-B4D1-F214637D8401}" presName="compNode" presStyleCnt="0"/>
      <dgm:spPr/>
    </dgm:pt>
    <dgm:pt modelId="{DEB5D4BE-0322-4C6E-B2DC-77DBBD9324A1}" type="pres">
      <dgm:prSet presAssocID="{3F95579E-EBCA-4ABE-B4D1-F214637D8401}" presName="iconBgRect" presStyleLbl="bgShp" presStyleIdx="1" presStyleCnt="5"/>
      <dgm:spPr/>
    </dgm:pt>
    <dgm:pt modelId="{F469936B-6ABA-461F-9B2E-115A7DE14921}" type="pres">
      <dgm:prSet presAssocID="{3F95579E-EBCA-4ABE-B4D1-F214637D840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F07B0237-31F6-44EC-AC33-56E5E2CCB5AF}" type="pres">
      <dgm:prSet presAssocID="{3F95579E-EBCA-4ABE-B4D1-F214637D8401}" presName="spaceRect" presStyleCnt="0"/>
      <dgm:spPr/>
    </dgm:pt>
    <dgm:pt modelId="{E6724197-9AB0-4A1B-9F07-68626FB68F29}" type="pres">
      <dgm:prSet presAssocID="{3F95579E-EBCA-4ABE-B4D1-F214637D8401}" presName="textRect" presStyleLbl="revTx" presStyleIdx="1" presStyleCnt="5">
        <dgm:presLayoutVars>
          <dgm:chMax val="1"/>
          <dgm:chPref val="1"/>
        </dgm:presLayoutVars>
      </dgm:prSet>
      <dgm:spPr/>
    </dgm:pt>
    <dgm:pt modelId="{24F44039-4F95-4E73-B82C-8D2FF2380F6B}" type="pres">
      <dgm:prSet presAssocID="{22C18BE2-DF92-49A5-B349-D02B9E247B8A}" presName="sibTrans" presStyleCnt="0"/>
      <dgm:spPr/>
    </dgm:pt>
    <dgm:pt modelId="{C7C12E66-2B04-4C7B-9EA2-CB914D8B4741}" type="pres">
      <dgm:prSet presAssocID="{188B4F39-3A6B-4DE2-9D4E-44B4BE083FD5}" presName="compNode" presStyleCnt="0"/>
      <dgm:spPr/>
    </dgm:pt>
    <dgm:pt modelId="{CC736FBE-5486-4493-9428-2BB402F6907D}" type="pres">
      <dgm:prSet presAssocID="{188B4F39-3A6B-4DE2-9D4E-44B4BE083FD5}" presName="iconBgRect" presStyleLbl="bgShp" presStyleIdx="2" presStyleCnt="5"/>
      <dgm:spPr/>
    </dgm:pt>
    <dgm:pt modelId="{03C54B66-B18F-462E-81C5-2438109846AE}" type="pres">
      <dgm:prSet presAssocID="{188B4F39-3A6B-4DE2-9D4E-44B4BE083FD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wl"/>
        </a:ext>
      </dgm:extLst>
    </dgm:pt>
    <dgm:pt modelId="{E27B905C-8A92-42F1-9708-D0793AD0A789}" type="pres">
      <dgm:prSet presAssocID="{188B4F39-3A6B-4DE2-9D4E-44B4BE083FD5}" presName="spaceRect" presStyleCnt="0"/>
      <dgm:spPr/>
    </dgm:pt>
    <dgm:pt modelId="{51B74171-2B07-4141-914F-A89AD368960C}" type="pres">
      <dgm:prSet presAssocID="{188B4F39-3A6B-4DE2-9D4E-44B4BE083FD5}" presName="textRect" presStyleLbl="revTx" presStyleIdx="2" presStyleCnt="5">
        <dgm:presLayoutVars>
          <dgm:chMax val="1"/>
          <dgm:chPref val="1"/>
        </dgm:presLayoutVars>
      </dgm:prSet>
      <dgm:spPr/>
    </dgm:pt>
    <dgm:pt modelId="{83406861-EF20-4D90-970D-37C1FB2DD64B}" type="pres">
      <dgm:prSet presAssocID="{2A6F0ADE-3CF6-405C-BAE3-3E2B32B8E2F8}" presName="sibTrans" presStyleCnt="0"/>
      <dgm:spPr/>
    </dgm:pt>
    <dgm:pt modelId="{43195CC2-530B-4A82-AAD9-FD486CEFEC44}" type="pres">
      <dgm:prSet presAssocID="{B4F022DD-44E7-4349-B307-21633EB97D98}" presName="compNode" presStyleCnt="0"/>
      <dgm:spPr/>
    </dgm:pt>
    <dgm:pt modelId="{3C6258AF-4725-4DAF-83E3-E84BA05C79D0}" type="pres">
      <dgm:prSet presAssocID="{B4F022DD-44E7-4349-B307-21633EB97D98}" presName="iconBgRect" presStyleLbl="bgShp" presStyleIdx="3" presStyleCnt="5"/>
      <dgm:spPr/>
    </dgm:pt>
    <dgm:pt modelId="{79212014-8DF9-4A71-838C-A0A52EFC2BFA}" type="pres">
      <dgm:prSet presAssocID="{B4F022DD-44E7-4349-B307-21633EB97D9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rger and Drink"/>
        </a:ext>
      </dgm:extLst>
    </dgm:pt>
    <dgm:pt modelId="{FF9CC8EA-7ED9-4F79-97CC-003B9B7EB7C8}" type="pres">
      <dgm:prSet presAssocID="{B4F022DD-44E7-4349-B307-21633EB97D98}" presName="spaceRect" presStyleCnt="0"/>
      <dgm:spPr/>
    </dgm:pt>
    <dgm:pt modelId="{45144945-BDB0-477B-8998-708C61CFFC9A}" type="pres">
      <dgm:prSet presAssocID="{B4F022DD-44E7-4349-B307-21633EB97D98}" presName="textRect" presStyleLbl="revTx" presStyleIdx="3" presStyleCnt="5">
        <dgm:presLayoutVars>
          <dgm:chMax val="1"/>
          <dgm:chPref val="1"/>
        </dgm:presLayoutVars>
      </dgm:prSet>
      <dgm:spPr/>
    </dgm:pt>
    <dgm:pt modelId="{F75A50E2-A0AA-43B8-8C2C-DCAB08B67EAA}" type="pres">
      <dgm:prSet presAssocID="{A80C4390-9F00-4D88-AC0A-7201B87A1609}" presName="sibTrans" presStyleCnt="0"/>
      <dgm:spPr/>
    </dgm:pt>
    <dgm:pt modelId="{99C58176-9E73-419C-B9A5-87C7B0B048C1}" type="pres">
      <dgm:prSet presAssocID="{905128EC-CF10-4B09-8A32-5BF731B8FBA9}" presName="compNode" presStyleCnt="0"/>
      <dgm:spPr/>
    </dgm:pt>
    <dgm:pt modelId="{D17D7BF7-C576-4810-A5EA-CF21665C9E63}" type="pres">
      <dgm:prSet presAssocID="{905128EC-CF10-4B09-8A32-5BF731B8FBA9}" presName="iconBgRect" presStyleLbl="bgShp" presStyleIdx="4" presStyleCnt="5"/>
      <dgm:spPr/>
    </dgm:pt>
    <dgm:pt modelId="{5FC71E74-F9C6-4C9F-9A9E-644146AC19D4}" type="pres">
      <dgm:prSet presAssocID="{905128EC-CF10-4B09-8A32-5BF731B8FBA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termelon"/>
        </a:ext>
      </dgm:extLst>
    </dgm:pt>
    <dgm:pt modelId="{96127118-07C9-4D67-B5ED-1A260DAAF1A9}" type="pres">
      <dgm:prSet presAssocID="{905128EC-CF10-4B09-8A32-5BF731B8FBA9}" presName="spaceRect" presStyleCnt="0"/>
      <dgm:spPr/>
    </dgm:pt>
    <dgm:pt modelId="{8D0B85DF-E9C5-4E48-A048-F322FFC9CB89}" type="pres">
      <dgm:prSet presAssocID="{905128EC-CF10-4B09-8A32-5BF731B8FBA9}" presName="textRect" presStyleLbl="revTx" presStyleIdx="4" presStyleCnt="5">
        <dgm:presLayoutVars>
          <dgm:chMax val="1"/>
          <dgm:chPref val="1"/>
        </dgm:presLayoutVars>
      </dgm:prSet>
      <dgm:spPr/>
    </dgm:pt>
  </dgm:ptLst>
  <dgm:cxnLst>
    <dgm:cxn modelId="{FEB35A1E-F009-400B-B1D3-4E7B2C0EAB25}" srcId="{FB5730CD-2E7D-4B11-BB5B-1A9F50F4FEF5}" destId="{905128EC-CF10-4B09-8A32-5BF731B8FBA9}" srcOrd="4" destOrd="0" parTransId="{B0D2EB8F-B763-47DC-8914-7A79FBCFD1B4}" sibTransId="{24FB17E6-DB24-4CB4-86D9-E42CD39EBB06}"/>
    <dgm:cxn modelId="{F0ACE43E-CB45-4D75-8341-D2E98B366654}" srcId="{FB5730CD-2E7D-4B11-BB5B-1A9F50F4FEF5}" destId="{3F95579E-EBCA-4ABE-B4D1-F214637D8401}" srcOrd="1" destOrd="0" parTransId="{A4CADB83-56D5-402C-8AF8-277CF05C7427}" sibTransId="{22C18BE2-DF92-49A5-B349-D02B9E247B8A}"/>
    <dgm:cxn modelId="{33F6E370-02F0-42DF-B888-7AD30982BA52}" srcId="{FB5730CD-2E7D-4B11-BB5B-1A9F50F4FEF5}" destId="{B4F022DD-44E7-4349-B307-21633EB97D98}" srcOrd="3" destOrd="0" parTransId="{37B06966-7A62-43C1-8A43-94B2D5D1C5A5}" sibTransId="{A80C4390-9F00-4D88-AC0A-7201B87A1609}"/>
    <dgm:cxn modelId="{8D7D298C-0CE1-4BCF-80B6-A0791FB22F19}" type="presOf" srcId="{B4F022DD-44E7-4349-B307-21633EB97D98}" destId="{45144945-BDB0-477B-8998-708C61CFFC9A}" srcOrd="0" destOrd="0" presId="urn:microsoft.com/office/officeart/2018/5/layout/IconCircleLabelList"/>
    <dgm:cxn modelId="{4ECAFB8F-B518-46D3-A1F0-91E9CB1D8A43}" type="presOf" srcId="{C246D2E6-68E4-4B9E-B032-9F3F041FB046}" destId="{F08E35FF-94FB-49E5-8279-30B51382F81D}" srcOrd="0" destOrd="0" presId="urn:microsoft.com/office/officeart/2018/5/layout/IconCircleLabelList"/>
    <dgm:cxn modelId="{B52183AB-1A3F-410D-B2F2-8802A7646408}" srcId="{FB5730CD-2E7D-4B11-BB5B-1A9F50F4FEF5}" destId="{188B4F39-3A6B-4DE2-9D4E-44B4BE083FD5}" srcOrd="2" destOrd="0" parTransId="{F1A5B938-43B7-43F5-97C9-190241A7880B}" sibTransId="{2A6F0ADE-3CF6-405C-BAE3-3E2B32B8E2F8}"/>
    <dgm:cxn modelId="{8896A0AB-2B61-41A7-B3B8-1F1ED1C01211}" type="presOf" srcId="{905128EC-CF10-4B09-8A32-5BF731B8FBA9}" destId="{8D0B85DF-E9C5-4E48-A048-F322FFC9CB89}" srcOrd="0" destOrd="0" presId="urn:microsoft.com/office/officeart/2018/5/layout/IconCircleLabelList"/>
    <dgm:cxn modelId="{6D52A4C6-20B1-4998-8DF1-3A801BA1A24B}" type="presOf" srcId="{3F95579E-EBCA-4ABE-B4D1-F214637D8401}" destId="{E6724197-9AB0-4A1B-9F07-68626FB68F29}" srcOrd="0" destOrd="0" presId="urn:microsoft.com/office/officeart/2018/5/layout/IconCircleLabelList"/>
    <dgm:cxn modelId="{2C68C9C8-D58E-4FCD-9E00-CA1736B0110B}" type="presOf" srcId="{188B4F39-3A6B-4DE2-9D4E-44B4BE083FD5}" destId="{51B74171-2B07-4141-914F-A89AD368960C}" srcOrd="0" destOrd="0" presId="urn:microsoft.com/office/officeart/2018/5/layout/IconCircleLabelList"/>
    <dgm:cxn modelId="{486823D1-EB62-4002-9E3A-0EF2177AA0AD}" srcId="{FB5730CD-2E7D-4B11-BB5B-1A9F50F4FEF5}" destId="{C246D2E6-68E4-4B9E-B032-9F3F041FB046}" srcOrd="0" destOrd="0" parTransId="{8FA9533A-201E-4124-9A1C-017EF5570A52}" sibTransId="{A5A11BF0-C39A-4AF5-B385-B95C629B0A44}"/>
    <dgm:cxn modelId="{FED15FD8-B278-4039-B5A3-2EA6461DFE2F}" type="presOf" srcId="{FB5730CD-2E7D-4B11-BB5B-1A9F50F4FEF5}" destId="{90DB47EB-C9E1-4738-BC50-36089707AA65}" srcOrd="0" destOrd="0" presId="urn:microsoft.com/office/officeart/2018/5/layout/IconCircleLabelList"/>
    <dgm:cxn modelId="{D417BD2C-BF5C-43E8-9F4D-FFECBCC9E397}" type="presParOf" srcId="{90DB47EB-C9E1-4738-BC50-36089707AA65}" destId="{61DD3EF8-6A61-4BFB-8EDB-C189A9461B30}" srcOrd="0" destOrd="0" presId="urn:microsoft.com/office/officeart/2018/5/layout/IconCircleLabelList"/>
    <dgm:cxn modelId="{7850C0CA-30F6-4B82-BB0D-D79C98F8677F}" type="presParOf" srcId="{61DD3EF8-6A61-4BFB-8EDB-C189A9461B30}" destId="{FBB5D59A-C4AC-49F2-BB67-4CE6C22BBF7B}" srcOrd="0" destOrd="0" presId="urn:microsoft.com/office/officeart/2018/5/layout/IconCircleLabelList"/>
    <dgm:cxn modelId="{5F898E07-37FD-4126-88CD-B49F393AD216}" type="presParOf" srcId="{61DD3EF8-6A61-4BFB-8EDB-C189A9461B30}" destId="{A4C570BD-7F36-4A3E-9424-2A83FA750F89}" srcOrd="1" destOrd="0" presId="urn:microsoft.com/office/officeart/2018/5/layout/IconCircleLabelList"/>
    <dgm:cxn modelId="{2D4F4293-26C1-48A6-9286-E2396E33C74C}" type="presParOf" srcId="{61DD3EF8-6A61-4BFB-8EDB-C189A9461B30}" destId="{A54CD676-09AB-4862-B9FB-5DB71A3B939F}" srcOrd="2" destOrd="0" presId="urn:microsoft.com/office/officeart/2018/5/layout/IconCircleLabelList"/>
    <dgm:cxn modelId="{8DEBFBE4-3E25-4F81-A3AC-27224B06C548}" type="presParOf" srcId="{61DD3EF8-6A61-4BFB-8EDB-C189A9461B30}" destId="{F08E35FF-94FB-49E5-8279-30B51382F81D}" srcOrd="3" destOrd="0" presId="urn:microsoft.com/office/officeart/2018/5/layout/IconCircleLabelList"/>
    <dgm:cxn modelId="{A4CB4828-7DB1-499F-8D2F-55828ADEDF9D}" type="presParOf" srcId="{90DB47EB-C9E1-4738-BC50-36089707AA65}" destId="{1C256C7B-A239-4DA4-A2E6-31229308E86A}" srcOrd="1" destOrd="0" presId="urn:microsoft.com/office/officeart/2018/5/layout/IconCircleLabelList"/>
    <dgm:cxn modelId="{F93A907B-4E76-4BCE-B63A-07FA91E4CA13}" type="presParOf" srcId="{90DB47EB-C9E1-4738-BC50-36089707AA65}" destId="{BB766AFC-E786-4622-B2B4-1A740034FB5D}" srcOrd="2" destOrd="0" presId="urn:microsoft.com/office/officeart/2018/5/layout/IconCircleLabelList"/>
    <dgm:cxn modelId="{12D9093D-0FDA-40B1-826C-FEC45C6711FF}" type="presParOf" srcId="{BB766AFC-E786-4622-B2B4-1A740034FB5D}" destId="{DEB5D4BE-0322-4C6E-B2DC-77DBBD9324A1}" srcOrd="0" destOrd="0" presId="urn:microsoft.com/office/officeart/2018/5/layout/IconCircleLabelList"/>
    <dgm:cxn modelId="{4F4E9552-4FF8-4627-B321-F2F41CFB8B82}" type="presParOf" srcId="{BB766AFC-E786-4622-B2B4-1A740034FB5D}" destId="{F469936B-6ABA-461F-9B2E-115A7DE14921}" srcOrd="1" destOrd="0" presId="urn:microsoft.com/office/officeart/2018/5/layout/IconCircleLabelList"/>
    <dgm:cxn modelId="{D77859FA-830D-4031-825B-B1058EAD997B}" type="presParOf" srcId="{BB766AFC-E786-4622-B2B4-1A740034FB5D}" destId="{F07B0237-31F6-44EC-AC33-56E5E2CCB5AF}" srcOrd="2" destOrd="0" presId="urn:microsoft.com/office/officeart/2018/5/layout/IconCircleLabelList"/>
    <dgm:cxn modelId="{E5FD44D3-5306-4F76-8FB9-A435CB533556}" type="presParOf" srcId="{BB766AFC-E786-4622-B2B4-1A740034FB5D}" destId="{E6724197-9AB0-4A1B-9F07-68626FB68F29}" srcOrd="3" destOrd="0" presId="urn:microsoft.com/office/officeart/2018/5/layout/IconCircleLabelList"/>
    <dgm:cxn modelId="{0CFE2DCE-C9A2-4B70-9E3E-2C4A1EC56D79}" type="presParOf" srcId="{90DB47EB-C9E1-4738-BC50-36089707AA65}" destId="{24F44039-4F95-4E73-B82C-8D2FF2380F6B}" srcOrd="3" destOrd="0" presId="urn:microsoft.com/office/officeart/2018/5/layout/IconCircleLabelList"/>
    <dgm:cxn modelId="{E2DAC3C2-757C-40A1-8723-5BCB8950E077}" type="presParOf" srcId="{90DB47EB-C9E1-4738-BC50-36089707AA65}" destId="{C7C12E66-2B04-4C7B-9EA2-CB914D8B4741}" srcOrd="4" destOrd="0" presId="urn:microsoft.com/office/officeart/2018/5/layout/IconCircleLabelList"/>
    <dgm:cxn modelId="{2DCE3E55-A5E8-4740-AB56-49C044AF0603}" type="presParOf" srcId="{C7C12E66-2B04-4C7B-9EA2-CB914D8B4741}" destId="{CC736FBE-5486-4493-9428-2BB402F6907D}" srcOrd="0" destOrd="0" presId="urn:microsoft.com/office/officeart/2018/5/layout/IconCircleLabelList"/>
    <dgm:cxn modelId="{C9429B45-0F3E-4897-B761-82294366A5E4}" type="presParOf" srcId="{C7C12E66-2B04-4C7B-9EA2-CB914D8B4741}" destId="{03C54B66-B18F-462E-81C5-2438109846AE}" srcOrd="1" destOrd="0" presId="urn:microsoft.com/office/officeart/2018/5/layout/IconCircleLabelList"/>
    <dgm:cxn modelId="{A7B1C76A-12DB-4B89-A21A-9D70D1EF22E1}" type="presParOf" srcId="{C7C12E66-2B04-4C7B-9EA2-CB914D8B4741}" destId="{E27B905C-8A92-42F1-9708-D0793AD0A789}" srcOrd="2" destOrd="0" presId="urn:microsoft.com/office/officeart/2018/5/layout/IconCircleLabelList"/>
    <dgm:cxn modelId="{48C6020F-1590-4344-B386-6D6BABDF1FD4}" type="presParOf" srcId="{C7C12E66-2B04-4C7B-9EA2-CB914D8B4741}" destId="{51B74171-2B07-4141-914F-A89AD368960C}" srcOrd="3" destOrd="0" presId="urn:microsoft.com/office/officeart/2018/5/layout/IconCircleLabelList"/>
    <dgm:cxn modelId="{BAC9A715-7203-4C73-8F30-437D6A94FDF6}" type="presParOf" srcId="{90DB47EB-C9E1-4738-BC50-36089707AA65}" destId="{83406861-EF20-4D90-970D-37C1FB2DD64B}" srcOrd="5" destOrd="0" presId="urn:microsoft.com/office/officeart/2018/5/layout/IconCircleLabelList"/>
    <dgm:cxn modelId="{656BAB05-32C0-43FF-93FD-3AD842134018}" type="presParOf" srcId="{90DB47EB-C9E1-4738-BC50-36089707AA65}" destId="{43195CC2-530B-4A82-AAD9-FD486CEFEC44}" srcOrd="6" destOrd="0" presId="urn:microsoft.com/office/officeart/2018/5/layout/IconCircleLabelList"/>
    <dgm:cxn modelId="{A47553B1-010E-4EB3-9F8B-C11B663D0A77}" type="presParOf" srcId="{43195CC2-530B-4A82-AAD9-FD486CEFEC44}" destId="{3C6258AF-4725-4DAF-83E3-E84BA05C79D0}" srcOrd="0" destOrd="0" presId="urn:microsoft.com/office/officeart/2018/5/layout/IconCircleLabelList"/>
    <dgm:cxn modelId="{1C47052D-7F07-4D2B-8ED3-2E80F883DD7E}" type="presParOf" srcId="{43195CC2-530B-4A82-AAD9-FD486CEFEC44}" destId="{79212014-8DF9-4A71-838C-A0A52EFC2BFA}" srcOrd="1" destOrd="0" presId="urn:microsoft.com/office/officeart/2018/5/layout/IconCircleLabelList"/>
    <dgm:cxn modelId="{E0245C76-0739-42D9-8672-FF8D0B9CE315}" type="presParOf" srcId="{43195CC2-530B-4A82-AAD9-FD486CEFEC44}" destId="{FF9CC8EA-7ED9-4F79-97CC-003B9B7EB7C8}" srcOrd="2" destOrd="0" presId="urn:microsoft.com/office/officeart/2018/5/layout/IconCircleLabelList"/>
    <dgm:cxn modelId="{D85F2FCD-EDD7-43BC-8F6F-472F21BC8C24}" type="presParOf" srcId="{43195CC2-530B-4A82-AAD9-FD486CEFEC44}" destId="{45144945-BDB0-477B-8998-708C61CFFC9A}" srcOrd="3" destOrd="0" presId="urn:microsoft.com/office/officeart/2018/5/layout/IconCircleLabelList"/>
    <dgm:cxn modelId="{A9BCB9CC-533D-42EA-A01E-0C204CDB2630}" type="presParOf" srcId="{90DB47EB-C9E1-4738-BC50-36089707AA65}" destId="{F75A50E2-A0AA-43B8-8C2C-DCAB08B67EAA}" srcOrd="7" destOrd="0" presId="urn:microsoft.com/office/officeart/2018/5/layout/IconCircleLabelList"/>
    <dgm:cxn modelId="{D47B7443-71BA-4479-B67F-E2D2CDD981AC}" type="presParOf" srcId="{90DB47EB-C9E1-4738-BC50-36089707AA65}" destId="{99C58176-9E73-419C-B9A5-87C7B0B048C1}" srcOrd="8" destOrd="0" presId="urn:microsoft.com/office/officeart/2018/5/layout/IconCircleLabelList"/>
    <dgm:cxn modelId="{ACE5B8CC-FF43-4F15-8A14-D7CEB6B21DAE}" type="presParOf" srcId="{99C58176-9E73-419C-B9A5-87C7B0B048C1}" destId="{D17D7BF7-C576-4810-A5EA-CF21665C9E63}" srcOrd="0" destOrd="0" presId="urn:microsoft.com/office/officeart/2018/5/layout/IconCircleLabelList"/>
    <dgm:cxn modelId="{6E31FC23-22E3-4635-8497-A2C631A32EDB}" type="presParOf" srcId="{99C58176-9E73-419C-B9A5-87C7B0B048C1}" destId="{5FC71E74-F9C6-4C9F-9A9E-644146AC19D4}" srcOrd="1" destOrd="0" presId="urn:microsoft.com/office/officeart/2018/5/layout/IconCircleLabelList"/>
    <dgm:cxn modelId="{A7468B9A-643D-4ADF-8BF7-581A279BD00D}" type="presParOf" srcId="{99C58176-9E73-419C-B9A5-87C7B0B048C1}" destId="{96127118-07C9-4D67-B5ED-1A260DAAF1A9}" srcOrd="2" destOrd="0" presId="urn:microsoft.com/office/officeart/2018/5/layout/IconCircleLabelList"/>
    <dgm:cxn modelId="{AAE35CFE-2F2F-4F7E-AB33-DDB5703EC567}" type="presParOf" srcId="{99C58176-9E73-419C-B9A5-87C7B0B048C1}" destId="{8D0B85DF-E9C5-4E48-A048-F322FFC9CB89}"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033C4-A70B-4DFD-9B2F-F2F86E6041DE}">
      <dsp:nvSpPr>
        <dsp:cNvPr id="0" name=""/>
        <dsp:cNvSpPr/>
      </dsp:nvSpPr>
      <dsp:spPr>
        <a:xfrm>
          <a:off x="0" y="3512"/>
          <a:ext cx="5352715" cy="748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B1BF5-A569-43ED-A653-13ADDE5DB809}">
      <dsp:nvSpPr>
        <dsp:cNvPr id="0" name=""/>
        <dsp:cNvSpPr/>
      </dsp:nvSpPr>
      <dsp:spPr>
        <a:xfrm>
          <a:off x="226309" y="171841"/>
          <a:ext cx="411471" cy="4114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2CDC3D-D873-49EE-9369-DD714692A92D}">
      <dsp:nvSpPr>
        <dsp:cNvPr id="0" name=""/>
        <dsp:cNvSpPr/>
      </dsp:nvSpPr>
      <dsp:spPr>
        <a:xfrm>
          <a:off x="864089" y="3512"/>
          <a:ext cx="4488626" cy="748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77" tIns="79177" rIns="79177" bIns="79177" numCol="1" spcCol="1270" anchor="ctr" anchorCtr="0">
          <a:noAutofit/>
        </a:bodyPr>
        <a:lstStyle/>
        <a:p>
          <a:pPr marL="0" lvl="0" indent="0" algn="l" defTabSz="844550">
            <a:lnSpc>
              <a:spcPct val="100000"/>
            </a:lnSpc>
            <a:spcBef>
              <a:spcPct val="0"/>
            </a:spcBef>
            <a:spcAft>
              <a:spcPct val="35000"/>
            </a:spcAft>
            <a:buNone/>
          </a:pPr>
          <a:r>
            <a:rPr lang="en-US" sz="1900" b="0" i="0" kern="1200" baseline="0"/>
            <a:t>Your eating habits</a:t>
          </a:r>
          <a:endParaRPr lang="en-US" sz="1900" kern="1200"/>
        </a:p>
      </dsp:txBody>
      <dsp:txXfrm>
        <a:off x="864089" y="3512"/>
        <a:ext cx="4488626" cy="748129"/>
      </dsp:txXfrm>
    </dsp:sp>
    <dsp:sp modelId="{588CA265-7F72-447E-A2BB-9EA3044C123A}">
      <dsp:nvSpPr>
        <dsp:cNvPr id="0" name=""/>
        <dsp:cNvSpPr/>
      </dsp:nvSpPr>
      <dsp:spPr>
        <a:xfrm>
          <a:off x="0" y="938674"/>
          <a:ext cx="5352715" cy="748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BF3F53-364F-4DB4-9AE1-EBA3CD0C13EC}">
      <dsp:nvSpPr>
        <dsp:cNvPr id="0" name=""/>
        <dsp:cNvSpPr/>
      </dsp:nvSpPr>
      <dsp:spPr>
        <a:xfrm>
          <a:off x="226309" y="1107003"/>
          <a:ext cx="411471" cy="4114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3CDF84-B936-4426-BADD-B16AE372C117}">
      <dsp:nvSpPr>
        <dsp:cNvPr id="0" name=""/>
        <dsp:cNvSpPr/>
      </dsp:nvSpPr>
      <dsp:spPr>
        <a:xfrm>
          <a:off x="864089" y="938674"/>
          <a:ext cx="4488626" cy="748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77" tIns="79177" rIns="79177" bIns="79177" numCol="1" spcCol="1270" anchor="ctr" anchorCtr="0">
          <a:noAutofit/>
        </a:bodyPr>
        <a:lstStyle/>
        <a:p>
          <a:pPr marL="0" lvl="0" indent="0" algn="l" defTabSz="844550">
            <a:lnSpc>
              <a:spcPct val="100000"/>
            </a:lnSpc>
            <a:spcBef>
              <a:spcPct val="0"/>
            </a:spcBef>
            <a:spcAft>
              <a:spcPct val="35000"/>
            </a:spcAft>
            <a:buNone/>
          </a:pPr>
          <a:r>
            <a:rPr lang="en-US" sz="1900" b="0" i="0" kern="1200" baseline="0"/>
            <a:t>Ready availability of tasty ultra—processed foods</a:t>
          </a:r>
          <a:endParaRPr lang="en-US" sz="1900" kern="1200"/>
        </a:p>
      </dsp:txBody>
      <dsp:txXfrm>
        <a:off x="864089" y="938674"/>
        <a:ext cx="4488626" cy="748129"/>
      </dsp:txXfrm>
    </dsp:sp>
    <dsp:sp modelId="{B19C52A4-4088-40F6-B929-80F38C281094}">
      <dsp:nvSpPr>
        <dsp:cNvPr id="0" name=""/>
        <dsp:cNvSpPr/>
      </dsp:nvSpPr>
      <dsp:spPr>
        <a:xfrm>
          <a:off x="0" y="1873835"/>
          <a:ext cx="5352715" cy="748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95142C-6C70-4BD2-A879-6525BC3C9E15}">
      <dsp:nvSpPr>
        <dsp:cNvPr id="0" name=""/>
        <dsp:cNvSpPr/>
      </dsp:nvSpPr>
      <dsp:spPr>
        <a:xfrm>
          <a:off x="226309" y="2042164"/>
          <a:ext cx="411471" cy="4114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5F3DEC-240C-4CD0-BCD2-F82900E42361}">
      <dsp:nvSpPr>
        <dsp:cNvPr id="0" name=""/>
        <dsp:cNvSpPr/>
      </dsp:nvSpPr>
      <dsp:spPr>
        <a:xfrm>
          <a:off x="864089" y="1873835"/>
          <a:ext cx="4488626" cy="748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77" tIns="79177" rIns="79177" bIns="79177" numCol="1" spcCol="1270" anchor="ctr" anchorCtr="0">
          <a:noAutofit/>
        </a:bodyPr>
        <a:lstStyle/>
        <a:p>
          <a:pPr marL="0" lvl="0" indent="0" algn="l" defTabSz="844550">
            <a:lnSpc>
              <a:spcPct val="100000"/>
            </a:lnSpc>
            <a:spcBef>
              <a:spcPct val="0"/>
            </a:spcBef>
            <a:spcAft>
              <a:spcPct val="35000"/>
            </a:spcAft>
            <a:buNone/>
          </a:pPr>
          <a:r>
            <a:rPr lang="en-US" sz="1900" b="0" i="0" kern="1200" baseline="0"/>
            <a:t>Your physical activity level</a:t>
          </a:r>
          <a:endParaRPr lang="en-US" sz="1900" kern="1200"/>
        </a:p>
      </dsp:txBody>
      <dsp:txXfrm>
        <a:off x="864089" y="1873835"/>
        <a:ext cx="4488626" cy="748129"/>
      </dsp:txXfrm>
    </dsp:sp>
    <dsp:sp modelId="{1DA5D0E6-CEF1-4AA7-935B-AF2ADF41B0DB}">
      <dsp:nvSpPr>
        <dsp:cNvPr id="0" name=""/>
        <dsp:cNvSpPr/>
      </dsp:nvSpPr>
      <dsp:spPr>
        <a:xfrm>
          <a:off x="0" y="2808997"/>
          <a:ext cx="5352715" cy="748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8FA9BA-D502-44CB-8901-DEDA4C031D89}">
      <dsp:nvSpPr>
        <dsp:cNvPr id="0" name=""/>
        <dsp:cNvSpPr/>
      </dsp:nvSpPr>
      <dsp:spPr>
        <a:xfrm>
          <a:off x="226309" y="2977326"/>
          <a:ext cx="411471" cy="4114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AA9B3E-7EB7-46E2-97A3-F4E6582A2600}">
      <dsp:nvSpPr>
        <dsp:cNvPr id="0" name=""/>
        <dsp:cNvSpPr/>
      </dsp:nvSpPr>
      <dsp:spPr>
        <a:xfrm>
          <a:off x="864089" y="2808997"/>
          <a:ext cx="4488626" cy="748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77" tIns="79177" rIns="79177" bIns="79177" numCol="1" spcCol="1270" anchor="ctr" anchorCtr="0">
          <a:noAutofit/>
        </a:bodyPr>
        <a:lstStyle/>
        <a:p>
          <a:pPr marL="0" lvl="0" indent="0" algn="l" defTabSz="844550">
            <a:lnSpc>
              <a:spcPct val="100000"/>
            </a:lnSpc>
            <a:spcBef>
              <a:spcPct val="0"/>
            </a:spcBef>
            <a:spcAft>
              <a:spcPct val="35000"/>
            </a:spcAft>
            <a:buNone/>
          </a:pPr>
          <a:r>
            <a:rPr lang="en-US" sz="1900" b="0" i="0" kern="1200" baseline="0"/>
            <a:t>Your cultural and/or socioeconomic background</a:t>
          </a:r>
          <a:endParaRPr lang="en-US" sz="1900" kern="1200"/>
        </a:p>
      </dsp:txBody>
      <dsp:txXfrm>
        <a:off x="864089" y="2808997"/>
        <a:ext cx="4488626" cy="748129"/>
      </dsp:txXfrm>
    </dsp:sp>
    <dsp:sp modelId="{A6156F25-BB86-412C-8F99-3CA64FBBAC51}">
      <dsp:nvSpPr>
        <dsp:cNvPr id="0" name=""/>
        <dsp:cNvSpPr/>
      </dsp:nvSpPr>
      <dsp:spPr>
        <a:xfrm>
          <a:off x="0" y="3744159"/>
          <a:ext cx="5352715" cy="748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34AFD3-417A-4F1D-A1BF-6F4BBE1D69A0}">
      <dsp:nvSpPr>
        <dsp:cNvPr id="0" name=""/>
        <dsp:cNvSpPr/>
      </dsp:nvSpPr>
      <dsp:spPr>
        <a:xfrm>
          <a:off x="226309" y="3912488"/>
          <a:ext cx="411471" cy="4114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422C9C-D5CC-4AA6-A2C0-16F15C97130E}">
      <dsp:nvSpPr>
        <dsp:cNvPr id="0" name=""/>
        <dsp:cNvSpPr/>
      </dsp:nvSpPr>
      <dsp:spPr>
        <a:xfrm>
          <a:off x="864089" y="3744159"/>
          <a:ext cx="4488626" cy="748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77" tIns="79177" rIns="79177" bIns="79177" numCol="1" spcCol="1270" anchor="ctr" anchorCtr="0">
          <a:noAutofit/>
        </a:bodyPr>
        <a:lstStyle/>
        <a:p>
          <a:pPr marL="0" lvl="0" indent="0" algn="l" defTabSz="844550">
            <a:lnSpc>
              <a:spcPct val="100000"/>
            </a:lnSpc>
            <a:spcBef>
              <a:spcPct val="0"/>
            </a:spcBef>
            <a:spcAft>
              <a:spcPct val="35000"/>
            </a:spcAft>
            <a:buNone/>
          </a:pPr>
          <a:r>
            <a:rPr lang="en-US" sz="1900" b="0" i="0" kern="1200" baseline="0"/>
            <a:t>Your genetics</a:t>
          </a:r>
          <a:endParaRPr lang="en-US" sz="1900" kern="1200"/>
        </a:p>
      </dsp:txBody>
      <dsp:txXfrm>
        <a:off x="864089" y="3744159"/>
        <a:ext cx="4488626" cy="7481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C0B30-E5B5-44EB-A942-BA5798C545BB}">
      <dsp:nvSpPr>
        <dsp:cNvPr id="0" name=""/>
        <dsp:cNvSpPr/>
      </dsp:nvSpPr>
      <dsp:spPr>
        <a:xfrm>
          <a:off x="0" y="1412"/>
          <a:ext cx="10895369" cy="71609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385C77-EE5C-44DA-8577-BF9A98533272}">
      <dsp:nvSpPr>
        <dsp:cNvPr id="0" name=""/>
        <dsp:cNvSpPr/>
      </dsp:nvSpPr>
      <dsp:spPr>
        <a:xfrm>
          <a:off x="216618" y="162534"/>
          <a:ext cx="393852" cy="393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6B9C7E-AE51-4C93-BB68-16C37E755F87}">
      <dsp:nvSpPr>
        <dsp:cNvPr id="0" name=""/>
        <dsp:cNvSpPr/>
      </dsp:nvSpPr>
      <dsp:spPr>
        <a:xfrm>
          <a:off x="827089" y="1412"/>
          <a:ext cx="10068280" cy="716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787" tIns="75787" rIns="75787" bIns="75787" numCol="1" spcCol="1270" anchor="ctr" anchorCtr="0">
          <a:noAutofit/>
        </a:bodyPr>
        <a:lstStyle/>
        <a:p>
          <a:pPr marL="0" lvl="0" indent="0" algn="l" defTabSz="755650">
            <a:lnSpc>
              <a:spcPct val="100000"/>
            </a:lnSpc>
            <a:spcBef>
              <a:spcPct val="0"/>
            </a:spcBef>
            <a:spcAft>
              <a:spcPct val="35000"/>
            </a:spcAft>
            <a:buNone/>
          </a:pPr>
          <a:r>
            <a:rPr lang="en-US" sz="1700" b="0" i="0" kern="1200" baseline="0"/>
            <a:t>Choose your carbohydrates carefully—pick fruits, vegetables, whole grains, and dairy. Fiber in these foods will help you feel full. Limit foods with added sugars and primarily white flour.</a:t>
          </a:r>
          <a:endParaRPr lang="en-US" sz="1700" kern="1200"/>
        </a:p>
      </dsp:txBody>
      <dsp:txXfrm>
        <a:off x="827089" y="1412"/>
        <a:ext cx="10068280" cy="716094"/>
      </dsp:txXfrm>
    </dsp:sp>
    <dsp:sp modelId="{44AE1082-3190-47ED-A16C-093B0DDCC818}">
      <dsp:nvSpPr>
        <dsp:cNvPr id="0" name=""/>
        <dsp:cNvSpPr/>
      </dsp:nvSpPr>
      <dsp:spPr>
        <a:xfrm>
          <a:off x="0" y="896531"/>
          <a:ext cx="10895369" cy="71609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F69486-E378-46E4-90CC-76981C2EB26B}">
      <dsp:nvSpPr>
        <dsp:cNvPr id="0" name=""/>
        <dsp:cNvSpPr/>
      </dsp:nvSpPr>
      <dsp:spPr>
        <a:xfrm>
          <a:off x="216618" y="1057653"/>
          <a:ext cx="393852" cy="393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817C48-DCC3-4EA8-AA49-CF7316CC5A02}">
      <dsp:nvSpPr>
        <dsp:cNvPr id="0" name=""/>
        <dsp:cNvSpPr/>
      </dsp:nvSpPr>
      <dsp:spPr>
        <a:xfrm>
          <a:off x="827089" y="896531"/>
          <a:ext cx="10068280" cy="716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787" tIns="75787" rIns="75787" bIns="75787" numCol="1" spcCol="1270" anchor="ctr" anchorCtr="0">
          <a:noAutofit/>
        </a:bodyPr>
        <a:lstStyle/>
        <a:p>
          <a:pPr marL="0" lvl="0" indent="0" algn="l" defTabSz="755650">
            <a:lnSpc>
              <a:spcPct val="100000"/>
            </a:lnSpc>
            <a:spcBef>
              <a:spcPct val="0"/>
            </a:spcBef>
            <a:spcAft>
              <a:spcPct val="35000"/>
            </a:spcAft>
            <a:buNone/>
          </a:pPr>
          <a:r>
            <a:rPr lang="en-US" sz="1700" b="0" i="0" kern="1200" baseline="0"/>
            <a:t>Don’t cut back on protein foods – preserve your muscle!</a:t>
          </a:r>
          <a:endParaRPr lang="en-US" sz="1700" kern="1200"/>
        </a:p>
      </dsp:txBody>
      <dsp:txXfrm>
        <a:off x="827089" y="896531"/>
        <a:ext cx="10068280" cy="716094"/>
      </dsp:txXfrm>
    </dsp:sp>
    <dsp:sp modelId="{47DE1EEA-9A44-4205-A559-C5E050E69D13}">
      <dsp:nvSpPr>
        <dsp:cNvPr id="0" name=""/>
        <dsp:cNvSpPr/>
      </dsp:nvSpPr>
      <dsp:spPr>
        <a:xfrm>
          <a:off x="0" y="1791650"/>
          <a:ext cx="10895369" cy="71609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71DC2B-602F-45BC-80DF-63D6DFCA8769}">
      <dsp:nvSpPr>
        <dsp:cNvPr id="0" name=""/>
        <dsp:cNvSpPr/>
      </dsp:nvSpPr>
      <dsp:spPr>
        <a:xfrm>
          <a:off x="216618" y="1952771"/>
          <a:ext cx="393852" cy="3938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D39F8D-2A61-4220-8E78-09C2E8998791}">
      <dsp:nvSpPr>
        <dsp:cNvPr id="0" name=""/>
        <dsp:cNvSpPr/>
      </dsp:nvSpPr>
      <dsp:spPr>
        <a:xfrm>
          <a:off x="827089" y="1791650"/>
          <a:ext cx="10068280" cy="716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787" tIns="75787" rIns="75787" bIns="75787" numCol="1" spcCol="1270" anchor="ctr" anchorCtr="0">
          <a:noAutofit/>
        </a:bodyPr>
        <a:lstStyle/>
        <a:p>
          <a:pPr marL="0" lvl="0" indent="0" algn="l" defTabSz="755650">
            <a:lnSpc>
              <a:spcPct val="100000"/>
            </a:lnSpc>
            <a:spcBef>
              <a:spcPct val="0"/>
            </a:spcBef>
            <a:spcAft>
              <a:spcPct val="35000"/>
            </a:spcAft>
            <a:buNone/>
          </a:pPr>
          <a:r>
            <a:rPr lang="en-US" sz="1700" b="0" i="0" kern="1200" baseline="0"/>
            <a:t>Drink plenty of fluids.</a:t>
          </a:r>
          <a:endParaRPr lang="en-US" sz="1700" kern="1200"/>
        </a:p>
      </dsp:txBody>
      <dsp:txXfrm>
        <a:off x="827089" y="1791650"/>
        <a:ext cx="10068280" cy="716094"/>
      </dsp:txXfrm>
    </dsp:sp>
    <dsp:sp modelId="{61D4A06A-0754-4D52-A311-405651B0B809}">
      <dsp:nvSpPr>
        <dsp:cNvPr id="0" name=""/>
        <dsp:cNvSpPr/>
      </dsp:nvSpPr>
      <dsp:spPr>
        <a:xfrm>
          <a:off x="0" y="2686769"/>
          <a:ext cx="10895369" cy="71609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A1F235-91BB-41BC-931C-26B198C2EFF6}">
      <dsp:nvSpPr>
        <dsp:cNvPr id="0" name=""/>
        <dsp:cNvSpPr/>
      </dsp:nvSpPr>
      <dsp:spPr>
        <a:xfrm>
          <a:off x="216618" y="2847890"/>
          <a:ext cx="393852" cy="3938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23B5A3-71C8-403C-B7D0-5C3BFF3F22BD}">
      <dsp:nvSpPr>
        <dsp:cNvPr id="0" name=""/>
        <dsp:cNvSpPr/>
      </dsp:nvSpPr>
      <dsp:spPr>
        <a:xfrm>
          <a:off x="827089" y="2686769"/>
          <a:ext cx="10068280" cy="716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787" tIns="75787" rIns="75787" bIns="75787" numCol="1" spcCol="1270" anchor="ctr" anchorCtr="0">
          <a:noAutofit/>
        </a:bodyPr>
        <a:lstStyle/>
        <a:p>
          <a:pPr marL="0" lvl="0" indent="0" algn="l" defTabSz="755650">
            <a:lnSpc>
              <a:spcPct val="100000"/>
            </a:lnSpc>
            <a:spcBef>
              <a:spcPct val="0"/>
            </a:spcBef>
            <a:spcAft>
              <a:spcPct val="35000"/>
            </a:spcAft>
            <a:buNone/>
          </a:pPr>
          <a:r>
            <a:rPr lang="en-US" sz="1700" b="0" i="0" kern="1200" baseline="0"/>
            <a:t>Watch out for empty kcalories in alcoholic beverages and mixers, as well as fancy coffee drinks.</a:t>
          </a:r>
          <a:endParaRPr lang="en-US" sz="1700" kern="1200"/>
        </a:p>
      </dsp:txBody>
      <dsp:txXfrm>
        <a:off x="827089" y="2686769"/>
        <a:ext cx="10068280" cy="7160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C1E80-0CA1-4638-857B-8CF4CFD760E0}">
      <dsp:nvSpPr>
        <dsp:cNvPr id="0" name=""/>
        <dsp:cNvSpPr/>
      </dsp:nvSpPr>
      <dsp:spPr>
        <a:xfrm>
          <a:off x="0" y="659170"/>
          <a:ext cx="9404352" cy="121693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0A8653-6E5B-4A91-9067-299E23C6A1BD}">
      <dsp:nvSpPr>
        <dsp:cNvPr id="0" name=""/>
        <dsp:cNvSpPr/>
      </dsp:nvSpPr>
      <dsp:spPr>
        <a:xfrm>
          <a:off x="368121" y="932979"/>
          <a:ext cx="669311" cy="6693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334ED0-08AC-4753-8D52-3F24CAFBD99E}">
      <dsp:nvSpPr>
        <dsp:cNvPr id="0" name=""/>
        <dsp:cNvSpPr/>
      </dsp:nvSpPr>
      <dsp:spPr>
        <a:xfrm>
          <a:off x="1405554" y="659170"/>
          <a:ext cx="7998797" cy="1216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92" tIns="128792" rIns="128792" bIns="128792" numCol="1" spcCol="1270" anchor="ctr" anchorCtr="0">
          <a:noAutofit/>
        </a:bodyPr>
        <a:lstStyle/>
        <a:p>
          <a:pPr marL="0" lvl="0" indent="0" algn="l" defTabSz="1022350">
            <a:lnSpc>
              <a:spcPct val="90000"/>
            </a:lnSpc>
            <a:spcBef>
              <a:spcPct val="0"/>
            </a:spcBef>
            <a:spcAft>
              <a:spcPct val="35000"/>
            </a:spcAft>
            <a:buNone/>
          </a:pPr>
          <a:r>
            <a:rPr lang="en-US" sz="2300" b="0" i="0" kern="1200" baseline="0"/>
            <a:t>A very-low-kcalorie diet is a doctor supervised diet that usually uses commercially prepared formulas to promote rapid weight loss in obese patients.</a:t>
          </a:r>
          <a:endParaRPr lang="en-US" sz="2300" kern="1200"/>
        </a:p>
      </dsp:txBody>
      <dsp:txXfrm>
        <a:off x="1405554" y="659170"/>
        <a:ext cx="7998797" cy="1216930"/>
      </dsp:txXfrm>
    </dsp:sp>
    <dsp:sp modelId="{D6484EB1-7D26-4BCB-AA44-A2F52CDE58B5}">
      <dsp:nvSpPr>
        <dsp:cNvPr id="0" name=""/>
        <dsp:cNvSpPr/>
      </dsp:nvSpPr>
      <dsp:spPr>
        <a:xfrm>
          <a:off x="0" y="2180333"/>
          <a:ext cx="9404352" cy="121693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F822BC-4572-4175-8CCA-9F3739E51981}">
      <dsp:nvSpPr>
        <dsp:cNvPr id="0" name=""/>
        <dsp:cNvSpPr/>
      </dsp:nvSpPr>
      <dsp:spPr>
        <a:xfrm>
          <a:off x="368121" y="2454142"/>
          <a:ext cx="669311" cy="6693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F33E51-FDDA-46E1-96D3-B8A1967738B2}">
      <dsp:nvSpPr>
        <dsp:cNvPr id="0" name=""/>
        <dsp:cNvSpPr/>
      </dsp:nvSpPr>
      <dsp:spPr>
        <a:xfrm>
          <a:off x="1405554" y="2180333"/>
          <a:ext cx="7998797" cy="1216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92" tIns="128792" rIns="128792" bIns="128792" numCol="1" spcCol="1270" anchor="ctr" anchorCtr="0">
          <a:noAutofit/>
        </a:bodyPr>
        <a:lstStyle/>
        <a:p>
          <a:pPr marL="0" lvl="0" indent="0" algn="l" defTabSz="1022350">
            <a:lnSpc>
              <a:spcPct val="90000"/>
            </a:lnSpc>
            <a:spcBef>
              <a:spcPct val="0"/>
            </a:spcBef>
            <a:spcAft>
              <a:spcPct val="35000"/>
            </a:spcAft>
            <a:buNone/>
          </a:pPr>
          <a:r>
            <a:rPr lang="en-US" sz="2300" b="0" i="0" kern="1200" baseline="0"/>
            <a:t>The formulas—usually liquid shakes or bars—replace all food intake for several weeks or months. They are fortified with nutrients.</a:t>
          </a:r>
          <a:endParaRPr lang="en-US" sz="2300" kern="1200"/>
        </a:p>
      </dsp:txBody>
      <dsp:txXfrm>
        <a:off x="1405554" y="2180333"/>
        <a:ext cx="7998797" cy="12169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D0114-8272-47C5-AE02-2CC87372A694}">
      <dsp:nvSpPr>
        <dsp:cNvPr id="0" name=""/>
        <dsp:cNvSpPr/>
      </dsp:nvSpPr>
      <dsp:spPr>
        <a:xfrm>
          <a:off x="0" y="548"/>
          <a:ext cx="11379200" cy="128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6AF258-5D5F-4C35-8F52-B8A139E550A6}">
      <dsp:nvSpPr>
        <dsp:cNvPr id="0" name=""/>
        <dsp:cNvSpPr/>
      </dsp:nvSpPr>
      <dsp:spPr>
        <a:xfrm>
          <a:off x="388470" y="289493"/>
          <a:ext cx="706310" cy="7063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8F619A-8D74-48FF-9E5F-EAF44C3BDB2D}">
      <dsp:nvSpPr>
        <dsp:cNvPr id="0" name=""/>
        <dsp:cNvSpPr/>
      </dsp:nvSpPr>
      <dsp:spPr>
        <a:xfrm>
          <a:off x="1483251" y="548"/>
          <a:ext cx="9895948" cy="128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911" tIns="135911" rIns="135911" bIns="135911" numCol="1" spcCol="1270" anchor="ctr" anchorCtr="0">
          <a:noAutofit/>
        </a:bodyPr>
        <a:lstStyle/>
        <a:p>
          <a:pPr marL="0" lvl="0" indent="0" algn="l" defTabSz="977900">
            <a:lnSpc>
              <a:spcPct val="100000"/>
            </a:lnSpc>
            <a:spcBef>
              <a:spcPct val="0"/>
            </a:spcBef>
            <a:spcAft>
              <a:spcPct val="35000"/>
            </a:spcAft>
            <a:buNone/>
          </a:pPr>
          <a:r>
            <a:rPr lang="en-US" sz="2200" b="0" i="0" kern="1200" baseline="0"/>
            <a:t>When losing weight, more physical activity increases the number of kcalories you body uses for energy—you burn more kcalories during the activity and also for a few hours after </a:t>
          </a:r>
          <a:r>
            <a:rPr lang="en-US" sz="2200" b="0" i="1" kern="1200" baseline="0"/>
            <a:t>vigorous</a:t>
          </a:r>
          <a:r>
            <a:rPr lang="en-US" sz="2200" b="0" i="0" kern="1200" baseline="0"/>
            <a:t> prolonged activity.</a:t>
          </a:r>
          <a:endParaRPr lang="en-US" sz="2200" kern="1200"/>
        </a:p>
      </dsp:txBody>
      <dsp:txXfrm>
        <a:off x="1483251" y="548"/>
        <a:ext cx="9895948" cy="1284200"/>
      </dsp:txXfrm>
    </dsp:sp>
    <dsp:sp modelId="{EDDA200D-AA14-4451-B3DC-BB02A10178FA}">
      <dsp:nvSpPr>
        <dsp:cNvPr id="0" name=""/>
        <dsp:cNvSpPr/>
      </dsp:nvSpPr>
      <dsp:spPr>
        <a:xfrm>
          <a:off x="0" y="1605799"/>
          <a:ext cx="11379200" cy="128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842FB7-2A56-4FD6-B957-ED3108ED97B9}">
      <dsp:nvSpPr>
        <dsp:cNvPr id="0" name=""/>
        <dsp:cNvSpPr/>
      </dsp:nvSpPr>
      <dsp:spPr>
        <a:xfrm>
          <a:off x="388470" y="1894744"/>
          <a:ext cx="706310" cy="7063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B7721B-58C1-4FE0-A9BE-7F1814028F52}">
      <dsp:nvSpPr>
        <dsp:cNvPr id="0" name=""/>
        <dsp:cNvSpPr/>
      </dsp:nvSpPr>
      <dsp:spPr>
        <a:xfrm>
          <a:off x="1483251" y="1605799"/>
          <a:ext cx="9895948" cy="128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911" tIns="135911" rIns="135911" bIns="135911" numCol="1" spcCol="1270" anchor="ctr" anchorCtr="0">
          <a:noAutofit/>
        </a:bodyPr>
        <a:lstStyle/>
        <a:p>
          <a:pPr marL="0" lvl="0" indent="0" algn="l" defTabSz="977900">
            <a:lnSpc>
              <a:spcPct val="100000"/>
            </a:lnSpc>
            <a:spcBef>
              <a:spcPct val="0"/>
            </a:spcBef>
            <a:spcAft>
              <a:spcPct val="35000"/>
            </a:spcAft>
            <a:buNone/>
          </a:pPr>
          <a:r>
            <a:rPr lang="en-US" sz="2200" b="0" i="0" kern="1200" baseline="0"/>
            <a:t>Dieters who exercise tend to lose more fat and retain more muscle. They are also more likely to follow their diet plans and keep the weight off.</a:t>
          </a:r>
          <a:endParaRPr lang="en-US" sz="2200" kern="1200"/>
        </a:p>
      </dsp:txBody>
      <dsp:txXfrm>
        <a:off x="1483251" y="1605799"/>
        <a:ext cx="9895948" cy="1284200"/>
      </dsp:txXfrm>
    </dsp:sp>
    <dsp:sp modelId="{AA9983EF-AA68-4607-9E8C-4346113F96E4}">
      <dsp:nvSpPr>
        <dsp:cNvPr id="0" name=""/>
        <dsp:cNvSpPr/>
      </dsp:nvSpPr>
      <dsp:spPr>
        <a:xfrm>
          <a:off x="0" y="3211050"/>
          <a:ext cx="11379200" cy="128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13C8E2-521D-4A4D-A4A5-601F7C04C7EF}">
      <dsp:nvSpPr>
        <dsp:cNvPr id="0" name=""/>
        <dsp:cNvSpPr/>
      </dsp:nvSpPr>
      <dsp:spPr>
        <a:xfrm>
          <a:off x="388470" y="3499995"/>
          <a:ext cx="706310" cy="7063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102F0D-DA44-48B4-8A62-1688453E4646}">
      <dsp:nvSpPr>
        <dsp:cNvPr id="0" name=""/>
        <dsp:cNvSpPr/>
      </dsp:nvSpPr>
      <dsp:spPr>
        <a:xfrm>
          <a:off x="1483251" y="3211050"/>
          <a:ext cx="9895948" cy="128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911" tIns="135911" rIns="135911" bIns="135911" numCol="1" spcCol="1270" anchor="ctr" anchorCtr="0">
          <a:noAutofit/>
        </a:bodyPr>
        <a:lstStyle/>
        <a:p>
          <a:pPr marL="0" lvl="0" indent="0" algn="l" defTabSz="977900">
            <a:lnSpc>
              <a:spcPct val="100000"/>
            </a:lnSpc>
            <a:spcBef>
              <a:spcPct val="0"/>
            </a:spcBef>
            <a:spcAft>
              <a:spcPct val="35000"/>
            </a:spcAft>
            <a:buNone/>
          </a:pPr>
          <a:r>
            <a:rPr lang="en-US" sz="2200" b="0" i="0" kern="1200" baseline="0"/>
            <a:t>Best to include aerobic training AND strength-training.</a:t>
          </a:r>
          <a:endParaRPr lang="en-US" sz="2200" kern="1200"/>
        </a:p>
      </dsp:txBody>
      <dsp:txXfrm>
        <a:off x="1483251" y="3211050"/>
        <a:ext cx="9895948" cy="12842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F1BBA-9B46-4593-8691-3D5FD5D5146A}">
      <dsp:nvSpPr>
        <dsp:cNvPr id="0" name=""/>
        <dsp:cNvSpPr/>
      </dsp:nvSpPr>
      <dsp:spPr>
        <a:xfrm>
          <a:off x="1122997" y="2260"/>
          <a:ext cx="4491989" cy="566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157" tIns="143866" rIns="87157" bIns="143866" numCol="1" spcCol="1270" anchor="ctr" anchorCtr="0">
          <a:noAutofit/>
        </a:bodyPr>
        <a:lstStyle/>
        <a:p>
          <a:pPr marL="0" lvl="0" indent="0" algn="l" defTabSz="577850">
            <a:lnSpc>
              <a:spcPct val="90000"/>
            </a:lnSpc>
            <a:spcBef>
              <a:spcPct val="0"/>
            </a:spcBef>
            <a:spcAft>
              <a:spcPct val="35000"/>
            </a:spcAft>
            <a:buNone/>
          </a:pPr>
          <a:r>
            <a:rPr lang="en-US" sz="1300" kern="1200"/>
            <a:t>Plan meals.</a:t>
          </a:r>
        </a:p>
      </dsp:txBody>
      <dsp:txXfrm>
        <a:off x="1122997" y="2260"/>
        <a:ext cx="4491989" cy="566400"/>
      </dsp:txXfrm>
    </dsp:sp>
    <dsp:sp modelId="{E72A59D9-32EE-4597-B11C-2C68F9B75627}">
      <dsp:nvSpPr>
        <dsp:cNvPr id="0" name=""/>
        <dsp:cNvSpPr/>
      </dsp:nvSpPr>
      <dsp:spPr>
        <a:xfrm>
          <a:off x="0" y="2260"/>
          <a:ext cx="1122997" cy="566400"/>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425" tIns="55948" rIns="59425" bIns="55948" numCol="1" spcCol="1270" anchor="ctr" anchorCtr="0">
          <a:noAutofit/>
        </a:bodyPr>
        <a:lstStyle/>
        <a:p>
          <a:pPr marL="0" lvl="0" indent="0" algn="ctr" defTabSz="711200">
            <a:lnSpc>
              <a:spcPct val="90000"/>
            </a:lnSpc>
            <a:spcBef>
              <a:spcPct val="0"/>
            </a:spcBef>
            <a:spcAft>
              <a:spcPct val="35000"/>
            </a:spcAft>
            <a:buNone/>
          </a:pPr>
          <a:r>
            <a:rPr lang="en-US" sz="1600" kern="1200"/>
            <a:t>Plan</a:t>
          </a:r>
        </a:p>
      </dsp:txBody>
      <dsp:txXfrm>
        <a:off x="0" y="2260"/>
        <a:ext cx="1122997" cy="566400"/>
      </dsp:txXfrm>
    </dsp:sp>
    <dsp:sp modelId="{6E3A0A72-8078-4CDC-9011-D28516C41E44}">
      <dsp:nvSpPr>
        <dsp:cNvPr id="0" name=""/>
        <dsp:cNvSpPr/>
      </dsp:nvSpPr>
      <dsp:spPr>
        <a:xfrm>
          <a:off x="1122997" y="602645"/>
          <a:ext cx="4491989" cy="566400"/>
        </a:xfrm>
        <a:prstGeom prst="rect">
          <a:avLst/>
        </a:prstGeom>
        <a:solidFill>
          <a:schemeClr val="accent2">
            <a:hueOff val="392334"/>
            <a:satOff val="-6973"/>
            <a:lumOff val="224"/>
            <a:alphaOff val="0"/>
          </a:schemeClr>
        </a:solidFill>
        <a:ln w="12700" cap="flat" cmpd="sng" algn="ctr">
          <a:solidFill>
            <a:schemeClr val="accent2">
              <a:hueOff val="392334"/>
              <a:satOff val="-6973"/>
              <a:lumOff val="22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157" tIns="143866" rIns="87157" bIns="143866" numCol="1" spcCol="1270" anchor="ctr" anchorCtr="0">
          <a:noAutofit/>
        </a:bodyPr>
        <a:lstStyle/>
        <a:p>
          <a:pPr marL="0" lvl="0" indent="0" algn="l" defTabSz="577850">
            <a:lnSpc>
              <a:spcPct val="90000"/>
            </a:lnSpc>
            <a:spcBef>
              <a:spcPct val="0"/>
            </a:spcBef>
            <a:spcAft>
              <a:spcPct val="35000"/>
            </a:spcAft>
            <a:buNone/>
          </a:pPr>
          <a:r>
            <a:rPr lang="en-US" sz="1300" kern="1200"/>
            <a:t>Make a shopping list.</a:t>
          </a:r>
        </a:p>
      </dsp:txBody>
      <dsp:txXfrm>
        <a:off x="1122997" y="602645"/>
        <a:ext cx="4491989" cy="566400"/>
      </dsp:txXfrm>
    </dsp:sp>
    <dsp:sp modelId="{3C8EC03A-A41B-4B30-AD5C-DE36CDB6A343}">
      <dsp:nvSpPr>
        <dsp:cNvPr id="0" name=""/>
        <dsp:cNvSpPr/>
      </dsp:nvSpPr>
      <dsp:spPr>
        <a:xfrm>
          <a:off x="0" y="602645"/>
          <a:ext cx="1122997" cy="566400"/>
        </a:xfrm>
        <a:prstGeom prst="rect">
          <a:avLst/>
        </a:prstGeom>
        <a:solidFill>
          <a:schemeClr val="lt1">
            <a:hueOff val="0"/>
            <a:satOff val="0"/>
            <a:lumOff val="0"/>
            <a:alphaOff val="0"/>
          </a:schemeClr>
        </a:solidFill>
        <a:ln w="12700" cap="flat" cmpd="sng" algn="ctr">
          <a:solidFill>
            <a:schemeClr val="accent2">
              <a:hueOff val="392334"/>
              <a:satOff val="-6973"/>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425" tIns="55948" rIns="59425" bIns="55948" numCol="1" spcCol="1270" anchor="ctr" anchorCtr="0">
          <a:noAutofit/>
        </a:bodyPr>
        <a:lstStyle/>
        <a:p>
          <a:pPr marL="0" lvl="0" indent="0" algn="ctr" defTabSz="711200">
            <a:lnSpc>
              <a:spcPct val="90000"/>
            </a:lnSpc>
            <a:spcBef>
              <a:spcPct val="0"/>
            </a:spcBef>
            <a:spcAft>
              <a:spcPct val="35000"/>
            </a:spcAft>
            <a:buNone/>
          </a:pPr>
          <a:r>
            <a:rPr lang="en-US" sz="1600" kern="1200"/>
            <a:t>Make</a:t>
          </a:r>
        </a:p>
      </dsp:txBody>
      <dsp:txXfrm>
        <a:off x="0" y="602645"/>
        <a:ext cx="1122997" cy="566400"/>
      </dsp:txXfrm>
    </dsp:sp>
    <dsp:sp modelId="{8706B4AD-3753-4E30-9026-DEDC1FCC7CEB}">
      <dsp:nvSpPr>
        <dsp:cNvPr id="0" name=""/>
        <dsp:cNvSpPr/>
      </dsp:nvSpPr>
      <dsp:spPr>
        <a:xfrm>
          <a:off x="1122997" y="1203029"/>
          <a:ext cx="4491989" cy="566400"/>
        </a:xfrm>
        <a:prstGeom prst="rect">
          <a:avLst/>
        </a:prstGeom>
        <a:solidFill>
          <a:schemeClr val="accent2">
            <a:hueOff val="784669"/>
            <a:satOff val="-13945"/>
            <a:lumOff val="448"/>
            <a:alphaOff val="0"/>
          </a:schemeClr>
        </a:solidFill>
        <a:ln w="12700" cap="flat" cmpd="sng" algn="ctr">
          <a:solidFill>
            <a:schemeClr val="accent2">
              <a:hueOff val="784669"/>
              <a:satOff val="-13945"/>
              <a:lumOff val="44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157" tIns="143866" rIns="87157" bIns="143866" numCol="1" spcCol="1270" anchor="ctr" anchorCtr="0">
          <a:noAutofit/>
        </a:bodyPr>
        <a:lstStyle/>
        <a:p>
          <a:pPr marL="0" lvl="0" indent="0" algn="l" defTabSz="577850">
            <a:lnSpc>
              <a:spcPct val="90000"/>
            </a:lnSpc>
            <a:spcBef>
              <a:spcPct val="0"/>
            </a:spcBef>
            <a:spcAft>
              <a:spcPct val="35000"/>
            </a:spcAft>
            <a:buNone/>
          </a:pPr>
          <a:r>
            <a:rPr lang="en-US" sz="1300" kern="1200"/>
            <a:t>Do food shopping after eating.</a:t>
          </a:r>
        </a:p>
      </dsp:txBody>
      <dsp:txXfrm>
        <a:off x="1122997" y="1203029"/>
        <a:ext cx="4491989" cy="566400"/>
      </dsp:txXfrm>
    </dsp:sp>
    <dsp:sp modelId="{E967B0FF-81DE-49CF-A302-5F0AC17E7443}">
      <dsp:nvSpPr>
        <dsp:cNvPr id="0" name=""/>
        <dsp:cNvSpPr/>
      </dsp:nvSpPr>
      <dsp:spPr>
        <a:xfrm>
          <a:off x="0" y="1203029"/>
          <a:ext cx="1122997" cy="566400"/>
        </a:xfrm>
        <a:prstGeom prst="rect">
          <a:avLst/>
        </a:prstGeom>
        <a:solidFill>
          <a:schemeClr val="lt1">
            <a:hueOff val="0"/>
            <a:satOff val="0"/>
            <a:lumOff val="0"/>
            <a:alphaOff val="0"/>
          </a:schemeClr>
        </a:solidFill>
        <a:ln w="12700" cap="flat" cmpd="sng" algn="ctr">
          <a:solidFill>
            <a:schemeClr val="accent2">
              <a:hueOff val="784669"/>
              <a:satOff val="-13945"/>
              <a:lumOff val="4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425" tIns="55948" rIns="59425" bIns="55948" numCol="1" spcCol="1270" anchor="ctr" anchorCtr="0">
          <a:noAutofit/>
        </a:bodyPr>
        <a:lstStyle/>
        <a:p>
          <a:pPr marL="0" lvl="0" indent="0" algn="ctr" defTabSz="711200">
            <a:lnSpc>
              <a:spcPct val="90000"/>
            </a:lnSpc>
            <a:spcBef>
              <a:spcPct val="0"/>
            </a:spcBef>
            <a:spcAft>
              <a:spcPct val="35000"/>
            </a:spcAft>
            <a:buNone/>
          </a:pPr>
          <a:r>
            <a:rPr lang="en-US" sz="1600" kern="1200"/>
            <a:t>Do</a:t>
          </a:r>
        </a:p>
      </dsp:txBody>
      <dsp:txXfrm>
        <a:off x="0" y="1203029"/>
        <a:ext cx="1122997" cy="566400"/>
      </dsp:txXfrm>
    </dsp:sp>
    <dsp:sp modelId="{71713CF6-95E2-4698-B20D-C8902CD8E48B}">
      <dsp:nvSpPr>
        <dsp:cNvPr id="0" name=""/>
        <dsp:cNvSpPr/>
      </dsp:nvSpPr>
      <dsp:spPr>
        <a:xfrm>
          <a:off x="1122997" y="1803414"/>
          <a:ext cx="4491989" cy="566400"/>
        </a:xfrm>
        <a:prstGeom prst="rect">
          <a:avLst/>
        </a:prstGeom>
        <a:solidFill>
          <a:schemeClr val="accent2">
            <a:hueOff val="1177003"/>
            <a:satOff val="-20918"/>
            <a:lumOff val="672"/>
            <a:alphaOff val="0"/>
          </a:schemeClr>
        </a:solidFill>
        <a:ln w="12700" cap="flat" cmpd="sng" algn="ctr">
          <a:solidFill>
            <a:schemeClr val="accent2">
              <a:hueOff val="1177003"/>
              <a:satOff val="-20918"/>
              <a:lumOff val="67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157" tIns="143866" rIns="87157" bIns="143866" numCol="1" spcCol="1270" anchor="ctr" anchorCtr="0">
          <a:noAutofit/>
        </a:bodyPr>
        <a:lstStyle/>
        <a:p>
          <a:pPr marL="0" lvl="0" indent="0" algn="l" defTabSz="577850">
            <a:lnSpc>
              <a:spcPct val="90000"/>
            </a:lnSpc>
            <a:spcBef>
              <a:spcPct val="0"/>
            </a:spcBef>
            <a:spcAft>
              <a:spcPct val="35000"/>
            </a:spcAft>
            <a:buNone/>
          </a:pPr>
          <a:r>
            <a:rPr lang="en-US" sz="1300" kern="1200"/>
            <a:t>Store food out of sight.</a:t>
          </a:r>
        </a:p>
      </dsp:txBody>
      <dsp:txXfrm>
        <a:off x="1122997" y="1803414"/>
        <a:ext cx="4491989" cy="566400"/>
      </dsp:txXfrm>
    </dsp:sp>
    <dsp:sp modelId="{4BEA55C0-2039-4E9B-BA8F-ACB3C0E255E0}">
      <dsp:nvSpPr>
        <dsp:cNvPr id="0" name=""/>
        <dsp:cNvSpPr/>
      </dsp:nvSpPr>
      <dsp:spPr>
        <a:xfrm>
          <a:off x="0" y="1803414"/>
          <a:ext cx="1122997" cy="566400"/>
        </a:xfrm>
        <a:prstGeom prst="rect">
          <a:avLst/>
        </a:prstGeom>
        <a:solidFill>
          <a:schemeClr val="lt1">
            <a:hueOff val="0"/>
            <a:satOff val="0"/>
            <a:lumOff val="0"/>
            <a:alphaOff val="0"/>
          </a:schemeClr>
        </a:solidFill>
        <a:ln w="12700" cap="flat" cmpd="sng" algn="ctr">
          <a:solidFill>
            <a:schemeClr val="accent2">
              <a:hueOff val="1177003"/>
              <a:satOff val="-20918"/>
              <a:lumOff val="6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425" tIns="55948" rIns="59425" bIns="55948" numCol="1" spcCol="1270" anchor="ctr" anchorCtr="0">
          <a:noAutofit/>
        </a:bodyPr>
        <a:lstStyle/>
        <a:p>
          <a:pPr marL="0" lvl="0" indent="0" algn="ctr" defTabSz="711200">
            <a:lnSpc>
              <a:spcPct val="90000"/>
            </a:lnSpc>
            <a:spcBef>
              <a:spcPct val="0"/>
            </a:spcBef>
            <a:spcAft>
              <a:spcPct val="35000"/>
            </a:spcAft>
            <a:buNone/>
          </a:pPr>
          <a:r>
            <a:rPr lang="en-US" sz="1600" kern="1200"/>
            <a:t>Store</a:t>
          </a:r>
        </a:p>
      </dsp:txBody>
      <dsp:txXfrm>
        <a:off x="0" y="1803414"/>
        <a:ext cx="1122997" cy="566400"/>
      </dsp:txXfrm>
    </dsp:sp>
    <dsp:sp modelId="{C8223A7B-E8FC-442B-9A28-5DD01AC25504}">
      <dsp:nvSpPr>
        <dsp:cNvPr id="0" name=""/>
        <dsp:cNvSpPr/>
      </dsp:nvSpPr>
      <dsp:spPr>
        <a:xfrm>
          <a:off x="1122997" y="2403798"/>
          <a:ext cx="4491989" cy="566400"/>
        </a:xfrm>
        <a:prstGeom prst="rect">
          <a:avLst/>
        </a:prstGeom>
        <a:solidFill>
          <a:schemeClr val="accent2">
            <a:hueOff val="1569337"/>
            <a:satOff val="-27890"/>
            <a:lumOff val="897"/>
            <a:alphaOff val="0"/>
          </a:schemeClr>
        </a:solidFill>
        <a:ln w="12700" cap="flat" cmpd="sng" algn="ctr">
          <a:solidFill>
            <a:schemeClr val="accent2">
              <a:hueOff val="1569337"/>
              <a:satOff val="-27890"/>
              <a:lumOff val="8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157" tIns="143866" rIns="87157" bIns="143866" numCol="1" spcCol="1270" anchor="ctr" anchorCtr="0">
          <a:noAutofit/>
        </a:bodyPr>
        <a:lstStyle/>
        <a:p>
          <a:pPr marL="0" lvl="0" indent="0" algn="l" defTabSz="577850">
            <a:lnSpc>
              <a:spcPct val="90000"/>
            </a:lnSpc>
            <a:spcBef>
              <a:spcPct val="0"/>
            </a:spcBef>
            <a:spcAft>
              <a:spcPct val="35000"/>
            </a:spcAft>
            <a:buNone/>
          </a:pPr>
          <a:r>
            <a:rPr lang="en-US" sz="1300" kern="1200"/>
            <a:t>Keep low-kcal snacks on hand.</a:t>
          </a:r>
        </a:p>
      </dsp:txBody>
      <dsp:txXfrm>
        <a:off x="1122997" y="2403798"/>
        <a:ext cx="4491989" cy="566400"/>
      </dsp:txXfrm>
    </dsp:sp>
    <dsp:sp modelId="{E0706030-4504-4028-81E5-2629408BB006}">
      <dsp:nvSpPr>
        <dsp:cNvPr id="0" name=""/>
        <dsp:cNvSpPr/>
      </dsp:nvSpPr>
      <dsp:spPr>
        <a:xfrm>
          <a:off x="0" y="2403798"/>
          <a:ext cx="1122997" cy="566400"/>
        </a:xfrm>
        <a:prstGeom prst="rect">
          <a:avLst/>
        </a:prstGeom>
        <a:solidFill>
          <a:schemeClr val="lt1">
            <a:hueOff val="0"/>
            <a:satOff val="0"/>
            <a:lumOff val="0"/>
            <a:alphaOff val="0"/>
          </a:schemeClr>
        </a:solidFill>
        <a:ln w="12700" cap="flat" cmpd="sng" algn="ctr">
          <a:solidFill>
            <a:schemeClr val="accent2">
              <a:hueOff val="1569337"/>
              <a:satOff val="-27890"/>
              <a:lumOff val="8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425" tIns="55948" rIns="59425" bIns="55948" numCol="1" spcCol="1270" anchor="ctr" anchorCtr="0">
          <a:noAutofit/>
        </a:bodyPr>
        <a:lstStyle/>
        <a:p>
          <a:pPr marL="0" lvl="0" indent="0" algn="ctr" defTabSz="711200">
            <a:lnSpc>
              <a:spcPct val="90000"/>
            </a:lnSpc>
            <a:spcBef>
              <a:spcPct val="0"/>
            </a:spcBef>
            <a:spcAft>
              <a:spcPct val="35000"/>
            </a:spcAft>
            <a:buNone/>
          </a:pPr>
          <a:r>
            <a:rPr lang="en-US" sz="1600" kern="1200"/>
            <a:t>Keep</a:t>
          </a:r>
        </a:p>
      </dsp:txBody>
      <dsp:txXfrm>
        <a:off x="0" y="2403798"/>
        <a:ext cx="1122997" cy="566400"/>
      </dsp:txXfrm>
    </dsp:sp>
    <dsp:sp modelId="{0A7F8B2C-91B7-4B80-A754-EFFD2E7EEA4B}">
      <dsp:nvSpPr>
        <dsp:cNvPr id="0" name=""/>
        <dsp:cNvSpPr/>
      </dsp:nvSpPr>
      <dsp:spPr>
        <a:xfrm>
          <a:off x="1122997" y="3004182"/>
          <a:ext cx="4491989" cy="566400"/>
        </a:xfrm>
        <a:prstGeom prst="rect">
          <a:avLst/>
        </a:prstGeom>
        <a:solidFill>
          <a:schemeClr val="accent2">
            <a:hueOff val="1961671"/>
            <a:satOff val="-34863"/>
            <a:lumOff val="1121"/>
            <a:alphaOff val="0"/>
          </a:schemeClr>
        </a:solidFill>
        <a:ln w="12700" cap="flat" cmpd="sng" algn="ctr">
          <a:solidFill>
            <a:schemeClr val="accent2">
              <a:hueOff val="1961671"/>
              <a:satOff val="-34863"/>
              <a:lumOff val="11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157" tIns="143866" rIns="87157" bIns="143866" numCol="1" spcCol="1270" anchor="ctr" anchorCtr="0">
          <a:noAutofit/>
        </a:bodyPr>
        <a:lstStyle/>
        <a:p>
          <a:pPr marL="0" lvl="0" indent="0" algn="l" defTabSz="577850">
            <a:lnSpc>
              <a:spcPct val="90000"/>
            </a:lnSpc>
            <a:spcBef>
              <a:spcPct val="0"/>
            </a:spcBef>
            <a:spcAft>
              <a:spcPct val="35000"/>
            </a:spcAft>
            <a:buNone/>
          </a:pPr>
          <a:r>
            <a:rPr lang="en-US" sz="1300" kern="1200"/>
            <a:t>Do not serve food at the table.</a:t>
          </a:r>
        </a:p>
      </dsp:txBody>
      <dsp:txXfrm>
        <a:off x="1122997" y="3004182"/>
        <a:ext cx="4491989" cy="566400"/>
      </dsp:txXfrm>
    </dsp:sp>
    <dsp:sp modelId="{5B83010A-CE82-4BCB-A447-3125EB9ACAFB}">
      <dsp:nvSpPr>
        <dsp:cNvPr id="0" name=""/>
        <dsp:cNvSpPr/>
      </dsp:nvSpPr>
      <dsp:spPr>
        <a:xfrm>
          <a:off x="0" y="3004182"/>
          <a:ext cx="1122997" cy="566400"/>
        </a:xfrm>
        <a:prstGeom prst="rect">
          <a:avLst/>
        </a:prstGeom>
        <a:solidFill>
          <a:schemeClr val="lt1">
            <a:hueOff val="0"/>
            <a:satOff val="0"/>
            <a:lumOff val="0"/>
            <a:alphaOff val="0"/>
          </a:schemeClr>
        </a:solidFill>
        <a:ln w="12700" cap="flat" cmpd="sng" algn="ctr">
          <a:solidFill>
            <a:schemeClr val="accent2">
              <a:hueOff val="1961671"/>
              <a:satOff val="-34863"/>
              <a:lumOff val="11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425" tIns="55948" rIns="59425" bIns="55948" numCol="1" spcCol="1270" anchor="ctr" anchorCtr="0">
          <a:noAutofit/>
        </a:bodyPr>
        <a:lstStyle/>
        <a:p>
          <a:pPr marL="0" lvl="0" indent="0" algn="ctr" defTabSz="711200">
            <a:lnSpc>
              <a:spcPct val="90000"/>
            </a:lnSpc>
            <a:spcBef>
              <a:spcPct val="0"/>
            </a:spcBef>
            <a:spcAft>
              <a:spcPct val="35000"/>
            </a:spcAft>
            <a:buNone/>
          </a:pPr>
          <a:r>
            <a:rPr lang="en-US" sz="1600" kern="1200"/>
            <a:t>Do not serve</a:t>
          </a:r>
        </a:p>
      </dsp:txBody>
      <dsp:txXfrm>
        <a:off x="0" y="3004182"/>
        <a:ext cx="1122997" cy="566400"/>
      </dsp:txXfrm>
    </dsp:sp>
    <dsp:sp modelId="{7D4AA7DA-6B7D-4C8A-916B-FA8BCC29089D}">
      <dsp:nvSpPr>
        <dsp:cNvPr id="0" name=""/>
        <dsp:cNvSpPr/>
      </dsp:nvSpPr>
      <dsp:spPr>
        <a:xfrm>
          <a:off x="1122997" y="3604567"/>
          <a:ext cx="4491989" cy="566400"/>
        </a:xfrm>
        <a:prstGeom prst="rect">
          <a:avLst/>
        </a:prstGeom>
        <a:solidFill>
          <a:schemeClr val="accent2">
            <a:hueOff val="2354006"/>
            <a:satOff val="-41835"/>
            <a:lumOff val="1345"/>
            <a:alphaOff val="0"/>
          </a:schemeClr>
        </a:solidFill>
        <a:ln w="12700" cap="flat" cmpd="sng" algn="ctr">
          <a:solidFill>
            <a:schemeClr val="accent2">
              <a:hueOff val="2354006"/>
              <a:satOff val="-41835"/>
              <a:lumOff val="13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157" tIns="143866" rIns="87157" bIns="143866" numCol="1" spcCol="1270" anchor="ctr" anchorCtr="0">
          <a:noAutofit/>
        </a:bodyPr>
        <a:lstStyle/>
        <a:p>
          <a:pPr marL="0" lvl="0" indent="0" algn="l" defTabSz="577850">
            <a:lnSpc>
              <a:spcPct val="90000"/>
            </a:lnSpc>
            <a:spcBef>
              <a:spcPct val="0"/>
            </a:spcBef>
            <a:spcAft>
              <a:spcPct val="35000"/>
            </a:spcAft>
            <a:buNone/>
          </a:pPr>
          <a:r>
            <a:rPr lang="en-US" sz="1300" kern="1200"/>
            <a:t>Leave the table right after eating.</a:t>
          </a:r>
        </a:p>
      </dsp:txBody>
      <dsp:txXfrm>
        <a:off x="1122997" y="3604567"/>
        <a:ext cx="4491989" cy="566400"/>
      </dsp:txXfrm>
    </dsp:sp>
    <dsp:sp modelId="{BC3351EE-0B65-44A0-916B-0E4EE1A91717}">
      <dsp:nvSpPr>
        <dsp:cNvPr id="0" name=""/>
        <dsp:cNvSpPr/>
      </dsp:nvSpPr>
      <dsp:spPr>
        <a:xfrm>
          <a:off x="0" y="3604567"/>
          <a:ext cx="1122997" cy="566400"/>
        </a:xfrm>
        <a:prstGeom prst="rect">
          <a:avLst/>
        </a:prstGeom>
        <a:solidFill>
          <a:schemeClr val="lt1">
            <a:hueOff val="0"/>
            <a:satOff val="0"/>
            <a:lumOff val="0"/>
            <a:alphaOff val="0"/>
          </a:schemeClr>
        </a:solidFill>
        <a:ln w="12700" cap="flat" cmpd="sng" algn="ctr">
          <a:solidFill>
            <a:schemeClr val="accent2">
              <a:hueOff val="2354006"/>
              <a:satOff val="-41835"/>
              <a:lumOff val="13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425" tIns="55948" rIns="59425" bIns="55948" numCol="1" spcCol="1270" anchor="ctr" anchorCtr="0">
          <a:noAutofit/>
        </a:bodyPr>
        <a:lstStyle/>
        <a:p>
          <a:pPr marL="0" lvl="0" indent="0" algn="ctr" defTabSz="711200">
            <a:lnSpc>
              <a:spcPct val="90000"/>
            </a:lnSpc>
            <a:spcBef>
              <a:spcPct val="0"/>
            </a:spcBef>
            <a:spcAft>
              <a:spcPct val="35000"/>
            </a:spcAft>
            <a:buNone/>
          </a:pPr>
          <a:r>
            <a:rPr lang="en-US" sz="1600" kern="1200"/>
            <a:t>Leave</a:t>
          </a:r>
        </a:p>
      </dsp:txBody>
      <dsp:txXfrm>
        <a:off x="0" y="3604567"/>
        <a:ext cx="1122997" cy="566400"/>
      </dsp:txXfrm>
    </dsp:sp>
    <dsp:sp modelId="{2D8F488A-4FFA-46DE-9219-E5EB33456046}">
      <dsp:nvSpPr>
        <dsp:cNvPr id="0" name=""/>
        <dsp:cNvSpPr/>
      </dsp:nvSpPr>
      <dsp:spPr>
        <a:xfrm>
          <a:off x="1122997" y="4204951"/>
          <a:ext cx="4491989" cy="566400"/>
        </a:xfrm>
        <a:prstGeom prst="rect">
          <a:avLst/>
        </a:prstGeom>
        <a:solidFill>
          <a:schemeClr val="accent2">
            <a:hueOff val="2746340"/>
            <a:satOff val="-48808"/>
            <a:lumOff val="1569"/>
            <a:alphaOff val="0"/>
          </a:schemeClr>
        </a:solidFill>
        <a:ln w="12700" cap="flat" cmpd="sng" algn="ctr">
          <a:solidFill>
            <a:schemeClr val="accent2">
              <a:hueOff val="2746340"/>
              <a:satOff val="-48808"/>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157" tIns="143866" rIns="87157" bIns="143866" numCol="1" spcCol="1270" anchor="ctr" anchorCtr="0">
          <a:noAutofit/>
        </a:bodyPr>
        <a:lstStyle/>
        <a:p>
          <a:pPr marL="0" lvl="0" indent="0" algn="l" defTabSz="577850">
            <a:lnSpc>
              <a:spcPct val="90000"/>
            </a:lnSpc>
            <a:spcBef>
              <a:spcPct val="0"/>
            </a:spcBef>
            <a:spcAft>
              <a:spcPct val="35000"/>
            </a:spcAft>
            <a:buNone/>
          </a:pPr>
          <a:r>
            <a:rPr lang="en-US" sz="1300" kern="1200"/>
            <a:t>When eating out, decide what you will eat ahead of time.</a:t>
          </a:r>
        </a:p>
      </dsp:txBody>
      <dsp:txXfrm>
        <a:off x="1122997" y="4204951"/>
        <a:ext cx="4491989" cy="566400"/>
      </dsp:txXfrm>
    </dsp:sp>
    <dsp:sp modelId="{1A5482EE-ABAD-4EB9-9D75-7DFCA1346A3C}">
      <dsp:nvSpPr>
        <dsp:cNvPr id="0" name=""/>
        <dsp:cNvSpPr/>
      </dsp:nvSpPr>
      <dsp:spPr>
        <a:xfrm>
          <a:off x="0" y="4204951"/>
          <a:ext cx="1122997" cy="566400"/>
        </a:xfrm>
        <a:prstGeom prst="rect">
          <a:avLst/>
        </a:prstGeom>
        <a:solidFill>
          <a:schemeClr val="lt1">
            <a:hueOff val="0"/>
            <a:satOff val="0"/>
            <a:lumOff val="0"/>
            <a:alphaOff val="0"/>
          </a:schemeClr>
        </a:solidFill>
        <a:ln w="12700" cap="flat" cmpd="sng" algn="ctr">
          <a:solidFill>
            <a:schemeClr val="accent2">
              <a:hueOff val="2746340"/>
              <a:satOff val="-48808"/>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425" tIns="55948" rIns="59425" bIns="55948" numCol="1" spcCol="1270" anchor="ctr" anchorCtr="0">
          <a:noAutofit/>
        </a:bodyPr>
        <a:lstStyle/>
        <a:p>
          <a:pPr marL="0" lvl="0" indent="0" algn="ctr" defTabSz="711200">
            <a:lnSpc>
              <a:spcPct val="90000"/>
            </a:lnSpc>
            <a:spcBef>
              <a:spcPct val="0"/>
            </a:spcBef>
            <a:spcAft>
              <a:spcPct val="35000"/>
            </a:spcAft>
            <a:buNone/>
          </a:pPr>
          <a:r>
            <a:rPr lang="en-US" sz="1600" kern="1200"/>
            <a:t>Decide</a:t>
          </a:r>
        </a:p>
      </dsp:txBody>
      <dsp:txXfrm>
        <a:off x="0" y="4204951"/>
        <a:ext cx="1122997" cy="5664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9E658-B3D4-435B-98A6-DAE40654E31A}">
      <dsp:nvSpPr>
        <dsp:cNvPr id="0" name=""/>
        <dsp:cNvSpPr/>
      </dsp:nvSpPr>
      <dsp:spPr>
        <a:xfrm>
          <a:off x="2719262" y="851383"/>
          <a:ext cx="593586" cy="91440"/>
        </a:xfrm>
        <a:custGeom>
          <a:avLst/>
          <a:gdLst/>
          <a:ahLst/>
          <a:cxnLst/>
          <a:rect l="0" t="0" r="0" b="0"/>
          <a:pathLst>
            <a:path>
              <a:moveTo>
                <a:pt x="0" y="45720"/>
              </a:moveTo>
              <a:lnTo>
                <a:pt x="593586"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00451" y="893982"/>
        <a:ext cx="31209" cy="6241"/>
      </dsp:txXfrm>
    </dsp:sp>
    <dsp:sp modelId="{C62CE67A-C533-49C5-8245-B1E85D874861}">
      <dsp:nvSpPr>
        <dsp:cNvPr id="0" name=""/>
        <dsp:cNvSpPr/>
      </dsp:nvSpPr>
      <dsp:spPr>
        <a:xfrm>
          <a:off x="7209" y="82947"/>
          <a:ext cx="2713853" cy="16283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81" tIns="139587" rIns="132981" bIns="139587" numCol="1" spcCol="1270" anchor="ctr" anchorCtr="0">
          <a:noAutofit/>
        </a:bodyPr>
        <a:lstStyle/>
        <a:p>
          <a:pPr marL="0" lvl="0" indent="0" algn="ctr" defTabSz="755650">
            <a:lnSpc>
              <a:spcPct val="90000"/>
            </a:lnSpc>
            <a:spcBef>
              <a:spcPct val="0"/>
            </a:spcBef>
            <a:spcAft>
              <a:spcPct val="35000"/>
            </a:spcAft>
            <a:buNone/>
          </a:pPr>
          <a:r>
            <a:rPr lang="en-US" sz="1700" b="0" i="0" kern="1200" baseline="0"/>
            <a:t>Only let yourself eat in 1 or 2 places, such as at the kitchen or dining room table—don’t eat in bed, in front of T V, etc.</a:t>
          </a:r>
          <a:endParaRPr lang="en-US" sz="1700" kern="1200"/>
        </a:p>
      </dsp:txBody>
      <dsp:txXfrm>
        <a:off x="7209" y="82947"/>
        <a:ext cx="2713853" cy="1628312"/>
      </dsp:txXfrm>
    </dsp:sp>
    <dsp:sp modelId="{29DA97A0-B5A1-4E5B-BE09-F7524F851665}">
      <dsp:nvSpPr>
        <dsp:cNvPr id="0" name=""/>
        <dsp:cNvSpPr/>
      </dsp:nvSpPr>
      <dsp:spPr>
        <a:xfrm>
          <a:off x="6057302" y="851383"/>
          <a:ext cx="593586" cy="91440"/>
        </a:xfrm>
        <a:custGeom>
          <a:avLst/>
          <a:gdLst/>
          <a:ahLst/>
          <a:cxnLst/>
          <a:rect l="0" t="0" r="0" b="0"/>
          <a:pathLst>
            <a:path>
              <a:moveTo>
                <a:pt x="0" y="45720"/>
              </a:moveTo>
              <a:lnTo>
                <a:pt x="593586" y="45720"/>
              </a:lnTo>
            </a:path>
          </a:pathLst>
        </a:custGeom>
        <a:noFill/>
        <a:ln w="6350" cap="flat" cmpd="sng" algn="ctr">
          <a:solidFill>
            <a:schemeClr val="accent2">
              <a:hueOff val="915447"/>
              <a:satOff val="-16269"/>
              <a:lumOff val="52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38491" y="893982"/>
        <a:ext cx="31209" cy="6241"/>
      </dsp:txXfrm>
    </dsp:sp>
    <dsp:sp modelId="{FCE5129C-2715-4263-86A1-243830614A99}">
      <dsp:nvSpPr>
        <dsp:cNvPr id="0" name=""/>
        <dsp:cNvSpPr/>
      </dsp:nvSpPr>
      <dsp:spPr>
        <a:xfrm>
          <a:off x="3345249" y="82947"/>
          <a:ext cx="2713853" cy="1628312"/>
        </a:xfrm>
        <a:prstGeom prst="rect">
          <a:avLst/>
        </a:prstGeom>
        <a:solidFill>
          <a:schemeClr val="accent2">
            <a:hueOff val="686585"/>
            <a:satOff val="-12202"/>
            <a:lumOff val="3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81" tIns="139587" rIns="132981" bIns="139587" numCol="1" spcCol="1270" anchor="ctr" anchorCtr="0">
          <a:noAutofit/>
        </a:bodyPr>
        <a:lstStyle/>
        <a:p>
          <a:pPr marL="0" lvl="0" indent="0" algn="ctr" defTabSz="755650">
            <a:lnSpc>
              <a:spcPct val="90000"/>
            </a:lnSpc>
            <a:spcBef>
              <a:spcPct val="0"/>
            </a:spcBef>
            <a:spcAft>
              <a:spcPct val="35000"/>
            </a:spcAft>
            <a:buNone/>
          </a:pPr>
          <a:r>
            <a:rPr lang="en-US" sz="1700" b="0" i="0" kern="1200" baseline="0"/>
            <a:t>Plan regular meals and snack.</a:t>
          </a:r>
          <a:endParaRPr lang="en-US" sz="1700" kern="1200"/>
        </a:p>
      </dsp:txBody>
      <dsp:txXfrm>
        <a:off x="3345249" y="82947"/>
        <a:ext cx="2713853" cy="1628312"/>
      </dsp:txXfrm>
    </dsp:sp>
    <dsp:sp modelId="{0838B249-C7EC-4F35-A122-0E985DC24883}">
      <dsp:nvSpPr>
        <dsp:cNvPr id="0" name=""/>
        <dsp:cNvSpPr/>
      </dsp:nvSpPr>
      <dsp:spPr>
        <a:xfrm>
          <a:off x="1364136" y="1709459"/>
          <a:ext cx="6676079" cy="593586"/>
        </a:xfrm>
        <a:custGeom>
          <a:avLst/>
          <a:gdLst/>
          <a:ahLst/>
          <a:cxnLst/>
          <a:rect l="0" t="0" r="0" b="0"/>
          <a:pathLst>
            <a:path>
              <a:moveTo>
                <a:pt x="6676079" y="0"/>
              </a:moveTo>
              <a:lnTo>
                <a:pt x="6676079" y="313893"/>
              </a:lnTo>
              <a:lnTo>
                <a:pt x="0" y="313893"/>
              </a:lnTo>
              <a:lnTo>
                <a:pt x="0" y="593586"/>
              </a:lnTo>
            </a:path>
          </a:pathLst>
        </a:custGeom>
        <a:noFill/>
        <a:ln w="6350" cap="flat" cmpd="sng" algn="ctr">
          <a:solidFill>
            <a:schemeClr val="accent2">
              <a:hueOff val="1830893"/>
              <a:satOff val="-32539"/>
              <a:lumOff val="104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34546" y="2003132"/>
        <a:ext cx="335259" cy="6241"/>
      </dsp:txXfrm>
    </dsp:sp>
    <dsp:sp modelId="{8B3C26C6-6A3C-4E40-9EAD-844AB8176208}">
      <dsp:nvSpPr>
        <dsp:cNvPr id="0" name=""/>
        <dsp:cNvSpPr/>
      </dsp:nvSpPr>
      <dsp:spPr>
        <a:xfrm>
          <a:off x="6683289" y="82947"/>
          <a:ext cx="2713853" cy="1628312"/>
        </a:xfrm>
        <a:prstGeom prst="rect">
          <a:avLst/>
        </a:prstGeom>
        <a:solidFill>
          <a:schemeClr val="accent2">
            <a:hueOff val="1373170"/>
            <a:satOff val="-24404"/>
            <a:lumOff val="78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81" tIns="139587" rIns="132981" bIns="139587" numCol="1" spcCol="1270" anchor="ctr" anchorCtr="0">
          <a:noAutofit/>
        </a:bodyPr>
        <a:lstStyle/>
        <a:p>
          <a:pPr marL="0" lvl="0" indent="0" algn="ctr" defTabSz="755650">
            <a:lnSpc>
              <a:spcPct val="90000"/>
            </a:lnSpc>
            <a:spcBef>
              <a:spcPct val="0"/>
            </a:spcBef>
            <a:spcAft>
              <a:spcPct val="35000"/>
            </a:spcAft>
            <a:buNone/>
          </a:pPr>
          <a:r>
            <a:rPr lang="en-US" sz="1700" b="0" i="0" kern="1200" baseline="0"/>
            <a:t>Eat slowly.</a:t>
          </a:r>
          <a:endParaRPr lang="en-US" sz="1700" kern="1200"/>
        </a:p>
      </dsp:txBody>
      <dsp:txXfrm>
        <a:off x="6683289" y="82947"/>
        <a:ext cx="2713853" cy="1628312"/>
      </dsp:txXfrm>
    </dsp:sp>
    <dsp:sp modelId="{37FFEA18-AA18-4138-B11C-C76F71F88769}">
      <dsp:nvSpPr>
        <dsp:cNvPr id="0" name=""/>
        <dsp:cNvSpPr/>
      </dsp:nvSpPr>
      <dsp:spPr>
        <a:xfrm>
          <a:off x="2719262" y="3103882"/>
          <a:ext cx="593586" cy="91440"/>
        </a:xfrm>
        <a:custGeom>
          <a:avLst/>
          <a:gdLst/>
          <a:ahLst/>
          <a:cxnLst/>
          <a:rect l="0" t="0" r="0" b="0"/>
          <a:pathLst>
            <a:path>
              <a:moveTo>
                <a:pt x="0" y="45720"/>
              </a:moveTo>
              <a:lnTo>
                <a:pt x="593586" y="45720"/>
              </a:lnTo>
            </a:path>
          </a:pathLst>
        </a:custGeom>
        <a:noFill/>
        <a:ln w="6350" cap="flat" cmpd="sng" algn="ctr">
          <a:solidFill>
            <a:schemeClr val="accent2">
              <a:hueOff val="2746340"/>
              <a:satOff val="-48808"/>
              <a:lumOff val="156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00451" y="3146481"/>
        <a:ext cx="31209" cy="6241"/>
      </dsp:txXfrm>
    </dsp:sp>
    <dsp:sp modelId="{41011F7B-952F-45CD-9D04-D3B872F577CC}">
      <dsp:nvSpPr>
        <dsp:cNvPr id="0" name=""/>
        <dsp:cNvSpPr/>
      </dsp:nvSpPr>
      <dsp:spPr>
        <a:xfrm>
          <a:off x="7209" y="2335446"/>
          <a:ext cx="2713853" cy="1628312"/>
        </a:xfrm>
        <a:prstGeom prst="rect">
          <a:avLst/>
        </a:prstGeom>
        <a:solidFill>
          <a:schemeClr val="accent2">
            <a:hueOff val="2059755"/>
            <a:satOff val="-36606"/>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81" tIns="139587" rIns="132981" bIns="139587" numCol="1" spcCol="1270" anchor="ctr" anchorCtr="0">
          <a:noAutofit/>
        </a:bodyPr>
        <a:lstStyle/>
        <a:p>
          <a:pPr marL="0" lvl="0" indent="0" algn="ctr" defTabSz="755650">
            <a:lnSpc>
              <a:spcPct val="90000"/>
            </a:lnSpc>
            <a:spcBef>
              <a:spcPct val="0"/>
            </a:spcBef>
            <a:spcAft>
              <a:spcPct val="35000"/>
            </a:spcAft>
            <a:buNone/>
          </a:pPr>
          <a:r>
            <a:rPr lang="en-US" sz="1700" b="0" i="0" kern="1200" baseline="0"/>
            <a:t>Take smaller bites—savor each bite.</a:t>
          </a:r>
          <a:endParaRPr lang="en-US" sz="1700" kern="1200"/>
        </a:p>
      </dsp:txBody>
      <dsp:txXfrm>
        <a:off x="7209" y="2335446"/>
        <a:ext cx="2713853" cy="1628312"/>
      </dsp:txXfrm>
    </dsp:sp>
    <dsp:sp modelId="{94ED054F-EBA7-4A60-8477-0C1EAA93934E}">
      <dsp:nvSpPr>
        <dsp:cNvPr id="0" name=""/>
        <dsp:cNvSpPr/>
      </dsp:nvSpPr>
      <dsp:spPr>
        <a:xfrm>
          <a:off x="3345249" y="2335446"/>
          <a:ext cx="2713853" cy="1628312"/>
        </a:xfrm>
        <a:prstGeom prst="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81" tIns="139587" rIns="132981" bIns="139587" numCol="1" spcCol="1270" anchor="ctr" anchorCtr="0">
          <a:noAutofit/>
        </a:bodyPr>
        <a:lstStyle/>
        <a:p>
          <a:pPr marL="0" lvl="0" indent="0" algn="ctr" defTabSz="755650">
            <a:lnSpc>
              <a:spcPct val="90000"/>
            </a:lnSpc>
            <a:spcBef>
              <a:spcPct val="0"/>
            </a:spcBef>
            <a:spcAft>
              <a:spcPct val="35000"/>
            </a:spcAft>
            <a:buNone/>
          </a:pPr>
          <a:r>
            <a:rPr lang="en-US" sz="1700" b="0" i="0" kern="1200" baseline="0"/>
            <a:t>Use a smaller plate—don’t clean your plate.</a:t>
          </a:r>
          <a:endParaRPr lang="en-US" sz="1700" kern="1200"/>
        </a:p>
      </dsp:txBody>
      <dsp:txXfrm>
        <a:off x="3345249" y="2335446"/>
        <a:ext cx="2713853" cy="16283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CB710-24B8-46B4-832F-08D2E314412A}">
      <dsp:nvSpPr>
        <dsp:cNvPr id="0" name=""/>
        <dsp:cNvSpPr/>
      </dsp:nvSpPr>
      <dsp:spPr>
        <a:xfrm>
          <a:off x="0" y="20340"/>
          <a:ext cx="6496050" cy="2206619"/>
        </a:xfrm>
        <a:prstGeom prst="roundRect">
          <a:avLst/>
        </a:prstGeom>
        <a:blipFill rotWithShape="1">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i="0" kern="1200" baseline="0"/>
            <a:t>Reward yourself for positive steps—but don’t use food!</a:t>
          </a:r>
          <a:endParaRPr lang="en-US" sz="4100" kern="1200"/>
        </a:p>
      </dsp:txBody>
      <dsp:txXfrm>
        <a:off x="107718" y="128058"/>
        <a:ext cx="6280614" cy="1991183"/>
      </dsp:txXfrm>
    </dsp:sp>
    <dsp:sp modelId="{02446AD7-17D1-4A3B-8DCD-DA5AD74DB361}">
      <dsp:nvSpPr>
        <dsp:cNvPr id="0" name=""/>
        <dsp:cNvSpPr/>
      </dsp:nvSpPr>
      <dsp:spPr>
        <a:xfrm>
          <a:off x="0" y="2345040"/>
          <a:ext cx="6496050" cy="2206619"/>
        </a:xfrm>
        <a:prstGeom prst="roundRect">
          <a:avLst/>
        </a:prstGeom>
        <a:blipFill rotWithShape="1">
          <a:blip xmlns:r="http://schemas.openxmlformats.org/officeDocument/2006/relationships" r:embed="rId1">
            <a:duotone>
              <a:schemeClr val="accent5">
                <a:hueOff val="-9981745"/>
                <a:satOff val="-15454"/>
                <a:lumOff val="0"/>
                <a:alphaOff val="0"/>
                <a:shade val="30000"/>
                <a:satMod val="115000"/>
              </a:schemeClr>
              <a:schemeClr val="accent5">
                <a:hueOff val="-9981745"/>
                <a:satOff val="-15454"/>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i="0" kern="1200" baseline="0"/>
            <a:t>Pick something that is desirable and timely.</a:t>
          </a:r>
          <a:endParaRPr lang="en-US" sz="4100" kern="1200"/>
        </a:p>
      </dsp:txBody>
      <dsp:txXfrm>
        <a:off x="107718" y="2452758"/>
        <a:ext cx="6280614" cy="19911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C2D96-2E47-4DE0-B485-3992E92D9280}">
      <dsp:nvSpPr>
        <dsp:cNvPr id="0" name=""/>
        <dsp:cNvSpPr/>
      </dsp:nvSpPr>
      <dsp:spPr>
        <a:xfrm>
          <a:off x="0" y="39870"/>
          <a:ext cx="6496050" cy="930150"/>
        </a:xfrm>
        <a:prstGeom prst="roundRect">
          <a:avLst/>
        </a:prstGeom>
        <a:blipFill rotWithShape="1">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Unrealistic statements:</a:t>
          </a:r>
          <a:endParaRPr lang="en-US" sz="2400" kern="1200"/>
        </a:p>
      </dsp:txBody>
      <dsp:txXfrm>
        <a:off x="45406" y="85276"/>
        <a:ext cx="6405238" cy="839338"/>
      </dsp:txXfrm>
    </dsp:sp>
    <dsp:sp modelId="{A2C3BAC3-2AFE-410B-9069-D8DF0E37B1B1}">
      <dsp:nvSpPr>
        <dsp:cNvPr id="0" name=""/>
        <dsp:cNvSpPr/>
      </dsp:nvSpPr>
      <dsp:spPr>
        <a:xfrm>
          <a:off x="0" y="970020"/>
          <a:ext cx="649605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5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0" i="0" kern="1200" baseline="0"/>
            <a:t>I will always control my desire for chocolate.</a:t>
          </a:r>
          <a:endParaRPr lang="en-US" sz="1900" kern="1200"/>
        </a:p>
        <a:p>
          <a:pPr marL="171450" lvl="1" indent="-171450" algn="l" defTabSz="844550">
            <a:lnSpc>
              <a:spcPct val="90000"/>
            </a:lnSpc>
            <a:spcBef>
              <a:spcPct val="0"/>
            </a:spcBef>
            <a:spcAft>
              <a:spcPct val="20000"/>
            </a:spcAft>
            <a:buChar char="•"/>
          </a:pPr>
          <a:r>
            <a:rPr lang="en-US" sz="1900" b="0" i="0" kern="1200" baseline="0"/>
            <a:t>I will exercise every day.</a:t>
          </a:r>
          <a:endParaRPr lang="en-US" sz="1900" kern="1200"/>
        </a:p>
      </dsp:txBody>
      <dsp:txXfrm>
        <a:off x="0" y="970020"/>
        <a:ext cx="6496050" cy="633420"/>
      </dsp:txXfrm>
    </dsp:sp>
    <dsp:sp modelId="{57B08B2F-C776-4186-AF05-1CBDFCB4E5FB}">
      <dsp:nvSpPr>
        <dsp:cNvPr id="0" name=""/>
        <dsp:cNvSpPr/>
      </dsp:nvSpPr>
      <dsp:spPr>
        <a:xfrm>
          <a:off x="0" y="1603440"/>
          <a:ext cx="6496050" cy="930150"/>
        </a:xfrm>
        <a:prstGeom prst="roundRect">
          <a:avLst/>
        </a:prstGeom>
        <a:blipFill rotWithShape="1">
          <a:blip xmlns:r="http://schemas.openxmlformats.org/officeDocument/2006/relationships" r:embed="rId1">
            <a:duotone>
              <a:schemeClr val="accent2">
                <a:hueOff val="915447"/>
                <a:satOff val="-16269"/>
                <a:lumOff val="523"/>
                <a:alphaOff val="0"/>
                <a:shade val="30000"/>
                <a:satMod val="115000"/>
              </a:schemeClr>
              <a:schemeClr val="accent2">
                <a:hueOff val="915447"/>
                <a:satOff val="-16269"/>
                <a:lumOff val="52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Goals stated like this decrease the likelihood that you will accomplish them.</a:t>
          </a:r>
          <a:endParaRPr lang="en-US" sz="2400" kern="1200"/>
        </a:p>
      </dsp:txBody>
      <dsp:txXfrm>
        <a:off x="45406" y="1648846"/>
        <a:ext cx="6405238" cy="839338"/>
      </dsp:txXfrm>
    </dsp:sp>
    <dsp:sp modelId="{75FE56BC-A1AD-4F9C-BBCB-22BDF83D33AE}">
      <dsp:nvSpPr>
        <dsp:cNvPr id="0" name=""/>
        <dsp:cNvSpPr/>
      </dsp:nvSpPr>
      <dsp:spPr>
        <a:xfrm>
          <a:off x="0" y="2602710"/>
          <a:ext cx="6496050" cy="930150"/>
        </a:xfrm>
        <a:prstGeom prst="roundRect">
          <a:avLst/>
        </a:prstGeom>
        <a:blipFill rotWithShape="1">
          <a:blip xmlns:r="http://schemas.openxmlformats.org/officeDocument/2006/relationships" r:embed="rId1">
            <a:duotone>
              <a:schemeClr val="accent2">
                <a:hueOff val="1830893"/>
                <a:satOff val="-32539"/>
                <a:lumOff val="1046"/>
                <a:alphaOff val="0"/>
                <a:shade val="30000"/>
                <a:satMod val="115000"/>
              </a:schemeClr>
              <a:schemeClr val="accent2">
                <a:hueOff val="1830893"/>
                <a:satOff val="-32539"/>
                <a:lumOff val="104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Avoid terms such as “always,” “never,” and “every.”</a:t>
          </a:r>
          <a:endParaRPr lang="en-US" sz="2400" kern="1200"/>
        </a:p>
      </dsp:txBody>
      <dsp:txXfrm>
        <a:off x="45406" y="2648116"/>
        <a:ext cx="6405238" cy="839338"/>
      </dsp:txXfrm>
    </dsp:sp>
    <dsp:sp modelId="{BFF7F6C0-A8E3-4692-9870-F5B52F1B92F5}">
      <dsp:nvSpPr>
        <dsp:cNvPr id="0" name=""/>
        <dsp:cNvSpPr/>
      </dsp:nvSpPr>
      <dsp:spPr>
        <a:xfrm>
          <a:off x="0" y="3601980"/>
          <a:ext cx="6496050" cy="930150"/>
        </a:xfrm>
        <a:prstGeom prst="roundRect">
          <a:avLst/>
        </a:prstGeom>
        <a:blipFill rotWithShape="1">
          <a:blip xmlns:r="http://schemas.openxmlformats.org/officeDocument/2006/relationships" r:embed="rId1">
            <a:duotone>
              <a:schemeClr val="accent2">
                <a:hueOff val="2746340"/>
                <a:satOff val="-48808"/>
                <a:lumOff val="1569"/>
                <a:alphaOff val="0"/>
                <a:shade val="30000"/>
                <a:satMod val="115000"/>
              </a:schemeClr>
              <a:schemeClr val="accent2">
                <a:hueOff val="2746340"/>
                <a:satOff val="-48808"/>
                <a:lumOff val="1569"/>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If you do overeat, stay calm, realize no one is perfect and tomorrow is another day.</a:t>
          </a:r>
          <a:endParaRPr lang="en-US" sz="2400" kern="1200"/>
        </a:p>
      </dsp:txBody>
      <dsp:txXfrm>
        <a:off x="45406" y="3647386"/>
        <a:ext cx="6405238" cy="83933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83C15-2F76-42F7-A7DB-2E102BECD26E}">
      <dsp:nvSpPr>
        <dsp:cNvPr id="0" name=""/>
        <dsp:cNvSpPr/>
      </dsp:nvSpPr>
      <dsp:spPr>
        <a:xfrm>
          <a:off x="2552516" y="2386806"/>
          <a:ext cx="509954" cy="1644604"/>
        </a:xfrm>
        <a:custGeom>
          <a:avLst/>
          <a:gdLst/>
          <a:ahLst/>
          <a:cxnLst/>
          <a:rect l="0" t="0" r="0" b="0"/>
          <a:pathLst>
            <a:path>
              <a:moveTo>
                <a:pt x="0" y="0"/>
              </a:moveTo>
              <a:lnTo>
                <a:pt x="254977" y="0"/>
              </a:lnTo>
              <a:lnTo>
                <a:pt x="254977" y="1644604"/>
              </a:lnTo>
              <a:lnTo>
                <a:pt x="509954" y="1644604"/>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F65E2A-D573-4FC1-B289-AA3EEE16CBD6}">
      <dsp:nvSpPr>
        <dsp:cNvPr id="0" name=""/>
        <dsp:cNvSpPr/>
      </dsp:nvSpPr>
      <dsp:spPr>
        <a:xfrm>
          <a:off x="2552516" y="2386806"/>
          <a:ext cx="509954" cy="548201"/>
        </a:xfrm>
        <a:custGeom>
          <a:avLst/>
          <a:gdLst/>
          <a:ahLst/>
          <a:cxnLst/>
          <a:rect l="0" t="0" r="0" b="0"/>
          <a:pathLst>
            <a:path>
              <a:moveTo>
                <a:pt x="0" y="0"/>
              </a:moveTo>
              <a:lnTo>
                <a:pt x="254977" y="0"/>
              </a:lnTo>
              <a:lnTo>
                <a:pt x="254977" y="548201"/>
              </a:lnTo>
              <a:lnTo>
                <a:pt x="509954" y="548201"/>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E6A1F1-495E-4DD5-B029-31A6270A951D}">
      <dsp:nvSpPr>
        <dsp:cNvPr id="0" name=""/>
        <dsp:cNvSpPr/>
      </dsp:nvSpPr>
      <dsp:spPr>
        <a:xfrm>
          <a:off x="2552516" y="1838605"/>
          <a:ext cx="509954" cy="548201"/>
        </a:xfrm>
        <a:custGeom>
          <a:avLst/>
          <a:gdLst/>
          <a:ahLst/>
          <a:cxnLst/>
          <a:rect l="0" t="0" r="0" b="0"/>
          <a:pathLst>
            <a:path>
              <a:moveTo>
                <a:pt x="0" y="548201"/>
              </a:moveTo>
              <a:lnTo>
                <a:pt x="254977" y="548201"/>
              </a:lnTo>
              <a:lnTo>
                <a:pt x="254977" y="0"/>
              </a:lnTo>
              <a:lnTo>
                <a:pt x="509954"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E6CE5A-483C-43F0-87E0-3068549EBF37}">
      <dsp:nvSpPr>
        <dsp:cNvPr id="0" name=""/>
        <dsp:cNvSpPr/>
      </dsp:nvSpPr>
      <dsp:spPr>
        <a:xfrm>
          <a:off x="2552516" y="742202"/>
          <a:ext cx="509954" cy="1644604"/>
        </a:xfrm>
        <a:custGeom>
          <a:avLst/>
          <a:gdLst/>
          <a:ahLst/>
          <a:cxnLst/>
          <a:rect l="0" t="0" r="0" b="0"/>
          <a:pathLst>
            <a:path>
              <a:moveTo>
                <a:pt x="0" y="1644604"/>
              </a:moveTo>
              <a:lnTo>
                <a:pt x="254977" y="1644604"/>
              </a:lnTo>
              <a:lnTo>
                <a:pt x="254977" y="0"/>
              </a:lnTo>
              <a:lnTo>
                <a:pt x="509954"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2FC5E1-09A0-4C5E-A520-76DC4DDA479C}">
      <dsp:nvSpPr>
        <dsp:cNvPr id="0" name=""/>
        <dsp:cNvSpPr/>
      </dsp:nvSpPr>
      <dsp:spPr>
        <a:xfrm>
          <a:off x="2741" y="901562"/>
          <a:ext cx="2549774" cy="7776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0" i="0" kern="1200" baseline="0"/>
            <a:t>Family and friends</a:t>
          </a:r>
          <a:endParaRPr lang="en-US" sz="1700" kern="1200"/>
        </a:p>
      </dsp:txBody>
      <dsp:txXfrm>
        <a:off x="2741" y="901562"/>
        <a:ext cx="2549774" cy="777681"/>
      </dsp:txXfrm>
    </dsp:sp>
    <dsp:sp modelId="{BB02E503-3F60-4036-BB75-787485D1937B}">
      <dsp:nvSpPr>
        <dsp:cNvPr id="0" name=""/>
        <dsp:cNvSpPr/>
      </dsp:nvSpPr>
      <dsp:spPr>
        <a:xfrm>
          <a:off x="2741" y="1997965"/>
          <a:ext cx="2549774" cy="7776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0" i="0" kern="1200" baseline="0"/>
            <a:t>Internet and technology: exercise and weight reduction applications</a:t>
          </a:r>
          <a:endParaRPr lang="en-US" sz="1700" kern="1200"/>
        </a:p>
      </dsp:txBody>
      <dsp:txXfrm>
        <a:off x="2741" y="1997965"/>
        <a:ext cx="2549774" cy="777681"/>
      </dsp:txXfrm>
    </dsp:sp>
    <dsp:sp modelId="{42DB49AA-7A9D-477B-B2B1-D58781E0F0B1}">
      <dsp:nvSpPr>
        <dsp:cNvPr id="0" name=""/>
        <dsp:cNvSpPr/>
      </dsp:nvSpPr>
      <dsp:spPr>
        <a:xfrm>
          <a:off x="3062470" y="353361"/>
          <a:ext cx="2549774" cy="7776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0" i="0" kern="1200" baseline="0"/>
            <a:t>MyFitnessPal</a:t>
          </a:r>
          <a:endParaRPr lang="en-US" sz="1700" kern="1200"/>
        </a:p>
      </dsp:txBody>
      <dsp:txXfrm>
        <a:off x="3062470" y="353361"/>
        <a:ext cx="2549774" cy="777681"/>
      </dsp:txXfrm>
    </dsp:sp>
    <dsp:sp modelId="{946F3898-E019-47B0-BF79-EC53FB35DA5E}">
      <dsp:nvSpPr>
        <dsp:cNvPr id="0" name=""/>
        <dsp:cNvSpPr/>
      </dsp:nvSpPr>
      <dsp:spPr>
        <a:xfrm>
          <a:off x="3062470" y="1449764"/>
          <a:ext cx="2549774" cy="7776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0" i="0" kern="1200" baseline="0"/>
            <a:t>Noom</a:t>
          </a:r>
          <a:endParaRPr lang="en-US" sz="1700" kern="1200"/>
        </a:p>
      </dsp:txBody>
      <dsp:txXfrm>
        <a:off x="3062470" y="1449764"/>
        <a:ext cx="2549774" cy="777681"/>
      </dsp:txXfrm>
    </dsp:sp>
    <dsp:sp modelId="{3F338E0B-7E47-4C85-B506-E53432CE346D}">
      <dsp:nvSpPr>
        <dsp:cNvPr id="0" name=""/>
        <dsp:cNvSpPr/>
      </dsp:nvSpPr>
      <dsp:spPr>
        <a:xfrm>
          <a:off x="3062470" y="2546167"/>
          <a:ext cx="2549774" cy="7776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0" i="0" kern="1200" baseline="0"/>
            <a:t>WeightWatchers</a:t>
          </a:r>
          <a:endParaRPr lang="en-US" sz="1700" kern="1200"/>
        </a:p>
      </dsp:txBody>
      <dsp:txXfrm>
        <a:off x="3062470" y="2546167"/>
        <a:ext cx="2549774" cy="777681"/>
      </dsp:txXfrm>
    </dsp:sp>
    <dsp:sp modelId="{A1B867BC-9EA4-4BEA-A46A-A2ECA601FD56}">
      <dsp:nvSpPr>
        <dsp:cNvPr id="0" name=""/>
        <dsp:cNvSpPr/>
      </dsp:nvSpPr>
      <dsp:spPr>
        <a:xfrm>
          <a:off x="3062470" y="3642570"/>
          <a:ext cx="2549774" cy="7776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0" i="0" kern="1200" baseline="0"/>
            <a:t>SparkPeople</a:t>
          </a:r>
          <a:endParaRPr lang="en-US" sz="1700" kern="1200"/>
        </a:p>
      </dsp:txBody>
      <dsp:txXfrm>
        <a:off x="3062470" y="3642570"/>
        <a:ext cx="2549774" cy="77768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4D6D0-5278-48BB-8AB8-FD8121B11004}">
      <dsp:nvSpPr>
        <dsp:cNvPr id="0" name=""/>
        <dsp:cNvSpPr/>
      </dsp:nvSpPr>
      <dsp:spPr>
        <a:xfrm>
          <a:off x="0" y="548"/>
          <a:ext cx="5352715" cy="128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340368-5C64-4523-BAFB-5C1553EA9BF4}">
      <dsp:nvSpPr>
        <dsp:cNvPr id="0" name=""/>
        <dsp:cNvSpPr/>
      </dsp:nvSpPr>
      <dsp:spPr>
        <a:xfrm>
          <a:off x="388470" y="289494"/>
          <a:ext cx="706310" cy="7063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3F90B0-9BC0-475E-A817-15558DDABAEF}">
      <dsp:nvSpPr>
        <dsp:cNvPr id="0" name=""/>
        <dsp:cNvSpPr/>
      </dsp:nvSpPr>
      <dsp:spPr>
        <a:xfrm>
          <a:off x="1483252" y="548"/>
          <a:ext cx="3869463" cy="128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911" tIns="135911" rIns="135911" bIns="135911" numCol="1" spcCol="1270" anchor="ctr" anchorCtr="0">
          <a:noAutofit/>
        </a:bodyPr>
        <a:lstStyle/>
        <a:p>
          <a:pPr marL="0" lvl="0" indent="0" algn="l" defTabSz="711200">
            <a:lnSpc>
              <a:spcPct val="100000"/>
            </a:lnSpc>
            <a:spcBef>
              <a:spcPct val="0"/>
            </a:spcBef>
            <a:spcAft>
              <a:spcPct val="35000"/>
            </a:spcAft>
            <a:buNone/>
          </a:pPr>
          <a:r>
            <a:rPr lang="en-US" sz="1600" b="0" i="0" kern="1200" baseline="0"/>
            <a:t>Continue to follow a healthy eating pattern lower in kcal when compared to diet prior to weight loss.</a:t>
          </a:r>
          <a:endParaRPr lang="en-US" sz="1600" kern="1200"/>
        </a:p>
      </dsp:txBody>
      <dsp:txXfrm>
        <a:off x="1483252" y="548"/>
        <a:ext cx="3869463" cy="1284200"/>
      </dsp:txXfrm>
    </dsp:sp>
    <dsp:sp modelId="{47D6204F-29EC-4009-BC42-98C04A2B3689}">
      <dsp:nvSpPr>
        <dsp:cNvPr id="0" name=""/>
        <dsp:cNvSpPr/>
      </dsp:nvSpPr>
      <dsp:spPr>
        <a:xfrm>
          <a:off x="0" y="1605800"/>
          <a:ext cx="5352715" cy="128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21A80-FF65-4F5C-803A-59526E0B591C}">
      <dsp:nvSpPr>
        <dsp:cNvPr id="0" name=""/>
        <dsp:cNvSpPr/>
      </dsp:nvSpPr>
      <dsp:spPr>
        <a:xfrm>
          <a:off x="388470" y="1894745"/>
          <a:ext cx="706310" cy="7063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8FD477-AB3E-40AA-BB40-4FBF211775AC}">
      <dsp:nvSpPr>
        <dsp:cNvPr id="0" name=""/>
        <dsp:cNvSpPr/>
      </dsp:nvSpPr>
      <dsp:spPr>
        <a:xfrm>
          <a:off x="1483252" y="1605800"/>
          <a:ext cx="3869463" cy="128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911" tIns="135911" rIns="135911" bIns="135911" numCol="1" spcCol="1270" anchor="ctr" anchorCtr="0">
          <a:noAutofit/>
        </a:bodyPr>
        <a:lstStyle/>
        <a:p>
          <a:pPr marL="0" lvl="0" indent="0" algn="l" defTabSz="711200">
            <a:lnSpc>
              <a:spcPct val="100000"/>
            </a:lnSpc>
            <a:spcBef>
              <a:spcPct val="0"/>
            </a:spcBef>
            <a:spcAft>
              <a:spcPct val="35000"/>
            </a:spcAft>
            <a:buNone/>
          </a:pPr>
          <a:r>
            <a:rPr lang="en-US" sz="1600" b="0" i="0" kern="1200" baseline="0"/>
            <a:t>Keep eating patterns consistent regardless of changes in your routine (weekends).</a:t>
          </a:r>
          <a:endParaRPr lang="en-US" sz="1600" kern="1200"/>
        </a:p>
      </dsp:txBody>
      <dsp:txXfrm>
        <a:off x="1483252" y="1605800"/>
        <a:ext cx="3869463" cy="1284200"/>
      </dsp:txXfrm>
    </dsp:sp>
    <dsp:sp modelId="{0E83DF13-14D7-42C2-85DB-18CD70F2262C}">
      <dsp:nvSpPr>
        <dsp:cNvPr id="0" name=""/>
        <dsp:cNvSpPr/>
      </dsp:nvSpPr>
      <dsp:spPr>
        <a:xfrm>
          <a:off x="0" y="3211051"/>
          <a:ext cx="5352715" cy="128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E2E621-F990-41B2-96EB-92743290B1DB}">
      <dsp:nvSpPr>
        <dsp:cNvPr id="0" name=""/>
        <dsp:cNvSpPr/>
      </dsp:nvSpPr>
      <dsp:spPr>
        <a:xfrm>
          <a:off x="388470" y="3499996"/>
          <a:ext cx="706310" cy="7063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581327-4A38-451D-883B-78FACEFC4422}">
      <dsp:nvSpPr>
        <dsp:cNvPr id="0" name=""/>
        <dsp:cNvSpPr/>
      </dsp:nvSpPr>
      <dsp:spPr>
        <a:xfrm>
          <a:off x="1483252" y="3211051"/>
          <a:ext cx="3869463" cy="128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911" tIns="135911" rIns="135911" bIns="135911" numCol="1" spcCol="1270" anchor="ctr" anchorCtr="0">
          <a:noAutofit/>
        </a:bodyPr>
        <a:lstStyle/>
        <a:p>
          <a:pPr marL="0" lvl="0" indent="0" algn="l" defTabSz="711200">
            <a:lnSpc>
              <a:spcPct val="100000"/>
            </a:lnSpc>
            <a:spcBef>
              <a:spcPct val="0"/>
            </a:spcBef>
            <a:spcAft>
              <a:spcPct val="35000"/>
            </a:spcAft>
            <a:buNone/>
          </a:pPr>
          <a:r>
            <a:rPr lang="en-US" sz="1600" b="0" i="0" kern="1200" baseline="0"/>
            <a:t>Eat breakfast every day.</a:t>
          </a:r>
          <a:endParaRPr lang="en-US" sz="1600" kern="1200"/>
        </a:p>
      </dsp:txBody>
      <dsp:txXfrm>
        <a:off x="1483252" y="3211051"/>
        <a:ext cx="3869463" cy="12842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A5510-B7AB-45A6-9EB0-9CC32E60CB68}">
      <dsp:nvSpPr>
        <dsp:cNvPr id="0" name=""/>
        <dsp:cNvSpPr/>
      </dsp:nvSpPr>
      <dsp:spPr>
        <a:xfrm>
          <a:off x="0" y="1679"/>
          <a:ext cx="9404352" cy="85123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F59F01-9516-40C6-8DF2-333FB41831A8}">
      <dsp:nvSpPr>
        <dsp:cNvPr id="0" name=""/>
        <dsp:cNvSpPr/>
      </dsp:nvSpPr>
      <dsp:spPr>
        <a:xfrm>
          <a:off x="257497" y="193206"/>
          <a:ext cx="468177" cy="4681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DD44F1-3011-4287-B0AE-4CB6CAE86441}">
      <dsp:nvSpPr>
        <dsp:cNvPr id="0" name=""/>
        <dsp:cNvSpPr/>
      </dsp:nvSpPr>
      <dsp:spPr>
        <a:xfrm>
          <a:off x="983171" y="1679"/>
          <a:ext cx="8421180" cy="851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89" tIns="90089" rIns="90089" bIns="90089" numCol="1" spcCol="1270" anchor="ctr" anchorCtr="0">
          <a:noAutofit/>
        </a:bodyPr>
        <a:lstStyle/>
        <a:p>
          <a:pPr marL="0" lvl="0" indent="0" algn="l" defTabSz="977900">
            <a:lnSpc>
              <a:spcPct val="90000"/>
            </a:lnSpc>
            <a:spcBef>
              <a:spcPct val="0"/>
            </a:spcBef>
            <a:spcAft>
              <a:spcPct val="35000"/>
            </a:spcAft>
            <a:buNone/>
          </a:pPr>
          <a:r>
            <a:rPr lang="en-US" sz="2200" b="0" i="0" kern="1200" baseline="0"/>
            <a:t>Fad diets work for permanent weight loss.</a:t>
          </a:r>
          <a:endParaRPr lang="en-US" sz="2200" kern="1200"/>
        </a:p>
      </dsp:txBody>
      <dsp:txXfrm>
        <a:off x="983171" y="1679"/>
        <a:ext cx="8421180" cy="851230"/>
      </dsp:txXfrm>
    </dsp:sp>
    <dsp:sp modelId="{B9CB25A1-AA1F-46FC-B9C7-D10671A0489C}">
      <dsp:nvSpPr>
        <dsp:cNvPr id="0" name=""/>
        <dsp:cNvSpPr/>
      </dsp:nvSpPr>
      <dsp:spPr>
        <a:xfrm>
          <a:off x="0" y="1065718"/>
          <a:ext cx="9404352" cy="85123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7662F-3E5D-4CDE-9627-DFDED920BFE3}">
      <dsp:nvSpPr>
        <dsp:cNvPr id="0" name=""/>
        <dsp:cNvSpPr/>
      </dsp:nvSpPr>
      <dsp:spPr>
        <a:xfrm>
          <a:off x="257497" y="1257245"/>
          <a:ext cx="468177" cy="4681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172291-610D-4C3B-91B7-6C59B0A35BEE}">
      <dsp:nvSpPr>
        <dsp:cNvPr id="0" name=""/>
        <dsp:cNvSpPr/>
      </dsp:nvSpPr>
      <dsp:spPr>
        <a:xfrm>
          <a:off x="983171" y="1065718"/>
          <a:ext cx="8421180" cy="851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89" tIns="90089" rIns="90089" bIns="90089" numCol="1" spcCol="1270" anchor="ctr" anchorCtr="0">
          <a:noAutofit/>
        </a:bodyPr>
        <a:lstStyle/>
        <a:p>
          <a:pPr marL="0" lvl="0" indent="0" algn="l" defTabSz="977900">
            <a:lnSpc>
              <a:spcPct val="90000"/>
            </a:lnSpc>
            <a:spcBef>
              <a:spcPct val="0"/>
            </a:spcBef>
            <a:spcAft>
              <a:spcPct val="35000"/>
            </a:spcAft>
            <a:buNone/>
          </a:pPr>
          <a:r>
            <a:rPr lang="en-US" sz="2200" b="0" i="0" kern="1200" baseline="0"/>
            <a:t>Certain foods, like grapefruit, celery, or cabbage soup, can burn fat and make your lose weight.</a:t>
          </a:r>
          <a:endParaRPr lang="en-US" sz="2200" kern="1200"/>
        </a:p>
      </dsp:txBody>
      <dsp:txXfrm>
        <a:off x="983171" y="1065718"/>
        <a:ext cx="8421180" cy="851230"/>
      </dsp:txXfrm>
    </dsp:sp>
    <dsp:sp modelId="{FC6FFF6E-1333-4349-A9A8-762815DA20B4}">
      <dsp:nvSpPr>
        <dsp:cNvPr id="0" name=""/>
        <dsp:cNvSpPr/>
      </dsp:nvSpPr>
      <dsp:spPr>
        <a:xfrm>
          <a:off x="0" y="2129756"/>
          <a:ext cx="9404352" cy="85123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B1596A-480E-4187-9BE9-403FE7F8707D}">
      <dsp:nvSpPr>
        <dsp:cNvPr id="0" name=""/>
        <dsp:cNvSpPr/>
      </dsp:nvSpPr>
      <dsp:spPr>
        <a:xfrm>
          <a:off x="257497" y="2321283"/>
          <a:ext cx="468177" cy="4681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ADC8C8-8035-44CD-9413-DB4CA3BB57B1}">
      <dsp:nvSpPr>
        <dsp:cNvPr id="0" name=""/>
        <dsp:cNvSpPr/>
      </dsp:nvSpPr>
      <dsp:spPr>
        <a:xfrm>
          <a:off x="983171" y="2129756"/>
          <a:ext cx="8421180" cy="851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89" tIns="90089" rIns="90089" bIns="90089" numCol="1" spcCol="1270" anchor="ctr" anchorCtr="0">
          <a:noAutofit/>
        </a:bodyPr>
        <a:lstStyle/>
        <a:p>
          <a:pPr marL="0" lvl="0" indent="0" algn="l" defTabSz="977900">
            <a:lnSpc>
              <a:spcPct val="90000"/>
            </a:lnSpc>
            <a:spcBef>
              <a:spcPct val="0"/>
            </a:spcBef>
            <a:spcAft>
              <a:spcPct val="35000"/>
            </a:spcAft>
            <a:buNone/>
          </a:pPr>
          <a:r>
            <a:rPr lang="en-US" sz="2200" b="0" i="0" kern="1200" baseline="0"/>
            <a:t>A high-protein diet is better for losing weight than a low-fat diet.</a:t>
          </a:r>
          <a:endParaRPr lang="en-US" sz="2200" kern="1200"/>
        </a:p>
      </dsp:txBody>
      <dsp:txXfrm>
        <a:off x="983171" y="2129756"/>
        <a:ext cx="8421180" cy="851230"/>
      </dsp:txXfrm>
    </dsp:sp>
    <dsp:sp modelId="{648959B5-AC73-44DC-8981-24F935C8FDE7}">
      <dsp:nvSpPr>
        <dsp:cNvPr id="0" name=""/>
        <dsp:cNvSpPr/>
      </dsp:nvSpPr>
      <dsp:spPr>
        <a:xfrm>
          <a:off x="0" y="3193795"/>
          <a:ext cx="9404352" cy="85123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6D025-3850-4EBF-9CC1-A815DA07FC34}">
      <dsp:nvSpPr>
        <dsp:cNvPr id="0" name=""/>
        <dsp:cNvSpPr/>
      </dsp:nvSpPr>
      <dsp:spPr>
        <a:xfrm>
          <a:off x="257497" y="3385322"/>
          <a:ext cx="468177" cy="4681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C12AF6-5554-4553-B349-7865E37EA2B0}">
      <dsp:nvSpPr>
        <dsp:cNvPr id="0" name=""/>
        <dsp:cNvSpPr/>
      </dsp:nvSpPr>
      <dsp:spPr>
        <a:xfrm>
          <a:off x="983171" y="3193795"/>
          <a:ext cx="8421180" cy="851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89" tIns="90089" rIns="90089" bIns="90089" numCol="1" spcCol="1270" anchor="ctr" anchorCtr="0">
          <a:noAutofit/>
        </a:bodyPr>
        <a:lstStyle/>
        <a:p>
          <a:pPr marL="0" lvl="0" indent="0" algn="l" defTabSz="977900">
            <a:lnSpc>
              <a:spcPct val="90000"/>
            </a:lnSpc>
            <a:spcBef>
              <a:spcPct val="0"/>
            </a:spcBef>
            <a:spcAft>
              <a:spcPct val="35000"/>
            </a:spcAft>
            <a:buNone/>
          </a:pPr>
          <a:r>
            <a:rPr lang="en-US" sz="2200" b="0" i="0" kern="1200" baseline="0"/>
            <a:t>A weight loss product that claims to be “natural” or “herbal” should be safe and effective.</a:t>
          </a:r>
          <a:endParaRPr lang="en-US" sz="2200" kern="1200"/>
        </a:p>
      </dsp:txBody>
      <dsp:txXfrm>
        <a:off x="983171" y="3193795"/>
        <a:ext cx="8421180" cy="851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7F4F2-C5C8-432A-A13E-A4C121C7F921}">
      <dsp:nvSpPr>
        <dsp:cNvPr id="0" name=""/>
        <dsp:cNvSpPr/>
      </dsp:nvSpPr>
      <dsp:spPr>
        <a:xfrm>
          <a:off x="2778806" y="0"/>
          <a:ext cx="4046706" cy="404670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CBE068-7E1F-4421-A8EC-5EAEB1ABFCEE}">
      <dsp:nvSpPr>
        <dsp:cNvPr id="0" name=""/>
        <dsp:cNvSpPr/>
      </dsp:nvSpPr>
      <dsp:spPr>
        <a:xfrm>
          <a:off x="2165661" y="402523"/>
          <a:ext cx="2746394" cy="15782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t>Because B M I doesn’t tell you how much of your excess weight is fat, a physician will also measure your waist circumference.</a:t>
          </a:r>
          <a:endParaRPr lang="en-US" sz="1500" kern="1200" dirty="0"/>
        </a:p>
      </dsp:txBody>
      <dsp:txXfrm>
        <a:off x="2242703" y="479565"/>
        <a:ext cx="2592310" cy="1424131"/>
      </dsp:txXfrm>
    </dsp:sp>
    <dsp:sp modelId="{2A913FEF-A109-46C9-9930-A30ABFBA7078}">
      <dsp:nvSpPr>
        <dsp:cNvPr id="0" name=""/>
        <dsp:cNvSpPr/>
      </dsp:nvSpPr>
      <dsp:spPr>
        <a:xfrm>
          <a:off x="5216862" y="402523"/>
          <a:ext cx="2539017" cy="15782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t>Excessive abdominal fat is more health-threatening than fat in the hips or thighs.</a:t>
          </a:r>
          <a:endParaRPr lang="en-US" sz="1500" kern="1200" dirty="0"/>
        </a:p>
      </dsp:txBody>
      <dsp:txXfrm>
        <a:off x="5293904" y="479565"/>
        <a:ext cx="2384933" cy="1424131"/>
      </dsp:txXfrm>
    </dsp:sp>
    <dsp:sp modelId="{5194B717-9498-4D54-91B4-BA34E0C6CD2E}">
      <dsp:nvSpPr>
        <dsp:cNvPr id="0" name=""/>
        <dsp:cNvSpPr/>
      </dsp:nvSpPr>
      <dsp:spPr>
        <a:xfrm>
          <a:off x="2078347" y="2106038"/>
          <a:ext cx="2938952" cy="15782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t>Women—desirable to keep waist below 35 inches</a:t>
          </a:r>
          <a:endParaRPr lang="en-US" sz="1500" kern="1200" dirty="0"/>
        </a:p>
      </dsp:txBody>
      <dsp:txXfrm>
        <a:off x="2155389" y="2183080"/>
        <a:ext cx="2784868" cy="1424131"/>
      </dsp:txXfrm>
    </dsp:sp>
    <dsp:sp modelId="{04D59FD1-59D8-4320-95E5-708AC1C44456}">
      <dsp:nvSpPr>
        <dsp:cNvPr id="0" name=""/>
        <dsp:cNvSpPr/>
      </dsp:nvSpPr>
      <dsp:spPr>
        <a:xfrm>
          <a:off x="5448307" y="2106038"/>
          <a:ext cx="2430814" cy="15782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t>Men—desirable to keep waist below 40 inches</a:t>
          </a:r>
          <a:endParaRPr lang="en-US" sz="1500" kern="1200" dirty="0"/>
        </a:p>
      </dsp:txBody>
      <dsp:txXfrm>
        <a:off x="5525349" y="2183080"/>
        <a:ext cx="2276730" cy="142413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76A0D-7A0E-4D19-B05A-EFC880F114F3}">
      <dsp:nvSpPr>
        <dsp:cNvPr id="0" name=""/>
        <dsp:cNvSpPr/>
      </dsp:nvSpPr>
      <dsp:spPr>
        <a:xfrm>
          <a:off x="0" y="36584"/>
          <a:ext cx="6496050" cy="1428570"/>
        </a:xfrm>
        <a:prstGeom prst="roundRect">
          <a:avLst/>
        </a:prstGeom>
        <a:blipFill rotWithShape="1">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0" i="0" kern="1200" baseline="0"/>
            <a:t>Low-fat or fat-free means no kcalories.</a:t>
          </a:r>
          <a:endParaRPr lang="en-US" sz="3700" kern="1200"/>
        </a:p>
      </dsp:txBody>
      <dsp:txXfrm>
        <a:off x="69737" y="106321"/>
        <a:ext cx="6356576" cy="1289096"/>
      </dsp:txXfrm>
    </dsp:sp>
    <dsp:sp modelId="{4186D0C7-B98B-4073-BBE9-D77BCCEFC3B1}">
      <dsp:nvSpPr>
        <dsp:cNvPr id="0" name=""/>
        <dsp:cNvSpPr/>
      </dsp:nvSpPr>
      <dsp:spPr>
        <a:xfrm>
          <a:off x="0" y="1571715"/>
          <a:ext cx="6496050" cy="1428570"/>
        </a:xfrm>
        <a:prstGeom prst="roundRect">
          <a:avLst/>
        </a:prstGeom>
        <a:blipFill rotWithShape="1">
          <a:blip xmlns:r="http://schemas.openxmlformats.org/officeDocument/2006/relationships" r:embed="rId1">
            <a:duotone>
              <a:schemeClr val="accent2">
                <a:hueOff val="1373170"/>
                <a:satOff val="-24404"/>
                <a:lumOff val="785"/>
                <a:alphaOff val="0"/>
                <a:shade val="30000"/>
                <a:satMod val="115000"/>
              </a:schemeClr>
              <a:schemeClr val="accent2">
                <a:hueOff val="1373170"/>
                <a:satOff val="-24404"/>
                <a:lumOff val="785"/>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0" i="0" kern="1200" baseline="0"/>
            <a:t>Fast foods are always an unhealthy choice.</a:t>
          </a:r>
          <a:endParaRPr lang="en-US" sz="3700" kern="1200"/>
        </a:p>
      </dsp:txBody>
      <dsp:txXfrm>
        <a:off x="69737" y="1641452"/>
        <a:ext cx="6356576" cy="1289096"/>
      </dsp:txXfrm>
    </dsp:sp>
    <dsp:sp modelId="{A2C3D1E0-2F2F-4F6A-8126-0AC434906CAE}">
      <dsp:nvSpPr>
        <dsp:cNvPr id="0" name=""/>
        <dsp:cNvSpPr/>
      </dsp:nvSpPr>
      <dsp:spPr>
        <a:xfrm>
          <a:off x="0" y="3106845"/>
          <a:ext cx="6496050" cy="1428570"/>
        </a:xfrm>
        <a:prstGeom prst="roundRect">
          <a:avLst/>
        </a:prstGeom>
        <a:blipFill rotWithShape="1">
          <a:blip xmlns:r="http://schemas.openxmlformats.org/officeDocument/2006/relationships" r:embed="rId1">
            <a:duotone>
              <a:schemeClr val="accent2">
                <a:hueOff val="2746340"/>
                <a:satOff val="-48808"/>
                <a:lumOff val="1569"/>
                <a:alphaOff val="0"/>
                <a:shade val="30000"/>
                <a:satMod val="115000"/>
              </a:schemeClr>
              <a:schemeClr val="accent2">
                <a:hueOff val="2746340"/>
                <a:satOff val="-48808"/>
                <a:lumOff val="1569"/>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0" i="0" kern="1200" baseline="0"/>
            <a:t>Skipping meals is a good way to lose weight.</a:t>
          </a:r>
          <a:endParaRPr lang="en-US" sz="3700" kern="1200"/>
        </a:p>
      </dsp:txBody>
      <dsp:txXfrm>
        <a:off x="69737" y="3176582"/>
        <a:ext cx="6356576" cy="128909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2511D-1BA9-461E-B4EA-2C3CD78C13EE}">
      <dsp:nvSpPr>
        <dsp:cNvPr id="0" name=""/>
        <dsp:cNvSpPr/>
      </dsp:nvSpPr>
      <dsp:spPr>
        <a:xfrm>
          <a:off x="0" y="212946"/>
          <a:ext cx="5614987" cy="1399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baseline="0"/>
            <a:t>Lifting weights is not good to do if you want to lose weight, because it will make you “bulk up.”</a:t>
          </a:r>
          <a:endParaRPr lang="en-US" sz="2600" kern="1200"/>
        </a:p>
      </dsp:txBody>
      <dsp:txXfrm>
        <a:off x="68309" y="281255"/>
        <a:ext cx="5478369" cy="1262702"/>
      </dsp:txXfrm>
    </dsp:sp>
    <dsp:sp modelId="{BEFAE5CC-BA63-43C6-9363-04A09EDB527B}">
      <dsp:nvSpPr>
        <dsp:cNvPr id="0" name=""/>
        <dsp:cNvSpPr/>
      </dsp:nvSpPr>
      <dsp:spPr>
        <a:xfrm>
          <a:off x="0" y="1687146"/>
          <a:ext cx="5614987" cy="1399320"/>
        </a:xfrm>
        <a:prstGeom prst="roundRect">
          <a:avLst/>
        </a:prstGeom>
        <a:solidFill>
          <a:schemeClr val="accent5">
            <a:hueOff val="-4990872"/>
            <a:satOff val="-7727"/>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baseline="0"/>
            <a:t>Nuts are fattening and you should not eat them if you want to lose weight.</a:t>
          </a:r>
          <a:endParaRPr lang="en-US" sz="2600" kern="1200"/>
        </a:p>
      </dsp:txBody>
      <dsp:txXfrm>
        <a:off x="68309" y="1755455"/>
        <a:ext cx="5478369" cy="1262702"/>
      </dsp:txXfrm>
    </dsp:sp>
    <dsp:sp modelId="{E70E373C-DDAA-437D-816C-C6A61660E6D4}">
      <dsp:nvSpPr>
        <dsp:cNvPr id="0" name=""/>
        <dsp:cNvSpPr/>
      </dsp:nvSpPr>
      <dsp:spPr>
        <a:xfrm>
          <a:off x="0" y="3161346"/>
          <a:ext cx="5614987" cy="1399320"/>
        </a:xfrm>
        <a:prstGeom prst="roundRect">
          <a:avLst/>
        </a:prstGeom>
        <a:solidFill>
          <a:schemeClr val="accent5">
            <a:hueOff val="-9981745"/>
            <a:satOff val="-15454"/>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baseline="0"/>
            <a:t>Dairy products are fattening and unhealthy.</a:t>
          </a:r>
          <a:endParaRPr lang="en-US" sz="2600" kern="1200"/>
        </a:p>
      </dsp:txBody>
      <dsp:txXfrm>
        <a:off x="68309" y="3229655"/>
        <a:ext cx="5478369" cy="1262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6DDB9-BF94-4D8E-A718-9324C9486D1E}">
      <dsp:nvSpPr>
        <dsp:cNvPr id="0" name=""/>
        <dsp:cNvSpPr/>
      </dsp:nvSpPr>
      <dsp:spPr>
        <a:xfrm>
          <a:off x="0" y="122399"/>
          <a:ext cx="6496050" cy="842400"/>
        </a:xfrm>
        <a:prstGeom prst="roundRect">
          <a:avLst/>
        </a:prstGeom>
        <a:blipFill rotWithShape="1">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a:t>BMI is used as a screening tool to identify potential weight problems and should not be used as a diagnostic tool for specific medical conditions. Also, because BMI is not a direct measure of percentage body fat, it may not be accurate for everyone. This is particularly true for athletes. Many athletes have a BMI that should put them in the “unhealthy” category, but they aren’t unhealthy because their body weight is predominantly muscle, not fat</a:t>
          </a:r>
          <a:endParaRPr lang="en-US" sz="1000" kern="1200"/>
        </a:p>
      </dsp:txBody>
      <dsp:txXfrm>
        <a:off x="41123" y="163522"/>
        <a:ext cx="6413804" cy="760154"/>
      </dsp:txXfrm>
    </dsp:sp>
    <dsp:sp modelId="{4AB9920B-FD0D-4611-84B4-E4B9ED8C353D}">
      <dsp:nvSpPr>
        <dsp:cNvPr id="0" name=""/>
        <dsp:cNvSpPr/>
      </dsp:nvSpPr>
      <dsp:spPr>
        <a:xfrm>
          <a:off x="0" y="993599"/>
          <a:ext cx="6496050" cy="842400"/>
        </a:xfrm>
        <a:prstGeom prst="roundRect">
          <a:avLst/>
        </a:prstGeom>
        <a:blipFill rotWithShape="1">
          <a:blip xmlns:r="http://schemas.openxmlformats.org/officeDocument/2006/relationships" r:embed="rId1">
            <a:duotone>
              <a:schemeClr val="accent2">
                <a:hueOff val="686585"/>
                <a:satOff val="-12202"/>
                <a:lumOff val="392"/>
                <a:alphaOff val="0"/>
                <a:shade val="30000"/>
                <a:satMod val="115000"/>
              </a:schemeClr>
              <a:schemeClr val="accent2">
                <a:hueOff val="686585"/>
                <a:satOff val="-12202"/>
                <a:lumOff val="392"/>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Underweight = under 18.5</a:t>
          </a:r>
          <a:endParaRPr lang="en-US" sz="2800" kern="1200" dirty="0"/>
        </a:p>
      </dsp:txBody>
      <dsp:txXfrm>
        <a:off x="41123" y="1034722"/>
        <a:ext cx="6413804" cy="760154"/>
      </dsp:txXfrm>
    </dsp:sp>
    <dsp:sp modelId="{2782BFA7-0AA7-4DB4-B8EE-7FE674512E18}">
      <dsp:nvSpPr>
        <dsp:cNvPr id="0" name=""/>
        <dsp:cNvSpPr/>
      </dsp:nvSpPr>
      <dsp:spPr>
        <a:xfrm>
          <a:off x="0" y="1864800"/>
          <a:ext cx="6496050" cy="842400"/>
        </a:xfrm>
        <a:prstGeom prst="roundRect">
          <a:avLst/>
        </a:prstGeom>
        <a:blipFill rotWithShape="1">
          <a:blip xmlns:r="http://schemas.openxmlformats.org/officeDocument/2006/relationships" r:embed="rId1">
            <a:duotone>
              <a:schemeClr val="accent2">
                <a:hueOff val="1373170"/>
                <a:satOff val="-24404"/>
                <a:lumOff val="785"/>
                <a:alphaOff val="0"/>
                <a:shade val="30000"/>
                <a:satMod val="115000"/>
              </a:schemeClr>
              <a:schemeClr val="accent2">
                <a:hueOff val="1373170"/>
                <a:satOff val="-24404"/>
                <a:lumOff val="785"/>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Healthy weight = between 18.5 – 24.9</a:t>
          </a:r>
          <a:endParaRPr lang="en-US" sz="2800" kern="1200" dirty="0"/>
        </a:p>
      </dsp:txBody>
      <dsp:txXfrm>
        <a:off x="41123" y="1905923"/>
        <a:ext cx="6413804" cy="760154"/>
      </dsp:txXfrm>
    </dsp:sp>
    <dsp:sp modelId="{D6EB5248-5AAC-4879-8A1D-DBB517C44227}">
      <dsp:nvSpPr>
        <dsp:cNvPr id="0" name=""/>
        <dsp:cNvSpPr/>
      </dsp:nvSpPr>
      <dsp:spPr>
        <a:xfrm>
          <a:off x="0" y="2736000"/>
          <a:ext cx="6496050" cy="842400"/>
        </a:xfrm>
        <a:prstGeom prst="roundRect">
          <a:avLst/>
        </a:prstGeom>
        <a:blipFill rotWithShape="1">
          <a:blip xmlns:r="http://schemas.openxmlformats.org/officeDocument/2006/relationships" r:embed="rId1">
            <a:duotone>
              <a:schemeClr val="accent2">
                <a:hueOff val="2059755"/>
                <a:satOff val="-36606"/>
                <a:lumOff val="1177"/>
                <a:alphaOff val="0"/>
                <a:shade val="30000"/>
                <a:satMod val="115000"/>
              </a:schemeClr>
              <a:schemeClr val="accent2">
                <a:hueOff val="2059755"/>
                <a:satOff val="-36606"/>
                <a:lumOff val="1177"/>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Overweight = between 25 – 29.9</a:t>
          </a:r>
          <a:endParaRPr lang="en-US" sz="2800" kern="1200" dirty="0"/>
        </a:p>
      </dsp:txBody>
      <dsp:txXfrm>
        <a:off x="41123" y="2777123"/>
        <a:ext cx="6413804" cy="760154"/>
      </dsp:txXfrm>
    </dsp:sp>
    <dsp:sp modelId="{F261FA4C-50D5-47FA-8849-4C53C2CA5341}">
      <dsp:nvSpPr>
        <dsp:cNvPr id="0" name=""/>
        <dsp:cNvSpPr/>
      </dsp:nvSpPr>
      <dsp:spPr>
        <a:xfrm>
          <a:off x="0" y="3607200"/>
          <a:ext cx="6496050" cy="842400"/>
        </a:xfrm>
        <a:prstGeom prst="roundRect">
          <a:avLst/>
        </a:prstGeom>
        <a:blipFill rotWithShape="1">
          <a:blip xmlns:r="http://schemas.openxmlformats.org/officeDocument/2006/relationships" r:embed="rId1">
            <a:duotone>
              <a:schemeClr val="accent2">
                <a:hueOff val="2746340"/>
                <a:satOff val="-48808"/>
                <a:lumOff val="1569"/>
                <a:alphaOff val="0"/>
                <a:shade val="30000"/>
                <a:satMod val="115000"/>
              </a:schemeClr>
              <a:schemeClr val="accent2">
                <a:hueOff val="2746340"/>
                <a:satOff val="-48808"/>
                <a:lumOff val="1569"/>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Obese = 30 and over </a:t>
          </a:r>
          <a:endParaRPr lang="en-US" sz="2800" kern="1200" dirty="0"/>
        </a:p>
      </dsp:txBody>
      <dsp:txXfrm>
        <a:off x="41123" y="3648323"/>
        <a:ext cx="6413804" cy="7601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9FBD8-9A99-4E60-B7A8-09B08EFF1113}">
      <dsp:nvSpPr>
        <dsp:cNvPr id="0" name=""/>
        <dsp:cNvSpPr/>
      </dsp:nvSpPr>
      <dsp:spPr>
        <a:xfrm>
          <a:off x="0" y="1897"/>
          <a:ext cx="6496050" cy="961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631FA-63A9-4907-9B72-6B9FEF38836D}">
      <dsp:nvSpPr>
        <dsp:cNvPr id="0" name=""/>
        <dsp:cNvSpPr/>
      </dsp:nvSpPr>
      <dsp:spPr>
        <a:xfrm>
          <a:off x="290922" y="218286"/>
          <a:ext cx="528950" cy="5289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7C7AAD-FC4F-4121-B8F5-74BAAE3C81C7}">
      <dsp:nvSpPr>
        <dsp:cNvPr id="0" name=""/>
        <dsp:cNvSpPr/>
      </dsp:nvSpPr>
      <dsp:spPr>
        <a:xfrm>
          <a:off x="1110795" y="1897"/>
          <a:ext cx="538525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800100">
            <a:lnSpc>
              <a:spcPct val="90000"/>
            </a:lnSpc>
            <a:spcBef>
              <a:spcPct val="0"/>
            </a:spcBef>
            <a:spcAft>
              <a:spcPct val="35000"/>
            </a:spcAft>
            <a:buNone/>
          </a:pPr>
          <a:r>
            <a:rPr lang="en-US" sz="1800" b="0" i="0" kern="1200" baseline="0"/>
            <a:t>You need to eat and drink fewer kcalories and/or burn more kcalories in physical activity.</a:t>
          </a:r>
          <a:endParaRPr lang="en-US" sz="1800" kern="1200"/>
        </a:p>
      </dsp:txBody>
      <dsp:txXfrm>
        <a:off x="1110795" y="1897"/>
        <a:ext cx="5385254" cy="961727"/>
      </dsp:txXfrm>
    </dsp:sp>
    <dsp:sp modelId="{5B50C3B5-8161-44AB-B574-57D53B18A13F}">
      <dsp:nvSpPr>
        <dsp:cNvPr id="0" name=""/>
        <dsp:cNvSpPr/>
      </dsp:nvSpPr>
      <dsp:spPr>
        <a:xfrm>
          <a:off x="0" y="1204056"/>
          <a:ext cx="6496050" cy="961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92C328-301B-4A14-AFCE-868E80BBAC49}">
      <dsp:nvSpPr>
        <dsp:cNvPr id="0" name=""/>
        <dsp:cNvSpPr/>
      </dsp:nvSpPr>
      <dsp:spPr>
        <a:xfrm>
          <a:off x="290922" y="1420445"/>
          <a:ext cx="528950" cy="5289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8917A9-E432-4492-B0E9-A0D88ACDC23C}">
      <dsp:nvSpPr>
        <dsp:cNvPr id="0" name=""/>
        <dsp:cNvSpPr/>
      </dsp:nvSpPr>
      <dsp:spPr>
        <a:xfrm>
          <a:off x="1110795" y="1204056"/>
          <a:ext cx="538525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800100">
            <a:lnSpc>
              <a:spcPct val="90000"/>
            </a:lnSpc>
            <a:spcBef>
              <a:spcPct val="0"/>
            </a:spcBef>
            <a:spcAft>
              <a:spcPct val="35000"/>
            </a:spcAft>
            <a:buNone/>
          </a:pPr>
          <a:r>
            <a:rPr lang="en-US" sz="1800" b="0" i="0" kern="1200" baseline="0"/>
            <a:t>Set a realistic weight loss goal.</a:t>
          </a:r>
          <a:endParaRPr lang="en-US" sz="1800" kern="1200"/>
        </a:p>
      </dsp:txBody>
      <dsp:txXfrm>
        <a:off x="1110795" y="1204056"/>
        <a:ext cx="5385254" cy="961727"/>
      </dsp:txXfrm>
    </dsp:sp>
    <dsp:sp modelId="{1FC52024-1483-43F4-93A0-B52F52DBE904}">
      <dsp:nvSpPr>
        <dsp:cNvPr id="0" name=""/>
        <dsp:cNvSpPr/>
      </dsp:nvSpPr>
      <dsp:spPr>
        <a:xfrm>
          <a:off x="0" y="2406215"/>
          <a:ext cx="6496050" cy="961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809D85-E290-4270-8F9F-40AF543EAC74}">
      <dsp:nvSpPr>
        <dsp:cNvPr id="0" name=""/>
        <dsp:cNvSpPr/>
      </dsp:nvSpPr>
      <dsp:spPr>
        <a:xfrm>
          <a:off x="290922" y="2622604"/>
          <a:ext cx="528950" cy="5289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145CD6-BE93-4071-8EAB-A5D8A3346E47}">
      <dsp:nvSpPr>
        <dsp:cNvPr id="0" name=""/>
        <dsp:cNvSpPr/>
      </dsp:nvSpPr>
      <dsp:spPr>
        <a:xfrm>
          <a:off x="1110795" y="2406215"/>
          <a:ext cx="538525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800100">
            <a:lnSpc>
              <a:spcPct val="90000"/>
            </a:lnSpc>
            <a:spcBef>
              <a:spcPct val="0"/>
            </a:spcBef>
            <a:spcAft>
              <a:spcPct val="35000"/>
            </a:spcAft>
            <a:buNone/>
          </a:pPr>
          <a:r>
            <a:rPr lang="en-US" sz="1800" b="0" i="0" kern="1200" baseline="0"/>
            <a:t>Even modest weight loss can produce health benefits—lower cholesterol, blood pressure, etc.</a:t>
          </a:r>
          <a:endParaRPr lang="en-US" sz="1800" kern="1200"/>
        </a:p>
      </dsp:txBody>
      <dsp:txXfrm>
        <a:off x="1110795" y="2406215"/>
        <a:ext cx="5385254" cy="961727"/>
      </dsp:txXfrm>
    </dsp:sp>
    <dsp:sp modelId="{3A793C1E-0FD0-411A-888C-A95E4CED80C1}">
      <dsp:nvSpPr>
        <dsp:cNvPr id="0" name=""/>
        <dsp:cNvSpPr/>
      </dsp:nvSpPr>
      <dsp:spPr>
        <a:xfrm>
          <a:off x="0" y="3608375"/>
          <a:ext cx="6496050" cy="961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911E3-28B3-4597-842E-39A416A10E9E}">
      <dsp:nvSpPr>
        <dsp:cNvPr id="0" name=""/>
        <dsp:cNvSpPr/>
      </dsp:nvSpPr>
      <dsp:spPr>
        <a:xfrm>
          <a:off x="290922" y="3824763"/>
          <a:ext cx="528950" cy="5289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21965B-6449-4CF7-AE79-E7C7E2E23477}">
      <dsp:nvSpPr>
        <dsp:cNvPr id="0" name=""/>
        <dsp:cNvSpPr/>
      </dsp:nvSpPr>
      <dsp:spPr>
        <a:xfrm>
          <a:off x="1110795" y="3608375"/>
          <a:ext cx="538525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800100">
            <a:lnSpc>
              <a:spcPct val="90000"/>
            </a:lnSpc>
            <a:spcBef>
              <a:spcPct val="0"/>
            </a:spcBef>
            <a:spcAft>
              <a:spcPct val="35000"/>
            </a:spcAft>
            <a:buNone/>
          </a:pPr>
          <a:r>
            <a:rPr lang="en-US" sz="1800" b="0" i="0" kern="1200" baseline="0"/>
            <a:t>About 25% of the weight dieters lose is lean tissue – mostly muscle.</a:t>
          </a:r>
          <a:endParaRPr lang="en-US" sz="1800" kern="1200"/>
        </a:p>
      </dsp:txBody>
      <dsp:txXfrm>
        <a:off x="1110795" y="3608375"/>
        <a:ext cx="5385254" cy="9617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A8B30-AAD7-4A7B-8DAD-A36E3E39F37D}">
      <dsp:nvSpPr>
        <dsp:cNvPr id="0" name=""/>
        <dsp:cNvSpPr/>
      </dsp:nvSpPr>
      <dsp:spPr>
        <a:xfrm>
          <a:off x="0" y="908826"/>
          <a:ext cx="5614987" cy="538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a:t>A. Eating plan</a:t>
          </a:r>
          <a:endParaRPr lang="en-US" sz="2300" kern="1200"/>
        </a:p>
      </dsp:txBody>
      <dsp:txXfrm>
        <a:off x="26273" y="935099"/>
        <a:ext cx="5562441" cy="485654"/>
      </dsp:txXfrm>
    </dsp:sp>
    <dsp:sp modelId="{0C8CDEFF-0E0F-4F89-886E-6F144F8C24CE}">
      <dsp:nvSpPr>
        <dsp:cNvPr id="0" name=""/>
        <dsp:cNvSpPr/>
      </dsp:nvSpPr>
      <dsp:spPr>
        <a:xfrm>
          <a:off x="0" y="1513266"/>
          <a:ext cx="5614987" cy="538200"/>
        </a:xfrm>
        <a:prstGeom prst="roundRect">
          <a:avLst/>
        </a:prstGeom>
        <a:solidFill>
          <a:schemeClr val="accent2">
            <a:hueOff val="686585"/>
            <a:satOff val="-12202"/>
            <a:lumOff val="3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a:t>B. Exercise</a:t>
          </a:r>
          <a:endParaRPr lang="en-US" sz="2300" kern="1200"/>
        </a:p>
      </dsp:txBody>
      <dsp:txXfrm>
        <a:off x="26273" y="1539539"/>
        <a:ext cx="5562441" cy="485654"/>
      </dsp:txXfrm>
    </dsp:sp>
    <dsp:sp modelId="{53EF21A7-9C0F-4871-A153-4DB4D89F24C4}">
      <dsp:nvSpPr>
        <dsp:cNvPr id="0" name=""/>
        <dsp:cNvSpPr/>
      </dsp:nvSpPr>
      <dsp:spPr>
        <a:xfrm>
          <a:off x="0" y="2117706"/>
          <a:ext cx="5614987" cy="538200"/>
        </a:xfrm>
        <a:prstGeom prst="roundRect">
          <a:avLst/>
        </a:prstGeom>
        <a:solidFill>
          <a:schemeClr val="accent2">
            <a:hueOff val="1373170"/>
            <a:satOff val="-24404"/>
            <a:lumOff val="78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a:t>C. Behavioral and attitude modification</a:t>
          </a:r>
          <a:endParaRPr lang="en-US" sz="2300" kern="1200"/>
        </a:p>
      </dsp:txBody>
      <dsp:txXfrm>
        <a:off x="26273" y="2143979"/>
        <a:ext cx="5562441" cy="485654"/>
      </dsp:txXfrm>
    </dsp:sp>
    <dsp:sp modelId="{5C03B118-300A-41F6-A34B-BF4427607671}">
      <dsp:nvSpPr>
        <dsp:cNvPr id="0" name=""/>
        <dsp:cNvSpPr/>
      </dsp:nvSpPr>
      <dsp:spPr>
        <a:xfrm>
          <a:off x="0" y="2722146"/>
          <a:ext cx="5614987" cy="538200"/>
        </a:xfrm>
        <a:prstGeom prst="roundRect">
          <a:avLst/>
        </a:prstGeom>
        <a:solidFill>
          <a:schemeClr val="accent2">
            <a:hueOff val="2059755"/>
            <a:satOff val="-36606"/>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a:t>D. Social support</a:t>
          </a:r>
          <a:endParaRPr lang="en-US" sz="2300" kern="1200"/>
        </a:p>
      </dsp:txBody>
      <dsp:txXfrm>
        <a:off x="26273" y="2748419"/>
        <a:ext cx="5562441" cy="485654"/>
      </dsp:txXfrm>
    </dsp:sp>
    <dsp:sp modelId="{2FD0E09A-0EA7-44CD-9B06-F0F6ACF75A08}">
      <dsp:nvSpPr>
        <dsp:cNvPr id="0" name=""/>
        <dsp:cNvSpPr/>
      </dsp:nvSpPr>
      <dsp:spPr>
        <a:xfrm>
          <a:off x="0" y="3326586"/>
          <a:ext cx="5614987" cy="538200"/>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a:t>E. Support to maintain weight loss</a:t>
          </a:r>
          <a:endParaRPr lang="en-US" sz="2300" kern="1200"/>
        </a:p>
      </dsp:txBody>
      <dsp:txXfrm>
        <a:off x="26273" y="3352859"/>
        <a:ext cx="5562441" cy="4856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18402-5F02-4D38-9AEA-5AE4C0FF76EA}">
      <dsp:nvSpPr>
        <dsp:cNvPr id="0" name=""/>
        <dsp:cNvSpPr/>
      </dsp:nvSpPr>
      <dsp:spPr>
        <a:xfrm>
          <a:off x="0" y="12336"/>
          <a:ext cx="5614987" cy="23341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baseline="0"/>
            <a:t>You have to restrict kcalories.</a:t>
          </a:r>
          <a:endParaRPr lang="en-US" sz="2800" kern="1200"/>
        </a:p>
      </dsp:txBody>
      <dsp:txXfrm>
        <a:off x="113944" y="126280"/>
        <a:ext cx="5387099" cy="2106261"/>
      </dsp:txXfrm>
    </dsp:sp>
    <dsp:sp modelId="{200A501C-22BB-4B78-93A3-C641A4D233B3}">
      <dsp:nvSpPr>
        <dsp:cNvPr id="0" name=""/>
        <dsp:cNvSpPr/>
      </dsp:nvSpPr>
      <dsp:spPr>
        <a:xfrm>
          <a:off x="0" y="2427126"/>
          <a:ext cx="5614987" cy="2334149"/>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baseline="0"/>
            <a:t>Weight loss isn’t just about a “diet”—it’s about an ongoing lifestyle that includes long-term changes in daily eating and exercise habits.</a:t>
          </a:r>
          <a:endParaRPr lang="en-US" sz="2800" kern="1200"/>
        </a:p>
      </dsp:txBody>
      <dsp:txXfrm>
        <a:off x="113944" y="2541070"/>
        <a:ext cx="5387099" cy="21062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3C926-E465-4E66-966D-46568CD710AB}">
      <dsp:nvSpPr>
        <dsp:cNvPr id="0" name=""/>
        <dsp:cNvSpPr/>
      </dsp:nvSpPr>
      <dsp:spPr>
        <a:xfrm>
          <a:off x="0" y="2475"/>
          <a:ext cx="9404352" cy="1157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102228-DB42-4D53-844F-0B5B99FDBB30}">
      <dsp:nvSpPr>
        <dsp:cNvPr id="0" name=""/>
        <dsp:cNvSpPr/>
      </dsp:nvSpPr>
      <dsp:spPr>
        <a:xfrm>
          <a:off x="350163" y="262927"/>
          <a:ext cx="636661" cy="6366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FC70EE-BBB7-4D27-8BCE-46FA5F75FA67}">
      <dsp:nvSpPr>
        <dsp:cNvPr id="0" name=""/>
        <dsp:cNvSpPr/>
      </dsp:nvSpPr>
      <dsp:spPr>
        <a:xfrm>
          <a:off x="1336989" y="2475"/>
          <a:ext cx="4231958" cy="115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09" tIns="122509" rIns="122509" bIns="122509" numCol="1" spcCol="1270" anchor="ctr" anchorCtr="0">
          <a:noAutofit/>
        </a:bodyPr>
        <a:lstStyle/>
        <a:p>
          <a:pPr marL="0" lvl="0" indent="0" algn="l" defTabSz="889000">
            <a:lnSpc>
              <a:spcPct val="100000"/>
            </a:lnSpc>
            <a:spcBef>
              <a:spcPct val="0"/>
            </a:spcBef>
            <a:spcAft>
              <a:spcPct val="35000"/>
            </a:spcAft>
            <a:buNone/>
          </a:pPr>
          <a:r>
            <a:rPr lang="en-US" sz="2000" b="0" i="0" kern="1200" baseline="0"/>
            <a:t>Your food choices should:</a:t>
          </a:r>
          <a:endParaRPr lang="en-US" sz="2000" kern="1200"/>
        </a:p>
      </dsp:txBody>
      <dsp:txXfrm>
        <a:off x="1336989" y="2475"/>
        <a:ext cx="4231958" cy="1157566"/>
      </dsp:txXfrm>
    </dsp:sp>
    <dsp:sp modelId="{8779D1C3-7617-49D7-A3A7-AF13F8B0153D}">
      <dsp:nvSpPr>
        <dsp:cNvPr id="0" name=""/>
        <dsp:cNvSpPr/>
      </dsp:nvSpPr>
      <dsp:spPr>
        <a:xfrm>
          <a:off x="5568947" y="2475"/>
          <a:ext cx="3834097" cy="115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09" tIns="122509" rIns="122509" bIns="122509" numCol="1" spcCol="1270" anchor="ctr" anchorCtr="0">
          <a:noAutofit/>
        </a:bodyPr>
        <a:lstStyle/>
        <a:p>
          <a:pPr marL="0" lvl="0" indent="0" algn="l" defTabSz="488950">
            <a:lnSpc>
              <a:spcPct val="100000"/>
            </a:lnSpc>
            <a:spcBef>
              <a:spcPct val="0"/>
            </a:spcBef>
            <a:spcAft>
              <a:spcPct val="35000"/>
            </a:spcAft>
            <a:buNone/>
          </a:pPr>
          <a:r>
            <a:rPr lang="en-US" sz="1100" b="0" i="0" kern="1200" baseline="0"/>
            <a:t>Emphasize fruits, vegetables, whole grains, seafood and legumes.</a:t>
          </a:r>
          <a:endParaRPr lang="en-US" sz="1100" kern="1200"/>
        </a:p>
        <a:p>
          <a:pPr marL="0" lvl="0" indent="0" algn="l" defTabSz="488950">
            <a:lnSpc>
              <a:spcPct val="100000"/>
            </a:lnSpc>
            <a:spcBef>
              <a:spcPct val="0"/>
            </a:spcBef>
            <a:spcAft>
              <a:spcPct val="35000"/>
            </a:spcAft>
            <a:buNone/>
          </a:pPr>
          <a:r>
            <a:rPr lang="en-US" sz="1100" b="0" i="0" kern="1200" baseline="0"/>
            <a:t>Use moderate amounts of dairy products (choose low and non-ft versions) and alcohol</a:t>
          </a:r>
          <a:endParaRPr lang="en-US" sz="1100" kern="1200"/>
        </a:p>
        <a:p>
          <a:pPr marL="0" lvl="0" indent="0" algn="l" defTabSz="488950">
            <a:lnSpc>
              <a:spcPct val="100000"/>
            </a:lnSpc>
            <a:spcBef>
              <a:spcPct val="0"/>
            </a:spcBef>
            <a:spcAft>
              <a:spcPct val="35000"/>
            </a:spcAft>
            <a:buNone/>
          </a:pPr>
          <a:r>
            <a:rPr lang="en-US" sz="1100" b="0" i="0" kern="1200" baseline="0"/>
            <a:t>Is low in meats, sugar-sweetened foods and beverages, and refined grains.</a:t>
          </a:r>
          <a:endParaRPr lang="en-US" sz="1100" kern="1200"/>
        </a:p>
      </dsp:txBody>
      <dsp:txXfrm>
        <a:off x="5568947" y="2475"/>
        <a:ext cx="3834097" cy="1157566"/>
      </dsp:txXfrm>
    </dsp:sp>
    <dsp:sp modelId="{FC3247A2-0DFC-48FB-AE22-EC54051AA39F}">
      <dsp:nvSpPr>
        <dsp:cNvPr id="0" name=""/>
        <dsp:cNvSpPr/>
      </dsp:nvSpPr>
      <dsp:spPr>
        <a:xfrm>
          <a:off x="0" y="1449433"/>
          <a:ext cx="9404352" cy="1157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6522BA-2943-4389-979B-ED987BB91547}">
      <dsp:nvSpPr>
        <dsp:cNvPr id="0" name=""/>
        <dsp:cNvSpPr/>
      </dsp:nvSpPr>
      <dsp:spPr>
        <a:xfrm>
          <a:off x="350163" y="1709886"/>
          <a:ext cx="636661" cy="6366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170574-6B3D-4A8B-8EF3-BD28A3E76678}">
      <dsp:nvSpPr>
        <dsp:cNvPr id="0" name=""/>
        <dsp:cNvSpPr/>
      </dsp:nvSpPr>
      <dsp:spPr>
        <a:xfrm>
          <a:off x="1336989" y="1449433"/>
          <a:ext cx="8066055" cy="115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09" tIns="122509" rIns="122509" bIns="122509" numCol="1" spcCol="1270" anchor="ctr" anchorCtr="0">
          <a:noAutofit/>
        </a:bodyPr>
        <a:lstStyle/>
        <a:p>
          <a:pPr marL="0" lvl="0" indent="0" algn="l" defTabSz="889000">
            <a:lnSpc>
              <a:spcPct val="100000"/>
            </a:lnSpc>
            <a:spcBef>
              <a:spcPct val="0"/>
            </a:spcBef>
            <a:spcAft>
              <a:spcPct val="35000"/>
            </a:spcAft>
            <a:buNone/>
          </a:pPr>
          <a:r>
            <a:rPr lang="en-US" sz="2000" b="0" i="0" kern="1200" baseline="0"/>
            <a:t>One diet is no better than the next when it comes to weight loss, as long as you are eating fewer kcalories and taking in adequate nutrients through the foods listed above.</a:t>
          </a:r>
          <a:endParaRPr lang="en-US" sz="2000" kern="1200"/>
        </a:p>
      </dsp:txBody>
      <dsp:txXfrm>
        <a:off x="1336989" y="1449433"/>
        <a:ext cx="8066055" cy="1157566"/>
      </dsp:txXfrm>
    </dsp:sp>
    <dsp:sp modelId="{711C91DF-6F3E-4CF2-80E1-BDC0C1832092}">
      <dsp:nvSpPr>
        <dsp:cNvPr id="0" name=""/>
        <dsp:cNvSpPr/>
      </dsp:nvSpPr>
      <dsp:spPr>
        <a:xfrm>
          <a:off x="0" y="2896391"/>
          <a:ext cx="9404352" cy="1157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690E92-A9DC-41A5-A9C6-63B63E90DC6D}">
      <dsp:nvSpPr>
        <dsp:cNvPr id="0" name=""/>
        <dsp:cNvSpPr/>
      </dsp:nvSpPr>
      <dsp:spPr>
        <a:xfrm>
          <a:off x="350163" y="3156844"/>
          <a:ext cx="636661" cy="6366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86F20B-0A05-4048-8501-17D47B47F475}">
      <dsp:nvSpPr>
        <dsp:cNvPr id="0" name=""/>
        <dsp:cNvSpPr/>
      </dsp:nvSpPr>
      <dsp:spPr>
        <a:xfrm>
          <a:off x="1336989" y="2896391"/>
          <a:ext cx="8066055" cy="115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09" tIns="122509" rIns="122509" bIns="122509" numCol="1" spcCol="1270" anchor="ctr" anchorCtr="0">
          <a:noAutofit/>
        </a:bodyPr>
        <a:lstStyle/>
        <a:p>
          <a:pPr marL="0" lvl="0" indent="0" algn="l" defTabSz="889000">
            <a:lnSpc>
              <a:spcPct val="100000"/>
            </a:lnSpc>
            <a:spcBef>
              <a:spcPct val="0"/>
            </a:spcBef>
            <a:spcAft>
              <a:spcPct val="35000"/>
            </a:spcAft>
            <a:buNone/>
          </a:pPr>
          <a:r>
            <a:rPr lang="en-US" sz="2000" b="0" i="0" kern="1200" baseline="0"/>
            <a:t>You can lose weight by eating more whole foods and fewer processed and ultra-processed foods.</a:t>
          </a:r>
          <a:endParaRPr lang="en-US" sz="2000" kern="1200"/>
        </a:p>
      </dsp:txBody>
      <dsp:txXfrm>
        <a:off x="1336989" y="2896391"/>
        <a:ext cx="8066055" cy="11575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123D3-8FE9-49A7-A574-1E1BB9BB871A}">
      <dsp:nvSpPr>
        <dsp:cNvPr id="0" name=""/>
        <dsp:cNvSpPr/>
      </dsp:nvSpPr>
      <dsp:spPr>
        <a:xfrm>
          <a:off x="1147" y="536200"/>
          <a:ext cx="4029452" cy="25587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D78D63-F4E1-45A8-AF89-0818B3C12E99}">
      <dsp:nvSpPr>
        <dsp:cNvPr id="0" name=""/>
        <dsp:cNvSpPr/>
      </dsp:nvSpPr>
      <dsp:spPr>
        <a:xfrm>
          <a:off x="448864" y="961531"/>
          <a:ext cx="4029452" cy="25587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t>Daily time-restricted fast - only eat during a certain period of time such as from 8 A M to 4 P M.</a:t>
          </a:r>
          <a:endParaRPr lang="en-US" sz="2800" kern="1200"/>
        </a:p>
      </dsp:txBody>
      <dsp:txXfrm>
        <a:off x="523806" y="1036473"/>
        <a:ext cx="3879568" cy="2408818"/>
      </dsp:txXfrm>
    </dsp:sp>
    <dsp:sp modelId="{F323DE8B-0DB5-4665-9515-B9C176D4D58B}">
      <dsp:nvSpPr>
        <dsp:cNvPr id="0" name=""/>
        <dsp:cNvSpPr/>
      </dsp:nvSpPr>
      <dsp:spPr>
        <a:xfrm>
          <a:off x="4926034" y="536200"/>
          <a:ext cx="4029452" cy="25587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8FC1C4-2747-4412-B7A9-2CBF7549DD47}">
      <dsp:nvSpPr>
        <dsp:cNvPr id="0" name=""/>
        <dsp:cNvSpPr/>
      </dsp:nvSpPr>
      <dsp:spPr>
        <a:xfrm>
          <a:off x="5373751" y="961531"/>
          <a:ext cx="4029452" cy="25587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t>5:2 intermittent fasting – Eat normally 5 days a week and only 1 moderate meal on the other 2 days.</a:t>
          </a:r>
          <a:endParaRPr lang="en-US" sz="2800" kern="1200"/>
        </a:p>
      </dsp:txBody>
      <dsp:txXfrm>
        <a:off x="5448693" y="1036473"/>
        <a:ext cx="3879568" cy="24088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5D59A-C4AC-49F2-BB67-4CE6C22BBF7B}">
      <dsp:nvSpPr>
        <dsp:cNvPr id="0" name=""/>
        <dsp:cNvSpPr/>
      </dsp:nvSpPr>
      <dsp:spPr>
        <a:xfrm>
          <a:off x="668684" y="622138"/>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C570BD-7F36-4A3E-9424-2A83FA750F89}">
      <dsp:nvSpPr>
        <dsp:cNvPr id="0" name=""/>
        <dsp:cNvSpPr/>
      </dsp:nvSpPr>
      <dsp:spPr>
        <a:xfrm>
          <a:off x="902684" y="85613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8E35FF-94FB-49E5-8279-30B51382F81D}">
      <dsp:nvSpPr>
        <dsp:cNvPr id="0" name=""/>
        <dsp:cNvSpPr/>
      </dsp:nvSpPr>
      <dsp:spPr>
        <a:xfrm>
          <a:off x="317684" y="20621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baseline="0"/>
            <a:t>Also eat smaller portions.</a:t>
          </a:r>
          <a:endParaRPr lang="en-US" sz="1100" kern="1200"/>
        </a:p>
      </dsp:txBody>
      <dsp:txXfrm>
        <a:off x="317684" y="2062138"/>
        <a:ext cx="1800000" cy="720000"/>
      </dsp:txXfrm>
    </dsp:sp>
    <dsp:sp modelId="{DEB5D4BE-0322-4C6E-B2DC-77DBBD9324A1}">
      <dsp:nvSpPr>
        <dsp:cNvPr id="0" name=""/>
        <dsp:cNvSpPr/>
      </dsp:nvSpPr>
      <dsp:spPr>
        <a:xfrm>
          <a:off x="2783684" y="622138"/>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69936B-6ABA-461F-9B2E-115A7DE14921}">
      <dsp:nvSpPr>
        <dsp:cNvPr id="0" name=""/>
        <dsp:cNvSpPr/>
      </dsp:nvSpPr>
      <dsp:spPr>
        <a:xfrm>
          <a:off x="3017684" y="85613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724197-9AB0-4A1B-9F07-68626FB68F29}">
      <dsp:nvSpPr>
        <dsp:cNvPr id="0" name=""/>
        <dsp:cNvSpPr/>
      </dsp:nvSpPr>
      <dsp:spPr>
        <a:xfrm>
          <a:off x="2432684" y="20621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baseline="0"/>
            <a:t>Pay more attention to how hungry you are rather than how much food is on the plate.</a:t>
          </a:r>
          <a:endParaRPr lang="en-US" sz="1100" kern="1200"/>
        </a:p>
      </dsp:txBody>
      <dsp:txXfrm>
        <a:off x="2432684" y="2062138"/>
        <a:ext cx="1800000" cy="720000"/>
      </dsp:txXfrm>
    </dsp:sp>
    <dsp:sp modelId="{CC736FBE-5486-4493-9428-2BB402F6907D}">
      <dsp:nvSpPr>
        <dsp:cNvPr id="0" name=""/>
        <dsp:cNvSpPr/>
      </dsp:nvSpPr>
      <dsp:spPr>
        <a:xfrm>
          <a:off x="4898684" y="622138"/>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C54B66-B18F-462E-81C5-2438109846AE}">
      <dsp:nvSpPr>
        <dsp:cNvPr id="0" name=""/>
        <dsp:cNvSpPr/>
      </dsp:nvSpPr>
      <dsp:spPr>
        <a:xfrm>
          <a:off x="5132684" y="85613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B74171-2B07-4141-914F-A89AD368960C}">
      <dsp:nvSpPr>
        <dsp:cNvPr id="0" name=""/>
        <dsp:cNvSpPr/>
      </dsp:nvSpPr>
      <dsp:spPr>
        <a:xfrm>
          <a:off x="4547684" y="20621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baseline="0"/>
            <a:t>Start a meal with foods that fill you up (salad soup, water).</a:t>
          </a:r>
          <a:endParaRPr lang="en-US" sz="1100" kern="1200"/>
        </a:p>
      </dsp:txBody>
      <dsp:txXfrm>
        <a:off x="4547684" y="2062138"/>
        <a:ext cx="1800000" cy="720000"/>
      </dsp:txXfrm>
    </dsp:sp>
    <dsp:sp modelId="{3C6258AF-4725-4DAF-83E3-E84BA05C79D0}">
      <dsp:nvSpPr>
        <dsp:cNvPr id="0" name=""/>
        <dsp:cNvSpPr/>
      </dsp:nvSpPr>
      <dsp:spPr>
        <a:xfrm>
          <a:off x="7013685" y="622138"/>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212014-8DF9-4A71-838C-A0A52EFC2BFA}">
      <dsp:nvSpPr>
        <dsp:cNvPr id="0" name=""/>
        <dsp:cNvSpPr/>
      </dsp:nvSpPr>
      <dsp:spPr>
        <a:xfrm>
          <a:off x="7247685" y="85613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144945-BDB0-477B-8998-708C61CFFC9A}">
      <dsp:nvSpPr>
        <dsp:cNvPr id="0" name=""/>
        <dsp:cNvSpPr/>
      </dsp:nvSpPr>
      <dsp:spPr>
        <a:xfrm>
          <a:off x="6662684" y="20621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baseline="0"/>
            <a:t>No foods should be forbidden.</a:t>
          </a:r>
          <a:endParaRPr lang="en-US" sz="1100" kern="1200"/>
        </a:p>
      </dsp:txBody>
      <dsp:txXfrm>
        <a:off x="6662684" y="2062138"/>
        <a:ext cx="1800000" cy="720000"/>
      </dsp:txXfrm>
    </dsp:sp>
    <dsp:sp modelId="{D17D7BF7-C576-4810-A5EA-CF21665C9E63}">
      <dsp:nvSpPr>
        <dsp:cNvPr id="0" name=""/>
        <dsp:cNvSpPr/>
      </dsp:nvSpPr>
      <dsp:spPr>
        <a:xfrm>
          <a:off x="9128685" y="622138"/>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C71E74-F9C6-4C9F-9A9E-644146AC19D4}">
      <dsp:nvSpPr>
        <dsp:cNvPr id="0" name=""/>
        <dsp:cNvSpPr/>
      </dsp:nvSpPr>
      <dsp:spPr>
        <a:xfrm>
          <a:off x="9362684" y="85613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0B85DF-E9C5-4E48-A048-F322FFC9CB89}">
      <dsp:nvSpPr>
        <dsp:cNvPr id="0" name=""/>
        <dsp:cNvSpPr/>
      </dsp:nvSpPr>
      <dsp:spPr>
        <a:xfrm>
          <a:off x="8777685" y="20621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baseline="0"/>
            <a:t>Low-fat and fat-free foods are not necessarily low in kcalories.</a:t>
          </a:r>
          <a:endParaRPr lang="en-US" sz="1100" kern="1200"/>
        </a:p>
      </dsp:txBody>
      <dsp:txXfrm>
        <a:off x="8777685" y="2062138"/>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Rockwell" panose="02060603020205020403" pitchFamily="18" charset="0"/>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Rockwell" panose="02060603020205020403" pitchFamily="18" charset="0"/>
              </a:defRPr>
            </a:lvl1pPr>
          </a:lstStyle>
          <a:p>
            <a:fld id="{E194C1A8-DC4B-4329-AF88-FD913597DE85}" type="datetimeFigureOut">
              <a:rPr lang="en-US" smtClean="0"/>
              <a:pPr/>
              <a:t>11/7/2025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Rockwell" panose="02060603020205020403" pitchFamily="18" charset="0"/>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atin typeface="Rockwell" panose="02060603020205020403" pitchFamily="18" charset="0"/>
              </a:defRPr>
            </a:lvl1pPr>
          </a:lstStyle>
          <a:p>
            <a:fld id="{A8073E54-D085-4E2E-B9A5-A53D7E51940E}" type="slidenum">
              <a:rPr lang="en-US" smtClean="0"/>
              <a:pPr/>
              <a:t>‹#›</a:t>
            </a:fld>
            <a:endParaRPr lang="en-US" dirty="0"/>
          </a:p>
        </p:txBody>
      </p:sp>
    </p:spTree>
    <p:extLst>
      <p:ext uri="{BB962C8B-B14F-4D97-AF65-F5344CB8AC3E}">
        <p14:creationId xmlns:p14="http://schemas.microsoft.com/office/powerpoint/2010/main" val="26307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ckwell" panose="02060603020205020403" pitchFamily="18" charset="0"/>
        <a:ea typeface="+mn-ea"/>
        <a:cs typeface="+mn-cs"/>
      </a:defRPr>
    </a:lvl1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er: Version A">
    <p:spTree>
      <p:nvGrpSpPr>
        <p:cNvPr id="1" name=""/>
        <p:cNvGrpSpPr/>
        <p:nvPr/>
      </p:nvGrpSpPr>
      <p:grpSpPr>
        <a:xfrm>
          <a:off x="0" y="0"/>
          <a:ext cx="0" cy="0"/>
          <a:chOff x="0" y="0"/>
          <a:chExt cx="0" cy="0"/>
        </a:xfrm>
      </p:grpSpPr>
      <p:sp>
        <p:nvSpPr>
          <p:cNvPr id="8" name="Title "/>
          <p:cNvSpPr>
            <a:spLocks noGrp="1"/>
          </p:cNvSpPr>
          <p:nvPr>
            <p:ph type="title" hasCustomPrompt="1"/>
          </p:nvPr>
        </p:nvSpPr>
        <p:spPr>
          <a:xfrm>
            <a:off x="203200" y="365126"/>
            <a:ext cx="11785600" cy="1387475"/>
          </a:xfrm>
          <a:prstGeom prst="rect">
            <a:avLst/>
          </a:prstGeom>
        </p:spPr>
        <p:txBody>
          <a:bodyPr anchor="b"/>
          <a:lstStyle>
            <a:lvl1pPr>
              <a:defRPr sz="6200" b="0" i="0" baseline="0">
                <a:latin typeface="Calibri Light" charset="0"/>
                <a:ea typeface="Calibri Light" charset="0"/>
                <a:cs typeface="Calibri Light" charset="0"/>
              </a:defRPr>
            </a:lvl1pPr>
          </a:lstStyle>
          <a:p>
            <a:r>
              <a:rPr lang="en-US" dirty="0"/>
              <a:t>Book Title</a:t>
            </a:r>
          </a:p>
        </p:txBody>
      </p:sp>
      <p:sp>
        <p:nvSpPr>
          <p:cNvPr id="25" name="Edition"/>
          <p:cNvSpPr>
            <a:spLocks noGrp="1"/>
          </p:cNvSpPr>
          <p:nvPr>
            <p:ph sz="quarter" idx="17" hasCustomPrompt="1"/>
          </p:nvPr>
        </p:nvSpPr>
        <p:spPr>
          <a:xfrm>
            <a:off x="203200" y="1752600"/>
            <a:ext cx="11785600" cy="609600"/>
          </a:xfrm>
          <a:prstGeom prst="rect">
            <a:avLst/>
          </a:prstGeom>
        </p:spPr>
        <p:txBody>
          <a:bodyPr/>
          <a:lstStyle>
            <a:lvl1pPr marL="0" indent="0" algn="ctr">
              <a:buNone/>
              <a:defRPr sz="2900" b="1" i="0" baseline="0">
                <a:latin typeface="Rockwell" panose="02060603020205020403" pitchFamily="18" charset="0"/>
                <a:ea typeface="Rockwell" panose="02060603020205020403" pitchFamily="18" charset="0"/>
                <a:cs typeface="Calibri" charset="0"/>
              </a:defRPr>
            </a:lvl1pPr>
          </a:lstStyle>
          <a:p>
            <a:pPr lvl="0"/>
            <a:r>
              <a:rPr lang="en-US" dirty="0"/>
              <a:t>Edition</a:t>
            </a:r>
          </a:p>
        </p:txBody>
      </p:sp>
      <p:sp>
        <p:nvSpPr>
          <p:cNvPr id="27" name="Author"/>
          <p:cNvSpPr>
            <a:spLocks noGrp="1"/>
          </p:cNvSpPr>
          <p:nvPr>
            <p:ph sz="quarter" idx="18" hasCustomPrompt="1"/>
          </p:nvPr>
        </p:nvSpPr>
        <p:spPr>
          <a:xfrm>
            <a:off x="203200" y="2362200"/>
            <a:ext cx="11785600" cy="685800"/>
          </a:xfrm>
          <a:prstGeom prst="rect">
            <a:avLst/>
          </a:prstGeom>
        </p:spPr>
        <p:txBody>
          <a:bodyPr/>
          <a:lstStyle>
            <a:lvl1pPr marL="0" indent="0" algn="ctr">
              <a:buNone/>
              <a:defRPr b="0" i="0" baseline="0">
                <a:solidFill>
                  <a:schemeClr val="accent2"/>
                </a:solidFill>
                <a:latin typeface="Rockwell" panose="02060603020205020403" pitchFamily="18" charset="0"/>
                <a:ea typeface="Rockwell" panose="02060603020205020403" pitchFamily="18" charset="0"/>
                <a:cs typeface="Calibri" charset="0"/>
              </a:defRPr>
            </a:lvl1pPr>
          </a:lstStyle>
          <a:p>
            <a:pPr lvl="0"/>
            <a:r>
              <a:rPr lang="en-US" dirty="0"/>
              <a:t>Authors</a:t>
            </a:r>
          </a:p>
        </p:txBody>
      </p:sp>
      <p:sp>
        <p:nvSpPr>
          <p:cNvPr id="29" name="CN"/>
          <p:cNvSpPr>
            <a:spLocks noGrp="1"/>
          </p:cNvSpPr>
          <p:nvPr>
            <p:ph sz="quarter" idx="19" hasCustomPrompt="1"/>
          </p:nvPr>
        </p:nvSpPr>
        <p:spPr>
          <a:xfrm>
            <a:off x="203200" y="3733800"/>
            <a:ext cx="11785600" cy="533400"/>
          </a:xfrm>
          <a:prstGeom prst="rect">
            <a:avLst/>
          </a:prstGeom>
        </p:spPr>
        <p:txBody>
          <a:bodyPr/>
          <a:lstStyle>
            <a:lvl1pPr marL="0" indent="0" algn="ctr">
              <a:buNone/>
              <a:defRPr sz="4000" b="1" i="0" baseline="0">
                <a:solidFill>
                  <a:schemeClr val="accent1"/>
                </a:solidFill>
                <a:latin typeface="Rockwell" panose="02060603020205020403" pitchFamily="18" charset="0"/>
                <a:ea typeface="Rockwell" panose="02060603020205020403" pitchFamily="18" charset="0"/>
                <a:cs typeface="Calibri" charset="0"/>
              </a:defRPr>
            </a:lvl1pPr>
          </a:lstStyle>
          <a:p>
            <a:pPr lvl="0"/>
            <a:r>
              <a:rPr lang="en-US" dirty="0"/>
              <a:t>Chapter #</a:t>
            </a:r>
          </a:p>
        </p:txBody>
      </p:sp>
      <p:sp>
        <p:nvSpPr>
          <p:cNvPr id="31" name="CT"/>
          <p:cNvSpPr>
            <a:spLocks noGrp="1"/>
          </p:cNvSpPr>
          <p:nvPr>
            <p:ph sz="quarter" idx="20" hasCustomPrompt="1"/>
          </p:nvPr>
        </p:nvSpPr>
        <p:spPr>
          <a:xfrm>
            <a:off x="203200" y="4267200"/>
            <a:ext cx="11785600" cy="2438400"/>
          </a:xfrm>
          <a:prstGeom prst="rect">
            <a:avLst/>
          </a:prstGeom>
        </p:spPr>
        <p:txBody>
          <a:bodyPr anchor="ctr"/>
          <a:lstStyle>
            <a:lvl1pPr marL="0" indent="0" algn="ctr">
              <a:buNone/>
              <a:defRPr sz="3800" b="0" i="0">
                <a:latin typeface="Rockwell" panose="02060603020205020403" pitchFamily="18" charset="0"/>
                <a:ea typeface="Rockwell" panose="02060603020205020403" pitchFamily="18" charset="0"/>
                <a:cs typeface="Calibr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Chapter Title</a:t>
            </a:r>
          </a:p>
        </p:txBody>
      </p:sp>
      <p:pic>
        <p:nvPicPr>
          <p:cNvPr id="7" name="Logo" descr="Wiley logo">
            <a:extLst>
              <a:ext uri="{FF2B5EF4-FFF2-40B4-BE49-F238E27FC236}">
                <a16:creationId xmlns:a16="http://schemas.microsoft.com/office/drawing/2014/main" id="{1CC0F078-2DC6-4DF4-8EFF-9090DEF74DBA}"/>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826372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Outline: Version E2 (doub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Chapter Outline</a:t>
            </a:r>
          </a:p>
        </p:txBody>
      </p:sp>
      <p:sp>
        <p:nvSpPr>
          <p:cNvPr id="6" name="COBNL"/>
          <p:cNvSpPr>
            <a:spLocks noGrp="1"/>
          </p:cNvSpPr>
          <p:nvPr>
            <p:ph sz="quarter" idx="14" hasCustomPrompt="1"/>
          </p:nvPr>
        </p:nvSpPr>
        <p:spPr>
          <a:xfrm>
            <a:off x="406400" y="1752600"/>
            <a:ext cx="11379200" cy="4343400"/>
          </a:xfrm>
          <a:prstGeom prst="rect">
            <a:avLst/>
          </a:prstGeom>
        </p:spPr>
        <p:txBody>
          <a:bodyPr/>
          <a:lstStyle>
            <a:lvl1pPr marL="803275" indent="-803275">
              <a:buNone/>
              <a:tabLst/>
              <a:defRPr sz="2800" b="0" i="0" baseline="0">
                <a:latin typeface="Rockwell" panose="02060603020205020403" pitchFamily="18" charset="0"/>
                <a:ea typeface="Rockwell" panose="02060603020205020403" pitchFamily="18" charset="0"/>
                <a:cs typeface="Calibri" charset="0"/>
              </a:defRPr>
            </a:lvl1pPr>
            <a:lvl2pPr marL="1143000" indent="-292608">
              <a:buClr>
                <a:schemeClr val="accent2"/>
              </a:buClr>
              <a:defRPr sz="2400" b="0" i="0" baseline="0">
                <a:latin typeface="Rockwell" panose="02060603020205020403" pitchFamily="18" charset="0"/>
                <a:ea typeface="Rockwell" panose="02060603020205020403" pitchFamily="18" charset="0"/>
                <a:cs typeface="Calibri" charset="0"/>
              </a:defRPr>
            </a:lvl2pPr>
            <a:lvl3pPr marL="1143000" marR="0" indent="-292608" algn="l" defTabSz="914400" rtl="0" eaLnBrk="1" fontAlgn="auto" latinLnBrk="0" hangingPunct="1">
              <a:lnSpc>
                <a:spcPct val="90000"/>
              </a:lnSpc>
              <a:spcBef>
                <a:spcPts val="500"/>
              </a:spcBef>
              <a:spcAft>
                <a:spcPts val="0"/>
              </a:spcAft>
              <a:buClrTx/>
              <a:buSzTx/>
              <a:buFont typeface="Arial"/>
              <a:buChar char="•"/>
              <a:tabLst/>
              <a:defRPr sz="2400" b="0" i="0">
                <a:solidFill>
                  <a:schemeClr val="accent2"/>
                </a:solidFill>
                <a:latin typeface="Rockwell" panose="02060603020205020403" pitchFamily="18" charset="0"/>
                <a:ea typeface="Rockwell" panose="02060603020205020403" pitchFamily="18" charset="0"/>
                <a:cs typeface="Calibri" charset="0"/>
              </a:defRPr>
            </a:lvl3pPr>
          </a:lstStyle>
          <a:p>
            <a:pPr lvl="0"/>
            <a:r>
              <a:rPr lang="en-US" dirty="0"/>
              <a:t>1.1	This Is a Sample Outline for One-Column and Double-numbered</a:t>
            </a:r>
          </a:p>
          <a:p>
            <a:pPr lvl="1"/>
            <a:r>
              <a:rPr lang="en-US" dirty="0"/>
              <a:t>The H2 Level Does Not Have a Number</a:t>
            </a:r>
          </a:p>
          <a:p>
            <a:pPr lvl="2"/>
            <a:r>
              <a:rPr lang="en-US" dirty="0"/>
              <a:t>One of the Subheadings May Be a Special Feature </a:t>
            </a:r>
          </a:p>
          <a:p>
            <a:pPr lvl="0"/>
            <a:r>
              <a:rPr lang="en-US" dirty="0"/>
              <a:t>10.2	This Outline Has Two Levels</a:t>
            </a:r>
          </a:p>
          <a:p>
            <a:pPr lvl="1"/>
            <a:r>
              <a:rPr lang="en-US" dirty="0"/>
              <a:t>Outline Items Usually Have No Ending Punctuation</a:t>
            </a:r>
          </a:p>
          <a:p>
            <a:pPr lvl="2"/>
            <a:r>
              <a:rPr lang="en-US" dirty="0"/>
              <a:t>Special Feature </a:t>
            </a:r>
          </a:p>
        </p:txBody>
      </p:sp>
      <p:sp>
        <p:nvSpPr>
          <p:cNvPr id="4" name="Slide Number Placeholder 3"/>
          <p:cNvSpPr>
            <a:spLocks noGrp="1"/>
          </p:cNvSpPr>
          <p:nvPr>
            <p:ph type="sldNum" sz="quarter" idx="11"/>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3" name="Footer Placeholder 2"/>
          <p:cNvSpPr>
            <a:spLocks noGrp="1"/>
          </p:cNvSpPr>
          <p:nvPr>
            <p:ph type="ftr" sz="quarter" idx="10"/>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04265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Outline: Version E1">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Chapter Outline</a:t>
            </a:r>
          </a:p>
        </p:txBody>
      </p:sp>
      <p:sp>
        <p:nvSpPr>
          <p:cNvPr id="6" name="COB"/>
          <p:cNvSpPr>
            <a:spLocks noGrp="1"/>
          </p:cNvSpPr>
          <p:nvPr>
            <p:ph sz="quarter" idx="14" hasCustomPrompt="1"/>
          </p:nvPr>
        </p:nvSpPr>
        <p:spPr>
          <a:xfrm>
            <a:off x="406400" y="1752600"/>
            <a:ext cx="11379200" cy="4495800"/>
          </a:xfrm>
          <a:prstGeom prst="rect">
            <a:avLst/>
          </a:prstGeom>
        </p:spPr>
        <p:txBody>
          <a:bodyPr/>
          <a:lstStyle>
            <a:lvl1pPr marL="0" indent="0">
              <a:buFont typeface="+mj-lt"/>
              <a:buNone/>
              <a:tabLst/>
              <a:defRPr sz="2800" b="0" i="0" baseline="0">
                <a:latin typeface="Rockwell" panose="02060603020205020403" pitchFamily="18" charset="0"/>
                <a:ea typeface="Rockwell" panose="02060603020205020403" pitchFamily="18" charset="0"/>
                <a:cs typeface="Calibri" charset="0"/>
              </a:defRPr>
            </a:lvl1pPr>
            <a:lvl2pPr marL="803275" indent="-282575">
              <a:tabLst/>
              <a:defRPr sz="2400" b="0" i="0" baseline="0">
                <a:latin typeface="Rockwell" panose="02060603020205020403" pitchFamily="18" charset="0"/>
                <a:ea typeface="Rockwell" panose="02060603020205020403" pitchFamily="18" charset="0"/>
                <a:cs typeface="Calibri" charset="0"/>
              </a:defRPr>
            </a:lvl2pPr>
            <a:lvl3pPr marL="803275" marR="0" indent="-282575" algn="l" defTabSz="914400" rtl="0" eaLnBrk="1" fontAlgn="auto" latinLnBrk="0" hangingPunct="1">
              <a:lnSpc>
                <a:spcPct val="90000"/>
              </a:lnSpc>
              <a:spcBef>
                <a:spcPts val="500"/>
              </a:spcBef>
              <a:spcAft>
                <a:spcPts val="0"/>
              </a:spcAft>
              <a:buClrTx/>
              <a:buSzTx/>
              <a:buFont typeface="Arial"/>
              <a:buChar char="•"/>
              <a:tabLst/>
              <a:defRPr sz="2400" b="0" i="0">
                <a:solidFill>
                  <a:schemeClr val="accent2"/>
                </a:solidFill>
                <a:latin typeface="Rockwell" panose="02060603020205020403" pitchFamily="18" charset="0"/>
                <a:ea typeface="Rockwell" panose="02060603020205020403" pitchFamily="18" charset="0"/>
                <a:cs typeface="Calibri" charset="0"/>
              </a:defRPr>
            </a:lvl3pPr>
          </a:lstStyle>
          <a:p>
            <a:pPr lvl="0"/>
            <a:r>
              <a:rPr lang="en-US" dirty="0"/>
              <a:t>This Is a Sample Outline with No Numbers and One-column</a:t>
            </a:r>
          </a:p>
          <a:p>
            <a:pPr lvl="1"/>
            <a:r>
              <a:rPr lang="en-US" dirty="0"/>
              <a:t>The H2 Level Does Not Have a Number</a:t>
            </a:r>
          </a:p>
          <a:p>
            <a:pPr lvl="2"/>
            <a:r>
              <a:rPr lang="en-US" dirty="0"/>
              <a:t>One of the Subheadings May Be a Special Feature  </a:t>
            </a:r>
          </a:p>
          <a:p>
            <a:pPr lvl="0"/>
            <a:r>
              <a:rPr lang="en-US" dirty="0"/>
              <a:t>This Outline Has Two Levels</a:t>
            </a:r>
          </a:p>
          <a:p>
            <a:pPr lvl="1"/>
            <a:r>
              <a:rPr lang="en-US" dirty="0"/>
              <a:t>Outline Items Usually Have No Ending Punctuation</a:t>
            </a:r>
          </a:p>
          <a:p>
            <a:pPr marL="803275" marR="0" lvl="2" indent="-282575" algn="l" defTabSz="914400" rtl="0" eaLnBrk="1" fontAlgn="auto" latinLnBrk="0" hangingPunct="1">
              <a:lnSpc>
                <a:spcPct val="90000"/>
              </a:lnSpc>
              <a:spcBef>
                <a:spcPts val="500"/>
              </a:spcBef>
              <a:spcAft>
                <a:spcPts val="0"/>
              </a:spcAft>
              <a:buClrTx/>
              <a:buSzTx/>
              <a:buFont typeface="Arial"/>
              <a:buChar char="•"/>
              <a:tabLst/>
              <a:defRPr/>
            </a:pPr>
            <a:r>
              <a:rPr lang="en-US" dirty="0"/>
              <a:t>Special Feature</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340378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Outline: Version F1">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Chapter Outline</a:t>
            </a:r>
          </a:p>
        </p:txBody>
      </p:sp>
      <p:sp>
        <p:nvSpPr>
          <p:cNvPr id="6" name="COBNL"/>
          <p:cNvSpPr>
            <a:spLocks noGrp="1"/>
          </p:cNvSpPr>
          <p:nvPr>
            <p:ph sz="quarter" idx="14" hasCustomPrompt="1"/>
          </p:nvPr>
        </p:nvSpPr>
        <p:spPr>
          <a:xfrm>
            <a:off x="406400" y="1752600"/>
            <a:ext cx="11379200" cy="4419600"/>
          </a:xfrm>
          <a:prstGeom prst="rect">
            <a:avLst/>
          </a:prstGeom>
        </p:spPr>
        <p:txBody>
          <a:bodyPr numCol="2" spcCol="548640"/>
          <a:lstStyle>
            <a:lvl1pPr marL="803275" marR="0" indent="-803275" algn="l" defTabSz="914400" rtl="0" eaLnBrk="1" fontAlgn="auto" latinLnBrk="0" hangingPunct="1">
              <a:lnSpc>
                <a:spcPct val="90000"/>
              </a:lnSpc>
              <a:spcBef>
                <a:spcPts val="1000"/>
              </a:spcBef>
              <a:spcAft>
                <a:spcPts val="0"/>
              </a:spcAft>
              <a:buClrTx/>
              <a:buSzTx/>
              <a:buFont typeface="Arial"/>
              <a:buNone/>
              <a:tabLst/>
              <a:defRPr sz="2800" b="0" i="0" baseline="0">
                <a:latin typeface="Rockwell" panose="02060603020205020403" pitchFamily="18" charset="0"/>
                <a:ea typeface="Rockwell" panose="02060603020205020403" pitchFamily="18" charset="0"/>
                <a:cs typeface="Calibri" charset="0"/>
              </a:defRPr>
            </a:lvl1pPr>
          </a:lstStyle>
          <a:p>
            <a:pPr lvl="0"/>
            <a:r>
              <a:rPr lang="en-US" dirty="0"/>
              <a:t>1.1	This Is a Sample Outline for Two-Column and Double-numbered</a:t>
            </a:r>
          </a:p>
          <a:p>
            <a:pPr lvl="0"/>
            <a:r>
              <a:rPr lang="en-US" dirty="0"/>
              <a:t>1.2	It is Two-column </a:t>
            </a:r>
          </a:p>
          <a:p>
            <a:pPr lvl="0"/>
            <a:r>
              <a:rPr lang="en-US" dirty="0"/>
              <a:t>1.3	This Outline Has No Sub-lists</a:t>
            </a:r>
          </a:p>
          <a:p>
            <a:pPr lvl="0"/>
            <a:r>
              <a:rPr lang="en-US" dirty="0"/>
              <a:t>1.4	This List Is Double-numbered</a:t>
            </a:r>
          </a:p>
          <a:p>
            <a:pPr lvl="0"/>
            <a:r>
              <a:rPr lang="en-US" dirty="0"/>
              <a:t>1.5	The Outline Slide Has a Footer</a:t>
            </a:r>
          </a:p>
          <a:p>
            <a:pPr lvl="0"/>
            <a:r>
              <a:rPr lang="en-US" dirty="0"/>
              <a:t>1.6	Outline Items Usually Have No Ending Punctuation</a:t>
            </a:r>
          </a:p>
          <a:p>
            <a:pPr marL="803275" marR="0" lvl="0" indent="-803275" algn="l" defTabSz="914400" rtl="0" eaLnBrk="1" fontAlgn="auto" latinLnBrk="0" hangingPunct="1">
              <a:lnSpc>
                <a:spcPct val="90000"/>
              </a:lnSpc>
              <a:spcBef>
                <a:spcPts val="1000"/>
              </a:spcBef>
              <a:spcAft>
                <a:spcPts val="0"/>
              </a:spcAft>
              <a:buClrTx/>
              <a:buSzTx/>
              <a:buFont typeface="Arial"/>
              <a:buNone/>
              <a:tabLst/>
              <a:defRPr/>
            </a:pPr>
            <a:r>
              <a:rPr lang="en-US" dirty="0"/>
              <a:t>1.7	Another Heading</a:t>
            </a:r>
          </a:p>
          <a:p>
            <a:pPr marL="803275" marR="0" lvl="0" indent="-803275" algn="l" defTabSz="914400" rtl="0" eaLnBrk="1" fontAlgn="auto" latinLnBrk="0" hangingPunct="1">
              <a:lnSpc>
                <a:spcPct val="90000"/>
              </a:lnSpc>
              <a:spcBef>
                <a:spcPts val="1000"/>
              </a:spcBef>
              <a:spcAft>
                <a:spcPts val="0"/>
              </a:spcAft>
              <a:buClrTx/>
              <a:buSzTx/>
              <a:buFont typeface="Arial"/>
              <a:buNone/>
              <a:tabLst/>
              <a:defRPr/>
            </a:pPr>
            <a:r>
              <a:rPr lang="en-US" dirty="0"/>
              <a:t>1.8	Another Heading</a:t>
            </a:r>
          </a:p>
          <a:p>
            <a:pPr marL="803275" marR="0" lvl="0" indent="-803275" algn="l" defTabSz="914400" rtl="0" eaLnBrk="1" fontAlgn="auto" latinLnBrk="0" hangingPunct="1">
              <a:lnSpc>
                <a:spcPct val="90000"/>
              </a:lnSpc>
              <a:spcBef>
                <a:spcPts val="1000"/>
              </a:spcBef>
              <a:spcAft>
                <a:spcPts val="0"/>
              </a:spcAft>
              <a:buClrTx/>
              <a:buSzTx/>
              <a:buFont typeface="Arial"/>
              <a:buNone/>
              <a:tabLst/>
              <a:defRPr/>
            </a:pPr>
            <a:r>
              <a:rPr lang="en-US" dirty="0"/>
              <a:t>1.10	Another Heading</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2051878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1"/>
          <p:cNvSpPr>
            <a:spLocks noGrp="1"/>
          </p:cNvSpPr>
          <p:nvPr>
            <p:ph type="title"/>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endParaRPr lang="en-US" dirty="0"/>
          </a:p>
        </p:txBody>
      </p:sp>
      <p:sp>
        <p:nvSpPr>
          <p:cNvPr id="6" name="COBNL1"/>
          <p:cNvSpPr>
            <a:spLocks noGrp="1"/>
          </p:cNvSpPr>
          <p:nvPr>
            <p:ph sz="quarter" idx="14"/>
          </p:nvPr>
        </p:nvSpPr>
        <p:spPr>
          <a:xfrm>
            <a:off x="406400" y="1752600"/>
            <a:ext cx="5384800" cy="4419600"/>
          </a:xfrm>
          <a:prstGeom prst="rect">
            <a:avLst/>
          </a:prstGeom>
        </p:spPr>
        <p:txBody>
          <a:bodyPr numCol="1" spcCol="548640">
            <a:normAutofit/>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7" name="COBNL2"/>
          <p:cNvSpPr>
            <a:spLocks noGrp="1"/>
          </p:cNvSpPr>
          <p:nvPr>
            <p:ph sz="quarter" idx="15"/>
          </p:nvPr>
        </p:nvSpPr>
        <p:spPr>
          <a:xfrm>
            <a:off x="6356349" y="1752600"/>
            <a:ext cx="5384800" cy="4419600"/>
          </a:xfrm>
          <a:prstGeom prst="rect">
            <a:avLst/>
          </a:prstGeom>
        </p:spPr>
        <p:txBody>
          <a:bodyPr numCol="1" spcCol="548640">
            <a:normAutofit/>
          </a:bodyPr>
          <a:lstStyle>
            <a:lvl1pPr marL="292608" marR="0" indent="-29260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pic>
        <p:nvPicPr>
          <p:cNvPr id="9" name="Logo" descr="Wiley logo">
            <a:extLst>
              <a:ext uri="{FF2B5EF4-FFF2-40B4-BE49-F238E27FC236}">
                <a16:creationId xmlns:a16="http://schemas.microsoft.com/office/drawing/2014/main" id="{880982F8-D196-4E17-906B-CCD3F836D221}"/>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1410060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8" name="Title 1"/>
          <p:cNvSpPr>
            <a:spLocks noGrp="1"/>
          </p:cNvSpPr>
          <p:nvPr>
            <p:ph type="title"/>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endParaRPr lang="en-US" dirty="0"/>
          </a:p>
        </p:txBody>
      </p:sp>
      <p:sp>
        <p:nvSpPr>
          <p:cNvPr id="6" name="COBNL1"/>
          <p:cNvSpPr>
            <a:spLocks noGrp="1"/>
          </p:cNvSpPr>
          <p:nvPr>
            <p:ph sz="quarter" idx="14"/>
          </p:nvPr>
        </p:nvSpPr>
        <p:spPr>
          <a:xfrm>
            <a:off x="406400" y="1752600"/>
            <a:ext cx="5384800" cy="1371600"/>
          </a:xfrm>
          <a:prstGeom prst="rect">
            <a:avLst/>
          </a:prstGeom>
        </p:spPr>
        <p:txBody>
          <a:bodyPr numCol="1" spcCol="548640">
            <a:normAutofit/>
          </a:bodyPr>
          <a:lstStyle>
            <a:lvl1pPr marL="457200" marR="0" indent="-4572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7" name="COBNL2"/>
          <p:cNvSpPr>
            <a:spLocks noGrp="1"/>
          </p:cNvSpPr>
          <p:nvPr>
            <p:ph sz="quarter" idx="15"/>
          </p:nvPr>
        </p:nvSpPr>
        <p:spPr>
          <a:xfrm>
            <a:off x="6356349" y="1752600"/>
            <a:ext cx="5384800" cy="1371600"/>
          </a:xfrm>
          <a:prstGeom prst="rect">
            <a:avLst/>
          </a:prstGeom>
        </p:spPr>
        <p:txBody>
          <a:bodyPr numCol="1" spcCol="548640">
            <a:normAutofit/>
          </a:bodyPr>
          <a:lstStyle>
            <a:lvl1pPr marL="292608" marR="0" indent="-292608"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
        <p:nvSpPr>
          <p:cNvPr id="5" name="Content Placeholder 4">
            <a:extLst>
              <a:ext uri="{FF2B5EF4-FFF2-40B4-BE49-F238E27FC236}">
                <a16:creationId xmlns:a16="http://schemas.microsoft.com/office/drawing/2014/main" id="{F8267582-21F3-4954-84AF-13DDEB7A8F74}"/>
              </a:ext>
            </a:extLst>
          </p:cNvPr>
          <p:cNvSpPr>
            <a:spLocks noGrp="1"/>
          </p:cNvSpPr>
          <p:nvPr>
            <p:ph sz="quarter" idx="16"/>
          </p:nvPr>
        </p:nvSpPr>
        <p:spPr>
          <a:xfrm>
            <a:off x="406400" y="3429000"/>
            <a:ext cx="5384800" cy="1676400"/>
          </a:xfrm>
          <a:prstGeom prst="rect">
            <a:avLst/>
          </a:prstGeom>
        </p:spPr>
        <p:txBody>
          <a:bodyPr/>
          <a:lstStyle>
            <a:lvl1pPr>
              <a:defRPr>
                <a:latin typeface="Rockwell" panose="02060603020205020403" pitchFamily="18" charset="0"/>
              </a:defRPr>
            </a:lvl1pPr>
            <a:lvl2pPr>
              <a:defRPr>
                <a:latin typeface="Rockwell" panose="02060603020205020403" pitchFamily="18" charset="0"/>
              </a:defRPr>
            </a:lvl2pPr>
            <a:lvl3pPr>
              <a:defRPr>
                <a:latin typeface="Rockwell" panose="02060603020205020403" pitchFamily="18" charset="0"/>
              </a:defRPr>
            </a:lvl3pPr>
            <a:lvl4pPr>
              <a:defRPr>
                <a:latin typeface="Rockwell" panose="02060603020205020403" pitchFamily="18" charset="0"/>
              </a:defRPr>
            </a:lvl4pPr>
            <a:lvl5pPr>
              <a:defRPr>
                <a:latin typeface="Rockwell" panose="02060603020205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2F437F6-3F4A-47B3-95C9-22D0DE01F5B1}"/>
              </a:ext>
            </a:extLst>
          </p:cNvPr>
          <p:cNvSpPr>
            <a:spLocks noGrp="1"/>
          </p:cNvSpPr>
          <p:nvPr>
            <p:ph sz="quarter" idx="17"/>
          </p:nvPr>
        </p:nvSpPr>
        <p:spPr>
          <a:xfrm>
            <a:off x="6356350" y="3429000"/>
            <a:ext cx="5384800" cy="1676400"/>
          </a:xfrm>
          <a:prstGeom prst="rect">
            <a:avLst/>
          </a:prstGeom>
        </p:spPr>
        <p:txBody>
          <a:bodyPr/>
          <a:lstStyle>
            <a:lvl1pPr>
              <a:defRPr>
                <a:latin typeface="Rockwell" panose="02060603020205020403" pitchFamily="18" charset="0"/>
              </a:defRPr>
            </a:lvl1pPr>
            <a:lvl2pPr>
              <a:defRPr>
                <a:latin typeface="Rockwell" panose="02060603020205020403" pitchFamily="18" charset="0"/>
              </a:defRPr>
            </a:lvl2pPr>
            <a:lvl3pPr>
              <a:defRPr>
                <a:latin typeface="Rockwell" panose="02060603020205020403" pitchFamily="18" charset="0"/>
              </a:defRPr>
            </a:lvl3pPr>
            <a:lvl4pPr>
              <a:defRPr>
                <a:latin typeface="Rockwell" panose="02060603020205020403" pitchFamily="18" charset="0"/>
              </a:defRPr>
            </a:lvl4pPr>
            <a:lvl5pPr>
              <a:defRPr>
                <a:latin typeface="Rockwell" panose="02060603020205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ogo" descr="Wiley logo">
            <a:extLst>
              <a:ext uri="{FF2B5EF4-FFF2-40B4-BE49-F238E27FC236}">
                <a16:creationId xmlns:a16="http://schemas.microsoft.com/office/drawing/2014/main" id="{DB89BECA-8872-4A22-B4C1-03BE4BEBA2DC}"/>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4093530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Outline: Version 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Chapter Outline</a:t>
            </a:r>
          </a:p>
        </p:txBody>
      </p:sp>
      <p:sp>
        <p:nvSpPr>
          <p:cNvPr id="5" name="Content Placeholder 4"/>
          <p:cNvSpPr>
            <a:spLocks noGrp="1"/>
          </p:cNvSpPr>
          <p:nvPr>
            <p:ph sz="quarter" idx="15" hasCustomPrompt="1"/>
          </p:nvPr>
        </p:nvSpPr>
        <p:spPr>
          <a:xfrm>
            <a:off x="406400" y="1752600"/>
            <a:ext cx="11379200" cy="4419600"/>
          </a:xfrm>
          <a:prstGeom prst="rect">
            <a:avLst/>
          </a:prstGeom>
        </p:spPr>
        <p:txBody>
          <a:bodyPr/>
          <a:lstStyle>
            <a:lvl1pPr marL="0" indent="0">
              <a:buNone/>
              <a:defRPr sz="2800" baseline="0">
                <a:latin typeface="Rockwell" panose="02060603020205020403" pitchFamily="18" charset="0"/>
              </a:defRPr>
            </a:lvl1pPr>
            <a:lvl2pPr marL="457200" indent="-446088">
              <a:spcBef>
                <a:spcPts val="2000"/>
              </a:spcBef>
              <a:buFont typeface="+mj-lt"/>
              <a:buNone/>
              <a:tabLst/>
              <a:defRPr sz="2800">
                <a:solidFill>
                  <a:schemeClr val="accent2"/>
                </a:solidFill>
                <a:latin typeface="Rockwell" panose="02060603020205020403" pitchFamily="18" charset="0"/>
              </a:defRPr>
            </a:lvl2pPr>
            <a:lvl3pPr marL="688975" indent="-400050">
              <a:spcBef>
                <a:spcPts val="1000"/>
              </a:spcBef>
              <a:buClr>
                <a:schemeClr val="accent2"/>
              </a:buClr>
              <a:buFont typeface="+mj-lt"/>
              <a:buAutoNum type="arabicPeriod"/>
              <a:tabLst/>
              <a:defRPr sz="2800">
                <a:latin typeface="Rockwell" panose="02060603020205020403" pitchFamily="18" charset="0"/>
              </a:defRPr>
            </a:lvl3pPr>
            <a:lvl4pPr marL="1371600" indent="0">
              <a:buNone/>
              <a:defRPr sz="2800"/>
            </a:lvl4pPr>
            <a:lvl5pPr marL="1828800" indent="0">
              <a:buNone/>
              <a:defRPr sz="2800"/>
            </a:lvl5pPr>
          </a:lstStyle>
          <a:p>
            <a:pPr lvl="0"/>
            <a:r>
              <a:rPr lang="en-US" dirty="0"/>
              <a:t>This Is a Sample Outline with No Numbers</a:t>
            </a:r>
          </a:p>
          <a:p>
            <a:pPr lvl="1"/>
            <a:r>
              <a:rPr lang="en-US" dirty="0"/>
              <a:t>Learning Objective</a:t>
            </a:r>
          </a:p>
          <a:p>
            <a:pPr lvl="2"/>
            <a:r>
              <a:rPr lang="en-US" dirty="0"/>
              <a:t>Describe what racial &amp; ethnic group make up Latin America.</a:t>
            </a:r>
          </a:p>
          <a:p>
            <a:pPr lvl="2"/>
            <a:r>
              <a:rPr lang="en-US" dirty="0"/>
              <a:t>Explain Latin American agricultural systems.</a:t>
            </a:r>
          </a:p>
          <a:p>
            <a:pPr lvl="2"/>
            <a:r>
              <a:rPr lang="en-US" dirty="0"/>
              <a:t>Critically evaluate models of biodiversity conservation in the Latin American context.</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©2017 John Wiley &amp; Sons, Inc. </a:t>
            </a:r>
          </a:p>
        </p:txBody>
      </p:sp>
    </p:spTree>
    <p:extLst>
      <p:ext uri="{BB962C8B-B14F-4D97-AF65-F5344CB8AC3E}">
        <p14:creationId xmlns:p14="http://schemas.microsoft.com/office/powerpoint/2010/main" val="195633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arning Objectives: Version 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06400" y="743712"/>
            <a:ext cx="11379200" cy="990600"/>
          </a:xfrm>
          <a:prstGeom prst="rect">
            <a:avLst/>
          </a:prstGeom>
        </p:spPr>
        <p:txBody>
          <a:bodyPr/>
          <a:lstStyle>
            <a:lvl1pPr>
              <a:defRPr sz="4000" b="0" i="0">
                <a:solidFill>
                  <a:schemeClr val="accent2"/>
                </a:solidFill>
                <a:latin typeface="Rockwell" panose="02060603020205020403" pitchFamily="18" charset="0"/>
                <a:ea typeface="Rockwell" panose="02060603020205020403" pitchFamily="18" charset="0"/>
                <a:cs typeface="Calibri" charset="0"/>
              </a:defRPr>
            </a:lvl1pPr>
          </a:lstStyle>
          <a:p>
            <a:r>
              <a:rPr lang="en-US" dirty="0"/>
              <a:t>Learning Objectives</a:t>
            </a:r>
          </a:p>
        </p:txBody>
      </p:sp>
      <p:sp>
        <p:nvSpPr>
          <p:cNvPr id="9" name="LONL"/>
          <p:cNvSpPr>
            <a:spLocks noGrp="1"/>
          </p:cNvSpPr>
          <p:nvPr>
            <p:ph sz="quarter" idx="16" hasCustomPrompt="1"/>
          </p:nvPr>
        </p:nvSpPr>
        <p:spPr>
          <a:xfrm>
            <a:off x="406400" y="1752600"/>
            <a:ext cx="11379200" cy="4495800"/>
          </a:xfrm>
          <a:prstGeom prst="rect">
            <a:avLst/>
          </a:prstGeom>
        </p:spPr>
        <p:txBody>
          <a:bodyPr/>
          <a:lstStyle>
            <a:lvl1pPr marL="514350" indent="-514350">
              <a:buClr>
                <a:schemeClr val="accent2"/>
              </a:buClr>
              <a:buFont typeface="+mj-lt"/>
              <a:buAutoNum type="arabicPeriod"/>
              <a:defRPr sz="2800" b="0" i="0" baseline="0">
                <a:latin typeface="Rockwell" panose="02060603020205020403" pitchFamily="18" charset="0"/>
                <a:ea typeface="Rockwell" panose="02060603020205020403" pitchFamily="18" charset="0"/>
                <a:cs typeface="Calibri"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Explain the time value of money and why it is so important in the field of finance.</a:t>
            </a:r>
          </a:p>
          <a:p>
            <a:pPr lvl="0"/>
            <a:r>
              <a:rPr lang="en-US" dirty="0"/>
              <a:t>Explain the concept of future value, including the meaning of the terms principal, simple interest, and compound interest.</a:t>
            </a:r>
          </a:p>
          <a:p>
            <a:pPr lvl="0"/>
            <a:r>
              <a:rPr lang="en-US" dirty="0"/>
              <a:t>Explain the concept of present value, how it relates to future value, and is used to make business decisions.</a:t>
            </a:r>
          </a:p>
        </p:txBody>
      </p:sp>
      <p:sp>
        <p:nvSpPr>
          <p:cNvPr id="6" name="Slide Number Placeholder 5"/>
          <p:cNvSpPr>
            <a:spLocks noGrp="1"/>
          </p:cNvSpPr>
          <p:nvPr>
            <p:ph type="sldNum" sz="quarter" idx="12"/>
          </p:nvPr>
        </p:nvSpPr>
        <p:spPr>
          <a:xfrm>
            <a:off x="8610600" y="6356351"/>
            <a:ext cx="3175000" cy="365125"/>
          </a:xfrm>
          <a:prstGeom prst="rect">
            <a:avLst/>
          </a:prstGeom>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957104EA-F2AF-1046-9253-EE8D978719B5}"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882321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Version B">
    <p:spTree>
      <p:nvGrpSpPr>
        <p:cNvPr id="1" name=""/>
        <p:cNvGrpSpPr/>
        <p:nvPr/>
      </p:nvGrpSpPr>
      <p:grpSpPr>
        <a:xfrm>
          <a:off x="0" y="0"/>
          <a:ext cx="0" cy="0"/>
          <a:chOff x="0" y="0"/>
          <a:chExt cx="0" cy="0"/>
        </a:xfrm>
      </p:grpSpPr>
      <p:sp>
        <p:nvSpPr>
          <p:cNvPr id="6" name="Title"/>
          <p:cNvSpPr>
            <a:spLocks noGrp="1"/>
          </p:cNvSpPr>
          <p:nvPr>
            <p:ph type="title" hasCustomPrompt="1"/>
          </p:nvPr>
        </p:nvSpPr>
        <p:spPr>
          <a:xfrm>
            <a:off x="406400" y="743712"/>
            <a:ext cx="11379200" cy="990600"/>
          </a:xfrm>
          <a:prstGeom prst="rect">
            <a:avLst/>
          </a:prstGeom>
        </p:spPr>
        <p:txBody>
          <a:bodyPr/>
          <a:lstStyle>
            <a:lvl1pPr>
              <a:defRPr sz="4000" b="0" i="0">
                <a:solidFill>
                  <a:schemeClr val="accent2"/>
                </a:solidFill>
                <a:latin typeface="Rockwell" panose="02060603020205020403" pitchFamily="18" charset="0"/>
                <a:ea typeface="Rockwell" panose="02060603020205020403" pitchFamily="18" charset="0"/>
                <a:cs typeface="Calibri" charset="0"/>
              </a:defRPr>
            </a:lvl1pPr>
          </a:lstStyle>
          <a:p>
            <a:r>
              <a:rPr lang="en-US" dirty="0"/>
              <a:t>Learning Objectives</a:t>
            </a:r>
          </a:p>
        </p:txBody>
      </p:sp>
      <p:sp>
        <p:nvSpPr>
          <p:cNvPr id="7" name="LOBL"/>
          <p:cNvSpPr>
            <a:spLocks noGrp="1"/>
          </p:cNvSpPr>
          <p:nvPr>
            <p:ph sz="quarter" idx="16" hasCustomPrompt="1"/>
          </p:nvPr>
        </p:nvSpPr>
        <p:spPr>
          <a:xfrm>
            <a:off x="406400" y="1752600"/>
            <a:ext cx="11379200" cy="4495800"/>
          </a:xfrm>
          <a:prstGeom prst="rect">
            <a:avLst/>
          </a:prstGeom>
        </p:spPr>
        <p:txBody>
          <a:bodyPr/>
          <a:lstStyle>
            <a:lvl1pPr marL="292608" indent="-292608">
              <a:buClr>
                <a:schemeClr val="accent2"/>
              </a:buClr>
              <a:buFont typeface="Arial" charset="0"/>
              <a:buChar char="•"/>
              <a:defRPr sz="2800" b="0" i="0" baseline="0">
                <a:latin typeface="Rockwell" panose="02060603020205020403" pitchFamily="18" charset="0"/>
                <a:ea typeface="Rockwell" panose="02060603020205020403" pitchFamily="18" charset="0"/>
                <a:cs typeface="Calibri"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Explain the time value of money and why it is so important in the field of finance.</a:t>
            </a:r>
          </a:p>
          <a:p>
            <a:pPr lvl="0"/>
            <a:r>
              <a:rPr lang="en-US" dirty="0"/>
              <a:t>Explain the concept of future value, including the meaning of the terms principal, simple interest, and compound interest.</a:t>
            </a:r>
          </a:p>
          <a:p>
            <a:pPr lvl="0"/>
            <a:r>
              <a:rPr lang="en-US" dirty="0"/>
              <a:t>Explain the concept of present value, how it relates to future value, and is used to make business decisions.</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817718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cept Check Question (1of 2)">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pPr lvl="0"/>
            <a:r>
              <a:rPr lang="en-US" dirty="0"/>
              <a:t>1.1 Periodicity Assumption</a:t>
            </a:r>
          </a:p>
        </p:txBody>
      </p:sp>
      <p:sp>
        <p:nvSpPr>
          <p:cNvPr id="5" name="Content Placeholder 4"/>
          <p:cNvSpPr>
            <a:spLocks noGrp="1"/>
          </p:cNvSpPr>
          <p:nvPr>
            <p:ph sz="quarter" idx="16" hasCustomPrompt="1"/>
          </p:nvPr>
        </p:nvSpPr>
        <p:spPr>
          <a:xfrm>
            <a:off x="406400" y="1752600"/>
            <a:ext cx="11379200" cy="4419600"/>
          </a:xfrm>
          <a:prstGeom prst="rect">
            <a:avLst/>
          </a:prstGeom>
        </p:spPr>
        <p:txBody>
          <a:bodyPr/>
          <a:lstStyle>
            <a:lvl1pPr marL="0" indent="0">
              <a:spcBef>
                <a:spcPts val="1000"/>
              </a:spcBef>
              <a:buNone/>
              <a:defRPr sz="2800" baseline="0">
                <a:latin typeface="Rockwell" panose="02060603020205020403" pitchFamily="18" charset="0"/>
              </a:defRPr>
            </a:lvl1pPr>
            <a:lvl2pPr marL="809625" indent="-460375">
              <a:spcBef>
                <a:spcPts val="1000"/>
              </a:spcBef>
              <a:buClr>
                <a:schemeClr val="accent2"/>
              </a:buClr>
              <a:buFont typeface="+mj-lt"/>
              <a:buAutoNum type="alphaLcPeriod"/>
              <a:tabLst/>
              <a:defRPr sz="2800">
                <a:latin typeface="Rockwell" panose="02060603020205020403" pitchFamily="18" charset="0"/>
              </a:defRPr>
            </a:lvl2pPr>
            <a:lvl3pPr marL="914400" indent="0">
              <a:buNone/>
              <a:defRPr sz="2800"/>
            </a:lvl3pPr>
            <a:lvl4pPr marL="1371600" indent="0">
              <a:buNone/>
              <a:defRPr sz="2800"/>
            </a:lvl4pPr>
            <a:lvl5pPr marL="1828800" indent="0">
              <a:buNone/>
              <a:defRPr sz="2800"/>
            </a:lvl5pPr>
          </a:lstStyle>
          <a:p>
            <a:pPr lvl="0"/>
            <a:r>
              <a:rPr lang="en-US" dirty="0"/>
              <a:t>Which one of these statements about the accrual basis of accounting is false?</a:t>
            </a:r>
          </a:p>
          <a:p>
            <a:pPr lvl="1"/>
            <a:r>
              <a:rPr lang="en-US" dirty="0"/>
              <a:t>Companies record events that change their financial statements in the period in which events occur, even if cash was not exchanged.</a:t>
            </a:r>
          </a:p>
          <a:p>
            <a:pPr lvl="1"/>
            <a:r>
              <a:rPr lang="en-US" dirty="0"/>
              <a:t>Companies recognize revenue in the period in which the performance obligation is satisfied.</a:t>
            </a:r>
          </a:p>
          <a:p>
            <a:pPr lvl="1"/>
            <a:r>
              <a:rPr lang="en-US" dirty="0"/>
              <a:t>This basis is accord with generally accepted accounting principles.</a:t>
            </a:r>
          </a:p>
          <a:p>
            <a:pPr lvl="1"/>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812438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ept Check Question (2of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1.1 Periodicity Assumption</a:t>
            </a:r>
          </a:p>
        </p:txBody>
      </p:sp>
      <p:sp>
        <p:nvSpPr>
          <p:cNvPr id="12" name="Question"/>
          <p:cNvSpPr>
            <a:spLocks noGrp="1"/>
          </p:cNvSpPr>
          <p:nvPr>
            <p:ph sz="quarter" idx="15" hasCustomPrompt="1"/>
          </p:nvPr>
        </p:nvSpPr>
        <p:spPr>
          <a:xfrm>
            <a:off x="406400" y="1752600"/>
            <a:ext cx="11379200" cy="4419600"/>
          </a:xfrm>
          <a:prstGeom prst="rect">
            <a:avLst/>
          </a:prstGeom>
        </p:spPr>
        <p:txBody>
          <a:bodyPr/>
          <a:lstStyle>
            <a:lvl1pPr marL="12700" indent="0">
              <a:spcBef>
                <a:spcPts val="1000"/>
              </a:spcBef>
              <a:buNone/>
              <a:tabLst/>
              <a:defRPr sz="2800" b="0" i="0" baseline="0">
                <a:solidFill>
                  <a:schemeClr val="tx1"/>
                </a:solidFill>
                <a:latin typeface="Rockwell" panose="02060603020205020403" pitchFamily="18" charset="0"/>
                <a:ea typeface="Rockwell" panose="02060603020205020403" pitchFamily="18" charset="0"/>
                <a:cs typeface="Calibri" charset="0"/>
              </a:defRPr>
            </a:lvl1pPr>
            <a:lvl2pPr marL="803275" indent="-450850">
              <a:spcBef>
                <a:spcPts val="1000"/>
              </a:spcBef>
              <a:buFont typeface="+mj-lt"/>
              <a:buNone/>
              <a:tabLst/>
              <a:defRPr sz="2800" b="0" i="0" baseline="0">
                <a:solidFill>
                  <a:schemeClr val="tx1"/>
                </a:solidFill>
                <a:latin typeface="Rockwell" panose="02060603020205020403" pitchFamily="18" charset="0"/>
                <a:ea typeface="Rockwell" panose="02060603020205020403" pitchFamily="18" charset="0"/>
                <a:cs typeface="Calibri" charset="0"/>
              </a:defRPr>
            </a:lvl2pPr>
            <a:lvl3pPr marL="803275" indent="-790575">
              <a:buNone/>
              <a:tabLst/>
              <a:defRPr sz="2800" b="0" i="0">
                <a:latin typeface="Rockwell" panose="02060603020205020403" pitchFamily="18" charset="0"/>
                <a:ea typeface="Rockwell" panose="02060603020205020403" pitchFamily="18" charset="0"/>
                <a:cs typeface="Calibri" charset="0"/>
              </a:defRPr>
            </a:lvl3pPr>
          </a:lstStyle>
          <a:p>
            <a:pPr lvl="0"/>
            <a:r>
              <a:rPr lang="en-US" dirty="0"/>
              <a:t>Which one of these statements about the accrual basis of accounting is false?</a:t>
            </a:r>
          </a:p>
          <a:p>
            <a:pPr lvl="1"/>
            <a:r>
              <a:rPr lang="en-US" dirty="0"/>
              <a:t>a.	Companies record events that change their financial statements in the period in which events occur, even if cash was not exchanged.</a:t>
            </a:r>
          </a:p>
          <a:p>
            <a:pPr lvl="2"/>
            <a:r>
              <a:rPr lang="en-US" dirty="0"/>
              <a:t>✔️b.	Companies recognize revenue in the period in which the performance obligation is satisfied.</a:t>
            </a:r>
          </a:p>
          <a:p>
            <a:pPr lvl="1"/>
            <a:r>
              <a:rPr lang="en-US" dirty="0"/>
              <a:t>c.	This basis is accord with generally accepted accounting principles.</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852393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er: Version B">
    <p:spTree>
      <p:nvGrpSpPr>
        <p:cNvPr id="1" name=""/>
        <p:cNvGrpSpPr/>
        <p:nvPr/>
      </p:nvGrpSpPr>
      <p:grpSpPr>
        <a:xfrm>
          <a:off x="0" y="0"/>
          <a:ext cx="0" cy="0"/>
          <a:chOff x="0" y="0"/>
          <a:chExt cx="0" cy="0"/>
        </a:xfrm>
      </p:grpSpPr>
      <p:sp>
        <p:nvSpPr>
          <p:cNvPr id="13" name="CN"/>
          <p:cNvSpPr>
            <a:spLocks noGrp="1"/>
          </p:cNvSpPr>
          <p:nvPr>
            <p:ph sz="quarter" idx="19" hasCustomPrompt="1"/>
          </p:nvPr>
        </p:nvSpPr>
        <p:spPr>
          <a:xfrm>
            <a:off x="203200" y="228600"/>
            <a:ext cx="11785600" cy="533400"/>
          </a:xfrm>
          <a:prstGeom prst="rect">
            <a:avLst/>
          </a:prstGeom>
        </p:spPr>
        <p:txBody>
          <a:bodyPr/>
          <a:lstStyle>
            <a:lvl1pPr marL="0" indent="0" algn="ctr">
              <a:buNone/>
              <a:defRPr sz="4000" b="1" i="0" baseline="0">
                <a:solidFill>
                  <a:schemeClr val="accent1"/>
                </a:solidFill>
                <a:latin typeface="Rockwell" panose="02060603020205020403" pitchFamily="18" charset="0"/>
                <a:ea typeface="Rockwell" panose="02060603020205020403" pitchFamily="18" charset="0"/>
                <a:cs typeface="Calibri" charset="0"/>
              </a:defRPr>
            </a:lvl1pPr>
          </a:lstStyle>
          <a:p>
            <a:pPr lvl="0"/>
            <a:r>
              <a:rPr lang="en-US" dirty="0"/>
              <a:t>Chapter 1</a:t>
            </a:r>
          </a:p>
        </p:txBody>
      </p:sp>
      <p:sp>
        <p:nvSpPr>
          <p:cNvPr id="14" name="CT"/>
          <p:cNvSpPr>
            <a:spLocks noGrp="1"/>
          </p:cNvSpPr>
          <p:nvPr>
            <p:ph sz="quarter" idx="20" hasCustomPrompt="1"/>
          </p:nvPr>
        </p:nvSpPr>
        <p:spPr>
          <a:xfrm>
            <a:off x="203200" y="762000"/>
            <a:ext cx="11785600" cy="2286000"/>
          </a:xfrm>
          <a:prstGeom prst="rect">
            <a:avLst/>
          </a:prstGeom>
        </p:spPr>
        <p:txBody>
          <a:bodyPr anchor="ctr"/>
          <a:lstStyle>
            <a:lvl1pPr marL="0" indent="0" algn="ctr">
              <a:buNone/>
              <a:defRPr sz="3800" b="0" i="0">
                <a:latin typeface="Rockwell" panose="02060603020205020403" pitchFamily="18" charset="0"/>
                <a:ea typeface="Rockwell" panose="02060603020205020403" pitchFamily="18" charset="0"/>
                <a:cs typeface="Calibr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Chapter Title</a:t>
            </a:r>
          </a:p>
        </p:txBody>
      </p:sp>
      <p:sp>
        <p:nvSpPr>
          <p:cNvPr id="8" name="Title "/>
          <p:cNvSpPr>
            <a:spLocks noGrp="1"/>
          </p:cNvSpPr>
          <p:nvPr>
            <p:ph type="title" hasCustomPrompt="1"/>
          </p:nvPr>
        </p:nvSpPr>
        <p:spPr>
          <a:xfrm>
            <a:off x="203200" y="3505200"/>
            <a:ext cx="11785600" cy="1524000"/>
          </a:xfrm>
          <a:prstGeom prst="rect">
            <a:avLst/>
          </a:prstGeom>
        </p:spPr>
        <p:txBody>
          <a:bodyPr anchor="b"/>
          <a:lstStyle>
            <a:lvl1pPr>
              <a:defRPr sz="6200" b="0" i="0" baseline="0">
                <a:latin typeface="Calibri Light" charset="0"/>
                <a:ea typeface="Calibri Light" charset="0"/>
                <a:cs typeface="Calibri Light" charset="0"/>
              </a:defRPr>
            </a:lvl1pPr>
          </a:lstStyle>
          <a:p>
            <a:r>
              <a:rPr lang="en-US" dirty="0"/>
              <a:t>Click to Edit Book Title</a:t>
            </a:r>
          </a:p>
        </p:txBody>
      </p:sp>
      <p:sp>
        <p:nvSpPr>
          <p:cNvPr id="15" name="Edition"/>
          <p:cNvSpPr>
            <a:spLocks noGrp="1"/>
          </p:cNvSpPr>
          <p:nvPr>
            <p:ph sz="quarter" idx="17" hasCustomPrompt="1"/>
          </p:nvPr>
        </p:nvSpPr>
        <p:spPr>
          <a:xfrm>
            <a:off x="203200" y="5029200"/>
            <a:ext cx="11785600" cy="762000"/>
          </a:xfrm>
          <a:prstGeom prst="rect">
            <a:avLst/>
          </a:prstGeom>
        </p:spPr>
        <p:txBody>
          <a:bodyPr/>
          <a:lstStyle>
            <a:lvl1pPr marL="0" indent="0" algn="ctr">
              <a:buNone/>
              <a:defRPr sz="2900" b="1" i="0" baseline="0">
                <a:latin typeface="Rockwell" panose="02060603020205020403" pitchFamily="18" charset="0"/>
                <a:ea typeface="Rockwell" panose="02060603020205020403" pitchFamily="18" charset="0"/>
                <a:cs typeface="Calibri" charset="0"/>
              </a:defRPr>
            </a:lvl1pPr>
          </a:lstStyle>
          <a:p>
            <a:pPr lvl="0"/>
            <a:r>
              <a:rPr lang="en-US" sz="2900" b="1" i="0" dirty="0">
                <a:latin typeface="Source Sans Pro" charset="0"/>
                <a:ea typeface="Source Sans Pro" charset="0"/>
                <a:cs typeface="Source Sans Pro" charset="0"/>
              </a:rPr>
              <a:t>Third Edition</a:t>
            </a:r>
            <a:endParaRPr lang="en-US" dirty="0"/>
          </a:p>
        </p:txBody>
      </p:sp>
      <p:sp>
        <p:nvSpPr>
          <p:cNvPr id="16" name="Author"/>
          <p:cNvSpPr>
            <a:spLocks noGrp="1"/>
          </p:cNvSpPr>
          <p:nvPr>
            <p:ph sz="quarter" idx="18" hasCustomPrompt="1"/>
          </p:nvPr>
        </p:nvSpPr>
        <p:spPr>
          <a:xfrm>
            <a:off x="203200" y="6096000"/>
            <a:ext cx="11785600" cy="533400"/>
          </a:xfrm>
          <a:prstGeom prst="rect">
            <a:avLst/>
          </a:prstGeom>
        </p:spPr>
        <p:txBody>
          <a:bodyPr/>
          <a:lstStyle>
            <a:lvl1pPr marL="0" indent="0" algn="ctr">
              <a:buNone/>
              <a:defRPr b="0" i="0" baseline="0">
                <a:solidFill>
                  <a:schemeClr val="accent2"/>
                </a:solidFill>
                <a:latin typeface="Rockwell" panose="02060603020205020403" pitchFamily="18" charset="0"/>
                <a:ea typeface="Rockwell" panose="02060603020205020403" pitchFamily="18" charset="0"/>
                <a:cs typeface="Calibri" charset="0"/>
              </a:defRPr>
            </a:lvl1pPr>
          </a:lstStyle>
          <a:p>
            <a:pPr lvl="0"/>
            <a:r>
              <a:rPr lang="en-US" b="0" i="0" dirty="0">
                <a:latin typeface="Source Sans Pro" charset="0"/>
                <a:ea typeface="Source Sans Pro" charset="0"/>
                <a:cs typeface="Source Sans Pro" charset="0"/>
              </a:rPr>
              <a:t>David Klein</a:t>
            </a:r>
            <a:endParaRPr lang="en-US" dirty="0"/>
          </a:p>
        </p:txBody>
      </p:sp>
    </p:spTree>
    <p:extLst>
      <p:ext uri="{BB962C8B-B14F-4D97-AF65-F5344CB8AC3E}">
        <p14:creationId xmlns:p14="http://schemas.microsoft.com/office/powerpoint/2010/main" val="1064232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Term: Version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768351"/>
            <a:ext cx="11379200" cy="990599"/>
          </a:xfrm>
        </p:spPr>
        <p:txBody>
          <a:bodyPr/>
          <a:lstStyle>
            <a:lvl1pPr>
              <a:defRPr/>
            </a:lvl1pPr>
          </a:lstStyle>
          <a:p>
            <a:r>
              <a:rPr lang="en-US" dirty="0"/>
              <a:t>Language</a:t>
            </a:r>
          </a:p>
        </p:txBody>
      </p:sp>
      <p:sp>
        <p:nvSpPr>
          <p:cNvPr id="7" name="Definition of Key Term"/>
          <p:cNvSpPr>
            <a:spLocks noGrp="1"/>
          </p:cNvSpPr>
          <p:nvPr>
            <p:ph sz="quarter" idx="15" hasCustomPrompt="1"/>
          </p:nvPr>
        </p:nvSpPr>
        <p:spPr>
          <a:xfrm>
            <a:off x="406400" y="1752600"/>
            <a:ext cx="11379200" cy="4114800"/>
          </a:xfrm>
          <a:prstGeom prst="rect">
            <a:avLst/>
          </a:prstGeom>
        </p:spPr>
        <p:txBody>
          <a:bodyPr/>
          <a:lstStyle>
            <a:lvl1pPr marL="292608" indent="-292608">
              <a:spcBef>
                <a:spcPts val="1000"/>
              </a:spcBef>
              <a:buFont typeface="Arial" charset="0"/>
              <a:buChar char="•"/>
              <a:defRPr sz="3000" b="0" i="0" baseline="0">
                <a:solidFill>
                  <a:schemeClr val="tx1"/>
                </a:solidFill>
                <a:latin typeface="Rockwell" panose="02060603020205020403" pitchFamily="18" charset="0"/>
                <a:ea typeface="Rockwell" panose="02060603020205020403" pitchFamily="18" charset="0"/>
                <a:cs typeface="Calibri" charset="0"/>
              </a:defRPr>
            </a:lvl1pPr>
            <a:lvl2pPr marL="803275" indent="-450850">
              <a:spcBef>
                <a:spcPts val="1000"/>
              </a:spcBef>
              <a:buFont typeface="+mj-lt"/>
              <a:buAutoNum type="alphaLcPeriod"/>
              <a:tabLst/>
              <a:defRPr sz="2800" b="0" i="0" baseline="0">
                <a:solidFill>
                  <a:schemeClr val="tx1"/>
                </a:solidFill>
                <a:latin typeface="Source Sans Pro" charset="0"/>
                <a:ea typeface="Source Sans Pro" charset="0"/>
                <a:cs typeface="Source Sans Pro" charset="0"/>
              </a:defRPr>
            </a:lvl2pPr>
          </a:lstStyle>
          <a:p>
            <a:pPr lvl="0"/>
            <a:r>
              <a:rPr lang="en-US" dirty="0"/>
              <a:t>Form of communication using sounds and symbols combined according to specified rules</a:t>
            </a:r>
          </a:p>
        </p:txBody>
      </p:sp>
      <p:sp>
        <p:nvSpPr>
          <p:cNvPr id="9" name="Media LInk"/>
          <p:cNvSpPr>
            <a:spLocks noGrp="1"/>
          </p:cNvSpPr>
          <p:nvPr>
            <p:ph sz="quarter" idx="16" hasCustomPrompt="1"/>
          </p:nvPr>
        </p:nvSpPr>
        <p:spPr>
          <a:xfrm>
            <a:off x="406400" y="5867400"/>
            <a:ext cx="11379200" cy="609600"/>
          </a:xfrm>
          <a:prstGeom prst="rect">
            <a:avLst/>
          </a:prstGeom>
        </p:spPr>
        <p:txBody>
          <a:bodyPr/>
          <a:lstStyle>
            <a:lvl1pPr marL="0" indent="0" algn="r">
              <a:buNone/>
              <a:defRPr sz="2200" b="0" i="0" baseline="0">
                <a:latin typeface="Rockwell" panose="02060603020205020403" pitchFamily="18" charset="0"/>
                <a:ea typeface="Rockwell" panose="02060603020205020403" pitchFamily="18" charset="0"/>
                <a:cs typeface="Calibri" charset="0"/>
              </a:defRPr>
            </a:lvl1pPr>
            <a:lvl2pPr algn="r">
              <a:defRPr/>
            </a:lvl2pPr>
            <a:lvl3pPr algn="r">
              <a:defRPr/>
            </a:lvl3pPr>
            <a:lvl4pPr algn="r">
              <a:defRPr/>
            </a:lvl4pPr>
            <a:lvl5pPr algn="r">
              <a:defRPr/>
            </a:lvl5pPr>
          </a:lstStyle>
          <a:p>
            <a:pPr lvl="0"/>
            <a:r>
              <a:rPr lang="en-US" dirty="0"/>
              <a:t>Media link placeholder</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700609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 Term: Version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914402"/>
            <a:ext cx="11379200" cy="990599"/>
          </a:xfrm>
        </p:spPr>
        <p:txBody>
          <a:bodyPr/>
          <a:lstStyle>
            <a:lvl1pPr>
              <a:defRPr baseline="0"/>
            </a:lvl1pPr>
          </a:lstStyle>
          <a:p>
            <a:r>
              <a:rPr lang="en-US" dirty="0"/>
              <a:t>Anatomy and Physiology Defined</a:t>
            </a:r>
          </a:p>
        </p:txBody>
      </p:sp>
      <p:sp>
        <p:nvSpPr>
          <p:cNvPr id="7" name="Definition of Key Term"/>
          <p:cNvSpPr>
            <a:spLocks noGrp="1"/>
          </p:cNvSpPr>
          <p:nvPr>
            <p:ph sz="quarter" idx="15" hasCustomPrompt="1"/>
          </p:nvPr>
        </p:nvSpPr>
        <p:spPr>
          <a:xfrm>
            <a:off x="406400" y="1905000"/>
            <a:ext cx="11379200" cy="3962400"/>
          </a:xfrm>
          <a:prstGeom prst="rect">
            <a:avLst/>
          </a:prstGeom>
        </p:spPr>
        <p:txBody>
          <a:bodyPr/>
          <a:lstStyle>
            <a:lvl1pPr marL="292608" indent="-292608">
              <a:spcBef>
                <a:spcPts val="1000"/>
              </a:spcBef>
              <a:buClr>
                <a:schemeClr val="accent2"/>
              </a:buClr>
              <a:buFont typeface="Arial" charset="0"/>
              <a:buChar char="•"/>
              <a:defRPr sz="3000" b="0" i="0" baseline="0">
                <a:solidFill>
                  <a:schemeClr val="tx1"/>
                </a:solidFill>
                <a:latin typeface="Rockwell" panose="02060603020205020403" pitchFamily="18" charset="0"/>
                <a:ea typeface="Rockwell" panose="02060603020205020403" pitchFamily="18" charset="0"/>
                <a:cs typeface="Calibri" charset="0"/>
              </a:defRPr>
            </a:lvl1pPr>
            <a:lvl2pPr marL="803275" indent="-450850">
              <a:spcBef>
                <a:spcPts val="1000"/>
              </a:spcBef>
              <a:buFont typeface="+mj-lt"/>
              <a:buAutoNum type="alphaLcPeriod"/>
              <a:tabLst/>
              <a:defRPr sz="2800" b="0" i="0" baseline="0">
                <a:solidFill>
                  <a:schemeClr val="tx1"/>
                </a:solidFill>
                <a:latin typeface="Source Sans Pro" charset="0"/>
                <a:ea typeface="Source Sans Pro" charset="0"/>
                <a:cs typeface="Source Sans Pro" charset="0"/>
              </a:defRPr>
            </a:lvl2pPr>
          </a:lstStyle>
          <a:p>
            <a:pPr lvl="0"/>
            <a:r>
              <a:rPr lang="en-US" dirty="0"/>
              <a:t>Anatomy is the science of structure and the relationships among structures.</a:t>
            </a:r>
          </a:p>
          <a:p>
            <a:pPr lvl="0"/>
            <a:r>
              <a:rPr lang="en-US" dirty="0"/>
              <a:t>Physiology is the science of body functions, that is, how the body parts work.</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662271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for Figure">
    <p:spTree>
      <p:nvGrpSpPr>
        <p:cNvPr id="1" name=""/>
        <p:cNvGrpSpPr/>
        <p:nvPr/>
      </p:nvGrpSpPr>
      <p:grpSpPr>
        <a:xfrm>
          <a:off x="0" y="0"/>
          <a:ext cx="0" cy="0"/>
          <a:chOff x="0" y="0"/>
          <a:chExt cx="0" cy="0"/>
        </a:xfrm>
      </p:grpSpPr>
      <p:sp>
        <p:nvSpPr>
          <p:cNvPr id="8"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Section or Topic Heading</a:t>
            </a:r>
          </a:p>
        </p:txBody>
      </p:sp>
      <p:sp>
        <p:nvSpPr>
          <p:cNvPr id="11" name="Content Placeholder 10"/>
          <p:cNvSpPr>
            <a:spLocks noGrp="1"/>
          </p:cNvSpPr>
          <p:nvPr>
            <p:ph sz="quarter" idx="16"/>
          </p:nvPr>
        </p:nvSpPr>
        <p:spPr>
          <a:xfrm>
            <a:off x="406400" y="1752600"/>
            <a:ext cx="11379200" cy="3276600"/>
          </a:xfrm>
          <a:prstGeom prst="rect">
            <a:avLst/>
          </a:prstGeom>
        </p:spPr>
        <p:txBody>
          <a:bodyPr/>
          <a:lstStyle>
            <a:lvl1pPr marL="0" indent="0">
              <a:buNone/>
              <a:defRPr sz="2800" b="0" i="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7" name="Figure caption"/>
          <p:cNvSpPr>
            <a:spLocks noGrp="1"/>
          </p:cNvSpPr>
          <p:nvPr>
            <p:ph sz="quarter" idx="15" hasCustomPrompt="1"/>
          </p:nvPr>
        </p:nvSpPr>
        <p:spPr>
          <a:xfrm>
            <a:off x="406400" y="5029200"/>
            <a:ext cx="11379200" cy="1143000"/>
          </a:xfrm>
          <a:prstGeom prst="rect">
            <a:avLst/>
          </a:prstGeom>
        </p:spPr>
        <p:txBody>
          <a:bodyPr/>
          <a:lstStyle>
            <a:lvl1pPr marL="0" indent="0">
              <a:spcBef>
                <a:spcPts val="1000"/>
              </a:spcBef>
              <a:buFont typeface="Arial" charset="0"/>
              <a:buNone/>
              <a:defRPr sz="2000" b="0" i="0" baseline="0">
                <a:solidFill>
                  <a:schemeClr val="tx1"/>
                </a:solidFill>
                <a:latin typeface="Rockwell" panose="02060603020205020403" pitchFamily="18" charset="0"/>
                <a:ea typeface="Rockwell" panose="02060603020205020403" pitchFamily="18" charset="0"/>
                <a:cs typeface="Calibri" charset="0"/>
              </a:defRPr>
            </a:lvl1pPr>
            <a:lvl2pPr marL="803275" indent="-450850">
              <a:spcBef>
                <a:spcPts val="1000"/>
              </a:spcBef>
              <a:buFont typeface="+mj-lt"/>
              <a:buAutoNum type="alphaLcPeriod"/>
              <a:tabLst/>
              <a:defRPr sz="2800" b="0" i="0" baseline="0">
                <a:solidFill>
                  <a:schemeClr val="tx1"/>
                </a:solidFill>
                <a:latin typeface="Source Sans Pro" charset="0"/>
                <a:ea typeface="Source Sans Pro" charset="0"/>
                <a:cs typeface="Source Sans Pro" charset="0"/>
              </a:defRPr>
            </a:lvl2pPr>
          </a:lstStyle>
          <a:p>
            <a:pPr lvl="0"/>
            <a:r>
              <a:rPr lang="en-US" sz="2000" dirty="0"/>
              <a:t>Figure 4.5 Figure title placeholder</a:t>
            </a:r>
          </a:p>
          <a:p>
            <a:pPr lvl="0"/>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977103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Section or Topic Heading</a:t>
            </a:r>
          </a:p>
        </p:txBody>
      </p:sp>
      <p:sp>
        <p:nvSpPr>
          <p:cNvPr id="6" name="Content Placeholder"/>
          <p:cNvSpPr>
            <a:spLocks noGrp="1"/>
          </p:cNvSpPr>
          <p:nvPr>
            <p:ph sz="quarter" idx="16"/>
          </p:nvPr>
        </p:nvSpPr>
        <p:spPr>
          <a:xfrm>
            <a:off x="406400" y="1752600"/>
            <a:ext cx="11379200" cy="4603750"/>
          </a:xfrm>
          <a:prstGeom prst="rect">
            <a:avLst/>
          </a:prstGeom>
        </p:spPr>
        <p:txBody>
          <a:bodyPr/>
          <a:lstStyle>
            <a:lvl1pPr marL="0" indent="0">
              <a:buNone/>
              <a:defRPr sz="2800" b="0" i="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3" name="Slide Number Placeholder"/>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253979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Section or Topic Heading</a:t>
            </a:r>
          </a:p>
        </p:txBody>
      </p:sp>
      <p:sp>
        <p:nvSpPr>
          <p:cNvPr id="6" name="Content Placeholder 1"/>
          <p:cNvSpPr>
            <a:spLocks noGrp="1"/>
          </p:cNvSpPr>
          <p:nvPr>
            <p:ph sz="quarter" idx="16"/>
          </p:nvPr>
        </p:nvSpPr>
        <p:spPr>
          <a:xfrm>
            <a:off x="406400" y="1752600"/>
            <a:ext cx="5486400" cy="4603750"/>
          </a:xfrm>
          <a:prstGeom prst="rect">
            <a:avLst/>
          </a:prstGeom>
        </p:spPr>
        <p:txBody>
          <a:bodyPr/>
          <a:lstStyle>
            <a:lvl1pPr marL="0" indent="0">
              <a:buNone/>
              <a:defRPr sz="2800" b="0" i="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7" name="Content Placeholder 2"/>
          <p:cNvSpPr>
            <a:spLocks noGrp="1"/>
          </p:cNvSpPr>
          <p:nvPr>
            <p:ph sz="quarter" idx="17"/>
          </p:nvPr>
        </p:nvSpPr>
        <p:spPr>
          <a:xfrm>
            <a:off x="6299200" y="1752600"/>
            <a:ext cx="5486400" cy="4603750"/>
          </a:xfrm>
          <a:prstGeom prst="rect">
            <a:avLst/>
          </a:prstGeom>
        </p:spPr>
        <p:txBody>
          <a:bodyPr/>
          <a:lstStyle>
            <a:lvl1pPr marL="0" indent="0">
              <a:buNone/>
              <a:defRPr sz="2800" b="0" i="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3" name="Slide Number Placeholder "/>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264760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Section or Topic Heading</a:t>
            </a:r>
          </a:p>
        </p:txBody>
      </p:sp>
      <p:sp>
        <p:nvSpPr>
          <p:cNvPr id="6" name="Content Placeholder 1"/>
          <p:cNvSpPr>
            <a:spLocks noGrp="1"/>
          </p:cNvSpPr>
          <p:nvPr>
            <p:ph sz="quarter" idx="16"/>
          </p:nvPr>
        </p:nvSpPr>
        <p:spPr>
          <a:xfrm>
            <a:off x="406400" y="1752600"/>
            <a:ext cx="5486400" cy="2819400"/>
          </a:xfrm>
          <a:prstGeom prst="rect">
            <a:avLst/>
          </a:prstGeom>
        </p:spPr>
        <p:txBody>
          <a:bodyPr/>
          <a:lstStyle>
            <a:lvl1pPr marL="0" indent="0">
              <a:buNone/>
              <a:defRPr sz="2800" b="0" i="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7" name="Content Placeholder 2"/>
          <p:cNvSpPr>
            <a:spLocks noGrp="1"/>
          </p:cNvSpPr>
          <p:nvPr>
            <p:ph sz="quarter" idx="17"/>
          </p:nvPr>
        </p:nvSpPr>
        <p:spPr>
          <a:xfrm>
            <a:off x="6299200" y="1752600"/>
            <a:ext cx="5486400" cy="2819400"/>
          </a:xfrm>
          <a:prstGeom prst="rect">
            <a:avLst/>
          </a:prstGeom>
        </p:spPr>
        <p:txBody>
          <a:bodyPr/>
          <a:lstStyle>
            <a:lvl1pPr marL="0" indent="0">
              <a:buNone/>
              <a:defRPr sz="2800" b="0" i="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9" name="Content Placeholder 8"/>
          <p:cNvSpPr>
            <a:spLocks noGrp="1"/>
          </p:cNvSpPr>
          <p:nvPr>
            <p:ph sz="quarter" idx="18"/>
          </p:nvPr>
        </p:nvSpPr>
        <p:spPr>
          <a:xfrm>
            <a:off x="3048000" y="4724401"/>
            <a:ext cx="6096000" cy="1489075"/>
          </a:xfrm>
          <a:prstGeom prst="rect">
            <a:avLst/>
          </a:prstGeom>
        </p:spPr>
        <p:txBody>
          <a:bodyPr/>
          <a:lstStyle>
            <a:lvl1pPr marL="0" indent="0">
              <a:buNone/>
              <a:defRPr sz="2800" b="0" i="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613298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Slide: Version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5350051"/>
            <a:ext cx="11379200" cy="309975"/>
          </a:xfrm>
          <a:prstGeom prst="rect">
            <a:avLst/>
          </a:prstGeom>
        </p:spPr>
        <p:txBody>
          <a:bodyPr/>
          <a:lstStyle>
            <a:lvl1pPr>
              <a:defRPr sz="2000" b="0" i="0">
                <a:latin typeface="Rockwell" panose="02060603020205020403" pitchFamily="18" charset="0"/>
                <a:ea typeface="Rockwell" panose="02060603020205020403" pitchFamily="18" charset="0"/>
                <a:cs typeface="Calibri" charset="0"/>
              </a:defRPr>
            </a:lvl1pPr>
          </a:lstStyle>
          <a:p>
            <a:pPr lvl="0"/>
            <a:r>
              <a:rPr lang="en-US" sz="2000" dirty="0"/>
              <a:t>Figure Title</a:t>
            </a:r>
          </a:p>
        </p:txBody>
      </p:sp>
      <p:sp>
        <p:nvSpPr>
          <p:cNvPr id="3" name="Content Placeholder 2"/>
          <p:cNvSpPr>
            <a:spLocks noGrp="1"/>
          </p:cNvSpPr>
          <p:nvPr>
            <p:ph idx="1"/>
          </p:nvPr>
        </p:nvSpPr>
        <p:spPr>
          <a:xfrm>
            <a:off x="406400" y="820739"/>
            <a:ext cx="11379200" cy="4452937"/>
          </a:xfrm>
          <a:prstGeom prst="rect">
            <a:avLst/>
          </a:prstGeom>
        </p:spPr>
        <p:txBody>
          <a:bodyPr/>
          <a:lstStyle>
            <a:lvl1pPr marL="0" indent="0">
              <a:buNone/>
              <a:defRPr b="0" i="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8" name="Content Placeholder 7"/>
          <p:cNvSpPr>
            <a:spLocks noGrp="1"/>
          </p:cNvSpPr>
          <p:nvPr>
            <p:ph sz="quarter" idx="13" hasCustomPrompt="1"/>
          </p:nvPr>
        </p:nvSpPr>
        <p:spPr>
          <a:xfrm>
            <a:off x="406400" y="5780676"/>
            <a:ext cx="11379200" cy="467725"/>
          </a:xfrm>
          <a:prstGeom prst="rect">
            <a:avLst/>
          </a:prstGeom>
        </p:spPr>
        <p:txBody>
          <a:bodyPr/>
          <a:lstStyle>
            <a:lvl1pPr marL="0" indent="0">
              <a:buNone/>
              <a:defRPr sz="2000" b="0" i="0">
                <a:latin typeface="Rockwell" panose="02060603020205020403" pitchFamily="18" charset="0"/>
                <a:ea typeface="Rockwell" panose="02060603020205020403" pitchFamily="18" charset="0"/>
                <a:cs typeface="Calibri" charset="0"/>
              </a:defRPr>
            </a:lvl1pPr>
          </a:lstStyle>
          <a:p>
            <a:pPr lvl="0"/>
            <a:r>
              <a:rPr lang="en-US" sz="2000" dirty="0"/>
              <a:t>Figure 4.5 Figure title placeholder</a:t>
            </a:r>
          </a:p>
        </p:txBody>
      </p:sp>
      <p:sp>
        <p:nvSpPr>
          <p:cNvPr id="6" name="Slide Number Placeholder 5"/>
          <p:cNvSpPr>
            <a:spLocks noGrp="1"/>
          </p:cNvSpPr>
          <p:nvPr>
            <p:ph type="sldNum" sz="quarter" idx="12"/>
          </p:nvPr>
        </p:nvSpPr>
        <p:spPr>
          <a:xfrm>
            <a:off x="8610600" y="6356351"/>
            <a:ext cx="3175000" cy="365125"/>
          </a:xfrm>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42181430-7FCB-BA4C-90CE-EB7ACCC9EC50}"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5" name="Footer Placeholder 4"/>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266737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Slide: Version B">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06400" y="5920581"/>
            <a:ext cx="11379200" cy="435770"/>
          </a:xfrm>
          <a:prstGeom prst="rect">
            <a:avLst/>
          </a:prstGeom>
        </p:spPr>
        <p:txBody>
          <a:bodyPr/>
          <a:lstStyle>
            <a:lvl1pPr algn="ctr">
              <a:defRPr b="0" i="0">
                <a:latin typeface="Rockwell" panose="02060603020205020403" pitchFamily="18" charset="0"/>
                <a:ea typeface="Rockwell" panose="02060603020205020403" pitchFamily="18" charset="0"/>
                <a:cs typeface="Calibri" charset="0"/>
              </a:defRPr>
            </a:lvl1pPr>
          </a:lstStyle>
          <a:p>
            <a:r>
              <a:rPr lang="en-US" dirty="0"/>
              <a:t>Image Title</a:t>
            </a:r>
          </a:p>
        </p:txBody>
      </p:sp>
      <p:sp>
        <p:nvSpPr>
          <p:cNvPr id="3" name="Content Placeholder 2"/>
          <p:cNvSpPr>
            <a:spLocks noGrp="1"/>
          </p:cNvSpPr>
          <p:nvPr>
            <p:ph idx="1"/>
          </p:nvPr>
        </p:nvSpPr>
        <p:spPr>
          <a:xfrm>
            <a:off x="406400" y="820738"/>
            <a:ext cx="11379200" cy="4970462"/>
          </a:xfrm>
          <a:prstGeom prst="rect">
            <a:avLst/>
          </a:prstGeom>
        </p:spPr>
        <p:txBody>
          <a:bodyPr/>
          <a:lstStyle>
            <a:lvl1pPr marL="0" indent="0">
              <a:buNone/>
              <a:defRPr b="0" i="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6" name="Slide Number Placeholder 5"/>
          <p:cNvSpPr>
            <a:spLocks noGrp="1"/>
          </p:cNvSpPr>
          <p:nvPr>
            <p:ph type="sldNum" sz="quarter" idx="12"/>
          </p:nvPr>
        </p:nvSpPr>
        <p:spPr>
          <a:xfrm>
            <a:off x="8610600" y="6356351"/>
            <a:ext cx="3175000" cy="365125"/>
          </a:xfrm>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42181430-7FCB-BA4C-90CE-EB7ACCC9EC50}"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5" name="Footer Placeholder 4"/>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69873390"/>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4704528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8" name="Title 1"/>
          <p:cNvSpPr>
            <a:spLocks noGrp="1"/>
          </p:cNvSpPr>
          <p:nvPr>
            <p:ph type="title"/>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endParaRPr lang="en-US" dirty="0"/>
          </a:p>
        </p:txBody>
      </p:sp>
      <p:sp>
        <p:nvSpPr>
          <p:cNvPr id="6" name="COBNL1"/>
          <p:cNvSpPr>
            <a:spLocks noGrp="1"/>
          </p:cNvSpPr>
          <p:nvPr>
            <p:ph sz="quarter" idx="14"/>
          </p:nvPr>
        </p:nvSpPr>
        <p:spPr>
          <a:xfrm>
            <a:off x="406400" y="1752600"/>
            <a:ext cx="5384800" cy="1371600"/>
          </a:xfrm>
          <a:prstGeom prst="rect">
            <a:avLst/>
          </a:prstGeom>
        </p:spPr>
        <p:txBody>
          <a:bodyPr numCol="1" spcCol="548640">
            <a:normAutofit/>
          </a:bodyPr>
          <a:lstStyle>
            <a:lvl1pPr marL="457200" marR="0" indent="-4572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7" name="COBNL2"/>
          <p:cNvSpPr>
            <a:spLocks noGrp="1"/>
          </p:cNvSpPr>
          <p:nvPr>
            <p:ph sz="quarter" idx="15"/>
          </p:nvPr>
        </p:nvSpPr>
        <p:spPr>
          <a:xfrm>
            <a:off x="6356349" y="1752600"/>
            <a:ext cx="5384800" cy="1371600"/>
          </a:xfrm>
          <a:prstGeom prst="rect">
            <a:avLst/>
          </a:prstGeom>
        </p:spPr>
        <p:txBody>
          <a:bodyPr numCol="1" spcCol="548640">
            <a:normAutofit/>
          </a:bodyPr>
          <a:lstStyle>
            <a:lvl1pPr marL="292608" marR="0" indent="-292608"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
        <p:nvSpPr>
          <p:cNvPr id="5" name="Content Placeholder 4">
            <a:extLst>
              <a:ext uri="{FF2B5EF4-FFF2-40B4-BE49-F238E27FC236}">
                <a16:creationId xmlns:a16="http://schemas.microsoft.com/office/drawing/2014/main" id="{F8267582-21F3-4954-84AF-13DDEB7A8F74}"/>
              </a:ext>
            </a:extLst>
          </p:cNvPr>
          <p:cNvSpPr>
            <a:spLocks noGrp="1"/>
          </p:cNvSpPr>
          <p:nvPr>
            <p:ph sz="quarter" idx="16"/>
          </p:nvPr>
        </p:nvSpPr>
        <p:spPr>
          <a:xfrm>
            <a:off x="6356349" y="5181600"/>
            <a:ext cx="5384800" cy="1066800"/>
          </a:xfrm>
          <a:prstGeom prst="rect">
            <a:avLst/>
          </a:prstGeom>
        </p:spPr>
        <p:txBody>
          <a:bodyPr/>
          <a:lstStyle>
            <a:lvl1pPr>
              <a:defRPr>
                <a:latin typeface="Rockwell" panose="02060603020205020403" pitchFamily="18" charset="0"/>
              </a:defRPr>
            </a:lvl1pPr>
            <a:lvl2pPr>
              <a:defRPr>
                <a:latin typeface="Rockwell" panose="02060603020205020403" pitchFamily="18" charset="0"/>
              </a:defRPr>
            </a:lvl2pPr>
            <a:lvl3pPr>
              <a:defRPr>
                <a:latin typeface="Rockwell" panose="02060603020205020403" pitchFamily="18" charset="0"/>
              </a:defRPr>
            </a:lvl3pPr>
            <a:lvl4pPr>
              <a:defRPr>
                <a:latin typeface="Rockwell" panose="02060603020205020403" pitchFamily="18" charset="0"/>
              </a:defRPr>
            </a:lvl4pPr>
            <a:lvl5pPr>
              <a:defRPr>
                <a:latin typeface="Rockwell" panose="02060603020205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2F437F6-3F4A-47B3-95C9-22D0DE01F5B1}"/>
              </a:ext>
            </a:extLst>
          </p:cNvPr>
          <p:cNvSpPr>
            <a:spLocks noGrp="1"/>
          </p:cNvSpPr>
          <p:nvPr>
            <p:ph sz="quarter" idx="17"/>
          </p:nvPr>
        </p:nvSpPr>
        <p:spPr>
          <a:xfrm>
            <a:off x="6356349" y="3352800"/>
            <a:ext cx="5384800" cy="1676400"/>
          </a:xfrm>
          <a:prstGeom prst="rect">
            <a:avLst/>
          </a:prstGeom>
        </p:spPr>
        <p:txBody>
          <a:bodyPr/>
          <a:lstStyle>
            <a:lvl1pPr>
              <a:defRPr>
                <a:latin typeface="Rockwell" panose="02060603020205020403" pitchFamily="18" charset="0"/>
              </a:defRPr>
            </a:lvl1pPr>
            <a:lvl2pPr>
              <a:defRPr>
                <a:latin typeface="Rockwell" panose="02060603020205020403" pitchFamily="18" charset="0"/>
              </a:defRPr>
            </a:lvl2pPr>
            <a:lvl3pPr>
              <a:defRPr>
                <a:latin typeface="Rockwell" panose="02060603020205020403" pitchFamily="18" charset="0"/>
              </a:defRPr>
            </a:lvl3pPr>
            <a:lvl4pPr>
              <a:defRPr>
                <a:latin typeface="Rockwell" panose="02060603020205020403" pitchFamily="18" charset="0"/>
              </a:defRPr>
            </a:lvl4pPr>
            <a:lvl5pPr>
              <a:defRPr>
                <a:latin typeface="Rockwell" panose="02060603020205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4">
            <a:extLst>
              <a:ext uri="{FF2B5EF4-FFF2-40B4-BE49-F238E27FC236}">
                <a16:creationId xmlns:a16="http://schemas.microsoft.com/office/drawing/2014/main" id="{E6F04067-ED34-9E1D-053C-78D9824ED650}"/>
              </a:ext>
            </a:extLst>
          </p:cNvPr>
          <p:cNvSpPr>
            <a:spLocks noGrp="1"/>
          </p:cNvSpPr>
          <p:nvPr>
            <p:ph sz="quarter" idx="18"/>
          </p:nvPr>
        </p:nvSpPr>
        <p:spPr>
          <a:xfrm>
            <a:off x="406400" y="5181600"/>
            <a:ext cx="5384800" cy="1066800"/>
          </a:xfrm>
          <a:prstGeom prst="rect">
            <a:avLst/>
          </a:prstGeom>
        </p:spPr>
        <p:txBody>
          <a:bodyPr/>
          <a:lstStyle>
            <a:lvl1pPr>
              <a:defRPr>
                <a:latin typeface="Rockwell" panose="02060603020205020403" pitchFamily="18" charset="0"/>
              </a:defRPr>
            </a:lvl1pPr>
            <a:lvl2pPr>
              <a:defRPr>
                <a:latin typeface="Rockwell" panose="02060603020205020403" pitchFamily="18" charset="0"/>
              </a:defRPr>
            </a:lvl2pPr>
            <a:lvl3pPr>
              <a:defRPr>
                <a:latin typeface="Rockwell" panose="02060603020205020403" pitchFamily="18" charset="0"/>
              </a:defRPr>
            </a:lvl3pPr>
            <a:lvl4pPr>
              <a:defRPr>
                <a:latin typeface="Rockwell" panose="02060603020205020403" pitchFamily="18" charset="0"/>
              </a:defRPr>
            </a:lvl4pPr>
            <a:lvl5pPr>
              <a:defRPr>
                <a:latin typeface="Rockwell" panose="02060603020205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4">
            <a:extLst>
              <a:ext uri="{FF2B5EF4-FFF2-40B4-BE49-F238E27FC236}">
                <a16:creationId xmlns:a16="http://schemas.microsoft.com/office/drawing/2014/main" id="{A59A96E8-009D-95C7-A96B-2527DCFD2EA1}"/>
              </a:ext>
            </a:extLst>
          </p:cNvPr>
          <p:cNvSpPr>
            <a:spLocks noGrp="1"/>
          </p:cNvSpPr>
          <p:nvPr>
            <p:ph sz="quarter" idx="19"/>
          </p:nvPr>
        </p:nvSpPr>
        <p:spPr>
          <a:xfrm>
            <a:off x="417322" y="3340925"/>
            <a:ext cx="5384800" cy="1676400"/>
          </a:xfrm>
          <a:prstGeom prst="rect">
            <a:avLst/>
          </a:prstGeom>
        </p:spPr>
        <p:txBody>
          <a:bodyPr/>
          <a:lstStyle>
            <a:lvl1pPr>
              <a:defRPr>
                <a:latin typeface="Rockwell" panose="02060603020205020403" pitchFamily="18" charset="0"/>
              </a:defRPr>
            </a:lvl1pPr>
            <a:lvl2pPr>
              <a:defRPr>
                <a:latin typeface="Rockwell" panose="02060603020205020403" pitchFamily="18" charset="0"/>
              </a:defRPr>
            </a:lvl2pPr>
            <a:lvl3pPr>
              <a:defRPr>
                <a:latin typeface="Rockwell" panose="02060603020205020403" pitchFamily="18" charset="0"/>
              </a:defRPr>
            </a:lvl3pPr>
            <a:lvl4pPr>
              <a:defRPr>
                <a:latin typeface="Rockwell" panose="02060603020205020403" pitchFamily="18" charset="0"/>
              </a:defRPr>
            </a:lvl4pPr>
            <a:lvl5pPr>
              <a:defRPr>
                <a:latin typeface="Rockwell" panose="02060603020205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Logo" descr="Wiley logo">
            <a:extLst>
              <a:ext uri="{FF2B5EF4-FFF2-40B4-BE49-F238E27FC236}">
                <a16:creationId xmlns:a16="http://schemas.microsoft.com/office/drawing/2014/main" id="{69C3F669-F510-4E2D-ADEA-8190C60B0ABB}"/>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4093530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68142498"/>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15343733"/>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07252653"/>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70159164"/>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60295510"/>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36661016"/>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71806774"/>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88064325"/>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32038369"/>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Rockwell" panose="02060603020205020403" pitchFamily="18"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3992033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Outline: Version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699" y="777241"/>
            <a:ext cx="11391901"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Chapter Outline</a:t>
            </a:r>
          </a:p>
        </p:txBody>
      </p:sp>
      <p:sp>
        <p:nvSpPr>
          <p:cNvPr id="13" name="COBBL"/>
          <p:cNvSpPr>
            <a:spLocks noGrp="1"/>
          </p:cNvSpPr>
          <p:nvPr>
            <p:ph sz="quarter" idx="10" hasCustomPrompt="1"/>
          </p:nvPr>
        </p:nvSpPr>
        <p:spPr>
          <a:xfrm>
            <a:off x="406400" y="1752600"/>
            <a:ext cx="11379200" cy="4495800"/>
          </a:xfrm>
          <a:prstGeom prst="rect">
            <a:avLst/>
          </a:prstGeom>
        </p:spPr>
        <p:txBody>
          <a:bodyPr/>
          <a:lstStyle>
            <a:lvl1pPr marL="295275" indent="-295275">
              <a:buClr>
                <a:schemeClr val="accent2"/>
              </a:buClr>
              <a:tabLst/>
              <a:defRPr sz="2800" b="0" i="0" baseline="0">
                <a:latin typeface="Rockwell" panose="02060603020205020403" pitchFamily="18" charset="0"/>
                <a:ea typeface="Rockwell" panose="02060603020205020403" pitchFamily="18" charset="0"/>
                <a:cs typeface="Calibri"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This Is a Sample Outline for One-Column</a:t>
            </a:r>
          </a:p>
          <a:p>
            <a:pPr lvl="0"/>
            <a:r>
              <a:rPr lang="en-US" dirty="0"/>
              <a:t>It Is One-Column Only</a:t>
            </a:r>
          </a:p>
          <a:p>
            <a:pPr lvl="0"/>
            <a:r>
              <a:rPr lang="en-US" dirty="0"/>
              <a:t>This Outline Has H1 Headings Only</a:t>
            </a:r>
          </a:p>
          <a:p>
            <a:pPr lvl="0"/>
            <a:r>
              <a:rPr lang="en-US" dirty="0"/>
              <a:t>The Headings Are in Title Case, Matching the </a:t>
            </a:r>
            <a:r>
              <a:rPr lang="en-US" dirty="0" err="1"/>
              <a:t>eText</a:t>
            </a:r>
            <a:r>
              <a:rPr lang="en-US" dirty="0"/>
              <a:t>; This Can Vary by Title</a:t>
            </a:r>
          </a:p>
          <a:p>
            <a:pPr lvl="0"/>
            <a:r>
              <a:rPr lang="en-US" dirty="0"/>
              <a:t>This List Is Bulleted</a:t>
            </a:r>
          </a:p>
          <a:p>
            <a:pPr lvl="0"/>
            <a:r>
              <a:rPr lang="en-US" dirty="0"/>
              <a:t>The Outline Slide Has a Footer</a:t>
            </a:r>
          </a:p>
          <a:p>
            <a:pPr lvl="0"/>
            <a:r>
              <a:rPr lang="en-US" dirty="0"/>
              <a:t>Outline Items Usually Have No Ending Punctuation</a:t>
            </a:r>
          </a:p>
        </p:txBody>
      </p:sp>
      <p:sp>
        <p:nvSpPr>
          <p:cNvPr id="4" name="Slide Number Placeholder 3"/>
          <p:cNvSpPr>
            <a:spLocks noGrp="1"/>
          </p:cNvSpPr>
          <p:nvPr>
            <p:ph type="sldNum" sz="quarter" idx="12"/>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3" name="Footer Placeholder 2"/>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pic>
        <p:nvPicPr>
          <p:cNvPr id="6" name="Logo" descr="Wiley logo">
            <a:extLst>
              <a:ext uri="{FF2B5EF4-FFF2-40B4-BE49-F238E27FC236}">
                <a16:creationId xmlns:a16="http://schemas.microsoft.com/office/drawing/2014/main" id="{4810B828-464A-4CCC-BCF0-683172977E1E}"/>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1866936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91504275"/>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34413226"/>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10585261"/>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28314426"/>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49160946"/>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Opener: Version A">
    <p:spTree>
      <p:nvGrpSpPr>
        <p:cNvPr id="1" name=""/>
        <p:cNvGrpSpPr/>
        <p:nvPr/>
      </p:nvGrpSpPr>
      <p:grpSpPr>
        <a:xfrm>
          <a:off x="0" y="0"/>
          <a:ext cx="0" cy="0"/>
          <a:chOff x="0" y="0"/>
          <a:chExt cx="0" cy="0"/>
        </a:xfrm>
      </p:grpSpPr>
      <p:sp>
        <p:nvSpPr>
          <p:cNvPr id="8" name="Title "/>
          <p:cNvSpPr>
            <a:spLocks noGrp="1"/>
          </p:cNvSpPr>
          <p:nvPr>
            <p:ph type="title" hasCustomPrompt="1"/>
          </p:nvPr>
        </p:nvSpPr>
        <p:spPr>
          <a:xfrm>
            <a:off x="203200" y="365126"/>
            <a:ext cx="11785600" cy="1387475"/>
          </a:xfrm>
          <a:prstGeom prst="rect">
            <a:avLst/>
          </a:prstGeom>
        </p:spPr>
        <p:txBody>
          <a:bodyPr anchor="b"/>
          <a:lstStyle>
            <a:lvl1pPr>
              <a:defRPr sz="6200" b="0" i="0" baseline="0">
                <a:latin typeface="Calibri Light" charset="0"/>
                <a:ea typeface="Calibri Light" charset="0"/>
                <a:cs typeface="Calibri Light" charset="0"/>
              </a:defRPr>
            </a:lvl1pPr>
          </a:lstStyle>
          <a:p>
            <a:r>
              <a:rPr lang="en-US" dirty="0"/>
              <a:t>Book Title</a:t>
            </a:r>
          </a:p>
        </p:txBody>
      </p:sp>
      <p:sp>
        <p:nvSpPr>
          <p:cNvPr id="25" name="Edition"/>
          <p:cNvSpPr>
            <a:spLocks noGrp="1"/>
          </p:cNvSpPr>
          <p:nvPr>
            <p:ph sz="quarter" idx="17" hasCustomPrompt="1"/>
          </p:nvPr>
        </p:nvSpPr>
        <p:spPr>
          <a:xfrm>
            <a:off x="203200" y="1752600"/>
            <a:ext cx="11785600" cy="609600"/>
          </a:xfrm>
          <a:prstGeom prst="rect">
            <a:avLst/>
          </a:prstGeom>
        </p:spPr>
        <p:txBody>
          <a:bodyPr/>
          <a:lstStyle>
            <a:lvl1pPr marL="0" indent="0" algn="ctr">
              <a:buNone/>
              <a:defRPr sz="2900" b="1" i="0" baseline="0">
                <a:latin typeface="Rockwell" panose="02060603020205020403" pitchFamily="18" charset="0"/>
                <a:ea typeface="Rockwell" panose="02060603020205020403" pitchFamily="18" charset="0"/>
                <a:cs typeface="Calibri" charset="0"/>
              </a:defRPr>
            </a:lvl1pPr>
          </a:lstStyle>
          <a:p>
            <a:pPr lvl="0"/>
            <a:r>
              <a:rPr lang="en-US" dirty="0"/>
              <a:t>Edition</a:t>
            </a:r>
          </a:p>
        </p:txBody>
      </p:sp>
      <p:sp>
        <p:nvSpPr>
          <p:cNvPr id="27" name="Author"/>
          <p:cNvSpPr>
            <a:spLocks noGrp="1"/>
          </p:cNvSpPr>
          <p:nvPr>
            <p:ph sz="quarter" idx="18" hasCustomPrompt="1"/>
          </p:nvPr>
        </p:nvSpPr>
        <p:spPr>
          <a:xfrm>
            <a:off x="203200" y="2362200"/>
            <a:ext cx="11785600" cy="685800"/>
          </a:xfrm>
          <a:prstGeom prst="rect">
            <a:avLst/>
          </a:prstGeom>
        </p:spPr>
        <p:txBody>
          <a:bodyPr/>
          <a:lstStyle>
            <a:lvl1pPr marL="0" indent="0" algn="ctr">
              <a:buNone/>
              <a:defRPr b="0" i="0" baseline="0">
                <a:solidFill>
                  <a:schemeClr val="accent2"/>
                </a:solidFill>
                <a:latin typeface="Rockwell" panose="02060603020205020403" pitchFamily="18" charset="0"/>
                <a:ea typeface="Rockwell" panose="02060603020205020403" pitchFamily="18" charset="0"/>
                <a:cs typeface="Calibri" charset="0"/>
              </a:defRPr>
            </a:lvl1pPr>
          </a:lstStyle>
          <a:p>
            <a:pPr lvl="0"/>
            <a:r>
              <a:rPr lang="en-US" dirty="0"/>
              <a:t>Authors</a:t>
            </a:r>
          </a:p>
        </p:txBody>
      </p:sp>
      <p:sp>
        <p:nvSpPr>
          <p:cNvPr id="29" name="CN"/>
          <p:cNvSpPr>
            <a:spLocks noGrp="1"/>
          </p:cNvSpPr>
          <p:nvPr>
            <p:ph sz="quarter" idx="19" hasCustomPrompt="1"/>
          </p:nvPr>
        </p:nvSpPr>
        <p:spPr>
          <a:xfrm>
            <a:off x="203200" y="3733800"/>
            <a:ext cx="11785600" cy="533400"/>
          </a:xfrm>
          <a:prstGeom prst="rect">
            <a:avLst/>
          </a:prstGeom>
        </p:spPr>
        <p:txBody>
          <a:bodyPr/>
          <a:lstStyle>
            <a:lvl1pPr marL="0" indent="0" algn="ctr">
              <a:buNone/>
              <a:defRPr sz="4000" b="1" i="0" baseline="0">
                <a:solidFill>
                  <a:schemeClr val="accent1"/>
                </a:solidFill>
                <a:latin typeface="Rockwell" panose="02060603020205020403" pitchFamily="18" charset="0"/>
                <a:ea typeface="Rockwell" panose="02060603020205020403" pitchFamily="18" charset="0"/>
                <a:cs typeface="Calibri" charset="0"/>
              </a:defRPr>
            </a:lvl1pPr>
          </a:lstStyle>
          <a:p>
            <a:pPr lvl="0"/>
            <a:r>
              <a:rPr lang="en-US" dirty="0"/>
              <a:t>Chapter #</a:t>
            </a:r>
          </a:p>
        </p:txBody>
      </p:sp>
      <p:sp>
        <p:nvSpPr>
          <p:cNvPr id="31" name="CT"/>
          <p:cNvSpPr>
            <a:spLocks noGrp="1"/>
          </p:cNvSpPr>
          <p:nvPr>
            <p:ph sz="quarter" idx="20" hasCustomPrompt="1"/>
          </p:nvPr>
        </p:nvSpPr>
        <p:spPr>
          <a:xfrm>
            <a:off x="203200" y="4267200"/>
            <a:ext cx="11785600" cy="2438400"/>
          </a:xfrm>
          <a:prstGeom prst="rect">
            <a:avLst/>
          </a:prstGeom>
        </p:spPr>
        <p:txBody>
          <a:bodyPr anchor="ctr"/>
          <a:lstStyle>
            <a:lvl1pPr marL="0" indent="0" algn="ctr">
              <a:buNone/>
              <a:defRPr sz="3800" b="0" i="0">
                <a:latin typeface="Rockwell" panose="02060603020205020403" pitchFamily="18" charset="0"/>
                <a:ea typeface="Rockwell" panose="02060603020205020403" pitchFamily="18" charset="0"/>
                <a:cs typeface="Calibr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Chapter Title</a:t>
            </a:r>
          </a:p>
        </p:txBody>
      </p:sp>
      <p:pic>
        <p:nvPicPr>
          <p:cNvPr id="7" name="Logo" descr="Wiley logo">
            <a:extLst>
              <a:ext uri="{FF2B5EF4-FFF2-40B4-BE49-F238E27FC236}">
                <a16:creationId xmlns:a16="http://schemas.microsoft.com/office/drawing/2014/main" id="{1CC0F078-2DC6-4DF4-8EFF-9090DEF74DBA}"/>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3408248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6" name="Title 1"/>
          <p:cNvSpPr>
            <a:spLocks noGrp="1"/>
          </p:cNvSpPr>
          <p:nvPr>
            <p:ph type="title"/>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endParaRPr lang="en-US" dirty="0"/>
          </a:p>
        </p:txBody>
      </p:sp>
      <p:sp>
        <p:nvSpPr>
          <p:cNvPr id="8" name="COBBL"/>
          <p:cNvSpPr>
            <a:spLocks noGrp="1"/>
          </p:cNvSpPr>
          <p:nvPr>
            <p:ph sz="quarter" idx="12"/>
          </p:nvPr>
        </p:nvSpPr>
        <p:spPr>
          <a:xfrm>
            <a:off x="406400" y="1752600"/>
            <a:ext cx="11379200" cy="4495800"/>
          </a:xfrm>
          <a:prstGeom prst="rect">
            <a:avLst/>
          </a:prstGeom>
        </p:spPr>
        <p:txBody>
          <a:bodyPr>
            <a:normAutofit/>
          </a:bodyPr>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a:buChar char="•"/>
              <a:tabLst/>
              <a:defRPr sz="2800" b="0" i="0" baseline="0">
                <a:latin typeface="Rockwell" panose="02060603020205020403" pitchFamily="18" charset="0"/>
                <a:ea typeface="Rockwell" panose="02060603020205020403" pitchFamily="18" charset="0"/>
                <a:cs typeface="Calibri" charset="0"/>
              </a:defRPr>
            </a:lvl1pPr>
            <a:lvl2pPr marL="621792" marR="0" indent="-320040" algn="l" defTabSz="914400" rtl="0" eaLnBrk="1" fontAlgn="auto" latinLnBrk="0" hangingPunct="1">
              <a:lnSpc>
                <a:spcPct val="90000"/>
              </a:lnSpc>
              <a:spcBef>
                <a:spcPts val="500"/>
              </a:spcBef>
              <a:spcAft>
                <a:spcPts val="0"/>
              </a:spcAft>
              <a:buClr>
                <a:schemeClr val="accent2"/>
              </a:buClr>
              <a:buSzPct val="80000"/>
              <a:buFont typeface="Courier New" charset="0"/>
              <a:buChar char="o"/>
              <a:tabLst/>
              <a:defRPr sz="2400" b="0" i="0" baseline="0">
                <a:latin typeface="Calibri" charset="0"/>
                <a:ea typeface="Calibri" charset="0"/>
                <a:cs typeface="Calibri" charset="0"/>
              </a:defRPr>
            </a:lvl2pPr>
            <a:lvl3pPr>
              <a:defRPr sz="20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endParaRPr lang="en-US" dirty="0"/>
          </a:p>
        </p:txBody>
      </p:sp>
      <p:sp>
        <p:nvSpPr>
          <p:cNvPr id="4" name="Slide Number Placeholder 3"/>
          <p:cNvSpPr>
            <a:spLocks noGrp="1"/>
          </p:cNvSpPr>
          <p:nvPr>
            <p:ph type="sldNum" sz="quarter" idx="11"/>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3" name="Footer Placeholder 2"/>
          <p:cNvSpPr>
            <a:spLocks noGrp="1"/>
          </p:cNvSpPr>
          <p:nvPr>
            <p:ph type="ftr" sz="quarter" idx="10"/>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pic>
        <p:nvPicPr>
          <p:cNvPr id="7" name="Logo" descr="Wiley logo">
            <a:extLst>
              <a:ext uri="{FF2B5EF4-FFF2-40B4-BE49-F238E27FC236}">
                <a16:creationId xmlns:a16="http://schemas.microsoft.com/office/drawing/2014/main" id="{A48AB3BD-5D93-4EB6-AA72-ED91BD372EBD}"/>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677899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8" name="Title 1"/>
          <p:cNvSpPr>
            <a:spLocks noGrp="1"/>
          </p:cNvSpPr>
          <p:nvPr>
            <p:ph type="title"/>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endParaRPr lang="en-US" dirty="0"/>
          </a:p>
        </p:txBody>
      </p:sp>
      <p:sp>
        <p:nvSpPr>
          <p:cNvPr id="6" name="COBNL1"/>
          <p:cNvSpPr>
            <a:spLocks noGrp="1"/>
          </p:cNvSpPr>
          <p:nvPr>
            <p:ph sz="quarter" idx="14"/>
          </p:nvPr>
        </p:nvSpPr>
        <p:spPr>
          <a:xfrm>
            <a:off x="406400" y="1752600"/>
            <a:ext cx="5384800" cy="1371600"/>
          </a:xfrm>
          <a:prstGeom prst="rect">
            <a:avLst/>
          </a:prstGeom>
        </p:spPr>
        <p:txBody>
          <a:bodyPr numCol="1" spcCol="548640">
            <a:normAutofit/>
          </a:bodyPr>
          <a:lstStyle>
            <a:lvl1pPr marL="457200" marR="0" indent="-4572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7" name="COBNL2"/>
          <p:cNvSpPr>
            <a:spLocks noGrp="1"/>
          </p:cNvSpPr>
          <p:nvPr>
            <p:ph sz="quarter" idx="15"/>
          </p:nvPr>
        </p:nvSpPr>
        <p:spPr>
          <a:xfrm>
            <a:off x="6356349" y="1752600"/>
            <a:ext cx="5384800" cy="1371600"/>
          </a:xfrm>
          <a:prstGeom prst="rect">
            <a:avLst/>
          </a:prstGeom>
        </p:spPr>
        <p:txBody>
          <a:bodyPr numCol="1" spcCol="548640">
            <a:normAutofit/>
          </a:bodyPr>
          <a:lstStyle>
            <a:lvl1pPr marL="292608" marR="0" indent="-292608"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
        <p:nvSpPr>
          <p:cNvPr id="5" name="Content Placeholder 4">
            <a:extLst>
              <a:ext uri="{FF2B5EF4-FFF2-40B4-BE49-F238E27FC236}">
                <a16:creationId xmlns:a16="http://schemas.microsoft.com/office/drawing/2014/main" id="{F8267582-21F3-4954-84AF-13DDEB7A8F74}"/>
              </a:ext>
            </a:extLst>
          </p:cNvPr>
          <p:cNvSpPr>
            <a:spLocks noGrp="1"/>
          </p:cNvSpPr>
          <p:nvPr>
            <p:ph sz="quarter" idx="16"/>
          </p:nvPr>
        </p:nvSpPr>
        <p:spPr>
          <a:xfrm>
            <a:off x="406400" y="3429000"/>
            <a:ext cx="5384800" cy="1676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2F437F6-3F4A-47B3-95C9-22D0DE01F5B1}"/>
              </a:ext>
            </a:extLst>
          </p:cNvPr>
          <p:cNvSpPr>
            <a:spLocks noGrp="1"/>
          </p:cNvSpPr>
          <p:nvPr>
            <p:ph sz="quarter" idx="17"/>
          </p:nvPr>
        </p:nvSpPr>
        <p:spPr>
          <a:xfrm>
            <a:off x="6356350" y="3429000"/>
            <a:ext cx="5384800" cy="167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Logo" descr="Wiley logo">
            <a:extLst>
              <a:ext uri="{FF2B5EF4-FFF2-40B4-BE49-F238E27FC236}">
                <a16:creationId xmlns:a16="http://schemas.microsoft.com/office/drawing/2014/main" id="{DB89BECA-8872-4A22-B4C1-03BE4BEBA2DC}"/>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3587102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hapter Outline: Version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699" y="777241"/>
            <a:ext cx="11391901"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Chapter Outline</a:t>
            </a:r>
          </a:p>
        </p:txBody>
      </p:sp>
      <p:sp>
        <p:nvSpPr>
          <p:cNvPr id="13" name="COBBL"/>
          <p:cNvSpPr>
            <a:spLocks noGrp="1"/>
          </p:cNvSpPr>
          <p:nvPr>
            <p:ph sz="quarter" idx="10" hasCustomPrompt="1"/>
          </p:nvPr>
        </p:nvSpPr>
        <p:spPr>
          <a:xfrm>
            <a:off x="406400" y="1752600"/>
            <a:ext cx="11379200" cy="4495800"/>
          </a:xfrm>
          <a:prstGeom prst="rect">
            <a:avLst/>
          </a:prstGeom>
        </p:spPr>
        <p:txBody>
          <a:bodyPr/>
          <a:lstStyle>
            <a:lvl1pPr marL="295275" indent="-295275">
              <a:buClr>
                <a:schemeClr val="accent2"/>
              </a:buClr>
              <a:tabLst/>
              <a:defRPr sz="2800" b="0" i="0" baseline="0">
                <a:latin typeface="Rockwell" panose="02060603020205020403" pitchFamily="18" charset="0"/>
                <a:ea typeface="Rockwell" panose="02060603020205020403" pitchFamily="18" charset="0"/>
                <a:cs typeface="Calibri"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This Is a Sample Outline for One-Column</a:t>
            </a:r>
          </a:p>
          <a:p>
            <a:pPr lvl="0"/>
            <a:r>
              <a:rPr lang="en-US" dirty="0"/>
              <a:t>It Is One-Column Only</a:t>
            </a:r>
          </a:p>
          <a:p>
            <a:pPr lvl="0"/>
            <a:r>
              <a:rPr lang="en-US" dirty="0"/>
              <a:t>This Outline Has H1 Headings Only</a:t>
            </a:r>
          </a:p>
          <a:p>
            <a:pPr lvl="0"/>
            <a:r>
              <a:rPr lang="en-US" dirty="0"/>
              <a:t>The Headings Are in Title Case, Matching the </a:t>
            </a:r>
            <a:r>
              <a:rPr lang="en-US" dirty="0" err="1"/>
              <a:t>eText</a:t>
            </a:r>
            <a:r>
              <a:rPr lang="en-US" dirty="0"/>
              <a:t>; This Can Vary by Title</a:t>
            </a:r>
          </a:p>
          <a:p>
            <a:pPr lvl="0"/>
            <a:r>
              <a:rPr lang="en-US" dirty="0"/>
              <a:t>This List Is Bulleted</a:t>
            </a:r>
          </a:p>
          <a:p>
            <a:pPr lvl="0"/>
            <a:r>
              <a:rPr lang="en-US" dirty="0"/>
              <a:t>The Outline Slide Has a Footer</a:t>
            </a:r>
          </a:p>
          <a:p>
            <a:pPr lvl="0"/>
            <a:r>
              <a:rPr lang="en-US" dirty="0"/>
              <a:t>Outline Items Usually Have No Ending Punctuation</a:t>
            </a:r>
          </a:p>
        </p:txBody>
      </p:sp>
      <p:sp>
        <p:nvSpPr>
          <p:cNvPr id="4" name="Slide Number Placeholder 3"/>
          <p:cNvSpPr>
            <a:spLocks noGrp="1"/>
          </p:cNvSpPr>
          <p:nvPr>
            <p:ph type="sldNum" sz="quarter" idx="12"/>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3" name="Footer Placeholder 2"/>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pic>
        <p:nvPicPr>
          <p:cNvPr id="6" name="Logo" descr="Wiley logo">
            <a:extLst>
              <a:ext uri="{FF2B5EF4-FFF2-40B4-BE49-F238E27FC236}">
                <a16:creationId xmlns:a16="http://schemas.microsoft.com/office/drawing/2014/main" id="{4810B828-464A-4CCC-BCF0-683172977E1E}"/>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11495864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8" name="Title 1"/>
          <p:cNvSpPr>
            <a:spLocks noGrp="1"/>
          </p:cNvSpPr>
          <p:nvPr>
            <p:ph type="title"/>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endParaRPr lang="en-US" dirty="0"/>
          </a:p>
        </p:txBody>
      </p:sp>
      <p:sp>
        <p:nvSpPr>
          <p:cNvPr id="6" name="COBNL1"/>
          <p:cNvSpPr>
            <a:spLocks noGrp="1"/>
          </p:cNvSpPr>
          <p:nvPr>
            <p:ph sz="quarter" idx="14"/>
          </p:nvPr>
        </p:nvSpPr>
        <p:spPr>
          <a:xfrm>
            <a:off x="406400" y="1752600"/>
            <a:ext cx="5384800" cy="4419600"/>
          </a:xfrm>
          <a:prstGeom prst="rect">
            <a:avLst/>
          </a:prstGeom>
        </p:spPr>
        <p:txBody>
          <a:bodyPr numCol="1" spcCol="548640">
            <a:normAutofit/>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7" name="COBNL2"/>
          <p:cNvSpPr>
            <a:spLocks noGrp="1"/>
          </p:cNvSpPr>
          <p:nvPr>
            <p:ph sz="quarter" idx="15"/>
          </p:nvPr>
        </p:nvSpPr>
        <p:spPr>
          <a:xfrm>
            <a:off x="6356349" y="1752600"/>
            <a:ext cx="5384800" cy="4419600"/>
          </a:xfrm>
          <a:prstGeom prst="rect">
            <a:avLst/>
          </a:prstGeom>
        </p:spPr>
        <p:txBody>
          <a:bodyPr numCol="1" spcCol="548640">
            <a:normAutofit/>
          </a:bodyPr>
          <a:lstStyle>
            <a:lvl1pPr marL="292608" marR="0" indent="-29260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pic>
        <p:nvPicPr>
          <p:cNvPr id="9" name="Logo" descr="Wiley logo">
            <a:extLst>
              <a:ext uri="{FF2B5EF4-FFF2-40B4-BE49-F238E27FC236}">
                <a16:creationId xmlns:a16="http://schemas.microsoft.com/office/drawing/2014/main" id="{880982F8-D196-4E17-906B-CCD3F836D221}"/>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301086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Outline: Version B">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Chapter Outline</a:t>
            </a:r>
          </a:p>
        </p:txBody>
      </p:sp>
      <p:sp>
        <p:nvSpPr>
          <p:cNvPr id="6" name="COBBL 2-col"/>
          <p:cNvSpPr>
            <a:spLocks noGrp="1"/>
          </p:cNvSpPr>
          <p:nvPr>
            <p:ph sz="quarter" idx="12" hasCustomPrompt="1"/>
          </p:nvPr>
        </p:nvSpPr>
        <p:spPr>
          <a:xfrm>
            <a:off x="406400" y="1752600"/>
            <a:ext cx="11379200" cy="4603750"/>
          </a:xfrm>
          <a:prstGeom prst="rect">
            <a:avLst/>
          </a:prstGeom>
        </p:spPr>
        <p:txBody>
          <a:bodyPr numCol="2" spcCol="548640"/>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a:buChar char="•"/>
              <a:tabLst/>
              <a:defRPr sz="2800" b="0" i="0" baseline="0">
                <a:latin typeface="Rockwell" panose="02060603020205020403" pitchFamily="18" charset="0"/>
                <a:ea typeface="Rockwell" panose="02060603020205020403" pitchFamily="18" charset="0"/>
                <a:cs typeface="Calibri"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This Is a Sample Outline For Two-Column</a:t>
            </a:r>
          </a:p>
          <a:p>
            <a:pPr lvl="0"/>
            <a:r>
              <a:rPr lang="en-US" dirty="0"/>
              <a:t>This Outline Has No Sub-lists</a:t>
            </a:r>
          </a:p>
          <a:p>
            <a:pPr lvl="0"/>
            <a:r>
              <a:rPr lang="en-US" dirty="0"/>
              <a:t>This List Is Bulleted</a:t>
            </a:r>
          </a:p>
          <a:p>
            <a:pPr lvl="0"/>
            <a:r>
              <a:rPr lang="en-US" dirty="0"/>
              <a:t>The Outline Slide Has A Footer</a:t>
            </a:r>
          </a:p>
          <a:p>
            <a:pPr lvl="0"/>
            <a:r>
              <a:rPr lang="en-US" dirty="0"/>
              <a:t>Outline Items Usually Have No Ending Punctuation</a:t>
            </a:r>
          </a:p>
          <a:p>
            <a:pPr lvl="0"/>
            <a:r>
              <a:rPr lang="en-US" dirty="0"/>
              <a:t>This is Another Heading</a:t>
            </a:r>
          </a:p>
          <a:p>
            <a:pPr lvl="0"/>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lvl="0"/>
            <a:endParaRPr lang="en-US" dirty="0"/>
          </a:p>
        </p:txBody>
      </p:sp>
      <p:sp>
        <p:nvSpPr>
          <p:cNvPr id="7" name="Slide Number Placeholder 6"/>
          <p:cNvSpPr>
            <a:spLocks noGrp="1"/>
          </p:cNvSpPr>
          <p:nvPr>
            <p:ph type="sldNum" sz="quarter" idx="14"/>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2" name="Footer Placeholder 1"/>
          <p:cNvSpPr>
            <a:spLocks noGrp="1"/>
          </p:cNvSpPr>
          <p:nvPr>
            <p:ph type="ftr" sz="quarter" idx="13"/>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9936007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wo Columns">
    <p:spTree>
      <p:nvGrpSpPr>
        <p:cNvPr id="1" name=""/>
        <p:cNvGrpSpPr/>
        <p:nvPr/>
      </p:nvGrpSpPr>
      <p:grpSpPr>
        <a:xfrm>
          <a:off x="0" y="0"/>
          <a:ext cx="0" cy="0"/>
          <a:chOff x="0" y="0"/>
          <a:chExt cx="0" cy="0"/>
        </a:xfrm>
      </p:grpSpPr>
      <p:sp>
        <p:nvSpPr>
          <p:cNvPr id="8" name="Title 1"/>
          <p:cNvSpPr>
            <a:spLocks noGrp="1"/>
          </p:cNvSpPr>
          <p:nvPr>
            <p:ph type="title"/>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endParaRPr lang="en-US" dirty="0"/>
          </a:p>
        </p:txBody>
      </p:sp>
      <p:sp>
        <p:nvSpPr>
          <p:cNvPr id="6" name="COBNL1"/>
          <p:cNvSpPr>
            <a:spLocks noGrp="1"/>
          </p:cNvSpPr>
          <p:nvPr>
            <p:ph sz="quarter" idx="14"/>
          </p:nvPr>
        </p:nvSpPr>
        <p:spPr>
          <a:xfrm>
            <a:off x="406400" y="1752600"/>
            <a:ext cx="5384800" cy="1371600"/>
          </a:xfrm>
          <a:prstGeom prst="rect">
            <a:avLst/>
          </a:prstGeom>
        </p:spPr>
        <p:txBody>
          <a:bodyPr numCol="1" spcCol="548640">
            <a:normAutofit/>
          </a:bodyPr>
          <a:lstStyle>
            <a:lvl1pPr marL="457200" marR="0" indent="-4572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7" name="COBNL2"/>
          <p:cNvSpPr>
            <a:spLocks noGrp="1"/>
          </p:cNvSpPr>
          <p:nvPr>
            <p:ph sz="quarter" idx="15"/>
          </p:nvPr>
        </p:nvSpPr>
        <p:spPr>
          <a:xfrm>
            <a:off x="6356349" y="1752600"/>
            <a:ext cx="5384800" cy="1371600"/>
          </a:xfrm>
          <a:prstGeom prst="rect">
            <a:avLst/>
          </a:prstGeom>
        </p:spPr>
        <p:txBody>
          <a:bodyPr numCol="1" spcCol="548640">
            <a:normAutofit/>
          </a:bodyPr>
          <a:lstStyle>
            <a:lvl1pPr marL="292608" marR="0" indent="-292608"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Rockwell" panose="02060603020205020403" pitchFamily="18" charset="0"/>
                <a:ea typeface="Rockwell" panose="02060603020205020403" pitchFamily="18" charset="0"/>
                <a:cs typeface="Calibri" charset="0"/>
              </a:defRPr>
            </a:lvl1pPr>
          </a:lstStyle>
          <a:p>
            <a:pPr lvl="0"/>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
        <p:nvSpPr>
          <p:cNvPr id="5" name="Content Placeholder 4">
            <a:extLst>
              <a:ext uri="{FF2B5EF4-FFF2-40B4-BE49-F238E27FC236}">
                <a16:creationId xmlns:a16="http://schemas.microsoft.com/office/drawing/2014/main" id="{F8267582-21F3-4954-84AF-13DDEB7A8F74}"/>
              </a:ext>
            </a:extLst>
          </p:cNvPr>
          <p:cNvSpPr>
            <a:spLocks noGrp="1"/>
          </p:cNvSpPr>
          <p:nvPr>
            <p:ph sz="quarter" idx="16"/>
          </p:nvPr>
        </p:nvSpPr>
        <p:spPr>
          <a:xfrm>
            <a:off x="6356349" y="5181600"/>
            <a:ext cx="5384800" cy="1066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2F437F6-3F4A-47B3-95C9-22D0DE01F5B1}"/>
              </a:ext>
            </a:extLst>
          </p:cNvPr>
          <p:cNvSpPr>
            <a:spLocks noGrp="1"/>
          </p:cNvSpPr>
          <p:nvPr>
            <p:ph sz="quarter" idx="17"/>
          </p:nvPr>
        </p:nvSpPr>
        <p:spPr>
          <a:xfrm>
            <a:off x="6356349" y="3352800"/>
            <a:ext cx="5384800" cy="167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4">
            <a:extLst>
              <a:ext uri="{FF2B5EF4-FFF2-40B4-BE49-F238E27FC236}">
                <a16:creationId xmlns:a16="http://schemas.microsoft.com/office/drawing/2014/main" id="{E6F04067-ED34-9E1D-053C-78D9824ED650}"/>
              </a:ext>
            </a:extLst>
          </p:cNvPr>
          <p:cNvSpPr>
            <a:spLocks noGrp="1"/>
          </p:cNvSpPr>
          <p:nvPr>
            <p:ph sz="quarter" idx="18"/>
          </p:nvPr>
        </p:nvSpPr>
        <p:spPr>
          <a:xfrm>
            <a:off x="406400" y="5181600"/>
            <a:ext cx="5384800" cy="1066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4">
            <a:extLst>
              <a:ext uri="{FF2B5EF4-FFF2-40B4-BE49-F238E27FC236}">
                <a16:creationId xmlns:a16="http://schemas.microsoft.com/office/drawing/2014/main" id="{A59A96E8-009D-95C7-A96B-2527DCFD2EA1}"/>
              </a:ext>
            </a:extLst>
          </p:cNvPr>
          <p:cNvSpPr>
            <a:spLocks noGrp="1"/>
          </p:cNvSpPr>
          <p:nvPr>
            <p:ph sz="quarter" idx="19"/>
          </p:nvPr>
        </p:nvSpPr>
        <p:spPr>
          <a:xfrm>
            <a:off x="417322" y="3340925"/>
            <a:ext cx="5384800" cy="1676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Logo" descr="Wiley logo">
            <a:extLst>
              <a:ext uri="{FF2B5EF4-FFF2-40B4-BE49-F238E27FC236}">
                <a16:creationId xmlns:a16="http://schemas.microsoft.com/office/drawing/2014/main" id="{69C3F669-F510-4E2D-ADEA-8190C60B0ABB}"/>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44279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Outline: Version C1 (singl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Chapter Outline</a:t>
            </a:r>
          </a:p>
        </p:txBody>
      </p:sp>
      <p:sp>
        <p:nvSpPr>
          <p:cNvPr id="6" name="COBNL"/>
          <p:cNvSpPr>
            <a:spLocks noGrp="1"/>
          </p:cNvSpPr>
          <p:nvPr>
            <p:ph sz="quarter" idx="12" hasCustomPrompt="1"/>
          </p:nvPr>
        </p:nvSpPr>
        <p:spPr>
          <a:xfrm>
            <a:off x="406400" y="1752600"/>
            <a:ext cx="11379200" cy="4495800"/>
          </a:xfrm>
          <a:prstGeom prst="rect">
            <a:avLst/>
          </a:prstGeom>
        </p:spPr>
        <p:txBody>
          <a:bodyPr/>
          <a:lstStyle>
            <a:lvl1pPr marL="514350" indent="-514350">
              <a:buClr>
                <a:schemeClr val="accent2"/>
              </a:buClr>
              <a:buFont typeface="+mj-lt"/>
              <a:buAutoNum type="arabicPeriod"/>
              <a:defRPr sz="2800" b="0" i="0" baseline="0">
                <a:latin typeface="Rockwell" panose="02060603020205020403" pitchFamily="18" charset="0"/>
                <a:ea typeface="Rockwell" panose="02060603020205020403" pitchFamily="18" charset="0"/>
                <a:cs typeface="Calibri"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This Is a Sample Outline for One-Column</a:t>
            </a:r>
          </a:p>
          <a:p>
            <a:pPr lvl="0"/>
            <a:r>
              <a:rPr lang="en-US" dirty="0"/>
              <a:t>It Is One-Column Only</a:t>
            </a:r>
          </a:p>
          <a:p>
            <a:pPr lvl="0"/>
            <a:r>
              <a:rPr lang="en-US" dirty="0"/>
              <a:t>This Outline Has H1 Headings Only</a:t>
            </a:r>
          </a:p>
          <a:p>
            <a:pPr lvl="0"/>
            <a:r>
              <a:rPr lang="en-US" dirty="0"/>
              <a:t>The Headings Are in Title Case, Matching the </a:t>
            </a:r>
            <a:r>
              <a:rPr lang="en-US" dirty="0" err="1"/>
              <a:t>eText</a:t>
            </a:r>
            <a:r>
              <a:rPr lang="en-US" dirty="0"/>
              <a:t>; This Can Vary by Title</a:t>
            </a:r>
          </a:p>
          <a:p>
            <a:pPr lvl="0"/>
            <a:r>
              <a:rPr lang="en-US" dirty="0"/>
              <a:t>This List Is Numbered</a:t>
            </a:r>
          </a:p>
          <a:p>
            <a:pPr lvl="0"/>
            <a:r>
              <a:rPr lang="en-US" dirty="0"/>
              <a:t>The Outline Slide Has a Footer</a:t>
            </a:r>
          </a:p>
          <a:p>
            <a:pPr lvl="0"/>
            <a:r>
              <a:rPr lang="en-US" dirty="0"/>
              <a:t>Outline Items Usually Have No Ending Punctuation</a:t>
            </a:r>
          </a:p>
        </p:txBody>
      </p:sp>
      <p:sp>
        <p:nvSpPr>
          <p:cNvPr id="7" name="Slide Number Placeholder 6"/>
          <p:cNvSpPr>
            <a:spLocks noGrp="1"/>
          </p:cNvSpPr>
          <p:nvPr>
            <p:ph type="sldNum" sz="quarter" idx="14"/>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2" name="Footer Placeholder 1"/>
          <p:cNvSpPr>
            <a:spLocks noGrp="1"/>
          </p:cNvSpPr>
          <p:nvPr>
            <p:ph type="ftr" sz="quarter" idx="13"/>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786427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Outline: Version C2 (doubl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Chapter Outline</a:t>
            </a:r>
          </a:p>
        </p:txBody>
      </p:sp>
      <p:sp>
        <p:nvSpPr>
          <p:cNvPr id="10" name="COBNL"/>
          <p:cNvSpPr>
            <a:spLocks noGrp="1"/>
          </p:cNvSpPr>
          <p:nvPr>
            <p:ph sz="quarter" idx="14" hasCustomPrompt="1"/>
          </p:nvPr>
        </p:nvSpPr>
        <p:spPr>
          <a:xfrm>
            <a:off x="406400" y="1752600"/>
            <a:ext cx="11379200" cy="4114800"/>
          </a:xfrm>
          <a:prstGeom prst="rect">
            <a:avLst/>
          </a:prstGeom>
        </p:spPr>
        <p:txBody>
          <a:bodyPr/>
          <a:lstStyle>
            <a:lvl1pPr marL="803275" indent="-803275">
              <a:buNone/>
              <a:tabLst/>
              <a:defRPr sz="2800" b="0" i="0" baseline="0">
                <a:latin typeface="Rockwell" panose="02060603020205020403" pitchFamily="18" charset="0"/>
                <a:ea typeface="Rockwell" panose="02060603020205020403" pitchFamily="18" charset="0"/>
                <a:cs typeface="Calibri" charset="0"/>
              </a:defRPr>
            </a:lvl1pPr>
          </a:lstStyle>
          <a:p>
            <a:pPr lvl="0"/>
            <a:r>
              <a:rPr lang="en-US" dirty="0"/>
              <a:t>1.1	This Is a Sample Outline for One-Column and Double-numbered</a:t>
            </a:r>
          </a:p>
          <a:p>
            <a:pPr lvl="0"/>
            <a:r>
              <a:rPr lang="en-US" dirty="0"/>
              <a:t>1.2	It is One-column Only</a:t>
            </a:r>
          </a:p>
          <a:p>
            <a:pPr lvl="0"/>
            <a:r>
              <a:rPr lang="en-US" dirty="0"/>
              <a:t>1.3	This Outline Has No Sub-lists</a:t>
            </a:r>
          </a:p>
          <a:p>
            <a:pPr lvl="0"/>
            <a:r>
              <a:rPr lang="en-US" dirty="0"/>
              <a:t>1.4	This List Is Double-numbered</a:t>
            </a:r>
          </a:p>
          <a:p>
            <a:pPr lvl="0"/>
            <a:r>
              <a:rPr lang="en-US" dirty="0"/>
              <a:t>1.5	The Outline Slide Has a Footer</a:t>
            </a:r>
          </a:p>
          <a:p>
            <a:pPr lvl="0"/>
            <a:r>
              <a:rPr lang="en-US" dirty="0"/>
              <a:t>10.6	Outline Items Usually Have No Ending Punctuation</a:t>
            </a:r>
          </a:p>
        </p:txBody>
      </p:sp>
      <p:sp>
        <p:nvSpPr>
          <p:cNvPr id="8" name="Slide Number Placeholder 7"/>
          <p:cNvSpPr>
            <a:spLocks noGrp="1"/>
          </p:cNvSpPr>
          <p:nvPr>
            <p:ph type="sldNum" sz="quarter" idx="16"/>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2" name="Footer Placeholder 1"/>
          <p:cNvSpPr>
            <a:spLocks noGrp="1"/>
          </p:cNvSpPr>
          <p:nvPr>
            <p:ph type="ftr" sz="quarter" idx="15"/>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12357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6" name="Title 1"/>
          <p:cNvSpPr>
            <a:spLocks noGrp="1"/>
          </p:cNvSpPr>
          <p:nvPr>
            <p:ph type="title"/>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endParaRPr lang="en-US" dirty="0"/>
          </a:p>
        </p:txBody>
      </p:sp>
      <p:sp>
        <p:nvSpPr>
          <p:cNvPr id="8" name="COBBL"/>
          <p:cNvSpPr>
            <a:spLocks noGrp="1"/>
          </p:cNvSpPr>
          <p:nvPr>
            <p:ph sz="quarter" idx="12"/>
          </p:nvPr>
        </p:nvSpPr>
        <p:spPr>
          <a:xfrm>
            <a:off x="406400" y="1752600"/>
            <a:ext cx="11379200" cy="4495800"/>
          </a:xfrm>
          <a:prstGeom prst="rect">
            <a:avLst/>
          </a:prstGeom>
        </p:spPr>
        <p:txBody>
          <a:bodyPr>
            <a:normAutofit/>
          </a:bodyPr>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a:buChar char="•"/>
              <a:tabLst/>
              <a:defRPr sz="2800" b="0" i="0" baseline="0">
                <a:latin typeface="Rockwell" panose="02060603020205020403" pitchFamily="18" charset="0"/>
                <a:ea typeface="Rockwell" panose="02060603020205020403" pitchFamily="18" charset="0"/>
                <a:cs typeface="Calibri" charset="0"/>
              </a:defRPr>
            </a:lvl1pPr>
            <a:lvl2pPr marL="621792" marR="0" indent="-320040" algn="l" defTabSz="914400" rtl="0" eaLnBrk="1" fontAlgn="auto" latinLnBrk="0" hangingPunct="1">
              <a:lnSpc>
                <a:spcPct val="90000"/>
              </a:lnSpc>
              <a:spcBef>
                <a:spcPts val="500"/>
              </a:spcBef>
              <a:spcAft>
                <a:spcPts val="0"/>
              </a:spcAft>
              <a:buClr>
                <a:schemeClr val="accent2"/>
              </a:buClr>
              <a:buSzPct val="80000"/>
              <a:buFont typeface="Courier New" charset="0"/>
              <a:buChar char="o"/>
              <a:tabLst/>
              <a:defRPr sz="2400" b="0" i="0" baseline="0">
                <a:latin typeface="Calibri" charset="0"/>
                <a:ea typeface="Calibri" charset="0"/>
                <a:cs typeface="Calibri" charset="0"/>
              </a:defRPr>
            </a:lvl2pPr>
            <a:lvl3pPr>
              <a:defRPr sz="20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endParaRPr lang="en-US" dirty="0"/>
          </a:p>
        </p:txBody>
      </p:sp>
      <p:sp>
        <p:nvSpPr>
          <p:cNvPr id="4" name="Slide Number Placeholder 3"/>
          <p:cNvSpPr>
            <a:spLocks noGrp="1"/>
          </p:cNvSpPr>
          <p:nvPr>
            <p:ph type="sldNum" sz="quarter" idx="11"/>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3" name="Footer Placeholder 2"/>
          <p:cNvSpPr>
            <a:spLocks noGrp="1"/>
          </p:cNvSpPr>
          <p:nvPr>
            <p:ph type="ftr" sz="quarter" idx="10"/>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pic>
        <p:nvPicPr>
          <p:cNvPr id="7" name="Logo" descr="Wiley logo">
            <a:extLst>
              <a:ext uri="{FF2B5EF4-FFF2-40B4-BE49-F238E27FC236}">
                <a16:creationId xmlns:a16="http://schemas.microsoft.com/office/drawing/2014/main" id="{A48AB3BD-5D93-4EB6-AA72-ED91BD372EBD}"/>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83790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Outline: Version E1 (sing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Rockwell" panose="02060603020205020403" pitchFamily="18" charset="0"/>
                <a:ea typeface="Rockwell" panose="02060603020205020403" pitchFamily="18" charset="0"/>
                <a:cs typeface="Calibri" charset="0"/>
              </a:defRPr>
            </a:lvl1pPr>
          </a:lstStyle>
          <a:p>
            <a:r>
              <a:rPr lang="en-US" dirty="0"/>
              <a:t>Chapter Outline</a:t>
            </a:r>
          </a:p>
        </p:txBody>
      </p:sp>
      <p:sp>
        <p:nvSpPr>
          <p:cNvPr id="6" name="COBNL"/>
          <p:cNvSpPr>
            <a:spLocks noGrp="1"/>
          </p:cNvSpPr>
          <p:nvPr>
            <p:ph sz="quarter" idx="14" hasCustomPrompt="1"/>
          </p:nvPr>
        </p:nvSpPr>
        <p:spPr>
          <a:xfrm>
            <a:off x="406400" y="1752600"/>
            <a:ext cx="11379200" cy="4419600"/>
          </a:xfrm>
          <a:prstGeom prst="rect">
            <a:avLst/>
          </a:prstGeom>
        </p:spPr>
        <p:txBody>
          <a:bodyPr/>
          <a:lstStyle>
            <a:lvl1pPr marL="465138" indent="-465138">
              <a:buClr>
                <a:schemeClr val="accent2"/>
              </a:buClr>
              <a:buFont typeface="+mj-lt"/>
              <a:buAutoNum type="arabicPeriod"/>
              <a:tabLst/>
              <a:defRPr sz="2800" b="0" i="0" baseline="0">
                <a:latin typeface="Rockwell" panose="02060603020205020403" pitchFamily="18" charset="0"/>
                <a:ea typeface="Rockwell" panose="02060603020205020403" pitchFamily="18" charset="0"/>
                <a:cs typeface="Calibri" charset="0"/>
              </a:defRPr>
            </a:lvl1pPr>
            <a:lvl2pPr marL="803275" indent="-282575">
              <a:buClr>
                <a:schemeClr val="accent2"/>
              </a:buClr>
              <a:tabLst/>
              <a:defRPr sz="2400" b="0" i="0" baseline="0">
                <a:latin typeface="Rockwell" panose="02060603020205020403" pitchFamily="18" charset="0"/>
                <a:ea typeface="Rockwell" panose="02060603020205020403" pitchFamily="18" charset="0"/>
                <a:cs typeface="Calibri" charset="0"/>
              </a:defRPr>
            </a:lvl2pPr>
            <a:lvl3pPr marL="803275" marR="0" indent="-282575" algn="l" defTabSz="914400" rtl="0" eaLnBrk="1" fontAlgn="auto" latinLnBrk="0" hangingPunct="1">
              <a:lnSpc>
                <a:spcPct val="90000"/>
              </a:lnSpc>
              <a:spcBef>
                <a:spcPts val="500"/>
              </a:spcBef>
              <a:spcAft>
                <a:spcPts val="0"/>
              </a:spcAft>
              <a:buClrTx/>
              <a:buSzTx/>
              <a:buFont typeface="Arial"/>
              <a:buChar char="•"/>
              <a:tabLst/>
              <a:defRPr sz="2400" b="0" i="0">
                <a:solidFill>
                  <a:schemeClr val="accent2"/>
                </a:solidFill>
                <a:latin typeface="Rockwell" panose="02060603020205020403" pitchFamily="18" charset="0"/>
                <a:ea typeface="Rockwell" panose="02060603020205020403" pitchFamily="18" charset="0"/>
                <a:cs typeface="Calibri" charset="0"/>
              </a:defRPr>
            </a:lvl3pPr>
          </a:lstStyle>
          <a:p>
            <a:pPr lvl="0"/>
            <a:r>
              <a:rPr lang="en-US" dirty="0"/>
              <a:t>This Is a Sample Outline for One-Column and single number</a:t>
            </a:r>
          </a:p>
          <a:p>
            <a:pPr lvl="1"/>
            <a:r>
              <a:rPr lang="en-US" dirty="0"/>
              <a:t>The H2 Level Does Not Have a Number</a:t>
            </a:r>
          </a:p>
          <a:p>
            <a:pPr lvl="2"/>
            <a:r>
              <a:rPr lang="en-US" dirty="0"/>
              <a:t>One of the Subheadings May Be a Special Feature  </a:t>
            </a:r>
          </a:p>
          <a:p>
            <a:pPr lvl="0"/>
            <a:r>
              <a:rPr lang="en-US" dirty="0"/>
              <a:t>This Outline Has Two Levels</a:t>
            </a:r>
          </a:p>
          <a:p>
            <a:pPr lvl="1"/>
            <a:r>
              <a:rPr lang="en-US" dirty="0"/>
              <a:t>Outline Items Usually Have No Ending Punctuation</a:t>
            </a:r>
          </a:p>
          <a:p>
            <a:pPr marL="803275" marR="0" lvl="2" indent="-282575" algn="l" defTabSz="914400" rtl="0" eaLnBrk="1" fontAlgn="auto" latinLnBrk="0" hangingPunct="1">
              <a:lnSpc>
                <a:spcPct val="90000"/>
              </a:lnSpc>
              <a:spcBef>
                <a:spcPts val="500"/>
              </a:spcBef>
              <a:spcAft>
                <a:spcPts val="0"/>
              </a:spcAft>
              <a:buClrTx/>
              <a:buSzTx/>
              <a:buFont typeface="Arial"/>
              <a:buChar char="•"/>
              <a:tabLst/>
              <a:defRPr/>
            </a:pPr>
            <a:r>
              <a:rPr lang="en-US" dirty="0"/>
              <a:t>Special Feature</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4" name="Footer Placeholder 3"/>
          <p:cNvSpPr>
            <a:spLocks noGrp="1"/>
          </p:cNvSpPr>
          <p:nvPr>
            <p:ph type="ftr" sz="quarter" idx="11"/>
          </p:nvPr>
        </p:nvSpPr>
        <p:spPr/>
        <p:txBody>
          <a:bodyPr/>
          <a:lstStyle>
            <a:lvl1pPr>
              <a:defRPr b="0" i="0">
                <a:latin typeface="Rockwell" panose="02060603020205020403" pitchFamily="18" charset="0"/>
                <a:ea typeface="Rockwell" panose="02060603020205020403" pitchFamily="18"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2634322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image" Target="../media/image5.png"/><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image" Target="../media/image4.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theme" Target="../theme/theme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image" Target="../media/image7.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04800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ckwell" panose="02060603020205020403" pitchFamily="18" charset="0"/>
            </a:endParaRPr>
          </a:p>
        </p:txBody>
      </p:sp>
    </p:spTree>
    <p:extLst>
      <p:ext uri="{BB962C8B-B14F-4D97-AF65-F5344CB8AC3E}">
        <p14:creationId xmlns:p14="http://schemas.microsoft.com/office/powerpoint/2010/main" val="1293880275"/>
      </p:ext>
    </p:extLst>
  </p:cSld>
  <p:clrMap bg1="lt1" tx1="dk1" bg2="lt2" tx2="dk2" accent1="accent1" accent2="accent2" accent3="accent3" accent4="accent4" accent5="accent5" accent6="accent6" hlink="hlink" folHlink="folHlink"/>
  <p:sldLayoutIdLst>
    <p:sldLayoutId id="2147483940" r:id="rId1"/>
    <p:sldLayoutId id="2147483941" r:id="rId2"/>
  </p:sldLayoutIdLst>
  <p:hf hdr="0" dt="0"/>
  <p:txStyles>
    <p:titleStyle>
      <a:lvl1pPr algn="ctr" defTabSz="914400" rtl="0" eaLnBrk="1" latinLnBrk="0" hangingPunct="1">
        <a:lnSpc>
          <a:spcPct val="90000"/>
        </a:lnSpc>
        <a:spcBef>
          <a:spcPct val="0"/>
        </a:spcBef>
        <a:buNone/>
        <a:defRPr sz="1100" kern="1200">
          <a:solidFill>
            <a:schemeClr val="tx1"/>
          </a:solidFill>
          <a:latin typeface="Source Sans Pro" charset="0"/>
          <a:ea typeface="Source Sans Pro" charset="0"/>
          <a:cs typeface="Source Sans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393699" y="777242"/>
            <a:ext cx="11391901" cy="975360"/>
          </a:xfrm>
          <a:prstGeom prst="rect">
            <a:avLst/>
          </a:prstGeom>
        </p:spPr>
        <p:txBody>
          <a:bodyPr vert="horz" lIns="91440" tIns="45720" rIns="91440" bIns="45720" rtlCol="0" anchor="t">
            <a:normAutofit/>
          </a:bodyPr>
          <a:lstStyle/>
          <a:p>
            <a:r>
              <a:rPr lang="en-US" dirty="0"/>
              <a:t>Click to edit Master title style</a:t>
            </a:r>
          </a:p>
        </p:txBody>
      </p:sp>
      <p:sp>
        <p:nvSpPr>
          <p:cNvPr id="16" name="Rectangle 15"/>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ckwell" panose="02060603020205020403" pitchFamily="18" charset="0"/>
            </a:endParaRPr>
          </a:p>
        </p:txBody>
      </p:sp>
      <p:cxnSp>
        <p:nvCxnSpPr>
          <p:cNvPr id="17" name="Straight Connector 16"/>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8610600" y="6356351"/>
            <a:ext cx="3175000" cy="365125"/>
          </a:xfrm>
          <a:prstGeom prst="rect">
            <a:avLst/>
          </a:prstGeom>
        </p:spPr>
        <p:txBody>
          <a:bodyPr vert="horz" lIns="91440" tIns="45720" rIns="91440" bIns="45720" rtlCol="0" anchor="ctr"/>
          <a:lstStyle>
            <a:lvl1pPr algn="r">
              <a:defRPr sz="1200" b="0" i="0">
                <a:solidFill>
                  <a:schemeClr val="tx1"/>
                </a:solidFill>
                <a:latin typeface="+mn-lt"/>
                <a:ea typeface="Source Sans Pro" charset="0"/>
                <a:cs typeface="Source Sans Pro"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solidFill>
                <a:latin typeface="Rockwell" panose="02060603020205020403" pitchFamily="18" charset="0"/>
                <a:ea typeface="Source Sans Pro" charset="0"/>
                <a:cs typeface="Source Sans Pro" charset="0"/>
              </a:defRPr>
            </a:lvl1pPr>
          </a:lstStyle>
          <a:p>
            <a:r>
              <a:rPr lang="en-US" dirty="0"/>
              <a:t>Copyright ©2022 John Wiley &amp; Sons, Inc. </a:t>
            </a:r>
          </a:p>
        </p:txBody>
      </p:sp>
    </p:spTree>
    <p:extLst>
      <p:ext uri="{BB962C8B-B14F-4D97-AF65-F5344CB8AC3E}">
        <p14:creationId xmlns:p14="http://schemas.microsoft.com/office/powerpoint/2010/main" val="1611586285"/>
      </p:ext>
    </p:extLst>
  </p:cSld>
  <p:clrMap bg1="lt1" tx1="dk1" bg2="lt2" tx2="dk2" accent1="accent1" accent2="accent2" accent3="accent3" accent4="accent4" accent5="accent5" accent6="accent6" hlink="hlink" folHlink="folHlink"/>
  <p:sldLayoutIdLst>
    <p:sldLayoutId id="2147483981" r:id="rId1"/>
    <p:sldLayoutId id="2147483937" r:id="rId2"/>
    <p:sldLayoutId id="2147483942" r:id="rId3"/>
    <p:sldLayoutId id="2147483956" r:id="rId4"/>
    <p:sldLayoutId id="2147483955" r:id="rId5"/>
    <p:sldLayoutId id="2147483957" r:id="rId6"/>
    <p:sldLayoutId id="2147483959" r:id="rId7"/>
    <p:sldLayoutId id="2147483958" r:id="rId8"/>
    <p:sldLayoutId id="2147483960" r:id="rId9"/>
    <p:sldLayoutId id="2147483961" r:id="rId10"/>
    <p:sldLayoutId id="2147483962" r:id="rId11"/>
    <p:sldLayoutId id="2147483980" r:id="rId12"/>
    <p:sldLayoutId id="2147483963" r:id="rId13"/>
  </p:sldLayoutIdLst>
  <p:hf hdr="0" dt="0"/>
  <p:txStyles>
    <p:titleStyle>
      <a:lvl1pPr algn="l" defTabSz="914400" rtl="0" eaLnBrk="1" latinLnBrk="0" hangingPunct="1">
        <a:lnSpc>
          <a:spcPct val="90000"/>
        </a:lnSpc>
        <a:spcBef>
          <a:spcPct val="0"/>
        </a:spcBef>
        <a:buNone/>
        <a:defRPr sz="4000" kern="1200">
          <a:solidFill>
            <a:schemeClr val="accent1"/>
          </a:solidFill>
          <a:latin typeface="Rockwell" panose="02060603020205020403" pitchFamily="18" charset="0"/>
          <a:ea typeface="Rockwell" panose="02060603020205020403" pitchFamily="18"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743714"/>
            <a:ext cx="11379200" cy="990599"/>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ckwell" panose="02060603020205020403" pitchFamily="18" charset="0"/>
            </a:endParaRPr>
          </a:p>
        </p:txBody>
      </p:sp>
      <p:cxnSp>
        <p:nvCxnSpPr>
          <p:cNvPr id="8" name="Straight Connector 7"/>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356351"/>
            <a:ext cx="3175000" cy="365125"/>
          </a:xfrm>
          <a:prstGeom prst="rect">
            <a:avLst/>
          </a:prstGeom>
        </p:spPr>
        <p:txBody>
          <a:bodyPr vert="horz" lIns="91440" tIns="45720" rIns="91440" bIns="45720" rtlCol="0" anchor="ctr"/>
          <a:lstStyle>
            <a:lvl1pPr algn="r">
              <a:defRPr sz="1200" b="0" i="0">
                <a:solidFill>
                  <a:schemeClr val="tx1"/>
                </a:solidFill>
                <a:latin typeface="+mn-lt"/>
                <a:ea typeface="Source Sans Pro" charset="0"/>
                <a:cs typeface="Source Sans Pro"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10"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solidFill>
                <a:latin typeface="Rockwell" panose="02060603020205020403" pitchFamily="18" charset="0"/>
                <a:ea typeface="Source Sans Pro" charset="0"/>
                <a:cs typeface="Source Sans Pro" charset="0"/>
              </a:defRPr>
            </a:lvl1pPr>
          </a:lstStyle>
          <a:p>
            <a:r>
              <a:rPr lang="en-US" dirty="0"/>
              <a:t>Copyright ©2022 John Wiley &amp; Sons, Inc. </a:t>
            </a:r>
          </a:p>
        </p:txBody>
      </p:sp>
    </p:spTree>
    <p:extLst>
      <p:ext uri="{BB962C8B-B14F-4D97-AF65-F5344CB8AC3E}">
        <p14:creationId xmlns:p14="http://schemas.microsoft.com/office/powerpoint/2010/main" val="1811935529"/>
      </p:ext>
    </p:extLst>
  </p:cSld>
  <p:clrMap bg1="lt1" tx1="dk1" bg2="lt2" tx2="dk2" accent1="accent1" accent2="accent2" accent3="accent3" accent4="accent4" accent5="accent5" accent6="accent6" hlink="hlink" folHlink="folHlink"/>
  <p:sldLayoutIdLst>
    <p:sldLayoutId id="2147483944" r:id="rId1"/>
    <p:sldLayoutId id="2147483964" r:id="rId2"/>
  </p:sldLayoutIdLst>
  <p:hf hdr="0" dt="0"/>
  <p:txStyles>
    <p:titleStyle>
      <a:lvl1pPr algn="l" defTabSz="914400" rtl="0" eaLnBrk="1" latinLnBrk="0" hangingPunct="1">
        <a:lnSpc>
          <a:spcPct val="90000"/>
        </a:lnSpc>
        <a:spcBef>
          <a:spcPct val="0"/>
        </a:spcBef>
        <a:buNone/>
        <a:defRPr sz="4000" kern="1200">
          <a:solidFill>
            <a:schemeClr val="accent2"/>
          </a:solidFill>
          <a:latin typeface="Rockwell" panose="02060603020205020403" pitchFamily="18" charset="0"/>
          <a:ea typeface="Rockwell" panose="02060603020205020403" pitchFamily="18"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272" y="762002"/>
            <a:ext cx="11387328" cy="990600"/>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ckwell" panose="02060603020205020403" pitchFamily="18" charset="0"/>
            </a:endParaRPr>
          </a:p>
        </p:txBody>
      </p:sp>
      <p:cxnSp>
        <p:nvCxnSpPr>
          <p:cNvPr id="8" name="Straight Connector 7"/>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356351"/>
            <a:ext cx="3175000" cy="365125"/>
          </a:xfrm>
          <a:prstGeom prst="rect">
            <a:avLst/>
          </a:prstGeom>
        </p:spPr>
        <p:txBody>
          <a:bodyPr vert="horz" lIns="91440" tIns="45720" rIns="91440" bIns="45720" rtlCol="0" anchor="ctr"/>
          <a:lstStyle>
            <a:lvl1pPr algn="r">
              <a:defRPr sz="1200" b="0" i="0">
                <a:solidFill>
                  <a:schemeClr val="tx1"/>
                </a:solidFill>
                <a:latin typeface="+mn-lt"/>
                <a:ea typeface="Source Sans Pro" charset="0"/>
                <a:cs typeface="Source Sans Pro"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10"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solidFill>
                <a:latin typeface="Rockwell" panose="02060603020205020403" pitchFamily="18" charset="0"/>
                <a:ea typeface="Source Sans Pro" charset="0"/>
                <a:cs typeface="Source Sans Pro" charset="0"/>
              </a:defRPr>
            </a:lvl1pPr>
          </a:lstStyle>
          <a:p>
            <a:r>
              <a:rPr lang="en-US" dirty="0"/>
              <a:t>Copyright ©2022 John Wiley &amp; Sons, Inc. </a:t>
            </a:r>
          </a:p>
        </p:txBody>
      </p:sp>
    </p:spTree>
    <p:extLst>
      <p:ext uri="{BB962C8B-B14F-4D97-AF65-F5344CB8AC3E}">
        <p14:creationId xmlns:p14="http://schemas.microsoft.com/office/powerpoint/2010/main" val="332194706"/>
      </p:ext>
    </p:extLst>
  </p:cSld>
  <p:clrMap bg1="lt1" tx1="dk1" bg2="lt2" tx2="dk2" accent1="accent1" accent2="accent2" accent3="accent3" accent4="accent4" accent5="accent5" accent6="accent6" hlink="hlink" folHlink="folHlink"/>
  <p:sldLayoutIdLst>
    <p:sldLayoutId id="2147483966" r:id="rId1"/>
    <p:sldLayoutId id="2147483967" r:id="rId2"/>
  </p:sldLayoutIdLst>
  <p:hf hdr="0" dt="0"/>
  <p:txStyles>
    <p:titleStyle>
      <a:lvl1pPr algn="l" defTabSz="914400" rtl="0" eaLnBrk="1" latinLnBrk="0" hangingPunct="1">
        <a:lnSpc>
          <a:spcPct val="90000"/>
        </a:lnSpc>
        <a:spcBef>
          <a:spcPct val="0"/>
        </a:spcBef>
        <a:buNone/>
        <a:defRPr sz="4000" kern="1200">
          <a:solidFill>
            <a:schemeClr val="accent1"/>
          </a:solidFill>
          <a:latin typeface="Rockwell" panose="02060603020205020403" pitchFamily="18" charset="0"/>
          <a:ea typeface="Rockwell" panose="02060603020205020403" pitchFamily="18"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762001"/>
            <a:ext cx="11379200" cy="990599"/>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ckwell" panose="02060603020205020403" pitchFamily="18" charset="0"/>
            </a:endParaRPr>
          </a:p>
        </p:txBody>
      </p:sp>
      <p:cxnSp>
        <p:nvCxnSpPr>
          <p:cNvPr id="8" name="Straight Connector 7"/>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356351"/>
            <a:ext cx="3175000" cy="365125"/>
          </a:xfrm>
          <a:prstGeom prst="rect">
            <a:avLst/>
          </a:prstGeom>
        </p:spPr>
        <p:txBody>
          <a:bodyPr vert="horz" lIns="91440" tIns="45720" rIns="91440" bIns="45720" rtlCol="0" anchor="ctr"/>
          <a:lstStyle>
            <a:lvl1pPr algn="r">
              <a:defRPr sz="1200" b="0" i="0">
                <a:solidFill>
                  <a:schemeClr val="tx1"/>
                </a:solidFill>
                <a:latin typeface="+mn-lt"/>
                <a:ea typeface="Source Sans Pro" charset="0"/>
                <a:cs typeface="Source Sans Pro"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10"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solidFill>
                <a:latin typeface="Rockwell" panose="02060603020205020403" pitchFamily="18" charset="0"/>
                <a:ea typeface="Source Sans Pro" charset="0"/>
                <a:cs typeface="Source Sans Pro" charset="0"/>
              </a:defRPr>
            </a:lvl1pPr>
          </a:lstStyle>
          <a:p>
            <a:r>
              <a:rPr lang="en-US" dirty="0"/>
              <a:t>Copyright ©2022 John Wiley &amp; Sons, Inc. </a:t>
            </a:r>
          </a:p>
        </p:txBody>
      </p:sp>
    </p:spTree>
    <p:extLst>
      <p:ext uri="{BB962C8B-B14F-4D97-AF65-F5344CB8AC3E}">
        <p14:creationId xmlns:p14="http://schemas.microsoft.com/office/powerpoint/2010/main" val="1616953850"/>
      </p:ext>
    </p:extLst>
  </p:cSld>
  <p:clrMap bg1="lt1" tx1="dk1" bg2="lt2" tx2="dk2" accent1="accent1" accent2="accent2" accent3="accent3" accent4="accent4" accent5="accent5" accent6="accent6" hlink="hlink" folHlink="folHlink"/>
  <p:sldLayoutIdLst>
    <p:sldLayoutId id="2147483969" r:id="rId1"/>
    <p:sldLayoutId id="2147483970" r:id="rId2"/>
  </p:sldLayoutIdLst>
  <p:hf hdr="0" dt="0"/>
  <p:txStyles>
    <p:titleStyle>
      <a:lvl1pPr algn="l" defTabSz="914400" rtl="0" eaLnBrk="1" latinLnBrk="0" hangingPunct="1">
        <a:lnSpc>
          <a:spcPct val="90000"/>
        </a:lnSpc>
        <a:spcBef>
          <a:spcPct val="0"/>
        </a:spcBef>
        <a:buNone/>
        <a:defRPr sz="4000" kern="1200">
          <a:solidFill>
            <a:schemeClr val="accent1"/>
          </a:solidFill>
          <a:latin typeface="Rockwell" panose="02060603020205020403" pitchFamily="18" charset="0"/>
          <a:ea typeface="Rockwell" panose="02060603020205020403" pitchFamily="18"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2016" y="762001"/>
            <a:ext cx="11379200" cy="990599"/>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ckwell" panose="02060603020205020403" pitchFamily="18" charset="0"/>
            </a:endParaRPr>
          </a:p>
        </p:txBody>
      </p:sp>
      <p:cxnSp>
        <p:nvCxnSpPr>
          <p:cNvPr id="8" name="Straight Connector 7"/>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356351"/>
            <a:ext cx="3175000" cy="365125"/>
          </a:xfrm>
          <a:prstGeom prst="rect">
            <a:avLst/>
          </a:prstGeom>
        </p:spPr>
        <p:txBody>
          <a:bodyPr vert="horz" lIns="91440" tIns="45720" rIns="91440" bIns="45720" rtlCol="0" anchor="ctr"/>
          <a:lstStyle>
            <a:lvl1pPr algn="r">
              <a:defRPr sz="1200" b="0" i="0">
                <a:solidFill>
                  <a:schemeClr val="tx1"/>
                </a:solidFill>
                <a:latin typeface="+mn-lt"/>
                <a:ea typeface="Source Sans Pro" charset="0"/>
                <a:cs typeface="Source Sans Pro" charset="0"/>
              </a:defRPr>
            </a:lvl1pPr>
          </a:lstStyle>
          <a:p>
            <a:r>
              <a:rPr lang="en-US" dirty="0">
                <a:latin typeface="Rockwell" panose="02060603020205020403" pitchFamily="18" charset="0"/>
              </a:rPr>
              <a:t>3-</a:t>
            </a:r>
            <a:fld id="{67B19427-F580-D146-B60E-4CADEE75497F}"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10"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solidFill>
                <a:latin typeface="Rockwell" panose="02060603020205020403" pitchFamily="18" charset="0"/>
                <a:ea typeface="Source Sans Pro" charset="0"/>
                <a:cs typeface="Source Sans Pro" charset="0"/>
              </a:defRPr>
            </a:lvl1pPr>
          </a:lstStyle>
          <a:p>
            <a:r>
              <a:rPr lang="en-US" dirty="0"/>
              <a:t>Copyright ©2022 John Wiley &amp; Sons, Inc. </a:t>
            </a:r>
          </a:p>
        </p:txBody>
      </p:sp>
    </p:spTree>
    <p:extLst>
      <p:ext uri="{BB962C8B-B14F-4D97-AF65-F5344CB8AC3E}">
        <p14:creationId xmlns:p14="http://schemas.microsoft.com/office/powerpoint/2010/main" val="302625734"/>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Lst>
  <p:hf hdr="0" dt="0"/>
  <p:txStyles>
    <p:titleStyle>
      <a:lvl1pPr algn="l" defTabSz="914400" rtl="0" eaLnBrk="1" latinLnBrk="0" hangingPunct="1">
        <a:lnSpc>
          <a:spcPct val="90000"/>
        </a:lnSpc>
        <a:spcBef>
          <a:spcPct val="0"/>
        </a:spcBef>
        <a:buNone/>
        <a:defRPr sz="4000" kern="1200">
          <a:solidFill>
            <a:schemeClr val="accent1"/>
          </a:solidFill>
          <a:latin typeface="Rockwell" panose="02060603020205020403" pitchFamily="18" charset="0"/>
          <a:ea typeface="Rockwell" panose="02060603020205020403" pitchFamily="18"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400801"/>
            <a:ext cx="4114800" cy="365125"/>
          </a:xfrm>
          <a:prstGeom prst="rect">
            <a:avLst/>
          </a:prstGeom>
        </p:spPr>
        <p:txBody>
          <a:bodyPr vert="horz" lIns="91440" tIns="45720" rIns="91440" bIns="45720" rtlCol="0" anchor="ctr"/>
          <a:lstStyle>
            <a:lvl1pPr algn="ctr">
              <a:defRPr sz="1200">
                <a:solidFill>
                  <a:schemeClr val="tx1"/>
                </a:solidFill>
                <a:latin typeface="Rockwell" panose="02060603020205020403" pitchFamily="18" charset="0"/>
              </a:defRPr>
            </a:lvl1pPr>
          </a:lstStyle>
          <a:p>
            <a:r>
              <a:rPr lang="en-US" dirty="0"/>
              <a:t>Copyright ©2022 John Wiley &amp; Sons, Inc. </a:t>
            </a:r>
          </a:p>
        </p:txBody>
      </p:sp>
      <p:sp>
        <p:nvSpPr>
          <p:cNvPr id="6" name="Slide Number Placeholder 5"/>
          <p:cNvSpPr>
            <a:spLocks noGrp="1"/>
          </p:cNvSpPr>
          <p:nvPr>
            <p:ph type="sldNum" sz="quarter" idx="4"/>
          </p:nvPr>
        </p:nvSpPr>
        <p:spPr>
          <a:xfrm>
            <a:off x="8610600" y="6356351"/>
            <a:ext cx="3172968" cy="365125"/>
          </a:xfrm>
          <a:prstGeom prst="rect">
            <a:avLst/>
          </a:prstGeom>
        </p:spPr>
        <p:txBody>
          <a:bodyPr vert="horz" lIns="91440" tIns="45720" rIns="91440" bIns="45720" rtlCol="0" anchor="ctr"/>
          <a:lstStyle>
            <a:lvl1pPr algn="r">
              <a:defRPr sz="1200">
                <a:solidFill>
                  <a:schemeClr val="tx1"/>
                </a:solidFill>
              </a:defRPr>
            </a:lvl1pPr>
          </a:lstStyle>
          <a:p>
            <a:r>
              <a:rPr lang="en-US" dirty="0">
                <a:latin typeface="Rockwell" panose="02060603020205020403" pitchFamily="18" charset="0"/>
              </a:rPr>
              <a:t>3-</a:t>
            </a:r>
            <a:fld id="{42181430-7FCB-BA4C-90CE-EB7ACCC9EC50}" type="slidenum">
              <a:rPr lang="en-US" smtClean="0">
                <a:latin typeface="Rockwell" panose="02060603020205020403" pitchFamily="18" charset="0"/>
              </a:rPr>
              <a:pPr/>
              <a:t>‹#›</a:t>
            </a:fld>
            <a:endParaRPr lang="en-US" dirty="0">
              <a:latin typeface="Rockwell" panose="02060603020205020403" pitchFamily="18" charset="0"/>
            </a:endParaRPr>
          </a:p>
        </p:txBody>
      </p:sp>
      <p:sp>
        <p:nvSpPr>
          <p:cNvPr id="7" name="Rectangle 6"/>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ckwell" panose="02060603020205020403" pitchFamily="18" charset="0"/>
            </a:endParaRPr>
          </a:p>
        </p:txBody>
      </p:sp>
      <p:cxnSp>
        <p:nvCxnSpPr>
          <p:cNvPr id="8" name="Straight Connector 7"/>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16900"/>
      </p:ext>
    </p:extLst>
  </p:cSld>
  <p:clrMap bg1="lt1" tx1="dk1" bg2="lt2" tx2="dk2" accent1="accent1" accent2="accent2" accent3="accent3" accent4="accent4" accent5="accent5" accent6="accent6" hlink="hlink" folHlink="folHlink"/>
  <p:sldLayoutIdLst>
    <p:sldLayoutId id="2147483978" r:id="rId1"/>
    <p:sldLayoutId id="2147483979" r:id="rId2"/>
  </p:sldLayoutIdLst>
  <p:hf hdr="0" dt="0"/>
  <p:txStyles>
    <p:titleStyle>
      <a:lvl1pPr algn="l" defTabSz="914400" rtl="0" eaLnBrk="1" latinLnBrk="0" hangingPunct="1">
        <a:lnSpc>
          <a:spcPct val="90000"/>
        </a:lnSpc>
        <a:spcBef>
          <a:spcPct val="0"/>
        </a:spcBef>
        <a:buNone/>
        <a:defRPr sz="1600" b="0" i="0" kern="1200">
          <a:solidFill>
            <a:schemeClr val="tx1"/>
          </a:solidFill>
          <a:latin typeface="Source Sans Pro" charset="0"/>
          <a:ea typeface="Source Sans Pro" charset="0"/>
          <a:cs typeface="Source Sans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8">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11/7/2025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
        <p:nvSpPr>
          <p:cNvPr id="11" name="Rectangle 10">
            <a:extLst>
              <a:ext uri="{FF2B5EF4-FFF2-40B4-BE49-F238E27FC236}">
                <a16:creationId xmlns:a16="http://schemas.microsoft.com/office/drawing/2014/main" id="{CBF54566-3A25-23D0-6019-6952A91DF77F}"/>
              </a:ext>
            </a:extLst>
          </p:cNvPr>
          <p:cNvSpPr/>
          <p:nvPr userDrawn="1"/>
        </p:nvSpPr>
        <p:spPr>
          <a:xfrm>
            <a:off x="0" y="304800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37697970"/>
      </p:ext>
    </p:extLst>
  </p:cSld>
  <p:clrMap bg1="dk1" tx1="lt1" bg2="dk2"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Lst>
  <p:hf hdr="0" dt="0"/>
  <p:txStyles>
    <p:titleStyle>
      <a:lvl1pPr algn="l" defTabSz="457200" rtl="0" eaLnBrk="1" latinLnBrk="0" hangingPunct="1">
        <a:spcBef>
          <a:spcPct val="0"/>
        </a:spcBef>
        <a:buNone/>
        <a:defRPr sz="4200" b="0" i="0" kern="1200">
          <a:solidFill>
            <a:schemeClr val="tx2"/>
          </a:solidFill>
          <a:latin typeface="Rockwell" panose="02060603020205020403"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Rockwell" panose="02060603020205020403" pitchFamily="18" charset="0"/>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Rockwell" panose="02060603020205020403" pitchFamily="18" charset="0"/>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Rockwell" panose="02060603020205020403" pitchFamily="18" charset="0"/>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Rockwell" panose="02060603020205020403" pitchFamily="18" charset="0"/>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Rockwell" panose="02060603020205020403" pitchFamily="18" charset="0"/>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5.png"/><Relationship Id="rId7" Type="http://schemas.openxmlformats.org/officeDocument/2006/relationships/diagramLayout" Target="../diagrams/layout4.xml"/><Relationship Id="rId2"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diagramData" Target="../diagrams/data4.xml"/><Relationship Id="rId5" Type="http://schemas.openxmlformats.org/officeDocument/2006/relationships/image" Target="../media/image7.png"/><Relationship Id="rId10" Type="http://schemas.microsoft.com/office/2007/relationships/diagramDrawing" Target="../diagrams/drawing4.xml"/><Relationship Id="rId4" Type="http://schemas.openxmlformats.org/officeDocument/2006/relationships/image" Target="../media/image6.png"/><Relationship Id="rId9" Type="http://schemas.openxmlformats.org/officeDocument/2006/relationships/diagramColors" Target="../diagrams/colors4.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5.png"/><Relationship Id="rId7" Type="http://schemas.openxmlformats.org/officeDocument/2006/relationships/diagramLayout" Target="../diagrams/layout5.xml"/><Relationship Id="rId2"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diagramData" Target="../diagrams/data5.xml"/><Relationship Id="rId5" Type="http://schemas.openxmlformats.org/officeDocument/2006/relationships/image" Target="../media/image7.png"/><Relationship Id="rId10" Type="http://schemas.microsoft.com/office/2007/relationships/diagramDrawing" Target="../diagrams/drawing5.xml"/><Relationship Id="rId4" Type="http://schemas.openxmlformats.org/officeDocument/2006/relationships/image" Target="../media/image6.png"/><Relationship Id="rId9" Type="http://schemas.openxmlformats.org/officeDocument/2006/relationships/diagramColors" Target="../diagrams/colors5.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5.png"/><Relationship Id="rId7" Type="http://schemas.openxmlformats.org/officeDocument/2006/relationships/diagramLayout" Target="../diagrams/layout6.xml"/><Relationship Id="rId2"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diagramData" Target="../diagrams/data6.xml"/><Relationship Id="rId5" Type="http://schemas.openxmlformats.org/officeDocument/2006/relationships/image" Target="../media/image7.png"/><Relationship Id="rId10" Type="http://schemas.microsoft.com/office/2007/relationships/diagramDrawing" Target="../diagrams/drawing6.xml"/><Relationship Id="rId4" Type="http://schemas.openxmlformats.org/officeDocument/2006/relationships/image" Target="../media/image6.png"/><Relationship Id="rId9" Type="http://schemas.openxmlformats.org/officeDocument/2006/relationships/diagramColors" Target="../diagrams/colors6.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4.png"/><Relationship Id="rId7" Type="http://schemas.openxmlformats.org/officeDocument/2006/relationships/diagramData" Target="../diagrams/data7.xml"/><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11" Type="http://schemas.microsoft.com/office/2007/relationships/diagramDrawing" Target="../diagrams/drawing7.xml"/><Relationship Id="rId5" Type="http://schemas.openxmlformats.org/officeDocument/2006/relationships/image" Target="../media/image6.png"/><Relationship Id="rId10" Type="http://schemas.openxmlformats.org/officeDocument/2006/relationships/diagramColors" Target="../diagrams/colors7.xml"/><Relationship Id="rId4" Type="http://schemas.openxmlformats.org/officeDocument/2006/relationships/image" Target="../media/image5.png"/><Relationship Id="rId9"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4.png"/><Relationship Id="rId7" Type="http://schemas.openxmlformats.org/officeDocument/2006/relationships/diagramData" Target="../diagrams/data8.xml"/><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11" Type="http://schemas.microsoft.com/office/2007/relationships/diagramDrawing" Target="../diagrams/drawing8.xml"/><Relationship Id="rId5" Type="http://schemas.openxmlformats.org/officeDocument/2006/relationships/image" Target="../media/image6.png"/><Relationship Id="rId10" Type="http://schemas.openxmlformats.org/officeDocument/2006/relationships/diagramColors" Target="../diagrams/colors8.xml"/><Relationship Id="rId4" Type="http://schemas.openxmlformats.org/officeDocument/2006/relationships/image" Target="../media/image5.png"/><Relationship Id="rId9"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4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5.png"/><Relationship Id="rId7" Type="http://schemas.openxmlformats.org/officeDocument/2006/relationships/diagramLayout" Target="../diagrams/layout9.xml"/><Relationship Id="rId2"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diagramData" Target="../diagrams/data9.xml"/><Relationship Id="rId5" Type="http://schemas.openxmlformats.org/officeDocument/2006/relationships/image" Target="../media/image7.png"/><Relationship Id="rId10" Type="http://schemas.microsoft.com/office/2007/relationships/diagramDrawing" Target="../diagrams/drawing9.xml"/><Relationship Id="rId4" Type="http://schemas.openxmlformats.org/officeDocument/2006/relationships/image" Target="../media/image6.png"/><Relationship Id="rId9" Type="http://schemas.openxmlformats.org/officeDocument/2006/relationships/diagramColors" Target="../diagrams/colors9.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4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5.png"/><Relationship Id="rId7" Type="http://schemas.openxmlformats.org/officeDocument/2006/relationships/diagramLayout" Target="../diagrams/layout10.xml"/><Relationship Id="rId2"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diagramData" Target="../diagrams/data10.xml"/><Relationship Id="rId5" Type="http://schemas.openxmlformats.org/officeDocument/2006/relationships/image" Target="../media/image7.png"/><Relationship Id="rId10" Type="http://schemas.microsoft.com/office/2007/relationships/diagramDrawing" Target="../diagrams/drawing10.xml"/><Relationship Id="rId4" Type="http://schemas.openxmlformats.org/officeDocument/2006/relationships/image" Target="../media/image6.png"/><Relationship Id="rId9" Type="http://schemas.openxmlformats.org/officeDocument/2006/relationships/diagramColors" Target="../diagrams/colors10.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4.png"/><Relationship Id="rId7" Type="http://schemas.openxmlformats.org/officeDocument/2006/relationships/diagramData" Target="../diagrams/data11.xml"/><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11" Type="http://schemas.microsoft.com/office/2007/relationships/diagramDrawing" Target="../diagrams/drawing11.xml"/><Relationship Id="rId5" Type="http://schemas.openxmlformats.org/officeDocument/2006/relationships/image" Target="../media/image6.png"/><Relationship Id="rId10" Type="http://schemas.openxmlformats.org/officeDocument/2006/relationships/diagramColors" Target="../diagrams/colors11.xml"/><Relationship Id="rId4" Type="http://schemas.openxmlformats.org/officeDocument/2006/relationships/image" Target="../media/image5.png"/><Relationship Id="rId9"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2.png"/><Relationship Id="rId2" Type="http://schemas.openxmlformats.org/officeDocument/2006/relationships/image" Target="../media/image3.jpeg"/><Relationship Id="rId1" Type="http://schemas.openxmlformats.org/officeDocument/2006/relationships/slideLayout" Target="../slideLayouts/slideLayout4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oleObject" Target="../embeddings/oleObject1.bin"/><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6.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4.jpeg"/><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5.jpeg"/><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5.png"/><Relationship Id="rId7" Type="http://schemas.openxmlformats.org/officeDocument/2006/relationships/diagramLayout" Target="../diagrams/layout13.xml"/><Relationship Id="rId2"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diagramData" Target="../diagrams/data13.xml"/><Relationship Id="rId5" Type="http://schemas.openxmlformats.org/officeDocument/2006/relationships/image" Target="../media/image7.png"/><Relationship Id="rId10" Type="http://schemas.microsoft.com/office/2007/relationships/diagramDrawing" Target="../diagrams/drawing13.xml"/><Relationship Id="rId4" Type="http://schemas.openxmlformats.org/officeDocument/2006/relationships/image" Target="../media/image6.png"/><Relationship Id="rId9" Type="http://schemas.openxmlformats.org/officeDocument/2006/relationships/diagramColors" Target="../diagrams/colors13.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image" Target="../media/image4.png"/><Relationship Id="rId7" Type="http://schemas.openxmlformats.org/officeDocument/2006/relationships/diagramData" Target="../diagrams/data14.xml"/><Relationship Id="rId12" Type="http://schemas.openxmlformats.org/officeDocument/2006/relationships/image" Target="../media/image76.png"/><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11" Type="http://schemas.microsoft.com/office/2007/relationships/diagramDrawing" Target="../diagrams/drawing14.xml"/><Relationship Id="rId5" Type="http://schemas.openxmlformats.org/officeDocument/2006/relationships/image" Target="../media/image6.png"/><Relationship Id="rId10" Type="http://schemas.openxmlformats.org/officeDocument/2006/relationships/diagramColors" Target="../diagrams/colors14.xml"/><Relationship Id="rId4" Type="http://schemas.openxmlformats.org/officeDocument/2006/relationships/image" Target="../media/image5.png"/><Relationship Id="rId9"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5.png"/><Relationship Id="rId7" Type="http://schemas.openxmlformats.org/officeDocument/2006/relationships/diagramLayout" Target="../diagrams/layout15.xml"/><Relationship Id="rId2"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diagramData" Target="../diagrams/data15.xml"/><Relationship Id="rId5" Type="http://schemas.openxmlformats.org/officeDocument/2006/relationships/image" Target="../media/image7.png"/><Relationship Id="rId10" Type="http://schemas.microsoft.com/office/2007/relationships/diagramDrawing" Target="../diagrams/drawing15.xml"/><Relationship Id="rId4" Type="http://schemas.openxmlformats.org/officeDocument/2006/relationships/image" Target="../media/image6.png"/><Relationship Id="rId9" Type="http://schemas.openxmlformats.org/officeDocument/2006/relationships/diagramColors" Target="../diagrams/colors1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7.jpeg"/><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image" Target="../media/image5.png"/><Relationship Id="rId7" Type="http://schemas.openxmlformats.org/officeDocument/2006/relationships/diagramLayout" Target="../diagrams/layout16.xml"/><Relationship Id="rId2"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diagramData" Target="../diagrams/data16.xml"/><Relationship Id="rId5" Type="http://schemas.openxmlformats.org/officeDocument/2006/relationships/image" Target="../media/image7.png"/><Relationship Id="rId10" Type="http://schemas.microsoft.com/office/2007/relationships/diagramDrawing" Target="../diagrams/drawing16.xml"/><Relationship Id="rId4" Type="http://schemas.openxmlformats.org/officeDocument/2006/relationships/image" Target="../media/image6.png"/><Relationship Id="rId9" Type="http://schemas.openxmlformats.org/officeDocument/2006/relationships/diagramColors" Target="../diagrams/colors16.xml"/></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image" Target="../media/image5.png"/><Relationship Id="rId7" Type="http://schemas.openxmlformats.org/officeDocument/2006/relationships/diagramLayout" Target="../diagrams/layout17.xml"/><Relationship Id="rId2"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diagramData" Target="../diagrams/data17.xml"/><Relationship Id="rId5" Type="http://schemas.openxmlformats.org/officeDocument/2006/relationships/image" Target="../media/image7.png"/><Relationship Id="rId10" Type="http://schemas.microsoft.com/office/2007/relationships/diagramDrawing" Target="../diagrams/drawing17.xml"/><Relationship Id="rId4" Type="http://schemas.openxmlformats.org/officeDocument/2006/relationships/image" Target="../media/image6.png"/><Relationship Id="rId9" Type="http://schemas.openxmlformats.org/officeDocument/2006/relationships/diagramColors" Target="../diagrams/colors1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8.png"/><Relationship Id="rId2" Type="http://schemas.openxmlformats.org/officeDocument/2006/relationships/image" Target="../media/image3.jpeg"/><Relationship Id="rId1" Type="http://schemas.openxmlformats.org/officeDocument/2006/relationships/slideLayout" Target="../slideLayouts/slideLayout4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4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image" Target="../media/image4.png"/><Relationship Id="rId7" Type="http://schemas.openxmlformats.org/officeDocument/2006/relationships/diagramData" Target="../diagrams/data19.xml"/><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11" Type="http://schemas.microsoft.com/office/2007/relationships/diagramDrawing" Target="../diagrams/drawing19.xml"/><Relationship Id="rId5" Type="http://schemas.openxmlformats.org/officeDocument/2006/relationships/image" Target="../media/image6.png"/><Relationship Id="rId10" Type="http://schemas.openxmlformats.org/officeDocument/2006/relationships/diagramColors" Target="../diagrams/colors19.xml"/><Relationship Id="rId4" Type="http://schemas.openxmlformats.org/officeDocument/2006/relationships/image" Target="../media/image5.png"/><Relationship Id="rId9" Type="http://schemas.openxmlformats.org/officeDocument/2006/relationships/diagramQuickStyle" Target="../diagrams/quickStyle19.xml"/></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5.png"/><Relationship Id="rId7" Type="http://schemas.openxmlformats.org/officeDocument/2006/relationships/diagramLayout" Target="../diagrams/layout20.xml"/><Relationship Id="rId2"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diagramData" Target="../diagrams/data20.xml"/><Relationship Id="rId5" Type="http://schemas.openxmlformats.org/officeDocument/2006/relationships/image" Target="../media/image7.png"/><Relationship Id="rId10" Type="http://schemas.microsoft.com/office/2007/relationships/diagramDrawing" Target="../diagrams/drawing20.xml"/><Relationship Id="rId4" Type="http://schemas.openxmlformats.org/officeDocument/2006/relationships/image" Target="../media/image6.png"/><Relationship Id="rId9" Type="http://schemas.openxmlformats.org/officeDocument/2006/relationships/diagramColors" Target="../diagrams/colors20.xml"/></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image" Target="../media/image5.png"/><Relationship Id="rId7" Type="http://schemas.openxmlformats.org/officeDocument/2006/relationships/diagramLayout" Target="../diagrams/layout21.xml"/><Relationship Id="rId2"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diagramData" Target="../diagrams/data21.xml"/><Relationship Id="rId5" Type="http://schemas.openxmlformats.org/officeDocument/2006/relationships/image" Target="../media/image7.png"/><Relationship Id="rId10" Type="http://schemas.microsoft.com/office/2007/relationships/diagramDrawing" Target="../diagrams/drawing21.xml"/><Relationship Id="rId4" Type="http://schemas.openxmlformats.org/officeDocument/2006/relationships/image" Target="../media/image6.png"/><Relationship Id="rId9" Type="http://schemas.openxmlformats.org/officeDocument/2006/relationships/diagramColors" Target="../diagrams/colors21.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3.png"/><Relationship Id="rId2" Type="http://schemas.openxmlformats.org/officeDocument/2006/relationships/image" Target="../media/image3.jpeg"/><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6.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4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4.png"/><Relationship Id="rId7" Type="http://schemas.openxmlformats.org/officeDocument/2006/relationships/diagramData" Target="../diagrams/data2.xml"/><Relationship Id="rId2" Type="http://schemas.openxmlformats.org/officeDocument/2006/relationships/image" Target="../media/image3.jpeg"/><Relationship Id="rId1" Type="http://schemas.openxmlformats.org/officeDocument/2006/relationships/slideLayout" Target="../slideLayouts/slideLayout46.xml"/><Relationship Id="rId6" Type="http://schemas.openxmlformats.org/officeDocument/2006/relationships/image" Target="../media/image7.png"/><Relationship Id="rId11" Type="http://schemas.microsoft.com/office/2007/relationships/diagramDrawing" Target="../diagrams/drawing2.xml"/><Relationship Id="rId5" Type="http://schemas.openxmlformats.org/officeDocument/2006/relationships/image" Target="../media/image6.png"/><Relationship Id="rId10" Type="http://schemas.openxmlformats.org/officeDocument/2006/relationships/diagramColors" Target="../diagrams/colors2.xml"/><Relationship Id="rId4" Type="http://schemas.openxmlformats.org/officeDocument/2006/relationships/image" Target="../media/image5.png"/><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C28221-EB41-2FD3-091D-D4402547C534}"/>
              </a:ext>
            </a:extLst>
          </p:cNvPr>
          <p:cNvPicPr>
            <a:picLocks noChangeAspect="1"/>
          </p:cNvPicPr>
          <p:nvPr/>
        </p:nvPicPr>
        <p:blipFill>
          <a:blip r:embed="rId2"/>
          <a:stretch>
            <a:fillRect/>
          </a:stretch>
        </p:blipFill>
        <p:spPr>
          <a:xfrm>
            <a:off x="1600200" y="1981200"/>
            <a:ext cx="5671958" cy="4025746"/>
          </a:xfrm>
          <a:prstGeom prst="rect">
            <a:avLst/>
          </a:prstGeom>
        </p:spPr>
      </p:pic>
      <p:sp>
        <p:nvSpPr>
          <p:cNvPr id="2" name="Title 1"/>
          <p:cNvSpPr>
            <a:spLocks noGrp="1"/>
          </p:cNvSpPr>
          <p:nvPr>
            <p:ph type="title"/>
          </p:nvPr>
        </p:nvSpPr>
        <p:spPr/>
        <p:txBody>
          <a:bodyPr anchor="ctr">
            <a:noAutofit/>
          </a:bodyPr>
          <a:lstStyle/>
          <a:p>
            <a:pPr algn="ctr"/>
            <a:r>
              <a:rPr lang="en-US" sz="5400" b="1" noProof="0" dirty="0">
                <a:latin typeface="Rockwell" panose="02060603020205020403" pitchFamily="18" charset="0"/>
              </a:rPr>
              <a:t>Nutrition for Foodservice and Culinary Professionals</a:t>
            </a:r>
            <a:endParaRPr lang="en-US" sz="4800" b="1" noProof="0" dirty="0">
              <a:latin typeface="Rockwell" panose="02060603020205020403" pitchFamily="18" charset="0"/>
            </a:endParaRPr>
          </a:p>
        </p:txBody>
      </p:sp>
      <p:sp>
        <p:nvSpPr>
          <p:cNvPr id="3" name="Content Placeholder 2"/>
          <p:cNvSpPr>
            <a:spLocks noGrp="1"/>
          </p:cNvSpPr>
          <p:nvPr>
            <p:ph sz="quarter" idx="17"/>
          </p:nvPr>
        </p:nvSpPr>
        <p:spPr>
          <a:xfrm>
            <a:off x="6705600" y="2461701"/>
            <a:ext cx="5283200" cy="503802"/>
          </a:xfrm>
        </p:spPr>
        <p:txBody>
          <a:bodyPr/>
          <a:lstStyle/>
          <a:p>
            <a:r>
              <a:rPr lang="en-US" sz="2400" b="0" noProof="0" dirty="0">
                <a:solidFill>
                  <a:schemeClr val="bg1"/>
                </a:solidFill>
                <a:latin typeface="+mn-lt"/>
                <a:ea typeface="+mn-ea"/>
                <a:cs typeface="Calibri Light" panose="020F0302020204030204" pitchFamily="34" charset="0"/>
              </a:rPr>
              <a:t>Tenth Edition</a:t>
            </a:r>
          </a:p>
        </p:txBody>
      </p:sp>
      <p:sp>
        <p:nvSpPr>
          <p:cNvPr id="5" name="Content Placeholder 4"/>
          <p:cNvSpPr>
            <a:spLocks noGrp="1"/>
          </p:cNvSpPr>
          <p:nvPr>
            <p:ph sz="quarter" idx="18"/>
          </p:nvPr>
        </p:nvSpPr>
        <p:spPr>
          <a:xfrm>
            <a:off x="6781800" y="3029472"/>
            <a:ext cx="5359400" cy="503802"/>
          </a:xfrm>
        </p:spPr>
        <p:txBody>
          <a:bodyPr>
            <a:normAutofit/>
          </a:bodyPr>
          <a:lstStyle/>
          <a:p>
            <a:r>
              <a:rPr lang="en-US" sz="2300" spc="450" noProof="0" dirty="0">
                <a:solidFill>
                  <a:schemeClr val="accent2"/>
                </a:solidFill>
                <a:latin typeface="Rockwell Extra Bold" panose="02060903040505020403" pitchFamily="18" charset="0"/>
                <a:ea typeface="+mn-ea"/>
                <a:cs typeface="Calibri" panose="020F0502020204030204" pitchFamily="34" charset="0"/>
              </a:rPr>
              <a:t>CHAPTER 12</a:t>
            </a:r>
          </a:p>
        </p:txBody>
      </p:sp>
      <p:sp>
        <p:nvSpPr>
          <p:cNvPr id="6" name="Content Placeholder 5"/>
          <p:cNvSpPr>
            <a:spLocks noGrp="1"/>
          </p:cNvSpPr>
          <p:nvPr>
            <p:ph sz="quarter" idx="19"/>
          </p:nvPr>
        </p:nvSpPr>
        <p:spPr>
          <a:xfrm>
            <a:off x="355600" y="5917891"/>
            <a:ext cx="11785600" cy="940109"/>
          </a:xfrm>
        </p:spPr>
        <p:txBody>
          <a:bodyPr/>
          <a:lstStyle/>
          <a:p>
            <a:r>
              <a:rPr lang="en-US" noProof="0" dirty="0">
                <a:latin typeface="Rockwell Extra Bold" panose="02060903040505020403" pitchFamily="18" charset="0"/>
                <a:ea typeface="+mn-ea"/>
                <a:cs typeface="Calibri Light" panose="020F0302020204030204" pitchFamily="34" charset="0"/>
              </a:rPr>
              <a:t>Weight Management</a:t>
            </a:r>
          </a:p>
        </p:txBody>
      </p:sp>
    </p:spTree>
    <p:extLst>
      <p:ext uri="{BB962C8B-B14F-4D97-AF65-F5344CB8AC3E}">
        <p14:creationId xmlns:p14="http://schemas.microsoft.com/office/powerpoint/2010/main" val="3536550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5" name="Picture 34">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6" name="Oval 35">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7" name="Picture 36">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8" name="Picture 3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9" name="Rectangle 38">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5">
            <a:extLst>
              <a:ext uri="{FF2B5EF4-FFF2-40B4-BE49-F238E27FC236}">
                <a16:creationId xmlns:a16="http://schemas.microsoft.com/office/drawing/2014/main" id="{DBC0C4E5-6FB1-5623-7B03-2BF33BE3B1DE}"/>
              </a:ext>
            </a:extLst>
          </p:cNvPr>
          <p:cNvSpPr>
            <a:spLocks noGrp="1"/>
          </p:cNvSpPr>
          <p:nvPr>
            <p:ph type="title"/>
          </p:nvPr>
        </p:nvSpPr>
        <p:spPr>
          <a:xfrm>
            <a:off x="648930" y="629266"/>
            <a:ext cx="5616217" cy="1622321"/>
          </a:xfrm>
        </p:spPr>
        <p:txBody>
          <a:bodyPr vert="horz" lIns="91440" tIns="45720" rIns="91440" bIns="45720" rtlCol="0" anchor="t">
            <a:normAutofit/>
          </a:bodyPr>
          <a:lstStyle/>
          <a:p>
            <a:pPr>
              <a:lnSpc>
                <a:spcPct val="90000"/>
              </a:lnSpc>
            </a:pPr>
            <a:r>
              <a:rPr lang="en-US" sz="3600">
                <a:latin typeface="+mj-lt"/>
              </a:rPr>
              <a:t>How Do You Know If You’re at a Healthy Weight?</a:t>
            </a:r>
          </a:p>
        </p:txBody>
      </p:sp>
      <p:sp>
        <p:nvSpPr>
          <p:cNvPr id="8" name="Text Placeholder 7">
            <a:extLst>
              <a:ext uri="{FF2B5EF4-FFF2-40B4-BE49-F238E27FC236}">
                <a16:creationId xmlns:a16="http://schemas.microsoft.com/office/drawing/2014/main" id="{163BE0FD-AE1C-87B4-8AD2-55D33113E608}"/>
              </a:ext>
            </a:extLst>
          </p:cNvPr>
          <p:cNvSpPr>
            <a:spLocks noGrp="1"/>
          </p:cNvSpPr>
          <p:nvPr>
            <p:ph type="body" sz="half" idx="2"/>
          </p:nvPr>
        </p:nvSpPr>
        <p:spPr>
          <a:xfrm>
            <a:off x="510865" y="2348844"/>
            <a:ext cx="5807947" cy="3785419"/>
          </a:xfrm>
        </p:spPr>
        <p:txBody>
          <a:bodyPr vert="horz" lIns="91440" tIns="45720" rIns="91440" bIns="45720" rtlCol="0">
            <a:normAutofit/>
          </a:bodyPr>
          <a:lstStyle/>
          <a:p>
            <a:pPr>
              <a:buFont typeface="Wingdings 3" charset="2"/>
              <a:buChar char=""/>
            </a:pPr>
            <a:r>
              <a:rPr lang="en-US" dirty="0">
                <a:latin typeface="+mj-lt"/>
              </a:rPr>
              <a:t>Today, the typical cover girl is more than 20 percent thinner. The male physique is being held to a similarly unattainable standard. Witness the change from average to beefy in toy action figures over the years. Although models, celebrities, and dolls may reflect the “in” look, they don’t necessarily correlate with good health, nor should they be your reference for the body weight that you should strive to obtain. However, there are some signs that healthy body weight is being more represented and celebrated in our culture, such as the new realistic Barbie dolls.</a:t>
            </a:r>
          </a:p>
          <a:p>
            <a:pPr>
              <a:buFont typeface="Wingdings 3" charset="2"/>
              <a:buChar char=""/>
            </a:pPr>
            <a:endParaRPr lang="en-US" dirty="0">
              <a:latin typeface="+mj-lt"/>
            </a:endParaRPr>
          </a:p>
        </p:txBody>
      </p:sp>
      <p:sp>
        <p:nvSpPr>
          <p:cNvPr id="40"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5" name="Footer Placeholder 4">
            <a:extLst>
              <a:ext uri="{FF2B5EF4-FFF2-40B4-BE49-F238E27FC236}">
                <a16:creationId xmlns:a16="http://schemas.microsoft.com/office/drawing/2014/main" id="{89BEA557-7532-8F0F-2871-B2DC0A66CAC3}"/>
              </a:ext>
            </a:extLst>
          </p:cNvPr>
          <p:cNvSpPr>
            <a:spLocks noGrp="1"/>
          </p:cNvSpPr>
          <p:nvPr>
            <p:ph type="ftr" sz="quarter" idx="11"/>
          </p:nvPr>
        </p:nvSpPr>
        <p:spPr>
          <a:xfrm>
            <a:off x="636915" y="6355080"/>
            <a:ext cx="3859795" cy="304801"/>
          </a:xfrm>
        </p:spPr>
        <p:txBody>
          <a:bodyPr vert="horz" lIns="91440" tIns="45720" rIns="91440" bIns="45720" rtlCol="0" anchor="b">
            <a:normAutofit/>
          </a:bodyPr>
          <a:lstStyle/>
          <a:p>
            <a:pPr>
              <a:spcAft>
                <a:spcPts val="600"/>
              </a:spcAft>
            </a:pPr>
            <a:r>
              <a:rPr lang="en-US" b="0" i="0" kern="1200">
                <a:solidFill>
                  <a:schemeClr val="tx1">
                    <a:tint val="75000"/>
                    <a:alpha val="60000"/>
                  </a:schemeClr>
                </a:solidFill>
                <a:latin typeface="+mn-lt"/>
                <a:ea typeface="+mn-ea"/>
                <a:cs typeface="+mn-cs"/>
              </a:rPr>
              <a:t>Copyright ©2022 John Wiley &amp; Sons, Inc. </a:t>
            </a:r>
          </a:p>
        </p:txBody>
      </p:sp>
      <p:sp>
        <p:nvSpPr>
          <p:cNvPr id="41" name="Rectangle 40">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sp>
        <p:nvSpPr>
          <p:cNvPr id="4" name="Slide Number Placeholder 3">
            <a:extLst>
              <a:ext uri="{FF2B5EF4-FFF2-40B4-BE49-F238E27FC236}">
                <a16:creationId xmlns:a16="http://schemas.microsoft.com/office/drawing/2014/main" id="{5A9712C2-E789-7BF9-C25E-92718285B6AE}"/>
              </a:ext>
            </a:extLst>
          </p:cNvPr>
          <p:cNvSpPr>
            <a:spLocks noGrp="1"/>
          </p:cNvSpPr>
          <p:nvPr>
            <p:ph type="sldNum" sz="quarter" idx="12"/>
          </p:nvPr>
        </p:nvSpPr>
        <p:spPr>
          <a:xfrm>
            <a:off x="10352540" y="295729"/>
            <a:ext cx="838199" cy="767687"/>
          </a:xfrm>
        </p:spPr>
        <p:txBody>
          <a:bodyPr vert="horz" lIns="91440" tIns="45720" rIns="91440" bIns="45720" rtlCol="0" anchor="b">
            <a:normAutofit fontScale="92500" lnSpcReduction="20000"/>
          </a:bodyPr>
          <a:lstStyle/>
          <a:p>
            <a:pPr>
              <a:spcAft>
                <a:spcPts val="600"/>
              </a:spcAft>
            </a:pPr>
            <a:r>
              <a:rPr lang="en-US"/>
              <a:t>3-</a:t>
            </a:r>
            <a:fld id="{67B19427-F580-D146-B60E-4CADEE75497F}" type="slidenum">
              <a:rPr lang="en-US" smtClean="0"/>
              <a:pPr>
                <a:spcAft>
                  <a:spcPts val="600"/>
                </a:spcAft>
              </a:pPr>
              <a:t>10</a:t>
            </a:fld>
            <a:endParaRPr lang="en-US"/>
          </a:p>
        </p:txBody>
      </p:sp>
      <p:pic>
        <p:nvPicPr>
          <p:cNvPr id="9" name="Content Placeholder 8">
            <a:extLst>
              <a:ext uri="{FF2B5EF4-FFF2-40B4-BE49-F238E27FC236}">
                <a16:creationId xmlns:a16="http://schemas.microsoft.com/office/drawing/2014/main" id="{502DB649-70E9-2617-CF8A-A5AC1FAD6008}"/>
              </a:ext>
            </a:extLst>
          </p:cNvPr>
          <p:cNvPicPr>
            <a:picLocks noGrp="1" noChangeAspect="1"/>
          </p:cNvPicPr>
          <p:nvPr>
            <p:ph idx="1"/>
          </p:nvPr>
        </p:nvPicPr>
        <p:blipFill>
          <a:blip r:embed="rId7"/>
          <a:stretch>
            <a:fillRect/>
          </a:stretch>
        </p:blipFill>
        <p:spPr>
          <a:xfrm>
            <a:off x="7794638" y="647698"/>
            <a:ext cx="3518346" cy="5562601"/>
          </a:xfrm>
          <a:prstGeom prst="rect">
            <a:avLst/>
          </a:prstGeom>
          <a:effectLst/>
        </p:spPr>
      </p:pic>
      <p:sp>
        <p:nvSpPr>
          <p:cNvPr id="43" name="Rectangle 42">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59887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2939-7276-45E6-811A-1ED7D052FE3C}"/>
              </a:ext>
            </a:extLst>
          </p:cNvPr>
          <p:cNvSpPr>
            <a:spLocks noGrp="1"/>
          </p:cNvSpPr>
          <p:nvPr>
            <p:ph type="title"/>
          </p:nvPr>
        </p:nvSpPr>
        <p:spPr/>
        <p:txBody>
          <a:bodyPr/>
          <a:lstStyle/>
          <a:p>
            <a:r>
              <a:rPr lang="en-US" dirty="0">
                <a:latin typeface="Rockwell Extra Bold" panose="02060903040505020403" pitchFamily="18" charset="0"/>
              </a:rPr>
              <a:t>How Obesity Affects Your Health</a:t>
            </a:r>
            <a:endParaRPr lang="en-US" sz="1000" dirty="0">
              <a:latin typeface="Rockwell Extra Bold" panose="02060903040505020403" pitchFamily="18" charset="0"/>
            </a:endParaRPr>
          </a:p>
        </p:txBody>
      </p:sp>
      <p:sp>
        <p:nvSpPr>
          <p:cNvPr id="3" name="Content Placeholder 2">
            <a:extLst>
              <a:ext uri="{FF2B5EF4-FFF2-40B4-BE49-F238E27FC236}">
                <a16:creationId xmlns:a16="http://schemas.microsoft.com/office/drawing/2014/main" id="{A5585AA1-D89A-4262-9797-C84F8CECDE46}"/>
              </a:ext>
            </a:extLst>
          </p:cNvPr>
          <p:cNvSpPr>
            <a:spLocks noGrp="1"/>
          </p:cNvSpPr>
          <p:nvPr>
            <p:ph sz="quarter" idx="14"/>
          </p:nvPr>
        </p:nvSpPr>
        <p:spPr>
          <a:xfrm>
            <a:off x="406401" y="1752599"/>
            <a:ext cx="5352716" cy="4495801"/>
          </a:xfrm>
        </p:spPr>
        <p:txBody>
          <a:bodyPr>
            <a:normAutofit/>
          </a:bodyPr>
          <a:lstStyle/>
          <a:p>
            <a:pPr marL="292608" indent="-292608">
              <a:buClr>
                <a:schemeClr val="accent2"/>
              </a:buClr>
            </a:pPr>
            <a:r>
              <a:rPr lang="en-US" dirty="0"/>
              <a:t>An obese individual is at increased risk for:</a:t>
            </a:r>
          </a:p>
          <a:p>
            <a:pPr marL="621792" lvl="1" indent="-320040">
              <a:buClr>
                <a:schemeClr val="accent2"/>
              </a:buClr>
              <a:buSzPct val="80000"/>
              <a:buFont typeface="Courier New" panose="02070309020205020404" pitchFamily="49" charset="0"/>
              <a:buChar char="o"/>
            </a:pPr>
            <a:r>
              <a:rPr lang="en-US" dirty="0">
                <a:cs typeface="Calibri" charset="0"/>
              </a:rPr>
              <a:t>Type 2 diabetes</a:t>
            </a:r>
          </a:p>
          <a:p>
            <a:pPr marL="621792" lvl="1" indent="-320040">
              <a:buClr>
                <a:schemeClr val="accent2"/>
              </a:buClr>
              <a:buSzPct val="80000"/>
              <a:buFont typeface="Courier New" panose="02070309020205020404" pitchFamily="49" charset="0"/>
              <a:buChar char="o"/>
            </a:pPr>
            <a:r>
              <a:rPr lang="en-US" dirty="0">
                <a:cs typeface="Calibri" charset="0"/>
              </a:rPr>
              <a:t>High blood cholesterol levels</a:t>
            </a:r>
          </a:p>
          <a:p>
            <a:pPr marL="621792" lvl="1" indent="-320040">
              <a:buClr>
                <a:schemeClr val="accent2"/>
              </a:buClr>
              <a:buSzPct val="80000"/>
              <a:buFont typeface="Courier New" panose="02070309020205020404" pitchFamily="49" charset="0"/>
              <a:buChar char="o"/>
            </a:pPr>
            <a:r>
              <a:rPr lang="en-US" dirty="0">
                <a:cs typeface="Calibri" charset="0"/>
              </a:rPr>
              <a:t>High blood pressure</a:t>
            </a:r>
          </a:p>
          <a:p>
            <a:pPr marL="621792" lvl="1" indent="-320040">
              <a:buClr>
                <a:schemeClr val="accent2"/>
              </a:buClr>
              <a:buSzPct val="80000"/>
              <a:buFont typeface="Courier New" panose="02070309020205020404" pitchFamily="49" charset="0"/>
              <a:buChar char="o"/>
            </a:pPr>
            <a:r>
              <a:rPr lang="en-US" dirty="0">
                <a:cs typeface="Calibri" charset="0"/>
              </a:rPr>
              <a:t>Heart disease</a:t>
            </a:r>
          </a:p>
          <a:p>
            <a:pPr marL="621792" lvl="1" indent="-320040">
              <a:buClr>
                <a:schemeClr val="accent2"/>
              </a:buClr>
              <a:buSzPct val="80000"/>
              <a:buFont typeface="Courier New" panose="02070309020205020404" pitchFamily="49" charset="0"/>
              <a:buChar char="o"/>
            </a:pPr>
            <a:r>
              <a:rPr lang="en-US" dirty="0">
                <a:cs typeface="Calibri" charset="0"/>
              </a:rPr>
              <a:t>Stroke</a:t>
            </a:r>
          </a:p>
          <a:p>
            <a:pPr marL="621792" lvl="1" indent="-320040">
              <a:buClr>
                <a:schemeClr val="accent2"/>
              </a:buClr>
              <a:buSzPct val="80000"/>
              <a:buFont typeface="Courier New" panose="02070309020205020404" pitchFamily="49" charset="0"/>
              <a:buChar char="o"/>
            </a:pPr>
            <a:r>
              <a:rPr lang="en-US" dirty="0">
                <a:cs typeface="Calibri" charset="0"/>
              </a:rPr>
              <a:t>Certain types of cancer </a:t>
            </a:r>
          </a:p>
          <a:p>
            <a:pPr marL="621792" lvl="1" indent="-320040">
              <a:buClr>
                <a:schemeClr val="accent2"/>
              </a:buClr>
              <a:buSzPct val="80000"/>
              <a:buFont typeface="Courier New" panose="02070309020205020404" pitchFamily="49" charset="0"/>
              <a:buChar char="o"/>
            </a:pPr>
            <a:r>
              <a:rPr lang="en-US" dirty="0">
                <a:cs typeface="Calibri" charset="0"/>
              </a:rPr>
              <a:t>Liver and gallbladder disease</a:t>
            </a:r>
          </a:p>
          <a:p>
            <a:pPr marL="621792" lvl="1" indent="-320040">
              <a:buClr>
                <a:schemeClr val="accent2"/>
              </a:buClr>
              <a:buSzPct val="80000"/>
              <a:buFont typeface="Courier New" panose="02070309020205020404" pitchFamily="49" charset="0"/>
              <a:buChar char="o"/>
            </a:pPr>
            <a:r>
              <a:rPr lang="en-US" dirty="0">
                <a:cs typeface="Calibri" charset="0"/>
              </a:rPr>
              <a:t>Sleep apnea</a:t>
            </a:r>
          </a:p>
        </p:txBody>
      </p:sp>
      <p:sp>
        <p:nvSpPr>
          <p:cNvPr id="4" name="Content Placeholder 3">
            <a:extLst>
              <a:ext uri="{FF2B5EF4-FFF2-40B4-BE49-F238E27FC236}">
                <a16:creationId xmlns:a16="http://schemas.microsoft.com/office/drawing/2014/main" id="{8CDFBE63-7338-443F-983F-E2DCB3FB806E}"/>
              </a:ext>
            </a:extLst>
          </p:cNvPr>
          <p:cNvSpPr>
            <a:spLocks noGrp="1"/>
          </p:cNvSpPr>
          <p:nvPr>
            <p:ph sz="quarter" idx="15"/>
          </p:nvPr>
        </p:nvSpPr>
        <p:spPr>
          <a:xfrm>
            <a:off x="7620000" y="3581400"/>
            <a:ext cx="2726814" cy="2133600"/>
          </a:xfrm>
        </p:spPr>
        <p:txBody>
          <a:bodyPr>
            <a:noAutofit/>
          </a:bodyPr>
          <a:lstStyle/>
          <a:p>
            <a:pPr marL="0" indent="0">
              <a:buNone/>
            </a:pPr>
            <a:r>
              <a:rPr lang="en-US" sz="2400" dirty="0"/>
              <a:t>Losing weight often decreases blood pressure and cholesterol levels.</a:t>
            </a:r>
          </a:p>
        </p:txBody>
      </p:sp>
    </p:spTree>
    <p:extLst>
      <p:ext uri="{BB962C8B-B14F-4D97-AF65-F5344CB8AC3E}">
        <p14:creationId xmlns:p14="http://schemas.microsoft.com/office/powerpoint/2010/main" val="2013823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4F1F53-265D-7B38-516A-75B8468723A9}"/>
              </a:ext>
            </a:extLst>
          </p:cNvPr>
          <p:cNvSpPr>
            <a:spLocks noGrp="1"/>
          </p:cNvSpPr>
          <p:nvPr>
            <p:ph type="title"/>
          </p:nvPr>
        </p:nvSpPr>
        <p:spPr>
          <a:xfrm>
            <a:off x="1152652" y="533400"/>
            <a:ext cx="8825659" cy="2362200"/>
          </a:xfrm>
        </p:spPr>
        <p:txBody>
          <a:bodyPr/>
          <a:lstStyle/>
          <a:p>
            <a:pPr algn="ctr"/>
            <a:r>
              <a:rPr lang="en-US" dirty="0">
                <a:latin typeface="Rockwell Extra Bold" panose="02060903040505020403" pitchFamily="18" charset="0"/>
              </a:rPr>
              <a:t>How Do You Know If You’re at a Healthy Weight?</a:t>
            </a:r>
          </a:p>
        </p:txBody>
      </p:sp>
      <p:sp>
        <p:nvSpPr>
          <p:cNvPr id="10" name="Text Placeholder 9">
            <a:extLst>
              <a:ext uri="{FF2B5EF4-FFF2-40B4-BE49-F238E27FC236}">
                <a16:creationId xmlns:a16="http://schemas.microsoft.com/office/drawing/2014/main" id="{D7F82945-C195-91BC-5645-86730FE6B2D5}"/>
              </a:ext>
            </a:extLst>
          </p:cNvPr>
          <p:cNvSpPr>
            <a:spLocks noGrp="1"/>
          </p:cNvSpPr>
          <p:nvPr>
            <p:ph type="body" sz="half" idx="2"/>
          </p:nvPr>
        </p:nvSpPr>
        <p:spPr>
          <a:xfrm>
            <a:off x="1154955" y="3657600"/>
            <a:ext cx="4331446" cy="2819400"/>
          </a:xfrm>
        </p:spPr>
        <p:txBody>
          <a:bodyPr/>
          <a:lstStyle/>
          <a:p>
            <a:pPr algn="ctr"/>
            <a:r>
              <a:rPr lang="en-US" sz="2400" dirty="0"/>
              <a:t>One of the most common and inexpensive ways to assess a healthy weight is to measure body mass index (BMI). BMI is a calculation of weight in relationship to height using the following formula:</a:t>
            </a:r>
          </a:p>
          <a:p>
            <a:endParaRPr lang="en-US" dirty="0"/>
          </a:p>
        </p:txBody>
      </p:sp>
      <p:sp>
        <p:nvSpPr>
          <p:cNvPr id="6" name="Footer Placeholder 5">
            <a:extLst>
              <a:ext uri="{FF2B5EF4-FFF2-40B4-BE49-F238E27FC236}">
                <a16:creationId xmlns:a16="http://schemas.microsoft.com/office/drawing/2014/main" id="{DE09738B-481C-4907-AC8C-BDF787CF6B80}"/>
              </a:ext>
            </a:extLst>
          </p:cNvPr>
          <p:cNvSpPr>
            <a:spLocks noGrp="1"/>
          </p:cNvSpPr>
          <p:nvPr>
            <p:ph type="ftr" sz="quarter" idx="11"/>
          </p:nvPr>
        </p:nvSpPr>
        <p:spPr/>
        <p:txBody>
          <a:bodyPr/>
          <a:lstStyle/>
          <a:p>
            <a:r>
              <a:rPr lang="en-US"/>
              <a:t>Copyright ©2022 John Wiley &amp; Sons, Inc. </a:t>
            </a:r>
            <a:endParaRPr lang="en-US" dirty="0"/>
          </a:p>
        </p:txBody>
      </p:sp>
      <p:sp>
        <p:nvSpPr>
          <p:cNvPr id="12" name="TextBox 11">
            <a:extLst>
              <a:ext uri="{FF2B5EF4-FFF2-40B4-BE49-F238E27FC236}">
                <a16:creationId xmlns:a16="http://schemas.microsoft.com/office/drawing/2014/main" id="{F26DC12E-05C1-352D-07A4-C212A8240056}"/>
              </a:ext>
            </a:extLst>
          </p:cNvPr>
          <p:cNvSpPr txBox="1"/>
          <p:nvPr/>
        </p:nvSpPr>
        <p:spPr>
          <a:xfrm>
            <a:off x="6324600" y="4203386"/>
            <a:ext cx="4925917" cy="1200329"/>
          </a:xfrm>
          <a:prstGeom prst="rect">
            <a:avLst/>
          </a:prstGeom>
          <a:noFill/>
        </p:spPr>
        <p:txBody>
          <a:bodyPr wrap="square">
            <a:spAutoFit/>
          </a:bodyPr>
          <a:lstStyle/>
          <a:p>
            <a:r>
              <a:rPr lang="en-US" sz="2400" dirty="0">
                <a:solidFill>
                  <a:srgbClr val="FF0000"/>
                </a:solidFill>
              </a:rPr>
              <a:t>BMI =    weight (pounds) x 703</a:t>
            </a:r>
          </a:p>
          <a:p>
            <a:r>
              <a:rPr lang="en-US" sz="2400" dirty="0">
                <a:solidFill>
                  <a:srgbClr val="FF0000"/>
                </a:solidFill>
              </a:rPr>
              <a:t>-------------------------------------</a:t>
            </a:r>
          </a:p>
          <a:p>
            <a:r>
              <a:rPr lang="en-US" sz="2400" dirty="0">
                <a:solidFill>
                  <a:srgbClr val="FF0000"/>
                </a:solidFill>
              </a:rPr>
              <a:t>Height squared (inches 2)</a:t>
            </a:r>
          </a:p>
        </p:txBody>
      </p:sp>
    </p:spTree>
    <p:extLst>
      <p:ext uri="{BB962C8B-B14F-4D97-AF65-F5344CB8AC3E}">
        <p14:creationId xmlns:p14="http://schemas.microsoft.com/office/powerpoint/2010/main" val="1799216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34406B-30A3-A1E7-02ED-691626603129}"/>
              </a:ext>
            </a:extLst>
          </p:cNvPr>
          <p:cNvPicPr>
            <a:picLocks noChangeAspect="1"/>
          </p:cNvPicPr>
          <p:nvPr/>
        </p:nvPicPr>
        <p:blipFill>
          <a:blip r:embed="rId2"/>
          <a:stretch>
            <a:fillRect/>
          </a:stretch>
        </p:blipFill>
        <p:spPr>
          <a:xfrm>
            <a:off x="685800" y="213081"/>
            <a:ext cx="9028959" cy="6431837"/>
          </a:xfrm>
          <a:prstGeom prst="rect">
            <a:avLst/>
          </a:prstGeom>
        </p:spPr>
      </p:pic>
      <p:sp>
        <p:nvSpPr>
          <p:cNvPr id="5" name="TextBox 4">
            <a:extLst>
              <a:ext uri="{FF2B5EF4-FFF2-40B4-BE49-F238E27FC236}">
                <a16:creationId xmlns:a16="http://schemas.microsoft.com/office/drawing/2014/main" id="{F758BAB7-028B-3AC9-01B6-B00044E030B4}"/>
              </a:ext>
            </a:extLst>
          </p:cNvPr>
          <p:cNvSpPr txBox="1"/>
          <p:nvPr/>
        </p:nvSpPr>
        <p:spPr>
          <a:xfrm>
            <a:off x="9880060" y="2667000"/>
            <a:ext cx="2286000" cy="1200329"/>
          </a:xfrm>
          <a:prstGeom prst="rect">
            <a:avLst/>
          </a:prstGeom>
          <a:noFill/>
        </p:spPr>
        <p:txBody>
          <a:bodyPr wrap="square" rtlCol="0">
            <a:spAutoFit/>
          </a:bodyPr>
          <a:lstStyle/>
          <a:p>
            <a:pPr algn="ctr"/>
            <a:r>
              <a:rPr lang="en-US" dirty="0">
                <a:latin typeface="+mj-lt"/>
              </a:rPr>
              <a:t>Other Ways to Measure Percentage of Body Fat</a:t>
            </a:r>
          </a:p>
        </p:txBody>
      </p:sp>
    </p:spTree>
    <p:extLst>
      <p:ext uri="{BB962C8B-B14F-4D97-AF65-F5344CB8AC3E}">
        <p14:creationId xmlns:p14="http://schemas.microsoft.com/office/powerpoint/2010/main" val="1458051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A677D5-2FA5-219A-72C3-01F555EB3378}"/>
              </a:ext>
            </a:extLst>
          </p:cNvPr>
          <p:cNvSpPr>
            <a:spLocks noGrp="1"/>
          </p:cNvSpPr>
          <p:nvPr>
            <p:ph type="title"/>
          </p:nvPr>
        </p:nvSpPr>
        <p:spPr>
          <a:xfrm>
            <a:off x="381000" y="1447800"/>
            <a:ext cx="3780309" cy="4572000"/>
          </a:xfrm>
        </p:spPr>
        <p:txBody>
          <a:bodyPr anchor="ctr">
            <a:normAutofit/>
          </a:bodyPr>
          <a:lstStyle/>
          <a:p>
            <a:r>
              <a:rPr lang="en-US" sz="3600" dirty="0">
                <a:solidFill>
                  <a:srgbClr val="EBEBEB"/>
                </a:solidFill>
                <a:latin typeface="Rockwell Extra Bold" panose="02060903040505020403" pitchFamily="18" charset="0"/>
              </a:rPr>
              <a:t>How Do You Know If You’re at a Healthy Weight?</a:t>
            </a:r>
          </a:p>
        </p:txBody>
      </p:sp>
      <p:sp>
        <p:nvSpPr>
          <p:cNvPr id="13" name="Freeform: Shape 12">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7" name="Rectangle 16">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7" name="Content Placeholder 4">
            <a:extLst>
              <a:ext uri="{FF2B5EF4-FFF2-40B4-BE49-F238E27FC236}">
                <a16:creationId xmlns:a16="http://schemas.microsoft.com/office/drawing/2014/main" id="{0B99479B-0E7A-4B31-FB8D-62CBC9BE0141}"/>
              </a:ext>
            </a:extLst>
          </p:cNvPr>
          <p:cNvGraphicFramePr>
            <a:graphicFrameLocks noGrp="1"/>
          </p:cNvGraphicFramePr>
          <p:nvPr>
            <p:ph idx="1"/>
            <p:extLst>
              <p:ext uri="{D42A27DB-BD31-4B8C-83A1-F6EECF244321}">
                <p14:modId xmlns:p14="http://schemas.microsoft.com/office/powerpoint/2010/main" val="2342214218"/>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504873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3855" y="1447800"/>
            <a:ext cx="3108626" cy="4572000"/>
          </a:xfrm>
        </p:spPr>
        <p:txBody>
          <a:bodyPr vert="horz" lIns="91440" tIns="45720" rIns="91440" bIns="45720" rtlCol="0" anchor="ctr">
            <a:normAutofit/>
          </a:bodyPr>
          <a:lstStyle/>
          <a:p>
            <a:pPr algn="ctr"/>
            <a:r>
              <a:rPr lang="en-US" sz="3600" dirty="0">
                <a:solidFill>
                  <a:srgbClr val="EBEBEB"/>
                </a:solidFill>
                <a:latin typeface="+mj-lt"/>
                <a:ea typeface="+mj-ea"/>
                <a:cs typeface="+mj-cs"/>
              </a:rPr>
              <a:t> 2. How to Lose Weight</a:t>
            </a:r>
          </a:p>
        </p:txBody>
      </p:sp>
      <p:sp>
        <p:nvSpPr>
          <p:cNvPr id="23" name="Freeform: Shape 22">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7" name="Rectangle 26">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246C7A45-B62E-C7E5-963B-CFA153D44CB1}"/>
              </a:ext>
            </a:extLst>
          </p:cNvPr>
          <p:cNvGraphicFramePr>
            <a:graphicFrameLocks noGrp="1"/>
          </p:cNvGraphicFramePr>
          <p:nvPr>
            <p:ph sz="quarter" idx="12"/>
            <p:extLst>
              <p:ext uri="{D42A27DB-BD31-4B8C-83A1-F6EECF244321}">
                <p14:modId xmlns:p14="http://schemas.microsoft.com/office/powerpoint/2010/main" val="1117470965"/>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0730817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E3A446B6-2204-48B8-A7C5-606E45BCA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8929" y="965201"/>
            <a:ext cx="3505495" cy="4773612"/>
          </a:xfrm>
        </p:spPr>
        <p:txBody>
          <a:bodyPr vert="horz" lIns="91440" tIns="45720" rIns="91440" bIns="45720" rtlCol="0" anchor="ctr">
            <a:normAutofit/>
          </a:bodyPr>
          <a:lstStyle/>
          <a:p>
            <a:pPr algn="ctr"/>
            <a:r>
              <a:rPr lang="en-US" sz="3300" dirty="0">
                <a:solidFill>
                  <a:srgbClr val="EBEBEB"/>
                </a:solidFill>
                <a:latin typeface="+mj-lt"/>
                <a:ea typeface="+mj-ea"/>
                <a:cs typeface="+mj-cs"/>
              </a:rPr>
              <a:t>Components of a weight loss program:</a:t>
            </a:r>
          </a:p>
        </p:txBody>
      </p:sp>
      <p:sp>
        <p:nvSpPr>
          <p:cNvPr id="23" name="Rectangle 22">
            <a:extLst>
              <a:ext uri="{FF2B5EF4-FFF2-40B4-BE49-F238E27FC236}">
                <a16:creationId xmlns:a16="http://schemas.microsoft.com/office/drawing/2014/main" id="{FBF70932-2C39-4BA6-AA08-EF3AD899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ounded Rectangle 9">
            <a:extLst>
              <a:ext uri="{FF2B5EF4-FFF2-40B4-BE49-F238E27FC236}">
                <a16:creationId xmlns:a16="http://schemas.microsoft.com/office/drawing/2014/main" id="{0FD39269-4644-4CAE-8A56-899A62A9C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02302A5-B07A-48BB-9A56-89192DCCA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EF2F89D5-8F01-CFA1-2EC2-FED26D10FAD4}"/>
              </a:ext>
            </a:extLst>
          </p:cNvPr>
          <p:cNvGraphicFramePr>
            <a:graphicFrameLocks noGrp="1"/>
          </p:cNvGraphicFramePr>
          <p:nvPr>
            <p:ph sz="quarter" idx="12"/>
            <p:extLst>
              <p:ext uri="{D42A27DB-BD31-4B8C-83A1-F6EECF244321}">
                <p14:modId xmlns:p14="http://schemas.microsoft.com/office/powerpoint/2010/main" val="2538601649"/>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5086984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E3A446B6-2204-48B8-A7C5-606E45BCA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8929" y="965201"/>
            <a:ext cx="3505495" cy="4773612"/>
          </a:xfrm>
        </p:spPr>
        <p:txBody>
          <a:bodyPr vert="horz" lIns="91440" tIns="45720" rIns="91440" bIns="45720" rtlCol="0" anchor="ctr">
            <a:normAutofit/>
          </a:bodyPr>
          <a:lstStyle/>
          <a:p>
            <a:pPr algn="ctr"/>
            <a:r>
              <a:rPr lang="en-US" sz="4200" dirty="0">
                <a:solidFill>
                  <a:srgbClr val="EBEBEB"/>
                </a:solidFill>
                <a:latin typeface="+mj-lt"/>
                <a:ea typeface="+mj-ea"/>
                <a:cs typeface="+mj-cs"/>
              </a:rPr>
              <a:t>A. Eating Plan</a:t>
            </a:r>
          </a:p>
        </p:txBody>
      </p:sp>
      <p:sp>
        <p:nvSpPr>
          <p:cNvPr id="23" name="Rectangle 22">
            <a:extLst>
              <a:ext uri="{FF2B5EF4-FFF2-40B4-BE49-F238E27FC236}">
                <a16:creationId xmlns:a16="http://schemas.microsoft.com/office/drawing/2014/main" id="{FBF70932-2C39-4BA6-AA08-EF3AD899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ounded Rectangle 9">
            <a:extLst>
              <a:ext uri="{FF2B5EF4-FFF2-40B4-BE49-F238E27FC236}">
                <a16:creationId xmlns:a16="http://schemas.microsoft.com/office/drawing/2014/main" id="{0FD39269-4644-4CAE-8A56-899A62A9C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02302A5-B07A-48BB-9A56-89192DCCA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1EFA743-561D-F7A8-116B-B8847F9A0784}"/>
              </a:ext>
            </a:extLst>
          </p:cNvPr>
          <p:cNvGraphicFramePr>
            <a:graphicFrameLocks noGrp="1"/>
          </p:cNvGraphicFramePr>
          <p:nvPr>
            <p:ph sz="quarter" idx="12"/>
            <p:extLst>
              <p:ext uri="{D42A27DB-BD31-4B8C-83A1-F6EECF244321}">
                <p14:modId xmlns:p14="http://schemas.microsoft.com/office/powerpoint/2010/main" val="4127190837"/>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4933899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1" name="Picture 3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2" name="Oval 31">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4" name="Picture 33">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5" name="Rectangle 34">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6111" y="452718"/>
            <a:ext cx="9404723" cy="1400530"/>
          </a:xfrm>
        </p:spPr>
        <p:txBody>
          <a:bodyPr vert="horz" lIns="91440" tIns="45720" rIns="91440" bIns="45720" rtlCol="0" anchor="t">
            <a:normAutofit/>
          </a:bodyPr>
          <a:lstStyle/>
          <a:p>
            <a:r>
              <a:rPr lang="en-US" sz="4200">
                <a:solidFill>
                  <a:schemeClr val="tx2"/>
                </a:solidFill>
                <a:latin typeface="+mj-lt"/>
                <a:ea typeface="+mj-ea"/>
                <a:cs typeface="+mj-cs"/>
              </a:rPr>
              <a:t>A. Eating Plan 2</a:t>
            </a:r>
          </a:p>
        </p:txBody>
      </p:sp>
      <p:graphicFrame>
        <p:nvGraphicFramePr>
          <p:cNvPr id="5" name="Content Placeholder 2">
            <a:extLst>
              <a:ext uri="{FF2B5EF4-FFF2-40B4-BE49-F238E27FC236}">
                <a16:creationId xmlns:a16="http://schemas.microsoft.com/office/drawing/2014/main" id="{5A8F4D49-2492-20E3-2244-C73C537E95B7}"/>
              </a:ext>
            </a:extLst>
          </p:cNvPr>
          <p:cNvGraphicFramePr>
            <a:graphicFrameLocks noGrp="1"/>
          </p:cNvGraphicFramePr>
          <p:nvPr>
            <p:ph sz="quarter" idx="12"/>
            <p:extLst>
              <p:ext uri="{D42A27DB-BD31-4B8C-83A1-F6EECF244321}">
                <p14:modId xmlns:p14="http://schemas.microsoft.com/office/powerpoint/2010/main" val="2407627852"/>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25791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6111" y="452718"/>
            <a:ext cx="9404723" cy="1400530"/>
          </a:xfrm>
        </p:spPr>
        <p:txBody>
          <a:bodyPr vert="horz" lIns="91440" tIns="45720" rIns="91440" bIns="45720" rtlCol="0" anchor="t">
            <a:normAutofit/>
          </a:bodyPr>
          <a:lstStyle/>
          <a:p>
            <a:r>
              <a:rPr lang="en-US" sz="4200" dirty="0">
                <a:solidFill>
                  <a:schemeClr val="tx2"/>
                </a:solidFill>
                <a:latin typeface="+mj-lt"/>
                <a:ea typeface="+mj-ea"/>
                <a:cs typeface="+mj-cs"/>
              </a:rPr>
              <a:t>Eating Plan – Intermittent Fasting 1</a:t>
            </a:r>
          </a:p>
        </p:txBody>
      </p:sp>
      <p:graphicFrame>
        <p:nvGraphicFramePr>
          <p:cNvPr id="5" name="Content Placeholder 2">
            <a:extLst>
              <a:ext uri="{FF2B5EF4-FFF2-40B4-BE49-F238E27FC236}">
                <a16:creationId xmlns:a16="http://schemas.microsoft.com/office/drawing/2014/main" id="{9ED4B55A-8E3C-B88C-FD32-DA7FE1858F54}"/>
              </a:ext>
            </a:extLst>
          </p:cNvPr>
          <p:cNvGraphicFramePr>
            <a:graphicFrameLocks noGrp="1"/>
          </p:cNvGraphicFramePr>
          <p:nvPr>
            <p:ph sz="quarter" idx="12"/>
            <p:extLst>
              <p:ext uri="{D42A27DB-BD31-4B8C-83A1-F6EECF244321}">
                <p14:modId xmlns:p14="http://schemas.microsoft.com/office/powerpoint/2010/main" val="3738460100"/>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8312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3" name="Rectangle 22">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5"/>
          <p:cNvSpPr>
            <a:spLocks noGrp="1"/>
          </p:cNvSpPr>
          <p:nvPr>
            <p:ph type="title"/>
          </p:nvPr>
        </p:nvSpPr>
        <p:spPr>
          <a:xfrm>
            <a:off x="5282381" y="629266"/>
            <a:ext cx="4767471" cy="1641986"/>
          </a:xfrm>
        </p:spPr>
        <p:txBody>
          <a:bodyPr vert="horz" lIns="91440" tIns="45720" rIns="91440" bIns="45720" rtlCol="0" anchor="t">
            <a:normAutofit/>
          </a:bodyPr>
          <a:lstStyle/>
          <a:p>
            <a:r>
              <a:rPr lang="en-US" sz="4200" b="1" dirty="0">
                <a:solidFill>
                  <a:schemeClr val="tx2"/>
                </a:solidFill>
                <a:latin typeface="Rockwell" panose="02060603020205020403" pitchFamily="18" charset="0"/>
                <a:ea typeface="+mj-ea"/>
                <a:cs typeface="+mj-cs"/>
              </a:rPr>
              <a:t>Outline</a:t>
            </a:r>
          </a:p>
        </p:txBody>
      </p:sp>
      <p:pic>
        <p:nvPicPr>
          <p:cNvPr id="9" name="Picture 8" descr="Apple with measuring tape">
            <a:extLst>
              <a:ext uri="{FF2B5EF4-FFF2-40B4-BE49-F238E27FC236}">
                <a16:creationId xmlns:a16="http://schemas.microsoft.com/office/drawing/2014/main" id="{94895967-8CD7-9E6D-D709-5DFB3878490C}"/>
              </a:ext>
            </a:extLst>
          </p:cNvPr>
          <p:cNvPicPr>
            <a:picLocks noChangeAspect="1"/>
          </p:cNvPicPr>
          <p:nvPr/>
        </p:nvPicPr>
        <p:blipFill>
          <a:blip r:embed="rId7"/>
          <a:srcRect l="1388" r="54008" b="-1"/>
          <a:stretch>
            <a:fillRect/>
          </a:stretch>
        </p:blipFill>
        <p:spPr>
          <a:xfrm>
            <a:off x="-1" y="10"/>
            <a:ext cx="4634680" cy="6857990"/>
          </a:xfrm>
          <a:prstGeom prst="rect">
            <a:avLst/>
          </a:prstGeom>
        </p:spPr>
      </p:pic>
      <p:sp>
        <p:nvSpPr>
          <p:cNvPr id="7" name="Content Placeholder 6"/>
          <p:cNvSpPr>
            <a:spLocks noGrp="1"/>
          </p:cNvSpPr>
          <p:nvPr>
            <p:ph sz="quarter" idx="12"/>
          </p:nvPr>
        </p:nvSpPr>
        <p:spPr>
          <a:xfrm>
            <a:off x="5286909" y="2590800"/>
            <a:ext cx="4767471" cy="3809999"/>
          </a:xfrm>
        </p:spPr>
        <p:txBody>
          <a:bodyPr vert="horz" lIns="91440" tIns="45720" rIns="91440" bIns="45720" rtlCol="0">
            <a:normAutofit/>
          </a:bodyPr>
          <a:lstStyle/>
          <a:p>
            <a:pPr marL="402336" indent="-402336" defTabSz="457200">
              <a:buClr>
                <a:schemeClr val="accent1"/>
              </a:buClr>
              <a:buSzPct val="80000"/>
              <a:buFont typeface="Wingdings 3" charset="2"/>
              <a:buChar char=""/>
            </a:pPr>
            <a:r>
              <a:rPr lang="en-US" dirty="0">
                <a:latin typeface="Rockwell" panose="02060603020205020403" pitchFamily="18" charset="0"/>
                <a:ea typeface="+mj-ea"/>
                <a:cs typeface="+mj-cs"/>
              </a:rPr>
              <a:t>Basics of Weight Management</a:t>
            </a:r>
          </a:p>
          <a:p>
            <a:pPr marL="402336" indent="-402336" defTabSz="457200">
              <a:buClr>
                <a:schemeClr val="accent1"/>
              </a:buClr>
              <a:buSzPct val="80000"/>
              <a:buFont typeface="Wingdings 3" charset="2"/>
              <a:buChar char=""/>
            </a:pPr>
            <a:r>
              <a:rPr lang="en-US" dirty="0">
                <a:latin typeface="Rockwell" panose="02060603020205020403" pitchFamily="18" charset="0"/>
                <a:ea typeface="+mj-ea"/>
                <a:cs typeface="+mj-cs"/>
              </a:rPr>
              <a:t>How to Lose Weight</a:t>
            </a:r>
          </a:p>
          <a:p>
            <a:pPr marL="402336" indent="-402336" defTabSz="457200">
              <a:buClr>
                <a:schemeClr val="accent1"/>
              </a:buClr>
              <a:buSzPct val="80000"/>
              <a:buFont typeface="Wingdings 3" charset="2"/>
              <a:buChar char=""/>
            </a:pPr>
            <a:r>
              <a:rPr lang="en-US" dirty="0">
                <a:latin typeface="Rockwell" panose="02060603020205020403" pitchFamily="18" charset="0"/>
                <a:ea typeface="+mj-ea"/>
                <a:cs typeface="+mj-cs"/>
              </a:rPr>
              <a:t>Weight-Loss Myths</a:t>
            </a:r>
          </a:p>
        </p:txBody>
      </p:sp>
    </p:spTree>
    <p:extLst>
      <p:ext uri="{BB962C8B-B14F-4D97-AF65-F5344CB8AC3E}">
        <p14:creationId xmlns:p14="http://schemas.microsoft.com/office/powerpoint/2010/main" val="1060189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 name="Picture 19">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4" name="Rectangle 23">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8176031" y="1128382"/>
            <a:ext cx="3685361" cy="3308840"/>
          </a:xfrm>
        </p:spPr>
        <p:txBody>
          <a:bodyPr vert="horz" lIns="91440" tIns="45720" rIns="91440" bIns="45720" rtlCol="0" anchor="b">
            <a:normAutofit/>
          </a:bodyPr>
          <a:lstStyle/>
          <a:p>
            <a:pPr>
              <a:lnSpc>
                <a:spcPct val="90000"/>
              </a:lnSpc>
            </a:pPr>
            <a:r>
              <a:rPr lang="en-US" sz="3300" dirty="0">
                <a:solidFill>
                  <a:schemeClr val="tx2"/>
                </a:solidFill>
                <a:latin typeface="+mj-lt"/>
                <a:ea typeface="+mj-ea"/>
                <a:cs typeface="+mj-cs"/>
              </a:rPr>
              <a:t>Eating Plan – Intermittent Fasting 2</a:t>
            </a:r>
          </a:p>
        </p:txBody>
      </p:sp>
      <p:sp>
        <p:nvSpPr>
          <p:cNvPr id="3" name="Content Placeholder 2">
            <a:extLst>
              <a:ext uri="{FF2B5EF4-FFF2-40B4-BE49-F238E27FC236}">
                <a16:creationId xmlns:a16="http://schemas.microsoft.com/office/drawing/2014/main" id="{504EC87E-D7BB-4CA9-B5DB-EF2972A70737}"/>
              </a:ext>
            </a:extLst>
          </p:cNvPr>
          <p:cNvSpPr>
            <a:spLocks noGrp="1"/>
          </p:cNvSpPr>
          <p:nvPr>
            <p:ph sz="quarter" idx="15"/>
          </p:nvPr>
        </p:nvSpPr>
        <p:spPr>
          <a:xfrm>
            <a:off x="8201839" y="4888671"/>
            <a:ext cx="3342460" cy="1464378"/>
          </a:xfrm>
        </p:spPr>
        <p:txBody>
          <a:bodyPr vert="horz" lIns="91440" tIns="45720" rIns="91440" bIns="45720" rtlCol="0" anchor="t">
            <a:normAutofit/>
          </a:bodyPr>
          <a:lstStyle/>
          <a:p>
            <a:pPr marL="0" indent="0" algn="ctr" defTabSz="457200">
              <a:buClr>
                <a:schemeClr val="accent1"/>
              </a:buClr>
              <a:buSzPct val="80000"/>
              <a:buNone/>
            </a:pPr>
            <a:r>
              <a:rPr lang="en-US" sz="1800" cap="all" dirty="0">
                <a:solidFill>
                  <a:schemeClr val="accent1"/>
                </a:solidFill>
                <a:latin typeface="+mj-lt"/>
                <a:ea typeface="+mj-ea"/>
                <a:cs typeface="+mj-cs"/>
              </a:rPr>
              <a:t>Weigh yourself frequently—at least weekly.</a:t>
            </a:r>
          </a:p>
        </p:txBody>
      </p:sp>
      <p:pic>
        <p:nvPicPr>
          <p:cNvPr id="9" name="Content Placeholder 8" descr="Photo depicts weigh yourself frequently—daily is best.&#10;">
            <a:extLst>
              <a:ext uri="{FF2B5EF4-FFF2-40B4-BE49-F238E27FC236}">
                <a16:creationId xmlns:a16="http://schemas.microsoft.com/office/drawing/2014/main" id="{87D70CBD-B009-46A5-8784-42C69D1DDBC2}"/>
              </a:ext>
            </a:extLst>
          </p:cNvPr>
          <p:cNvPicPr>
            <a:picLocks noGrp="1" noChangeAspect="1"/>
          </p:cNvPicPr>
          <p:nvPr>
            <p:ph sz="quarter" idx="14"/>
          </p:nvPr>
        </p:nvPicPr>
        <p:blipFill>
          <a:blip r:embed="rId7"/>
          <a:srcRect l="23677" r="4726"/>
          <a:stretch>
            <a:fillRect/>
          </a:stretch>
        </p:blipFill>
        <p:spPr>
          <a:xfrm>
            <a:off x="-1" y="10"/>
            <a:ext cx="7554140" cy="6857990"/>
          </a:xfrm>
          <a:prstGeom prst="rect">
            <a:avLst/>
          </a:prstGeom>
        </p:spPr>
      </p:pic>
    </p:spTree>
    <p:extLst>
      <p:ext uri="{BB962C8B-B14F-4D97-AF65-F5344CB8AC3E}">
        <p14:creationId xmlns:p14="http://schemas.microsoft.com/office/powerpoint/2010/main" val="1529390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5282381" y="629266"/>
            <a:ext cx="4767471" cy="1641986"/>
          </a:xfrm>
        </p:spPr>
        <p:txBody>
          <a:bodyPr vert="horz" lIns="91440" tIns="45720" rIns="91440" bIns="45720" rtlCol="0" anchor="t">
            <a:normAutofit/>
          </a:bodyPr>
          <a:lstStyle/>
          <a:p>
            <a:r>
              <a:rPr lang="en-US" sz="4200">
                <a:solidFill>
                  <a:schemeClr val="tx2"/>
                </a:solidFill>
                <a:latin typeface="+mj-lt"/>
                <a:ea typeface="+mj-ea"/>
                <a:cs typeface="+mj-cs"/>
              </a:rPr>
              <a:t>Eating Tips 1</a:t>
            </a:r>
          </a:p>
        </p:txBody>
      </p:sp>
      <p:pic>
        <p:nvPicPr>
          <p:cNvPr id="5" name="Picture 4" descr="Assorted vegetables and fruits">
            <a:extLst>
              <a:ext uri="{FF2B5EF4-FFF2-40B4-BE49-F238E27FC236}">
                <a16:creationId xmlns:a16="http://schemas.microsoft.com/office/drawing/2014/main" id="{6780A81C-9C5F-B561-7D87-81345F3AAC40}"/>
              </a:ext>
            </a:extLst>
          </p:cNvPr>
          <p:cNvPicPr>
            <a:picLocks noChangeAspect="1"/>
          </p:cNvPicPr>
          <p:nvPr/>
        </p:nvPicPr>
        <p:blipFill>
          <a:blip r:embed="rId7"/>
          <a:srcRect l="33586" r="21303" b="-1"/>
          <a:stretch>
            <a:fillRect/>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3E096DB7-005A-4F39-B167-FA66B910AC66}"/>
              </a:ext>
            </a:extLst>
          </p:cNvPr>
          <p:cNvSpPr>
            <a:spLocks noGrp="1"/>
          </p:cNvSpPr>
          <p:nvPr>
            <p:ph sz="quarter" idx="12"/>
          </p:nvPr>
        </p:nvSpPr>
        <p:spPr>
          <a:xfrm>
            <a:off x="5306700" y="2057400"/>
            <a:ext cx="4767471" cy="3809999"/>
          </a:xfrm>
        </p:spPr>
        <p:txBody>
          <a:bodyPr vert="horz" lIns="91440" tIns="45720" rIns="91440" bIns="45720" rtlCol="0">
            <a:normAutofit/>
          </a:bodyPr>
          <a:lstStyle/>
          <a:p>
            <a:pPr defTabSz="457200">
              <a:buClr>
                <a:schemeClr val="accent1"/>
              </a:buClr>
              <a:buSzPct val="80000"/>
              <a:buFont typeface="Wingdings 3" charset="2"/>
              <a:buChar char=""/>
            </a:pPr>
            <a:r>
              <a:rPr lang="en-US" sz="2200" dirty="0">
                <a:latin typeface="+mj-lt"/>
                <a:ea typeface="+mj-ea"/>
                <a:cs typeface="+mj-cs"/>
              </a:rPr>
              <a:t>To cut </a:t>
            </a:r>
            <a:r>
              <a:rPr lang="en-US" sz="2200" dirty="0" err="1">
                <a:latin typeface="+mj-lt"/>
                <a:ea typeface="+mj-ea"/>
                <a:cs typeface="+mj-cs"/>
              </a:rPr>
              <a:t>kcalories</a:t>
            </a:r>
            <a:r>
              <a:rPr lang="en-US" sz="2200" dirty="0">
                <a:latin typeface="+mj-lt"/>
                <a:ea typeface="+mj-ea"/>
                <a:cs typeface="+mj-cs"/>
              </a:rPr>
              <a:t> without feeling hungry, you need to replace some higher </a:t>
            </a:r>
            <a:r>
              <a:rPr lang="en-US" sz="2200" dirty="0" err="1">
                <a:latin typeface="+mj-lt"/>
                <a:ea typeface="+mj-ea"/>
                <a:cs typeface="+mj-cs"/>
              </a:rPr>
              <a:t>kcalorie</a:t>
            </a:r>
            <a:r>
              <a:rPr lang="en-US" sz="2200" dirty="0">
                <a:latin typeface="+mj-lt"/>
                <a:ea typeface="+mj-ea"/>
                <a:cs typeface="+mj-cs"/>
              </a:rPr>
              <a:t> foods with foods that are lower in </a:t>
            </a:r>
            <a:r>
              <a:rPr lang="en-US" sz="2200" dirty="0" err="1">
                <a:latin typeface="+mj-lt"/>
                <a:ea typeface="+mj-ea"/>
                <a:cs typeface="+mj-cs"/>
              </a:rPr>
              <a:t>kcalories</a:t>
            </a:r>
            <a:r>
              <a:rPr lang="en-US" sz="2200" dirty="0">
                <a:latin typeface="+mj-lt"/>
                <a:ea typeface="+mj-ea"/>
                <a:cs typeface="+mj-cs"/>
              </a:rPr>
              <a:t> and fat and will fill you up—choose foods with lots of water and fiber such as fruits, vegetables, broth-based soups, whole grains, and legumes.</a:t>
            </a:r>
          </a:p>
        </p:txBody>
      </p:sp>
    </p:spTree>
    <p:extLst>
      <p:ext uri="{BB962C8B-B14F-4D97-AF65-F5344CB8AC3E}">
        <p14:creationId xmlns:p14="http://schemas.microsoft.com/office/powerpoint/2010/main" val="3133565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3"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8930" y="629267"/>
            <a:ext cx="9252154" cy="1016654"/>
          </a:xfrm>
        </p:spPr>
        <p:txBody>
          <a:bodyPr vert="horz" lIns="91440" tIns="45720" rIns="91440" bIns="45720" rtlCol="0" anchor="t">
            <a:normAutofit/>
          </a:bodyPr>
          <a:lstStyle/>
          <a:p>
            <a:r>
              <a:rPr lang="en-US" sz="4200">
                <a:solidFill>
                  <a:srgbClr val="EBEBEB"/>
                </a:solidFill>
                <a:latin typeface="+mj-lt"/>
                <a:ea typeface="+mj-ea"/>
                <a:cs typeface="+mj-cs"/>
              </a:rPr>
              <a:t>Eating Tips 2</a:t>
            </a:r>
          </a:p>
        </p:txBody>
      </p:sp>
      <p:sp>
        <p:nvSpPr>
          <p:cNvPr id="25" name="Rectangle 24">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Freeform: Shape 26">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D563DC51-0F9B-0E42-DF31-6BDA8664CB6B}"/>
              </a:ext>
            </a:extLst>
          </p:cNvPr>
          <p:cNvGraphicFramePr>
            <a:graphicFrameLocks noGrp="1"/>
          </p:cNvGraphicFramePr>
          <p:nvPr>
            <p:ph sz="quarter" idx="12"/>
            <p:extLst>
              <p:ext uri="{D42A27DB-BD31-4B8C-83A1-F6EECF244321}">
                <p14:modId xmlns:p14="http://schemas.microsoft.com/office/powerpoint/2010/main" val="2250993145"/>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28885291"/>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8" name="Picture 17">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 name="Oval 19">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2" name="Picture 21">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4" name="Picture 23">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6" name="Rectangle 25">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396C97E-4F84-CD0A-2DE0-0FA3942A38D8}"/>
              </a:ext>
            </a:extLst>
          </p:cNvPr>
          <p:cNvSpPr>
            <a:spLocks noGrp="1"/>
          </p:cNvSpPr>
          <p:nvPr>
            <p:ph type="title"/>
          </p:nvPr>
        </p:nvSpPr>
        <p:spPr>
          <a:xfrm>
            <a:off x="8201839" y="1454964"/>
            <a:ext cx="3342460" cy="3308840"/>
          </a:xfrm>
        </p:spPr>
        <p:txBody>
          <a:bodyPr vert="horz" lIns="91440" tIns="45720" rIns="91440" bIns="45720" rtlCol="0" anchor="b">
            <a:normAutofit/>
          </a:bodyPr>
          <a:lstStyle/>
          <a:p>
            <a:r>
              <a:rPr lang="en-US" sz="6000" dirty="0">
                <a:solidFill>
                  <a:schemeClr val="tx2"/>
                </a:solidFill>
                <a:latin typeface="+mj-lt"/>
                <a:ea typeface="+mj-ea"/>
                <a:cs typeface="+mj-cs"/>
              </a:rPr>
              <a:t>Eating Tips 3</a:t>
            </a:r>
          </a:p>
        </p:txBody>
      </p:sp>
      <p:sp>
        <p:nvSpPr>
          <p:cNvPr id="10" name="Content Placeholder 9">
            <a:extLst>
              <a:ext uri="{FF2B5EF4-FFF2-40B4-BE49-F238E27FC236}">
                <a16:creationId xmlns:a16="http://schemas.microsoft.com/office/drawing/2014/main" id="{4DE66F2C-511A-46E8-8119-2C5807A83CA6}"/>
              </a:ext>
            </a:extLst>
          </p:cNvPr>
          <p:cNvSpPr>
            <a:spLocks noGrp="1"/>
          </p:cNvSpPr>
          <p:nvPr>
            <p:ph sz="quarter" idx="15"/>
          </p:nvPr>
        </p:nvSpPr>
        <p:spPr>
          <a:xfrm>
            <a:off x="8201839" y="4763803"/>
            <a:ext cx="3342460" cy="1464378"/>
          </a:xfrm>
        </p:spPr>
        <p:txBody>
          <a:bodyPr vert="horz" lIns="91440" tIns="45720" rIns="91440" bIns="45720" rtlCol="0" anchor="t">
            <a:normAutofit/>
          </a:bodyPr>
          <a:lstStyle/>
          <a:p>
            <a:pPr marL="0" indent="0" defTabSz="457200">
              <a:buClr>
                <a:schemeClr val="accent1"/>
              </a:buClr>
              <a:buSzPct val="80000"/>
              <a:buNone/>
            </a:pPr>
            <a:r>
              <a:rPr lang="en-US" sz="1800" cap="all">
                <a:solidFill>
                  <a:schemeClr val="accent1"/>
                </a:solidFill>
                <a:latin typeface="+mj-lt"/>
                <a:ea typeface="+mj-ea"/>
                <a:cs typeface="+mj-cs"/>
              </a:rPr>
              <a:t>Figure 12.4 Eating breakfast is very important if you want to lose weight.</a:t>
            </a:r>
          </a:p>
        </p:txBody>
      </p:sp>
      <p:pic>
        <p:nvPicPr>
          <p:cNvPr id="11" name="Content Placeholder 10" descr="Photo depicts eating breakfast is very important if you want to lose weight.&#10;">
            <a:extLst>
              <a:ext uri="{FF2B5EF4-FFF2-40B4-BE49-F238E27FC236}">
                <a16:creationId xmlns:a16="http://schemas.microsoft.com/office/drawing/2014/main" id="{8F02F317-6A92-4977-9725-37CCCC01FC06}"/>
              </a:ext>
            </a:extLst>
          </p:cNvPr>
          <p:cNvPicPr>
            <a:picLocks noGrp="1" noChangeAspect="1"/>
          </p:cNvPicPr>
          <p:nvPr>
            <p:ph sz="quarter" idx="14"/>
          </p:nvPr>
        </p:nvPicPr>
        <p:blipFill>
          <a:blip r:embed="rId7"/>
          <a:srcRect r="24822" b="1"/>
          <a:stretch>
            <a:fillRect/>
          </a:stretch>
        </p:blipFill>
        <p:spPr>
          <a:xfrm>
            <a:off x="-1" y="10"/>
            <a:ext cx="7554140" cy="6857990"/>
          </a:xfrm>
          <a:prstGeom prst="rect">
            <a:avLst/>
          </a:prstGeom>
        </p:spPr>
      </p:pic>
    </p:spTree>
    <p:extLst>
      <p:ext uri="{BB962C8B-B14F-4D97-AF65-F5344CB8AC3E}">
        <p14:creationId xmlns:p14="http://schemas.microsoft.com/office/powerpoint/2010/main" val="26108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4" name="Picture 33">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6" name="Oval 35">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8" name="Picture 37">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0" name="Picture 39">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42" name="Rectangle 41">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0604E0B1-6762-4B99-A6A5-42ED8E20D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6" name="Freeform 7">
            <a:extLst>
              <a:ext uri="{FF2B5EF4-FFF2-40B4-BE49-F238E27FC236}">
                <a16:creationId xmlns:a16="http://schemas.microsoft.com/office/drawing/2014/main" id="{6D86F5FF-DE1B-4BAB-A7BE-6F39F5DD9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8930" y="629267"/>
            <a:ext cx="9252154" cy="1016654"/>
          </a:xfrm>
        </p:spPr>
        <p:txBody>
          <a:bodyPr vert="horz" lIns="91440" tIns="45720" rIns="91440" bIns="45720" rtlCol="0" anchor="t">
            <a:normAutofit/>
          </a:bodyPr>
          <a:lstStyle/>
          <a:p>
            <a:r>
              <a:rPr lang="en-US" sz="4200">
                <a:solidFill>
                  <a:srgbClr val="EBEBEB"/>
                </a:solidFill>
                <a:latin typeface="+mj-lt"/>
                <a:ea typeface="+mj-ea"/>
                <a:cs typeface="+mj-cs"/>
              </a:rPr>
              <a:t>Eating Tips 4</a:t>
            </a:r>
          </a:p>
        </p:txBody>
      </p:sp>
      <p:sp>
        <p:nvSpPr>
          <p:cNvPr id="48" name="Rectangle 47">
            <a:extLst>
              <a:ext uri="{FF2B5EF4-FFF2-40B4-BE49-F238E27FC236}">
                <a16:creationId xmlns:a16="http://schemas.microsoft.com/office/drawing/2014/main" id="{736AD705-9544-45E1-B278-8D99F718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Freeform: Shape 49">
            <a:extLst>
              <a:ext uri="{FF2B5EF4-FFF2-40B4-BE49-F238E27FC236}">
                <a16:creationId xmlns:a16="http://schemas.microsoft.com/office/drawing/2014/main" id="{8DFFC5B7-4963-4902-8A90-EFF576689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5592ABC2-6AE9-A41F-BCBC-C6AD2ACAD501}"/>
              </a:ext>
            </a:extLst>
          </p:cNvPr>
          <p:cNvGraphicFramePr>
            <a:graphicFrameLocks noGrp="1"/>
          </p:cNvGraphicFramePr>
          <p:nvPr>
            <p:ph sz="quarter" idx="12"/>
            <p:extLst>
              <p:ext uri="{D42A27DB-BD31-4B8C-83A1-F6EECF244321}">
                <p14:modId xmlns:p14="http://schemas.microsoft.com/office/powerpoint/2010/main" val="1969038741"/>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8583051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 name="Picture 29">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1" name="Oval 30">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 name="Picture 31">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3" name="Picture 32">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4" name="Rectangle 33">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6111" y="452718"/>
            <a:ext cx="9404723" cy="1400530"/>
          </a:xfrm>
        </p:spPr>
        <p:txBody>
          <a:bodyPr vert="horz" lIns="91440" tIns="45720" rIns="91440" bIns="45720" rtlCol="0" anchor="t">
            <a:normAutofit/>
          </a:bodyPr>
          <a:lstStyle/>
          <a:p>
            <a:r>
              <a:rPr lang="en-US" sz="4200" dirty="0">
                <a:solidFill>
                  <a:schemeClr val="tx2"/>
                </a:solidFill>
                <a:latin typeface="+mj-lt"/>
                <a:ea typeface="+mj-ea"/>
                <a:cs typeface="+mj-cs"/>
              </a:rPr>
              <a:t>Very-low-</a:t>
            </a:r>
            <a:r>
              <a:rPr lang="en-US" sz="4200" dirty="0" err="1">
                <a:solidFill>
                  <a:schemeClr val="tx2"/>
                </a:solidFill>
                <a:latin typeface="+mj-lt"/>
                <a:ea typeface="+mj-ea"/>
                <a:cs typeface="+mj-cs"/>
              </a:rPr>
              <a:t>kcalorie</a:t>
            </a:r>
            <a:r>
              <a:rPr lang="en-US" sz="4200" dirty="0">
                <a:solidFill>
                  <a:schemeClr val="tx2"/>
                </a:solidFill>
                <a:latin typeface="+mj-lt"/>
                <a:ea typeface="+mj-ea"/>
                <a:cs typeface="+mj-cs"/>
              </a:rPr>
              <a:t> diet</a:t>
            </a:r>
          </a:p>
        </p:txBody>
      </p:sp>
      <p:graphicFrame>
        <p:nvGraphicFramePr>
          <p:cNvPr id="35" name="Content Placeholder 2">
            <a:extLst>
              <a:ext uri="{FF2B5EF4-FFF2-40B4-BE49-F238E27FC236}">
                <a16:creationId xmlns:a16="http://schemas.microsoft.com/office/drawing/2014/main" id="{758825D5-C76A-1EF8-E258-452F73524EC4}"/>
              </a:ext>
            </a:extLst>
          </p:cNvPr>
          <p:cNvGraphicFramePr>
            <a:graphicFrameLocks noGrp="1"/>
          </p:cNvGraphicFramePr>
          <p:nvPr>
            <p:ph sz="quarter" idx="12"/>
            <p:extLst>
              <p:ext uri="{D42A27DB-BD31-4B8C-83A1-F6EECF244321}">
                <p14:modId xmlns:p14="http://schemas.microsoft.com/office/powerpoint/2010/main" val="4142178770"/>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88771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p:txBody>
          <a:bodyPr>
            <a:normAutofit/>
          </a:bodyPr>
          <a:lstStyle/>
          <a:p>
            <a:r>
              <a:rPr lang="en-US"/>
              <a:t>B. Exercise</a:t>
            </a:r>
            <a:endParaRPr lang="en-US" sz="1000" dirty="0"/>
          </a:p>
        </p:txBody>
      </p:sp>
      <p:graphicFrame>
        <p:nvGraphicFramePr>
          <p:cNvPr id="21" name="Content Placeholder 2">
            <a:extLst>
              <a:ext uri="{FF2B5EF4-FFF2-40B4-BE49-F238E27FC236}">
                <a16:creationId xmlns:a16="http://schemas.microsoft.com/office/drawing/2014/main" id="{ED6BCF44-0326-F3DD-BBC3-BC097A104DB5}"/>
              </a:ext>
            </a:extLst>
          </p:cNvPr>
          <p:cNvGraphicFramePr>
            <a:graphicFrameLocks noGrp="1"/>
          </p:cNvGraphicFramePr>
          <p:nvPr>
            <p:ph sz="quarter" idx="12"/>
          </p:nvPr>
        </p:nvGraphicFramePr>
        <p:xfrm>
          <a:off x="406400" y="1752600"/>
          <a:ext cx="11379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2558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8" name="Picture 17">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 name="Oval 19">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2" name="Picture 21">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4" name="Picture 23">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6" name="Rectangle 25">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396C97E-4F84-CD0A-2DE0-0FA3942A38D8}"/>
              </a:ext>
            </a:extLst>
          </p:cNvPr>
          <p:cNvSpPr>
            <a:spLocks noGrp="1"/>
          </p:cNvSpPr>
          <p:nvPr>
            <p:ph type="title"/>
          </p:nvPr>
        </p:nvSpPr>
        <p:spPr>
          <a:xfrm>
            <a:off x="8201839" y="1454964"/>
            <a:ext cx="3342460" cy="3308840"/>
          </a:xfrm>
        </p:spPr>
        <p:txBody>
          <a:bodyPr vert="horz" lIns="91440" tIns="45720" rIns="91440" bIns="45720" rtlCol="0" anchor="b">
            <a:normAutofit/>
          </a:bodyPr>
          <a:lstStyle/>
          <a:p>
            <a:pPr>
              <a:lnSpc>
                <a:spcPct val="90000"/>
              </a:lnSpc>
            </a:pPr>
            <a:r>
              <a:rPr lang="en-US" sz="3800" dirty="0">
                <a:solidFill>
                  <a:schemeClr val="tx2"/>
                </a:solidFill>
                <a:latin typeface="+mj-lt"/>
                <a:ea typeface="+mj-ea"/>
                <a:cs typeface="+mj-cs"/>
              </a:rPr>
              <a:t>Exercising improves your mood.</a:t>
            </a:r>
          </a:p>
        </p:txBody>
      </p:sp>
      <p:pic>
        <p:nvPicPr>
          <p:cNvPr id="11" name="Content Placeholder 10" descr="Photo depicts increasing exercise helps you lose weight and improves your mood.&#10;">
            <a:extLst>
              <a:ext uri="{FF2B5EF4-FFF2-40B4-BE49-F238E27FC236}">
                <a16:creationId xmlns:a16="http://schemas.microsoft.com/office/drawing/2014/main" id="{38C7A3D9-852F-D77F-2126-1945DB71B67A}"/>
              </a:ext>
            </a:extLst>
          </p:cNvPr>
          <p:cNvPicPr>
            <a:picLocks noGrp="1" noChangeAspect="1"/>
          </p:cNvPicPr>
          <p:nvPr>
            <p:ph sz="quarter" idx="14"/>
          </p:nvPr>
        </p:nvPicPr>
        <p:blipFill>
          <a:blip r:embed="rId7"/>
          <a:srcRect r="-2" b="26690"/>
          <a:stretch>
            <a:fillRect/>
          </a:stretch>
        </p:blipFill>
        <p:spPr>
          <a:xfrm>
            <a:off x="-1" y="10"/>
            <a:ext cx="7554140" cy="6857990"/>
          </a:xfrm>
          <a:prstGeom prst="rect">
            <a:avLst/>
          </a:prstGeom>
        </p:spPr>
      </p:pic>
    </p:spTree>
    <p:extLst>
      <p:ext uri="{BB962C8B-B14F-4D97-AF65-F5344CB8AC3E}">
        <p14:creationId xmlns:p14="http://schemas.microsoft.com/office/powerpoint/2010/main" val="4010887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2939-7276-45E6-811A-1ED7D052FE3C}"/>
              </a:ext>
            </a:extLst>
          </p:cNvPr>
          <p:cNvSpPr>
            <a:spLocks noGrp="1"/>
          </p:cNvSpPr>
          <p:nvPr>
            <p:ph type="title"/>
          </p:nvPr>
        </p:nvSpPr>
        <p:spPr/>
        <p:txBody>
          <a:bodyPr/>
          <a:lstStyle/>
          <a:p>
            <a:r>
              <a:rPr lang="en-US" dirty="0">
                <a:latin typeface="Rockwell Extra Bold" panose="02060903040505020403" pitchFamily="18" charset="0"/>
              </a:rPr>
              <a:t>Benefits of Exercise</a:t>
            </a:r>
            <a:endParaRPr lang="en-US" sz="1000" dirty="0">
              <a:latin typeface="Rockwell Extra Bold" panose="02060903040505020403" pitchFamily="18" charset="0"/>
            </a:endParaRPr>
          </a:p>
        </p:txBody>
      </p:sp>
      <p:sp>
        <p:nvSpPr>
          <p:cNvPr id="3" name="Content Placeholder 2">
            <a:extLst>
              <a:ext uri="{FF2B5EF4-FFF2-40B4-BE49-F238E27FC236}">
                <a16:creationId xmlns:a16="http://schemas.microsoft.com/office/drawing/2014/main" id="{A5585AA1-D89A-4262-9797-C84F8CECDE46}"/>
              </a:ext>
            </a:extLst>
          </p:cNvPr>
          <p:cNvSpPr>
            <a:spLocks noGrp="1"/>
          </p:cNvSpPr>
          <p:nvPr>
            <p:ph sz="quarter" idx="14"/>
          </p:nvPr>
        </p:nvSpPr>
        <p:spPr>
          <a:xfrm>
            <a:off x="406401" y="1752599"/>
            <a:ext cx="5352716" cy="4495801"/>
          </a:xfrm>
        </p:spPr>
        <p:txBody>
          <a:bodyPr>
            <a:normAutofit/>
          </a:bodyPr>
          <a:lstStyle/>
          <a:p>
            <a:pPr marL="402336" indent="-402336">
              <a:buClr>
                <a:schemeClr val="accent2"/>
              </a:buClr>
              <a:buFont typeface="+mj-lt"/>
              <a:buAutoNum type="arabicPeriod"/>
            </a:pPr>
            <a:r>
              <a:rPr lang="en-US" dirty="0"/>
              <a:t>Controls appetite</a:t>
            </a:r>
          </a:p>
          <a:p>
            <a:pPr marL="402336" indent="-402336">
              <a:buClr>
                <a:schemeClr val="accent2"/>
              </a:buClr>
              <a:buFont typeface="+mj-lt"/>
              <a:buAutoNum type="arabicPeriod"/>
            </a:pPr>
            <a:r>
              <a:rPr lang="en-US" dirty="0"/>
              <a:t>Reduces high blood pressure</a:t>
            </a:r>
          </a:p>
          <a:p>
            <a:pPr marL="402336" indent="-402336">
              <a:buClr>
                <a:schemeClr val="accent2"/>
              </a:buClr>
              <a:buFont typeface="+mj-lt"/>
              <a:buAutoNum type="arabicPeriod"/>
            </a:pPr>
            <a:r>
              <a:rPr lang="en-US" dirty="0"/>
              <a:t>Reduces risk for Type 2 diabetes and cardiovascular disease</a:t>
            </a:r>
          </a:p>
          <a:p>
            <a:pPr marL="402336" indent="-402336">
              <a:buClr>
                <a:schemeClr val="accent2"/>
              </a:buClr>
              <a:buFont typeface="+mj-lt"/>
              <a:buAutoNum type="arabicPeriod"/>
            </a:pPr>
            <a:r>
              <a:rPr lang="en-US" dirty="0"/>
              <a:t>Reduces risk for some cancers (breast, colon)</a:t>
            </a:r>
          </a:p>
        </p:txBody>
      </p:sp>
      <p:sp>
        <p:nvSpPr>
          <p:cNvPr id="4" name="Content Placeholder 3">
            <a:extLst>
              <a:ext uri="{FF2B5EF4-FFF2-40B4-BE49-F238E27FC236}">
                <a16:creationId xmlns:a16="http://schemas.microsoft.com/office/drawing/2014/main" id="{8CDFBE63-7338-443F-983F-E2DCB3FB806E}"/>
              </a:ext>
            </a:extLst>
          </p:cNvPr>
          <p:cNvSpPr>
            <a:spLocks noGrp="1"/>
          </p:cNvSpPr>
          <p:nvPr>
            <p:ph sz="quarter" idx="15"/>
          </p:nvPr>
        </p:nvSpPr>
        <p:spPr>
          <a:xfrm>
            <a:off x="6096000" y="1767349"/>
            <a:ext cx="5673213" cy="4200832"/>
          </a:xfrm>
        </p:spPr>
        <p:txBody>
          <a:bodyPr>
            <a:noAutofit/>
          </a:bodyPr>
          <a:lstStyle/>
          <a:p>
            <a:pPr marL="402336" indent="-402336">
              <a:buClr>
                <a:schemeClr val="accent2"/>
              </a:buClr>
              <a:buFont typeface="+mj-lt"/>
              <a:buAutoNum type="arabicPeriod" startAt="5"/>
            </a:pPr>
            <a:r>
              <a:rPr lang="en-US" dirty="0"/>
              <a:t>Reduces stress, anxiety, &amp; depression</a:t>
            </a:r>
          </a:p>
          <a:p>
            <a:pPr marL="402336" indent="-402336">
              <a:buClr>
                <a:schemeClr val="accent2"/>
              </a:buClr>
              <a:buFont typeface="+mj-lt"/>
              <a:buAutoNum type="arabicPeriod" startAt="5"/>
            </a:pPr>
            <a:r>
              <a:rPr lang="en-US" dirty="0"/>
              <a:t>Improves self-esteem</a:t>
            </a:r>
          </a:p>
          <a:p>
            <a:pPr marL="402336" indent="-402336">
              <a:buClr>
                <a:schemeClr val="accent2"/>
              </a:buClr>
              <a:buFont typeface="+mj-lt"/>
              <a:buAutoNum type="arabicPeriod" startAt="5"/>
            </a:pPr>
            <a:r>
              <a:rPr lang="en-US" dirty="0"/>
              <a:t>Increases stamina and resistance to fatigue</a:t>
            </a:r>
          </a:p>
          <a:p>
            <a:pPr marL="402336" indent="-402336">
              <a:buClr>
                <a:schemeClr val="accent2"/>
              </a:buClr>
              <a:buFont typeface="+mj-lt"/>
              <a:buAutoNum type="arabicPeriod" startAt="5"/>
            </a:pPr>
            <a:r>
              <a:rPr lang="en-US" dirty="0"/>
              <a:t>Improves bone density and body composition</a:t>
            </a:r>
          </a:p>
        </p:txBody>
      </p:sp>
    </p:spTree>
    <p:extLst>
      <p:ext uri="{BB962C8B-B14F-4D97-AF65-F5344CB8AC3E}">
        <p14:creationId xmlns:p14="http://schemas.microsoft.com/office/powerpoint/2010/main" val="3256823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DABC-6A50-C278-8A2D-2E55FA943A9C}"/>
              </a:ext>
            </a:extLst>
          </p:cNvPr>
          <p:cNvSpPr>
            <a:spLocks noGrp="1"/>
          </p:cNvSpPr>
          <p:nvPr>
            <p:ph type="title"/>
          </p:nvPr>
        </p:nvSpPr>
        <p:spPr>
          <a:xfrm>
            <a:off x="0" y="589639"/>
            <a:ext cx="10439400" cy="975360"/>
          </a:xfrm>
        </p:spPr>
        <p:txBody>
          <a:bodyPr/>
          <a:lstStyle/>
          <a:p>
            <a:pPr algn="ctr"/>
            <a:r>
              <a:rPr lang="en-US" dirty="0">
                <a:latin typeface="Rockwell Extra Bold" panose="02060903040505020403" pitchFamily="18" charset="0"/>
              </a:rPr>
              <a:t>2. Nutrition and Menu Planning for Adolescents</a:t>
            </a:r>
            <a:endParaRPr lang="en-IN" dirty="0">
              <a:latin typeface="Rockwell Extra Bold" panose="02060903040505020403" pitchFamily="18" charset="0"/>
            </a:endParaRPr>
          </a:p>
        </p:txBody>
      </p:sp>
      <p:sp>
        <p:nvSpPr>
          <p:cNvPr id="3" name="Content Placeholder 2">
            <a:extLst>
              <a:ext uri="{FF2B5EF4-FFF2-40B4-BE49-F238E27FC236}">
                <a16:creationId xmlns:a16="http://schemas.microsoft.com/office/drawing/2014/main" id="{8E0F10C1-0C5C-0E75-19C6-98A08E426283}"/>
              </a:ext>
            </a:extLst>
          </p:cNvPr>
          <p:cNvSpPr>
            <a:spLocks noGrp="1"/>
          </p:cNvSpPr>
          <p:nvPr>
            <p:ph sz="quarter" idx="14"/>
          </p:nvPr>
        </p:nvSpPr>
        <p:spPr>
          <a:xfrm>
            <a:off x="406400" y="1752600"/>
            <a:ext cx="6525342" cy="508819"/>
          </a:xfrm>
        </p:spPr>
        <p:txBody>
          <a:bodyPr>
            <a:normAutofit fontScale="85000" lnSpcReduction="10000"/>
          </a:bodyPr>
          <a:lstStyle/>
          <a:p>
            <a:pPr marL="292608" indent="-292608">
              <a:buClr>
                <a:schemeClr val="accent2"/>
              </a:buClr>
            </a:pPr>
            <a:r>
              <a:rPr lang="en-US" dirty="0"/>
              <a:t>To maintain your weight—150 minutes or </a:t>
            </a:r>
            <a:endParaRPr lang="en-IN" dirty="0"/>
          </a:p>
        </p:txBody>
      </p:sp>
      <p:sp>
        <p:nvSpPr>
          <p:cNvPr id="4" name="Content Placeholder 3">
            <a:extLst>
              <a:ext uri="{FF2B5EF4-FFF2-40B4-BE49-F238E27FC236}">
                <a16:creationId xmlns:a16="http://schemas.microsoft.com/office/drawing/2014/main" id="{780DD372-3E54-612B-BAFA-8D9ED1D272EA}"/>
              </a:ext>
            </a:extLst>
          </p:cNvPr>
          <p:cNvSpPr>
            <a:spLocks noGrp="1"/>
          </p:cNvSpPr>
          <p:nvPr>
            <p:ph sz="quarter" idx="15"/>
          </p:nvPr>
        </p:nvSpPr>
        <p:spPr>
          <a:xfrm>
            <a:off x="7520858" y="1752600"/>
            <a:ext cx="4356510" cy="447265"/>
          </a:xfrm>
        </p:spPr>
        <p:txBody>
          <a:bodyPr>
            <a:noAutofit/>
          </a:bodyPr>
          <a:lstStyle/>
          <a:p>
            <a:pPr marL="0" lvl="1" indent="0">
              <a:spcBef>
                <a:spcPts val="1000"/>
              </a:spcBef>
              <a:buClr>
                <a:schemeClr val="accent2"/>
              </a:buClr>
              <a:buSzPct val="80000"/>
              <a:buNone/>
            </a:pPr>
            <a:r>
              <a:rPr lang="en-US" sz="2800" dirty="0">
                <a:cs typeface="Calibri" charset="0"/>
              </a:rPr>
              <a:t>hours of moderate intensity </a:t>
            </a:r>
            <a:endParaRPr lang="en-IN" sz="2800" dirty="0">
              <a:cs typeface="Calibri" charset="0"/>
            </a:endParaRPr>
          </a:p>
        </p:txBody>
      </p:sp>
      <p:graphicFrame>
        <p:nvGraphicFramePr>
          <p:cNvPr id="41" name="Content Placeholder 40">
            <a:extLst>
              <a:ext uri="{FF2B5EF4-FFF2-40B4-BE49-F238E27FC236}">
                <a16:creationId xmlns:a16="http://schemas.microsoft.com/office/drawing/2014/main" id="{E07EE2F4-7568-9592-30C9-67FD44B11D61}"/>
              </a:ext>
            </a:extLst>
          </p:cNvPr>
          <p:cNvGraphicFramePr>
            <a:graphicFrameLocks noGrp="1" noChangeAspect="1"/>
          </p:cNvGraphicFramePr>
          <p:nvPr>
            <p:ph sz="quarter" idx="16"/>
            <p:extLst>
              <p:ext uri="{D42A27DB-BD31-4B8C-83A1-F6EECF244321}">
                <p14:modId xmlns:p14="http://schemas.microsoft.com/office/powerpoint/2010/main" val="1529618446"/>
              </p:ext>
            </p:extLst>
          </p:nvPr>
        </p:nvGraphicFramePr>
        <p:xfrm>
          <a:off x="7011988" y="1841500"/>
          <a:ext cx="428625" cy="330200"/>
        </p:xfrm>
        <a:graphic>
          <a:graphicData uri="http://schemas.openxmlformats.org/presentationml/2006/ole">
            <mc:AlternateContent xmlns:mc="http://schemas.openxmlformats.org/markup-compatibility/2006">
              <mc:Choice xmlns:v="urn:schemas-microsoft-com:vml" Requires="v">
                <p:oleObj name="Equation" r:id="rId2" imgW="495000" imgH="380880" progId="Equation.DSMT4">
                  <p:embed/>
                </p:oleObj>
              </mc:Choice>
              <mc:Fallback>
                <p:oleObj name="Equation" r:id="rId2" imgW="495000" imgH="380880" progId="Equation.DSMT4">
                  <p:embed/>
                  <p:pic>
                    <p:nvPicPr>
                      <p:cNvPr id="41" name="Content Placeholder 40">
                        <a:extLst>
                          <a:ext uri="{FF2B5EF4-FFF2-40B4-BE49-F238E27FC236}">
                            <a16:creationId xmlns:a16="http://schemas.microsoft.com/office/drawing/2014/main" id="{E07EE2F4-7568-9592-30C9-67FD44B11D61}"/>
                          </a:ext>
                        </a:extLst>
                      </p:cNvPr>
                      <p:cNvPicPr>
                        <a:picLocks noChangeAspect="1" noChangeArrowheads="1"/>
                      </p:cNvPicPr>
                      <p:nvPr/>
                    </p:nvPicPr>
                    <p:blipFill>
                      <a:blip r:embed="rId3"/>
                      <a:srcRect/>
                      <a:stretch>
                        <a:fillRect/>
                      </a:stretch>
                    </p:blipFill>
                    <p:spPr bwMode="auto">
                      <a:xfrm>
                        <a:off x="7011988" y="1841500"/>
                        <a:ext cx="428625"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ontent Placeholder 7">
            <a:extLst>
              <a:ext uri="{FF2B5EF4-FFF2-40B4-BE49-F238E27FC236}">
                <a16:creationId xmlns:a16="http://schemas.microsoft.com/office/drawing/2014/main" id="{A8DA4218-E9DF-37BC-C885-D3C9EAF71F35}"/>
              </a:ext>
            </a:extLst>
          </p:cNvPr>
          <p:cNvSpPr>
            <a:spLocks noGrp="1"/>
          </p:cNvSpPr>
          <p:nvPr>
            <p:ph sz="quarter" idx="17"/>
          </p:nvPr>
        </p:nvSpPr>
        <p:spPr>
          <a:xfrm>
            <a:off x="381000" y="2365786"/>
            <a:ext cx="11417710" cy="475738"/>
          </a:xfrm>
        </p:spPr>
        <p:txBody>
          <a:bodyPr lIns="0"/>
          <a:lstStyle/>
          <a:p>
            <a:pPr marL="461963" indent="0">
              <a:buNone/>
            </a:pPr>
            <a:r>
              <a:rPr lang="en-US" dirty="0">
                <a:cs typeface="Calibri" charset="0"/>
              </a:rPr>
              <a:t>or 75 minutes of vigorous intensity each week</a:t>
            </a:r>
            <a:endParaRPr lang="en-IN" dirty="0">
              <a:cs typeface="Calibri" charset="0"/>
            </a:endParaRPr>
          </a:p>
        </p:txBody>
      </p:sp>
      <p:sp>
        <p:nvSpPr>
          <p:cNvPr id="9" name="Content Placeholder 8">
            <a:extLst>
              <a:ext uri="{FF2B5EF4-FFF2-40B4-BE49-F238E27FC236}">
                <a16:creationId xmlns:a16="http://schemas.microsoft.com/office/drawing/2014/main" id="{7BB3207F-9B21-7E64-6016-4D09E7272820}"/>
              </a:ext>
            </a:extLst>
          </p:cNvPr>
          <p:cNvSpPr>
            <a:spLocks noGrp="1"/>
          </p:cNvSpPr>
          <p:nvPr>
            <p:ph sz="quarter" idx="18"/>
          </p:nvPr>
        </p:nvSpPr>
        <p:spPr>
          <a:xfrm>
            <a:off x="406400" y="3073130"/>
            <a:ext cx="11371555" cy="469491"/>
          </a:xfrm>
        </p:spPr>
        <p:txBody>
          <a:bodyPr/>
          <a:lstStyle/>
          <a:p>
            <a:pPr marL="292608" indent="-292608">
              <a:buClr>
                <a:schemeClr val="accent2"/>
              </a:buClr>
            </a:pPr>
            <a:r>
              <a:rPr lang="en-US" dirty="0">
                <a:cs typeface="Calibri" charset="0"/>
              </a:rPr>
              <a:t>To lose weight and keep it off— 300+ minutes/week of moderate-intensity</a:t>
            </a:r>
          </a:p>
        </p:txBody>
      </p:sp>
      <p:sp>
        <p:nvSpPr>
          <p:cNvPr id="10" name="Content Placeholder 9">
            <a:extLst>
              <a:ext uri="{FF2B5EF4-FFF2-40B4-BE49-F238E27FC236}">
                <a16:creationId xmlns:a16="http://schemas.microsoft.com/office/drawing/2014/main" id="{24651089-C881-BA97-3DE1-F057FCA2D123}"/>
              </a:ext>
            </a:extLst>
          </p:cNvPr>
          <p:cNvSpPr>
            <a:spLocks noGrp="1"/>
          </p:cNvSpPr>
          <p:nvPr>
            <p:ph sz="quarter" idx="19"/>
          </p:nvPr>
        </p:nvSpPr>
        <p:spPr>
          <a:xfrm>
            <a:off x="381000" y="3810000"/>
            <a:ext cx="11430000" cy="1661754"/>
          </a:xfrm>
        </p:spPr>
        <p:txBody>
          <a:bodyPr/>
          <a:lstStyle/>
          <a:p>
            <a:pPr marL="0" indent="0">
              <a:buClr>
                <a:schemeClr val="accent2"/>
              </a:buClr>
              <a:buNone/>
            </a:pPr>
            <a:r>
              <a:rPr lang="en-US" sz="2400" dirty="0">
                <a:cs typeface="Calibri" charset="0"/>
              </a:rPr>
              <a:t>The optimal fitness routine includes aerobic training, strength-training, and stretching activities.</a:t>
            </a:r>
          </a:p>
        </p:txBody>
      </p:sp>
    </p:spTree>
    <p:extLst>
      <p:ext uri="{BB962C8B-B14F-4D97-AF65-F5344CB8AC3E}">
        <p14:creationId xmlns:p14="http://schemas.microsoft.com/office/powerpoint/2010/main" val="375931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50668" y="629266"/>
            <a:ext cx="6828512" cy="1641986"/>
          </a:xfrm>
        </p:spPr>
        <p:txBody>
          <a:bodyPr vert="horz" lIns="91440" tIns="45720" rIns="91440" bIns="45720" rtlCol="0" anchor="t">
            <a:normAutofit/>
          </a:bodyPr>
          <a:lstStyle/>
          <a:p>
            <a:r>
              <a:rPr lang="en-US" sz="4200" dirty="0">
                <a:solidFill>
                  <a:schemeClr val="tx2"/>
                </a:solidFill>
                <a:latin typeface="+mj-lt"/>
                <a:ea typeface="+mj-ea"/>
                <a:cs typeface="+mj-cs"/>
              </a:rPr>
              <a:t>Introduction</a:t>
            </a:r>
          </a:p>
        </p:txBody>
      </p:sp>
      <p:pic>
        <p:nvPicPr>
          <p:cNvPr id="5" name="Picture 4" descr="Measuring tape on table">
            <a:extLst>
              <a:ext uri="{FF2B5EF4-FFF2-40B4-BE49-F238E27FC236}">
                <a16:creationId xmlns:a16="http://schemas.microsoft.com/office/drawing/2014/main" id="{074965DA-ACCC-F371-74B6-6217DCD66C96}"/>
              </a:ext>
            </a:extLst>
          </p:cNvPr>
          <p:cNvPicPr>
            <a:picLocks noChangeAspect="1"/>
          </p:cNvPicPr>
          <p:nvPr/>
        </p:nvPicPr>
        <p:blipFill>
          <a:blip r:embed="rId7"/>
          <a:srcRect l="45306" r="15187" b="-1"/>
          <a:stretch>
            <a:fillRect/>
          </a:stretch>
        </p:blipFill>
        <p:spPr>
          <a:xfrm>
            <a:off x="8135860" y="10"/>
            <a:ext cx="4058949" cy="6857990"/>
          </a:xfrm>
          <a:prstGeom prst="rect">
            <a:avLst/>
          </a:prstGeom>
        </p:spPr>
      </p:pic>
      <p:sp>
        <p:nvSpPr>
          <p:cNvPr id="21" name="Rectangle 20">
            <a:extLst>
              <a:ext uri="{FF2B5EF4-FFF2-40B4-BE49-F238E27FC236}">
                <a16:creationId xmlns:a16="http://schemas.microsoft.com/office/drawing/2014/main" id="{A9C8BAB9-EB13-48B9-9E3E-56E6E1620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E096DB7-005A-4F39-B167-FA66B910AC66}"/>
              </a:ext>
            </a:extLst>
          </p:cNvPr>
          <p:cNvSpPr>
            <a:spLocks noGrp="1"/>
          </p:cNvSpPr>
          <p:nvPr>
            <p:ph sz="quarter" idx="12"/>
          </p:nvPr>
        </p:nvSpPr>
        <p:spPr>
          <a:xfrm>
            <a:off x="641885" y="1828800"/>
            <a:ext cx="6828512" cy="4188315"/>
          </a:xfrm>
        </p:spPr>
        <p:txBody>
          <a:bodyPr vert="horz" lIns="91440" tIns="45720" rIns="91440" bIns="45720" rtlCol="0">
            <a:normAutofit/>
          </a:bodyPr>
          <a:lstStyle/>
          <a:p>
            <a:pPr defTabSz="457200">
              <a:buClr>
                <a:schemeClr val="accent1"/>
              </a:buClr>
              <a:buSzPct val="80000"/>
              <a:buFont typeface="Wingdings 3" charset="2"/>
              <a:buChar char=""/>
            </a:pPr>
            <a:r>
              <a:rPr lang="en-US" sz="2000" dirty="0">
                <a:latin typeface="+mj-lt"/>
                <a:ea typeface="+mj-ea"/>
                <a:cs typeface="+mj-cs"/>
              </a:rPr>
              <a:t>Overweight and obesity are among the most pressing challenges in the United States.</a:t>
            </a:r>
          </a:p>
          <a:p>
            <a:pPr lvl="1" defTabSz="457200">
              <a:spcBef>
                <a:spcPts val="1000"/>
              </a:spcBef>
              <a:buClr>
                <a:schemeClr val="accent1"/>
              </a:buClr>
              <a:buFont typeface="Wingdings 3" charset="2"/>
              <a:buChar char=""/>
            </a:pPr>
            <a:r>
              <a:rPr lang="en-US" sz="2000" dirty="0">
                <a:latin typeface="+mj-lt"/>
                <a:ea typeface="+mj-ea"/>
                <a:cs typeface="+mj-cs"/>
              </a:rPr>
              <a:t>More than 70% of American adults are either overweight or obese.</a:t>
            </a:r>
          </a:p>
          <a:p>
            <a:pPr lvl="1" defTabSz="457200">
              <a:spcBef>
                <a:spcPts val="1000"/>
              </a:spcBef>
              <a:buClr>
                <a:schemeClr val="accent1"/>
              </a:buClr>
              <a:buFont typeface="Wingdings 3" charset="2"/>
              <a:buChar char=""/>
            </a:pPr>
            <a:r>
              <a:rPr lang="en-US" sz="2000" dirty="0">
                <a:latin typeface="+mj-lt"/>
                <a:ea typeface="+mj-ea"/>
                <a:cs typeface="+mj-cs"/>
              </a:rPr>
              <a:t>About 40% of children and adolescents are overweight or have obesity.</a:t>
            </a:r>
          </a:p>
          <a:p>
            <a:pPr defTabSz="457200">
              <a:buClr>
                <a:schemeClr val="accent1"/>
              </a:buClr>
              <a:buSzPct val="80000"/>
              <a:buFont typeface="Wingdings 3" charset="2"/>
              <a:buChar char=""/>
            </a:pPr>
            <a:r>
              <a:rPr lang="en-US" sz="2000" dirty="0">
                <a:latin typeface="+mj-lt"/>
                <a:ea typeface="+mj-ea"/>
                <a:cs typeface="+mj-cs"/>
              </a:rPr>
              <a:t>Being overweight or obese are both terms for having more body fat than what is considered healthy. However, the term “obese” means having a higher amount of body fat than “overweight.”</a:t>
            </a:r>
          </a:p>
        </p:txBody>
      </p:sp>
    </p:spTree>
    <p:extLst>
      <p:ext uri="{BB962C8B-B14F-4D97-AF65-F5344CB8AC3E}">
        <p14:creationId xmlns:p14="http://schemas.microsoft.com/office/powerpoint/2010/main" val="3716332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2939-7276-45E6-811A-1ED7D052FE3C}"/>
              </a:ext>
            </a:extLst>
          </p:cNvPr>
          <p:cNvSpPr>
            <a:spLocks noGrp="1"/>
          </p:cNvSpPr>
          <p:nvPr>
            <p:ph type="title"/>
          </p:nvPr>
        </p:nvSpPr>
        <p:spPr/>
        <p:txBody>
          <a:bodyPr/>
          <a:lstStyle/>
          <a:p>
            <a:r>
              <a:rPr lang="en-US" dirty="0">
                <a:latin typeface="Rockwell Extra Bold" panose="02060903040505020403" pitchFamily="18" charset="0"/>
              </a:rPr>
              <a:t>Moderate &amp; Vigorous Activities</a:t>
            </a:r>
            <a:endParaRPr lang="en-US" sz="1000" dirty="0">
              <a:latin typeface="Rockwell Extra Bold" panose="02060903040505020403" pitchFamily="18" charset="0"/>
            </a:endParaRPr>
          </a:p>
        </p:txBody>
      </p:sp>
      <p:sp>
        <p:nvSpPr>
          <p:cNvPr id="3" name="Content Placeholder 2">
            <a:extLst>
              <a:ext uri="{FF2B5EF4-FFF2-40B4-BE49-F238E27FC236}">
                <a16:creationId xmlns:a16="http://schemas.microsoft.com/office/drawing/2014/main" id="{A5585AA1-D89A-4262-9797-C84F8CECDE46}"/>
              </a:ext>
            </a:extLst>
          </p:cNvPr>
          <p:cNvSpPr>
            <a:spLocks noGrp="1"/>
          </p:cNvSpPr>
          <p:nvPr>
            <p:ph sz="quarter" idx="14"/>
          </p:nvPr>
        </p:nvSpPr>
        <p:spPr>
          <a:xfrm>
            <a:off x="406400" y="1981200"/>
            <a:ext cx="5352716" cy="4495801"/>
          </a:xfrm>
        </p:spPr>
        <p:txBody>
          <a:bodyPr>
            <a:normAutofit/>
          </a:bodyPr>
          <a:lstStyle/>
          <a:p>
            <a:pPr marL="0" indent="0">
              <a:buNone/>
            </a:pPr>
            <a:r>
              <a:rPr lang="en-US" u="sng" dirty="0"/>
              <a:t>Moderate Intensity</a:t>
            </a:r>
          </a:p>
          <a:p>
            <a:pPr marL="292608" indent="-292608">
              <a:buClr>
                <a:schemeClr val="accent2"/>
              </a:buClr>
            </a:pPr>
            <a:r>
              <a:rPr lang="en-US" dirty="0"/>
              <a:t>Walking briskly</a:t>
            </a:r>
          </a:p>
          <a:p>
            <a:pPr marL="292608" indent="-292608">
              <a:buClr>
                <a:schemeClr val="accent2"/>
              </a:buClr>
            </a:pPr>
            <a:r>
              <a:rPr lang="en-US" dirty="0"/>
              <a:t>Yard work</a:t>
            </a:r>
          </a:p>
          <a:p>
            <a:pPr marL="292608" indent="-292608">
              <a:buClr>
                <a:schemeClr val="accent2"/>
              </a:buClr>
            </a:pPr>
            <a:r>
              <a:rPr lang="en-US" dirty="0"/>
              <a:t>Dancing</a:t>
            </a:r>
          </a:p>
          <a:p>
            <a:pPr marL="292608" indent="-292608">
              <a:buClr>
                <a:schemeClr val="accent2"/>
              </a:buClr>
            </a:pPr>
            <a:r>
              <a:rPr lang="en-US" dirty="0"/>
              <a:t>Golf (walking and carrying clubs)</a:t>
            </a:r>
          </a:p>
          <a:p>
            <a:pPr marL="292608" indent="-292608">
              <a:buClr>
                <a:schemeClr val="accent2"/>
              </a:buClr>
            </a:pPr>
            <a:r>
              <a:rPr lang="en-US" dirty="0"/>
              <a:t>Biking less than 10 mph</a:t>
            </a:r>
          </a:p>
          <a:p>
            <a:pPr marL="292608" indent="-292608">
              <a:buClr>
                <a:schemeClr val="accent2"/>
              </a:buClr>
            </a:pPr>
            <a:r>
              <a:rPr lang="en-US" dirty="0"/>
              <a:t>Weight training</a:t>
            </a:r>
          </a:p>
        </p:txBody>
      </p:sp>
      <p:sp>
        <p:nvSpPr>
          <p:cNvPr id="4" name="Content Placeholder 3">
            <a:extLst>
              <a:ext uri="{FF2B5EF4-FFF2-40B4-BE49-F238E27FC236}">
                <a16:creationId xmlns:a16="http://schemas.microsoft.com/office/drawing/2014/main" id="{8CDFBE63-7338-443F-983F-E2DCB3FB806E}"/>
              </a:ext>
            </a:extLst>
          </p:cNvPr>
          <p:cNvSpPr>
            <a:spLocks noGrp="1"/>
          </p:cNvSpPr>
          <p:nvPr>
            <p:ph sz="quarter" idx="15"/>
          </p:nvPr>
        </p:nvSpPr>
        <p:spPr>
          <a:xfrm>
            <a:off x="6096000" y="2057400"/>
            <a:ext cx="5673213" cy="4200832"/>
          </a:xfrm>
        </p:spPr>
        <p:txBody>
          <a:bodyPr>
            <a:noAutofit/>
          </a:bodyPr>
          <a:lstStyle/>
          <a:p>
            <a:pPr marL="0" indent="0">
              <a:buNone/>
            </a:pPr>
            <a:r>
              <a:rPr lang="en-US" u="sng" dirty="0"/>
              <a:t>Vigorous Intensity</a:t>
            </a:r>
          </a:p>
          <a:p>
            <a:pPr>
              <a:buClr>
                <a:schemeClr val="accent2"/>
              </a:buClr>
            </a:pPr>
            <a:r>
              <a:rPr lang="en-US" dirty="0"/>
              <a:t>Running</a:t>
            </a:r>
          </a:p>
          <a:p>
            <a:pPr>
              <a:buClr>
                <a:schemeClr val="accent2"/>
              </a:buClr>
            </a:pPr>
            <a:r>
              <a:rPr lang="en-US" dirty="0"/>
              <a:t>Biking over 10 mph</a:t>
            </a:r>
          </a:p>
          <a:p>
            <a:pPr>
              <a:buClr>
                <a:schemeClr val="accent2"/>
              </a:buClr>
            </a:pPr>
            <a:r>
              <a:rPr lang="en-US" dirty="0"/>
              <a:t>Swimming laps</a:t>
            </a:r>
          </a:p>
          <a:p>
            <a:pPr>
              <a:buClr>
                <a:schemeClr val="accent2"/>
              </a:buClr>
            </a:pPr>
            <a:r>
              <a:rPr lang="en-US" dirty="0"/>
              <a:t>Aerobics</a:t>
            </a:r>
          </a:p>
          <a:p>
            <a:pPr>
              <a:buClr>
                <a:schemeClr val="accent2"/>
              </a:buClr>
            </a:pPr>
            <a:r>
              <a:rPr lang="en-US" dirty="0"/>
              <a:t>Most competitive sports</a:t>
            </a:r>
          </a:p>
          <a:p>
            <a:pPr>
              <a:buClr>
                <a:schemeClr val="accent2"/>
              </a:buClr>
            </a:pPr>
            <a:r>
              <a:rPr lang="en-US" dirty="0"/>
              <a:t>Jumping rope</a:t>
            </a:r>
          </a:p>
        </p:txBody>
      </p:sp>
    </p:spTree>
    <p:extLst>
      <p:ext uri="{BB962C8B-B14F-4D97-AF65-F5344CB8AC3E}">
        <p14:creationId xmlns:p14="http://schemas.microsoft.com/office/powerpoint/2010/main" val="321176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1" name="Picture 30">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2" name="Oval 31">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4" name="Picture 33">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5" name="Rectangle 34">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6" name="Rectangle 35">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solidFill>
                <a:schemeClr val="tx1">
                  <a:alpha val="20000"/>
                </a:schemeClr>
              </a:solidFill>
            </a:endParaRPr>
          </a:p>
        </p:txBody>
      </p:sp>
      <p:sp>
        <p:nvSpPr>
          <p:cNvPr id="38" name="Freeform: Shape 37">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r"/>
            <a:r>
              <a:rPr lang="en-US" sz="3300">
                <a:solidFill>
                  <a:srgbClr val="FFFFFF"/>
                </a:solidFill>
                <a:latin typeface="+mj-lt"/>
                <a:ea typeface="+mj-ea"/>
                <a:cs typeface="+mj-cs"/>
              </a:rPr>
              <a:t>C. Behavior and Attitude Modification</a:t>
            </a:r>
          </a:p>
        </p:txBody>
      </p:sp>
      <p:sp>
        <p:nvSpPr>
          <p:cNvPr id="3" name="Content Placeholder 2">
            <a:extLst>
              <a:ext uri="{FF2B5EF4-FFF2-40B4-BE49-F238E27FC236}">
                <a16:creationId xmlns:a16="http://schemas.microsoft.com/office/drawing/2014/main" id="{3E096DB7-005A-4F39-B167-FA66B910AC66}"/>
              </a:ext>
            </a:extLst>
          </p:cNvPr>
          <p:cNvSpPr>
            <a:spLocks noGrp="1"/>
          </p:cNvSpPr>
          <p:nvPr>
            <p:ph sz="quarter" idx="12"/>
          </p:nvPr>
        </p:nvSpPr>
        <p:spPr>
          <a:xfrm>
            <a:off x="5204109" y="1645920"/>
            <a:ext cx="5919503" cy="4470821"/>
          </a:xfrm>
        </p:spPr>
        <p:txBody>
          <a:bodyPr vert="horz" lIns="91440" tIns="45720" rIns="91440" bIns="45720" rtlCol="0">
            <a:normAutofit/>
          </a:bodyPr>
          <a:lstStyle/>
          <a:p>
            <a:pPr defTabSz="457200">
              <a:buClr>
                <a:schemeClr val="accent1"/>
              </a:buClr>
              <a:buSzPct val="80000"/>
              <a:buFont typeface="Wingdings 3" charset="2"/>
              <a:buChar char=""/>
            </a:pPr>
            <a:r>
              <a:rPr lang="en-US">
                <a:latin typeface="+mj-lt"/>
                <a:ea typeface="+mj-ea"/>
                <a:cs typeface="+mj-cs"/>
              </a:rPr>
              <a:t>Behavior modification—changing some of your behaviors so that you make healthier choices and lose weight</a:t>
            </a:r>
          </a:p>
          <a:p>
            <a:pPr lvl="1" defTabSz="457200">
              <a:spcBef>
                <a:spcPts val="1000"/>
              </a:spcBef>
              <a:buClr>
                <a:schemeClr val="accent1"/>
              </a:buClr>
              <a:buFont typeface="Wingdings 3" charset="2"/>
              <a:buChar char=""/>
            </a:pPr>
            <a:r>
              <a:rPr lang="en-US">
                <a:latin typeface="+mj-lt"/>
                <a:ea typeface="+mj-ea"/>
                <a:cs typeface="+mj-cs"/>
              </a:rPr>
              <a:t>Set goals that are specific, realistic, and forgiving, such as walking 30 minutes a day, 5 times a week.</a:t>
            </a:r>
          </a:p>
        </p:txBody>
      </p:sp>
    </p:spTree>
    <p:extLst>
      <p:ext uri="{BB962C8B-B14F-4D97-AF65-F5344CB8AC3E}">
        <p14:creationId xmlns:p14="http://schemas.microsoft.com/office/powerpoint/2010/main" val="277514514"/>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5282381" y="629266"/>
            <a:ext cx="4767471" cy="1641986"/>
          </a:xfrm>
        </p:spPr>
        <p:txBody>
          <a:bodyPr vert="horz" lIns="91440" tIns="45720" rIns="91440" bIns="45720" rtlCol="0" anchor="t">
            <a:normAutofit/>
          </a:bodyPr>
          <a:lstStyle/>
          <a:p>
            <a:pPr>
              <a:lnSpc>
                <a:spcPct val="90000"/>
              </a:lnSpc>
            </a:pPr>
            <a:r>
              <a:rPr lang="en-US" sz="2900">
                <a:solidFill>
                  <a:schemeClr val="tx2"/>
                </a:solidFill>
                <a:latin typeface="+mj-lt"/>
                <a:ea typeface="+mj-ea"/>
                <a:cs typeface="+mj-cs"/>
              </a:rPr>
              <a:t>Elements of Behavior &amp; Attitude Modification</a:t>
            </a:r>
          </a:p>
        </p:txBody>
      </p:sp>
      <p:pic>
        <p:nvPicPr>
          <p:cNvPr id="5" name="Picture 4" descr="A digital balance scale using circles">
            <a:extLst>
              <a:ext uri="{FF2B5EF4-FFF2-40B4-BE49-F238E27FC236}">
                <a16:creationId xmlns:a16="http://schemas.microsoft.com/office/drawing/2014/main" id="{7E842FD1-8DD8-D1A0-86A5-DFB7E885B232}"/>
              </a:ext>
            </a:extLst>
          </p:cNvPr>
          <p:cNvPicPr>
            <a:picLocks noChangeAspect="1"/>
          </p:cNvPicPr>
          <p:nvPr/>
        </p:nvPicPr>
        <p:blipFill>
          <a:blip r:embed="rId7"/>
          <a:srcRect l="30866" r="28248" b="1"/>
          <a:stretch>
            <a:fillRect/>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3E096DB7-005A-4F39-B167-FA66B910AC66}"/>
              </a:ext>
            </a:extLst>
          </p:cNvPr>
          <p:cNvSpPr>
            <a:spLocks noGrp="1"/>
          </p:cNvSpPr>
          <p:nvPr>
            <p:ph sz="quarter" idx="12"/>
          </p:nvPr>
        </p:nvSpPr>
        <p:spPr>
          <a:xfrm>
            <a:off x="5282381" y="2224209"/>
            <a:ext cx="4767471" cy="3809999"/>
          </a:xfrm>
        </p:spPr>
        <p:txBody>
          <a:bodyPr vert="horz" lIns="91440" tIns="45720" rIns="91440" bIns="45720" rtlCol="0">
            <a:normAutofit/>
          </a:bodyPr>
          <a:lstStyle/>
          <a:p>
            <a:pPr defTabSz="457200">
              <a:buClr>
                <a:schemeClr val="accent1"/>
              </a:buClr>
              <a:buSzPct val="80000"/>
              <a:buFont typeface="Wingdings 3" charset="2"/>
              <a:buChar char=""/>
            </a:pPr>
            <a:r>
              <a:rPr lang="en-US" sz="2600" dirty="0">
                <a:latin typeface="+mj-lt"/>
                <a:ea typeface="+mj-ea"/>
                <a:cs typeface="+mj-cs"/>
              </a:rPr>
              <a:t>Self-monitoring</a:t>
            </a:r>
          </a:p>
          <a:p>
            <a:pPr defTabSz="457200">
              <a:buClr>
                <a:schemeClr val="accent1"/>
              </a:buClr>
              <a:buSzPct val="80000"/>
              <a:buFont typeface="Wingdings 3" charset="2"/>
              <a:buChar char=""/>
            </a:pPr>
            <a:r>
              <a:rPr lang="en-US" sz="2600" dirty="0">
                <a:latin typeface="+mj-lt"/>
                <a:ea typeface="+mj-ea"/>
                <a:cs typeface="+mj-cs"/>
              </a:rPr>
              <a:t>Stimulus or cue control</a:t>
            </a:r>
          </a:p>
          <a:p>
            <a:pPr defTabSz="457200">
              <a:buClr>
                <a:schemeClr val="accent1"/>
              </a:buClr>
              <a:buSzPct val="80000"/>
              <a:buFont typeface="Wingdings 3" charset="2"/>
              <a:buChar char=""/>
            </a:pPr>
            <a:r>
              <a:rPr lang="en-US" sz="2600" dirty="0">
                <a:latin typeface="+mj-lt"/>
                <a:ea typeface="+mj-ea"/>
                <a:cs typeface="+mj-cs"/>
              </a:rPr>
              <a:t>Eating behaviors</a:t>
            </a:r>
          </a:p>
          <a:p>
            <a:pPr defTabSz="457200">
              <a:buClr>
                <a:schemeClr val="accent1"/>
              </a:buClr>
              <a:buSzPct val="80000"/>
              <a:buFont typeface="Wingdings 3" charset="2"/>
              <a:buChar char=""/>
            </a:pPr>
            <a:r>
              <a:rPr lang="en-US" sz="2600" dirty="0">
                <a:latin typeface="+mj-lt"/>
                <a:ea typeface="+mj-ea"/>
                <a:cs typeface="+mj-cs"/>
              </a:rPr>
              <a:t>Reinforcement or self-reward</a:t>
            </a:r>
          </a:p>
          <a:p>
            <a:pPr defTabSz="457200">
              <a:buClr>
                <a:schemeClr val="accent1"/>
              </a:buClr>
              <a:buSzPct val="80000"/>
              <a:buFont typeface="Wingdings 3" charset="2"/>
              <a:buChar char=""/>
            </a:pPr>
            <a:r>
              <a:rPr lang="en-US" sz="2600" dirty="0">
                <a:latin typeface="+mj-lt"/>
                <a:ea typeface="+mj-ea"/>
                <a:cs typeface="+mj-cs"/>
              </a:rPr>
              <a:t>Self-control</a:t>
            </a:r>
          </a:p>
          <a:p>
            <a:pPr defTabSz="457200">
              <a:buClr>
                <a:schemeClr val="accent1"/>
              </a:buClr>
              <a:buSzPct val="80000"/>
              <a:buFont typeface="Wingdings 3" charset="2"/>
              <a:buChar char=""/>
            </a:pPr>
            <a:r>
              <a:rPr lang="en-US" sz="2600" dirty="0">
                <a:latin typeface="+mj-lt"/>
                <a:ea typeface="+mj-ea"/>
                <a:cs typeface="+mj-cs"/>
              </a:rPr>
              <a:t>Attitude modification</a:t>
            </a:r>
          </a:p>
        </p:txBody>
      </p:sp>
    </p:spTree>
    <p:extLst>
      <p:ext uri="{BB962C8B-B14F-4D97-AF65-F5344CB8AC3E}">
        <p14:creationId xmlns:p14="http://schemas.microsoft.com/office/powerpoint/2010/main" val="2577199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50668" y="629266"/>
            <a:ext cx="6249784" cy="1641986"/>
          </a:xfrm>
        </p:spPr>
        <p:txBody>
          <a:bodyPr vert="horz" lIns="91440" tIns="45720" rIns="91440" bIns="45720" rtlCol="0" anchor="t">
            <a:normAutofit/>
          </a:bodyPr>
          <a:lstStyle/>
          <a:p>
            <a:r>
              <a:rPr lang="en-US" sz="4200">
                <a:solidFill>
                  <a:schemeClr val="tx2"/>
                </a:solidFill>
                <a:latin typeface="+mj-lt"/>
                <a:ea typeface="+mj-ea"/>
                <a:cs typeface="+mj-cs"/>
              </a:rPr>
              <a:t>Self-Monitoring</a:t>
            </a:r>
          </a:p>
        </p:txBody>
      </p:sp>
      <p:pic>
        <p:nvPicPr>
          <p:cNvPr id="5" name="Picture 4" descr="Variety of fresh salads">
            <a:extLst>
              <a:ext uri="{FF2B5EF4-FFF2-40B4-BE49-F238E27FC236}">
                <a16:creationId xmlns:a16="http://schemas.microsoft.com/office/drawing/2014/main" id="{822A3016-5FDD-34BC-D4A8-327828538245}"/>
              </a:ext>
            </a:extLst>
          </p:cNvPr>
          <p:cNvPicPr>
            <a:picLocks noChangeAspect="1"/>
          </p:cNvPicPr>
          <p:nvPr/>
        </p:nvPicPr>
        <p:blipFill>
          <a:blip r:embed="rId7"/>
          <a:srcRect l="22772" r="32000" b="-1"/>
          <a:stretch>
            <a:fillRect/>
          </a:stretch>
        </p:blipFill>
        <p:spPr>
          <a:xfrm>
            <a:off x="7548152" y="10"/>
            <a:ext cx="4646658" cy="6857990"/>
          </a:xfrm>
          <a:prstGeom prst="rect">
            <a:avLst/>
          </a:prstGeom>
        </p:spPr>
      </p:pic>
      <p:sp>
        <p:nvSpPr>
          <p:cNvPr id="21" name="Rectangle 20">
            <a:extLst>
              <a:ext uri="{FF2B5EF4-FFF2-40B4-BE49-F238E27FC236}">
                <a16:creationId xmlns:a16="http://schemas.microsoft.com/office/drawing/2014/main" id="{EF049B09-93BA-40D3-8B80-788A87C8F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E096DB7-005A-4F39-B167-FA66B910AC66}"/>
              </a:ext>
            </a:extLst>
          </p:cNvPr>
          <p:cNvSpPr>
            <a:spLocks noGrp="1"/>
          </p:cNvSpPr>
          <p:nvPr>
            <p:ph sz="quarter" idx="12"/>
          </p:nvPr>
        </p:nvSpPr>
        <p:spPr>
          <a:xfrm>
            <a:off x="650668" y="1828800"/>
            <a:ext cx="6249784" cy="3809999"/>
          </a:xfrm>
        </p:spPr>
        <p:txBody>
          <a:bodyPr vert="horz" lIns="91440" tIns="45720" rIns="91440" bIns="45720" rtlCol="0">
            <a:normAutofit/>
          </a:bodyPr>
          <a:lstStyle/>
          <a:p>
            <a:pPr defTabSz="457200">
              <a:buClr>
                <a:schemeClr val="accent1"/>
              </a:buClr>
              <a:buSzPct val="80000"/>
              <a:buFont typeface="Wingdings 3" charset="2"/>
              <a:buChar char=""/>
            </a:pPr>
            <a:r>
              <a:rPr lang="en-US" sz="2600" dirty="0">
                <a:latin typeface="+mj-lt"/>
                <a:ea typeface="+mj-ea"/>
                <a:cs typeface="+mj-cs"/>
              </a:rPr>
              <a:t>Keeping a record of what you eat</a:t>
            </a:r>
          </a:p>
          <a:p>
            <a:pPr defTabSz="457200">
              <a:buClr>
                <a:schemeClr val="accent1"/>
              </a:buClr>
              <a:buSzPct val="80000"/>
              <a:buFont typeface="Wingdings 3" charset="2"/>
              <a:buChar char=""/>
            </a:pPr>
            <a:r>
              <a:rPr lang="en-US" sz="2600" dirty="0">
                <a:latin typeface="+mj-lt"/>
                <a:ea typeface="+mj-ea"/>
                <a:cs typeface="+mj-cs"/>
              </a:rPr>
              <a:t>May include when and where you ate, your mood at the time and degree of hunger</a:t>
            </a:r>
          </a:p>
          <a:p>
            <a:pPr defTabSz="457200">
              <a:buClr>
                <a:schemeClr val="accent1"/>
              </a:buClr>
              <a:buSzPct val="80000"/>
              <a:buFont typeface="Wingdings 3" charset="2"/>
              <a:buChar char=""/>
            </a:pPr>
            <a:r>
              <a:rPr lang="en-US" sz="2600" dirty="0">
                <a:latin typeface="+mj-lt"/>
                <a:ea typeface="+mj-ea"/>
                <a:cs typeface="+mj-cs"/>
              </a:rPr>
              <a:t>Self-monitoring helps you see your eating habits and cues to overeating</a:t>
            </a:r>
          </a:p>
          <a:p>
            <a:pPr defTabSz="457200">
              <a:buClr>
                <a:schemeClr val="accent1"/>
              </a:buClr>
              <a:buSzPct val="80000"/>
              <a:buFont typeface="Wingdings 3" charset="2"/>
              <a:buChar char=""/>
            </a:pPr>
            <a:r>
              <a:rPr lang="en-US" sz="2600" dirty="0">
                <a:latin typeface="+mj-lt"/>
                <a:ea typeface="+mj-ea"/>
                <a:cs typeface="+mj-cs"/>
              </a:rPr>
              <a:t>Hunger vs appetite</a:t>
            </a:r>
          </a:p>
        </p:txBody>
      </p:sp>
    </p:spTree>
    <p:extLst>
      <p:ext uri="{BB962C8B-B14F-4D97-AF65-F5344CB8AC3E}">
        <p14:creationId xmlns:p14="http://schemas.microsoft.com/office/powerpoint/2010/main" val="1320016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 name="Picture 29">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1" name="Oval 30">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 name="Picture 31">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3" name="Picture 32">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4" name="Rectangle 33">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E3A446B6-2204-48B8-A7C5-606E45BCA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8929" y="965201"/>
            <a:ext cx="3505495" cy="4773612"/>
          </a:xfrm>
        </p:spPr>
        <p:txBody>
          <a:bodyPr vert="horz" lIns="91440" tIns="45720" rIns="91440" bIns="45720" rtlCol="0" anchor="ctr">
            <a:normAutofit/>
          </a:bodyPr>
          <a:lstStyle/>
          <a:p>
            <a:pPr algn="ctr"/>
            <a:r>
              <a:rPr lang="en-US" sz="4200" dirty="0">
                <a:solidFill>
                  <a:schemeClr val="accent1">
                    <a:lumMod val="75000"/>
                  </a:schemeClr>
                </a:solidFill>
                <a:latin typeface="+mj-lt"/>
                <a:ea typeface="+mj-ea"/>
                <a:cs typeface="+mj-cs"/>
              </a:rPr>
              <a:t>Stimulus or Cue Control</a:t>
            </a:r>
          </a:p>
        </p:txBody>
      </p:sp>
      <p:sp>
        <p:nvSpPr>
          <p:cNvPr id="36" name="Rectangle 35">
            <a:extLst>
              <a:ext uri="{FF2B5EF4-FFF2-40B4-BE49-F238E27FC236}">
                <a16:creationId xmlns:a16="http://schemas.microsoft.com/office/drawing/2014/main" id="{FBF70932-2C39-4BA6-AA08-EF3AD899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ounded Rectangle 9">
            <a:extLst>
              <a:ext uri="{FF2B5EF4-FFF2-40B4-BE49-F238E27FC236}">
                <a16:creationId xmlns:a16="http://schemas.microsoft.com/office/drawing/2014/main" id="{0FD39269-4644-4CAE-8A56-899A62A9C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02302A5-B07A-48BB-9A56-89192DCCA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39" name="Content Placeholder 2">
            <a:extLst>
              <a:ext uri="{FF2B5EF4-FFF2-40B4-BE49-F238E27FC236}">
                <a16:creationId xmlns:a16="http://schemas.microsoft.com/office/drawing/2014/main" id="{31881B04-4FBF-2156-A50D-5747E0E12B2A}"/>
              </a:ext>
            </a:extLst>
          </p:cNvPr>
          <p:cNvGraphicFramePr>
            <a:graphicFrameLocks noGrp="1"/>
          </p:cNvGraphicFramePr>
          <p:nvPr>
            <p:ph sz="quarter" idx="12"/>
            <p:extLst>
              <p:ext uri="{D42A27DB-BD31-4B8C-83A1-F6EECF244321}">
                <p14:modId xmlns:p14="http://schemas.microsoft.com/office/powerpoint/2010/main" val="13913353"/>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57352996"/>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6111" y="452718"/>
            <a:ext cx="9404723" cy="1400530"/>
          </a:xfrm>
        </p:spPr>
        <p:txBody>
          <a:bodyPr vert="horz" lIns="91440" tIns="45720" rIns="91440" bIns="45720" rtlCol="0" anchor="t">
            <a:normAutofit/>
          </a:bodyPr>
          <a:lstStyle/>
          <a:p>
            <a:r>
              <a:rPr lang="en-US" sz="4200">
                <a:solidFill>
                  <a:schemeClr val="tx2"/>
                </a:solidFill>
                <a:latin typeface="+mj-lt"/>
                <a:ea typeface="+mj-ea"/>
                <a:cs typeface="+mj-cs"/>
              </a:rPr>
              <a:t>Modifying Eating Behaviors</a:t>
            </a:r>
          </a:p>
        </p:txBody>
      </p:sp>
      <p:graphicFrame>
        <p:nvGraphicFramePr>
          <p:cNvPr id="5" name="Content Placeholder 2">
            <a:extLst>
              <a:ext uri="{FF2B5EF4-FFF2-40B4-BE49-F238E27FC236}">
                <a16:creationId xmlns:a16="http://schemas.microsoft.com/office/drawing/2014/main" id="{74D7B747-6DEF-7B29-9A4D-40A21D61DEB7}"/>
              </a:ext>
            </a:extLst>
          </p:cNvPr>
          <p:cNvGraphicFramePr>
            <a:graphicFrameLocks noGrp="1"/>
          </p:cNvGraphicFramePr>
          <p:nvPr>
            <p:ph sz="quarter" idx="12"/>
            <p:extLst>
              <p:ext uri="{D42A27DB-BD31-4B8C-83A1-F6EECF244321}">
                <p14:modId xmlns:p14="http://schemas.microsoft.com/office/powerpoint/2010/main" val="2511213481"/>
              </p:ext>
            </p:extLst>
          </p:nvPr>
        </p:nvGraphicFramePr>
        <p:xfrm>
          <a:off x="646111" y="2237362"/>
          <a:ext cx="9404352" cy="40467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descr="A plate of food with shrimp and asparagus&#10;&#10;AI-generated content may be incorrect.">
            <a:extLst>
              <a:ext uri="{FF2B5EF4-FFF2-40B4-BE49-F238E27FC236}">
                <a16:creationId xmlns:a16="http://schemas.microsoft.com/office/drawing/2014/main" id="{F8C13FF1-72B1-A5F6-507B-363129800999}"/>
              </a:ext>
            </a:extLst>
          </p:cNvPr>
          <p:cNvPicPr>
            <a:picLocks noChangeAspect="1"/>
          </p:cNvPicPr>
          <p:nvPr/>
        </p:nvPicPr>
        <p:blipFill>
          <a:blip r:embed="rId12"/>
          <a:stretch>
            <a:fillRect/>
          </a:stretch>
        </p:blipFill>
        <p:spPr>
          <a:xfrm>
            <a:off x="8801105" y="4252609"/>
            <a:ext cx="3122610" cy="2274651"/>
          </a:xfrm>
          <a:prstGeom prst="rect">
            <a:avLst/>
          </a:prstGeom>
        </p:spPr>
      </p:pic>
    </p:spTree>
    <p:extLst>
      <p:ext uri="{BB962C8B-B14F-4D97-AF65-F5344CB8AC3E}">
        <p14:creationId xmlns:p14="http://schemas.microsoft.com/office/powerpoint/2010/main" val="697200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6" name="Picture 25">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8" name="Oval 27">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 name="Picture 29">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2" name="Picture 31">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4" name="Rectangle 33">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3855" y="1447800"/>
            <a:ext cx="3108626" cy="4572000"/>
          </a:xfrm>
        </p:spPr>
        <p:txBody>
          <a:bodyPr vert="horz" lIns="91440" tIns="45720" rIns="91440" bIns="45720" rtlCol="0" anchor="ctr">
            <a:normAutofit/>
          </a:bodyPr>
          <a:lstStyle/>
          <a:p>
            <a:r>
              <a:rPr lang="en-US" sz="3600">
                <a:solidFill>
                  <a:srgbClr val="EBEBEB"/>
                </a:solidFill>
                <a:latin typeface="+mj-lt"/>
                <a:ea typeface="+mj-ea"/>
                <a:cs typeface="+mj-cs"/>
              </a:rPr>
              <a:t>Reward Yourself</a:t>
            </a:r>
          </a:p>
        </p:txBody>
      </p:sp>
      <p:sp>
        <p:nvSpPr>
          <p:cNvPr id="38" name="Freeform: Shape 37">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42" name="Rectangle 41">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3D549FB9-22F0-322C-813D-CE93213988E0}"/>
              </a:ext>
            </a:extLst>
          </p:cNvPr>
          <p:cNvGraphicFramePr>
            <a:graphicFrameLocks noGrp="1"/>
          </p:cNvGraphicFramePr>
          <p:nvPr>
            <p:ph sz="quarter" idx="12"/>
            <p:extLst>
              <p:ext uri="{D42A27DB-BD31-4B8C-83A1-F6EECF244321}">
                <p14:modId xmlns:p14="http://schemas.microsoft.com/office/powerpoint/2010/main" val="1009815528"/>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74832676"/>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2" name="Picture 21">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3" name="Oval 22">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4" name="Picture 23">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5" name="Picture 24">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6" name="Rectangle 25">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4706649" y="629266"/>
            <a:ext cx="5343203" cy="1641986"/>
          </a:xfrm>
        </p:spPr>
        <p:txBody>
          <a:bodyPr vert="horz" lIns="91440" tIns="45720" rIns="91440" bIns="45720" rtlCol="0" anchor="t">
            <a:normAutofit/>
          </a:bodyPr>
          <a:lstStyle/>
          <a:p>
            <a:r>
              <a:rPr lang="en-US" sz="4200">
                <a:solidFill>
                  <a:schemeClr val="tx2"/>
                </a:solidFill>
                <a:latin typeface="+mj-lt"/>
                <a:ea typeface="+mj-ea"/>
                <a:cs typeface="+mj-cs"/>
              </a:rPr>
              <a:t>Eating Due to Stress</a:t>
            </a:r>
          </a:p>
        </p:txBody>
      </p:sp>
      <p:pic>
        <p:nvPicPr>
          <p:cNvPr id="27" name="Picture 26" descr="Colorful desserts">
            <a:extLst>
              <a:ext uri="{FF2B5EF4-FFF2-40B4-BE49-F238E27FC236}">
                <a16:creationId xmlns:a16="http://schemas.microsoft.com/office/drawing/2014/main" id="{44D75134-9533-6BA9-9153-C80F4B0B0EC2}"/>
              </a:ext>
            </a:extLst>
          </p:cNvPr>
          <p:cNvPicPr>
            <a:picLocks noChangeAspect="1"/>
          </p:cNvPicPr>
          <p:nvPr/>
        </p:nvPicPr>
        <p:blipFill>
          <a:blip r:embed="rId7"/>
          <a:srcRect l="30772" r="29721" b="-1"/>
          <a:stretch>
            <a:fillRect/>
          </a:stretch>
        </p:blipFill>
        <p:spPr>
          <a:xfrm>
            <a:off x="-1" y="10"/>
            <a:ext cx="4058949" cy="6857990"/>
          </a:xfrm>
          <a:prstGeom prst="rect">
            <a:avLst/>
          </a:prstGeom>
        </p:spPr>
      </p:pic>
      <p:sp>
        <p:nvSpPr>
          <p:cNvPr id="3" name="Content Placeholder 2">
            <a:extLst>
              <a:ext uri="{FF2B5EF4-FFF2-40B4-BE49-F238E27FC236}">
                <a16:creationId xmlns:a16="http://schemas.microsoft.com/office/drawing/2014/main" id="{3E096DB7-005A-4F39-B167-FA66B910AC66}"/>
              </a:ext>
            </a:extLst>
          </p:cNvPr>
          <p:cNvSpPr>
            <a:spLocks noGrp="1"/>
          </p:cNvSpPr>
          <p:nvPr>
            <p:ph sz="quarter" idx="12"/>
          </p:nvPr>
        </p:nvSpPr>
        <p:spPr>
          <a:xfrm>
            <a:off x="4675509" y="2133600"/>
            <a:ext cx="5343203" cy="3809999"/>
          </a:xfrm>
        </p:spPr>
        <p:txBody>
          <a:bodyPr vert="horz" lIns="91440" tIns="45720" rIns="91440" bIns="45720" rtlCol="0">
            <a:normAutofit/>
          </a:bodyPr>
          <a:lstStyle/>
          <a:p>
            <a:pPr defTabSz="457200">
              <a:buClr>
                <a:schemeClr val="accent1"/>
              </a:buClr>
              <a:buSzPct val="80000"/>
              <a:buFont typeface="Wingdings 3" charset="2"/>
              <a:buChar char=""/>
            </a:pPr>
            <a:r>
              <a:rPr lang="en-US" sz="1800" dirty="0">
                <a:latin typeface="+mj-lt"/>
                <a:ea typeface="+mj-ea"/>
                <a:cs typeface="+mj-cs"/>
              </a:rPr>
              <a:t>To relieve stress, you can exercise or use relaxation techniques.</a:t>
            </a:r>
          </a:p>
          <a:p>
            <a:pPr defTabSz="457200">
              <a:buClr>
                <a:schemeClr val="accent1"/>
              </a:buClr>
              <a:buSzPct val="80000"/>
              <a:buFont typeface="Wingdings 3" charset="2"/>
              <a:buChar char=""/>
            </a:pPr>
            <a:r>
              <a:rPr lang="en-US" sz="1800" dirty="0">
                <a:latin typeface="+mj-lt"/>
                <a:ea typeface="+mj-ea"/>
                <a:cs typeface="+mj-cs"/>
              </a:rPr>
              <a:t>You can switch to a new activity when you need to get your mind off food.</a:t>
            </a:r>
          </a:p>
          <a:p>
            <a:pPr defTabSz="457200">
              <a:buClr>
                <a:schemeClr val="accent1"/>
              </a:buClr>
              <a:buSzPct val="80000"/>
              <a:buFont typeface="Wingdings 3" charset="2"/>
              <a:buChar char=""/>
            </a:pPr>
            <a:r>
              <a:rPr lang="en-US" sz="1800" dirty="0">
                <a:latin typeface="+mj-lt"/>
                <a:ea typeface="+mj-ea"/>
                <a:cs typeface="+mj-cs"/>
              </a:rPr>
              <a:t>If you want to grab a cookie, for instance, give yourself five minutes before you do it. In that time you will likely go on to something else and forget about the food.</a:t>
            </a:r>
          </a:p>
          <a:p>
            <a:pPr defTabSz="457200">
              <a:buClr>
                <a:schemeClr val="accent1"/>
              </a:buClr>
              <a:buSzPct val="80000"/>
              <a:buFont typeface="Wingdings 3" charset="2"/>
              <a:buChar char=""/>
            </a:pPr>
            <a:r>
              <a:rPr lang="en-US" sz="1800" dirty="0">
                <a:latin typeface="+mj-lt"/>
                <a:ea typeface="+mj-ea"/>
                <a:cs typeface="+mj-cs"/>
              </a:rPr>
              <a:t>Positive self-talk is good for self-control.</a:t>
            </a:r>
          </a:p>
        </p:txBody>
      </p:sp>
    </p:spTree>
    <p:extLst>
      <p:ext uri="{BB962C8B-B14F-4D97-AF65-F5344CB8AC3E}">
        <p14:creationId xmlns:p14="http://schemas.microsoft.com/office/powerpoint/2010/main" val="1521395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3855" y="1447800"/>
            <a:ext cx="3108626" cy="4572000"/>
          </a:xfrm>
        </p:spPr>
        <p:txBody>
          <a:bodyPr vert="horz" lIns="91440" tIns="45720" rIns="91440" bIns="45720" rtlCol="0" anchor="ctr">
            <a:normAutofit/>
          </a:bodyPr>
          <a:lstStyle/>
          <a:p>
            <a:r>
              <a:rPr lang="en-US" sz="2800">
                <a:solidFill>
                  <a:srgbClr val="EBEBEB"/>
                </a:solidFill>
                <a:latin typeface="+mj-lt"/>
                <a:ea typeface="+mj-ea"/>
                <a:cs typeface="+mj-cs"/>
              </a:rPr>
              <a:t>Attitude Modification</a:t>
            </a:r>
          </a:p>
        </p:txBody>
      </p:sp>
      <p:sp>
        <p:nvSpPr>
          <p:cNvPr id="23" name="Freeform: Shape 22">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7" name="Rectangle 26">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364B155-7D1D-06C3-F31E-AF7BA8D3DC5B}"/>
              </a:ext>
            </a:extLst>
          </p:cNvPr>
          <p:cNvGraphicFramePr>
            <a:graphicFrameLocks noGrp="1"/>
          </p:cNvGraphicFramePr>
          <p:nvPr>
            <p:ph sz="quarter" idx="12"/>
            <p:extLst>
              <p:ext uri="{D42A27DB-BD31-4B8C-83A1-F6EECF244321}">
                <p14:modId xmlns:p14="http://schemas.microsoft.com/office/powerpoint/2010/main" val="99697720"/>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54559609"/>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E3A446B6-2204-48B8-A7C5-606E45BCA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8929" y="965201"/>
            <a:ext cx="3505495" cy="4773612"/>
          </a:xfrm>
        </p:spPr>
        <p:txBody>
          <a:bodyPr vert="horz" lIns="91440" tIns="45720" rIns="91440" bIns="45720" rtlCol="0" anchor="ctr">
            <a:normAutofit/>
          </a:bodyPr>
          <a:lstStyle/>
          <a:p>
            <a:r>
              <a:rPr lang="en-US" sz="4200">
                <a:solidFill>
                  <a:srgbClr val="EBEBEB"/>
                </a:solidFill>
                <a:latin typeface="+mj-lt"/>
                <a:ea typeface="+mj-ea"/>
                <a:cs typeface="+mj-cs"/>
              </a:rPr>
              <a:t>D. Support</a:t>
            </a:r>
          </a:p>
        </p:txBody>
      </p:sp>
      <p:sp>
        <p:nvSpPr>
          <p:cNvPr id="23" name="Rectangle 22">
            <a:extLst>
              <a:ext uri="{FF2B5EF4-FFF2-40B4-BE49-F238E27FC236}">
                <a16:creationId xmlns:a16="http://schemas.microsoft.com/office/drawing/2014/main" id="{FBF70932-2C39-4BA6-AA08-EF3AD899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ounded Rectangle 9">
            <a:extLst>
              <a:ext uri="{FF2B5EF4-FFF2-40B4-BE49-F238E27FC236}">
                <a16:creationId xmlns:a16="http://schemas.microsoft.com/office/drawing/2014/main" id="{0FD39269-4644-4CAE-8A56-899A62A9C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02302A5-B07A-48BB-9A56-89192DCCA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867FDAA5-2031-9CDE-E9A3-0023F7F27FE6}"/>
              </a:ext>
            </a:extLst>
          </p:cNvPr>
          <p:cNvGraphicFramePr>
            <a:graphicFrameLocks noGrp="1"/>
          </p:cNvGraphicFramePr>
          <p:nvPr>
            <p:ph sz="quarter" idx="12"/>
            <p:extLst>
              <p:ext uri="{D42A27DB-BD31-4B8C-83A1-F6EECF244321}">
                <p14:modId xmlns:p14="http://schemas.microsoft.com/office/powerpoint/2010/main" val="3863206434"/>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434677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AB59F5A-0644-DB12-D6B2-3EF422502E44}"/>
              </a:ext>
            </a:extLst>
          </p:cNvPr>
          <p:cNvPicPr>
            <a:picLocks noGrp="1" noChangeAspect="1"/>
          </p:cNvPicPr>
          <p:nvPr>
            <p:ph idx="1"/>
          </p:nvPr>
        </p:nvPicPr>
        <p:blipFill>
          <a:blip r:embed="rId2"/>
          <a:stretch>
            <a:fillRect/>
          </a:stretch>
        </p:blipFill>
        <p:spPr>
          <a:xfrm>
            <a:off x="6073302" y="1752600"/>
            <a:ext cx="4572000" cy="3810000"/>
          </a:xfrm>
          <a:prstGeom prst="rect">
            <a:avLst/>
          </a:prstGeom>
        </p:spPr>
      </p:pic>
      <p:sp>
        <p:nvSpPr>
          <p:cNvPr id="8" name="Text Placeholder 7">
            <a:extLst>
              <a:ext uri="{FF2B5EF4-FFF2-40B4-BE49-F238E27FC236}">
                <a16:creationId xmlns:a16="http://schemas.microsoft.com/office/drawing/2014/main" id="{3C2ECB66-D8D8-B0FE-71BE-A9874DE0F1F4}"/>
              </a:ext>
            </a:extLst>
          </p:cNvPr>
          <p:cNvSpPr>
            <a:spLocks noGrp="1"/>
          </p:cNvSpPr>
          <p:nvPr>
            <p:ph type="body" sz="half" idx="2"/>
          </p:nvPr>
        </p:nvSpPr>
        <p:spPr>
          <a:xfrm>
            <a:off x="609600" y="1752600"/>
            <a:ext cx="5257800" cy="3810000"/>
          </a:xfrm>
        </p:spPr>
        <p:txBody>
          <a:bodyPr>
            <a:normAutofit lnSpcReduction="10000"/>
          </a:bodyPr>
          <a:lstStyle/>
          <a:p>
            <a:r>
              <a:rPr lang="en-US" sz="1800" b="1" dirty="0">
                <a:solidFill>
                  <a:srgbClr val="FFC000"/>
                </a:solidFill>
                <a:latin typeface="+mn-lt"/>
              </a:rPr>
              <a:t>Americans currently spend more than $65 billion on everything from over-the-counter diet pills to books, magazines, online support groups, and commercial dieting centers to help shed excess weight. Unfortunately, these programs usually aren’t successful, and the U.S. healthcare system bears more than $145 billion in costs of treating the medical complications associated with being overweight. No matter what you personally weigh, some of your tax dollars are supporting these costs. Despite spending so much money on the battle of the bulge, we are not winning the war for weight control.</a:t>
            </a:r>
          </a:p>
          <a:p>
            <a:endParaRPr lang="en-US" dirty="0"/>
          </a:p>
        </p:txBody>
      </p:sp>
      <p:sp>
        <p:nvSpPr>
          <p:cNvPr id="5" name="Footer Placeholder 4">
            <a:extLst>
              <a:ext uri="{FF2B5EF4-FFF2-40B4-BE49-F238E27FC236}">
                <a16:creationId xmlns:a16="http://schemas.microsoft.com/office/drawing/2014/main" id="{E42C1688-17C9-3BF8-1933-576D2FC6019D}"/>
              </a:ext>
            </a:extLst>
          </p:cNvPr>
          <p:cNvSpPr>
            <a:spLocks noGrp="1"/>
          </p:cNvSpPr>
          <p:nvPr>
            <p:ph type="ftr" sz="quarter" idx="11"/>
          </p:nvPr>
        </p:nvSpPr>
        <p:spPr/>
        <p:txBody>
          <a:bodyPr/>
          <a:lstStyle/>
          <a:p>
            <a:r>
              <a:rPr lang="en-US"/>
              <a:t>Copyright ©2022 John Wiley &amp; Sons, Inc. </a:t>
            </a:r>
            <a:endParaRPr lang="en-US" dirty="0"/>
          </a:p>
        </p:txBody>
      </p:sp>
      <p:sp>
        <p:nvSpPr>
          <p:cNvPr id="4" name="Slide Number Placeholder 3">
            <a:extLst>
              <a:ext uri="{FF2B5EF4-FFF2-40B4-BE49-F238E27FC236}">
                <a16:creationId xmlns:a16="http://schemas.microsoft.com/office/drawing/2014/main" id="{994D17FB-29F6-1299-5EEA-894914EF5310}"/>
              </a:ext>
            </a:extLst>
          </p:cNvPr>
          <p:cNvSpPr>
            <a:spLocks noGrp="1"/>
          </p:cNvSpPr>
          <p:nvPr>
            <p:ph type="sldNum" sz="quarter" idx="12"/>
          </p:nvPr>
        </p:nvSpPr>
        <p:spPr/>
        <p:txBody>
          <a:bodyPr/>
          <a:lstStyle/>
          <a:p>
            <a:r>
              <a:rPr lang="en-US">
                <a:latin typeface="Rockwell" panose="02060603020205020403" pitchFamily="18" charset="0"/>
              </a:rPr>
              <a:t>3-</a:t>
            </a:r>
            <a:fld id="{67B19427-F580-D146-B60E-4CADEE75497F}" type="slidenum">
              <a:rPr lang="en-US" smtClean="0">
                <a:latin typeface="Rockwell" panose="02060603020205020403" pitchFamily="18" charset="0"/>
              </a:rPr>
              <a:pPr/>
              <a:t>4</a:t>
            </a:fld>
            <a:endParaRPr lang="en-US" dirty="0">
              <a:latin typeface="Rockwell" panose="02060603020205020403" pitchFamily="18" charset="0"/>
            </a:endParaRPr>
          </a:p>
        </p:txBody>
      </p:sp>
    </p:spTree>
    <p:extLst>
      <p:ext uri="{BB962C8B-B14F-4D97-AF65-F5344CB8AC3E}">
        <p14:creationId xmlns:p14="http://schemas.microsoft.com/office/powerpoint/2010/main" val="2262284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2" name="Rectangle 21">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396C97E-4F84-CD0A-2DE0-0FA3942A38D8}"/>
              </a:ext>
            </a:extLst>
          </p:cNvPr>
          <p:cNvSpPr>
            <a:spLocks noGrp="1"/>
          </p:cNvSpPr>
          <p:nvPr>
            <p:ph type="title"/>
          </p:nvPr>
        </p:nvSpPr>
        <p:spPr>
          <a:xfrm>
            <a:off x="8121620" y="1371600"/>
            <a:ext cx="3342460" cy="3308840"/>
          </a:xfrm>
        </p:spPr>
        <p:txBody>
          <a:bodyPr vert="horz" lIns="91440" tIns="45720" rIns="91440" bIns="45720" rtlCol="0" anchor="b">
            <a:normAutofit/>
          </a:bodyPr>
          <a:lstStyle/>
          <a:p>
            <a:pPr>
              <a:lnSpc>
                <a:spcPct val="90000"/>
              </a:lnSpc>
            </a:pPr>
            <a:r>
              <a:rPr lang="en-US" sz="2900" dirty="0">
                <a:solidFill>
                  <a:schemeClr val="tx2"/>
                </a:solidFill>
                <a:latin typeface="+mj-lt"/>
                <a:ea typeface="+mj-ea"/>
                <a:cs typeface="+mj-cs"/>
              </a:rPr>
              <a:t>Mobile exercise and weight-reduction applications</a:t>
            </a:r>
          </a:p>
        </p:txBody>
      </p:sp>
      <p:pic>
        <p:nvPicPr>
          <p:cNvPr id="7" name="Content Placeholder 6" descr="&quot;Photo depicts mobile&#10;exercise and weight-reduction&#10;applications are useful when trying to lose weight.&quot;&#10;">
            <a:extLst>
              <a:ext uri="{FF2B5EF4-FFF2-40B4-BE49-F238E27FC236}">
                <a16:creationId xmlns:a16="http://schemas.microsoft.com/office/drawing/2014/main" id="{865C29E4-8084-7057-8D8E-8474488EC794}"/>
              </a:ext>
            </a:extLst>
          </p:cNvPr>
          <p:cNvPicPr>
            <a:picLocks noGrp="1" noChangeAspect="1"/>
          </p:cNvPicPr>
          <p:nvPr>
            <p:ph sz="quarter" idx="14"/>
          </p:nvPr>
        </p:nvPicPr>
        <p:blipFill>
          <a:blip r:embed="rId7"/>
          <a:srcRect t="1515" r="-2" b="2160"/>
          <a:stretch>
            <a:fillRect/>
          </a:stretch>
        </p:blipFill>
        <p:spPr>
          <a:xfrm>
            <a:off x="-1" y="10"/>
            <a:ext cx="7554140" cy="6857990"/>
          </a:xfrm>
          <a:prstGeom prst="rect">
            <a:avLst/>
          </a:prstGeom>
        </p:spPr>
      </p:pic>
    </p:spTree>
    <p:extLst>
      <p:ext uri="{BB962C8B-B14F-4D97-AF65-F5344CB8AC3E}">
        <p14:creationId xmlns:p14="http://schemas.microsoft.com/office/powerpoint/2010/main" val="48227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2939-7276-45E6-811A-1ED7D052FE3C}"/>
              </a:ext>
            </a:extLst>
          </p:cNvPr>
          <p:cNvSpPr>
            <a:spLocks noGrp="1"/>
          </p:cNvSpPr>
          <p:nvPr>
            <p:ph type="title"/>
          </p:nvPr>
        </p:nvSpPr>
        <p:spPr/>
        <p:txBody>
          <a:bodyPr/>
          <a:lstStyle/>
          <a:p>
            <a:r>
              <a:rPr lang="en-US" dirty="0"/>
              <a:t>E. Maintenance Support</a:t>
            </a:r>
            <a:endParaRPr lang="en-US" sz="1000" dirty="0"/>
          </a:p>
        </p:txBody>
      </p:sp>
      <p:graphicFrame>
        <p:nvGraphicFramePr>
          <p:cNvPr id="6" name="Content Placeholder 2">
            <a:extLst>
              <a:ext uri="{FF2B5EF4-FFF2-40B4-BE49-F238E27FC236}">
                <a16:creationId xmlns:a16="http://schemas.microsoft.com/office/drawing/2014/main" id="{3DF7EA9E-6EFC-2A10-DC7A-CB1572BD5D2D}"/>
              </a:ext>
            </a:extLst>
          </p:cNvPr>
          <p:cNvGraphicFramePr>
            <a:graphicFrameLocks noGrp="1"/>
          </p:cNvGraphicFramePr>
          <p:nvPr>
            <p:ph sz="quarter" idx="14"/>
          </p:nvPr>
        </p:nvGraphicFramePr>
        <p:xfrm>
          <a:off x="406401" y="1752599"/>
          <a:ext cx="5352716" cy="4495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8CDFBE63-7338-443F-983F-E2DCB3FB806E}"/>
              </a:ext>
            </a:extLst>
          </p:cNvPr>
          <p:cNvSpPr>
            <a:spLocks noGrp="1"/>
          </p:cNvSpPr>
          <p:nvPr>
            <p:ph sz="quarter" idx="15"/>
          </p:nvPr>
        </p:nvSpPr>
        <p:spPr>
          <a:xfrm>
            <a:off x="6112386" y="1600200"/>
            <a:ext cx="5673213" cy="4200832"/>
          </a:xfrm>
        </p:spPr>
        <p:txBody>
          <a:bodyPr>
            <a:noAutofit/>
          </a:bodyPr>
          <a:lstStyle/>
          <a:p>
            <a:pPr>
              <a:buClr>
                <a:schemeClr val="accent2"/>
              </a:buClr>
            </a:pPr>
            <a:r>
              <a:rPr lang="en-US" dirty="0"/>
              <a:t>Keep monitoring your kcal and activity.</a:t>
            </a:r>
          </a:p>
          <a:p>
            <a:pPr>
              <a:buClr>
                <a:schemeClr val="accent2"/>
              </a:buClr>
            </a:pPr>
            <a:r>
              <a:rPr lang="en-US" dirty="0"/>
              <a:t>Exercise 60 minutes/day.</a:t>
            </a:r>
          </a:p>
          <a:p>
            <a:pPr>
              <a:buClr>
                <a:schemeClr val="accent2"/>
              </a:buClr>
            </a:pPr>
            <a:r>
              <a:rPr lang="en-US" dirty="0"/>
              <a:t>Watch less than 10 hours of T</a:t>
            </a:r>
            <a:r>
              <a:rPr lang="en-US" sz="100" dirty="0"/>
              <a:t> </a:t>
            </a:r>
            <a:r>
              <a:rPr lang="en-US" dirty="0"/>
              <a:t>V/week.</a:t>
            </a:r>
          </a:p>
          <a:p>
            <a:pPr>
              <a:buClr>
                <a:schemeClr val="accent2"/>
              </a:buClr>
            </a:pPr>
            <a:r>
              <a:rPr lang="en-US" dirty="0"/>
              <a:t>Monitor your weight at least weekly.</a:t>
            </a:r>
          </a:p>
          <a:p>
            <a:pPr>
              <a:buClr>
                <a:schemeClr val="accent2"/>
              </a:buClr>
            </a:pPr>
            <a:r>
              <a:rPr lang="en-US" dirty="0"/>
              <a:t>Continue to get support form family, friends and others.</a:t>
            </a:r>
          </a:p>
        </p:txBody>
      </p:sp>
    </p:spTree>
    <p:extLst>
      <p:ext uri="{BB962C8B-B14F-4D97-AF65-F5344CB8AC3E}">
        <p14:creationId xmlns:p14="http://schemas.microsoft.com/office/powerpoint/2010/main" val="3219560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 name="Picture 29">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1" name="Oval 30">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 name="Picture 31">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3" name="Picture 32">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4" name="Rectangle 33">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6111" y="452718"/>
            <a:ext cx="9404723" cy="1400530"/>
          </a:xfrm>
        </p:spPr>
        <p:txBody>
          <a:bodyPr vert="horz" lIns="91440" tIns="45720" rIns="91440" bIns="45720" rtlCol="0" anchor="t">
            <a:normAutofit/>
          </a:bodyPr>
          <a:lstStyle/>
          <a:p>
            <a:r>
              <a:rPr lang="en-US" sz="4200">
                <a:solidFill>
                  <a:schemeClr val="tx2"/>
                </a:solidFill>
                <a:latin typeface="+mj-lt"/>
                <a:ea typeface="+mj-ea"/>
                <a:cs typeface="+mj-cs"/>
              </a:rPr>
              <a:t> 3. Weight Loss Myths</a:t>
            </a:r>
          </a:p>
        </p:txBody>
      </p:sp>
      <p:graphicFrame>
        <p:nvGraphicFramePr>
          <p:cNvPr id="35" name="Content Placeholder 2">
            <a:extLst>
              <a:ext uri="{FF2B5EF4-FFF2-40B4-BE49-F238E27FC236}">
                <a16:creationId xmlns:a16="http://schemas.microsoft.com/office/drawing/2014/main" id="{4E164575-48BF-E451-42BE-F3F50370D08B}"/>
              </a:ext>
            </a:extLst>
          </p:cNvPr>
          <p:cNvGraphicFramePr>
            <a:graphicFrameLocks noGrp="1"/>
          </p:cNvGraphicFramePr>
          <p:nvPr>
            <p:ph sz="quarter" idx="12"/>
            <p:extLst>
              <p:ext uri="{D42A27DB-BD31-4B8C-83A1-F6EECF244321}">
                <p14:modId xmlns:p14="http://schemas.microsoft.com/office/powerpoint/2010/main" val="3996087956"/>
              </p:ext>
            </p:extLst>
          </p:nvPr>
        </p:nvGraphicFramePr>
        <p:xfrm>
          <a:off x="646111" y="2237362"/>
          <a:ext cx="9404352" cy="40467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29479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3855" y="1447800"/>
            <a:ext cx="3108626" cy="4572000"/>
          </a:xfrm>
        </p:spPr>
        <p:txBody>
          <a:bodyPr vert="horz" lIns="91440" tIns="45720" rIns="91440" bIns="45720" rtlCol="0" anchor="ctr">
            <a:normAutofit/>
          </a:bodyPr>
          <a:lstStyle/>
          <a:p>
            <a:r>
              <a:rPr lang="en-US" sz="3600">
                <a:solidFill>
                  <a:srgbClr val="EBEBEB"/>
                </a:solidFill>
                <a:latin typeface="+mj-lt"/>
                <a:ea typeface="+mj-ea"/>
                <a:cs typeface="+mj-cs"/>
              </a:rPr>
              <a:t>Weight Loss Myths 1</a:t>
            </a:r>
          </a:p>
        </p:txBody>
      </p:sp>
      <p:sp>
        <p:nvSpPr>
          <p:cNvPr id="23" name="Freeform: Shape 22">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7" name="Rectangle 26">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DA7AA7E5-6743-B4C8-C781-6341619637F8}"/>
              </a:ext>
            </a:extLst>
          </p:cNvPr>
          <p:cNvGraphicFramePr>
            <a:graphicFrameLocks noGrp="1"/>
          </p:cNvGraphicFramePr>
          <p:nvPr>
            <p:ph sz="quarter" idx="12"/>
            <p:extLst>
              <p:ext uri="{D42A27DB-BD31-4B8C-83A1-F6EECF244321}">
                <p14:modId xmlns:p14="http://schemas.microsoft.com/office/powerpoint/2010/main" val="620631583"/>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6800028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E3A446B6-2204-48B8-A7C5-606E45BCA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8929" y="965201"/>
            <a:ext cx="3505495" cy="4773612"/>
          </a:xfrm>
        </p:spPr>
        <p:txBody>
          <a:bodyPr vert="horz" lIns="91440" tIns="45720" rIns="91440" bIns="45720" rtlCol="0" anchor="ctr">
            <a:normAutofit/>
          </a:bodyPr>
          <a:lstStyle/>
          <a:p>
            <a:r>
              <a:rPr lang="en-US" sz="4200">
                <a:solidFill>
                  <a:srgbClr val="EBEBEB"/>
                </a:solidFill>
                <a:latin typeface="+mj-lt"/>
                <a:ea typeface="+mj-ea"/>
                <a:cs typeface="+mj-cs"/>
              </a:rPr>
              <a:t>Weight Loss Myths 2</a:t>
            </a:r>
          </a:p>
        </p:txBody>
      </p:sp>
      <p:sp>
        <p:nvSpPr>
          <p:cNvPr id="23" name="Rectangle 22">
            <a:extLst>
              <a:ext uri="{FF2B5EF4-FFF2-40B4-BE49-F238E27FC236}">
                <a16:creationId xmlns:a16="http://schemas.microsoft.com/office/drawing/2014/main" id="{FBF70932-2C39-4BA6-AA08-EF3AD899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ounded Rectangle 9">
            <a:extLst>
              <a:ext uri="{FF2B5EF4-FFF2-40B4-BE49-F238E27FC236}">
                <a16:creationId xmlns:a16="http://schemas.microsoft.com/office/drawing/2014/main" id="{0FD39269-4644-4CAE-8A56-899A62A9C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02302A5-B07A-48BB-9A56-89192DCCA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BE030E06-F803-8191-E716-C12373DDCF78}"/>
              </a:ext>
            </a:extLst>
          </p:cNvPr>
          <p:cNvGraphicFramePr>
            <a:graphicFrameLocks noGrp="1"/>
          </p:cNvGraphicFramePr>
          <p:nvPr>
            <p:ph sz="quarter" idx="12"/>
            <p:extLst>
              <p:ext uri="{D42A27DB-BD31-4B8C-83A1-F6EECF244321}">
                <p14:modId xmlns:p14="http://schemas.microsoft.com/office/powerpoint/2010/main" val="3960030552"/>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30953261"/>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3" name="Rectangle 22">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83411EC-8126-A602-9E71-E535C8412814}"/>
              </a:ext>
            </a:extLst>
          </p:cNvPr>
          <p:cNvSpPr>
            <a:spLocks noGrp="1"/>
          </p:cNvSpPr>
          <p:nvPr>
            <p:ph type="title"/>
          </p:nvPr>
        </p:nvSpPr>
        <p:spPr>
          <a:xfrm>
            <a:off x="648929" y="629266"/>
            <a:ext cx="3505495" cy="1622321"/>
          </a:xfrm>
        </p:spPr>
        <p:txBody>
          <a:bodyPr vert="horz" lIns="91440" tIns="45720" rIns="91440" bIns="45720" rtlCol="0" anchor="t">
            <a:normAutofit/>
          </a:bodyPr>
          <a:lstStyle/>
          <a:p>
            <a:pPr>
              <a:lnSpc>
                <a:spcPct val="90000"/>
              </a:lnSpc>
            </a:pPr>
            <a:r>
              <a:rPr lang="en-US" sz="2600">
                <a:latin typeface="+mj-lt"/>
              </a:rPr>
              <a:t>No Single Factor Causes Eating Disorders</a:t>
            </a:r>
          </a:p>
        </p:txBody>
      </p:sp>
      <p:sp>
        <p:nvSpPr>
          <p:cNvPr id="7" name="Content Placeholder 6">
            <a:extLst>
              <a:ext uri="{FF2B5EF4-FFF2-40B4-BE49-F238E27FC236}">
                <a16:creationId xmlns:a16="http://schemas.microsoft.com/office/drawing/2014/main" id="{60A28688-327C-5701-4441-2419F416A4DB}"/>
              </a:ext>
            </a:extLst>
          </p:cNvPr>
          <p:cNvSpPr>
            <a:spLocks noGrp="1"/>
          </p:cNvSpPr>
          <p:nvPr>
            <p:ph sz="half" idx="2"/>
          </p:nvPr>
        </p:nvSpPr>
        <p:spPr>
          <a:xfrm>
            <a:off x="648930" y="2310581"/>
            <a:ext cx="3505494" cy="3785419"/>
          </a:xfrm>
        </p:spPr>
        <p:txBody>
          <a:bodyPr vert="horz" lIns="91440" tIns="45720" rIns="91440" bIns="45720" rtlCol="0">
            <a:normAutofit/>
          </a:bodyPr>
          <a:lstStyle/>
          <a:p>
            <a:pPr>
              <a:buClr>
                <a:srgbClr val="BAFF67"/>
              </a:buClr>
            </a:pPr>
            <a:r>
              <a:rPr lang="en-US" dirty="0">
                <a:latin typeface="+mj-lt"/>
              </a:rPr>
              <a:t>Sociocultural Factors</a:t>
            </a:r>
          </a:p>
          <a:p>
            <a:pPr>
              <a:buClr>
                <a:srgbClr val="BAFF67"/>
              </a:buClr>
            </a:pPr>
            <a:r>
              <a:rPr lang="en-US" dirty="0">
                <a:latin typeface="+mj-lt"/>
              </a:rPr>
              <a:t>Genetic Factors</a:t>
            </a:r>
          </a:p>
          <a:p>
            <a:pPr>
              <a:buClr>
                <a:srgbClr val="BAFF67"/>
              </a:buClr>
            </a:pPr>
            <a:r>
              <a:rPr lang="en-US" dirty="0">
                <a:latin typeface="+mj-lt"/>
              </a:rPr>
              <a:t>Environmental Factors </a:t>
            </a:r>
          </a:p>
          <a:p>
            <a:pPr>
              <a:buClr>
                <a:srgbClr val="BAFF67"/>
              </a:buClr>
            </a:pPr>
            <a:r>
              <a:rPr lang="en-US" dirty="0">
                <a:latin typeface="+mj-lt"/>
              </a:rPr>
              <a:t>Psychological Factors </a:t>
            </a:r>
          </a:p>
        </p:txBody>
      </p:sp>
      <p:sp>
        <p:nvSpPr>
          <p:cNvPr id="5" name="Footer Placeholder 4">
            <a:extLst>
              <a:ext uri="{FF2B5EF4-FFF2-40B4-BE49-F238E27FC236}">
                <a16:creationId xmlns:a16="http://schemas.microsoft.com/office/drawing/2014/main" id="{FCFAA279-91F3-7D92-E5E2-E6966AD2D348}"/>
              </a:ext>
            </a:extLst>
          </p:cNvPr>
          <p:cNvSpPr>
            <a:spLocks noGrp="1"/>
          </p:cNvSpPr>
          <p:nvPr>
            <p:ph type="ftr" sz="quarter" idx="11"/>
          </p:nvPr>
        </p:nvSpPr>
        <p:spPr>
          <a:xfrm>
            <a:off x="636915" y="6355080"/>
            <a:ext cx="3859795" cy="304801"/>
          </a:xfrm>
        </p:spPr>
        <p:txBody>
          <a:bodyPr vert="horz" lIns="91440" tIns="45720" rIns="91440" bIns="45720" rtlCol="0" anchor="b">
            <a:normAutofit/>
          </a:bodyPr>
          <a:lstStyle/>
          <a:p>
            <a:pPr>
              <a:spcAft>
                <a:spcPts val="600"/>
              </a:spcAft>
            </a:pPr>
            <a:r>
              <a:rPr lang="en-US" b="0" i="0" kern="1200">
                <a:solidFill>
                  <a:schemeClr val="tx1">
                    <a:tint val="75000"/>
                    <a:alpha val="60000"/>
                  </a:schemeClr>
                </a:solidFill>
                <a:latin typeface="+mn-lt"/>
                <a:ea typeface="+mn-ea"/>
                <a:cs typeface="+mn-cs"/>
              </a:rPr>
              <a:t>Copyright ©2022 John Wiley &amp; Sons, Inc. </a:t>
            </a:r>
          </a:p>
        </p:txBody>
      </p:sp>
      <p:sp>
        <p:nvSpPr>
          <p:cNvPr id="25" name="Rectangle 24">
            <a:extLst>
              <a:ext uri="{FF2B5EF4-FFF2-40B4-BE49-F238E27FC236}">
                <a16:creationId xmlns:a16="http://schemas.microsoft.com/office/drawing/2014/main" id="{E76BDDC1-3B8A-4ED1-9384-28046DA7D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a:extLst>
              <a:ext uri="{FF2B5EF4-FFF2-40B4-BE49-F238E27FC236}">
                <a16:creationId xmlns:a16="http://schemas.microsoft.com/office/drawing/2014/main" id="{A4C54E1D-046B-434B-8B3E-C179D991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tx1"/>
          </a:solidFill>
          <a:ln w="12700">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48C47479-E592-1665-C5E3-5D4CD1D7540A}"/>
              </a:ext>
            </a:extLst>
          </p:cNvPr>
          <p:cNvPicPr>
            <a:picLocks noGrp="1" noChangeAspect="1"/>
          </p:cNvPicPr>
          <p:nvPr>
            <p:ph sz="half" idx="1"/>
          </p:nvPr>
        </p:nvPicPr>
        <p:blipFill>
          <a:blip r:embed="rId7"/>
          <a:stretch>
            <a:fillRect/>
          </a:stretch>
        </p:blipFill>
        <p:spPr>
          <a:xfrm>
            <a:off x="5863015" y="965595"/>
            <a:ext cx="5105443" cy="4773591"/>
          </a:xfrm>
          <a:prstGeom prst="rect">
            <a:avLst/>
          </a:prstGeom>
          <a:effectLst/>
        </p:spPr>
      </p:pic>
      <p:sp>
        <p:nvSpPr>
          <p:cNvPr id="4" name="Slide Number Placeholder 3">
            <a:extLst>
              <a:ext uri="{FF2B5EF4-FFF2-40B4-BE49-F238E27FC236}">
                <a16:creationId xmlns:a16="http://schemas.microsoft.com/office/drawing/2014/main" id="{954FF8F9-AD1B-18FF-11DD-5E42F3EFDEE0}"/>
              </a:ext>
            </a:extLst>
          </p:cNvPr>
          <p:cNvSpPr>
            <a:spLocks noGrp="1"/>
          </p:cNvSpPr>
          <p:nvPr>
            <p:ph type="sldNum" sz="quarter" idx="12"/>
          </p:nvPr>
        </p:nvSpPr>
        <p:spPr>
          <a:xfrm>
            <a:off x="10352540" y="295729"/>
            <a:ext cx="838199" cy="767687"/>
          </a:xfrm>
        </p:spPr>
        <p:txBody>
          <a:bodyPr vert="horz" lIns="91440" tIns="45720" rIns="91440" bIns="45720" rtlCol="0" anchor="b">
            <a:normAutofit fontScale="92500" lnSpcReduction="20000"/>
          </a:bodyPr>
          <a:lstStyle/>
          <a:p>
            <a:pPr>
              <a:spcAft>
                <a:spcPts val="600"/>
              </a:spcAft>
            </a:pPr>
            <a:r>
              <a:rPr lang="en-US"/>
              <a:t>3-</a:t>
            </a:r>
            <a:fld id="{67B19427-F580-D146-B60E-4CADEE75497F}" type="slidenum">
              <a:rPr lang="en-US" smtClean="0"/>
              <a:pPr>
                <a:spcAft>
                  <a:spcPts val="600"/>
                </a:spcAft>
              </a:pPr>
              <a:t>45</a:t>
            </a:fld>
            <a:endParaRPr lang="en-US"/>
          </a:p>
        </p:txBody>
      </p:sp>
      <p:sp>
        <p:nvSpPr>
          <p:cNvPr id="29" name="Rectangle 28">
            <a:extLst>
              <a:ext uri="{FF2B5EF4-FFF2-40B4-BE49-F238E27FC236}">
                <a16:creationId xmlns:a16="http://schemas.microsoft.com/office/drawing/2014/main" id="{CD62FCDA-81D0-4D28-B17F-CC6E32068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66111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0A5210-2F29-4D85-A400-9C79B13FC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611BBE-2B4A-4DA2-B8A9-CD877B876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03CF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4023E32-DAA0-01D6-26A7-65A62B935084}"/>
              </a:ext>
            </a:extLst>
          </p:cNvPr>
          <p:cNvPicPr>
            <a:picLocks noChangeAspect="1"/>
          </p:cNvPicPr>
          <p:nvPr/>
        </p:nvPicPr>
        <p:blipFill>
          <a:blip r:embed="rId3"/>
          <a:srcRect r="1" b="803"/>
          <a:stretch>
            <a:fillRect/>
          </a:stretch>
        </p:blipFill>
        <p:spPr>
          <a:xfrm>
            <a:off x="643467" y="643467"/>
            <a:ext cx="10905066" cy="5571066"/>
          </a:xfrm>
          <a:prstGeom prst="rect">
            <a:avLst/>
          </a:prstGeom>
        </p:spPr>
      </p:pic>
      <p:sp>
        <p:nvSpPr>
          <p:cNvPr id="16" name="Rectangle 15">
            <a:extLst>
              <a:ext uri="{FF2B5EF4-FFF2-40B4-BE49-F238E27FC236}">
                <a16:creationId xmlns:a16="http://schemas.microsoft.com/office/drawing/2014/main" id="{91091950-5655-45D2-858E-FE8CBE07C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30945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8" name="Rectangle 17">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2"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24" name="Freeform: Shape 23">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AF7B0B9-E0CB-481B-95AB-294FBD10626E}"/>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r"/>
            <a:r>
              <a:rPr lang="en-US" sz="4200" noProof="0">
                <a:solidFill>
                  <a:srgbClr val="FFFFFF"/>
                </a:solidFill>
                <a:latin typeface="+mj-lt"/>
                <a:ea typeface="+mj-ea"/>
                <a:cs typeface="+mj-cs"/>
              </a:rPr>
              <a:t>Copyright</a:t>
            </a:r>
          </a:p>
        </p:txBody>
      </p:sp>
      <p:sp>
        <p:nvSpPr>
          <p:cNvPr id="3" name="Content Placeholder 2">
            <a:extLst>
              <a:ext uri="{FF2B5EF4-FFF2-40B4-BE49-F238E27FC236}">
                <a16:creationId xmlns:a16="http://schemas.microsoft.com/office/drawing/2014/main" id="{259CCD42-BCCD-46E9-AC15-5AB8603B4771}"/>
              </a:ext>
            </a:extLst>
          </p:cNvPr>
          <p:cNvSpPr>
            <a:spLocks noGrp="1"/>
          </p:cNvSpPr>
          <p:nvPr>
            <p:ph sz="quarter" idx="12"/>
          </p:nvPr>
        </p:nvSpPr>
        <p:spPr>
          <a:xfrm>
            <a:off x="5204109" y="1645920"/>
            <a:ext cx="5919503" cy="4470821"/>
          </a:xfrm>
        </p:spPr>
        <p:txBody>
          <a:bodyPr vert="horz" lIns="91440" tIns="45720" rIns="91440" bIns="45720" rtlCol="0">
            <a:normAutofit/>
          </a:bodyPr>
          <a:lstStyle/>
          <a:p>
            <a:pPr marL="0" indent="0" defTabSz="457200">
              <a:buClr>
                <a:schemeClr val="accent1"/>
              </a:buClr>
              <a:buSzPct val="80000"/>
              <a:buFont typeface="Wingdings 3" charset="2"/>
              <a:buChar char=""/>
            </a:pPr>
            <a:r>
              <a:rPr lang="en-US" sz="1500" noProof="0">
                <a:latin typeface="+mj-lt"/>
                <a:ea typeface="+mj-ea"/>
                <a:cs typeface="+mj-cs"/>
              </a:rPr>
              <a:t>Copyright © 2021 John Wiley &amp; Sons, Inc.</a:t>
            </a:r>
          </a:p>
          <a:p>
            <a:pPr marL="0" indent="0" defTabSz="457200">
              <a:buClr>
                <a:schemeClr val="accent1"/>
              </a:buClr>
              <a:buSzPct val="80000"/>
              <a:buFont typeface="Wingdings 3" charset="2"/>
              <a:buChar char=""/>
            </a:pPr>
            <a:r>
              <a:rPr lang="en-US" sz="1500" noProof="0">
                <a:latin typeface="+mj-lt"/>
                <a:ea typeface="+mj-ea"/>
                <a:cs typeface="+mj-cs"/>
              </a:rPr>
              <a:t>John Wiley &amp; Sons, Inc. or the author, all rights reserved. Instructors who are authorized users of this course are permitted to download these materials and use them in connection with the course. Except as permitted herein or by law, no part of these materials should be reproduced, stored in a retrieval system, or transmitted, in any form or by any means, electronic, mechanical, photocopying, recording or otherwise.</a:t>
            </a:r>
          </a:p>
          <a:p>
            <a:pPr marL="0" indent="0" defTabSz="457200" fontAlgn="base">
              <a:buClr>
                <a:schemeClr val="accent1"/>
              </a:buClr>
              <a:buSzPct val="80000"/>
              <a:buFont typeface="Wingdings 3" charset="2"/>
              <a:buChar char=""/>
            </a:pPr>
            <a:r>
              <a:rPr lang="en-US" sz="1500" noProof="0">
                <a:latin typeface="+mj-lt"/>
                <a:ea typeface="+mj-ea"/>
                <a:cs typeface="+mj-cs"/>
              </a:rPr>
              <a:t>Readers should be aware that websites listed in this work may have changed or disappeared between when this work was written and when it is read. Neither the publisher nor authors shall be liable for any loss of profit or any other commercial damages, including but not limited to special, incidental, consequential, or other damages.</a:t>
            </a:r>
          </a:p>
          <a:p>
            <a:pPr marL="0" indent="0" defTabSz="457200">
              <a:buClr>
                <a:schemeClr val="accent1"/>
              </a:buClr>
              <a:buSzPct val="80000"/>
              <a:buFont typeface="Wingdings 3" charset="2"/>
              <a:buChar char=""/>
            </a:pPr>
            <a:endParaRPr lang="en-US" sz="1500" noProof="0">
              <a:latin typeface="+mj-lt"/>
              <a:ea typeface="+mj-ea"/>
              <a:cs typeface="+mj-cs"/>
            </a:endParaRPr>
          </a:p>
        </p:txBody>
      </p:sp>
    </p:spTree>
    <p:extLst>
      <p:ext uri="{BB962C8B-B14F-4D97-AF65-F5344CB8AC3E}">
        <p14:creationId xmlns:p14="http://schemas.microsoft.com/office/powerpoint/2010/main" val="220674189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4706649" y="629266"/>
            <a:ext cx="5343203" cy="1641986"/>
          </a:xfrm>
        </p:spPr>
        <p:txBody>
          <a:bodyPr vert="horz" lIns="91440" tIns="45720" rIns="91440" bIns="45720" rtlCol="0" anchor="t">
            <a:normAutofit/>
          </a:bodyPr>
          <a:lstStyle/>
          <a:p>
            <a:pPr>
              <a:lnSpc>
                <a:spcPct val="90000"/>
              </a:lnSpc>
            </a:pPr>
            <a:r>
              <a:rPr lang="en-US" sz="3600" dirty="0">
                <a:solidFill>
                  <a:schemeClr val="tx2"/>
                </a:solidFill>
                <a:latin typeface="+mj-lt"/>
                <a:ea typeface="+mj-ea"/>
                <a:cs typeface="+mj-cs"/>
              </a:rPr>
              <a:t>1. Basics of Weight Management</a:t>
            </a:r>
          </a:p>
        </p:txBody>
      </p:sp>
      <p:pic>
        <p:nvPicPr>
          <p:cNvPr id="5" name="Picture 4" descr="Strawberry and marshmallow on scale">
            <a:extLst>
              <a:ext uri="{FF2B5EF4-FFF2-40B4-BE49-F238E27FC236}">
                <a16:creationId xmlns:a16="http://schemas.microsoft.com/office/drawing/2014/main" id="{5105F1C4-132F-BCE2-CB04-E157E5CDF163}"/>
              </a:ext>
            </a:extLst>
          </p:cNvPr>
          <p:cNvPicPr>
            <a:picLocks noChangeAspect="1"/>
          </p:cNvPicPr>
          <p:nvPr/>
        </p:nvPicPr>
        <p:blipFill>
          <a:blip r:embed="rId7"/>
          <a:srcRect l="24654" r="35839" b="-1"/>
          <a:stretch>
            <a:fillRect/>
          </a:stretch>
        </p:blipFill>
        <p:spPr>
          <a:xfrm>
            <a:off x="-1" y="10"/>
            <a:ext cx="4058949" cy="6857990"/>
          </a:xfrm>
          <a:prstGeom prst="rect">
            <a:avLst/>
          </a:prstGeom>
        </p:spPr>
      </p:pic>
      <p:sp>
        <p:nvSpPr>
          <p:cNvPr id="3" name="Content Placeholder 2">
            <a:extLst>
              <a:ext uri="{FF2B5EF4-FFF2-40B4-BE49-F238E27FC236}">
                <a16:creationId xmlns:a16="http://schemas.microsoft.com/office/drawing/2014/main" id="{3E096DB7-005A-4F39-B167-FA66B910AC66}"/>
              </a:ext>
            </a:extLst>
          </p:cNvPr>
          <p:cNvSpPr>
            <a:spLocks noGrp="1"/>
          </p:cNvSpPr>
          <p:nvPr>
            <p:ph sz="quarter" idx="12"/>
          </p:nvPr>
        </p:nvSpPr>
        <p:spPr>
          <a:xfrm>
            <a:off x="4706649" y="2514600"/>
            <a:ext cx="5343203" cy="3809999"/>
          </a:xfrm>
        </p:spPr>
        <p:txBody>
          <a:bodyPr vert="horz" lIns="91440" tIns="45720" rIns="91440" bIns="45720" rtlCol="0">
            <a:normAutofit/>
          </a:bodyPr>
          <a:lstStyle/>
          <a:p>
            <a:pPr defTabSz="457200">
              <a:buClr>
                <a:schemeClr val="accent1"/>
              </a:buClr>
              <a:buSzPct val="80000"/>
              <a:buFont typeface="Wingdings 3" charset="2"/>
              <a:buChar char=""/>
            </a:pPr>
            <a:r>
              <a:rPr lang="en-US" sz="1800" dirty="0" err="1">
                <a:latin typeface="+mj-lt"/>
                <a:ea typeface="+mj-ea"/>
                <a:cs typeface="+mj-cs"/>
              </a:rPr>
              <a:t>Kcalorie</a:t>
            </a:r>
            <a:r>
              <a:rPr lang="en-US" sz="1800" dirty="0">
                <a:latin typeface="+mj-lt"/>
                <a:ea typeface="+mj-ea"/>
                <a:cs typeface="+mj-cs"/>
              </a:rPr>
              <a:t> balance refers to the relationship between the </a:t>
            </a:r>
            <a:r>
              <a:rPr lang="en-US" sz="1800" dirty="0" err="1">
                <a:latin typeface="+mj-lt"/>
                <a:ea typeface="+mj-ea"/>
                <a:cs typeface="+mj-cs"/>
              </a:rPr>
              <a:t>kcalories</a:t>
            </a:r>
            <a:r>
              <a:rPr lang="en-US" sz="1800" dirty="0">
                <a:latin typeface="+mj-lt"/>
                <a:ea typeface="+mj-ea"/>
                <a:cs typeface="+mj-cs"/>
              </a:rPr>
              <a:t> you take in from food and beverages and the </a:t>
            </a:r>
            <a:r>
              <a:rPr lang="en-US" sz="1800" dirty="0" err="1">
                <a:latin typeface="+mj-lt"/>
                <a:ea typeface="+mj-ea"/>
                <a:cs typeface="+mj-cs"/>
              </a:rPr>
              <a:t>kcalories</a:t>
            </a:r>
            <a:r>
              <a:rPr lang="en-US" sz="1800" dirty="0">
                <a:latin typeface="+mj-lt"/>
                <a:ea typeface="+mj-ea"/>
                <a:cs typeface="+mj-cs"/>
              </a:rPr>
              <a:t> you use through physical activity and your basal metabolism.</a:t>
            </a:r>
          </a:p>
          <a:p>
            <a:pPr defTabSz="457200">
              <a:buClr>
                <a:schemeClr val="accent1"/>
              </a:buClr>
              <a:buSzPct val="80000"/>
              <a:buFont typeface="Wingdings 3" charset="2"/>
              <a:buChar char=""/>
            </a:pPr>
            <a:r>
              <a:rPr lang="en-US" sz="1800" dirty="0">
                <a:latin typeface="+mj-lt"/>
                <a:ea typeface="+mj-ea"/>
                <a:cs typeface="+mj-cs"/>
              </a:rPr>
              <a:t>If </a:t>
            </a:r>
            <a:r>
              <a:rPr lang="en-US" sz="1800" dirty="0" err="1">
                <a:latin typeface="+mj-lt"/>
                <a:ea typeface="+mj-ea"/>
                <a:cs typeface="+mj-cs"/>
              </a:rPr>
              <a:t>kcalories</a:t>
            </a:r>
            <a:r>
              <a:rPr lang="en-US" sz="1800" dirty="0">
                <a:latin typeface="+mj-lt"/>
                <a:ea typeface="+mj-ea"/>
                <a:cs typeface="+mj-cs"/>
              </a:rPr>
              <a:t> consumed = </a:t>
            </a:r>
            <a:r>
              <a:rPr lang="en-US" sz="1800" dirty="0" err="1">
                <a:latin typeface="+mj-lt"/>
                <a:ea typeface="+mj-ea"/>
                <a:cs typeface="+mj-cs"/>
              </a:rPr>
              <a:t>kcalories</a:t>
            </a:r>
            <a:r>
              <a:rPr lang="en-US" sz="1800" dirty="0">
                <a:latin typeface="+mj-lt"/>
                <a:ea typeface="+mj-ea"/>
                <a:cs typeface="+mj-cs"/>
              </a:rPr>
              <a:t> used, then you maintain the same body weight.</a:t>
            </a:r>
          </a:p>
          <a:p>
            <a:pPr defTabSz="457200">
              <a:buClr>
                <a:schemeClr val="accent1"/>
              </a:buClr>
              <a:buSzPct val="80000"/>
              <a:buFont typeface="Wingdings 3" charset="2"/>
              <a:buChar char=""/>
            </a:pPr>
            <a:r>
              <a:rPr lang="en-US" sz="1800" dirty="0">
                <a:latin typeface="+mj-lt"/>
                <a:ea typeface="+mj-ea"/>
                <a:cs typeface="+mj-cs"/>
              </a:rPr>
              <a:t>If you eat fewer </a:t>
            </a:r>
            <a:r>
              <a:rPr lang="en-US" sz="1800" dirty="0" err="1">
                <a:latin typeface="+mj-lt"/>
                <a:ea typeface="+mj-ea"/>
                <a:cs typeface="+mj-cs"/>
              </a:rPr>
              <a:t>kcalories</a:t>
            </a:r>
            <a:r>
              <a:rPr lang="en-US" sz="1800" dirty="0">
                <a:latin typeface="+mj-lt"/>
                <a:ea typeface="+mj-ea"/>
                <a:cs typeface="+mj-cs"/>
              </a:rPr>
              <a:t> than you use, then you lose weight.</a:t>
            </a:r>
          </a:p>
          <a:p>
            <a:pPr defTabSz="457200">
              <a:buClr>
                <a:schemeClr val="accent1"/>
              </a:buClr>
              <a:buSzPct val="80000"/>
              <a:buFont typeface="Wingdings 3" charset="2"/>
              <a:buChar char=""/>
            </a:pPr>
            <a:r>
              <a:rPr lang="en-US" sz="1800" dirty="0">
                <a:latin typeface="+mj-lt"/>
                <a:ea typeface="+mj-ea"/>
                <a:cs typeface="+mj-cs"/>
              </a:rPr>
              <a:t>If you eat more </a:t>
            </a:r>
            <a:r>
              <a:rPr lang="en-US" sz="1800" dirty="0" err="1">
                <a:latin typeface="+mj-lt"/>
                <a:ea typeface="+mj-ea"/>
                <a:cs typeface="+mj-cs"/>
              </a:rPr>
              <a:t>kcalories</a:t>
            </a:r>
            <a:r>
              <a:rPr lang="en-US" sz="1800" dirty="0">
                <a:latin typeface="+mj-lt"/>
                <a:ea typeface="+mj-ea"/>
                <a:cs typeface="+mj-cs"/>
              </a:rPr>
              <a:t> than you use, then you gain weight.</a:t>
            </a:r>
          </a:p>
        </p:txBody>
      </p:sp>
    </p:spTree>
    <p:extLst>
      <p:ext uri="{BB962C8B-B14F-4D97-AF65-F5344CB8AC3E}">
        <p14:creationId xmlns:p14="http://schemas.microsoft.com/office/powerpoint/2010/main" val="1471107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2939-7276-45E6-811A-1ED7D052FE3C}"/>
              </a:ext>
            </a:extLst>
          </p:cNvPr>
          <p:cNvSpPr>
            <a:spLocks noGrp="1"/>
          </p:cNvSpPr>
          <p:nvPr>
            <p:ph type="title"/>
          </p:nvPr>
        </p:nvSpPr>
        <p:spPr/>
        <p:txBody>
          <a:bodyPr/>
          <a:lstStyle/>
          <a:p>
            <a:r>
              <a:rPr lang="en-US" b="1" dirty="0">
                <a:latin typeface="Rockwell Extra Bold" panose="02060903040505020403" pitchFamily="18" charset="0"/>
              </a:rPr>
              <a:t>Factors that play a role in obesity:</a:t>
            </a:r>
            <a:endParaRPr lang="en-US" sz="1000" b="1" dirty="0">
              <a:latin typeface="Rockwell Extra Bold" panose="02060903040505020403" pitchFamily="18" charset="0"/>
            </a:endParaRPr>
          </a:p>
        </p:txBody>
      </p:sp>
      <p:graphicFrame>
        <p:nvGraphicFramePr>
          <p:cNvPr id="8" name="Content Placeholder 2">
            <a:extLst>
              <a:ext uri="{FF2B5EF4-FFF2-40B4-BE49-F238E27FC236}">
                <a16:creationId xmlns:a16="http://schemas.microsoft.com/office/drawing/2014/main" id="{8B0E518A-D0A6-E458-389D-E0F5E23C6D3D}"/>
              </a:ext>
            </a:extLst>
          </p:cNvPr>
          <p:cNvGraphicFramePr>
            <a:graphicFrameLocks noGrp="1"/>
          </p:cNvGraphicFramePr>
          <p:nvPr>
            <p:ph sz="quarter" idx="14"/>
          </p:nvPr>
        </p:nvGraphicFramePr>
        <p:xfrm>
          <a:off x="406401" y="1752599"/>
          <a:ext cx="5352716" cy="4495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8CDFBE63-7338-443F-983F-E2DCB3FB806E}"/>
              </a:ext>
            </a:extLst>
          </p:cNvPr>
          <p:cNvSpPr>
            <a:spLocks noGrp="1"/>
          </p:cNvSpPr>
          <p:nvPr>
            <p:ph sz="quarter" idx="15"/>
          </p:nvPr>
        </p:nvSpPr>
        <p:spPr>
          <a:xfrm>
            <a:off x="5903496" y="1981200"/>
            <a:ext cx="5882103" cy="4495800"/>
          </a:xfrm>
        </p:spPr>
        <p:txBody>
          <a:bodyPr>
            <a:noAutofit/>
          </a:bodyPr>
          <a:lstStyle/>
          <a:p>
            <a:pPr>
              <a:buClr>
                <a:schemeClr val="accent2"/>
              </a:buClr>
            </a:pPr>
            <a:r>
              <a:rPr lang="en-US" dirty="0"/>
              <a:t>Environmental</a:t>
            </a:r>
          </a:p>
          <a:p>
            <a:pPr marL="621792" lvl="2" indent="-320040">
              <a:buClr>
                <a:schemeClr val="accent2"/>
              </a:buClr>
              <a:buSzPct val="80000"/>
              <a:buFont typeface="Courier New" panose="02070309020205020404" pitchFamily="49" charset="0"/>
              <a:buChar char="o"/>
            </a:pPr>
            <a:r>
              <a:rPr lang="en-US" sz="2400" dirty="0">
                <a:cs typeface="Calibri" charset="0"/>
              </a:rPr>
              <a:t>Increase in portion sizes</a:t>
            </a:r>
          </a:p>
          <a:p>
            <a:pPr marL="621792" lvl="2" indent="-320040">
              <a:buClr>
                <a:schemeClr val="accent2"/>
              </a:buClr>
              <a:buSzPct val="80000"/>
              <a:buFont typeface="Courier New" panose="02070309020205020404" pitchFamily="49" charset="0"/>
              <a:buChar char="o"/>
            </a:pPr>
            <a:r>
              <a:rPr lang="en-US" sz="2400" dirty="0">
                <a:cs typeface="Calibri" charset="0"/>
              </a:rPr>
              <a:t>Lack of safe places to be active</a:t>
            </a:r>
          </a:p>
          <a:p>
            <a:pPr marL="621792" lvl="2" indent="-320040">
              <a:buClr>
                <a:schemeClr val="accent2"/>
              </a:buClr>
              <a:buSzPct val="80000"/>
              <a:buFont typeface="Courier New" panose="02070309020205020404" pitchFamily="49" charset="0"/>
              <a:buChar char="o"/>
            </a:pPr>
            <a:r>
              <a:rPr lang="en-US" sz="2400" dirty="0">
                <a:cs typeface="Calibri" charset="0"/>
              </a:rPr>
              <a:t>Food marketing and promotion</a:t>
            </a:r>
          </a:p>
        </p:txBody>
      </p:sp>
    </p:spTree>
    <p:extLst>
      <p:ext uri="{BB962C8B-B14F-4D97-AF65-F5344CB8AC3E}">
        <p14:creationId xmlns:p14="http://schemas.microsoft.com/office/powerpoint/2010/main" val="2212646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2C768-C339-E86D-97DD-DF17DE00C261}"/>
              </a:ext>
            </a:extLst>
          </p:cNvPr>
          <p:cNvSpPr>
            <a:spLocks noGrp="1"/>
          </p:cNvSpPr>
          <p:nvPr>
            <p:ph type="title"/>
          </p:nvPr>
        </p:nvSpPr>
        <p:spPr/>
        <p:txBody>
          <a:bodyPr/>
          <a:lstStyle/>
          <a:p>
            <a:r>
              <a:rPr lang="en-US" dirty="0">
                <a:latin typeface="Rockwell Extra Bold" panose="02060903040505020403" pitchFamily="18" charset="0"/>
              </a:rPr>
              <a:t>How Much Should I Weigh? </a:t>
            </a:r>
            <a:r>
              <a:rPr lang="en-US" sz="1000" dirty="0">
                <a:latin typeface="Rockwell Extra Bold" panose="02060903040505020403" pitchFamily="18" charset="0"/>
              </a:rPr>
              <a:t>1</a:t>
            </a:r>
            <a:endParaRPr lang="en-IN" sz="1000" dirty="0">
              <a:latin typeface="Rockwell Extra Bold" panose="02060903040505020403" pitchFamily="18" charset="0"/>
            </a:endParaRPr>
          </a:p>
        </p:txBody>
      </p:sp>
      <p:sp>
        <p:nvSpPr>
          <p:cNvPr id="3" name="Content Placeholder 2">
            <a:extLst>
              <a:ext uri="{FF2B5EF4-FFF2-40B4-BE49-F238E27FC236}">
                <a16:creationId xmlns:a16="http://schemas.microsoft.com/office/drawing/2014/main" id="{A2A527B0-63A2-964A-EE73-76A4F29873E7}"/>
              </a:ext>
            </a:extLst>
          </p:cNvPr>
          <p:cNvSpPr>
            <a:spLocks noGrp="1"/>
          </p:cNvSpPr>
          <p:nvPr>
            <p:ph sz="quarter" idx="14"/>
          </p:nvPr>
        </p:nvSpPr>
        <p:spPr>
          <a:xfrm>
            <a:off x="406399" y="1752600"/>
            <a:ext cx="11383963" cy="1315065"/>
          </a:xfrm>
        </p:spPr>
        <p:txBody>
          <a:bodyPr>
            <a:noAutofit/>
          </a:bodyPr>
          <a:lstStyle/>
          <a:p>
            <a:pPr marL="292608" indent="-292608">
              <a:buClr>
                <a:schemeClr val="accent2"/>
              </a:buClr>
            </a:pPr>
            <a:r>
              <a:rPr lang="en-US" dirty="0"/>
              <a:t>Body Mass Index</a:t>
            </a:r>
          </a:p>
          <a:p>
            <a:pPr marL="621792" lvl="1" indent="-320040">
              <a:buClr>
                <a:schemeClr val="accent2"/>
              </a:buClr>
              <a:buSzPct val="80000"/>
              <a:buFont typeface="Courier New" panose="02070309020205020404" pitchFamily="49" charset="0"/>
              <a:buChar char="o"/>
            </a:pPr>
            <a:r>
              <a:rPr lang="en-US" dirty="0"/>
              <a:t>A measure of weight relative to height.</a:t>
            </a:r>
          </a:p>
          <a:p>
            <a:pPr marL="621792" lvl="1" indent="-320040">
              <a:buClr>
                <a:schemeClr val="accent2"/>
              </a:buClr>
              <a:buSzPct val="80000"/>
              <a:buFont typeface="Courier New" panose="02070309020205020404" pitchFamily="49" charset="0"/>
              <a:buChar char="o"/>
            </a:pPr>
            <a:r>
              <a:rPr lang="en-US" dirty="0"/>
              <a:t>A reasonably reliable indicator of total body fat</a:t>
            </a:r>
            <a:endParaRPr lang="en-IN" dirty="0"/>
          </a:p>
        </p:txBody>
      </p:sp>
      <p:sp>
        <p:nvSpPr>
          <p:cNvPr id="7" name="Content Placeholder 6">
            <a:extLst>
              <a:ext uri="{FF2B5EF4-FFF2-40B4-BE49-F238E27FC236}">
                <a16:creationId xmlns:a16="http://schemas.microsoft.com/office/drawing/2014/main" id="{B0F95126-D2B2-150D-F58D-C8169CB9226F}"/>
              </a:ext>
            </a:extLst>
          </p:cNvPr>
          <p:cNvSpPr>
            <a:spLocks noGrp="1"/>
          </p:cNvSpPr>
          <p:nvPr>
            <p:ph sz="quarter" idx="15"/>
          </p:nvPr>
        </p:nvSpPr>
        <p:spPr>
          <a:xfrm>
            <a:off x="6629400" y="1639531"/>
            <a:ext cx="5021826" cy="1428134"/>
          </a:xfrm>
        </p:spPr>
        <p:txBody>
          <a:bodyPr>
            <a:normAutofit lnSpcReduction="10000"/>
          </a:bodyPr>
          <a:lstStyle/>
          <a:p>
            <a:pPr marL="0" indent="0">
              <a:buNone/>
            </a:pPr>
            <a:r>
              <a:rPr lang="en-US" dirty="0"/>
              <a:t>Normal weight: B</a:t>
            </a:r>
            <a:r>
              <a:rPr lang="en-US" sz="100" dirty="0"/>
              <a:t> </a:t>
            </a:r>
            <a:r>
              <a:rPr lang="en-US" dirty="0"/>
              <a:t>M</a:t>
            </a:r>
            <a:r>
              <a:rPr lang="en-US" sz="100" dirty="0"/>
              <a:t> </a:t>
            </a:r>
            <a:r>
              <a:rPr lang="en-US" dirty="0"/>
              <a:t>I under 25</a:t>
            </a:r>
          </a:p>
          <a:p>
            <a:pPr marL="0" indent="0">
              <a:buNone/>
            </a:pPr>
            <a:r>
              <a:rPr lang="en-US" dirty="0"/>
              <a:t>Overweight: B</a:t>
            </a:r>
            <a:r>
              <a:rPr lang="en-US" sz="100" dirty="0"/>
              <a:t> </a:t>
            </a:r>
            <a:r>
              <a:rPr lang="en-US" dirty="0"/>
              <a:t>M</a:t>
            </a:r>
            <a:r>
              <a:rPr lang="en-US" sz="100" dirty="0"/>
              <a:t> </a:t>
            </a:r>
            <a:r>
              <a:rPr lang="en-US" dirty="0"/>
              <a:t>I of 25 to 29.9</a:t>
            </a:r>
          </a:p>
          <a:p>
            <a:pPr marL="0" indent="0">
              <a:buNone/>
            </a:pPr>
            <a:r>
              <a:rPr lang="en-US" dirty="0"/>
              <a:t>Obese: B</a:t>
            </a:r>
            <a:r>
              <a:rPr lang="en-US" sz="100" dirty="0"/>
              <a:t> </a:t>
            </a:r>
            <a:r>
              <a:rPr lang="en-US" dirty="0"/>
              <a:t>M</a:t>
            </a:r>
            <a:r>
              <a:rPr lang="en-US" sz="100" dirty="0"/>
              <a:t> </a:t>
            </a:r>
            <a:r>
              <a:rPr lang="en-US" dirty="0"/>
              <a:t>I of 30 or greater</a:t>
            </a:r>
            <a:endParaRPr lang="en-IN" dirty="0"/>
          </a:p>
        </p:txBody>
      </p:sp>
      <p:sp>
        <p:nvSpPr>
          <p:cNvPr id="8" name="Content Placeholder 7">
            <a:extLst>
              <a:ext uri="{FF2B5EF4-FFF2-40B4-BE49-F238E27FC236}">
                <a16:creationId xmlns:a16="http://schemas.microsoft.com/office/drawing/2014/main" id="{8716AB63-E36B-0E9A-AE8A-483CB9F4EB0E}"/>
              </a:ext>
            </a:extLst>
          </p:cNvPr>
          <p:cNvSpPr>
            <a:spLocks noGrp="1"/>
          </p:cNvSpPr>
          <p:nvPr>
            <p:ph sz="quarter" idx="16"/>
          </p:nvPr>
        </p:nvSpPr>
        <p:spPr>
          <a:xfrm>
            <a:off x="457200" y="3581400"/>
            <a:ext cx="11398045" cy="567813"/>
          </a:xfrm>
        </p:spPr>
        <p:txBody>
          <a:bodyPr/>
          <a:lstStyle/>
          <a:p>
            <a:pPr marL="0" indent="0">
              <a:buNone/>
            </a:pPr>
            <a:r>
              <a:rPr lang="en-US" dirty="0">
                <a:cs typeface="Calibri" charset="0"/>
              </a:rPr>
              <a:t>B</a:t>
            </a:r>
            <a:r>
              <a:rPr lang="en-US" sz="100" dirty="0">
                <a:cs typeface="Calibri" charset="0"/>
              </a:rPr>
              <a:t> </a:t>
            </a:r>
            <a:r>
              <a:rPr lang="en-US" dirty="0">
                <a:cs typeface="Calibri" charset="0"/>
              </a:rPr>
              <a:t>M</a:t>
            </a:r>
            <a:r>
              <a:rPr lang="en-US" sz="100" dirty="0">
                <a:cs typeface="Calibri" charset="0"/>
              </a:rPr>
              <a:t> </a:t>
            </a:r>
            <a:r>
              <a:rPr lang="en-US" dirty="0">
                <a:cs typeface="Calibri" charset="0"/>
              </a:rPr>
              <a:t>I over 25 raises risk for heart disease, high blood pressure, and diabetes.</a:t>
            </a:r>
            <a:endParaRPr lang="en-IN" dirty="0">
              <a:cs typeface="Calibri" charset="0"/>
            </a:endParaRPr>
          </a:p>
        </p:txBody>
      </p:sp>
      <p:sp>
        <p:nvSpPr>
          <p:cNvPr id="4" name="AutoShape 2" descr="Image result for scale">
            <a:extLst>
              <a:ext uri="{FF2B5EF4-FFF2-40B4-BE49-F238E27FC236}">
                <a16:creationId xmlns:a16="http://schemas.microsoft.com/office/drawing/2014/main" id="{7A1B4EAD-F443-E9F3-C3DE-7FAE057444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8135943-4520-4CB1-F35D-B84E11EEF478}"/>
              </a:ext>
            </a:extLst>
          </p:cNvPr>
          <p:cNvPicPr>
            <a:picLocks noChangeAspect="1"/>
          </p:cNvPicPr>
          <p:nvPr/>
        </p:nvPicPr>
        <p:blipFill>
          <a:blip r:embed="rId2"/>
          <a:stretch>
            <a:fillRect/>
          </a:stretch>
        </p:blipFill>
        <p:spPr>
          <a:xfrm>
            <a:off x="4343400" y="4095135"/>
            <a:ext cx="4038600" cy="2534265"/>
          </a:xfrm>
          <a:prstGeom prst="rect">
            <a:avLst/>
          </a:prstGeom>
        </p:spPr>
      </p:pic>
    </p:spTree>
    <p:extLst>
      <p:ext uri="{BB962C8B-B14F-4D97-AF65-F5344CB8AC3E}">
        <p14:creationId xmlns:p14="http://schemas.microsoft.com/office/powerpoint/2010/main" val="843856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B4F7464-5B08-C2F0-5EB3-B23736C63BB9}"/>
              </a:ext>
            </a:extLst>
          </p:cNvPr>
          <p:cNvSpPr>
            <a:spLocks noGrp="1"/>
          </p:cNvSpPr>
          <p:nvPr>
            <p:ph type="title"/>
          </p:nvPr>
        </p:nvSpPr>
        <p:spPr>
          <a:xfrm>
            <a:off x="8211066" y="1208353"/>
            <a:ext cx="3344020" cy="3066507"/>
          </a:xfrm>
        </p:spPr>
        <p:txBody>
          <a:bodyPr vert="horz" lIns="91440" tIns="45720" rIns="91440" bIns="45720" rtlCol="0" anchor="b">
            <a:normAutofit/>
          </a:bodyPr>
          <a:lstStyle/>
          <a:p>
            <a:pPr algn="ctr">
              <a:lnSpc>
                <a:spcPct val="90000"/>
              </a:lnSpc>
            </a:pPr>
            <a:r>
              <a:rPr lang="en-US" sz="4600" dirty="0">
                <a:solidFill>
                  <a:schemeClr val="tx2"/>
                </a:solidFill>
                <a:latin typeface="+mj-lt"/>
                <a:ea typeface="+mj-ea"/>
                <a:cs typeface="+mj-cs"/>
              </a:rPr>
              <a:t>How Much Should I Weigh? </a:t>
            </a:r>
          </a:p>
        </p:txBody>
      </p:sp>
      <p:sp>
        <p:nvSpPr>
          <p:cNvPr id="28" name="Rectangle 27">
            <a:extLst>
              <a:ext uri="{FF2B5EF4-FFF2-40B4-BE49-F238E27FC236}">
                <a16:creationId xmlns:a16="http://schemas.microsoft.com/office/drawing/2014/main" id="{CCC86F1E-8E2D-4B0B-BB05-41E8E936C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Table represents the BMI chart.&#10;">
            <a:extLst>
              <a:ext uri="{FF2B5EF4-FFF2-40B4-BE49-F238E27FC236}">
                <a16:creationId xmlns:a16="http://schemas.microsoft.com/office/drawing/2014/main" id="{8C793639-E7DA-4D3E-8E75-2C3D63DC65F5}"/>
              </a:ext>
            </a:extLst>
          </p:cNvPr>
          <p:cNvPicPr>
            <a:picLocks noGrp="1" noChangeAspect="1"/>
          </p:cNvPicPr>
          <p:nvPr>
            <p:ph sz="quarter" idx="10"/>
          </p:nvPr>
        </p:nvPicPr>
        <p:blipFill>
          <a:blip r:embed="rId7"/>
          <a:stretch>
            <a:fillRect/>
          </a:stretch>
        </p:blipFill>
        <p:spPr>
          <a:xfrm>
            <a:off x="955392" y="1360654"/>
            <a:ext cx="6275584" cy="4141884"/>
          </a:xfrm>
          <a:prstGeom prst="rect">
            <a:avLst/>
          </a:prstGeom>
          <a:effectLst/>
        </p:spPr>
      </p:pic>
    </p:spTree>
    <p:extLst>
      <p:ext uri="{BB962C8B-B14F-4D97-AF65-F5344CB8AC3E}">
        <p14:creationId xmlns:p14="http://schemas.microsoft.com/office/powerpoint/2010/main" val="410340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837E2F-29EB-4DB1-935C-2CCBFFB90CC7}"/>
              </a:ext>
            </a:extLst>
          </p:cNvPr>
          <p:cNvSpPr>
            <a:spLocks noGrp="1"/>
          </p:cNvSpPr>
          <p:nvPr>
            <p:ph type="title"/>
          </p:nvPr>
        </p:nvSpPr>
        <p:spPr>
          <a:xfrm>
            <a:off x="646111" y="452718"/>
            <a:ext cx="9404723" cy="1400530"/>
          </a:xfrm>
        </p:spPr>
        <p:txBody>
          <a:bodyPr vert="horz" lIns="91440" tIns="45720" rIns="91440" bIns="45720" rtlCol="0" anchor="t">
            <a:normAutofit/>
          </a:bodyPr>
          <a:lstStyle/>
          <a:p>
            <a:r>
              <a:rPr lang="en-US" sz="4200" dirty="0">
                <a:solidFill>
                  <a:schemeClr val="tx2"/>
                </a:solidFill>
                <a:latin typeface="+mj-lt"/>
                <a:ea typeface="+mj-ea"/>
                <a:cs typeface="+mj-cs"/>
              </a:rPr>
              <a:t>How Much Should I Weigh? </a:t>
            </a:r>
          </a:p>
        </p:txBody>
      </p:sp>
      <p:graphicFrame>
        <p:nvGraphicFramePr>
          <p:cNvPr id="5" name="Content Placeholder 2">
            <a:extLst>
              <a:ext uri="{FF2B5EF4-FFF2-40B4-BE49-F238E27FC236}">
                <a16:creationId xmlns:a16="http://schemas.microsoft.com/office/drawing/2014/main" id="{6A241B4A-EDEB-83EF-D1E7-79E3C6951570}"/>
              </a:ext>
            </a:extLst>
          </p:cNvPr>
          <p:cNvGraphicFramePr>
            <a:graphicFrameLocks noGrp="1"/>
          </p:cNvGraphicFramePr>
          <p:nvPr>
            <p:ph sz="quarter" idx="12"/>
            <p:extLst>
              <p:ext uri="{D42A27DB-BD31-4B8C-83A1-F6EECF244321}">
                <p14:modId xmlns:p14="http://schemas.microsoft.com/office/powerpoint/2010/main" val="3579592666"/>
              </p:ext>
            </p:extLst>
          </p:nvPr>
        </p:nvGraphicFramePr>
        <p:xfrm>
          <a:off x="646111" y="2237362"/>
          <a:ext cx="9404352" cy="40467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28945097"/>
      </p:ext>
    </p:extLst>
  </p:cSld>
  <p:clrMapOvr>
    <a:masterClrMapping/>
  </p:clrMapOvr>
</p:sld>
</file>

<file path=ppt/theme/_rels/them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pener">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ADB653A1-22A9-4BD0-B2B5-00B2E53CA889}"/>
    </a:ext>
  </a:extLst>
</a:theme>
</file>

<file path=ppt/theme/theme2.xml><?xml version="1.0" encoding="utf-8"?>
<a:theme xmlns:a="http://schemas.openxmlformats.org/drawingml/2006/main" name="Chapter Outline">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25467C8E-E53C-4AD9-A914-F685BED9852C}"/>
    </a:ext>
  </a:extLst>
</a:theme>
</file>

<file path=ppt/theme/theme3.xml><?xml version="1.0" encoding="utf-8"?>
<a:theme xmlns:a="http://schemas.openxmlformats.org/drawingml/2006/main" name="Learning Objectives">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C895C9AC-D919-427F-9B86-94C36E44A5AC}"/>
    </a:ext>
  </a:extLst>
</a:theme>
</file>

<file path=ppt/theme/theme4.xml><?xml version="1.0" encoding="utf-8"?>
<a:theme xmlns:a="http://schemas.openxmlformats.org/drawingml/2006/main" name="Concept Check Question">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CDF06AF5-28F1-4349-ABBF-0F854C7FF2AB}"/>
    </a:ext>
  </a:extLst>
</a:theme>
</file>

<file path=ppt/theme/theme5.xml><?xml version="1.0" encoding="utf-8"?>
<a:theme xmlns:a="http://schemas.openxmlformats.org/drawingml/2006/main" name="Key Term">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DCC268CD-8C3E-414C-B079-8C7CF400294A}"/>
    </a:ext>
  </a:extLst>
</a:theme>
</file>

<file path=ppt/theme/theme6.xml><?xml version="1.0" encoding="utf-8"?>
<a:theme xmlns:a="http://schemas.openxmlformats.org/drawingml/2006/main" name="Section">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1E4FF330-8D2F-4F8D-BD47-17DD76922698}"/>
    </a:ext>
  </a:extLst>
</a:theme>
</file>

<file path=ppt/theme/theme7.xml><?xml version="1.0" encoding="utf-8"?>
<a:theme xmlns:a="http://schemas.openxmlformats.org/drawingml/2006/main" name="Image Slide Master">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9997BA5C-0A08-467C-973F-4C065CD0136E}"/>
    </a:ext>
  </a:extLst>
</a:theme>
</file>

<file path=ppt/theme/theme8.xml><?xml version="1.0" encoding="utf-8"?>
<a:theme xmlns:a="http://schemas.openxmlformats.org/drawingml/2006/main" name="I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3">
      <a:majorFont>
        <a:latin typeface="Rockwell Extra Bold"/>
        <a:ea typeface=""/>
        <a:cs typeface=""/>
      </a:majorFont>
      <a:minorFont>
        <a:latin typeface="Rockwell"/>
        <a:ea typeface=""/>
        <a:cs typeface=""/>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2">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FC5FF765D7D64998B8A00072F6BAD5" ma:contentTypeVersion="15" ma:contentTypeDescription="Create a new document." ma:contentTypeScope="" ma:versionID="7dc141ca22241caa5807500f3576adfb">
  <xsd:schema xmlns:xsd="http://www.w3.org/2001/XMLSchema" xmlns:xs="http://www.w3.org/2001/XMLSchema" xmlns:p="http://schemas.microsoft.com/office/2006/metadata/properties" xmlns:ns1="http://schemas.microsoft.com/sharepoint/v3" xmlns:ns3="3acb1e6a-c770-49d5-a476-585c8d9f4762" xmlns:ns4="2849ce5b-a999-43ca-9b4e-9342bc28e78e" targetNamespace="http://schemas.microsoft.com/office/2006/metadata/properties" ma:root="true" ma:fieldsID="8f0ef06240b3429aa59a01c4d08c16e4" ns1:_="" ns3:_="" ns4:_="">
    <xsd:import namespace="http://schemas.microsoft.com/sharepoint/v3"/>
    <xsd:import namespace="3acb1e6a-c770-49d5-a476-585c8d9f4762"/>
    <xsd:import namespace="2849ce5b-a999-43ca-9b4e-9342bc28e78e"/>
    <xsd:element name="properties">
      <xsd:complexType>
        <xsd:sequence>
          <xsd:element name="documentManagement">
            <xsd:complexType>
              <xsd:all>
                <xsd:element ref="ns1:_ip_UnifiedCompliancePolicyProperties" minOccurs="0"/>
                <xsd:element ref="ns1:_ip_UnifiedCompliancePolicyUIAction" minOccurs="0"/>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cb1e6a-c770-49d5-a476-585c8d9f476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49ce5b-a999-43ca-9b4e-9342bc28e78e"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acb1e6a-c770-49d5-a476-585c8d9f4762">
      <UserInfo>
        <DisplayName>McGinniss, Allison</DisplayName>
        <AccountId>4797</AccountId>
        <AccountType/>
      </UserInfo>
      <UserInfo>
        <DisplayName>Boylan, Jon</DisplayName>
        <AccountId>3791</AccountId>
        <AccountType/>
      </UserInfo>
      <UserInfo>
        <DisplayName>Swinford, Christin - Indianapolis</DisplayName>
        <AccountId>2742</AccountId>
        <AccountType/>
      </UserInfo>
      <UserInfo>
        <DisplayName>Davis, Kathy</DisplayName>
        <AccountId>3885</AccountId>
        <AccountType/>
      </UserInfo>
      <UserInfo>
        <DisplayName>Trent, Michael</DisplayName>
        <AccountId>3890</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74E8EDE-B712-4183-997A-9529F0F6D8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cb1e6a-c770-49d5-a476-585c8d9f4762"/>
    <ds:schemaRef ds:uri="2849ce5b-a999-43ca-9b4e-9342bc28e7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ECD1DE-F5AD-4A6B-99F8-E38245CC2DEB}">
  <ds:schemaRefs>
    <ds:schemaRef ds:uri="http://schemas.microsoft.com/sharepoint/v3/contenttype/forms"/>
  </ds:schemaRefs>
</ds:datastoreItem>
</file>

<file path=customXml/itemProps3.xml><?xml version="1.0" encoding="utf-8"?>
<ds:datastoreItem xmlns:ds="http://schemas.openxmlformats.org/officeDocument/2006/customXml" ds:itemID="{75EFD79E-06AF-4973-A733-BC27ECAABB1B}">
  <ds:schemaRefs>
    <ds:schemaRef ds:uri="http://purl.org/dc/elements/1.1/"/>
    <ds:schemaRef ds:uri="http://purl.org/dc/dcmitype/"/>
    <ds:schemaRef ds:uri="http://schemas.microsoft.com/office/2006/metadata/properties"/>
    <ds:schemaRef ds:uri="http://schemas.microsoft.com/office/2006/documentManagement/types"/>
    <ds:schemaRef ds:uri="http://purl.org/dc/terms/"/>
    <ds:schemaRef ds:uri="http://schemas.microsoft.com/sharepoint/v3"/>
    <ds:schemaRef ds:uri="http://schemas.openxmlformats.org/package/2006/metadata/core-properties"/>
    <ds:schemaRef ds:uri="http://www.w3.org/XML/1998/namespace"/>
    <ds:schemaRef ds:uri="http://schemas.microsoft.com/office/infopath/2007/PartnerControls"/>
    <ds:schemaRef ds:uri="2849ce5b-a999-43ca-9b4e-9342bc28e78e"/>
    <ds:schemaRef ds:uri="3acb1e6a-c770-49d5-a476-585c8d9f4762"/>
  </ds:schemaRefs>
</ds:datastoreItem>
</file>

<file path=docProps/app.xml><?xml version="1.0" encoding="utf-8"?>
<Properties xmlns="http://schemas.openxmlformats.org/officeDocument/2006/extended-properties" xmlns:vt="http://schemas.openxmlformats.org/officeDocument/2006/docPropsVTypes">
  <Template>McDaniel Template</Template>
  <TotalTime>1259</TotalTime>
  <Words>2469</Words>
  <Application>Microsoft Office PowerPoint</Application>
  <PresentationFormat>Widescreen</PresentationFormat>
  <Paragraphs>246</Paragraphs>
  <Slides>47</Slides>
  <Notes>0</Notes>
  <HiddenSlides>0</HiddenSlides>
  <MMClips>0</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1</vt:i4>
      </vt:variant>
      <vt:variant>
        <vt:lpstr>Slide Titles</vt:lpstr>
      </vt:variant>
      <vt:variant>
        <vt:i4>47</vt:i4>
      </vt:variant>
    </vt:vector>
  </HeadingPairs>
  <TitlesOfParts>
    <vt:vector size="64" baseType="lpstr">
      <vt:lpstr>Arial</vt:lpstr>
      <vt:lpstr>Calibri</vt:lpstr>
      <vt:lpstr>Calibri Light</vt:lpstr>
      <vt:lpstr>Courier New</vt:lpstr>
      <vt:lpstr>Rockwell</vt:lpstr>
      <vt:lpstr>Rockwell Extra Bold</vt:lpstr>
      <vt:lpstr>Source Sans Pro</vt:lpstr>
      <vt:lpstr>Wingdings 3</vt:lpstr>
      <vt:lpstr>Opener</vt:lpstr>
      <vt:lpstr>Chapter Outline</vt:lpstr>
      <vt:lpstr>Learning Objectives</vt:lpstr>
      <vt:lpstr>Concept Check Question</vt:lpstr>
      <vt:lpstr>Key Term</vt:lpstr>
      <vt:lpstr>Section</vt:lpstr>
      <vt:lpstr>Image Slide Master</vt:lpstr>
      <vt:lpstr>Ion</vt:lpstr>
      <vt:lpstr>Equation</vt:lpstr>
      <vt:lpstr>Nutrition for Foodservice and Culinary Professionals</vt:lpstr>
      <vt:lpstr>Outline</vt:lpstr>
      <vt:lpstr>Introduction</vt:lpstr>
      <vt:lpstr>PowerPoint Presentation</vt:lpstr>
      <vt:lpstr>1. Basics of Weight Management</vt:lpstr>
      <vt:lpstr>Factors that play a role in obesity:</vt:lpstr>
      <vt:lpstr>How Much Should I Weigh? 1</vt:lpstr>
      <vt:lpstr>How Much Should I Weigh? </vt:lpstr>
      <vt:lpstr>How Much Should I Weigh? </vt:lpstr>
      <vt:lpstr>How Do You Know If You’re at a Healthy Weight?</vt:lpstr>
      <vt:lpstr>How Obesity Affects Your Health</vt:lpstr>
      <vt:lpstr>How Do You Know If You’re at a Healthy Weight?</vt:lpstr>
      <vt:lpstr>PowerPoint Presentation</vt:lpstr>
      <vt:lpstr>How Do You Know If You’re at a Healthy Weight?</vt:lpstr>
      <vt:lpstr> 2. How to Lose Weight</vt:lpstr>
      <vt:lpstr>Components of a weight loss program:</vt:lpstr>
      <vt:lpstr>A. Eating Plan</vt:lpstr>
      <vt:lpstr>A. Eating Plan 2</vt:lpstr>
      <vt:lpstr>Eating Plan – Intermittent Fasting 1</vt:lpstr>
      <vt:lpstr>Eating Plan – Intermittent Fasting 2</vt:lpstr>
      <vt:lpstr>Eating Tips 1</vt:lpstr>
      <vt:lpstr>Eating Tips 2</vt:lpstr>
      <vt:lpstr>Eating Tips 3</vt:lpstr>
      <vt:lpstr>Eating Tips 4</vt:lpstr>
      <vt:lpstr>Very-low-kcalorie diet</vt:lpstr>
      <vt:lpstr>B. Exercise</vt:lpstr>
      <vt:lpstr>Exercising improves your mood.</vt:lpstr>
      <vt:lpstr>Benefits of Exercise</vt:lpstr>
      <vt:lpstr>2. Nutrition and Menu Planning for Adolescents</vt:lpstr>
      <vt:lpstr>Moderate &amp; Vigorous Activities</vt:lpstr>
      <vt:lpstr>C. Behavior and Attitude Modification</vt:lpstr>
      <vt:lpstr>Elements of Behavior &amp; Attitude Modification</vt:lpstr>
      <vt:lpstr>Self-Monitoring</vt:lpstr>
      <vt:lpstr>Stimulus or Cue Control</vt:lpstr>
      <vt:lpstr>Modifying Eating Behaviors</vt:lpstr>
      <vt:lpstr>Reward Yourself</vt:lpstr>
      <vt:lpstr>Eating Due to Stress</vt:lpstr>
      <vt:lpstr>Attitude Modification</vt:lpstr>
      <vt:lpstr>D. Support</vt:lpstr>
      <vt:lpstr>Mobile exercise and weight-reduction applications</vt:lpstr>
      <vt:lpstr>E. Maintenance Support</vt:lpstr>
      <vt:lpstr> 3. Weight Loss Myths</vt:lpstr>
      <vt:lpstr>Weight Loss Myths 1</vt:lpstr>
      <vt:lpstr>Weight Loss Myths 2</vt:lpstr>
      <vt:lpstr>No Single Factor Causes Eating Disorders</vt:lpstr>
      <vt:lpstr>PowerPoint Presentation</vt:lpstr>
      <vt:lpstr>Copyright</vt:lpstr>
    </vt:vector>
  </TitlesOfParts>
  <Manager>Judy Howarth</Manager>
  <Company>John Wiley and Sons,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Issues of Budgeting and Control</dc:title>
  <dc:subject>Government and Not-for-Profit Accounting 9e</dc:subject>
  <dc:creator>Ronny Richardson</dc:creator>
  <cp:keywords>Accounting</cp:keywords>
  <dc:description>This file was created by:_x000d_
_x000d_
Dr. Ronny Richardson_x000d_
Professor of Operations Management_x000d_
Coles College of Business_x000d_
Kennesaw State University_x000d_
_x000d_
DrRonnyRichardson@gmail.com</dc:description>
  <cp:lastModifiedBy>Limon, Laura</cp:lastModifiedBy>
  <cp:revision>358</cp:revision>
  <cp:lastPrinted>2017-04-26T13:25:47Z</cp:lastPrinted>
  <dcterms:created xsi:type="dcterms:W3CDTF">2021-04-29T19:32:45Z</dcterms:created>
  <dcterms:modified xsi:type="dcterms:W3CDTF">2025-11-07T16:06:26Z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0x0101006FFC5FF765D7D64998B8A00072F6BAD5</vt:lpwstr>
  </property>
</Properties>
</file>