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2.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3.xml" ContentType="application/vnd.openxmlformats-officedocument.presentationml.notesSlide+xml"/>
  <Override PartName="/ppt/charts/chart4.xml" ContentType="application/vnd.openxmlformats-officedocument.drawingml.chart+xml"/>
  <Override PartName="/ppt/theme/themeOverride3.xml" ContentType="application/vnd.openxmlformats-officedocument.themeOverride+xml"/>
  <Override PartName="/ppt/drawings/drawing1.xml" ContentType="application/vnd.openxmlformats-officedocument.drawingml.chartshapes+xml"/>
  <Override PartName="/ppt/charts/chart5.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4.xml" ContentType="application/vnd.openxmlformats-officedocument.themeOverride+xml"/>
  <Override PartName="/ppt/notesSlides/notesSlide4.xml" ContentType="application/vnd.openxmlformats-officedocument.presentationml.notesSlide+xml"/>
  <Override PartName="/ppt/charts/chart6.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5.xml" ContentType="application/vnd.openxmlformats-officedocument.themeOverride+xml"/>
  <Override PartName="/ppt/notesSlides/notesSlide5.xml" ContentType="application/vnd.openxmlformats-officedocument.presentationml.notesSlide+xml"/>
  <Override PartName="/ppt/charts/chart7.xml" ContentType="application/vnd.openxmlformats-officedocument.drawingml.chart+xml"/>
  <Override PartName="/ppt/theme/themeOverride6.xml" ContentType="application/vnd.openxmlformats-officedocument.themeOverride+xml"/>
  <Override PartName="/ppt/charts/chart8.xml" ContentType="application/vnd.openxmlformats-officedocument.drawingml.chart+xml"/>
  <Override PartName="/ppt/theme/themeOverride7.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9.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0"/>
  </p:notesMasterIdLst>
  <p:handoutMasterIdLst>
    <p:handoutMasterId r:id="rId41"/>
  </p:handoutMasterIdLst>
  <p:sldIdLst>
    <p:sldId id="266" r:id="rId5"/>
    <p:sldId id="259" r:id="rId6"/>
    <p:sldId id="1274" r:id="rId7"/>
    <p:sldId id="1275" r:id="rId8"/>
    <p:sldId id="1276" r:id="rId9"/>
    <p:sldId id="1277" r:id="rId10"/>
    <p:sldId id="1278" r:id="rId11"/>
    <p:sldId id="1301" r:id="rId12"/>
    <p:sldId id="1279" r:id="rId13"/>
    <p:sldId id="1280" r:id="rId14"/>
    <p:sldId id="1281" r:id="rId15"/>
    <p:sldId id="1282" r:id="rId16"/>
    <p:sldId id="1283" r:id="rId17"/>
    <p:sldId id="1284" r:id="rId18"/>
    <p:sldId id="1285" r:id="rId19"/>
    <p:sldId id="1286" r:id="rId20"/>
    <p:sldId id="1287" r:id="rId21"/>
    <p:sldId id="1288" r:id="rId22"/>
    <p:sldId id="1289" r:id="rId23"/>
    <p:sldId id="1290" r:id="rId24"/>
    <p:sldId id="1291" r:id="rId25"/>
    <p:sldId id="1292" r:id="rId26"/>
    <p:sldId id="1293" r:id="rId27"/>
    <p:sldId id="1294" r:id="rId28"/>
    <p:sldId id="1302" r:id="rId29"/>
    <p:sldId id="1295" r:id="rId30"/>
    <p:sldId id="1296" r:id="rId31"/>
    <p:sldId id="1297" r:id="rId32"/>
    <p:sldId id="1298" r:id="rId33"/>
    <p:sldId id="1299" r:id="rId34"/>
    <p:sldId id="1300" r:id="rId35"/>
    <p:sldId id="1134" r:id="rId36"/>
    <p:sldId id="1266" r:id="rId37"/>
    <p:sldId id="1267" r:id="rId38"/>
    <p:sldId id="1137" r:id="rId39"/>
  </p:sldIdLst>
  <p:sldSz cx="12192000" cy="6858000"/>
  <p:notesSz cx="9942513" cy="67611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6"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D7EE"/>
    <a:srgbClr val="DA3684"/>
    <a:srgbClr val="BFBFBF"/>
    <a:srgbClr val="FFFFFF"/>
    <a:srgbClr val="8EA9DB"/>
    <a:srgbClr val="068EDC"/>
    <a:srgbClr val="3E6F97"/>
    <a:srgbClr val="C1E3FF"/>
    <a:srgbClr val="94221E"/>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77" autoAdjust="0"/>
    <p:restoredTop sz="91603" autoAdjust="0"/>
  </p:normalViewPr>
  <p:slideViewPr>
    <p:cSldViewPr snapToGrid="0" showGuides="1">
      <p:cViewPr>
        <p:scale>
          <a:sx n="55" d="100"/>
          <a:sy n="55" d="100"/>
        </p:scale>
        <p:origin x="1690" y="466"/>
      </p:cViewPr>
      <p:guideLst>
        <p:guide pos="3840"/>
        <p:guide orient="horz" pos="2160"/>
      </p:guideLst>
    </p:cSldViewPr>
  </p:slideViewPr>
  <p:notesTextViewPr>
    <p:cViewPr>
      <p:scale>
        <a:sx n="1" d="1"/>
        <a:sy n="1" d="1"/>
      </p:scale>
      <p:origin x="0" y="0"/>
    </p:cViewPr>
  </p:notesTextViewPr>
  <p:notesViewPr>
    <p:cSldViewPr snapToGrid="0">
      <p:cViewPr varScale="1">
        <p:scale>
          <a:sx n="57" d="100"/>
          <a:sy n="57" d="100"/>
        </p:scale>
        <p:origin x="3278" y="4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D:\Backup%2014%20Januari%202026\2025\Q4\Des%202025\SPINDO%20Model%202024%20v11.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Backup%2014%20Januari%202026\2025\Q4\Des%202025\SPINDO%20Model%202024%20v11.xlsx"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xlsx"/></Relationships>
</file>

<file path=ppt/charts/_rels/chart4.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E:\2025\Q2\Juni%2025\SPINDO%20Model%202024%20v10.xlsx" TargetMode="External"/><Relationship Id="rId1" Type="http://schemas.openxmlformats.org/officeDocument/2006/relationships/themeOverride" Target="../theme/themeOverride3.xml"/></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file:///D:\Backup%2014%20Januari%202026\2025\Q4\Des%202025\SPINDO%20Model%202024%20v11.xlsx" TargetMode="External"/></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package" Target="../embeddings/Microsoft_Excel_Worksheet1.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6.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7.xml"/></Relationships>
</file>

<file path=ppt/charts/_rels/chart9.xml.rels><?xml version="1.0" encoding="UTF-8" standalone="yes"?>
<Relationships xmlns="http://schemas.openxmlformats.org/package/2006/relationships"><Relationship Id="rId3" Type="http://schemas.openxmlformats.org/officeDocument/2006/relationships/oleObject" Target="file:///C:\Users\PT.SPINDO\Downloads\SPINDO_Financial_Projection.xlsx" TargetMode="External"/><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8778045378437295E-2"/>
          <c:y val="4.1086338072036085E-2"/>
          <c:w val="0.80431877672375018"/>
          <c:h val="0.79483153277922169"/>
        </c:manualLayout>
      </c:layout>
      <c:barChart>
        <c:barDir val="col"/>
        <c:grouping val="clustered"/>
        <c:varyColors val="0"/>
        <c:ser>
          <c:idx val="0"/>
          <c:order val="0"/>
          <c:tx>
            <c:strRef>
              <c:f>'Consolidated Income Statement'!$CU$46</c:f>
              <c:strCache>
                <c:ptCount val="1"/>
                <c:pt idx="0">
                  <c:v>Revenue</c:v>
                </c:pt>
              </c:strCache>
            </c:strRef>
          </c:tx>
          <c:spPr>
            <a:solidFill>
              <a:srgbClr val="3E6F97"/>
            </a:solidFill>
            <a:ln>
              <a:noFill/>
            </a:ln>
            <a:effectLst/>
          </c:spPr>
          <c:invertIfNegative val="0"/>
          <c:dPt>
            <c:idx val="4"/>
            <c:invertIfNegative val="0"/>
            <c:bubble3D val="0"/>
            <c:spPr>
              <a:solidFill>
                <a:srgbClr val="3E6F97"/>
              </a:solidFill>
              <a:ln>
                <a:noFill/>
              </a:ln>
              <a:effectLst/>
            </c:spPr>
            <c:extLst>
              <c:ext xmlns:c16="http://schemas.microsoft.com/office/drawing/2014/chart" uri="{C3380CC4-5D6E-409C-BE32-E72D297353CC}">
                <c16:uniqueId val="{00000001-DFFE-4BB0-BCFE-1B1BA6E1C893}"/>
              </c:ext>
            </c:extLst>
          </c:dPt>
          <c:dPt>
            <c:idx val="7"/>
            <c:invertIfNegative val="0"/>
            <c:bubble3D val="0"/>
            <c:spPr>
              <a:solidFill>
                <a:srgbClr val="068EDC"/>
              </a:solidFill>
              <a:ln>
                <a:noFill/>
              </a:ln>
              <a:effectLst/>
            </c:spPr>
            <c:extLst>
              <c:ext xmlns:c16="http://schemas.microsoft.com/office/drawing/2014/chart" uri="{C3380CC4-5D6E-409C-BE32-E72D297353CC}">
                <c16:uniqueId val="{00000031-DFFE-4BB0-BCFE-1B1BA6E1C893}"/>
              </c:ext>
            </c:extLst>
          </c:dPt>
          <c:dPt>
            <c:idx val="437"/>
            <c:invertIfNegative val="0"/>
            <c:bubble3D val="0"/>
            <c:spPr>
              <a:solidFill>
                <a:srgbClr val="068EDC"/>
              </a:solidFill>
              <a:ln>
                <a:noFill/>
              </a:ln>
              <a:effectLst/>
            </c:spPr>
            <c:extLst>
              <c:ext xmlns:c16="http://schemas.microsoft.com/office/drawing/2014/chart" uri="{C3380CC4-5D6E-409C-BE32-E72D297353CC}">
                <c16:uniqueId val="{00000003-DFFE-4BB0-BCFE-1B1BA6E1C893}"/>
              </c:ext>
            </c:extLst>
          </c:dPt>
          <c:dPt>
            <c:idx val="440"/>
            <c:invertIfNegative val="0"/>
            <c:bubble3D val="0"/>
            <c:spPr>
              <a:solidFill>
                <a:srgbClr val="5B9BD5">
                  <a:lumMod val="60000"/>
                  <a:lumOff val="40000"/>
                </a:srgbClr>
              </a:solidFill>
              <a:ln>
                <a:noFill/>
              </a:ln>
              <a:effectLst/>
            </c:spPr>
            <c:extLst>
              <c:ext xmlns:c16="http://schemas.microsoft.com/office/drawing/2014/chart" uri="{C3380CC4-5D6E-409C-BE32-E72D297353CC}">
                <c16:uniqueId val="{00000005-DFFE-4BB0-BCFE-1B1BA6E1C893}"/>
              </c:ext>
            </c:extLst>
          </c:dPt>
          <c:dPt>
            <c:idx val="441"/>
            <c:invertIfNegative val="0"/>
            <c:bubble3D val="0"/>
            <c:spPr>
              <a:solidFill>
                <a:srgbClr val="5B9BD5">
                  <a:lumMod val="60000"/>
                  <a:lumOff val="40000"/>
                </a:srgbClr>
              </a:solidFill>
              <a:ln>
                <a:noFill/>
              </a:ln>
              <a:effectLst/>
            </c:spPr>
            <c:extLst>
              <c:ext xmlns:c16="http://schemas.microsoft.com/office/drawing/2014/chart" uri="{C3380CC4-5D6E-409C-BE32-E72D297353CC}">
                <c16:uniqueId val="{00000007-DFFE-4BB0-BCFE-1B1BA6E1C893}"/>
              </c:ext>
            </c:extLst>
          </c:dPt>
          <c:dPt>
            <c:idx val="445"/>
            <c:invertIfNegative val="0"/>
            <c:bubble3D val="0"/>
            <c:spPr>
              <a:solidFill>
                <a:srgbClr val="068EDC"/>
              </a:solidFill>
              <a:ln>
                <a:noFill/>
              </a:ln>
              <a:effectLst/>
            </c:spPr>
            <c:extLst>
              <c:ext xmlns:c16="http://schemas.microsoft.com/office/drawing/2014/chart" uri="{C3380CC4-5D6E-409C-BE32-E72D297353CC}">
                <c16:uniqueId val="{00000009-DFFE-4BB0-BCFE-1B1BA6E1C893}"/>
              </c:ext>
            </c:extLst>
          </c:dPt>
          <c:dPt>
            <c:idx val="448"/>
            <c:invertIfNegative val="0"/>
            <c:bubble3D val="0"/>
            <c:spPr>
              <a:solidFill>
                <a:srgbClr val="5B9BD5">
                  <a:lumMod val="40000"/>
                  <a:lumOff val="60000"/>
                </a:srgbClr>
              </a:solidFill>
              <a:ln>
                <a:noFill/>
              </a:ln>
              <a:effectLst/>
            </c:spPr>
            <c:extLst>
              <c:ext xmlns:c16="http://schemas.microsoft.com/office/drawing/2014/chart" uri="{C3380CC4-5D6E-409C-BE32-E72D297353CC}">
                <c16:uniqueId val="{0000000B-DFFE-4BB0-BCFE-1B1BA6E1C893}"/>
              </c:ext>
            </c:extLst>
          </c:dPt>
          <c:dPt>
            <c:idx val="449"/>
            <c:invertIfNegative val="0"/>
            <c:bubble3D val="0"/>
            <c:spPr>
              <a:solidFill>
                <a:srgbClr val="5B9BD5">
                  <a:lumMod val="40000"/>
                  <a:lumOff val="60000"/>
                </a:srgbClr>
              </a:solidFill>
              <a:ln>
                <a:noFill/>
              </a:ln>
              <a:effectLst/>
            </c:spPr>
            <c:extLst>
              <c:ext xmlns:c16="http://schemas.microsoft.com/office/drawing/2014/chart" uri="{C3380CC4-5D6E-409C-BE32-E72D297353CC}">
                <c16:uniqueId val="{0000000D-DFFE-4BB0-BCFE-1B1BA6E1C893}"/>
              </c:ext>
            </c:extLst>
          </c:dPt>
          <c:dPt>
            <c:idx val="559"/>
            <c:invertIfNegative val="0"/>
            <c:bubble3D val="0"/>
            <c:spPr>
              <a:solidFill>
                <a:srgbClr val="3E6F97"/>
              </a:solidFill>
              <a:ln>
                <a:noFill/>
              </a:ln>
              <a:effectLst/>
            </c:spPr>
            <c:extLst>
              <c:ext xmlns:c16="http://schemas.microsoft.com/office/drawing/2014/chart" uri="{C3380CC4-5D6E-409C-BE32-E72D297353CC}">
                <c16:uniqueId val="{0000000F-DFFE-4BB0-BCFE-1B1BA6E1C893}"/>
              </c:ext>
            </c:extLst>
          </c:dPt>
          <c:dPt>
            <c:idx val="560"/>
            <c:invertIfNegative val="0"/>
            <c:bubble3D val="0"/>
            <c:spPr>
              <a:solidFill>
                <a:srgbClr val="BBA8D8"/>
              </a:solidFill>
              <a:ln>
                <a:noFill/>
              </a:ln>
              <a:effectLst/>
            </c:spPr>
            <c:extLst>
              <c:ext xmlns:c16="http://schemas.microsoft.com/office/drawing/2014/chart" uri="{C3380CC4-5D6E-409C-BE32-E72D297353CC}">
                <c16:uniqueId val="{00000011-DFFE-4BB0-BCFE-1B1BA6E1C893}"/>
              </c:ext>
            </c:extLst>
          </c:dPt>
          <c:dPt>
            <c:idx val="561"/>
            <c:invertIfNegative val="0"/>
            <c:bubble3D val="0"/>
            <c:spPr>
              <a:solidFill>
                <a:srgbClr val="5B9BD5">
                  <a:lumMod val="40000"/>
                  <a:lumOff val="60000"/>
                </a:srgbClr>
              </a:solidFill>
              <a:ln>
                <a:noFill/>
              </a:ln>
              <a:effectLst/>
            </c:spPr>
            <c:extLst>
              <c:ext xmlns:c16="http://schemas.microsoft.com/office/drawing/2014/chart" uri="{C3380CC4-5D6E-409C-BE32-E72D297353CC}">
                <c16:uniqueId val="{00000013-DFFE-4BB0-BCFE-1B1BA6E1C893}"/>
              </c:ext>
            </c:extLst>
          </c:dPt>
          <c:dPt>
            <c:idx val="562"/>
            <c:invertIfNegative val="0"/>
            <c:bubble3D val="0"/>
            <c:spPr>
              <a:solidFill>
                <a:srgbClr val="5B9BD5">
                  <a:lumMod val="40000"/>
                  <a:lumOff val="60000"/>
                </a:srgbClr>
              </a:solidFill>
              <a:ln>
                <a:noFill/>
              </a:ln>
              <a:effectLst/>
            </c:spPr>
            <c:extLst>
              <c:ext xmlns:c16="http://schemas.microsoft.com/office/drawing/2014/chart" uri="{C3380CC4-5D6E-409C-BE32-E72D297353CC}">
                <c16:uniqueId val="{00000015-DFFE-4BB0-BCFE-1B1BA6E1C893}"/>
              </c:ext>
            </c:extLst>
          </c:dPt>
          <c:dPt>
            <c:idx val="563"/>
            <c:invertIfNegative val="0"/>
            <c:bubble3D val="0"/>
            <c:spPr>
              <a:solidFill>
                <a:srgbClr val="6692C3"/>
              </a:solidFill>
              <a:ln>
                <a:noFill/>
              </a:ln>
              <a:effectLst/>
            </c:spPr>
            <c:extLst>
              <c:ext xmlns:c16="http://schemas.microsoft.com/office/drawing/2014/chart" uri="{C3380CC4-5D6E-409C-BE32-E72D297353CC}">
                <c16:uniqueId val="{00000017-DFFE-4BB0-BCFE-1B1BA6E1C893}"/>
              </c:ext>
            </c:extLst>
          </c:dPt>
          <c:dLbls>
            <c:dLbl>
              <c:idx val="6"/>
              <c:tx>
                <c:rich>
                  <a:bodyPr/>
                  <a:lstStyle/>
                  <a:p>
                    <a:r>
                      <a:rPr lang="en-US"/>
                      <a:t>5,932</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29F4-4A0C-A4EB-AC5FB0E3B555}"/>
                </c:ext>
              </c:extLst>
            </c:dLbl>
            <c:dLbl>
              <c:idx val="7"/>
              <c:tx>
                <c:rich>
                  <a:bodyPr/>
                  <a:lstStyle/>
                  <a:p>
                    <a:r>
                      <a:rPr lang="en-US"/>
                      <a:t>1,221</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31-DFFE-4BB0-BCFE-1B1BA6E1C893}"/>
                </c:ext>
              </c:extLst>
            </c:dLbl>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('Consolidated Income Statement'!$CW$2:$DA$2,'Consolidated Income Statement'!$DD$2,'Consolidated Income Statement'!$DK$2,'Consolidated Income Statement'!$DP$2:$DQ$2)</c:f>
              <c:strCache>
                <c:ptCount val="8"/>
                <c:pt idx="0">
                  <c:v>2018</c:v>
                </c:pt>
                <c:pt idx="1">
                  <c:v>2019</c:v>
                </c:pt>
                <c:pt idx="2">
                  <c:v>2020</c:v>
                </c:pt>
                <c:pt idx="3">
                  <c:v>2021</c:v>
                </c:pt>
                <c:pt idx="4">
                  <c:v>2022</c:v>
                </c:pt>
                <c:pt idx="5">
                  <c:v>2024</c:v>
                </c:pt>
                <c:pt idx="6">
                  <c:v>2025</c:v>
                </c:pt>
                <c:pt idx="7">
                  <c:v>1Q2026</c:v>
                </c:pt>
              </c:strCache>
              <c:extLst/>
            </c:strRef>
          </c:cat>
          <c:val>
            <c:numRef>
              <c:f>('Consolidated Income Statement'!$CW$46:$DA$46,'Consolidated Income Statement'!$DD$46,'Consolidated Income Statement'!$DK$46,'Consolidated Income Statement'!$DP$46:$DQ$46)</c:f>
              <c:numCache>
                <c:formatCode>#,##0</c:formatCode>
                <c:ptCount val="8"/>
                <c:pt idx="0">
                  <c:v>4467.59</c:v>
                </c:pt>
                <c:pt idx="1">
                  <c:v>4885.875</c:v>
                </c:pt>
                <c:pt idx="2">
                  <c:v>3775.53</c:v>
                </c:pt>
                <c:pt idx="3">
                  <c:v>5378.808</c:v>
                </c:pt>
                <c:pt idx="4">
                  <c:v>6255.9449999999997</c:v>
                </c:pt>
                <c:pt idx="5">
                  <c:v>6118.3639999999996</c:v>
                </c:pt>
                <c:pt idx="6" formatCode="#,##0.0">
                  <c:v>5932.7969999999996</c:v>
                </c:pt>
                <c:pt idx="7" formatCode="#,##0.0">
                  <c:v>1221.49</c:v>
                </c:pt>
              </c:numCache>
              <c:extLst/>
            </c:numRef>
          </c:val>
          <c:extLst>
            <c:ext xmlns:c16="http://schemas.microsoft.com/office/drawing/2014/chart" uri="{C3380CC4-5D6E-409C-BE32-E72D297353CC}">
              <c16:uniqueId val="{00000018-DFFE-4BB0-BCFE-1B1BA6E1C893}"/>
            </c:ext>
          </c:extLst>
        </c:ser>
        <c:dLbls>
          <c:showLegendKey val="0"/>
          <c:showVal val="1"/>
          <c:showCatName val="0"/>
          <c:showSerName val="0"/>
          <c:showPercent val="0"/>
          <c:showBubbleSize val="0"/>
        </c:dLbls>
        <c:gapWidth val="19"/>
        <c:axId val="507252192"/>
        <c:axId val="507252584"/>
        <c:extLst>
          <c:ext xmlns:c15="http://schemas.microsoft.com/office/drawing/2012/chart" uri="{02D57815-91ED-43cb-92C2-25804820EDAC}">
            <c15:filteredBarSeries>
              <c15:ser>
                <c:idx val="1"/>
                <c:order val="1"/>
                <c:tx>
                  <c:strRef>
                    <c:extLst>
                      <c:ext uri="{02D57815-91ED-43cb-92C2-25804820EDAC}">
                        <c15:formulaRef>
                          <c15:sqref>'Consolidated Income Statement'!$CU$5</c15:sqref>
                        </c15:formulaRef>
                      </c:ext>
                    </c:extLst>
                    <c:strCache>
                      <c:ptCount val="1"/>
                      <c:pt idx="0">
                        <c:v>Cost of Sales</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c:ext uri="{02D57815-91ED-43cb-92C2-25804820EDAC}">
                        <c15:formulaRef>
                          <c15:sqref>('Consolidated Income Statement'!$CW$2:$DA$2,'Consolidated Income Statement'!$DD$2,'Consolidated Income Statement'!$DK$2,'Consolidated Income Statement'!$DP$2:$DQ$2)</c15:sqref>
                        </c15:formulaRef>
                      </c:ext>
                    </c:extLst>
                    <c:strCache>
                      <c:ptCount val="8"/>
                      <c:pt idx="0">
                        <c:v>2018</c:v>
                      </c:pt>
                      <c:pt idx="1">
                        <c:v>2019</c:v>
                      </c:pt>
                      <c:pt idx="2">
                        <c:v>2020</c:v>
                      </c:pt>
                      <c:pt idx="3">
                        <c:v>2021</c:v>
                      </c:pt>
                      <c:pt idx="4">
                        <c:v>2022</c:v>
                      </c:pt>
                      <c:pt idx="5">
                        <c:v>2024</c:v>
                      </c:pt>
                      <c:pt idx="6">
                        <c:v>2025</c:v>
                      </c:pt>
                      <c:pt idx="7">
                        <c:v>1Q2026</c:v>
                      </c:pt>
                    </c:strCache>
                  </c:strRef>
                </c:cat>
                <c:val>
                  <c:numRef>
                    <c:extLst>
                      <c:ext uri="{02D57815-91ED-43cb-92C2-25804820EDAC}">
                        <c15:formulaRef>
                          <c15:sqref>'Consolidated Income Statement'!$CW$5:$CZ$5</c15:sqref>
                        </c15:formulaRef>
                      </c:ext>
                    </c:extLst>
                    <c:numCache>
                      <c:formatCode>#,##0.0</c:formatCode>
                      <c:ptCount val="4"/>
                      <c:pt idx="0">
                        <c:v>3935894</c:v>
                      </c:pt>
                      <c:pt idx="1">
                        <c:v>4197484</c:v>
                      </c:pt>
                      <c:pt idx="2">
                        <c:v>3217408</c:v>
                      </c:pt>
                      <c:pt idx="3">
                        <c:v>4258794</c:v>
                      </c:pt>
                    </c:numCache>
                  </c:numRef>
                </c:val>
                <c:extLst>
                  <c:ext xmlns:c16="http://schemas.microsoft.com/office/drawing/2014/chart" uri="{C3380CC4-5D6E-409C-BE32-E72D297353CC}">
                    <c16:uniqueId val="{0000002B-DFFE-4BB0-BCFE-1B1BA6E1C893}"/>
                  </c:ext>
                </c:extLst>
              </c15:ser>
            </c15:filteredBarSeries>
            <c15:filteredBarSeries>
              <c15:ser>
                <c:idx val="2"/>
                <c:order val="2"/>
                <c:tx>
                  <c:strRef>
                    <c:extLst xmlns:c15="http://schemas.microsoft.com/office/drawing/2012/chart">
                      <c:ext xmlns:c15="http://schemas.microsoft.com/office/drawing/2012/chart" uri="{02D57815-91ED-43cb-92C2-25804820EDAC}">
                        <c15:formulaRef>
                          <c15:sqref>'Consolidated Income Statement'!$CU$6</c15:sqref>
                        </c15:formulaRef>
                      </c:ext>
                    </c:extLst>
                    <c:strCache>
                      <c:ptCount val="1"/>
                      <c:pt idx="0">
                        <c:v>Gross Profit </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xmlns:c15="http://schemas.microsoft.com/office/drawing/2012/chart">
                      <c:ext xmlns:c15="http://schemas.microsoft.com/office/drawing/2012/chart" uri="{02D57815-91ED-43cb-92C2-25804820EDAC}">
                        <c15:formulaRef>
                          <c15:sqref>('Consolidated Income Statement'!$CW$2:$DA$2,'Consolidated Income Statement'!$DD$2,'Consolidated Income Statement'!$DK$2,'Consolidated Income Statement'!$DP$2:$DQ$2)</c15:sqref>
                        </c15:formulaRef>
                      </c:ext>
                    </c:extLst>
                    <c:strCache>
                      <c:ptCount val="8"/>
                      <c:pt idx="0">
                        <c:v>2018</c:v>
                      </c:pt>
                      <c:pt idx="1">
                        <c:v>2019</c:v>
                      </c:pt>
                      <c:pt idx="2">
                        <c:v>2020</c:v>
                      </c:pt>
                      <c:pt idx="3">
                        <c:v>2021</c:v>
                      </c:pt>
                      <c:pt idx="4">
                        <c:v>2022</c:v>
                      </c:pt>
                      <c:pt idx="5">
                        <c:v>2024</c:v>
                      </c:pt>
                      <c:pt idx="6">
                        <c:v>2025</c:v>
                      </c:pt>
                      <c:pt idx="7">
                        <c:v>1Q2026</c:v>
                      </c:pt>
                    </c:strCache>
                  </c:strRef>
                </c:cat>
                <c:val>
                  <c:numRef>
                    <c:extLst xmlns:c15="http://schemas.microsoft.com/office/drawing/2012/chart">
                      <c:ext xmlns:c15="http://schemas.microsoft.com/office/drawing/2012/chart" uri="{02D57815-91ED-43cb-92C2-25804820EDAC}">
                        <c15:formulaRef>
                          <c15:sqref>'Consolidated Income Statement'!$CW$6:$CZ$6</c15:sqref>
                        </c15:formulaRef>
                      </c:ext>
                    </c:extLst>
                    <c:numCache>
                      <c:formatCode>#,##0.0</c:formatCode>
                      <c:ptCount val="4"/>
                      <c:pt idx="0">
                        <c:v>531696</c:v>
                      </c:pt>
                      <c:pt idx="1">
                        <c:v>688391</c:v>
                      </c:pt>
                      <c:pt idx="2">
                        <c:v>558122</c:v>
                      </c:pt>
                      <c:pt idx="3">
                        <c:v>1120014</c:v>
                      </c:pt>
                    </c:numCache>
                  </c:numRef>
                </c:val>
                <c:extLst xmlns:c15="http://schemas.microsoft.com/office/drawing/2012/chart">
                  <c:ext xmlns:c16="http://schemas.microsoft.com/office/drawing/2014/chart" uri="{C3380CC4-5D6E-409C-BE32-E72D297353CC}">
                    <c16:uniqueId val="{0000002C-DFFE-4BB0-BCFE-1B1BA6E1C893}"/>
                  </c:ext>
                </c:extLst>
              </c15:ser>
            </c15:filteredBarSeries>
            <c15:filteredBarSeries>
              <c15:ser>
                <c:idx val="4"/>
                <c:order val="3"/>
                <c:tx>
                  <c:strRef>
                    <c:extLst xmlns:c15="http://schemas.microsoft.com/office/drawing/2012/chart">
                      <c:ext xmlns:c15="http://schemas.microsoft.com/office/drawing/2012/chart" uri="{02D57815-91ED-43cb-92C2-25804820EDAC}">
                        <c15:formulaRef>
                          <c15:sqref>'Consolidated Income Statement'!$CU$8</c15:sqref>
                        </c15:formulaRef>
                      </c:ext>
                    </c:extLst>
                    <c:strCache>
                      <c:ptCount val="1"/>
                      <c:pt idx="0">
                        <c:v>Operating Expenses</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xmlns:c15="http://schemas.microsoft.com/office/drawing/2012/chart">
                      <c:ext xmlns:c15="http://schemas.microsoft.com/office/drawing/2012/chart" uri="{02D57815-91ED-43cb-92C2-25804820EDAC}">
                        <c15:formulaRef>
                          <c15:sqref>('Consolidated Income Statement'!$CW$2:$DA$2,'Consolidated Income Statement'!$DD$2,'Consolidated Income Statement'!$DK$2,'Consolidated Income Statement'!$DP$2:$DQ$2)</c15:sqref>
                        </c15:formulaRef>
                      </c:ext>
                    </c:extLst>
                    <c:strCache>
                      <c:ptCount val="8"/>
                      <c:pt idx="0">
                        <c:v>2018</c:v>
                      </c:pt>
                      <c:pt idx="1">
                        <c:v>2019</c:v>
                      </c:pt>
                      <c:pt idx="2">
                        <c:v>2020</c:v>
                      </c:pt>
                      <c:pt idx="3">
                        <c:v>2021</c:v>
                      </c:pt>
                      <c:pt idx="4">
                        <c:v>2022</c:v>
                      </c:pt>
                      <c:pt idx="5">
                        <c:v>2024</c:v>
                      </c:pt>
                      <c:pt idx="6">
                        <c:v>2025</c:v>
                      </c:pt>
                      <c:pt idx="7">
                        <c:v>1Q2026</c:v>
                      </c:pt>
                    </c:strCache>
                  </c:strRef>
                </c:cat>
                <c:val>
                  <c:numRef>
                    <c:extLst xmlns:c15="http://schemas.microsoft.com/office/drawing/2012/chart">
                      <c:ext xmlns:c15="http://schemas.microsoft.com/office/drawing/2012/chart" uri="{02D57815-91ED-43cb-92C2-25804820EDAC}">
                        <c15:formulaRef>
                          <c15:sqref>'Consolidated Income Statement'!$CW$8:$CZ$8</c15:sqref>
                        </c15:formulaRef>
                      </c:ext>
                    </c:extLst>
                    <c:numCache>
                      <c:formatCode>#,##0.0</c:formatCode>
                      <c:ptCount val="4"/>
                      <c:pt idx="0">
                        <c:v>427606</c:v>
                      </c:pt>
                      <c:pt idx="1">
                        <c:v>476192</c:v>
                      </c:pt>
                      <c:pt idx="2">
                        <c:v>392571</c:v>
                      </c:pt>
                      <c:pt idx="3">
                        <c:v>464.14499999999998</c:v>
                      </c:pt>
                    </c:numCache>
                  </c:numRef>
                </c:val>
                <c:extLst xmlns:c15="http://schemas.microsoft.com/office/drawing/2012/chart">
                  <c:ext xmlns:c16="http://schemas.microsoft.com/office/drawing/2014/chart" uri="{C3380CC4-5D6E-409C-BE32-E72D297353CC}">
                    <c16:uniqueId val="{0000002D-DFFE-4BB0-BCFE-1B1BA6E1C893}"/>
                  </c:ext>
                </c:extLst>
              </c15:ser>
            </c15:filteredBarSeries>
            <c15:filteredBarSeries>
              <c15:ser>
                <c:idx val="5"/>
                <c:order val="4"/>
                <c:tx>
                  <c:strRef>
                    <c:extLst xmlns:c15="http://schemas.microsoft.com/office/drawing/2012/chart">
                      <c:ext xmlns:c15="http://schemas.microsoft.com/office/drawing/2012/chart" uri="{02D57815-91ED-43cb-92C2-25804820EDAC}">
                        <c15:formulaRef>
                          <c15:sqref>'Consolidated Income Statement'!$CU$9</c15:sqref>
                        </c15:formulaRef>
                      </c:ext>
                    </c:extLst>
                    <c:strCache>
                      <c:ptCount val="1"/>
                      <c:pt idx="0">
                        <c:v>Operating Income (EBT)</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xmlns:c15="http://schemas.microsoft.com/office/drawing/2012/chart">
                      <c:ext xmlns:c15="http://schemas.microsoft.com/office/drawing/2012/chart" uri="{02D57815-91ED-43cb-92C2-25804820EDAC}">
                        <c15:formulaRef>
                          <c15:sqref>('Consolidated Income Statement'!$CW$2:$DA$2,'Consolidated Income Statement'!$DD$2,'Consolidated Income Statement'!$DK$2,'Consolidated Income Statement'!$DP$2:$DQ$2)</c15:sqref>
                        </c15:formulaRef>
                      </c:ext>
                    </c:extLst>
                    <c:strCache>
                      <c:ptCount val="8"/>
                      <c:pt idx="0">
                        <c:v>2018</c:v>
                      </c:pt>
                      <c:pt idx="1">
                        <c:v>2019</c:v>
                      </c:pt>
                      <c:pt idx="2">
                        <c:v>2020</c:v>
                      </c:pt>
                      <c:pt idx="3">
                        <c:v>2021</c:v>
                      </c:pt>
                      <c:pt idx="4">
                        <c:v>2022</c:v>
                      </c:pt>
                      <c:pt idx="5">
                        <c:v>2024</c:v>
                      </c:pt>
                      <c:pt idx="6">
                        <c:v>2025</c:v>
                      </c:pt>
                      <c:pt idx="7">
                        <c:v>1Q2026</c:v>
                      </c:pt>
                    </c:strCache>
                  </c:strRef>
                </c:cat>
                <c:val>
                  <c:numRef>
                    <c:extLst xmlns:c15="http://schemas.microsoft.com/office/drawing/2012/chart">
                      <c:ext xmlns:c15="http://schemas.microsoft.com/office/drawing/2012/chart" uri="{02D57815-91ED-43cb-92C2-25804820EDAC}">
                        <c15:formulaRef>
                          <c15:sqref>'Consolidated Income Statement'!$CW$9:$CZ$9</c15:sqref>
                        </c15:formulaRef>
                      </c:ext>
                    </c:extLst>
                    <c:numCache>
                      <c:formatCode>#,##0.0</c:formatCode>
                      <c:ptCount val="4"/>
                      <c:pt idx="0">
                        <c:v>53446</c:v>
                      </c:pt>
                      <c:pt idx="1">
                        <c:v>236211</c:v>
                      </c:pt>
                      <c:pt idx="2">
                        <c:v>119575</c:v>
                      </c:pt>
                      <c:pt idx="3">
                        <c:v>659402</c:v>
                      </c:pt>
                    </c:numCache>
                  </c:numRef>
                </c:val>
                <c:extLst xmlns:c15="http://schemas.microsoft.com/office/drawing/2012/chart">
                  <c:ext xmlns:c16="http://schemas.microsoft.com/office/drawing/2014/chart" uri="{C3380CC4-5D6E-409C-BE32-E72D297353CC}">
                    <c16:uniqueId val="{0000002E-DFFE-4BB0-BCFE-1B1BA6E1C893}"/>
                  </c:ext>
                </c:extLst>
              </c15:ser>
            </c15:filteredBarSeries>
            <c15:filteredBarSeries>
              <c15:ser>
                <c:idx val="6"/>
                <c:order val="5"/>
                <c:tx>
                  <c:strRef>
                    <c:extLst xmlns:c15="http://schemas.microsoft.com/office/drawing/2012/chart">
                      <c:ext xmlns:c15="http://schemas.microsoft.com/office/drawing/2012/chart" uri="{02D57815-91ED-43cb-92C2-25804820EDAC}">
                        <c15:formulaRef>
                          <c15:sqref>'Consolidated Income Statement'!$CU$10</c15:sqref>
                        </c15:formulaRef>
                      </c:ext>
                    </c:extLst>
                    <c:strCache>
                      <c:ptCount val="1"/>
                      <c:pt idx="0">
                        <c:v>EBITDA</c:v>
                      </c:pt>
                    </c:strCache>
                  </c:strRef>
                </c:tx>
                <c:spPr>
                  <a:solidFill>
                    <a:schemeClr val="accent1">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xmlns:c15="http://schemas.microsoft.com/office/drawing/2012/chart">
                      <c:ext xmlns:c15="http://schemas.microsoft.com/office/drawing/2012/chart" uri="{02D57815-91ED-43cb-92C2-25804820EDAC}">
                        <c15:formulaRef>
                          <c15:sqref>('Consolidated Income Statement'!$CW$2:$DA$2,'Consolidated Income Statement'!$DD$2,'Consolidated Income Statement'!$DK$2,'Consolidated Income Statement'!$DP$2:$DQ$2)</c15:sqref>
                        </c15:formulaRef>
                      </c:ext>
                    </c:extLst>
                    <c:strCache>
                      <c:ptCount val="8"/>
                      <c:pt idx="0">
                        <c:v>2018</c:v>
                      </c:pt>
                      <c:pt idx="1">
                        <c:v>2019</c:v>
                      </c:pt>
                      <c:pt idx="2">
                        <c:v>2020</c:v>
                      </c:pt>
                      <c:pt idx="3">
                        <c:v>2021</c:v>
                      </c:pt>
                      <c:pt idx="4">
                        <c:v>2022</c:v>
                      </c:pt>
                      <c:pt idx="5">
                        <c:v>2024</c:v>
                      </c:pt>
                      <c:pt idx="6">
                        <c:v>2025</c:v>
                      </c:pt>
                      <c:pt idx="7">
                        <c:v>1Q2026</c:v>
                      </c:pt>
                    </c:strCache>
                  </c:strRef>
                </c:cat>
                <c:val>
                  <c:numRef>
                    <c:extLst xmlns:c15="http://schemas.microsoft.com/office/drawing/2012/chart">
                      <c:ext xmlns:c15="http://schemas.microsoft.com/office/drawing/2012/chart" uri="{02D57815-91ED-43cb-92C2-25804820EDAC}">
                        <c15:formulaRef>
                          <c15:sqref>'Consolidated Income Statement'!$CW$10:$CZ$10</c15:sqref>
                        </c15:formulaRef>
                      </c:ext>
                    </c:extLst>
                    <c:numCache>
                      <c:formatCode>#,##0.0</c:formatCode>
                      <c:ptCount val="4"/>
                      <c:pt idx="0">
                        <c:v>441672</c:v>
                      </c:pt>
                      <c:pt idx="1">
                        <c:v>611594</c:v>
                      </c:pt>
                      <c:pt idx="2">
                        <c:v>440926</c:v>
                      </c:pt>
                      <c:pt idx="3">
                        <c:v>957147</c:v>
                      </c:pt>
                    </c:numCache>
                  </c:numRef>
                </c:val>
                <c:extLst xmlns:c15="http://schemas.microsoft.com/office/drawing/2012/chart">
                  <c:ext xmlns:c16="http://schemas.microsoft.com/office/drawing/2014/chart" uri="{C3380CC4-5D6E-409C-BE32-E72D297353CC}">
                    <c16:uniqueId val="{0000002F-DFFE-4BB0-BCFE-1B1BA6E1C893}"/>
                  </c:ext>
                </c:extLst>
              </c15:ser>
            </c15:filteredBarSeries>
          </c:ext>
        </c:extLst>
      </c:barChart>
      <c:lineChart>
        <c:grouping val="standard"/>
        <c:varyColors val="0"/>
        <c:ser>
          <c:idx val="7"/>
          <c:order val="6"/>
          <c:tx>
            <c:strRef>
              <c:f>'Consolidated Income Statement'!$CU$11</c:f>
              <c:strCache>
                <c:ptCount val="1"/>
                <c:pt idx="0">
                  <c:v>Net Profit</c:v>
                </c:pt>
              </c:strCache>
              <c:extLst xmlns:c15="http://schemas.microsoft.com/office/drawing/2012/chart"/>
            </c:strRef>
          </c:tx>
          <c:spPr>
            <a:ln w="28575" cap="rnd">
              <a:solidFill>
                <a:srgbClr val="CC0099"/>
              </a:solidFill>
              <a:prstDash val="solid"/>
              <a:round/>
            </a:ln>
            <a:effectLst/>
          </c:spPr>
          <c:marker>
            <c:symbol val="none"/>
          </c:marker>
          <c:dPt>
            <c:idx val="560"/>
            <c:marker>
              <c:symbol val="none"/>
            </c:marker>
            <c:bubble3D val="0"/>
            <c:spPr>
              <a:ln w="28575" cap="rnd">
                <a:solidFill>
                  <a:srgbClr val="CC0099"/>
                </a:solidFill>
                <a:prstDash val="solid"/>
                <a:round/>
              </a:ln>
              <a:effectLst/>
            </c:spPr>
            <c:extLst>
              <c:ext xmlns:c16="http://schemas.microsoft.com/office/drawing/2014/chart" uri="{C3380CC4-5D6E-409C-BE32-E72D297353CC}">
                <c16:uniqueId val="{0000001A-DFFE-4BB0-BCFE-1B1BA6E1C893}"/>
              </c:ext>
            </c:extLst>
          </c:dPt>
          <c:dPt>
            <c:idx val="561"/>
            <c:marker>
              <c:symbol val="none"/>
            </c:marker>
            <c:bubble3D val="0"/>
            <c:spPr>
              <a:ln w="28575" cap="rnd">
                <a:solidFill>
                  <a:srgbClr val="CC0099"/>
                </a:solidFill>
                <a:prstDash val="dash"/>
                <a:round/>
              </a:ln>
              <a:effectLst/>
            </c:spPr>
            <c:extLst>
              <c:ext xmlns:c16="http://schemas.microsoft.com/office/drawing/2014/chart" uri="{C3380CC4-5D6E-409C-BE32-E72D297353CC}">
                <c16:uniqueId val="{0000001C-DFFE-4BB0-BCFE-1B1BA6E1C893}"/>
              </c:ext>
            </c:extLst>
          </c:dPt>
          <c:dPt>
            <c:idx val="562"/>
            <c:marker>
              <c:symbol val="none"/>
            </c:marker>
            <c:bubble3D val="0"/>
            <c:spPr>
              <a:ln w="28575" cap="rnd">
                <a:solidFill>
                  <a:srgbClr val="CC0099"/>
                </a:solidFill>
                <a:prstDash val="dash"/>
                <a:round/>
              </a:ln>
              <a:effectLst/>
            </c:spPr>
            <c:extLst>
              <c:ext xmlns:c16="http://schemas.microsoft.com/office/drawing/2014/chart" uri="{C3380CC4-5D6E-409C-BE32-E72D297353CC}">
                <c16:uniqueId val="{0000001E-DFFE-4BB0-BCFE-1B1BA6E1C893}"/>
              </c:ext>
            </c:extLst>
          </c:dPt>
          <c:dLbls>
            <c:dLbl>
              <c:idx val="0"/>
              <c:layout>
                <c:manualLayout>
                  <c:x val="-5.2470301809176043E-2"/>
                  <c:y val="-3.5645713133404998E-2"/>
                </c:manualLayout>
              </c:layout>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xmlns:c15="http://schemas.microsoft.com/office/drawing/2012/chart">
                <c:ext xmlns:c15="http://schemas.microsoft.com/office/drawing/2012/chart" uri="{CE6537A1-D6FC-4f65-9D91-7224C49458BB}"/>
                <c:ext xmlns:c16="http://schemas.microsoft.com/office/drawing/2014/chart" uri="{C3380CC4-5D6E-409C-BE32-E72D297353CC}">
                  <c16:uniqueId val="{0000001F-DFFE-4BB0-BCFE-1B1BA6E1C893}"/>
                </c:ext>
              </c:extLst>
            </c:dLbl>
            <c:dLbl>
              <c:idx val="1"/>
              <c:layout>
                <c:manualLayout>
                  <c:x val="-3.3580993157872642E-2"/>
                  <c:y val="-4.1129669000082691E-2"/>
                </c:manualLayout>
              </c:layout>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0-DFFE-4BB0-BCFE-1B1BA6E1C893}"/>
                </c:ext>
              </c:extLst>
            </c:dLbl>
            <c:dLbl>
              <c:idx val="2"/>
              <c:layout>
                <c:manualLayout>
                  <c:x val="-2.9383369013138639E-2"/>
                  <c:y val="2.4677801400049413E-2"/>
                </c:manualLayout>
              </c:layout>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1-DFFE-4BB0-BCFE-1B1BA6E1C893}"/>
                </c:ext>
              </c:extLst>
            </c:dLbl>
            <c:dLbl>
              <c:idx val="3"/>
              <c:layout>
                <c:manualLayout>
                  <c:x val="-3.7778617302606725E-2"/>
                  <c:y val="-3.2903735200066252E-2"/>
                </c:manualLayout>
              </c:layout>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2-DFFE-4BB0-BCFE-1B1BA6E1C893}"/>
                </c:ext>
              </c:extLst>
            </c:dLbl>
            <c:dLbl>
              <c:idx val="4"/>
              <c:layout>
                <c:manualLayout>
                  <c:x val="-3.1482181085505684E-2"/>
                  <c:y val="1.9193845533371823E-2"/>
                </c:manualLayout>
              </c:layout>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3-DFFE-4BB0-BCFE-1B1BA6E1C893}"/>
                </c:ext>
              </c:extLst>
            </c:dLbl>
            <c:dLbl>
              <c:idx val="5"/>
              <c:layout>
                <c:manualLayout>
                  <c:x val="-5.8578733990698267E-2"/>
                  <c:y val="-5.6081155848467165E-2"/>
                </c:manualLayout>
              </c:layout>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34-DFFE-4BB0-BCFE-1B1BA6E1C893}"/>
                </c:ext>
              </c:extLst>
            </c:dLbl>
            <c:dLbl>
              <c:idx val="6"/>
              <c:layout>
                <c:manualLayout>
                  <c:x val="-6.6566743171248124E-2"/>
                  <c:y val="-5.2782264327969099E-2"/>
                </c:manualLayout>
              </c:layout>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33-DFFE-4BB0-BCFE-1B1BA6E1C893}"/>
                </c:ext>
              </c:extLst>
            </c:dLbl>
            <c:dLbl>
              <c:idx val="7"/>
              <c:layout>
                <c:manualLayout>
                  <c:x val="-6.6566743171248124E-2"/>
                  <c:y val="-5.9379917491346253E-2"/>
                </c:manualLayout>
              </c:layout>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15:layout>
                    <c:manualLayout>
                      <c:w val="6.2612783456392707E-2"/>
                      <c:h val="4.4023837218665589E-2"/>
                    </c:manualLayout>
                  </c15:layout>
                </c:ext>
                <c:ext xmlns:c16="http://schemas.microsoft.com/office/drawing/2014/chart" uri="{C3380CC4-5D6E-409C-BE32-E72D297353CC}">
                  <c16:uniqueId val="{00000032-DFFE-4BB0-BCFE-1B1BA6E1C893}"/>
                </c:ext>
              </c:extLst>
            </c:dLbl>
            <c:dLbl>
              <c:idx val="421"/>
              <c:layout>
                <c:manualLayout>
                  <c:x val="-3.6069497350921874E-2"/>
                  <c:y val="-1.9694109932566053E-2"/>
                </c:manualLayout>
              </c:layout>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4-DFFE-4BB0-BCFE-1B1BA6E1C893}"/>
                </c:ext>
              </c:extLst>
            </c:dLbl>
            <c:dLbl>
              <c:idx val="503"/>
              <c:layout>
                <c:manualLayout>
                  <c:x val="-3.8191232489211233E-2"/>
                  <c:y val="-4.7828552693374556E-2"/>
                </c:manualLayout>
              </c:layout>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5-DFFE-4BB0-BCFE-1B1BA6E1C893}"/>
                </c:ext>
              </c:extLst>
            </c:dLbl>
            <c:dLbl>
              <c:idx val="505"/>
              <c:layout>
                <c:manualLayout>
                  <c:x val="-3.8191232489211392E-2"/>
                  <c:y val="1.4067221380404249E-2"/>
                </c:manualLayout>
              </c:layout>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6-DFFE-4BB0-BCFE-1B1BA6E1C893}"/>
                </c:ext>
              </c:extLst>
            </c:dLbl>
            <c:dLbl>
              <c:idx val="506"/>
              <c:layout>
                <c:manualLayout>
                  <c:x val="-4.4556437904080017E-2"/>
                  <c:y val="-5.9082329797697848E-2"/>
                </c:manualLayout>
              </c:layout>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7-DFFE-4BB0-BCFE-1B1BA6E1C893}"/>
                </c:ext>
              </c:extLst>
            </c:dLbl>
            <c:dLbl>
              <c:idx val="507"/>
              <c:layout>
                <c:manualLayout>
                  <c:x val="-3.8191232489211469E-2"/>
                  <c:y val="-3.6574775589051103E-2"/>
                </c:manualLayout>
              </c:layout>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8-DFFE-4BB0-BCFE-1B1BA6E1C893}"/>
                </c:ext>
              </c:extLst>
            </c:dLbl>
            <c:dLbl>
              <c:idx val="528"/>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29-DFFE-4BB0-BCFE-1B1BA6E1C893}"/>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('Consolidated Income Statement'!$CW$44:$DA$44,'Consolidated Income Statement'!$DD$44,'Consolidated Income Statement'!$DK$44,'Consolidated Income Statement'!$DP$44:$DQ$44)</c:f>
              <c:strCache>
                <c:ptCount val="8"/>
                <c:pt idx="0">
                  <c:v>2018</c:v>
                </c:pt>
                <c:pt idx="1">
                  <c:v>2019</c:v>
                </c:pt>
                <c:pt idx="2">
                  <c:v>2020</c:v>
                </c:pt>
                <c:pt idx="3">
                  <c:v>2021</c:v>
                </c:pt>
                <c:pt idx="4">
                  <c:v>2022</c:v>
                </c:pt>
                <c:pt idx="5">
                  <c:v>2024</c:v>
                </c:pt>
                <c:pt idx="6">
                  <c:v>2025</c:v>
                </c:pt>
                <c:pt idx="7">
                  <c:v>1Q2026</c:v>
                </c:pt>
              </c:strCache>
              <c:extLst/>
            </c:strRef>
          </c:cat>
          <c:val>
            <c:numRef>
              <c:f>('Consolidated Income Statement'!$CW$53:$DA$53,'Consolidated Income Statement'!$DD$53,'Consolidated Income Statement'!$DK$53,'Consolidated Income Statement'!$DP$53:$DQ$53)</c:f>
              <c:numCache>
                <c:formatCode>#,##0.0</c:formatCode>
                <c:ptCount val="8"/>
                <c:pt idx="0">
                  <c:v>48.741</c:v>
                </c:pt>
                <c:pt idx="1">
                  <c:v>185.69399999999999</c:v>
                </c:pt>
                <c:pt idx="2">
                  <c:v>175.935</c:v>
                </c:pt>
                <c:pt idx="3">
                  <c:v>486.839</c:v>
                </c:pt>
                <c:pt idx="4">
                  <c:v>305.84899999999999</c:v>
                </c:pt>
                <c:pt idx="5">
                  <c:v>530.06299999999999</c:v>
                </c:pt>
                <c:pt idx="6">
                  <c:v>534.21600000000001</c:v>
                </c:pt>
                <c:pt idx="7">
                  <c:v>77.031999999999996</c:v>
                </c:pt>
              </c:numCache>
              <c:extLst/>
            </c:numRef>
          </c:val>
          <c:smooth val="0"/>
          <c:extLst xmlns:c15="http://schemas.microsoft.com/office/drawing/2012/chart">
            <c:ext xmlns:c16="http://schemas.microsoft.com/office/drawing/2014/chart" uri="{C3380CC4-5D6E-409C-BE32-E72D297353CC}">
              <c16:uniqueId val="{0000002A-DFFE-4BB0-BCFE-1B1BA6E1C893}"/>
            </c:ext>
          </c:extLst>
        </c:ser>
        <c:dLbls>
          <c:showLegendKey val="0"/>
          <c:showVal val="0"/>
          <c:showCatName val="0"/>
          <c:showSerName val="0"/>
          <c:showPercent val="0"/>
          <c:showBubbleSize val="0"/>
        </c:dLbls>
        <c:marker val="1"/>
        <c:smooth val="0"/>
        <c:axId val="125611759"/>
        <c:axId val="125628815"/>
      </c:lineChart>
      <c:catAx>
        <c:axId val="5072521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07252584"/>
        <c:crosses val="autoZero"/>
        <c:auto val="1"/>
        <c:lblAlgn val="ctr"/>
        <c:lblOffset val="100"/>
        <c:noMultiLvlLbl val="0"/>
      </c:catAx>
      <c:valAx>
        <c:axId val="507252584"/>
        <c:scaling>
          <c:orientation val="minMax"/>
        </c:scaling>
        <c:delete val="0"/>
        <c:axPos val="l"/>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crossAx val="507252192"/>
        <c:crosses val="autoZero"/>
        <c:crossBetween val="between"/>
      </c:valAx>
      <c:valAx>
        <c:axId val="125628815"/>
        <c:scaling>
          <c:orientation val="minMax"/>
          <c:max val="1700"/>
          <c:min val="0"/>
        </c:scaling>
        <c:delete val="0"/>
        <c:axPos val="r"/>
        <c:numFmt formatCode="#,##0.0"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crossAx val="125611759"/>
        <c:crosses val="max"/>
        <c:crossBetween val="between"/>
      </c:valAx>
      <c:catAx>
        <c:axId val="125611759"/>
        <c:scaling>
          <c:orientation val="minMax"/>
        </c:scaling>
        <c:delete val="1"/>
        <c:axPos val="b"/>
        <c:numFmt formatCode="General" sourceLinked="1"/>
        <c:majorTickMark val="out"/>
        <c:minorTickMark val="none"/>
        <c:tickLblPos val="nextTo"/>
        <c:crossAx val="125628815"/>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4299638174765861E-2"/>
          <c:y val="0.11849470123515758"/>
          <c:w val="0.85849855297905764"/>
          <c:h val="0.67046283539360174"/>
        </c:manualLayout>
      </c:layout>
      <c:lineChart>
        <c:grouping val="standard"/>
        <c:varyColors val="1"/>
        <c:ser>
          <c:idx val="0"/>
          <c:order val="0"/>
          <c:tx>
            <c:strRef>
              <c:f>'Liquidity + Balance Sheet'!$A$6</c:f>
              <c:strCache>
                <c:ptCount val="1"/>
                <c:pt idx="0">
                  <c:v>Current Ratio</c:v>
                </c:pt>
              </c:strCache>
            </c:strRef>
          </c:tx>
          <c:spPr>
            <a:ln w="31750" cmpd="sng">
              <a:solidFill>
                <a:srgbClr val="068EDC"/>
              </a:solidFill>
            </a:ln>
          </c:spPr>
          <c:marker>
            <c:symbol val="circle"/>
            <c:size val="5"/>
            <c:spPr>
              <a:solidFill>
                <a:srgbClr val="068EDC"/>
              </a:solidFill>
              <a:ln>
                <a:solidFill>
                  <a:srgbClr val="068EDC"/>
                </a:solidFill>
              </a:ln>
            </c:spPr>
          </c:marker>
          <c:dLbls>
            <c:spPr>
              <a:noFill/>
              <a:ln>
                <a:noFill/>
              </a:ln>
              <a:effectLst/>
            </c:spPr>
            <c:txPr>
              <a:bodyPr/>
              <a:lstStyle/>
              <a:p>
                <a:pPr lvl="0">
                  <a:defRPr sz="1050" b="0" i="0">
                    <a:solidFill>
                      <a:srgbClr val="000000"/>
                    </a:solidFill>
                    <a:latin typeface="+mn-lt"/>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('Liquidity + Balance Sheet'!$AN$5:$AS$5,'Liquidity + Balance Sheet'!$AW$5,'Liquidity + Balance Sheet'!$BA$5:$BB$5)</c:f>
              <c:strCache>
                <c:ptCount val="9"/>
                <c:pt idx="0">
                  <c:v>2018</c:v>
                </c:pt>
                <c:pt idx="1">
                  <c:v>2019</c:v>
                </c:pt>
                <c:pt idx="2">
                  <c:v>2020</c:v>
                </c:pt>
                <c:pt idx="3">
                  <c:v>2021</c:v>
                </c:pt>
                <c:pt idx="4">
                  <c:v>2022</c:v>
                </c:pt>
                <c:pt idx="5">
                  <c:v>2023</c:v>
                </c:pt>
                <c:pt idx="6">
                  <c:v>2024</c:v>
                </c:pt>
                <c:pt idx="7">
                  <c:v>2025</c:v>
                </c:pt>
                <c:pt idx="8">
                  <c:v>1Q2026</c:v>
                </c:pt>
              </c:strCache>
              <c:extLst/>
            </c:strRef>
          </c:cat>
          <c:val>
            <c:numRef>
              <c:f>('Liquidity + Balance Sheet'!$AN$6:$AS$6,'Liquidity + Balance Sheet'!$AW$6,'Liquidity + Balance Sheet'!$BA$6:$BB$6)</c:f>
              <c:numCache>
                <c:formatCode>0%</c:formatCode>
                <c:ptCount val="9"/>
                <c:pt idx="0">
                  <c:v>1.5053217201806894</c:v>
                </c:pt>
                <c:pt idx="1">
                  <c:v>1.411469332006918</c:v>
                </c:pt>
                <c:pt idx="2">
                  <c:v>1.394977232696043</c:v>
                </c:pt>
                <c:pt idx="3">
                  <c:v>1.602002734788869</c:v>
                </c:pt>
                <c:pt idx="4">
                  <c:v>1.6823902705597185</c:v>
                </c:pt>
                <c:pt idx="5">
                  <c:v>2.0319769932865048</c:v>
                </c:pt>
                <c:pt idx="6">
                  <c:v>3.261290086323541</c:v>
                </c:pt>
                <c:pt idx="7">
                  <c:v>3.0858855624646546</c:v>
                </c:pt>
                <c:pt idx="8">
                  <c:v>2.9760580503447547</c:v>
                </c:pt>
              </c:numCache>
              <c:extLst/>
            </c:numRef>
          </c:val>
          <c:smooth val="0"/>
          <c:extLst>
            <c:ext xmlns:c16="http://schemas.microsoft.com/office/drawing/2014/chart" uri="{C3380CC4-5D6E-409C-BE32-E72D297353CC}">
              <c16:uniqueId val="{00000000-7417-49D8-9220-39553DE66152}"/>
            </c:ext>
          </c:extLst>
        </c:ser>
        <c:ser>
          <c:idx val="1"/>
          <c:order val="1"/>
          <c:tx>
            <c:strRef>
              <c:f>'Liquidity + Balance Sheet'!$A$7</c:f>
              <c:strCache>
                <c:ptCount val="1"/>
                <c:pt idx="0">
                  <c:v>Quick Ratio</c:v>
                </c:pt>
              </c:strCache>
            </c:strRef>
          </c:tx>
          <c:spPr>
            <a:ln w="31750" cmpd="sng">
              <a:solidFill>
                <a:srgbClr val="C73E91"/>
              </a:solidFill>
            </a:ln>
          </c:spPr>
          <c:marker>
            <c:symbol val="circle"/>
            <c:size val="5"/>
            <c:spPr>
              <a:solidFill>
                <a:srgbClr val="C73E91"/>
              </a:solidFill>
              <a:ln>
                <a:solidFill>
                  <a:srgbClr val="C73E91"/>
                </a:solidFill>
              </a:ln>
            </c:spPr>
          </c:marker>
          <c:dLbls>
            <c:dLbl>
              <c:idx val="6"/>
              <c:layout>
                <c:manualLayout>
                  <c:x val="-5.8843914097888583E-2"/>
                  <c:y val="-5.933400534511042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4410-49E7-803E-4D6363B56B68}"/>
                </c:ext>
              </c:extLst>
            </c:dLbl>
            <c:dLbl>
              <c:idx val="7"/>
              <c:layout>
                <c:manualLayout>
                  <c:x val="-5.3476775397712374E-2"/>
                  <c:y val="-6.429403027802306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4410-49E7-803E-4D6363B56B68}"/>
                </c:ext>
              </c:extLst>
            </c:dLbl>
            <c:dLbl>
              <c:idx val="8"/>
              <c:layout>
                <c:manualLayout>
                  <c:x val="-5.0793206047624273E-2"/>
                  <c:y val="-6.429403027802306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4410-49E7-803E-4D6363B56B68}"/>
                </c:ext>
              </c:extLst>
            </c:dLbl>
            <c:spPr>
              <a:noFill/>
              <a:ln>
                <a:noFill/>
              </a:ln>
              <a:effectLst/>
            </c:spPr>
            <c:txPr>
              <a:bodyPr/>
              <a:lstStyle/>
              <a:p>
                <a:pPr lvl="0">
                  <a:defRPr sz="1050" b="0" i="0">
                    <a:solidFill>
                      <a:srgbClr val="000000"/>
                    </a:solidFill>
                    <a:latin typeface="+mn-lt"/>
                  </a:defRPr>
                </a:pPr>
                <a:endParaRPr lang="en-US"/>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('Liquidity + Balance Sheet'!$AN$5:$AS$5,'Liquidity + Balance Sheet'!$AW$5,'Liquidity + Balance Sheet'!$BA$5:$BB$5)</c:f>
              <c:strCache>
                <c:ptCount val="9"/>
                <c:pt idx="0">
                  <c:v>2018</c:v>
                </c:pt>
                <c:pt idx="1">
                  <c:v>2019</c:v>
                </c:pt>
                <c:pt idx="2">
                  <c:v>2020</c:v>
                </c:pt>
                <c:pt idx="3">
                  <c:v>2021</c:v>
                </c:pt>
                <c:pt idx="4">
                  <c:v>2022</c:v>
                </c:pt>
                <c:pt idx="5">
                  <c:v>2023</c:v>
                </c:pt>
                <c:pt idx="6">
                  <c:v>2024</c:v>
                </c:pt>
                <c:pt idx="7">
                  <c:v>2025</c:v>
                </c:pt>
                <c:pt idx="8">
                  <c:v>1Q2026</c:v>
                </c:pt>
              </c:strCache>
              <c:extLst/>
            </c:strRef>
          </c:cat>
          <c:val>
            <c:numRef>
              <c:f>('Liquidity + Balance Sheet'!$AN$7:$AS$7,'Liquidity + Balance Sheet'!$AW$7,'Liquidity + Balance Sheet'!$BA$7:$BB$7)</c:f>
              <c:numCache>
                <c:formatCode>0%</c:formatCode>
                <c:ptCount val="9"/>
                <c:pt idx="0">
                  <c:v>0.39215138390166487</c:v>
                </c:pt>
                <c:pt idx="1">
                  <c:v>0.39282107387696985</c:v>
                </c:pt>
                <c:pt idx="2">
                  <c:v>0.3539264800320579</c:v>
                </c:pt>
                <c:pt idx="3">
                  <c:v>0.37378333589908452</c:v>
                </c:pt>
                <c:pt idx="4">
                  <c:v>0.45160345220461628</c:v>
                </c:pt>
                <c:pt idx="5">
                  <c:v>0.53996383377953805</c:v>
                </c:pt>
                <c:pt idx="6">
                  <c:v>1.0297409052427213</c:v>
                </c:pt>
                <c:pt idx="7">
                  <c:v>1.2223934658349547</c:v>
                </c:pt>
                <c:pt idx="8">
                  <c:v>1.01454019005556</c:v>
                </c:pt>
              </c:numCache>
              <c:extLst/>
            </c:numRef>
          </c:val>
          <c:smooth val="0"/>
          <c:extLst>
            <c:ext xmlns:c16="http://schemas.microsoft.com/office/drawing/2014/chart" uri="{C3380CC4-5D6E-409C-BE32-E72D297353CC}">
              <c16:uniqueId val="{00000001-7417-49D8-9220-39553DE66152}"/>
            </c:ext>
          </c:extLst>
        </c:ser>
        <c:ser>
          <c:idx val="2"/>
          <c:order val="2"/>
          <c:tx>
            <c:strRef>
              <c:f>'Liquidity + Balance Sheet'!$A$11</c:f>
              <c:strCache>
                <c:ptCount val="1"/>
                <c:pt idx="0">
                  <c:v>Deby Equity Ratio</c:v>
                </c:pt>
              </c:strCache>
            </c:strRef>
          </c:tx>
          <c:spPr>
            <a:ln>
              <a:solidFill>
                <a:srgbClr val="BFBFBF"/>
              </a:solidFill>
            </a:ln>
          </c:spPr>
          <c:marker>
            <c:spPr>
              <a:solidFill>
                <a:srgbClr val="BFBFBF"/>
              </a:solidFill>
              <a:ln>
                <a:solidFill>
                  <a:srgbClr val="BFBFBF"/>
                </a:solidFill>
              </a:ln>
            </c:spPr>
          </c:marker>
          <c:dLbls>
            <c:spPr>
              <a:noFill/>
              <a:ln>
                <a:noFill/>
              </a:ln>
              <a:effectLst/>
            </c:spPr>
            <c:txPr>
              <a:bodyPr wrap="square" lIns="38100" tIns="19050" rIns="38100" bIns="19050" anchor="ctr">
                <a:spAutoFit/>
              </a:bodyPr>
              <a:lstStyle/>
              <a:p>
                <a:pPr>
                  <a:defRPr sz="105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('Liquidity + Balance Sheet'!$AN$5:$AS$5,'Liquidity + Balance Sheet'!$AW$5,'Liquidity + Balance Sheet'!$BA$5:$BB$5)</c:f>
              <c:strCache>
                <c:ptCount val="9"/>
                <c:pt idx="0">
                  <c:v>2018</c:v>
                </c:pt>
                <c:pt idx="1">
                  <c:v>2019</c:v>
                </c:pt>
                <c:pt idx="2">
                  <c:v>2020</c:v>
                </c:pt>
                <c:pt idx="3">
                  <c:v>2021</c:v>
                </c:pt>
                <c:pt idx="4">
                  <c:v>2022</c:v>
                </c:pt>
                <c:pt idx="5">
                  <c:v>2023</c:v>
                </c:pt>
                <c:pt idx="6">
                  <c:v>2024</c:v>
                </c:pt>
                <c:pt idx="7">
                  <c:v>2025</c:v>
                </c:pt>
                <c:pt idx="8">
                  <c:v>1Q2026</c:v>
                </c:pt>
              </c:strCache>
              <c:extLst/>
            </c:strRef>
          </c:cat>
          <c:val>
            <c:numRef>
              <c:f>('Liquidity + Balance Sheet'!$AN$11:$AS$11,'Liquidity + Balance Sheet'!$AW$11,'Liquidity + Balance Sheet'!$BA$11:$BB$11)</c:f>
              <c:numCache>
                <c:formatCode>0%</c:formatCode>
                <c:ptCount val="9"/>
                <c:pt idx="0">
                  <c:v>1.2274290198585598</c:v>
                </c:pt>
                <c:pt idx="1">
                  <c:v>1.0732795161943549</c:v>
                </c:pt>
                <c:pt idx="2">
                  <c:v>0.82188322629776878</c:v>
                </c:pt>
                <c:pt idx="3">
                  <c:v>0.87401745289358457</c:v>
                </c:pt>
                <c:pt idx="4">
                  <c:v>0.78691481674059915</c:v>
                </c:pt>
                <c:pt idx="5">
                  <c:v>0.72609587934728159</c:v>
                </c:pt>
                <c:pt idx="6">
                  <c:v>0.64467099173244025</c:v>
                </c:pt>
                <c:pt idx="7">
                  <c:v>0.55046948377495608</c:v>
                </c:pt>
                <c:pt idx="8">
                  <c:v>0.55796870070881599</c:v>
                </c:pt>
              </c:numCache>
              <c:extLst/>
            </c:numRef>
          </c:val>
          <c:smooth val="0"/>
          <c:extLst>
            <c:ext xmlns:c16="http://schemas.microsoft.com/office/drawing/2014/chart" uri="{C3380CC4-5D6E-409C-BE32-E72D297353CC}">
              <c16:uniqueId val="{00000002-7417-49D8-9220-39553DE66152}"/>
            </c:ext>
          </c:extLst>
        </c:ser>
        <c:dLbls>
          <c:showLegendKey val="0"/>
          <c:showVal val="0"/>
          <c:showCatName val="0"/>
          <c:showSerName val="0"/>
          <c:showPercent val="0"/>
          <c:showBubbleSize val="0"/>
        </c:dLbls>
        <c:marker val="1"/>
        <c:smooth val="0"/>
        <c:axId val="507283160"/>
        <c:axId val="507282376"/>
      </c:lineChart>
      <c:catAx>
        <c:axId val="507283160"/>
        <c:scaling>
          <c:orientation val="minMax"/>
        </c:scaling>
        <c:delete val="0"/>
        <c:axPos val="b"/>
        <c:title>
          <c:tx>
            <c:rich>
              <a:bodyPr/>
              <a:lstStyle/>
              <a:p>
                <a:pPr lvl="0">
                  <a:defRPr b="0">
                    <a:solidFill>
                      <a:srgbClr val="000000"/>
                    </a:solidFill>
                    <a:latin typeface="+mn-lt"/>
                  </a:defRPr>
                </a:pPr>
                <a:endParaRPr lang="en-US"/>
              </a:p>
            </c:rich>
          </c:tx>
          <c:overlay val="0"/>
        </c:title>
        <c:numFmt formatCode="General" sourceLinked="1"/>
        <c:majorTickMark val="out"/>
        <c:minorTickMark val="none"/>
        <c:tickLblPos val="nextTo"/>
        <c:spPr>
          <a:ln>
            <a:solidFill>
              <a:schemeClr val="tx1"/>
            </a:solidFill>
          </a:ln>
        </c:spPr>
        <c:txPr>
          <a:bodyPr/>
          <a:lstStyle/>
          <a:p>
            <a:pPr lvl="0">
              <a:defRPr sz="900" b="0" i="0">
                <a:solidFill>
                  <a:srgbClr val="000000"/>
                </a:solidFill>
                <a:latin typeface="+mn-lt"/>
              </a:defRPr>
            </a:pPr>
            <a:endParaRPr lang="en-US"/>
          </a:p>
        </c:txPr>
        <c:crossAx val="507282376"/>
        <c:crosses val="autoZero"/>
        <c:auto val="1"/>
        <c:lblAlgn val="ctr"/>
        <c:lblOffset val="100"/>
        <c:noMultiLvlLbl val="1"/>
      </c:catAx>
      <c:valAx>
        <c:axId val="507282376"/>
        <c:scaling>
          <c:orientation val="minMax"/>
        </c:scaling>
        <c:delete val="1"/>
        <c:axPos val="l"/>
        <c:title>
          <c:tx>
            <c:rich>
              <a:bodyPr/>
              <a:lstStyle/>
              <a:p>
                <a:pPr lvl="0">
                  <a:defRPr b="0">
                    <a:solidFill>
                      <a:srgbClr val="000000"/>
                    </a:solidFill>
                    <a:latin typeface="+mn-lt"/>
                  </a:defRPr>
                </a:pPr>
                <a:endParaRPr lang="en-US"/>
              </a:p>
            </c:rich>
          </c:tx>
          <c:overlay val="0"/>
        </c:title>
        <c:numFmt formatCode="0%" sourceLinked="1"/>
        <c:majorTickMark val="out"/>
        <c:minorTickMark val="none"/>
        <c:tickLblPos val="nextTo"/>
        <c:crossAx val="507283160"/>
        <c:crosses val="autoZero"/>
        <c:crossBetween val="between"/>
      </c:valAx>
    </c:plotArea>
    <c:legend>
      <c:legendPos val="b"/>
      <c:overlay val="0"/>
      <c:txPr>
        <a:bodyPr/>
        <a:lstStyle/>
        <a:p>
          <a:pPr>
            <a:defRPr sz="1200"/>
          </a:pPr>
          <a:endParaRPr lang="en-US"/>
        </a:p>
      </c:txPr>
    </c:legend>
    <c:plotVisOnly val="1"/>
    <c:dispBlanksAs val="zero"/>
    <c:showDLblsOverMax val="1"/>
  </c:chart>
  <c:spPr>
    <a:noFill/>
    <a:ln>
      <a:noFill/>
    </a:ln>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6680948156186118E-2"/>
          <c:y val="4.8799197415633627E-2"/>
          <c:w val="0.94235851067099929"/>
          <c:h val="0.74680587071461302"/>
        </c:manualLayout>
      </c:layout>
      <c:barChart>
        <c:barDir val="col"/>
        <c:grouping val="clustered"/>
        <c:varyColors val="0"/>
        <c:ser>
          <c:idx val="0"/>
          <c:order val="0"/>
          <c:tx>
            <c:strRef>
              <c:f>'Consolidated Income Statement'!$CU$22</c:f>
              <c:strCache>
                <c:ptCount val="1"/>
                <c:pt idx="0">
                  <c:v> Debt to EBITDA </c:v>
                </c:pt>
              </c:strCache>
            </c:strRef>
          </c:tx>
          <c:spPr>
            <a:solidFill>
              <a:srgbClr val="6692C3"/>
            </a:solidFill>
            <a:ln>
              <a:noFill/>
            </a:ln>
            <a:effectLst/>
          </c:spPr>
          <c:invertIfNegative val="0"/>
          <c:dLbls>
            <c:dLbl>
              <c:idx val="464"/>
              <c:layout>
                <c:manualLayout>
                  <c:x val="-1.0150586171684492E-16"/>
                  <c:y val="8.1842552972109087E-2"/>
                </c:manualLayout>
              </c:layout>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C27-48EB-A90A-96A8AA2E712C}"/>
                </c:ext>
              </c:extLst>
            </c:dLbl>
            <c:dLbl>
              <c:idx val="465"/>
              <c:layout>
                <c:manualLayout>
                  <c:x val="0"/>
                  <c:y val="9.4789559713690658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BC27-48EB-A90A-96A8AA2E712C}"/>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('Consolidated Income Statement'!$CW$21:$DA$21,'Consolidated Income Statement'!$DC$21,'Consolidated Income Statement'!$DF$21,'Consolidated Income Statement'!$DK$21,'Consolidated Income Statement'!$DP$21:$DQ$21)</c:f>
              <c:strCache>
                <c:ptCount val="9"/>
                <c:pt idx="0">
                  <c:v>2018</c:v>
                </c:pt>
                <c:pt idx="1">
                  <c:v>2019</c:v>
                </c:pt>
                <c:pt idx="2">
                  <c:v>2020</c:v>
                </c:pt>
                <c:pt idx="3">
                  <c:v>2021</c:v>
                </c:pt>
                <c:pt idx="4">
                  <c:v>2022</c:v>
                </c:pt>
                <c:pt idx="5">
                  <c:v>2023</c:v>
                </c:pt>
                <c:pt idx="6">
                  <c:v>2024</c:v>
                </c:pt>
                <c:pt idx="7">
                  <c:v>2025</c:v>
                </c:pt>
                <c:pt idx="8">
                  <c:v>1Q2026</c:v>
                </c:pt>
              </c:strCache>
              <c:extLst/>
            </c:strRef>
          </c:cat>
          <c:val>
            <c:numRef>
              <c:f>('Consolidated Income Statement'!$CW$22:$DA$22,'Consolidated Income Statement'!$DC$22,'Consolidated Income Statement'!$DF$22,'Consolidated Income Statement'!$DK$22,'Consolidated Income Statement'!$DP$22:$DQ$22)</c:f>
              <c:numCache>
                <c:formatCode>_(* #,##0.0_);_(* \(#,##0.0\);_(* "-"??_);_(@_)</c:formatCode>
                <c:ptCount val="9"/>
                <c:pt idx="0">
                  <c:v>8.1025149884982532</c:v>
                </c:pt>
                <c:pt idx="1">
                  <c:v>5.4379882732662521</c:v>
                </c:pt>
                <c:pt idx="2">
                  <c:v>6.2170522944893252</c:v>
                </c:pt>
                <c:pt idx="3">
                  <c:v>3.4582974193096776</c:v>
                </c:pt>
                <c:pt idx="4">
                  <c:v>4.6053141781550186</c:v>
                </c:pt>
                <c:pt idx="5" formatCode="_-* #,##0.0_-;\-* #,##0.0_-;_-* &quot;-&quot;??_-;_-@">
                  <c:v>3.3539120415748185</c:v>
                </c:pt>
                <c:pt idx="6" formatCode="_-* #,##0.0_-;\-* #,##0.0_-;_-* &quot;-&quot;??_-;_-@">
                  <c:v>3.1962686823907558</c:v>
                </c:pt>
                <c:pt idx="7" formatCode="_-* #,##0.0_-;\-* #,##0.0_-;_-* &quot;-&quot;??_-;_-@">
                  <c:v>3.1651325844336426</c:v>
                </c:pt>
                <c:pt idx="8" formatCode="_-* #,##0.0_-;\-* #,##0.0_-;_-* &quot;-&quot;??_-;_-@">
                  <c:v>4.7269215987701765</c:v>
                </c:pt>
              </c:numCache>
              <c:extLst/>
            </c:numRef>
          </c:val>
          <c:extLst>
            <c:ext xmlns:c16="http://schemas.microsoft.com/office/drawing/2014/chart" uri="{C3380CC4-5D6E-409C-BE32-E72D297353CC}">
              <c16:uniqueId val="{00000002-BC27-48EB-A90A-96A8AA2E712C}"/>
            </c:ext>
          </c:extLst>
        </c:ser>
        <c:dLbls>
          <c:dLblPos val="outEnd"/>
          <c:showLegendKey val="0"/>
          <c:showVal val="1"/>
          <c:showCatName val="0"/>
          <c:showSerName val="0"/>
          <c:showPercent val="0"/>
          <c:showBubbleSize val="0"/>
        </c:dLbls>
        <c:gapWidth val="61"/>
        <c:axId val="507256112"/>
        <c:axId val="507255720"/>
        <c:extLst>
          <c:ext xmlns:c15="http://schemas.microsoft.com/office/drawing/2012/chart" uri="{02D57815-91ED-43cb-92C2-25804820EDAC}">
            <c15:filteredBarSeries>
              <c15:ser>
                <c:idx val="2"/>
                <c:order val="2"/>
                <c:tx>
                  <c:strRef>
                    <c:extLst>
                      <c:ext uri="{02D57815-91ED-43cb-92C2-25804820EDAC}">
                        <c15:formulaRef>
                          <c15:sqref>'Consolidated Income Statement'!$CU$24</c15:sqref>
                        </c15:formulaRef>
                      </c:ext>
                    </c:extLst>
                    <c:strCache>
                      <c:ptCount val="1"/>
                      <c:pt idx="0">
                        <c:v> ROE </c:v>
                      </c:pt>
                    </c:strCache>
                  </c:strRef>
                </c:tx>
                <c:spPr>
                  <a:solidFill>
                    <a:srgbClr val="F7C9C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c:ext uri="{02D57815-91ED-43cb-92C2-25804820EDAC}">
                        <c15:formulaRef>
                          <c15:sqref>('Consolidated Income Statement'!$CW$21:$DA$21,'Consolidated Income Statement'!$DC$21,'Consolidated Income Statement'!$DF$21,'Consolidated Income Statement'!$DK$21,'Consolidated Income Statement'!$DP$21:$DQ$21)</c15:sqref>
                        </c15:formulaRef>
                      </c:ext>
                    </c:extLst>
                    <c:strCache>
                      <c:ptCount val="9"/>
                      <c:pt idx="0">
                        <c:v>2018</c:v>
                      </c:pt>
                      <c:pt idx="1">
                        <c:v>2019</c:v>
                      </c:pt>
                      <c:pt idx="2">
                        <c:v>2020</c:v>
                      </c:pt>
                      <c:pt idx="3">
                        <c:v>2021</c:v>
                      </c:pt>
                      <c:pt idx="4">
                        <c:v>2022</c:v>
                      </c:pt>
                      <c:pt idx="5">
                        <c:v>2023</c:v>
                      </c:pt>
                      <c:pt idx="6">
                        <c:v>2024</c:v>
                      </c:pt>
                      <c:pt idx="7">
                        <c:v>2025</c:v>
                      </c:pt>
                      <c:pt idx="8">
                        <c:v>1Q2026</c:v>
                      </c:pt>
                    </c:strCache>
                  </c:strRef>
                </c:cat>
                <c:val>
                  <c:numRef>
                    <c:extLst>
                      <c:ext uri="{02D57815-91ED-43cb-92C2-25804820EDAC}">
                        <c15:formulaRef>
                          <c15:sqref>'Consolidated Income Statement'!$CW$24:$CZ$24</c15:sqref>
                        </c15:formulaRef>
                      </c:ext>
                    </c:extLst>
                    <c:numCache>
                      <c:formatCode>0.0%</c:formatCode>
                      <c:ptCount val="4"/>
                      <c:pt idx="0">
                        <c:v>1.6717491508518579E-2</c:v>
                      </c:pt>
                      <c:pt idx="1">
                        <c:v>5.9925163734584584E-2</c:v>
                      </c:pt>
                      <c:pt idx="2">
                        <c:v>4.9992725644263554E-2</c:v>
                      </c:pt>
                      <c:pt idx="3">
                        <c:v>0.12854775121507236</c:v>
                      </c:pt>
                    </c:numCache>
                  </c:numRef>
                </c:val>
                <c:extLst>
                  <c:ext xmlns:c16="http://schemas.microsoft.com/office/drawing/2014/chart" uri="{C3380CC4-5D6E-409C-BE32-E72D297353CC}">
                    <c16:uniqueId val="{00000006-BC27-48EB-A90A-96A8AA2E712C}"/>
                  </c:ext>
                </c:extLst>
              </c15:ser>
            </c15:filteredBarSeries>
          </c:ext>
        </c:extLst>
      </c:barChart>
      <c:lineChart>
        <c:grouping val="standard"/>
        <c:varyColors val="0"/>
        <c:ser>
          <c:idx val="1"/>
          <c:order val="1"/>
          <c:tx>
            <c:strRef>
              <c:f>'Consolidated Income Statement'!$CU$23</c:f>
              <c:strCache>
                <c:ptCount val="1"/>
                <c:pt idx="0">
                  <c:v> EBITDA to Interest </c:v>
                </c:pt>
              </c:strCache>
            </c:strRef>
          </c:tx>
          <c:spPr>
            <a:ln w="28575" cap="rnd">
              <a:solidFill>
                <a:srgbClr val="DA3684"/>
              </a:solidFill>
              <a:round/>
            </a:ln>
            <a:effectLst/>
          </c:spPr>
          <c:marker>
            <c:symbol val="circle"/>
            <c:size val="5"/>
            <c:spPr>
              <a:solidFill>
                <a:srgbClr val="DA3684"/>
              </a:solidFill>
              <a:ln w="9525">
                <a:solidFill>
                  <a:srgbClr val="DA3684"/>
                </a:solidFill>
              </a:ln>
              <a:effectLst/>
            </c:spPr>
          </c:marker>
          <c:dLbls>
            <c:dLbl>
              <c:idx val="4"/>
              <c:layout>
                <c:manualLayout>
                  <c:x val="-4.1839445588149268E-2"/>
                  <c:y val="5.322866133473187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BC27-48EB-A90A-96A8AA2E712C}"/>
                </c:ext>
              </c:extLst>
            </c:dLbl>
            <c:dLbl>
              <c:idx val="465"/>
              <c:layout>
                <c:manualLayout>
                  <c:x val="-4.2057685069466291E-2"/>
                  <c:y val="-5.920802203297486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BC27-48EB-A90A-96A8AA2E712C}"/>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lumMod val="75000"/>
                        <a:lumOff val="25000"/>
                      </a:schemeClr>
                    </a:solidFill>
                    <a:latin typeface="+mn-lt"/>
                    <a:ea typeface="+mn-ea"/>
                    <a:cs typeface="+mn-cs"/>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('Consolidated Income Statement'!$CW$21:$DA$21,'Consolidated Income Statement'!$DC$21,'Consolidated Income Statement'!$DF$21,'Consolidated Income Statement'!$DK$21,'Consolidated Income Statement'!$DP$21:$DQ$21)</c:f>
              <c:strCache>
                <c:ptCount val="9"/>
                <c:pt idx="0">
                  <c:v>2018</c:v>
                </c:pt>
                <c:pt idx="1">
                  <c:v>2019</c:v>
                </c:pt>
                <c:pt idx="2">
                  <c:v>2020</c:v>
                </c:pt>
                <c:pt idx="3">
                  <c:v>2021</c:v>
                </c:pt>
                <c:pt idx="4">
                  <c:v>2022</c:v>
                </c:pt>
                <c:pt idx="5">
                  <c:v>2023</c:v>
                </c:pt>
                <c:pt idx="6">
                  <c:v>2024</c:v>
                </c:pt>
                <c:pt idx="7">
                  <c:v>2025</c:v>
                </c:pt>
                <c:pt idx="8">
                  <c:v>1Q2026</c:v>
                </c:pt>
              </c:strCache>
              <c:extLst/>
            </c:strRef>
          </c:cat>
          <c:val>
            <c:numRef>
              <c:f>('Consolidated Income Statement'!$CW$23:$DA$23,'Consolidated Income Statement'!$DC$23,'Consolidated Income Statement'!$DF$23,'Consolidated Income Statement'!$DK$23,'Consolidated Income Statement'!$DP$23:$DQ$23)</c:f>
              <c:numCache>
                <c:formatCode>_(* #,##0.0_);_(* \(#,##0.0\);_(* "-"??_);_(@_)</c:formatCode>
                <c:ptCount val="9"/>
                <c:pt idx="0">
                  <c:v>1.7158107787873962</c:v>
                </c:pt>
                <c:pt idx="1">
                  <c:v>2.3372274768319481</c:v>
                </c:pt>
                <c:pt idx="2">
                  <c:v>2.1439143457289558</c:v>
                </c:pt>
                <c:pt idx="3">
                  <c:v>5.4826324049994843</c:v>
                </c:pt>
                <c:pt idx="4">
                  <c:v>3.5277816522536165</c:v>
                </c:pt>
                <c:pt idx="5" formatCode="_-* #,##0.0_-;\-* #,##0.0_-;_-* &quot;-&quot;??_-;_-@">
                  <c:v>4.215368363488416</c:v>
                </c:pt>
                <c:pt idx="6" formatCode="0.0">
                  <c:v>4.8253348637777949</c:v>
                </c:pt>
                <c:pt idx="7" formatCode="0.0">
                  <c:v>4.8369388845586325</c:v>
                </c:pt>
                <c:pt idx="8" formatCode="_-* #,##0.0_-;\-* #,##0.0_-;_-* &quot;-&quot;??_-;_-@">
                  <c:v>3.5641582197121364</c:v>
                </c:pt>
              </c:numCache>
              <c:extLst/>
            </c:numRef>
          </c:val>
          <c:smooth val="0"/>
          <c:extLst>
            <c:ext xmlns:c16="http://schemas.microsoft.com/office/drawing/2014/chart" uri="{C3380CC4-5D6E-409C-BE32-E72D297353CC}">
              <c16:uniqueId val="{00000005-BC27-48EB-A90A-96A8AA2E712C}"/>
            </c:ext>
          </c:extLst>
        </c:ser>
        <c:dLbls>
          <c:showLegendKey val="0"/>
          <c:showVal val="1"/>
          <c:showCatName val="0"/>
          <c:showSerName val="0"/>
          <c:showPercent val="0"/>
          <c:showBubbleSize val="0"/>
        </c:dLbls>
        <c:marker val="1"/>
        <c:smooth val="0"/>
        <c:axId val="507256112"/>
        <c:axId val="507255720"/>
      </c:lineChart>
      <c:catAx>
        <c:axId val="507256112"/>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07255720"/>
        <c:crosses val="autoZero"/>
        <c:auto val="1"/>
        <c:lblAlgn val="ctr"/>
        <c:lblOffset val="100"/>
        <c:noMultiLvlLbl val="0"/>
      </c:catAx>
      <c:valAx>
        <c:axId val="507255720"/>
        <c:scaling>
          <c:orientation val="minMax"/>
        </c:scaling>
        <c:delete val="1"/>
        <c:axPos val="l"/>
        <c:numFmt formatCode="_(* #,##0.0_);_(* \(#,##0.0\);_(* &quot;-&quot;??_);_(@_)" sourceLinked="1"/>
        <c:majorTickMark val="out"/>
        <c:minorTickMark val="none"/>
        <c:tickLblPos val="nextTo"/>
        <c:crossAx val="507256112"/>
        <c:crosses val="autoZero"/>
        <c:crossBetween val="between"/>
      </c:valAx>
      <c:spPr>
        <a:noFill/>
        <a:ln>
          <a:noFill/>
        </a:ln>
        <a:effectLst/>
      </c:spPr>
    </c:plotArea>
    <c:legend>
      <c:legendPos val="b"/>
      <c:layout>
        <c:manualLayout>
          <c:xMode val="edge"/>
          <c:yMode val="edge"/>
          <c:x val="1.540042812647362E-2"/>
          <c:y val="0.83738261883931175"/>
          <c:w val="0.96919914374705285"/>
          <c:h val="0.13483960338291046"/>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2.9709579818922558E-2"/>
          <c:y val="5.375400750170458E-2"/>
          <c:w val="0.94058084036215484"/>
          <c:h val="0.83288236914727753"/>
        </c:manualLayout>
      </c:layout>
      <c:barChart>
        <c:barDir val="col"/>
        <c:grouping val="clustered"/>
        <c:varyColors val="0"/>
        <c:ser>
          <c:idx val="0"/>
          <c:order val="0"/>
          <c:tx>
            <c:strRef>
              <c:f>'Consolidated Income Statement'!$CP$29</c:f>
              <c:strCache>
                <c:ptCount val="1"/>
                <c:pt idx="0">
                  <c:v> Dividend Yield </c:v>
                </c:pt>
              </c:strCache>
            </c:strRef>
          </c:tx>
          <c:spPr>
            <a:solidFill>
              <a:srgbClr val="00CCF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('Consolidated Income Statement'!$CQ$21:$CV$21,'Consolidated Income Statement'!$CX$21:$DA$21,'Consolidated Income Statement'!$DF$21,'Consolidated Income Statement'!$DH$21)</c:f>
              <c:strCache>
                <c:ptCount val="9"/>
                <c:pt idx="0">
                  <c:v>2017</c:v>
                </c:pt>
                <c:pt idx="1">
                  <c:v>2018</c:v>
                </c:pt>
                <c:pt idx="2">
                  <c:v>2019</c:v>
                </c:pt>
                <c:pt idx="3">
                  <c:v>2020</c:v>
                </c:pt>
                <c:pt idx="4">
                  <c:v>2021</c:v>
                </c:pt>
                <c:pt idx="5">
                  <c:v>2022</c:v>
                </c:pt>
                <c:pt idx="6">
                  <c:v>2023</c:v>
                </c:pt>
                <c:pt idx="7">
                  <c:v>2024</c:v>
                </c:pt>
                <c:pt idx="8">
                  <c:v>1H2025</c:v>
                </c:pt>
              </c:strCache>
              <c:extLst/>
            </c:strRef>
          </c:cat>
          <c:val>
            <c:numRef>
              <c:f>('Consolidated Income Statement'!$CQ$29:$CV$29,'Consolidated Income Statement'!$CX$29:$DA$29,'Consolidated Income Statement'!$DF$29,'Consolidated Income Statement'!$DH$29)</c:f>
              <c:numCache>
                <c:formatCode>General</c:formatCode>
                <c:ptCount val="9"/>
                <c:pt idx="0" formatCode="0.0%">
                  <c:v>6.4999999999999997E-3</c:v>
                </c:pt>
                <c:pt idx="4" formatCode="0.0%">
                  <c:v>1.9400000000000001E-2</c:v>
                </c:pt>
                <c:pt idx="5" formatCode="0.0%">
                  <c:v>3.2599999999999997E-2</c:v>
                </c:pt>
                <c:pt idx="6" formatCode="0.0%">
                  <c:v>2.3E-2</c:v>
                </c:pt>
                <c:pt idx="7" formatCode="0.00%">
                  <c:v>5.2999999999999999E-2</c:v>
                </c:pt>
                <c:pt idx="8" formatCode="0.00%">
                  <c:v>5.9700000000000003E-2</c:v>
                </c:pt>
              </c:numCache>
              <c:extLst/>
            </c:numRef>
          </c:val>
          <c:extLst>
            <c:ext xmlns:c16="http://schemas.microsoft.com/office/drawing/2014/chart" uri="{C3380CC4-5D6E-409C-BE32-E72D297353CC}">
              <c16:uniqueId val="{00000000-BD15-4C50-AEC6-BD96E16E18E1}"/>
            </c:ext>
          </c:extLst>
        </c:ser>
        <c:dLbls>
          <c:dLblPos val="outEnd"/>
          <c:showLegendKey val="0"/>
          <c:showVal val="1"/>
          <c:showCatName val="0"/>
          <c:showSerName val="0"/>
          <c:showPercent val="0"/>
          <c:showBubbleSize val="0"/>
        </c:dLbls>
        <c:gapWidth val="100"/>
        <c:overlap val="-27"/>
        <c:axId val="666289455"/>
        <c:axId val="666291535"/>
      </c:barChart>
      <c:catAx>
        <c:axId val="66628945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66291535"/>
        <c:crosses val="autoZero"/>
        <c:auto val="1"/>
        <c:lblAlgn val="ctr"/>
        <c:lblOffset val="100"/>
        <c:noMultiLvlLbl val="0"/>
      </c:catAx>
      <c:valAx>
        <c:axId val="666291535"/>
        <c:scaling>
          <c:orientation val="minMax"/>
        </c:scaling>
        <c:delete val="1"/>
        <c:axPos val="l"/>
        <c:numFmt formatCode="0.0%" sourceLinked="1"/>
        <c:majorTickMark val="none"/>
        <c:minorTickMark val="none"/>
        <c:tickLblPos val="nextTo"/>
        <c:crossAx val="666289455"/>
        <c:crosses val="autoZero"/>
        <c:crossBetween val="between"/>
      </c:valAx>
    </c:plotArea>
    <c:plotVisOnly val="1"/>
    <c:dispBlanksAs val="gap"/>
    <c:showDLblsOverMax val="0"/>
    <c:extLst/>
  </c:chart>
  <c:txPr>
    <a:bodyPr/>
    <a:lstStyle/>
    <a:p>
      <a:pPr>
        <a:defRPr/>
      </a:pPr>
      <a:endParaRPr lang="en-US"/>
    </a:p>
  </c:txPr>
  <c:externalData r:id="rId2">
    <c:autoUpdate val="0"/>
  </c:externalData>
  <c:userShapes r:id="rId3"/>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2099631908998823E-2"/>
          <c:y val="0.1056620584396543"/>
          <c:w val="0.85587943349157791"/>
          <c:h val="0.66250286793075042"/>
        </c:manualLayout>
      </c:layout>
      <c:lineChart>
        <c:grouping val="standard"/>
        <c:varyColors val="0"/>
        <c:ser>
          <c:idx val="0"/>
          <c:order val="0"/>
          <c:tx>
            <c:strRef>
              <c:f>'Consolidated Income Statement'!$CU$24</c:f>
              <c:strCache>
                <c:ptCount val="1"/>
                <c:pt idx="0">
                  <c:v> ROE </c:v>
                </c:pt>
              </c:strCache>
            </c:strRef>
          </c:tx>
          <c:spPr>
            <a:ln w="28575" cap="rnd">
              <a:solidFill>
                <a:srgbClr val="068EDC"/>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('Consolidated Income Statement'!$CW$21:$DA$21,'Consolidated Income Statement'!$DD$21,'Consolidated Income Statement'!$DK$21,'Consolidated Income Statement'!$DP$21:$DQ$21)</c:f>
              <c:strCache>
                <c:ptCount val="8"/>
                <c:pt idx="0">
                  <c:v>2018</c:v>
                </c:pt>
                <c:pt idx="1">
                  <c:v>2019</c:v>
                </c:pt>
                <c:pt idx="2">
                  <c:v>2020</c:v>
                </c:pt>
                <c:pt idx="3">
                  <c:v>2021</c:v>
                </c:pt>
                <c:pt idx="4">
                  <c:v>2022</c:v>
                </c:pt>
                <c:pt idx="5">
                  <c:v>2024</c:v>
                </c:pt>
                <c:pt idx="6">
                  <c:v>2025</c:v>
                </c:pt>
                <c:pt idx="7">
                  <c:v>1Q2026</c:v>
                </c:pt>
              </c:strCache>
              <c:extLst/>
            </c:strRef>
          </c:cat>
          <c:val>
            <c:numRef>
              <c:f>('Consolidated Income Statement'!$CW$24:$DA$24,'Consolidated Income Statement'!$DD$24,'Consolidated Income Statement'!$DK$24,'Consolidated Income Statement'!$DP$24:$DQ$24)</c:f>
              <c:numCache>
                <c:formatCode>0.0%</c:formatCode>
                <c:ptCount val="8"/>
                <c:pt idx="0">
                  <c:v>1.6717491508518579E-2</c:v>
                </c:pt>
                <c:pt idx="1">
                  <c:v>5.9925163734584584E-2</c:v>
                </c:pt>
                <c:pt idx="2">
                  <c:v>4.9992725644263554E-2</c:v>
                </c:pt>
                <c:pt idx="3">
                  <c:v>0.12854775121507236</c:v>
                </c:pt>
                <c:pt idx="4">
                  <c:v>7.3795733417621023E-2</c:v>
                </c:pt>
                <c:pt idx="5">
                  <c:v>0.10508926470247114</c:v>
                </c:pt>
                <c:pt idx="6">
                  <c:v>9.4162206199184667E-2</c:v>
                </c:pt>
                <c:pt idx="7">
                  <c:v>5.3762810473390786E-2</c:v>
                </c:pt>
              </c:numCache>
              <c:extLst/>
            </c:numRef>
          </c:val>
          <c:smooth val="0"/>
          <c:extLst>
            <c:ext xmlns:c16="http://schemas.microsoft.com/office/drawing/2014/chart" uri="{C3380CC4-5D6E-409C-BE32-E72D297353CC}">
              <c16:uniqueId val="{00000000-9E4E-4E6B-80DF-167BE24DDE6E}"/>
            </c:ext>
          </c:extLst>
        </c:ser>
        <c:ser>
          <c:idx val="1"/>
          <c:order val="1"/>
          <c:tx>
            <c:strRef>
              <c:f>'Consolidated Income Statement'!$CU$25</c:f>
              <c:strCache>
                <c:ptCount val="1"/>
                <c:pt idx="0">
                  <c:v> ROA </c:v>
                </c:pt>
              </c:strCache>
            </c:strRef>
          </c:tx>
          <c:spPr>
            <a:ln w="28575" cap="rnd">
              <a:solidFill>
                <a:srgbClr val="C73E91"/>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('Consolidated Income Statement'!$CW$21:$DA$21,'Consolidated Income Statement'!$DD$21,'Consolidated Income Statement'!$DK$21,'Consolidated Income Statement'!$DP$21:$DQ$21)</c:f>
              <c:strCache>
                <c:ptCount val="8"/>
                <c:pt idx="0">
                  <c:v>2018</c:v>
                </c:pt>
                <c:pt idx="1">
                  <c:v>2019</c:v>
                </c:pt>
                <c:pt idx="2">
                  <c:v>2020</c:v>
                </c:pt>
                <c:pt idx="3">
                  <c:v>2021</c:v>
                </c:pt>
                <c:pt idx="4">
                  <c:v>2022</c:v>
                </c:pt>
                <c:pt idx="5">
                  <c:v>2024</c:v>
                </c:pt>
                <c:pt idx="6">
                  <c:v>2025</c:v>
                </c:pt>
                <c:pt idx="7">
                  <c:v>1Q2026</c:v>
                </c:pt>
              </c:strCache>
              <c:extLst/>
            </c:strRef>
          </c:cat>
          <c:val>
            <c:numRef>
              <c:f>('Consolidated Income Statement'!$CW$25:$DA$25,'Consolidated Income Statement'!$DD$25,'Consolidated Income Statement'!$DK$25,'Consolidated Income Statement'!$DP$25:$DQ$25)</c:f>
              <c:numCache>
                <c:formatCode>0.0%</c:formatCode>
                <c:ptCount val="8"/>
                <c:pt idx="0">
                  <c:v>7.5052858517485463E-3</c:v>
                </c:pt>
                <c:pt idx="1">
                  <c:v>2.8903562335184443E-2</c:v>
                </c:pt>
                <c:pt idx="2">
                  <c:v>2.8102513676285114E-2</c:v>
                </c:pt>
                <c:pt idx="3">
                  <c:v>6.8594746018286898E-2</c:v>
                </c:pt>
                <c:pt idx="4">
                  <c:v>4.1297846280231337E-2</c:v>
                </c:pt>
                <c:pt idx="5">
                  <c:v>6.3896831178236871E-2</c:v>
                </c:pt>
                <c:pt idx="6">
                  <c:v>6.0731415345193537E-2</c:v>
                </c:pt>
                <c:pt idx="7">
                  <c:v>3.4508273785558576E-2</c:v>
                </c:pt>
              </c:numCache>
              <c:extLst/>
            </c:numRef>
          </c:val>
          <c:smooth val="0"/>
          <c:extLst>
            <c:ext xmlns:c16="http://schemas.microsoft.com/office/drawing/2014/chart" uri="{C3380CC4-5D6E-409C-BE32-E72D297353CC}">
              <c16:uniqueId val="{00000001-9E4E-4E6B-80DF-167BE24DDE6E}"/>
            </c:ext>
          </c:extLst>
        </c:ser>
        <c:dLbls>
          <c:showLegendKey val="0"/>
          <c:showVal val="1"/>
          <c:showCatName val="0"/>
          <c:showSerName val="0"/>
          <c:showPercent val="0"/>
          <c:showBubbleSize val="0"/>
        </c:dLbls>
        <c:smooth val="0"/>
        <c:axId val="879422111"/>
        <c:axId val="879411711"/>
        <c:extLst>
          <c:ext xmlns:c15="http://schemas.microsoft.com/office/drawing/2012/chart" uri="{02D57815-91ED-43cb-92C2-25804820EDAC}">
            <c15:filteredLineSeries>
              <c15:ser>
                <c:idx val="2"/>
                <c:order val="2"/>
                <c:spPr>
                  <a:ln w="28575" cap="rnd">
                    <a:solidFill>
                      <a:schemeClr val="accent3"/>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c:ext uri="{02D57815-91ED-43cb-92C2-25804820EDAC}">
                        <c15:formulaRef>
                          <c15:sqref>('Consolidated Income Statement'!$CW$21:$DA$21,'Consolidated Income Statement'!$DD$21,'Consolidated Income Statement'!$DK$21,'Consolidated Income Statement'!$DP$21:$DQ$21)</c15:sqref>
                        </c15:formulaRef>
                      </c:ext>
                    </c:extLst>
                    <c:strCache>
                      <c:ptCount val="8"/>
                      <c:pt idx="0">
                        <c:v>2018</c:v>
                      </c:pt>
                      <c:pt idx="1">
                        <c:v>2019</c:v>
                      </c:pt>
                      <c:pt idx="2">
                        <c:v>2020</c:v>
                      </c:pt>
                      <c:pt idx="3">
                        <c:v>2021</c:v>
                      </c:pt>
                      <c:pt idx="4">
                        <c:v>2022</c:v>
                      </c:pt>
                      <c:pt idx="5">
                        <c:v>2024</c:v>
                      </c:pt>
                      <c:pt idx="6">
                        <c:v>2025</c:v>
                      </c:pt>
                      <c:pt idx="7">
                        <c:v>1Q2026</c:v>
                      </c:pt>
                    </c:strCache>
                  </c:strRef>
                </c:cat>
                <c:val>
                  <c:numLit>
                    <c:ptCount val="0"/>
                  </c:numLit>
                </c:val>
                <c:smooth val="0"/>
                <c:extLst>
                  <c:ext xmlns:c16="http://schemas.microsoft.com/office/drawing/2014/chart" uri="{C3380CC4-5D6E-409C-BE32-E72D297353CC}">
                    <c16:uniqueId val="{00000002-9E4E-4E6B-80DF-167BE24DDE6E}"/>
                  </c:ext>
                </c:extLst>
              </c15:ser>
            </c15:filteredLineSeries>
            <c15:filteredLineSeries>
              <c15:ser>
                <c:idx val="3"/>
                <c:order val="3"/>
                <c:spPr>
                  <a:ln w="28575" cap="rnd">
                    <a:solidFill>
                      <a:schemeClr val="accent4"/>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xmlns:c15="http://schemas.microsoft.com/office/drawing/2012/chart">
                      <c:ext xmlns:c15="http://schemas.microsoft.com/office/drawing/2012/chart" uri="{02D57815-91ED-43cb-92C2-25804820EDAC}">
                        <c15:formulaRef>
                          <c15:sqref>('Consolidated Income Statement'!$CW$21:$DA$21,'Consolidated Income Statement'!$DD$21,'Consolidated Income Statement'!$DK$21,'Consolidated Income Statement'!$DP$21:$DQ$21)</c15:sqref>
                        </c15:formulaRef>
                      </c:ext>
                    </c:extLst>
                    <c:strCache>
                      <c:ptCount val="8"/>
                      <c:pt idx="0">
                        <c:v>2018</c:v>
                      </c:pt>
                      <c:pt idx="1">
                        <c:v>2019</c:v>
                      </c:pt>
                      <c:pt idx="2">
                        <c:v>2020</c:v>
                      </c:pt>
                      <c:pt idx="3">
                        <c:v>2021</c:v>
                      </c:pt>
                      <c:pt idx="4">
                        <c:v>2022</c:v>
                      </c:pt>
                      <c:pt idx="5">
                        <c:v>2024</c:v>
                      </c:pt>
                      <c:pt idx="6">
                        <c:v>2025</c:v>
                      </c:pt>
                      <c:pt idx="7">
                        <c:v>1Q2026</c:v>
                      </c:pt>
                    </c:strCache>
                  </c:strRef>
                </c:cat>
                <c:val>
                  <c:numLit>
                    <c:ptCount val="0"/>
                  </c:numLit>
                </c:val>
                <c:smooth val="0"/>
                <c:extLst xmlns:c15="http://schemas.microsoft.com/office/drawing/2012/chart">
                  <c:ext xmlns:c16="http://schemas.microsoft.com/office/drawing/2014/chart" uri="{C3380CC4-5D6E-409C-BE32-E72D297353CC}">
                    <c16:uniqueId val="{00000003-9E4E-4E6B-80DF-167BE24DDE6E}"/>
                  </c:ext>
                </c:extLst>
              </c15:ser>
            </c15:filteredLineSeries>
            <c15:filteredLineSeries>
              <c15:ser>
                <c:idx val="4"/>
                <c:order val="4"/>
                <c:spPr>
                  <a:ln w="28575" cap="rnd">
                    <a:solidFill>
                      <a:schemeClr val="accent5"/>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xmlns:c15="http://schemas.microsoft.com/office/drawing/2012/chart">
                      <c:ext xmlns:c15="http://schemas.microsoft.com/office/drawing/2012/chart" uri="{02D57815-91ED-43cb-92C2-25804820EDAC}">
                        <c15:formulaRef>
                          <c15:sqref>('Consolidated Income Statement'!$CW$21:$DA$21,'Consolidated Income Statement'!$DD$21,'Consolidated Income Statement'!$DK$21,'Consolidated Income Statement'!$DP$21:$DQ$21)</c15:sqref>
                        </c15:formulaRef>
                      </c:ext>
                    </c:extLst>
                    <c:strCache>
                      <c:ptCount val="8"/>
                      <c:pt idx="0">
                        <c:v>2018</c:v>
                      </c:pt>
                      <c:pt idx="1">
                        <c:v>2019</c:v>
                      </c:pt>
                      <c:pt idx="2">
                        <c:v>2020</c:v>
                      </c:pt>
                      <c:pt idx="3">
                        <c:v>2021</c:v>
                      </c:pt>
                      <c:pt idx="4">
                        <c:v>2022</c:v>
                      </c:pt>
                      <c:pt idx="5">
                        <c:v>2024</c:v>
                      </c:pt>
                      <c:pt idx="6">
                        <c:v>2025</c:v>
                      </c:pt>
                      <c:pt idx="7">
                        <c:v>1Q2026</c:v>
                      </c:pt>
                    </c:strCache>
                  </c:strRef>
                </c:cat>
                <c:val>
                  <c:numLit>
                    <c:ptCount val="0"/>
                  </c:numLit>
                </c:val>
                <c:smooth val="0"/>
                <c:extLst xmlns:c15="http://schemas.microsoft.com/office/drawing/2012/chart">
                  <c:ext xmlns:c16="http://schemas.microsoft.com/office/drawing/2014/chart" uri="{C3380CC4-5D6E-409C-BE32-E72D297353CC}">
                    <c16:uniqueId val="{00000004-9E4E-4E6B-80DF-167BE24DDE6E}"/>
                  </c:ext>
                </c:extLst>
              </c15:ser>
            </c15:filteredLineSeries>
          </c:ext>
        </c:extLst>
      </c:lineChart>
      <c:catAx>
        <c:axId val="87942211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en-US"/>
          </a:p>
        </c:txPr>
        <c:crossAx val="879411711"/>
        <c:crosses val="autoZero"/>
        <c:auto val="1"/>
        <c:lblAlgn val="ctr"/>
        <c:lblOffset val="100"/>
        <c:noMultiLvlLbl val="0"/>
      </c:catAx>
      <c:valAx>
        <c:axId val="879411711"/>
        <c:scaling>
          <c:orientation val="minMax"/>
        </c:scaling>
        <c:delete val="1"/>
        <c:axPos val="l"/>
        <c:numFmt formatCode="0.0%" sourceLinked="1"/>
        <c:majorTickMark val="none"/>
        <c:minorTickMark val="none"/>
        <c:tickLblPos val="nextTo"/>
        <c:crossAx val="87942211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1"/>
          <c:order val="0"/>
          <c:tx>
            <c:strRef>
              <c:f>'Product Mix'!$AS$33</c:f>
              <c:strCache>
                <c:ptCount val="1"/>
                <c:pt idx="0">
                  <c:v> 1Q2026 </c:v>
                </c:pt>
              </c:strCache>
            </c:strRef>
          </c:tx>
          <c:spPr>
            <a:solidFill>
              <a:schemeClr val="accent4">
                <a:lumMod val="40000"/>
                <a:lumOff val="60000"/>
              </a:schemeClr>
            </a:solidFill>
            <a:ln>
              <a:noFill/>
            </a:ln>
            <a:effectLst/>
          </c:spPr>
          <c:invertIfNegative val="0"/>
          <c:dPt>
            <c:idx val="0"/>
            <c:invertIfNegative val="0"/>
            <c:bubble3D val="0"/>
            <c:spPr>
              <a:solidFill>
                <a:schemeClr val="accent4">
                  <a:lumMod val="40000"/>
                  <a:lumOff val="60000"/>
                </a:schemeClr>
              </a:solidFill>
              <a:ln>
                <a:noFill/>
              </a:ln>
              <a:effectLst/>
            </c:spPr>
            <c:extLst>
              <c:ext xmlns:c16="http://schemas.microsoft.com/office/drawing/2014/chart" uri="{C3380CC4-5D6E-409C-BE32-E72D297353CC}">
                <c16:uniqueId val="{00000001-691A-4827-AB97-A170F2E65E3D}"/>
              </c:ext>
            </c:extLst>
          </c:dPt>
          <c:dPt>
            <c:idx val="1"/>
            <c:invertIfNegative val="0"/>
            <c:bubble3D val="0"/>
            <c:spPr>
              <a:solidFill>
                <a:schemeClr val="accent4">
                  <a:lumMod val="40000"/>
                  <a:lumOff val="60000"/>
                </a:schemeClr>
              </a:solidFill>
              <a:ln>
                <a:noFill/>
              </a:ln>
              <a:effectLst/>
            </c:spPr>
            <c:extLst>
              <c:ext xmlns:c16="http://schemas.microsoft.com/office/drawing/2014/chart" uri="{C3380CC4-5D6E-409C-BE32-E72D297353CC}">
                <c16:uniqueId val="{00000003-691A-4827-AB97-A170F2E65E3D}"/>
              </c:ext>
            </c:extLst>
          </c:dPt>
          <c:dPt>
            <c:idx val="2"/>
            <c:invertIfNegative val="0"/>
            <c:bubble3D val="0"/>
            <c:spPr>
              <a:solidFill>
                <a:schemeClr val="accent4">
                  <a:lumMod val="40000"/>
                  <a:lumOff val="60000"/>
                </a:schemeClr>
              </a:solidFill>
              <a:ln>
                <a:noFill/>
              </a:ln>
              <a:effectLst/>
            </c:spPr>
            <c:extLst>
              <c:ext xmlns:c16="http://schemas.microsoft.com/office/drawing/2014/chart" uri="{C3380CC4-5D6E-409C-BE32-E72D297353CC}">
                <c16:uniqueId val="{00000005-691A-4827-AB97-A170F2E65E3D}"/>
              </c:ext>
            </c:extLst>
          </c:dPt>
          <c:dPt>
            <c:idx val="3"/>
            <c:invertIfNegative val="0"/>
            <c:bubble3D val="0"/>
            <c:spPr>
              <a:solidFill>
                <a:schemeClr val="accent4">
                  <a:lumMod val="40000"/>
                  <a:lumOff val="60000"/>
                </a:schemeClr>
              </a:solidFill>
              <a:ln>
                <a:noFill/>
              </a:ln>
              <a:effectLst/>
            </c:spPr>
            <c:extLst>
              <c:ext xmlns:c16="http://schemas.microsoft.com/office/drawing/2014/chart" uri="{C3380CC4-5D6E-409C-BE32-E72D297353CC}">
                <c16:uniqueId val="{00000007-691A-4827-AB97-A170F2E65E3D}"/>
              </c:ext>
            </c:extLst>
          </c:dPt>
          <c:dPt>
            <c:idx val="4"/>
            <c:invertIfNegative val="0"/>
            <c:bubble3D val="0"/>
            <c:spPr>
              <a:solidFill>
                <a:schemeClr val="accent4">
                  <a:lumMod val="40000"/>
                  <a:lumOff val="60000"/>
                </a:schemeClr>
              </a:solidFill>
              <a:ln>
                <a:noFill/>
              </a:ln>
              <a:effectLst/>
            </c:spPr>
            <c:extLst>
              <c:ext xmlns:c16="http://schemas.microsoft.com/office/drawing/2014/chart" uri="{C3380CC4-5D6E-409C-BE32-E72D297353CC}">
                <c16:uniqueId val="{00000009-691A-4827-AB97-A170F2E65E3D}"/>
              </c:ext>
            </c:extLst>
          </c:dPt>
          <c:dPt>
            <c:idx val="5"/>
            <c:invertIfNegative val="0"/>
            <c:bubble3D val="0"/>
            <c:spPr>
              <a:solidFill>
                <a:schemeClr val="accent4">
                  <a:lumMod val="40000"/>
                  <a:lumOff val="60000"/>
                </a:schemeClr>
              </a:solidFill>
              <a:ln>
                <a:noFill/>
              </a:ln>
              <a:effectLst/>
            </c:spPr>
            <c:extLst>
              <c:ext xmlns:c16="http://schemas.microsoft.com/office/drawing/2014/chart" uri="{C3380CC4-5D6E-409C-BE32-E72D297353CC}">
                <c16:uniqueId val="{0000000B-691A-4827-AB97-A170F2E65E3D}"/>
              </c:ext>
            </c:extLst>
          </c:dPt>
          <c:dPt>
            <c:idx val="6"/>
            <c:invertIfNegative val="0"/>
            <c:bubble3D val="0"/>
            <c:spPr>
              <a:solidFill>
                <a:schemeClr val="accent4">
                  <a:lumMod val="40000"/>
                  <a:lumOff val="60000"/>
                </a:schemeClr>
              </a:solidFill>
              <a:ln>
                <a:noFill/>
              </a:ln>
              <a:effectLst/>
            </c:spPr>
            <c:extLst>
              <c:ext xmlns:c16="http://schemas.microsoft.com/office/drawing/2014/chart" uri="{C3380CC4-5D6E-409C-BE32-E72D297353CC}">
                <c16:uniqueId val="{0000000D-691A-4827-AB97-A170F2E65E3D}"/>
              </c:ext>
            </c:extLst>
          </c:dPt>
          <c:dPt>
            <c:idx val="7"/>
            <c:invertIfNegative val="0"/>
            <c:bubble3D val="0"/>
            <c:spPr>
              <a:solidFill>
                <a:schemeClr val="accent4">
                  <a:lumMod val="40000"/>
                  <a:lumOff val="60000"/>
                </a:schemeClr>
              </a:solidFill>
              <a:ln>
                <a:noFill/>
              </a:ln>
              <a:effectLst/>
            </c:spPr>
            <c:extLst>
              <c:ext xmlns:c16="http://schemas.microsoft.com/office/drawing/2014/chart" uri="{C3380CC4-5D6E-409C-BE32-E72D297353CC}">
                <c16:uniqueId val="{0000000F-691A-4827-AB97-A170F2E65E3D}"/>
              </c:ext>
            </c:extLst>
          </c:dPt>
          <c:dPt>
            <c:idx val="8"/>
            <c:invertIfNegative val="0"/>
            <c:bubble3D val="0"/>
            <c:spPr>
              <a:solidFill>
                <a:schemeClr val="accent4">
                  <a:lumMod val="40000"/>
                  <a:lumOff val="60000"/>
                </a:schemeClr>
              </a:solidFill>
              <a:ln>
                <a:noFill/>
              </a:ln>
              <a:effectLst/>
            </c:spPr>
            <c:extLst>
              <c:ext xmlns:c16="http://schemas.microsoft.com/office/drawing/2014/chart" uri="{C3380CC4-5D6E-409C-BE32-E72D297353CC}">
                <c16:uniqueId val="{00000011-691A-4827-AB97-A170F2E65E3D}"/>
              </c:ext>
            </c:extLst>
          </c:dPt>
          <c:dPt>
            <c:idx val="9"/>
            <c:invertIfNegative val="0"/>
            <c:bubble3D val="0"/>
            <c:spPr>
              <a:solidFill>
                <a:schemeClr val="accent4">
                  <a:lumMod val="40000"/>
                  <a:lumOff val="60000"/>
                </a:schemeClr>
              </a:solidFill>
              <a:ln>
                <a:noFill/>
              </a:ln>
              <a:effectLst/>
            </c:spPr>
            <c:extLst>
              <c:ext xmlns:c16="http://schemas.microsoft.com/office/drawing/2014/chart" uri="{C3380CC4-5D6E-409C-BE32-E72D297353CC}">
                <c16:uniqueId val="{00000013-691A-4827-AB97-A170F2E65E3D}"/>
              </c:ext>
            </c:extLst>
          </c:dPt>
          <c:dPt>
            <c:idx val="10"/>
            <c:invertIfNegative val="0"/>
            <c:bubble3D val="0"/>
            <c:spPr>
              <a:solidFill>
                <a:schemeClr val="accent4">
                  <a:lumMod val="40000"/>
                  <a:lumOff val="60000"/>
                </a:schemeClr>
              </a:solidFill>
              <a:ln>
                <a:noFill/>
              </a:ln>
              <a:effectLst/>
            </c:spPr>
            <c:extLst>
              <c:ext xmlns:c16="http://schemas.microsoft.com/office/drawing/2014/chart" uri="{C3380CC4-5D6E-409C-BE32-E72D297353CC}">
                <c16:uniqueId val="{00000015-691A-4827-AB97-A170F2E65E3D}"/>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6350" cap="flat" cmpd="sng" algn="ctr">
                      <a:solidFill>
                        <a:schemeClr val="tx1"/>
                      </a:solidFill>
                      <a:prstDash val="solid"/>
                      <a:round/>
                    </a:ln>
                    <a:effectLst/>
                  </c:spPr>
                </c15:leaderLines>
              </c:ext>
            </c:extLst>
          </c:dLbls>
          <c:cat>
            <c:strRef>
              <c:f>'Product Mix'!$AR$34:$AR$44</c:f>
              <c:strCache>
                <c:ptCount val="11"/>
                <c:pt idx="0">
                  <c:v> Spiral Pipes (API) </c:v>
                </c:pt>
                <c:pt idx="1">
                  <c:v> Black Pipes (API) </c:v>
                </c:pt>
                <c:pt idx="2">
                  <c:v> Service &amp; Others </c:v>
                </c:pt>
                <c:pt idx="3">
                  <c:v> Poles </c:v>
                </c:pt>
                <c:pt idx="4">
                  <c:v> Spiral Pipes (non API) </c:v>
                </c:pt>
                <c:pt idx="5">
                  <c:v> Stainless Pipes </c:v>
                </c:pt>
                <c:pt idx="6">
                  <c:v> Furniture Pipes </c:v>
                </c:pt>
                <c:pt idx="7">
                  <c:v> Water Pipes </c:v>
                </c:pt>
                <c:pt idx="8">
                  <c:v> Black Pipes (non API) </c:v>
                </c:pt>
                <c:pt idx="9">
                  <c:v> Strips and Plates </c:v>
                </c:pt>
                <c:pt idx="10">
                  <c:v> Mechanical Pipes </c:v>
                </c:pt>
              </c:strCache>
            </c:strRef>
          </c:cat>
          <c:val>
            <c:numRef>
              <c:f>'Product Mix'!$AS$34:$AS$44</c:f>
              <c:numCache>
                <c:formatCode>0.0%</c:formatCode>
                <c:ptCount val="11"/>
                <c:pt idx="0">
                  <c:v>4.0000000000000002E-4</c:v>
                </c:pt>
                <c:pt idx="1">
                  <c:v>3.8999999999999998E-3</c:v>
                </c:pt>
                <c:pt idx="2">
                  <c:v>1.0500000000000001E-2</c:v>
                </c:pt>
                <c:pt idx="3">
                  <c:v>1.3100000000000001E-2</c:v>
                </c:pt>
                <c:pt idx="4">
                  <c:v>6.0699999999999997E-2</c:v>
                </c:pt>
                <c:pt idx="5">
                  <c:v>6.2199999999999998E-2</c:v>
                </c:pt>
                <c:pt idx="6">
                  <c:v>0.1449</c:v>
                </c:pt>
                <c:pt idx="7">
                  <c:v>0.159</c:v>
                </c:pt>
                <c:pt idx="8">
                  <c:v>0.1673</c:v>
                </c:pt>
                <c:pt idx="9">
                  <c:v>0.17860000000000001</c:v>
                </c:pt>
                <c:pt idx="10">
                  <c:v>0.19950000000000001</c:v>
                </c:pt>
              </c:numCache>
            </c:numRef>
          </c:val>
          <c:extLst>
            <c:ext xmlns:c16="http://schemas.microsoft.com/office/drawing/2014/chart" uri="{C3380CC4-5D6E-409C-BE32-E72D297353CC}">
              <c16:uniqueId val="{00000016-691A-4827-AB97-A170F2E65E3D}"/>
            </c:ext>
          </c:extLst>
        </c:ser>
        <c:ser>
          <c:idx val="0"/>
          <c:order val="1"/>
          <c:tx>
            <c:strRef>
              <c:f>'Product Mix'!$AT$33</c:f>
              <c:strCache>
                <c:ptCount val="1"/>
                <c:pt idx="0">
                  <c:v>1Q2025</c:v>
                </c:pt>
              </c:strCache>
            </c:strRef>
          </c:tx>
          <c:spPr>
            <a:solidFill>
              <a:schemeClr val="accent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accent5">
                        <a:lumMod val="7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6350" cap="flat" cmpd="sng" algn="ctr">
                      <a:solidFill>
                        <a:schemeClr val="tx1"/>
                      </a:solidFill>
                      <a:prstDash val="solid"/>
                      <a:round/>
                    </a:ln>
                    <a:effectLst/>
                  </c:spPr>
                </c15:leaderLines>
              </c:ext>
            </c:extLst>
          </c:dLbls>
          <c:cat>
            <c:strRef>
              <c:f>'Product Mix'!$AR$34:$AR$44</c:f>
              <c:strCache>
                <c:ptCount val="11"/>
                <c:pt idx="0">
                  <c:v> Spiral Pipes (API) </c:v>
                </c:pt>
                <c:pt idx="1">
                  <c:v> Black Pipes (API) </c:v>
                </c:pt>
                <c:pt idx="2">
                  <c:v> Service &amp; Others </c:v>
                </c:pt>
                <c:pt idx="3">
                  <c:v> Poles </c:v>
                </c:pt>
                <c:pt idx="4">
                  <c:v> Spiral Pipes (non API) </c:v>
                </c:pt>
                <c:pt idx="5">
                  <c:v> Stainless Pipes </c:v>
                </c:pt>
                <c:pt idx="6">
                  <c:v> Furniture Pipes </c:v>
                </c:pt>
                <c:pt idx="7">
                  <c:v> Water Pipes </c:v>
                </c:pt>
                <c:pt idx="8">
                  <c:v> Black Pipes (non API) </c:v>
                </c:pt>
                <c:pt idx="9">
                  <c:v> Strips and Plates </c:v>
                </c:pt>
                <c:pt idx="10">
                  <c:v> Mechanical Pipes </c:v>
                </c:pt>
              </c:strCache>
            </c:strRef>
          </c:cat>
          <c:val>
            <c:numRef>
              <c:f>'Product Mix'!$AT$34:$AT$44</c:f>
              <c:numCache>
                <c:formatCode>0.0%</c:formatCode>
                <c:ptCount val="11"/>
                <c:pt idx="0">
                  <c:v>3.9685266898356046E-2</c:v>
                </c:pt>
                <c:pt idx="1">
                  <c:v>4.4329727830059742E-2</c:v>
                </c:pt>
                <c:pt idx="2">
                  <c:v>5.7745323909563044E-3</c:v>
                </c:pt>
                <c:pt idx="3">
                  <c:v>4.5644890468194775E-2</c:v>
                </c:pt>
                <c:pt idx="4">
                  <c:v>0.10827833964621812</c:v>
                </c:pt>
                <c:pt idx="5">
                  <c:v>5.1717755476590264E-2</c:v>
                </c:pt>
                <c:pt idx="6">
                  <c:v>0.11653246905384826</c:v>
                </c:pt>
                <c:pt idx="7">
                  <c:v>0.11847006911632629</c:v>
                </c:pt>
                <c:pt idx="8">
                  <c:v>0.19890038658284198</c:v>
                </c:pt>
                <c:pt idx="9">
                  <c:v>9.7409504471084388E-2</c:v>
                </c:pt>
                <c:pt idx="10">
                  <c:v>0.17325705806552383</c:v>
                </c:pt>
              </c:numCache>
            </c:numRef>
          </c:val>
          <c:extLst>
            <c:ext xmlns:c16="http://schemas.microsoft.com/office/drawing/2014/chart" uri="{C3380CC4-5D6E-409C-BE32-E72D297353CC}">
              <c16:uniqueId val="{00000017-691A-4827-AB97-A170F2E65E3D}"/>
            </c:ext>
          </c:extLst>
        </c:ser>
        <c:dLbls>
          <c:dLblPos val="outEnd"/>
          <c:showLegendKey val="0"/>
          <c:showVal val="1"/>
          <c:showCatName val="0"/>
          <c:showSerName val="0"/>
          <c:showPercent val="0"/>
          <c:showBubbleSize val="0"/>
        </c:dLbls>
        <c:gapWidth val="100"/>
        <c:axId val="720146575"/>
        <c:axId val="720168207"/>
        <c:extLst>
          <c:ext xmlns:c15="http://schemas.microsoft.com/office/drawing/2012/chart" uri="{02D57815-91ED-43cb-92C2-25804820EDAC}">
            <c15:filteredBarSeries>
              <c15:ser>
                <c:idx val="2"/>
                <c:order val="2"/>
                <c:tx>
                  <c:strRef>
                    <c:extLst>
                      <c:ext uri="{02D57815-91ED-43cb-92C2-25804820EDAC}">
                        <c15:formulaRef>
                          <c15:sqref>'Product Mix'!$AU$33</c15:sqref>
                        </c15:formulaRef>
                      </c:ext>
                    </c:extLst>
                    <c:strCache>
                      <c:ptCount val="1"/>
                      <c:pt idx="0">
                        <c:v>1Q2024</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uri="{CE6537A1-D6FC-4f65-9D91-7224C49458BB}">
                      <c15:showLeaderLines val="1"/>
                      <c15:leaderLines>
                        <c:spPr>
                          <a:ln w="6350" cap="flat" cmpd="sng" algn="ctr">
                            <a:solidFill>
                              <a:schemeClr val="tx1"/>
                            </a:solidFill>
                            <a:prstDash val="solid"/>
                            <a:round/>
                          </a:ln>
                          <a:effectLst/>
                        </c:spPr>
                      </c15:leaderLines>
                    </c:ext>
                  </c:extLst>
                </c:dLbls>
                <c:cat>
                  <c:strRef>
                    <c:extLst>
                      <c:ext uri="{02D57815-91ED-43cb-92C2-25804820EDAC}">
                        <c15:formulaRef>
                          <c15:sqref>'Product Mix'!$AR$34:$AR$44</c15:sqref>
                        </c15:formulaRef>
                      </c:ext>
                    </c:extLst>
                    <c:strCache>
                      <c:ptCount val="11"/>
                      <c:pt idx="0">
                        <c:v> Spiral Pipes (API) </c:v>
                      </c:pt>
                      <c:pt idx="1">
                        <c:v> Black Pipes (API) </c:v>
                      </c:pt>
                      <c:pt idx="2">
                        <c:v> Service &amp; Others </c:v>
                      </c:pt>
                      <c:pt idx="3">
                        <c:v> Poles </c:v>
                      </c:pt>
                      <c:pt idx="4">
                        <c:v> Spiral Pipes (non API) </c:v>
                      </c:pt>
                      <c:pt idx="5">
                        <c:v> Stainless Pipes </c:v>
                      </c:pt>
                      <c:pt idx="6">
                        <c:v> Furniture Pipes </c:v>
                      </c:pt>
                      <c:pt idx="7">
                        <c:v> Water Pipes </c:v>
                      </c:pt>
                      <c:pt idx="8">
                        <c:v> Black Pipes (non API) </c:v>
                      </c:pt>
                      <c:pt idx="9">
                        <c:v> Strips and Plates </c:v>
                      </c:pt>
                      <c:pt idx="10">
                        <c:v> Mechanical Pipes </c:v>
                      </c:pt>
                    </c:strCache>
                  </c:strRef>
                </c:cat>
                <c:val>
                  <c:numRef>
                    <c:extLst>
                      <c:ext uri="{02D57815-91ED-43cb-92C2-25804820EDAC}">
                        <c15:formulaRef>
                          <c15:sqref>'Product Mix'!$AU$34:$AU$44</c15:sqref>
                        </c15:formulaRef>
                      </c:ext>
                    </c:extLst>
                    <c:numCache>
                      <c:formatCode>0.0%</c:formatCode>
                      <c:ptCount val="11"/>
                      <c:pt idx="0">
                        <c:v>7.9473830439342561E-3</c:v>
                      </c:pt>
                      <c:pt idx="1">
                        <c:v>9.0150830813183046E-3</c:v>
                      </c:pt>
                      <c:pt idx="2">
                        <c:v>1.7650507157517759E-2</c:v>
                      </c:pt>
                      <c:pt idx="3">
                        <c:v>3.5318469901477759E-2</c:v>
                      </c:pt>
                      <c:pt idx="4">
                        <c:v>5.3329725845468599E-2</c:v>
                      </c:pt>
                      <c:pt idx="5">
                        <c:v>6.5377717071127148E-2</c:v>
                      </c:pt>
                      <c:pt idx="6">
                        <c:v>0.13628085456732691</c:v>
                      </c:pt>
                      <c:pt idx="7">
                        <c:v>0.14417950743244323</c:v>
                      </c:pt>
                      <c:pt idx="8">
                        <c:v>0.14854413135910652</c:v>
                      </c:pt>
                      <c:pt idx="9">
                        <c:v>0.17690218616673867</c:v>
                      </c:pt>
                      <c:pt idx="10">
                        <c:v>0.20545443437354083</c:v>
                      </c:pt>
                    </c:numCache>
                  </c:numRef>
                </c:val>
                <c:extLst>
                  <c:ext xmlns:c16="http://schemas.microsoft.com/office/drawing/2014/chart" uri="{C3380CC4-5D6E-409C-BE32-E72D297353CC}">
                    <c16:uniqueId val="{00000018-691A-4827-AB97-A170F2E65E3D}"/>
                  </c:ext>
                </c:extLst>
              </c15:ser>
            </c15:filteredBarSeries>
          </c:ext>
        </c:extLst>
      </c:barChart>
      <c:valAx>
        <c:axId val="720168207"/>
        <c:scaling>
          <c:orientation val="minMax"/>
        </c:scaling>
        <c:delete val="1"/>
        <c:axPos val="b"/>
        <c:numFmt formatCode="0.0%" sourceLinked="1"/>
        <c:majorTickMark val="out"/>
        <c:minorTickMark val="none"/>
        <c:tickLblPos val="nextTo"/>
        <c:crossAx val="720146575"/>
        <c:crosses val="autoZero"/>
        <c:crossBetween val="between"/>
      </c:valAx>
      <c:catAx>
        <c:axId val="720146575"/>
        <c:scaling>
          <c:orientation val="minMax"/>
        </c:scaling>
        <c:delete val="0"/>
        <c:axPos val="l"/>
        <c:numFmt formatCode="General" sourceLinked="1"/>
        <c:majorTickMark val="out"/>
        <c:minorTickMark val="none"/>
        <c:tickLblPos val="nextTo"/>
        <c:spPr>
          <a:noFill/>
          <a:ln w="6350" cap="flat" cmpd="sng" algn="ctr">
            <a:solidFill>
              <a:schemeClr val="tx1"/>
            </a:solidFill>
            <a:prstDash val="solid"/>
            <a:round/>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720168207"/>
        <c:crosses val="autoZero"/>
        <c:auto val="1"/>
        <c:lblAlgn val="ctr"/>
        <c:lblOffset val="100"/>
        <c:noMultiLvlLbl val="0"/>
      </c:catAx>
      <c:spPr>
        <a:noFill/>
        <a:ln>
          <a:noFill/>
        </a:ln>
        <a:effectLst/>
      </c:spPr>
    </c:plotArea>
    <c:legend>
      <c:legendPos val="r"/>
      <c:layout>
        <c:manualLayout>
          <c:xMode val="edge"/>
          <c:yMode val="edge"/>
          <c:x val="0.72330733771562561"/>
          <c:y val="0.46046591419844574"/>
          <c:w val="0.1523468308238968"/>
          <c:h val="0.12391527439741828"/>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zero"/>
    <c:showDLblsOverMax val="1"/>
  </c:chart>
  <c:spPr>
    <a:noFill/>
    <a:ln w="6350" cap="flat" cmpd="sng" algn="ctr">
      <a:noFill/>
      <a:prstDash val="solid"/>
      <a:round/>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0488543444210221E-2"/>
          <c:y val="4.6752281014340431E-2"/>
          <c:w val="0.93902291311157959"/>
          <c:h val="0.73316890273868973"/>
        </c:manualLayout>
      </c:layout>
      <c:barChart>
        <c:barDir val="col"/>
        <c:grouping val="stacked"/>
        <c:varyColors val="0"/>
        <c:ser>
          <c:idx val="2"/>
          <c:order val="0"/>
          <c:tx>
            <c:strRef>
              <c:f>'Material Suppliers + Cost'!$O$40</c:f>
              <c:strCache>
                <c:ptCount val="1"/>
                <c:pt idx="0">
                  <c:v>Local</c:v>
                </c:pt>
              </c:strCache>
            </c:strRef>
          </c:tx>
          <c:spPr>
            <a:solidFill>
              <a:schemeClr val="accent5">
                <a:lumMod val="60000"/>
                <a:lumOff val="40000"/>
              </a:schemeClr>
            </a:solidFill>
            <a:ln>
              <a:noFill/>
            </a:ln>
            <a:effectLst/>
          </c:spPr>
          <c:invertIfNegative val="0"/>
          <c:dLbls>
            <c:spPr>
              <a:noFill/>
              <a:ln>
                <a:noFill/>
              </a:ln>
              <a:effectLst/>
            </c:spPr>
            <c:txPr>
              <a:bodyPr wrap="square" lIns="38100" tIns="19050" rIns="38100" bIns="19050" anchor="ctr">
                <a:spAutoFit/>
              </a:bodyPr>
              <a:lstStyle/>
              <a:p>
                <a:pPr>
                  <a:defRPr sz="1100"/>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'Material Suppliers + Cost'!$P$39:$Q$39</c:f>
              <c:strCache>
                <c:ptCount val="2"/>
                <c:pt idx="0">
                  <c:v>1Q2025</c:v>
                </c:pt>
                <c:pt idx="1">
                  <c:v>1Q2026</c:v>
                </c:pt>
              </c:strCache>
            </c:strRef>
          </c:cat>
          <c:val>
            <c:numRef>
              <c:f>'Material Suppliers + Cost'!$P$40:$Q$40</c:f>
              <c:numCache>
                <c:formatCode>0.0%</c:formatCode>
                <c:ptCount val="2"/>
                <c:pt idx="0">
                  <c:v>0.42499999999999999</c:v>
                </c:pt>
                <c:pt idx="1">
                  <c:v>0.36573306650863313</c:v>
                </c:pt>
              </c:numCache>
            </c:numRef>
          </c:val>
          <c:extLst>
            <c:ext xmlns:c16="http://schemas.microsoft.com/office/drawing/2014/chart" uri="{C3380CC4-5D6E-409C-BE32-E72D297353CC}">
              <c16:uniqueId val="{00000000-AAF7-49A9-8300-74A3BF56A326}"/>
            </c:ext>
          </c:extLst>
        </c:ser>
        <c:ser>
          <c:idx val="3"/>
          <c:order val="1"/>
          <c:tx>
            <c:strRef>
              <c:f>'Material Suppliers + Cost'!$O$41</c:f>
              <c:strCache>
                <c:ptCount val="1"/>
                <c:pt idx="0">
                  <c:v>Import</c:v>
                </c:pt>
              </c:strCache>
            </c:strRef>
          </c:tx>
          <c:spPr>
            <a:solidFill>
              <a:schemeClr val="bg1">
                <a:lumMod val="85000"/>
              </a:schemeClr>
            </a:solidFill>
            <a:ln>
              <a:noFill/>
            </a:ln>
            <a:effectLst/>
          </c:spPr>
          <c:invertIfNegative val="0"/>
          <c:dLbls>
            <c:spPr>
              <a:noFill/>
              <a:ln>
                <a:noFill/>
              </a:ln>
              <a:effectLst/>
            </c:spPr>
            <c:txPr>
              <a:bodyPr wrap="square" lIns="38100" tIns="19050" rIns="38100" bIns="19050" anchor="ctr">
                <a:spAutoFit/>
              </a:bodyPr>
              <a:lstStyle/>
              <a:p>
                <a:pPr>
                  <a:defRPr sz="1100"/>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'Material Suppliers + Cost'!$P$39:$Q$39</c:f>
              <c:strCache>
                <c:ptCount val="2"/>
                <c:pt idx="0">
                  <c:v>1Q2025</c:v>
                </c:pt>
                <c:pt idx="1">
                  <c:v>1Q2026</c:v>
                </c:pt>
              </c:strCache>
            </c:strRef>
          </c:cat>
          <c:val>
            <c:numRef>
              <c:f>'Material Suppliers + Cost'!$P$41:$Q$41</c:f>
              <c:numCache>
                <c:formatCode>0.0%</c:formatCode>
                <c:ptCount val="2"/>
                <c:pt idx="0">
                  <c:v>0.57499999999999996</c:v>
                </c:pt>
                <c:pt idx="1">
                  <c:v>0.63426693349136687</c:v>
                </c:pt>
              </c:numCache>
            </c:numRef>
          </c:val>
          <c:extLst>
            <c:ext xmlns:c16="http://schemas.microsoft.com/office/drawing/2014/chart" uri="{C3380CC4-5D6E-409C-BE32-E72D297353CC}">
              <c16:uniqueId val="{00000001-AAF7-49A9-8300-74A3BF56A326}"/>
            </c:ext>
          </c:extLst>
        </c:ser>
        <c:dLbls>
          <c:dLblPos val="ctr"/>
          <c:showLegendKey val="0"/>
          <c:showVal val="1"/>
          <c:showCatName val="0"/>
          <c:showSerName val="0"/>
          <c:showPercent val="0"/>
          <c:showBubbleSize val="0"/>
        </c:dLbls>
        <c:gapWidth val="150"/>
        <c:overlap val="100"/>
        <c:axId val="2069643327"/>
        <c:axId val="2069639583"/>
        <c:extLst>
          <c:ext xmlns:c15="http://schemas.microsoft.com/office/drawing/2012/chart" uri="{02D57815-91ED-43cb-92C2-25804820EDAC}">
            <c15:filteredBarSeries>
              <c15:ser>
                <c:idx val="0"/>
                <c:order val="2"/>
                <c:tx>
                  <c:strRef>
                    <c:extLst>
                      <c:ext uri="{02D57815-91ED-43cb-92C2-25804820EDAC}">
                        <c15:formulaRef>
                          <c15:sqref>'Material Suppliers + Cost'!$A$50</c15:sqref>
                        </c15:formulaRef>
                      </c:ext>
                    </c:extLst>
                    <c:strCache>
                      <c:ptCount val="1"/>
                      <c:pt idx="0">
                        <c:v>Local</c:v>
                      </c:pt>
                    </c:strCache>
                  </c:strRef>
                </c:tx>
                <c:spPr>
                  <a:solidFill>
                    <a:schemeClr val="accent5">
                      <a:lumMod val="60000"/>
                      <a:lumOff val="4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c:ext uri="{02D57815-91ED-43cb-92C2-25804820EDAC}">
                        <c15:formulaRef>
                          <c15:sqref>'Material Suppliers + Cost'!$P$39:$Q$39</c15:sqref>
                        </c15:formulaRef>
                      </c:ext>
                    </c:extLst>
                    <c:strCache>
                      <c:ptCount val="2"/>
                      <c:pt idx="0">
                        <c:v>1Q2025</c:v>
                      </c:pt>
                      <c:pt idx="1">
                        <c:v>1Q2026</c:v>
                      </c:pt>
                    </c:strCache>
                  </c:strRef>
                </c:cat>
                <c:val>
                  <c:numRef>
                    <c:extLst>
                      <c:ext uri="{02D57815-91ED-43cb-92C2-25804820EDAC}">
                        <c15:formulaRef>
                          <c15:sqref>('Material Suppliers + Cost'!$D$50,'Material Suppliers + Cost'!$G$50)</c15:sqref>
                        </c15:formulaRef>
                      </c:ext>
                    </c:extLst>
                    <c:numCache>
                      <c:formatCode>0.0%</c:formatCode>
                      <c:ptCount val="2"/>
                      <c:pt idx="0">
                        <c:v>0.30599999999999999</c:v>
                      </c:pt>
                      <c:pt idx="1">
                        <c:v>0.42499999999999999</c:v>
                      </c:pt>
                    </c:numCache>
                  </c:numRef>
                </c:val>
                <c:extLst>
                  <c:ext xmlns:c16="http://schemas.microsoft.com/office/drawing/2014/chart" uri="{C3380CC4-5D6E-409C-BE32-E72D297353CC}">
                    <c16:uniqueId val="{00000002-AAF7-49A9-8300-74A3BF56A326}"/>
                  </c:ext>
                </c:extLst>
              </c15:ser>
            </c15:filteredBarSeries>
            <c15:filteredBarSeries>
              <c15:ser>
                <c:idx val="1"/>
                <c:order val="3"/>
                <c:tx>
                  <c:strRef>
                    <c:extLst xmlns:c15="http://schemas.microsoft.com/office/drawing/2012/chart">
                      <c:ext xmlns:c15="http://schemas.microsoft.com/office/drawing/2012/chart" uri="{02D57815-91ED-43cb-92C2-25804820EDAC}">
                        <c15:formulaRef>
                          <c15:sqref>'Material Suppliers + Cost'!$A$51</c15:sqref>
                        </c15:formulaRef>
                      </c:ext>
                    </c:extLst>
                    <c:strCache>
                      <c:ptCount val="1"/>
                      <c:pt idx="0">
                        <c:v>Import</c:v>
                      </c:pt>
                    </c:strCache>
                  </c:strRef>
                </c:tx>
                <c:spPr>
                  <a:solidFill>
                    <a:schemeClr val="bg1">
                      <a:lumMod val="8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xmlns:c15="http://schemas.microsoft.com/office/drawing/2012/chart">
                      <c:ext xmlns:c15="http://schemas.microsoft.com/office/drawing/2012/chart" uri="{02D57815-91ED-43cb-92C2-25804820EDAC}">
                        <c15:formulaRef>
                          <c15:sqref>'Material Suppliers + Cost'!$P$39:$Q$39</c15:sqref>
                        </c15:formulaRef>
                      </c:ext>
                    </c:extLst>
                    <c:strCache>
                      <c:ptCount val="2"/>
                      <c:pt idx="0">
                        <c:v>1Q2025</c:v>
                      </c:pt>
                      <c:pt idx="1">
                        <c:v>1Q2026</c:v>
                      </c:pt>
                    </c:strCache>
                  </c:strRef>
                </c:cat>
                <c:val>
                  <c:numRef>
                    <c:extLst xmlns:c15="http://schemas.microsoft.com/office/drawing/2012/chart">
                      <c:ext xmlns:c15="http://schemas.microsoft.com/office/drawing/2012/chart" uri="{02D57815-91ED-43cb-92C2-25804820EDAC}">
                        <c15:formulaRef>
                          <c15:sqref>('Material Suppliers + Cost'!$D$51,'Material Suppliers + Cost'!$G$51)</c15:sqref>
                        </c15:formulaRef>
                      </c:ext>
                    </c:extLst>
                    <c:numCache>
                      <c:formatCode>0.0%</c:formatCode>
                      <c:ptCount val="2"/>
                      <c:pt idx="0">
                        <c:v>0.69399999999999995</c:v>
                      </c:pt>
                      <c:pt idx="1">
                        <c:v>0.57499999999999996</c:v>
                      </c:pt>
                    </c:numCache>
                  </c:numRef>
                </c:val>
                <c:extLst xmlns:c15="http://schemas.microsoft.com/office/drawing/2012/chart">
                  <c:ext xmlns:c16="http://schemas.microsoft.com/office/drawing/2014/chart" uri="{C3380CC4-5D6E-409C-BE32-E72D297353CC}">
                    <c16:uniqueId val="{00000003-AAF7-49A9-8300-74A3BF56A326}"/>
                  </c:ext>
                </c:extLst>
              </c15:ser>
            </c15:filteredBarSeries>
          </c:ext>
        </c:extLst>
      </c:barChart>
      <c:catAx>
        <c:axId val="206964332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69639583"/>
        <c:crosses val="autoZero"/>
        <c:auto val="1"/>
        <c:lblAlgn val="ctr"/>
        <c:lblOffset val="100"/>
        <c:noMultiLvlLbl val="0"/>
      </c:catAx>
      <c:valAx>
        <c:axId val="2069639583"/>
        <c:scaling>
          <c:orientation val="minMax"/>
        </c:scaling>
        <c:delete val="1"/>
        <c:axPos val="l"/>
        <c:numFmt formatCode="0.0%" sourceLinked="1"/>
        <c:majorTickMark val="none"/>
        <c:minorTickMark val="none"/>
        <c:tickLblPos val="nextTo"/>
        <c:crossAx val="2069643327"/>
        <c:crosses val="autoZero"/>
        <c:crossBetween val="between"/>
      </c:valAx>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chart>
  <c:txPr>
    <a:bodyPr/>
    <a:lstStyle/>
    <a:p>
      <a:pPr>
        <a:defRPr/>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2496770319802165"/>
          <c:y val="0.10180650757932433"/>
          <c:w val="0.61299149935556574"/>
          <c:h val="0.79638698484135129"/>
        </c:manualLayout>
      </c:layout>
      <c:doughnutChart>
        <c:varyColors val="1"/>
        <c:ser>
          <c:idx val="1"/>
          <c:order val="1"/>
          <c:tx>
            <c:strRef>
              <c:f>'Material Suppliers + Cost'!$E$96</c:f>
              <c:strCache>
                <c:ptCount val="1"/>
                <c:pt idx="0">
                  <c:v>As of March 2025 (%)</c:v>
                </c:pt>
              </c:strCache>
            </c:strRef>
          </c:tx>
          <c:dPt>
            <c:idx val="0"/>
            <c:bubble3D val="0"/>
            <c:spPr>
              <a:solidFill>
                <a:schemeClr val="accent1"/>
              </a:solidFill>
              <a:ln w="19050">
                <a:solidFill>
                  <a:schemeClr val="lt1"/>
                </a:solidFill>
              </a:ln>
              <a:effectLst/>
            </c:spPr>
            <c:extLst xmlns:c15="http://schemas.microsoft.com/office/drawing/2012/chart">
              <c:ext xmlns:c16="http://schemas.microsoft.com/office/drawing/2014/chart" uri="{C3380CC4-5D6E-409C-BE32-E72D297353CC}">
                <c16:uniqueId val="{00000001-DD45-48A5-8E18-B0FDAEF6AD21}"/>
              </c:ext>
            </c:extLst>
          </c:dPt>
          <c:dPt>
            <c:idx val="1"/>
            <c:bubble3D val="0"/>
            <c:spPr>
              <a:solidFill>
                <a:srgbClr val="9999FF"/>
              </a:solidFill>
              <a:ln w="19050">
                <a:solidFill>
                  <a:schemeClr val="lt1"/>
                </a:solidFill>
              </a:ln>
              <a:effectLst/>
            </c:spPr>
            <c:extLst xmlns:c15="http://schemas.microsoft.com/office/drawing/2012/chart">
              <c:ext xmlns:c16="http://schemas.microsoft.com/office/drawing/2014/chart" uri="{C3380CC4-5D6E-409C-BE32-E72D297353CC}">
                <c16:uniqueId val="{00000003-DD45-48A5-8E18-B0FDAEF6AD21}"/>
              </c:ext>
            </c:extLst>
          </c:dPt>
          <c:dPt>
            <c:idx val="2"/>
            <c:bubble3D val="0"/>
            <c:spPr>
              <a:solidFill>
                <a:schemeClr val="accent3"/>
              </a:solidFill>
              <a:ln w="19050">
                <a:solidFill>
                  <a:schemeClr val="lt1"/>
                </a:solidFill>
              </a:ln>
              <a:effectLst/>
            </c:spPr>
            <c:extLst xmlns:c15="http://schemas.microsoft.com/office/drawing/2012/chart">
              <c:ext xmlns:c16="http://schemas.microsoft.com/office/drawing/2014/chart" uri="{C3380CC4-5D6E-409C-BE32-E72D297353CC}">
                <c16:uniqueId val="{00000005-DD45-48A5-8E18-B0FDAEF6AD21}"/>
              </c:ext>
            </c:extLst>
          </c:dPt>
          <c:dPt>
            <c:idx val="3"/>
            <c:bubble3D val="0"/>
            <c:spPr>
              <a:solidFill>
                <a:srgbClr val="DA3684"/>
              </a:solidFill>
              <a:ln w="19050">
                <a:solidFill>
                  <a:schemeClr val="lt1"/>
                </a:solidFill>
              </a:ln>
              <a:effectLst/>
            </c:spPr>
            <c:extLst xmlns:c15="http://schemas.microsoft.com/office/drawing/2012/chart">
              <c:ext xmlns:c16="http://schemas.microsoft.com/office/drawing/2014/chart" uri="{C3380CC4-5D6E-409C-BE32-E72D297353CC}">
                <c16:uniqueId val="{00000007-DD45-48A5-8E18-B0FDAEF6AD21}"/>
              </c:ext>
            </c:extLst>
          </c:dPt>
          <c:dPt>
            <c:idx val="4"/>
            <c:bubble3D val="0"/>
            <c:spPr>
              <a:solidFill>
                <a:schemeClr val="accent5"/>
              </a:solidFill>
              <a:ln w="19050">
                <a:solidFill>
                  <a:schemeClr val="lt1"/>
                </a:solidFill>
              </a:ln>
              <a:effectLst/>
            </c:spPr>
            <c:extLst xmlns:c15="http://schemas.microsoft.com/office/drawing/2012/chart">
              <c:ext xmlns:c16="http://schemas.microsoft.com/office/drawing/2014/chart" uri="{C3380CC4-5D6E-409C-BE32-E72D297353CC}">
                <c16:uniqueId val="{00000009-DD45-48A5-8E18-B0FDAEF6AD21}"/>
              </c:ext>
            </c:extLst>
          </c:dPt>
          <c:dPt>
            <c:idx val="5"/>
            <c:bubble3D val="0"/>
            <c:spPr>
              <a:solidFill>
                <a:schemeClr val="accent1">
                  <a:lumMod val="40000"/>
                  <a:lumOff val="60000"/>
                </a:schemeClr>
              </a:solidFill>
              <a:ln w="19050">
                <a:solidFill>
                  <a:schemeClr val="lt1"/>
                </a:solidFill>
              </a:ln>
              <a:effectLst/>
            </c:spPr>
            <c:extLst xmlns:c15="http://schemas.microsoft.com/office/drawing/2012/chart">
              <c:ext xmlns:c16="http://schemas.microsoft.com/office/drawing/2014/chart" uri="{C3380CC4-5D6E-409C-BE32-E72D297353CC}">
                <c16:uniqueId val="{0000000B-DD45-48A5-8E18-B0FDAEF6AD21}"/>
              </c:ext>
            </c:extLst>
          </c:dPt>
          <c:dPt>
            <c:idx val="6"/>
            <c:bubble3D val="0"/>
            <c:spPr>
              <a:solidFill>
                <a:schemeClr val="tx2">
                  <a:lumMod val="65000"/>
                  <a:lumOff val="35000"/>
                </a:schemeClr>
              </a:solidFill>
              <a:ln w="19050">
                <a:solidFill>
                  <a:schemeClr val="lt1"/>
                </a:solidFill>
              </a:ln>
              <a:effectLst/>
            </c:spPr>
            <c:extLst xmlns:c15="http://schemas.microsoft.com/office/drawing/2012/chart">
              <c:ext xmlns:c16="http://schemas.microsoft.com/office/drawing/2014/chart" uri="{C3380CC4-5D6E-409C-BE32-E72D297353CC}">
                <c16:uniqueId val="{0000000D-DD45-48A5-8E18-B0FDAEF6AD21}"/>
              </c:ext>
            </c:extLst>
          </c:dPt>
          <c:dPt>
            <c:idx val="7"/>
            <c:bubble3D val="0"/>
            <c:spPr>
              <a:solidFill>
                <a:schemeClr val="accent3">
                  <a:lumMod val="60000"/>
                </a:schemeClr>
              </a:solidFill>
              <a:ln w="19050">
                <a:solidFill>
                  <a:schemeClr val="lt1"/>
                </a:solidFill>
              </a:ln>
              <a:effectLst/>
            </c:spPr>
            <c:extLst xmlns:c15="http://schemas.microsoft.com/office/drawing/2012/chart">
              <c:ext xmlns:c16="http://schemas.microsoft.com/office/drawing/2014/chart" uri="{C3380CC4-5D6E-409C-BE32-E72D297353CC}">
                <c16:uniqueId val="{0000000F-DD45-48A5-8E18-B0FDAEF6AD21}"/>
              </c:ext>
            </c:extLst>
          </c:dPt>
          <c:dLbls>
            <c:dLbl>
              <c:idx val="0"/>
              <c:layout>
                <c:manualLayout>
                  <c:x val="-7.9908324697369766E-17"/>
                  <c:y val="-0.11033267602429764"/>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showLegendKey val="0"/>
              <c:showVal val="1"/>
              <c:showCatName val="0"/>
              <c:showSerName val="0"/>
              <c:showPercent val="0"/>
              <c:showBubbleSize val="0"/>
              <c:extLst xmlns:c15="http://schemas.microsoft.com/office/drawing/2012/chart">
                <c:ext xmlns:c15="http://schemas.microsoft.com/office/drawing/2012/chart" uri="{CE6537A1-D6FC-4f65-9D91-7224C49458BB}"/>
                <c:ext xmlns:c16="http://schemas.microsoft.com/office/drawing/2014/chart" uri="{C3380CC4-5D6E-409C-BE32-E72D297353CC}">
                  <c16:uniqueId val="{00000001-DD45-48A5-8E18-B0FDAEF6AD21}"/>
                </c:ext>
              </c:extLst>
            </c:dLbl>
            <c:dLbl>
              <c:idx val="4"/>
              <c:layout>
                <c:manualLayout>
                  <c:x val="-3.1166465348263617E-2"/>
                  <c:y val="-3.9705884651799715E-2"/>
                </c:manualLayout>
              </c:layout>
              <c:showLegendKey val="0"/>
              <c:showVal val="1"/>
              <c:showCatName val="0"/>
              <c:showSerName val="0"/>
              <c:showPercent val="0"/>
              <c:showBubbleSize val="0"/>
              <c:extLst xmlns:c15="http://schemas.microsoft.com/office/drawing/2012/chart">
                <c:ext xmlns:c15="http://schemas.microsoft.com/office/drawing/2012/chart" uri="{CE6537A1-D6FC-4f65-9D91-7224C49458BB}"/>
                <c:ext xmlns:c16="http://schemas.microsoft.com/office/drawing/2014/chart" uri="{C3380CC4-5D6E-409C-BE32-E72D297353CC}">
                  <c16:uniqueId val="{00000009-DD45-48A5-8E18-B0FDAEF6AD21}"/>
                </c:ext>
              </c:extLst>
            </c:dLbl>
            <c:dLbl>
              <c:idx val="5"/>
              <c:layout>
                <c:manualLayout>
                  <c:x val="-2.0703759658608475E-2"/>
                  <c:y val="-9.6030292095222028E-2"/>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showLegendKey val="0"/>
              <c:showVal val="1"/>
              <c:showCatName val="0"/>
              <c:showSerName val="0"/>
              <c:showPercent val="0"/>
              <c:showBubbleSize val="0"/>
              <c:extLst xmlns:c15="http://schemas.microsoft.com/office/drawing/2012/chart">
                <c:ext xmlns:c15="http://schemas.microsoft.com/office/drawing/2012/chart" uri="{CE6537A1-D6FC-4f65-9D91-7224C49458BB}"/>
                <c:ext xmlns:c16="http://schemas.microsoft.com/office/drawing/2014/chart" uri="{C3380CC4-5D6E-409C-BE32-E72D297353CC}">
                  <c16:uniqueId val="{0000000B-DD45-48A5-8E18-B0FDAEF6AD21}"/>
                </c:ext>
              </c:extLst>
            </c:dLbl>
            <c:dLbl>
              <c:idx val="6"/>
              <c:delete val="1"/>
              <c:extLst xmlns:c15="http://schemas.microsoft.com/office/drawing/2012/chart">
                <c:ext xmlns:c15="http://schemas.microsoft.com/office/drawing/2012/chart" uri="{CE6537A1-D6FC-4f65-9D91-7224C49458BB}"/>
                <c:ext xmlns:c16="http://schemas.microsoft.com/office/drawing/2014/chart" uri="{C3380CC4-5D6E-409C-BE32-E72D297353CC}">
                  <c16:uniqueId val="{0000000D-DD45-48A5-8E18-B0FDAEF6AD21}"/>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strRef>
              <c:f>'Material Suppliers + Cost'!$A$97:$A$107</c:f>
              <c:strCache>
                <c:ptCount val="11"/>
                <c:pt idx="0">
                  <c:v>JFE</c:v>
                </c:pt>
                <c:pt idx="1">
                  <c:v>Others (under 5%)</c:v>
                </c:pt>
                <c:pt idx="2">
                  <c:v>Tsingshan</c:v>
                </c:pt>
                <c:pt idx="3">
                  <c:v>Baowu Group</c:v>
                </c:pt>
                <c:pt idx="4">
                  <c:v>KS</c:v>
                </c:pt>
                <c:pt idx="5">
                  <c:v>Posco</c:v>
                </c:pt>
                <c:pt idx="6">
                  <c:v>AM NS</c:v>
                </c:pt>
                <c:pt idx="7">
                  <c:v>New Asia</c:v>
                </c:pt>
                <c:pt idx="8">
                  <c:v>Java Pacific</c:v>
                </c:pt>
                <c:pt idx="9">
                  <c:v>Lautan Baja</c:v>
                </c:pt>
                <c:pt idx="10">
                  <c:v>Dexin</c:v>
                </c:pt>
              </c:strCache>
            </c:strRef>
          </c:cat>
          <c:val>
            <c:numRef>
              <c:f>'Material Suppliers + Cost'!$E$97:$E$107</c:f>
              <c:numCache>
                <c:formatCode>0.00%</c:formatCode>
                <c:ptCount val="11"/>
                <c:pt idx="0">
                  <c:v>5.2999999999999999E-2</c:v>
                </c:pt>
                <c:pt idx="1">
                  <c:v>1.2999999999999999E-2</c:v>
                </c:pt>
                <c:pt idx="2">
                  <c:v>0.16</c:v>
                </c:pt>
                <c:pt idx="3">
                  <c:v>0.46300000000000002</c:v>
                </c:pt>
                <c:pt idx="4">
                  <c:v>4.3999999999999997E-2</c:v>
                </c:pt>
                <c:pt idx="5">
                  <c:v>4.5999999999999999E-2</c:v>
                </c:pt>
                <c:pt idx="7">
                  <c:v>5.3999999999999999E-2</c:v>
                </c:pt>
                <c:pt idx="8">
                  <c:v>1.7000000000000001E-2</c:v>
                </c:pt>
                <c:pt idx="9">
                  <c:v>8.2000000000000003E-2</c:v>
                </c:pt>
                <c:pt idx="10">
                  <c:v>6.9000000000000006E-2</c:v>
                </c:pt>
              </c:numCache>
            </c:numRef>
          </c:val>
          <c:extLst xmlns:c15="http://schemas.microsoft.com/office/drawing/2012/chart">
            <c:ext xmlns:c16="http://schemas.microsoft.com/office/drawing/2014/chart" uri="{C3380CC4-5D6E-409C-BE32-E72D297353CC}">
              <c16:uniqueId val="{00000010-DD45-48A5-8E18-B0FDAEF6AD21}"/>
            </c:ext>
          </c:extLst>
        </c:ser>
        <c:ser>
          <c:idx val="5"/>
          <c:order val="5"/>
          <c:tx>
            <c:strRef>
              <c:f>'Material Suppliers + Cost'!$I$96</c:f>
              <c:strCache>
                <c:ptCount val="1"/>
                <c:pt idx="0">
                  <c:v>As of March 2026 (%)</c:v>
                </c:pt>
              </c:strCache>
            </c:strRef>
          </c:tx>
          <c:dPt>
            <c:idx val="3"/>
            <c:bubble3D val="0"/>
            <c:spPr>
              <a:solidFill>
                <a:srgbClr val="DA3684"/>
              </a:solidFill>
            </c:spPr>
            <c:extLst>
              <c:ext xmlns:c16="http://schemas.microsoft.com/office/drawing/2014/chart" uri="{C3380CC4-5D6E-409C-BE32-E72D297353CC}">
                <c16:uniqueId val="{00000037-DD45-48A5-8E18-B0FDAEF6AD21}"/>
              </c:ext>
            </c:extLst>
          </c:dPt>
          <c:dPt>
            <c:idx val="5"/>
            <c:bubble3D val="0"/>
            <c:spPr>
              <a:solidFill>
                <a:srgbClr val="BDD7EE"/>
              </a:solidFill>
            </c:spPr>
            <c:extLst>
              <c:ext xmlns:c16="http://schemas.microsoft.com/office/drawing/2014/chart" uri="{C3380CC4-5D6E-409C-BE32-E72D297353CC}">
                <c16:uniqueId val="{00000038-DD45-48A5-8E18-B0FDAEF6AD21}"/>
              </c:ext>
            </c:extLst>
          </c:dPt>
          <c:dPt>
            <c:idx val="6"/>
            <c:bubble3D val="0"/>
            <c:spPr>
              <a:solidFill>
                <a:srgbClr val="00B050"/>
              </a:solidFill>
            </c:spPr>
            <c:extLst>
              <c:ext xmlns:c16="http://schemas.microsoft.com/office/drawing/2014/chart" uri="{C3380CC4-5D6E-409C-BE32-E72D297353CC}">
                <c16:uniqueId val="{00000039-DD45-48A5-8E18-B0FDAEF6AD21}"/>
              </c:ext>
            </c:extLst>
          </c:dPt>
          <c:dLbls>
            <c:spPr>
              <a:noFill/>
              <a:ln>
                <a:noFill/>
              </a:ln>
              <a:effectLst/>
            </c:spPr>
            <c:txPr>
              <a:bodyPr wrap="square" lIns="38100" tIns="19050" rIns="38100" bIns="19050" anchor="ctr">
                <a:spAutoFit/>
              </a:bodyPr>
              <a:lstStyle/>
              <a:p>
                <a:pPr>
                  <a:defRPr sz="1200">
                    <a:solidFill>
                      <a:schemeClr val="bg1"/>
                    </a:solidFill>
                  </a:defRPr>
                </a:pPr>
                <a:endParaRPr lang="en-US"/>
              </a:p>
            </c:txPr>
            <c:showLegendKey val="0"/>
            <c:showVal val="1"/>
            <c:showCatName val="0"/>
            <c:showSerName val="0"/>
            <c:showPercent val="0"/>
            <c:showBubbleSize val="0"/>
            <c:showLeaderLines val="1"/>
            <c:extLst>
              <c:ext xmlns:c15="http://schemas.microsoft.com/office/drawing/2012/chart" uri="{CE6537A1-D6FC-4f65-9D91-7224C49458BB}"/>
            </c:extLst>
          </c:dLbls>
          <c:cat>
            <c:strRef>
              <c:f>'Material Suppliers + Cost'!$A$97:$A$107</c:f>
              <c:strCache>
                <c:ptCount val="11"/>
                <c:pt idx="0">
                  <c:v>JFE</c:v>
                </c:pt>
                <c:pt idx="1">
                  <c:v>Others (under 5%)</c:v>
                </c:pt>
                <c:pt idx="2">
                  <c:v>Tsingshan</c:v>
                </c:pt>
                <c:pt idx="3">
                  <c:v>Baowu Group</c:v>
                </c:pt>
                <c:pt idx="4">
                  <c:v>KS</c:v>
                </c:pt>
                <c:pt idx="5">
                  <c:v>Posco</c:v>
                </c:pt>
                <c:pt idx="6">
                  <c:v>AM NS</c:v>
                </c:pt>
                <c:pt idx="7">
                  <c:v>New Asia</c:v>
                </c:pt>
                <c:pt idx="8">
                  <c:v>Java Pacific</c:v>
                </c:pt>
                <c:pt idx="9">
                  <c:v>Lautan Baja</c:v>
                </c:pt>
                <c:pt idx="10">
                  <c:v>Dexin</c:v>
                </c:pt>
              </c:strCache>
            </c:strRef>
          </c:cat>
          <c:val>
            <c:numRef>
              <c:f>'Material Suppliers + Cost'!$I$97:$I$107</c:f>
              <c:numCache>
                <c:formatCode>General</c:formatCode>
                <c:ptCount val="11"/>
                <c:pt idx="0" formatCode="0.00%">
                  <c:v>0.151</c:v>
                </c:pt>
                <c:pt idx="2" formatCode="0.00%">
                  <c:v>0.127</c:v>
                </c:pt>
                <c:pt idx="3" formatCode="0.00%">
                  <c:v>0.41699999999999998</c:v>
                </c:pt>
                <c:pt idx="4" formatCode="0.00%">
                  <c:v>7.0999999999999994E-2</c:v>
                </c:pt>
                <c:pt idx="5" formatCode="0.00%">
                  <c:v>6.6000000000000003E-2</c:v>
                </c:pt>
                <c:pt idx="6" formatCode="0.00%">
                  <c:v>2.3E-2</c:v>
                </c:pt>
                <c:pt idx="8" formatCode="0.00%">
                  <c:v>7.0000000000000001E-3</c:v>
                </c:pt>
                <c:pt idx="9" formatCode="0%">
                  <c:v>0.03</c:v>
                </c:pt>
                <c:pt idx="10" formatCode="0.00%">
                  <c:v>0.107</c:v>
                </c:pt>
              </c:numCache>
            </c:numRef>
          </c:val>
          <c:extLst>
            <c:ext xmlns:c16="http://schemas.microsoft.com/office/drawing/2014/chart" uri="{C3380CC4-5D6E-409C-BE32-E72D297353CC}">
              <c16:uniqueId val="{00000011-DD45-48A5-8E18-B0FDAEF6AD21}"/>
            </c:ext>
          </c:extLst>
        </c:ser>
        <c:dLbls>
          <c:showLegendKey val="0"/>
          <c:showVal val="1"/>
          <c:showCatName val="0"/>
          <c:showSerName val="0"/>
          <c:showPercent val="0"/>
          <c:showBubbleSize val="0"/>
          <c:showLeaderLines val="1"/>
        </c:dLbls>
        <c:firstSliceAng val="0"/>
        <c:holeSize val="25"/>
        <c:extLst>
          <c:ext xmlns:c15="http://schemas.microsoft.com/office/drawing/2012/chart" uri="{02D57815-91ED-43cb-92C2-25804820EDAC}">
            <c15:filteredPieSeries>
              <c15:ser>
                <c:idx val="0"/>
                <c:order val="0"/>
                <c:tx>
                  <c:strRef>
                    <c:extLst>
                      <c:ext uri="{02D57815-91ED-43cb-92C2-25804820EDAC}">
                        <c15:formulaRef>
                          <c15:sqref>'Material Suppliers + Cost'!$D$96</c15:sqref>
                        </c15:formulaRef>
                      </c:ext>
                    </c:extLst>
                    <c:strCache>
                      <c:ptCount val="1"/>
                      <c:pt idx="0">
                        <c:v>As of December 2024 (%)</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13-DD45-48A5-8E18-B0FDAEF6AD21}"/>
                    </c:ext>
                  </c:extLst>
                </c:dPt>
                <c:dPt>
                  <c:idx val="1"/>
                  <c:bubble3D val="0"/>
                  <c:spPr>
                    <a:solidFill>
                      <a:srgbClr val="9999FF"/>
                    </a:solidFill>
                    <a:ln w="19050">
                      <a:solidFill>
                        <a:schemeClr val="lt1"/>
                      </a:solidFill>
                    </a:ln>
                    <a:effectLst/>
                  </c:spPr>
                  <c:extLst>
                    <c:ext xmlns:c16="http://schemas.microsoft.com/office/drawing/2014/chart" uri="{C3380CC4-5D6E-409C-BE32-E72D297353CC}">
                      <c16:uniqueId val="{00000015-DD45-48A5-8E18-B0FDAEF6AD21}"/>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17-DD45-48A5-8E18-B0FDAEF6AD21}"/>
                    </c:ext>
                  </c:extLst>
                </c:dPt>
                <c:dPt>
                  <c:idx val="3"/>
                  <c:bubble3D val="0"/>
                  <c:spPr>
                    <a:solidFill>
                      <a:srgbClr val="DA3684"/>
                    </a:solidFill>
                    <a:ln w="19050">
                      <a:solidFill>
                        <a:schemeClr val="lt1"/>
                      </a:solidFill>
                    </a:ln>
                    <a:effectLst/>
                  </c:spPr>
                  <c:extLst>
                    <c:ext xmlns:c16="http://schemas.microsoft.com/office/drawing/2014/chart" uri="{C3380CC4-5D6E-409C-BE32-E72D297353CC}">
                      <c16:uniqueId val="{00000019-DD45-48A5-8E18-B0FDAEF6AD21}"/>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1B-DD45-48A5-8E18-B0FDAEF6AD21}"/>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1D-DD45-48A5-8E18-B0FDAEF6AD21}"/>
                    </c:ext>
                  </c:extLst>
                </c:dPt>
                <c:dPt>
                  <c:idx val="6"/>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1F-DD45-48A5-8E18-B0FDAEF6AD21}"/>
                    </c:ext>
                  </c:extLst>
                </c:dPt>
                <c:dPt>
                  <c:idx val="7"/>
                  <c:bubble3D val="0"/>
                  <c:spPr>
                    <a:solidFill>
                      <a:schemeClr val="accent3">
                        <a:lumMod val="60000"/>
                      </a:schemeClr>
                    </a:solidFill>
                    <a:ln w="19050">
                      <a:solidFill>
                        <a:schemeClr val="lt1"/>
                      </a:solidFill>
                    </a:ln>
                    <a:effectLst/>
                  </c:spPr>
                  <c:extLst>
                    <c:ext xmlns:c16="http://schemas.microsoft.com/office/drawing/2014/chart" uri="{C3380CC4-5D6E-409C-BE32-E72D297353CC}">
                      <c16:uniqueId val="{00000021-DD45-48A5-8E18-B0FDAEF6AD21}"/>
                    </c:ext>
                  </c:extLst>
                </c:dPt>
                <c:dLbls>
                  <c:dLbl>
                    <c:idx val="5"/>
                    <c:delete val="1"/>
                    <c:extLst>
                      <c:ext uri="{CE6537A1-D6FC-4f65-9D91-7224C49458BB}"/>
                      <c:ext xmlns:c16="http://schemas.microsoft.com/office/drawing/2014/chart" uri="{C3380CC4-5D6E-409C-BE32-E72D297353CC}">
                        <c16:uniqueId val="{0000001D-DD45-48A5-8E18-B0FDAEF6AD21}"/>
                      </c:ext>
                    </c:extLst>
                  </c:dLbl>
                  <c:dLbl>
                    <c:idx val="6"/>
                    <c:layout>
                      <c:manualLayout>
                        <c:x val="-1.8043743096363148E-2"/>
                        <c:y val="-4.1911767132455251E-2"/>
                      </c:manualLayout>
                    </c:layout>
                    <c:showLegendKey val="0"/>
                    <c:showVal val="1"/>
                    <c:showCatName val="0"/>
                    <c:showSerName val="0"/>
                    <c:showPercent val="0"/>
                    <c:showBubbleSize val="0"/>
                    <c:extLst>
                      <c:ext uri="{CE6537A1-D6FC-4f65-9D91-7224C49458BB}"/>
                      <c:ext xmlns:c16="http://schemas.microsoft.com/office/drawing/2014/chart" uri="{C3380CC4-5D6E-409C-BE32-E72D297353CC}">
                        <c16:uniqueId val="{0000001F-DD45-48A5-8E18-B0FDAEF6AD21}"/>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uri="{CE6537A1-D6FC-4f65-9D91-7224C49458BB}"/>
                  </c:extLst>
                </c:dLbls>
                <c:cat>
                  <c:strRef>
                    <c:extLst>
                      <c:ext uri="{02D57815-91ED-43cb-92C2-25804820EDAC}">
                        <c15:formulaRef>
                          <c15:sqref>'Material Suppliers + Cost'!$A$97:$A$107</c15:sqref>
                        </c15:formulaRef>
                      </c:ext>
                    </c:extLst>
                    <c:strCache>
                      <c:ptCount val="11"/>
                      <c:pt idx="0">
                        <c:v>JFE</c:v>
                      </c:pt>
                      <c:pt idx="1">
                        <c:v>Others (under 5%)</c:v>
                      </c:pt>
                      <c:pt idx="2">
                        <c:v>Tsingshan</c:v>
                      </c:pt>
                      <c:pt idx="3">
                        <c:v>Baowu Group</c:v>
                      </c:pt>
                      <c:pt idx="4">
                        <c:v>KS</c:v>
                      </c:pt>
                      <c:pt idx="5">
                        <c:v>Posco</c:v>
                      </c:pt>
                      <c:pt idx="6">
                        <c:v>AM NS</c:v>
                      </c:pt>
                      <c:pt idx="7">
                        <c:v>New Asia</c:v>
                      </c:pt>
                      <c:pt idx="8">
                        <c:v>Java Pacific</c:v>
                      </c:pt>
                      <c:pt idx="9">
                        <c:v>Lautan Baja</c:v>
                      </c:pt>
                      <c:pt idx="10">
                        <c:v>Dexin</c:v>
                      </c:pt>
                    </c:strCache>
                  </c:strRef>
                </c:cat>
                <c:val>
                  <c:numRef>
                    <c:extLst>
                      <c:ext uri="{02D57815-91ED-43cb-92C2-25804820EDAC}">
                        <c15:formulaRef>
                          <c15:sqref>'Material Suppliers + Cost'!$D$97:$D$107</c15:sqref>
                        </c15:formulaRef>
                      </c:ext>
                    </c:extLst>
                    <c:numCache>
                      <c:formatCode>0.00%</c:formatCode>
                      <c:ptCount val="11"/>
                      <c:pt idx="0">
                        <c:v>4.5999999999999999E-2</c:v>
                      </c:pt>
                      <c:pt idx="1">
                        <c:v>2.4E-2</c:v>
                      </c:pt>
                      <c:pt idx="2">
                        <c:v>5.8000000000000003E-2</c:v>
                      </c:pt>
                      <c:pt idx="3">
                        <c:v>0.59899999999999998</c:v>
                      </c:pt>
                      <c:pt idx="4">
                        <c:v>0.189</c:v>
                      </c:pt>
                      <c:pt idx="5">
                        <c:v>3.2000000000000001E-2</c:v>
                      </c:pt>
                      <c:pt idx="6">
                        <c:v>1.0999999999999999E-2</c:v>
                      </c:pt>
                      <c:pt idx="7">
                        <c:v>1.6E-2</c:v>
                      </c:pt>
                      <c:pt idx="8">
                        <c:v>1.2999999999999999E-2</c:v>
                      </c:pt>
                      <c:pt idx="9">
                        <c:v>1.2999999999999999E-2</c:v>
                      </c:pt>
                    </c:numCache>
                  </c:numRef>
                </c:val>
                <c:extLst>
                  <c:ext xmlns:c16="http://schemas.microsoft.com/office/drawing/2014/chart" uri="{C3380CC4-5D6E-409C-BE32-E72D297353CC}">
                    <c16:uniqueId val="{00000022-DD45-48A5-8E18-B0FDAEF6AD21}"/>
                  </c:ext>
                </c:extLst>
              </c15:ser>
            </c15:filteredPieSeries>
            <c15:filteredPieSeries>
              <c15:ser>
                <c:idx val="2"/>
                <c:order val="2"/>
                <c:tx>
                  <c:strRef>
                    <c:extLst xmlns:c15="http://schemas.microsoft.com/office/drawing/2012/chart">
                      <c:ext xmlns:c15="http://schemas.microsoft.com/office/drawing/2012/chart" uri="{02D57815-91ED-43cb-92C2-25804820EDAC}">
                        <c15:formulaRef>
                          <c15:sqref>'Material Suppliers + Cost'!$F$96</c15:sqref>
                        </c15:formulaRef>
                      </c:ext>
                    </c:extLst>
                    <c:strCache>
                      <c:ptCount val="1"/>
                      <c:pt idx="0">
                        <c:v>As of June 2025 (%)</c:v>
                      </c:pt>
                    </c:strCache>
                  </c:strRef>
                </c:tx>
                <c:dPt>
                  <c:idx val="0"/>
                  <c:bubble3D val="0"/>
                  <c:spPr>
                    <a:solidFill>
                      <a:schemeClr val="accent1"/>
                    </a:solidFill>
                    <a:ln w="19050">
                      <a:solidFill>
                        <a:schemeClr val="lt1"/>
                      </a:solidFill>
                    </a:ln>
                    <a:effectLst/>
                  </c:spPr>
                  <c:extLst xmlns:c15="http://schemas.microsoft.com/office/drawing/2012/chart">
                    <c:ext xmlns:c16="http://schemas.microsoft.com/office/drawing/2014/chart" uri="{C3380CC4-5D6E-409C-BE32-E72D297353CC}">
                      <c16:uniqueId val="{00000024-DD45-48A5-8E18-B0FDAEF6AD21}"/>
                    </c:ext>
                  </c:extLst>
                </c:dPt>
                <c:dPt>
                  <c:idx val="1"/>
                  <c:bubble3D val="0"/>
                  <c:spPr>
                    <a:solidFill>
                      <a:srgbClr val="9999FF"/>
                    </a:solidFill>
                    <a:ln w="19050">
                      <a:solidFill>
                        <a:schemeClr val="lt1"/>
                      </a:solidFill>
                    </a:ln>
                    <a:effectLst/>
                  </c:spPr>
                  <c:extLst xmlns:c15="http://schemas.microsoft.com/office/drawing/2012/chart">
                    <c:ext xmlns:c16="http://schemas.microsoft.com/office/drawing/2014/chart" uri="{C3380CC4-5D6E-409C-BE32-E72D297353CC}">
                      <c16:uniqueId val="{00000026-DD45-48A5-8E18-B0FDAEF6AD21}"/>
                    </c:ext>
                  </c:extLst>
                </c:dPt>
                <c:dPt>
                  <c:idx val="2"/>
                  <c:bubble3D val="0"/>
                  <c:spPr>
                    <a:solidFill>
                      <a:schemeClr val="accent3"/>
                    </a:solidFill>
                    <a:ln w="19050">
                      <a:solidFill>
                        <a:schemeClr val="lt1"/>
                      </a:solidFill>
                    </a:ln>
                    <a:effectLst/>
                  </c:spPr>
                  <c:extLst xmlns:c15="http://schemas.microsoft.com/office/drawing/2012/chart">
                    <c:ext xmlns:c16="http://schemas.microsoft.com/office/drawing/2014/chart" uri="{C3380CC4-5D6E-409C-BE32-E72D297353CC}">
                      <c16:uniqueId val="{00000028-DD45-48A5-8E18-B0FDAEF6AD21}"/>
                    </c:ext>
                  </c:extLst>
                </c:dPt>
                <c:dPt>
                  <c:idx val="3"/>
                  <c:bubble3D val="0"/>
                  <c:spPr>
                    <a:solidFill>
                      <a:srgbClr val="DA3684"/>
                    </a:solidFill>
                    <a:ln w="19050">
                      <a:solidFill>
                        <a:schemeClr val="lt1"/>
                      </a:solidFill>
                    </a:ln>
                    <a:effectLst/>
                  </c:spPr>
                  <c:extLst xmlns:c15="http://schemas.microsoft.com/office/drawing/2012/chart">
                    <c:ext xmlns:c16="http://schemas.microsoft.com/office/drawing/2014/chart" uri="{C3380CC4-5D6E-409C-BE32-E72D297353CC}">
                      <c16:uniqueId val="{0000002A-DD45-48A5-8E18-B0FDAEF6AD21}"/>
                    </c:ext>
                  </c:extLst>
                </c:dPt>
                <c:dPt>
                  <c:idx val="4"/>
                  <c:bubble3D val="0"/>
                  <c:spPr>
                    <a:solidFill>
                      <a:schemeClr val="accent5"/>
                    </a:solidFill>
                    <a:ln w="19050">
                      <a:solidFill>
                        <a:schemeClr val="lt1"/>
                      </a:solidFill>
                    </a:ln>
                    <a:effectLst/>
                  </c:spPr>
                  <c:extLst xmlns:c15="http://schemas.microsoft.com/office/drawing/2012/chart">
                    <c:ext xmlns:c16="http://schemas.microsoft.com/office/drawing/2014/chart" uri="{C3380CC4-5D6E-409C-BE32-E72D297353CC}">
                      <c16:uniqueId val="{0000002C-DD45-48A5-8E18-B0FDAEF6AD21}"/>
                    </c:ext>
                  </c:extLst>
                </c:dPt>
                <c:dPt>
                  <c:idx val="5"/>
                  <c:bubble3D val="0"/>
                  <c:spPr>
                    <a:solidFill>
                      <a:schemeClr val="accent6"/>
                    </a:solidFill>
                    <a:ln w="19050">
                      <a:solidFill>
                        <a:schemeClr val="lt1"/>
                      </a:solidFill>
                    </a:ln>
                    <a:effectLst/>
                  </c:spPr>
                  <c:extLst xmlns:c15="http://schemas.microsoft.com/office/drawing/2012/chart">
                    <c:ext xmlns:c16="http://schemas.microsoft.com/office/drawing/2014/chart" uri="{C3380CC4-5D6E-409C-BE32-E72D297353CC}">
                      <c16:uniqueId val="{0000002E-DD45-48A5-8E18-B0FDAEF6AD21}"/>
                    </c:ext>
                  </c:extLst>
                </c:dPt>
                <c:dPt>
                  <c:idx val="6"/>
                  <c:bubble3D val="0"/>
                  <c:spPr>
                    <a:solidFill>
                      <a:schemeClr val="accent1">
                        <a:lumMod val="60000"/>
                      </a:schemeClr>
                    </a:solidFill>
                    <a:ln w="19050">
                      <a:solidFill>
                        <a:schemeClr val="lt1"/>
                      </a:solidFill>
                    </a:ln>
                    <a:effectLst/>
                  </c:spPr>
                  <c:extLst xmlns:c15="http://schemas.microsoft.com/office/drawing/2012/chart">
                    <c:ext xmlns:c16="http://schemas.microsoft.com/office/drawing/2014/chart" uri="{C3380CC4-5D6E-409C-BE32-E72D297353CC}">
                      <c16:uniqueId val="{00000030-DD45-48A5-8E18-B0FDAEF6AD21}"/>
                    </c:ext>
                  </c:extLst>
                </c:dPt>
                <c:dPt>
                  <c:idx val="8"/>
                  <c:bubble3D val="0"/>
                  <c:spPr>
                    <a:solidFill>
                      <a:schemeClr val="accent3">
                        <a:lumMod val="60000"/>
                      </a:schemeClr>
                    </a:solidFill>
                    <a:ln w="19050">
                      <a:solidFill>
                        <a:schemeClr val="lt1"/>
                      </a:solidFill>
                    </a:ln>
                    <a:effectLst/>
                  </c:spPr>
                  <c:extLst xmlns:c15="http://schemas.microsoft.com/office/drawing/2012/chart">
                    <c:ext xmlns:c16="http://schemas.microsoft.com/office/drawing/2014/chart" uri="{C3380CC4-5D6E-409C-BE32-E72D297353CC}">
                      <c16:uniqueId val="{00000032-DD45-48A5-8E18-B0FDAEF6AD21}"/>
                    </c:ext>
                  </c:extLst>
                </c:dPt>
                <c:dLbls>
                  <c:spPr>
                    <a:noFill/>
                    <a:ln>
                      <a:noFill/>
                    </a:ln>
                    <a:effectLst/>
                  </c:spPr>
                  <c:txPr>
                    <a:bodyPr wrap="square" lIns="38100" tIns="19050" rIns="38100" bIns="19050" anchor="ctr">
                      <a:spAutoFit/>
                    </a:bodyPr>
                    <a:lstStyle/>
                    <a:p>
                      <a:pPr>
                        <a:defRPr>
                          <a:solidFill>
                            <a:schemeClr val="bg1"/>
                          </a:solidFill>
                        </a:defRPr>
                      </a:pPr>
                      <a:endParaRPr lang="en-US"/>
                    </a:p>
                  </c:txPr>
                  <c:showLegendKey val="0"/>
                  <c:showVal val="1"/>
                  <c:showCatName val="0"/>
                  <c:showSerName val="0"/>
                  <c:showPercent val="0"/>
                  <c:showBubbleSize val="0"/>
                  <c:showLeaderLines val="1"/>
                  <c:extLst xmlns:c15="http://schemas.microsoft.com/office/drawing/2012/chart">
                    <c:ext xmlns:c15="http://schemas.microsoft.com/office/drawing/2012/chart" uri="{CE6537A1-D6FC-4f65-9D91-7224C49458BB}"/>
                  </c:extLst>
                </c:dLbls>
                <c:cat>
                  <c:strRef>
                    <c:extLst xmlns:c15="http://schemas.microsoft.com/office/drawing/2012/chart">
                      <c:ext xmlns:c15="http://schemas.microsoft.com/office/drawing/2012/chart" uri="{02D57815-91ED-43cb-92C2-25804820EDAC}">
                        <c15:formulaRef>
                          <c15:sqref>'Material Suppliers + Cost'!$A$97:$A$107</c15:sqref>
                        </c15:formulaRef>
                      </c:ext>
                    </c:extLst>
                    <c:strCache>
                      <c:ptCount val="11"/>
                      <c:pt idx="0">
                        <c:v>JFE</c:v>
                      </c:pt>
                      <c:pt idx="1">
                        <c:v>Others (under 5%)</c:v>
                      </c:pt>
                      <c:pt idx="2">
                        <c:v>Tsingshan</c:v>
                      </c:pt>
                      <c:pt idx="3">
                        <c:v>Baowu Group</c:v>
                      </c:pt>
                      <c:pt idx="4">
                        <c:v>KS</c:v>
                      </c:pt>
                      <c:pt idx="5">
                        <c:v>Posco</c:v>
                      </c:pt>
                      <c:pt idx="6">
                        <c:v>AM NS</c:v>
                      </c:pt>
                      <c:pt idx="7">
                        <c:v>New Asia</c:v>
                      </c:pt>
                      <c:pt idx="8">
                        <c:v>Java Pacific</c:v>
                      </c:pt>
                      <c:pt idx="9">
                        <c:v>Lautan Baja</c:v>
                      </c:pt>
                      <c:pt idx="10">
                        <c:v>Dexin</c:v>
                      </c:pt>
                    </c:strCache>
                  </c:strRef>
                </c:cat>
                <c:val>
                  <c:numRef>
                    <c:extLst xmlns:c15="http://schemas.microsoft.com/office/drawing/2012/chart">
                      <c:ext xmlns:c15="http://schemas.microsoft.com/office/drawing/2012/chart" uri="{02D57815-91ED-43cb-92C2-25804820EDAC}">
                        <c15:formulaRef>
                          <c15:sqref>'Material Suppliers + Cost'!$F$97:$F$107</c15:sqref>
                        </c15:formulaRef>
                      </c:ext>
                    </c:extLst>
                    <c:numCache>
                      <c:formatCode>0.00%</c:formatCode>
                      <c:ptCount val="11"/>
                      <c:pt idx="0">
                        <c:v>4.8000000000000001E-2</c:v>
                      </c:pt>
                      <c:pt idx="1">
                        <c:v>1.7999999999999999E-2</c:v>
                      </c:pt>
                      <c:pt idx="2">
                        <c:v>0.13700000000000001</c:v>
                      </c:pt>
                      <c:pt idx="3">
                        <c:v>0.44800000000000001</c:v>
                      </c:pt>
                      <c:pt idx="4">
                        <c:v>7.5999999999999998E-2</c:v>
                      </c:pt>
                      <c:pt idx="5">
                        <c:v>5.0999999999999997E-2</c:v>
                      </c:pt>
                      <c:pt idx="6">
                        <c:v>4.0000000000000001E-3</c:v>
                      </c:pt>
                      <c:pt idx="7">
                        <c:v>4.2000000000000003E-2</c:v>
                      </c:pt>
                      <c:pt idx="8">
                        <c:v>3.9E-2</c:v>
                      </c:pt>
                      <c:pt idx="9" formatCode="0%">
                        <c:v>7.0000000000000007E-2</c:v>
                      </c:pt>
                      <c:pt idx="10">
                        <c:v>6.7000000000000004E-2</c:v>
                      </c:pt>
                    </c:numCache>
                  </c:numRef>
                </c:val>
                <c:extLst xmlns:c15="http://schemas.microsoft.com/office/drawing/2012/chart">
                  <c:ext xmlns:c16="http://schemas.microsoft.com/office/drawing/2014/chart" uri="{C3380CC4-5D6E-409C-BE32-E72D297353CC}">
                    <c16:uniqueId val="{00000033-DD45-48A5-8E18-B0FDAEF6AD21}"/>
                  </c:ext>
                </c:extLst>
              </c15:ser>
            </c15:filteredPieSeries>
            <c15:filteredPieSeries>
              <c15:ser>
                <c:idx val="3"/>
                <c:order val="3"/>
                <c:tx>
                  <c:strRef>
                    <c:extLst xmlns:c15="http://schemas.microsoft.com/office/drawing/2012/chart">
                      <c:ext xmlns:c15="http://schemas.microsoft.com/office/drawing/2012/chart" uri="{02D57815-91ED-43cb-92C2-25804820EDAC}">
                        <c15:formulaRef>
                          <c15:sqref>'Material Suppliers + Cost'!$G$96</c15:sqref>
                        </c15:formulaRef>
                      </c:ext>
                    </c:extLst>
                    <c:strCache>
                      <c:ptCount val="1"/>
                      <c:pt idx="0">
                        <c:v>As of September 2025 (%)</c:v>
                      </c:pt>
                    </c:strCache>
                  </c:strRef>
                </c:tx>
                <c:dLbls>
                  <c:spPr>
                    <a:noFill/>
                    <a:ln>
                      <a:noFill/>
                    </a:ln>
                    <a:effectLst/>
                  </c:spPr>
                  <c:showLegendKey val="0"/>
                  <c:showVal val="1"/>
                  <c:showCatName val="0"/>
                  <c:showSerName val="0"/>
                  <c:showPercent val="0"/>
                  <c:showBubbleSize val="0"/>
                  <c:showLeaderLines val="1"/>
                  <c:extLst xmlns:c15="http://schemas.microsoft.com/office/drawing/2012/chart">
                    <c:ext xmlns:c15="http://schemas.microsoft.com/office/drawing/2012/chart" uri="{CE6537A1-D6FC-4f65-9D91-7224C49458BB}"/>
                  </c:extLst>
                </c:dLbls>
                <c:cat>
                  <c:strRef>
                    <c:extLst xmlns:c15="http://schemas.microsoft.com/office/drawing/2012/chart">
                      <c:ext xmlns:c15="http://schemas.microsoft.com/office/drawing/2012/chart" uri="{02D57815-91ED-43cb-92C2-25804820EDAC}">
                        <c15:formulaRef>
                          <c15:sqref>'Material Suppliers + Cost'!$A$97:$A$107</c15:sqref>
                        </c15:formulaRef>
                      </c:ext>
                    </c:extLst>
                    <c:strCache>
                      <c:ptCount val="11"/>
                      <c:pt idx="0">
                        <c:v>JFE</c:v>
                      </c:pt>
                      <c:pt idx="1">
                        <c:v>Others (under 5%)</c:v>
                      </c:pt>
                      <c:pt idx="2">
                        <c:v>Tsingshan</c:v>
                      </c:pt>
                      <c:pt idx="3">
                        <c:v>Baowu Group</c:v>
                      </c:pt>
                      <c:pt idx="4">
                        <c:v>KS</c:v>
                      </c:pt>
                      <c:pt idx="5">
                        <c:v>Posco</c:v>
                      </c:pt>
                      <c:pt idx="6">
                        <c:v>AM NS</c:v>
                      </c:pt>
                      <c:pt idx="7">
                        <c:v>New Asia</c:v>
                      </c:pt>
                      <c:pt idx="8">
                        <c:v>Java Pacific</c:v>
                      </c:pt>
                      <c:pt idx="9">
                        <c:v>Lautan Baja</c:v>
                      </c:pt>
                      <c:pt idx="10">
                        <c:v>Dexin</c:v>
                      </c:pt>
                    </c:strCache>
                  </c:strRef>
                </c:cat>
                <c:val>
                  <c:numRef>
                    <c:extLst xmlns:c15="http://schemas.microsoft.com/office/drawing/2012/chart">
                      <c:ext xmlns:c15="http://schemas.microsoft.com/office/drawing/2012/chart" uri="{02D57815-91ED-43cb-92C2-25804820EDAC}">
                        <c15:formulaRef>
                          <c15:sqref>'Material Suppliers + Cost'!$G$97:$G$107</c15:sqref>
                        </c15:formulaRef>
                      </c:ext>
                    </c:extLst>
                    <c:numCache>
                      <c:formatCode>0%</c:formatCode>
                      <c:ptCount val="11"/>
                      <c:pt idx="0" formatCode="0.00%">
                        <c:v>4.2999999999999997E-2</c:v>
                      </c:pt>
                      <c:pt idx="1">
                        <c:v>0.03</c:v>
                      </c:pt>
                      <c:pt idx="2" formatCode="0.00%">
                        <c:v>0.115</c:v>
                      </c:pt>
                      <c:pt idx="3" formatCode="0.00%">
                        <c:v>0.45900000000000002</c:v>
                      </c:pt>
                      <c:pt idx="4">
                        <c:v>0.08</c:v>
                      </c:pt>
                      <c:pt idx="5" formatCode="0.00%">
                        <c:v>5.1999999999999998E-2</c:v>
                      </c:pt>
                      <c:pt idx="7" formatCode="0.00%">
                        <c:v>4.3999999999999997E-2</c:v>
                      </c:pt>
                      <c:pt idx="8" formatCode="0.00%">
                        <c:v>2.5999999999999999E-2</c:v>
                      </c:pt>
                      <c:pt idx="9" formatCode="0.00%">
                        <c:v>9.1999999999999998E-2</c:v>
                      </c:pt>
                      <c:pt idx="10" formatCode="0.00%">
                        <c:v>5.8999999999999997E-2</c:v>
                      </c:pt>
                    </c:numCache>
                  </c:numRef>
                </c:val>
                <c:extLst xmlns:c15="http://schemas.microsoft.com/office/drawing/2012/chart">
                  <c:ext xmlns:c16="http://schemas.microsoft.com/office/drawing/2014/chart" uri="{C3380CC4-5D6E-409C-BE32-E72D297353CC}">
                    <c16:uniqueId val="{00000034-DD45-48A5-8E18-B0FDAEF6AD21}"/>
                  </c:ext>
                </c:extLst>
              </c15:ser>
            </c15:filteredPieSeries>
            <c15:filteredPieSeries>
              <c15:ser>
                <c:idx val="4"/>
                <c:order val="4"/>
                <c:tx>
                  <c:strRef>
                    <c:extLst xmlns:c15="http://schemas.microsoft.com/office/drawing/2012/chart">
                      <c:ext xmlns:c15="http://schemas.microsoft.com/office/drawing/2012/chart" uri="{02D57815-91ED-43cb-92C2-25804820EDAC}">
                        <c15:formulaRef>
                          <c15:sqref>'Material Suppliers + Cost'!$H$96</c15:sqref>
                        </c15:formulaRef>
                      </c:ext>
                    </c:extLst>
                    <c:strCache>
                      <c:ptCount val="1"/>
                      <c:pt idx="0">
                        <c:v>As of December 2025 (%)</c:v>
                      </c:pt>
                    </c:strCache>
                  </c:strRef>
                </c:tx>
                <c:dLbls>
                  <c:spPr>
                    <a:noFill/>
                    <a:ln>
                      <a:noFill/>
                    </a:ln>
                    <a:effectLst/>
                  </c:spPr>
                  <c:showLegendKey val="0"/>
                  <c:showVal val="1"/>
                  <c:showCatName val="0"/>
                  <c:showSerName val="0"/>
                  <c:showPercent val="0"/>
                  <c:showBubbleSize val="0"/>
                  <c:showLeaderLines val="1"/>
                  <c:extLst xmlns:c15="http://schemas.microsoft.com/office/drawing/2012/chart">
                    <c:ext xmlns:c15="http://schemas.microsoft.com/office/drawing/2012/chart" uri="{CE6537A1-D6FC-4f65-9D91-7224C49458BB}"/>
                  </c:extLst>
                </c:dLbls>
                <c:cat>
                  <c:strRef>
                    <c:extLst xmlns:c15="http://schemas.microsoft.com/office/drawing/2012/chart">
                      <c:ext xmlns:c15="http://schemas.microsoft.com/office/drawing/2012/chart" uri="{02D57815-91ED-43cb-92C2-25804820EDAC}">
                        <c15:formulaRef>
                          <c15:sqref>'Material Suppliers + Cost'!$A$97:$A$107</c15:sqref>
                        </c15:formulaRef>
                      </c:ext>
                    </c:extLst>
                    <c:strCache>
                      <c:ptCount val="11"/>
                      <c:pt idx="0">
                        <c:v>JFE</c:v>
                      </c:pt>
                      <c:pt idx="1">
                        <c:v>Others (under 5%)</c:v>
                      </c:pt>
                      <c:pt idx="2">
                        <c:v>Tsingshan</c:v>
                      </c:pt>
                      <c:pt idx="3">
                        <c:v>Baowu Group</c:v>
                      </c:pt>
                      <c:pt idx="4">
                        <c:v>KS</c:v>
                      </c:pt>
                      <c:pt idx="5">
                        <c:v>Posco</c:v>
                      </c:pt>
                      <c:pt idx="6">
                        <c:v>AM NS</c:v>
                      </c:pt>
                      <c:pt idx="7">
                        <c:v>New Asia</c:v>
                      </c:pt>
                      <c:pt idx="8">
                        <c:v>Java Pacific</c:v>
                      </c:pt>
                      <c:pt idx="9">
                        <c:v>Lautan Baja</c:v>
                      </c:pt>
                      <c:pt idx="10">
                        <c:v>Dexin</c:v>
                      </c:pt>
                    </c:strCache>
                  </c:strRef>
                </c:cat>
                <c:val>
                  <c:numRef>
                    <c:extLst xmlns:c15="http://schemas.microsoft.com/office/drawing/2012/chart">
                      <c:ext xmlns:c15="http://schemas.microsoft.com/office/drawing/2012/chart" uri="{02D57815-91ED-43cb-92C2-25804820EDAC}">
                        <c15:formulaRef>
                          <c15:sqref>'Material Suppliers + Cost'!$H$97:$H$107</c15:sqref>
                        </c15:formulaRef>
                      </c:ext>
                    </c:extLst>
                    <c:numCache>
                      <c:formatCode>0.0%</c:formatCode>
                      <c:ptCount val="11"/>
                      <c:pt idx="0">
                        <c:v>4.8000000000000001E-2</c:v>
                      </c:pt>
                      <c:pt idx="1">
                        <c:v>2.4E-2</c:v>
                      </c:pt>
                      <c:pt idx="2">
                        <c:v>0.13600000000000001</c:v>
                      </c:pt>
                      <c:pt idx="3">
                        <c:v>0.45200000000000001</c:v>
                      </c:pt>
                      <c:pt idx="4">
                        <c:v>7.2999999999999995E-2</c:v>
                      </c:pt>
                      <c:pt idx="5">
                        <c:v>4.5999999999999999E-2</c:v>
                      </c:pt>
                      <c:pt idx="7">
                        <c:v>4.3999999999999997E-2</c:v>
                      </c:pt>
                      <c:pt idx="8">
                        <c:v>3.2000000000000001E-2</c:v>
                      </c:pt>
                      <c:pt idx="9">
                        <c:v>9.8000000000000004E-2</c:v>
                      </c:pt>
                      <c:pt idx="10">
                        <c:v>4.7E-2</c:v>
                      </c:pt>
                    </c:numCache>
                  </c:numRef>
                </c:val>
                <c:extLst xmlns:c15="http://schemas.microsoft.com/office/drawing/2012/chart">
                  <c:ext xmlns:c16="http://schemas.microsoft.com/office/drawing/2014/chart" uri="{C3380CC4-5D6E-409C-BE32-E72D297353CC}">
                    <c16:uniqueId val="{00000035-DD45-48A5-8E18-B0FDAEF6AD21}"/>
                  </c:ext>
                </c:extLst>
              </c15:ser>
            </c15:filteredPieSeries>
          </c:ext>
        </c:extLst>
      </c:doughnutChart>
    </c:plotArea>
    <c:legend>
      <c:legendPos val="l"/>
      <c:layout>
        <c:manualLayout>
          <c:xMode val="edge"/>
          <c:yMode val="edge"/>
          <c:x val="5.3938137319303858E-2"/>
          <c:y val="0.29731016958775991"/>
          <c:w val="0.24679697724160535"/>
          <c:h val="0.63437962238690326"/>
        </c:manualLayout>
      </c:layout>
      <c:overlay val="0"/>
      <c:txPr>
        <a:bodyPr/>
        <a:lstStyle/>
        <a:p>
          <a:pPr>
            <a:defRPr sz="1400"/>
          </a:pPr>
          <a:endParaRPr lang="en-US"/>
        </a:p>
      </c:txPr>
    </c:legend>
    <c:plotVisOnly val="1"/>
    <c:dispBlanksAs val="gap"/>
    <c:showDLblsOverMax val="0"/>
    <c:extLst/>
  </c:chart>
  <c:txPr>
    <a:bodyPr/>
    <a:lstStyle/>
    <a:p>
      <a:pPr>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en-US" b="1"/>
              <a:t>SPINDO Financial Growth Projection (2025-2030)</a:t>
            </a:r>
          </a:p>
        </c:rich>
      </c:tx>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1"/>
          <c:order val="0"/>
          <c:tx>
            <c:strRef>
              <c:f>'SPINDO Projection'!$B$1</c:f>
              <c:strCache>
                <c:ptCount val="1"/>
                <c:pt idx="0">
                  <c:v>Net Sales (T IDR)</c:v>
                </c:pt>
              </c:strCache>
            </c:strRef>
          </c:tx>
          <c:spPr>
            <a:ln w="28575" cap="rnd">
              <a:solidFill>
                <a:srgbClr val="0070C0"/>
              </a:solidFill>
              <a:round/>
            </a:ln>
            <a:effectLst/>
          </c:spPr>
          <c:marker>
            <c:symbol val="circle"/>
            <c:size val="6"/>
            <c:spPr>
              <a:solidFill>
                <a:srgbClr val="0070C0"/>
              </a:solidFill>
              <a:ln w="9525">
                <a:solidFill>
                  <a:srgbClr val="0070C0"/>
                </a:solidFill>
              </a:ln>
              <a:effectLst/>
            </c:spPr>
          </c:marker>
          <c:cat>
            <c:numRef>
              <c:f>'SPINDO Projection'!$A$2:$A$7</c:f>
              <c:numCache>
                <c:formatCode>General</c:formatCode>
                <c:ptCount val="6"/>
                <c:pt idx="0">
                  <c:v>2025</c:v>
                </c:pt>
                <c:pt idx="1">
                  <c:v>2026</c:v>
                </c:pt>
                <c:pt idx="2">
                  <c:v>2027</c:v>
                </c:pt>
                <c:pt idx="3">
                  <c:v>2028</c:v>
                </c:pt>
                <c:pt idx="4">
                  <c:v>2029</c:v>
                </c:pt>
                <c:pt idx="5">
                  <c:v>2030</c:v>
                </c:pt>
              </c:numCache>
            </c:numRef>
          </c:cat>
          <c:val>
            <c:numRef>
              <c:f>'SPINDO Projection'!$B$2:$B$7</c:f>
              <c:numCache>
                <c:formatCode>General</c:formatCode>
                <c:ptCount val="6"/>
                <c:pt idx="0">
                  <c:v>5.93</c:v>
                </c:pt>
                <c:pt idx="1">
                  <c:v>6.62</c:v>
                </c:pt>
                <c:pt idx="2">
                  <c:v>7.86</c:v>
                </c:pt>
                <c:pt idx="3">
                  <c:v>8.7100000000000009</c:v>
                </c:pt>
                <c:pt idx="4">
                  <c:v>9.66</c:v>
                </c:pt>
                <c:pt idx="5">
                  <c:v>10.72</c:v>
                </c:pt>
              </c:numCache>
            </c:numRef>
          </c:val>
          <c:smooth val="0"/>
          <c:extLst>
            <c:ext xmlns:c16="http://schemas.microsoft.com/office/drawing/2014/chart" uri="{C3380CC4-5D6E-409C-BE32-E72D297353CC}">
              <c16:uniqueId val="{00000000-E482-4772-B10F-4FF467CE7D67}"/>
            </c:ext>
          </c:extLst>
        </c:ser>
        <c:dLbls>
          <c:showLegendKey val="0"/>
          <c:showVal val="0"/>
          <c:showCatName val="0"/>
          <c:showSerName val="0"/>
          <c:showPercent val="0"/>
          <c:showBubbleSize val="0"/>
        </c:dLbls>
        <c:marker val="1"/>
        <c:smooth val="0"/>
        <c:axId val="840907983"/>
        <c:axId val="840908815"/>
      </c:lineChart>
      <c:lineChart>
        <c:grouping val="standard"/>
        <c:varyColors val="0"/>
        <c:ser>
          <c:idx val="2"/>
          <c:order val="1"/>
          <c:tx>
            <c:strRef>
              <c:f>'SPINDO Projection'!$C$1</c:f>
              <c:strCache>
                <c:ptCount val="1"/>
                <c:pt idx="0">
                  <c:v>Gross Profit (T IDR)</c:v>
                </c:pt>
              </c:strCache>
            </c:strRef>
          </c:tx>
          <c:spPr>
            <a:ln w="28575" cap="rnd">
              <a:solidFill>
                <a:srgbClr val="00B050"/>
              </a:solidFill>
              <a:prstDash val="sysDash"/>
              <a:round/>
            </a:ln>
            <a:effectLst/>
          </c:spPr>
          <c:marker>
            <c:symbol val="square"/>
            <c:size val="6"/>
            <c:spPr>
              <a:solidFill>
                <a:srgbClr val="00B050"/>
              </a:solidFill>
              <a:ln w="9525">
                <a:solidFill>
                  <a:srgbClr val="00B050"/>
                </a:solidFill>
              </a:ln>
              <a:effectLst/>
            </c:spPr>
          </c:marker>
          <c:cat>
            <c:numRef>
              <c:f>'SPINDO Projection'!$A$2:$A$7</c:f>
              <c:numCache>
                <c:formatCode>General</c:formatCode>
                <c:ptCount val="6"/>
                <c:pt idx="0">
                  <c:v>2025</c:v>
                </c:pt>
                <c:pt idx="1">
                  <c:v>2026</c:v>
                </c:pt>
                <c:pt idx="2">
                  <c:v>2027</c:v>
                </c:pt>
                <c:pt idx="3">
                  <c:v>2028</c:v>
                </c:pt>
                <c:pt idx="4">
                  <c:v>2029</c:v>
                </c:pt>
                <c:pt idx="5">
                  <c:v>2030</c:v>
                </c:pt>
              </c:numCache>
            </c:numRef>
          </c:cat>
          <c:val>
            <c:numRef>
              <c:f>'SPINDO Projection'!$C$2:$C$7</c:f>
              <c:numCache>
                <c:formatCode>General</c:formatCode>
                <c:ptCount val="6"/>
                <c:pt idx="0">
                  <c:v>1.1299999999999999</c:v>
                </c:pt>
                <c:pt idx="1">
                  <c:v>1.26</c:v>
                </c:pt>
                <c:pt idx="2">
                  <c:v>1.58</c:v>
                </c:pt>
                <c:pt idx="3">
                  <c:v>1.77</c:v>
                </c:pt>
                <c:pt idx="4">
                  <c:v>1.99</c:v>
                </c:pt>
                <c:pt idx="5">
                  <c:v>2.27</c:v>
                </c:pt>
              </c:numCache>
            </c:numRef>
          </c:val>
          <c:smooth val="0"/>
          <c:extLst>
            <c:ext xmlns:c16="http://schemas.microsoft.com/office/drawing/2014/chart" uri="{C3380CC4-5D6E-409C-BE32-E72D297353CC}">
              <c16:uniqueId val="{00000001-E482-4772-B10F-4FF467CE7D67}"/>
            </c:ext>
          </c:extLst>
        </c:ser>
        <c:ser>
          <c:idx val="3"/>
          <c:order val="2"/>
          <c:tx>
            <c:strRef>
              <c:f>'SPINDO Projection'!$D$1</c:f>
              <c:strCache>
                <c:ptCount val="1"/>
                <c:pt idx="0">
                  <c:v>Net Profit (T IDR)</c:v>
                </c:pt>
              </c:strCache>
            </c:strRef>
          </c:tx>
          <c:spPr>
            <a:ln w="22225" cap="rnd" cmpd="sng">
              <a:solidFill>
                <a:srgbClr val="FF0000"/>
              </a:solidFill>
              <a:prstDash val="dashDot"/>
              <a:round/>
            </a:ln>
            <a:effectLst/>
          </c:spPr>
          <c:marker>
            <c:symbol val="square"/>
            <c:size val="6"/>
            <c:spPr>
              <a:solidFill>
                <a:srgbClr val="FF0000"/>
              </a:solidFill>
              <a:ln w="9525">
                <a:solidFill>
                  <a:srgbClr val="FF0000"/>
                </a:solidFill>
                <a:prstDash val="dashDot"/>
              </a:ln>
              <a:effectLst/>
            </c:spPr>
          </c:marker>
          <c:val>
            <c:numRef>
              <c:f>'SPINDO Projection'!$D$2:$D$7</c:f>
              <c:numCache>
                <c:formatCode>General</c:formatCode>
                <c:ptCount val="6"/>
                <c:pt idx="0">
                  <c:v>0.53</c:v>
                </c:pt>
                <c:pt idx="1">
                  <c:v>0.62</c:v>
                </c:pt>
                <c:pt idx="2">
                  <c:v>0.87</c:v>
                </c:pt>
                <c:pt idx="3">
                  <c:v>1.01</c:v>
                </c:pt>
                <c:pt idx="4">
                  <c:v>1.17</c:v>
                </c:pt>
                <c:pt idx="5">
                  <c:v>1.38</c:v>
                </c:pt>
              </c:numCache>
            </c:numRef>
          </c:val>
          <c:smooth val="0"/>
          <c:extLst>
            <c:ext xmlns:c16="http://schemas.microsoft.com/office/drawing/2014/chart" uri="{C3380CC4-5D6E-409C-BE32-E72D297353CC}">
              <c16:uniqueId val="{00000002-E482-4772-B10F-4FF467CE7D67}"/>
            </c:ext>
          </c:extLst>
        </c:ser>
        <c:dLbls>
          <c:showLegendKey val="0"/>
          <c:showVal val="0"/>
          <c:showCatName val="0"/>
          <c:showSerName val="0"/>
          <c:showPercent val="0"/>
          <c:showBubbleSize val="0"/>
        </c:dLbls>
        <c:marker val="1"/>
        <c:smooth val="0"/>
        <c:axId val="1257441264"/>
        <c:axId val="1257440848"/>
      </c:lineChart>
      <c:catAx>
        <c:axId val="840907983"/>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Year</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40908815"/>
        <c:crosses val="autoZero"/>
        <c:auto val="1"/>
        <c:lblAlgn val="ctr"/>
        <c:lblOffset val="100"/>
        <c:noMultiLvlLbl val="0"/>
      </c:catAx>
      <c:valAx>
        <c:axId val="840908815"/>
        <c:scaling>
          <c:orientation val="minMax"/>
          <c:max val="15"/>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dirty="0"/>
                  <a:t>Net Sales (T IDR)</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40907983"/>
        <c:crosses val="autoZero"/>
        <c:crossBetween val="between"/>
        <c:majorUnit val="2"/>
      </c:valAx>
      <c:valAx>
        <c:axId val="1257440848"/>
        <c:scaling>
          <c:orientation val="minMax"/>
          <c:max val="2.5"/>
        </c:scaling>
        <c:delete val="0"/>
        <c:axPos val="r"/>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dirty="0"/>
                  <a:t>Gross Profit &amp; Net Profit ( T IDR)</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257441264"/>
        <c:crosses val="max"/>
        <c:crossBetween val="between"/>
      </c:valAx>
      <c:catAx>
        <c:axId val="1257441264"/>
        <c:scaling>
          <c:orientation val="minMax"/>
        </c:scaling>
        <c:delete val="1"/>
        <c:axPos val="b"/>
        <c:numFmt formatCode="General" sourceLinked="1"/>
        <c:majorTickMark val="out"/>
        <c:minorTickMark val="none"/>
        <c:tickLblPos val="nextTo"/>
        <c:crossAx val="1257440848"/>
        <c:crosses val="autoZero"/>
        <c:auto val="1"/>
        <c:lblAlgn val="ctr"/>
        <c:lblOffset val="100"/>
        <c:noMultiLvlLbl val="0"/>
      </c:catAx>
      <c:spPr>
        <a:noFill/>
        <a:ln>
          <a:noFill/>
        </a:ln>
        <a:effectLst/>
      </c:spPr>
    </c:plotArea>
    <c:legend>
      <c:legendPos val="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103">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1">
      <cs:styleClr val="auto"/>
    </cs:lnRef>
    <cs:lineWidthScale>3</cs:lineWidthScale>
    <cs:fillRef idx="0"/>
    <cs:effectRef idx="0"/>
    <cs:fontRef idx="minor">
      <a:schemeClr val="tx1"/>
    </cs:fontRef>
    <cs:spPr>
      <a:ln cap="rnd">
        <a:round/>
      </a:ln>
    </cs:spPr>
  </cs:dataPointLine>
  <cs:dataPointMarker>
    <cs:lnRef idx="1">
      <cs:styleClr val="auto"/>
    </cs:lnRef>
    <cs:fillRef idx="1">
      <cs:styleClr val="auto"/>
    </cs:fillRef>
    <cs:effectRef idx="0"/>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1">
      <a:schemeClr val="tx1"/>
    </cs:lnRef>
    <cs:fillRef idx="1" mods="ignoreCSTransforms">
      <cs:styleClr val="0">
        <a:shade val="25000"/>
      </cs:styleClr>
    </cs:fillRef>
    <cs:effectRef idx="0"/>
    <cs:fontRef idx="minor">
      <a:schemeClr val="tx1"/>
    </cs:fontRef>
    <cs:spPr>
      <a:ln>
        <a:round/>
      </a:ln>
    </cs:spPr>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1">
      <a:schemeClr val="tx1"/>
    </cs:lnRef>
    <cs:fillRef idx="1" mods="ignoreCSTransforms">
      <cs:styleClr val="0">
        <a:tint val="25000"/>
      </cs:styleClr>
    </cs:fillRef>
    <cs:effectRef idx="0"/>
    <cs:fontRef idx="minor">
      <a:schemeClr val="tx1"/>
    </cs:fontRef>
    <cs:spPr>
      <a:ln>
        <a:round/>
      </a:ln>
    </cs:spPr>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0.86858</cdr:x>
      <cdr:y>0.89947</cdr:y>
    </cdr:from>
    <cdr:to>
      <cdr:x>0.97876</cdr:x>
      <cdr:y>0.99113</cdr:y>
    </cdr:to>
    <cdr:sp macro="" textlink="">
      <cdr:nvSpPr>
        <cdr:cNvPr id="2" name="TextBox 1">
          <a:extLst xmlns:a="http://schemas.openxmlformats.org/drawingml/2006/main">
            <a:ext uri="{FF2B5EF4-FFF2-40B4-BE49-F238E27FC236}">
              <a16:creationId xmlns:a16="http://schemas.microsoft.com/office/drawing/2014/main" id="{90D6A05D-B895-4B5C-A13F-EA5E1721BEF6}"/>
            </a:ext>
          </a:extLst>
        </cdr:cNvPr>
        <cdr:cNvSpPr txBox="1"/>
      </cdr:nvSpPr>
      <cdr:spPr>
        <a:xfrm xmlns:a="http://schemas.openxmlformats.org/drawingml/2006/main">
          <a:off x="4084239" y="2337621"/>
          <a:ext cx="518077" cy="238211"/>
        </a:xfrm>
        <a:prstGeom xmlns:a="http://schemas.openxmlformats.org/drawingml/2006/main" prst="rect">
          <a:avLst/>
        </a:prstGeom>
        <a:solidFill xmlns:a="http://schemas.openxmlformats.org/drawingml/2006/main">
          <a:schemeClr val="bg1"/>
        </a:solidFill>
      </cdr:spPr>
      <cdr:txBody>
        <a:bodyPr xmlns:a="http://schemas.openxmlformats.org/drawingml/2006/main" vertOverflow="clip" wrap="square" rtlCol="0"/>
        <a:lstStyle xmlns:a="http://schemas.openxmlformats.org/drawingml/2006/main"/>
        <a:p xmlns:a="http://schemas.openxmlformats.org/drawingml/2006/main">
          <a:r>
            <a:rPr lang="en-US" sz="1000" dirty="0"/>
            <a:t>2025</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A9E02AD-574F-46B1-91CF-758ECD927212}"/>
              </a:ext>
            </a:extLst>
          </p:cNvPr>
          <p:cNvSpPr>
            <a:spLocks noGrp="1"/>
          </p:cNvSpPr>
          <p:nvPr>
            <p:ph type="hdr" sz="quarter"/>
          </p:nvPr>
        </p:nvSpPr>
        <p:spPr>
          <a:xfrm>
            <a:off x="1" y="0"/>
            <a:ext cx="4308422" cy="339232"/>
          </a:xfrm>
          <a:prstGeom prst="rect">
            <a:avLst/>
          </a:prstGeom>
        </p:spPr>
        <p:txBody>
          <a:bodyPr vert="horz" lIns="91440" tIns="45720" rIns="91440" bIns="45720" rtlCol="0"/>
          <a:lstStyle>
            <a:lvl1pPr algn="l">
              <a:defRPr sz="1200"/>
            </a:lvl1pPr>
          </a:lstStyle>
          <a:p>
            <a:endParaRPr lang="ru-RU"/>
          </a:p>
        </p:txBody>
      </p:sp>
      <p:sp>
        <p:nvSpPr>
          <p:cNvPr id="3" name="Date Placeholder 2">
            <a:extLst>
              <a:ext uri="{FF2B5EF4-FFF2-40B4-BE49-F238E27FC236}">
                <a16:creationId xmlns:a16="http://schemas.microsoft.com/office/drawing/2014/main" id="{0DCDBB3E-0962-4543-8203-0E0084580CE0}"/>
              </a:ext>
            </a:extLst>
          </p:cNvPr>
          <p:cNvSpPr>
            <a:spLocks noGrp="1"/>
          </p:cNvSpPr>
          <p:nvPr>
            <p:ph type="dt" sz="quarter" idx="1"/>
          </p:nvPr>
        </p:nvSpPr>
        <p:spPr>
          <a:xfrm>
            <a:off x="5631790" y="0"/>
            <a:ext cx="4308422" cy="339232"/>
          </a:xfrm>
          <a:prstGeom prst="rect">
            <a:avLst/>
          </a:prstGeom>
        </p:spPr>
        <p:txBody>
          <a:bodyPr vert="horz" lIns="91440" tIns="45720" rIns="91440" bIns="45720" rtlCol="0"/>
          <a:lstStyle>
            <a:lvl1pPr algn="r">
              <a:defRPr sz="1200"/>
            </a:lvl1pPr>
          </a:lstStyle>
          <a:p>
            <a:fld id="{F702A5B2-8064-4382-9E31-9E46E0F5B2C3}" type="datetimeFigureOut">
              <a:rPr lang="ru-RU" smtClean="0"/>
              <a:t>04.05.2026</a:t>
            </a:fld>
            <a:endParaRPr lang="ru-RU"/>
          </a:p>
        </p:txBody>
      </p:sp>
      <p:sp>
        <p:nvSpPr>
          <p:cNvPr id="4" name="Footer Placeholder 3">
            <a:extLst>
              <a:ext uri="{FF2B5EF4-FFF2-40B4-BE49-F238E27FC236}">
                <a16:creationId xmlns:a16="http://schemas.microsoft.com/office/drawing/2014/main" id="{DD61A4A7-FC01-4444-9707-74E93BD63497}"/>
              </a:ext>
            </a:extLst>
          </p:cNvPr>
          <p:cNvSpPr>
            <a:spLocks noGrp="1"/>
          </p:cNvSpPr>
          <p:nvPr>
            <p:ph type="ftr" sz="quarter" idx="2"/>
          </p:nvPr>
        </p:nvSpPr>
        <p:spPr>
          <a:xfrm>
            <a:off x="1" y="6421932"/>
            <a:ext cx="4308422" cy="339231"/>
          </a:xfrm>
          <a:prstGeom prst="rect">
            <a:avLst/>
          </a:prstGeom>
        </p:spPr>
        <p:txBody>
          <a:bodyPr vert="horz" lIns="91440" tIns="45720" rIns="91440" bIns="45720" rtlCol="0" anchor="b"/>
          <a:lstStyle>
            <a:lvl1pPr algn="l">
              <a:defRPr sz="1200"/>
            </a:lvl1pPr>
          </a:lstStyle>
          <a:p>
            <a:endParaRPr lang="ru-RU"/>
          </a:p>
        </p:txBody>
      </p:sp>
      <p:sp>
        <p:nvSpPr>
          <p:cNvPr id="5" name="Slide Number Placeholder 4">
            <a:extLst>
              <a:ext uri="{FF2B5EF4-FFF2-40B4-BE49-F238E27FC236}">
                <a16:creationId xmlns:a16="http://schemas.microsoft.com/office/drawing/2014/main" id="{B28D65D7-8813-49CE-A8BE-42984C5CBDA7}"/>
              </a:ext>
            </a:extLst>
          </p:cNvPr>
          <p:cNvSpPr>
            <a:spLocks noGrp="1"/>
          </p:cNvSpPr>
          <p:nvPr>
            <p:ph type="sldNum" sz="quarter" idx="3"/>
          </p:nvPr>
        </p:nvSpPr>
        <p:spPr>
          <a:xfrm>
            <a:off x="5631790" y="6421932"/>
            <a:ext cx="4308422" cy="339231"/>
          </a:xfrm>
          <a:prstGeom prst="rect">
            <a:avLst/>
          </a:prstGeom>
        </p:spPr>
        <p:txBody>
          <a:bodyPr vert="horz" lIns="91440" tIns="45720" rIns="91440" bIns="45720" rtlCol="0" anchor="b"/>
          <a:lstStyle>
            <a:lvl1pPr algn="r">
              <a:defRPr sz="1200"/>
            </a:lvl1pPr>
          </a:lstStyle>
          <a:p>
            <a:fld id="{A022FEE5-93F6-4794-9247-D82E88608B7E}" type="slidenum">
              <a:rPr lang="ru-RU" smtClean="0"/>
              <a:t>‹#›</a:t>
            </a:fld>
            <a:endParaRPr lang="ru-RU"/>
          </a:p>
        </p:txBody>
      </p:sp>
    </p:spTree>
    <p:extLst>
      <p:ext uri="{BB962C8B-B14F-4D97-AF65-F5344CB8AC3E}">
        <p14:creationId xmlns:p14="http://schemas.microsoft.com/office/powerpoint/2010/main" val="21484001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308422" cy="339232"/>
          </a:xfrm>
          <a:prstGeom prst="rect">
            <a:avLst/>
          </a:prstGeom>
        </p:spPr>
        <p:txBody>
          <a:bodyPr vert="horz" lIns="91440" tIns="45720" rIns="91440" bIns="45720" rtlCol="0"/>
          <a:lstStyle>
            <a:lvl1pPr algn="l">
              <a:defRPr sz="1200"/>
            </a:lvl1pPr>
          </a:lstStyle>
          <a:p>
            <a:endParaRPr lang="ru-RU" dirty="0"/>
          </a:p>
        </p:txBody>
      </p:sp>
      <p:sp>
        <p:nvSpPr>
          <p:cNvPr id="3" name="Date Placeholder 2"/>
          <p:cNvSpPr>
            <a:spLocks noGrp="1"/>
          </p:cNvSpPr>
          <p:nvPr>
            <p:ph type="dt" idx="1"/>
          </p:nvPr>
        </p:nvSpPr>
        <p:spPr>
          <a:xfrm>
            <a:off x="5631790" y="0"/>
            <a:ext cx="4308422" cy="339232"/>
          </a:xfrm>
          <a:prstGeom prst="rect">
            <a:avLst/>
          </a:prstGeom>
        </p:spPr>
        <p:txBody>
          <a:bodyPr vert="horz" lIns="91440" tIns="45720" rIns="91440" bIns="45720" rtlCol="0"/>
          <a:lstStyle>
            <a:lvl1pPr algn="r">
              <a:defRPr sz="1200"/>
            </a:lvl1pPr>
          </a:lstStyle>
          <a:p>
            <a:fld id="{7000EB3D-2307-4317-8A1D-B47FA45245F0}" type="datetimeFigureOut">
              <a:rPr lang="ru-RU" smtClean="0"/>
              <a:t>04.05.2026</a:t>
            </a:fld>
            <a:endParaRPr lang="ru-RU" dirty="0"/>
          </a:p>
        </p:txBody>
      </p:sp>
      <p:sp>
        <p:nvSpPr>
          <p:cNvPr id="4" name="Slide Image Placeholder 3"/>
          <p:cNvSpPr>
            <a:spLocks noGrp="1" noRot="1" noChangeAspect="1"/>
          </p:cNvSpPr>
          <p:nvPr>
            <p:ph type="sldImg" idx="2"/>
          </p:nvPr>
        </p:nvSpPr>
        <p:spPr>
          <a:xfrm>
            <a:off x="2943225" y="844550"/>
            <a:ext cx="4056063" cy="2282825"/>
          </a:xfrm>
          <a:prstGeom prst="rect">
            <a:avLst/>
          </a:prstGeom>
          <a:noFill/>
          <a:ln w="12700">
            <a:solidFill>
              <a:prstClr val="black"/>
            </a:solidFill>
          </a:ln>
        </p:spPr>
        <p:txBody>
          <a:bodyPr vert="horz" lIns="91440" tIns="45720" rIns="91440" bIns="45720" rtlCol="0" anchor="ctr"/>
          <a:lstStyle/>
          <a:p>
            <a:endParaRPr lang="ru-RU" dirty="0"/>
          </a:p>
        </p:txBody>
      </p:sp>
      <p:sp>
        <p:nvSpPr>
          <p:cNvPr id="5" name="Notes Placeholder 4"/>
          <p:cNvSpPr>
            <a:spLocks noGrp="1"/>
          </p:cNvSpPr>
          <p:nvPr>
            <p:ph type="body" sz="quarter" idx="3"/>
          </p:nvPr>
        </p:nvSpPr>
        <p:spPr>
          <a:xfrm>
            <a:off x="994252" y="3253810"/>
            <a:ext cx="7954010" cy="266220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1" y="6421932"/>
            <a:ext cx="4308422" cy="339231"/>
          </a:xfrm>
          <a:prstGeom prst="rect">
            <a:avLst/>
          </a:prstGeom>
        </p:spPr>
        <p:txBody>
          <a:bodyPr vert="horz" lIns="91440" tIns="45720" rIns="91440" bIns="45720" rtlCol="0" anchor="b"/>
          <a:lstStyle>
            <a:lvl1pPr algn="l">
              <a:defRPr sz="1200"/>
            </a:lvl1pPr>
          </a:lstStyle>
          <a:p>
            <a:endParaRPr lang="ru-RU" dirty="0"/>
          </a:p>
        </p:txBody>
      </p:sp>
      <p:sp>
        <p:nvSpPr>
          <p:cNvPr id="7" name="Slide Number Placeholder 6"/>
          <p:cNvSpPr>
            <a:spLocks noGrp="1"/>
          </p:cNvSpPr>
          <p:nvPr>
            <p:ph type="sldNum" sz="quarter" idx="5"/>
          </p:nvPr>
        </p:nvSpPr>
        <p:spPr>
          <a:xfrm>
            <a:off x="5631790" y="6421932"/>
            <a:ext cx="4308422" cy="339231"/>
          </a:xfrm>
          <a:prstGeom prst="rect">
            <a:avLst/>
          </a:prstGeom>
        </p:spPr>
        <p:txBody>
          <a:bodyPr vert="horz" lIns="91440" tIns="45720" rIns="91440" bIns="45720" rtlCol="0" anchor="b"/>
          <a:lstStyle>
            <a:lvl1pPr algn="r">
              <a:defRPr sz="1200"/>
            </a:lvl1pPr>
          </a:lstStyle>
          <a:p>
            <a:fld id="{53D78A92-0141-4330-8F3E-FAADFAC23844}" type="slidenum">
              <a:rPr lang="ru-RU" smtClean="0"/>
              <a:t>‹#›</a:t>
            </a:fld>
            <a:endParaRPr lang="ru-RU" dirty="0"/>
          </a:p>
        </p:txBody>
      </p:sp>
    </p:spTree>
    <p:extLst>
      <p:ext uri="{BB962C8B-B14F-4D97-AF65-F5344CB8AC3E}">
        <p14:creationId xmlns:p14="http://schemas.microsoft.com/office/powerpoint/2010/main" val="1748887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3225" y="844550"/>
            <a:ext cx="4056063" cy="22828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Kinerja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keuangan</a:t>
            </a:r>
            <a:r>
              <a:rPr lang="en-US" sz="1800" dirty="0">
                <a:effectLst/>
                <a:latin typeface="Calibri" panose="020F0502020204030204" pitchFamily="34" charset="0"/>
                <a:ea typeface="Calibri" panose="020F0502020204030204" pitchFamily="34" charset="0"/>
                <a:cs typeface="Times New Roman" panose="02020603050405020304" pitchFamily="18" charset="0"/>
              </a:rPr>
              <a:t> kami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selama</a:t>
            </a:r>
            <a:r>
              <a:rPr lang="en-US" sz="1800" dirty="0">
                <a:effectLst/>
                <a:latin typeface="Calibri" panose="020F0502020204030204" pitchFamily="34" charset="0"/>
                <a:ea typeface="Calibri" panose="020F0502020204030204" pitchFamily="34" charset="0"/>
                <a:cs typeface="Times New Roman" panose="02020603050405020304" pitchFamily="18" charset="0"/>
              </a:rPr>
              <a:t> 9 m 2023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mencatat</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pertumbuhan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positif</a:t>
            </a:r>
            <a:r>
              <a:rPr lang="en-US" sz="1800" dirty="0">
                <a:effectLst/>
                <a:latin typeface="Calibri" panose="020F0502020204030204" pitchFamily="34" charset="0"/>
                <a:ea typeface="Calibri" panose="020F0502020204030204" pitchFamily="34" charset="0"/>
                <a:cs typeface="Times New Roman" panose="02020603050405020304" pitchFamily="18" charset="0"/>
              </a:rPr>
              <a:t> yang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besar</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dibandingkan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dengan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tahun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sebelumnya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Dapat</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kita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amati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bahwa</a:t>
            </a:r>
            <a:r>
              <a:rPr lang="en-US" sz="1800" dirty="0">
                <a:effectLst/>
                <a:latin typeface="Calibri" panose="020F0502020204030204" pitchFamily="34" charset="0"/>
                <a:ea typeface="Calibri" panose="020F0502020204030204" pitchFamily="34" charset="0"/>
                <a:cs typeface="Times New Roman" panose="02020603050405020304" pitchFamily="18" charset="0"/>
              </a:rPr>
              <a:t> kami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memiliki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peningkatan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laba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bersih</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sebesar</a:t>
            </a:r>
            <a:r>
              <a:rPr lang="en-US" sz="1800" dirty="0">
                <a:effectLst/>
                <a:latin typeface="Calibri" panose="020F0502020204030204" pitchFamily="34" charset="0"/>
                <a:ea typeface="Calibri" panose="020F0502020204030204" pitchFamily="34" charset="0"/>
                <a:cs typeface="Times New Roman" panose="02020603050405020304" pitchFamily="18" charset="0"/>
              </a:rPr>
              <a:t> 24,2%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dengan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jumlah</a:t>
            </a:r>
            <a:r>
              <a:rPr lang="en-US" sz="1800" dirty="0">
                <a:effectLst/>
                <a:latin typeface="Calibri" panose="020F0502020204030204" pitchFamily="34" charset="0"/>
                <a:ea typeface="Calibri" panose="020F0502020204030204" pitchFamily="34" charset="0"/>
                <a:cs typeface="Times New Roman" panose="02020603050405020304" pitchFamily="18" charset="0"/>
              </a:rPr>
              <a:t> 363,7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miliar</a:t>
            </a:r>
            <a:r>
              <a:rPr lang="en-US" sz="1800" dirty="0">
                <a:effectLst/>
                <a:latin typeface="Calibri" panose="020F0502020204030204" pitchFamily="34" charset="0"/>
                <a:ea typeface="Calibri" panose="020F0502020204030204" pitchFamily="34" charset="0"/>
                <a:cs typeface="Times New Roman" panose="02020603050405020304" pitchFamily="18" charset="0"/>
              </a:rPr>
              <a:t> rupiah. NPM dan GPM kami juga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meningkat</a:t>
            </a:r>
            <a:r>
              <a:rPr lang="en-US" sz="1800" dirty="0">
                <a:effectLst/>
                <a:latin typeface="Calibri" panose="020F0502020204030204" pitchFamily="34" charset="0"/>
                <a:ea typeface="Calibri" panose="020F0502020204030204" pitchFamily="34" charset="0"/>
                <a:cs typeface="Times New Roman" panose="02020603050405020304" pitchFamily="18" charset="0"/>
              </a:rPr>
              <a:t> dan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melampaui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proyeksi</a:t>
            </a:r>
            <a:r>
              <a:rPr lang="en-US" sz="1800" dirty="0">
                <a:effectLst/>
                <a:latin typeface="Calibri" panose="020F0502020204030204" pitchFamily="34" charset="0"/>
                <a:ea typeface="Calibri" panose="020F0502020204030204" pitchFamily="34" charset="0"/>
                <a:cs typeface="Times New Roman" panose="02020603050405020304" pitchFamily="18" charset="0"/>
              </a:rPr>
              <a:t> FY2023 kami. </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B01511-812B-49C5-AB66-8981E4DA85CB}"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9500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3225" y="844550"/>
            <a:ext cx="4056063" cy="2282825"/>
          </a:xfrm>
        </p:spPr>
      </p:sp>
      <p:sp>
        <p:nvSpPr>
          <p:cNvPr id="3" name="Notes Placeholder 2"/>
          <p:cNvSpPr>
            <a:spLocks noGrp="1"/>
          </p:cNvSpPr>
          <p:nvPr>
            <p:ph type="body" idx="1"/>
          </p:nvPr>
        </p:nvSpPr>
        <p:spPr/>
        <p:txBody>
          <a:bodyPr/>
          <a:lstStyle/>
          <a:p>
            <a:r>
              <a:rPr lang="en-US" sz="1800" dirty="0" err="1">
                <a:effectLst/>
                <a:latin typeface="Calibri" panose="020F0502020204030204" pitchFamily="34" charset="0"/>
                <a:ea typeface="Calibri" panose="020F0502020204030204" pitchFamily="34" charset="0"/>
                <a:cs typeface="Times New Roman" panose="02020603050405020304" pitchFamily="18" charset="0"/>
              </a:rPr>
              <a:t>Seiring</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dengan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terus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melakukan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pergeseran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bagian</a:t>
            </a:r>
            <a:r>
              <a:rPr lang="en-US" sz="1800" dirty="0">
                <a:effectLst/>
                <a:latin typeface="Calibri" panose="020F0502020204030204" pitchFamily="34" charset="0"/>
                <a:ea typeface="Calibri" panose="020F0502020204030204" pitchFamily="34" charset="0"/>
                <a:cs typeface="Times New Roman" panose="02020603050405020304" pitchFamily="18" charset="0"/>
              </a:rPr>
              <a:t> utang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jangka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pendek</a:t>
            </a:r>
            <a:r>
              <a:rPr lang="en-US" sz="1800" dirty="0">
                <a:effectLst/>
                <a:latin typeface="Calibri" panose="020F0502020204030204" pitchFamily="34" charset="0"/>
                <a:ea typeface="Calibri" panose="020F0502020204030204" pitchFamily="34" charset="0"/>
                <a:cs typeface="Times New Roman" panose="02020603050405020304" pitchFamily="18" charset="0"/>
              </a:rPr>
              <a:t> kami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ke</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durasi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jangka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panjang</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rasio</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lancar</a:t>
            </a:r>
            <a:r>
              <a:rPr lang="en-US" sz="1800" dirty="0">
                <a:effectLst/>
                <a:latin typeface="Calibri" panose="020F0502020204030204" pitchFamily="34" charset="0"/>
                <a:ea typeface="Calibri" panose="020F0502020204030204" pitchFamily="34" charset="0"/>
                <a:cs typeface="Times New Roman" panose="02020603050405020304" pitchFamily="18" charset="0"/>
              </a:rPr>
              <a:t> kami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mencapai</a:t>
            </a:r>
            <a:r>
              <a:rPr lang="en-US" sz="1800" dirty="0">
                <a:effectLst/>
                <a:latin typeface="Calibri" panose="020F0502020204030204" pitchFamily="34" charset="0"/>
                <a:ea typeface="Calibri" panose="020F0502020204030204" pitchFamily="34" charset="0"/>
                <a:cs typeface="Times New Roman" panose="02020603050405020304" pitchFamily="18" charset="0"/>
              </a:rPr>
              <a:t> 210%,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peningkatan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dari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rasio</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tahun</a:t>
            </a:r>
            <a:r>
              <a:rPr lang="en-US" sz="1800" dirty="0">
                <a:effectLst/>
                <a:latin typeface="Calibri" panose="020F0502020204030204" pitchFamily="34" charset="0"/>
                <a:ea typeface="Calibri" panose="020F0502020204030204" pitchFamily="34" charset="0"/>
                <a:cs typeface="Times New Roman" panose="02020603050405020304" pitchFamily="18" charset="0"/>
              </a:rPr>
              <a:t> 2022 kami. Kami juga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ingin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menunjukkan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bahwa</a:t>
            </a:r>
            <a:r>
              <a:rPr lang="en-US" sz="1800" dirty="0">
                <a:effectLst/>
                <a:latin typeface="Calibri" panose="020F0502020204030204" pitchFamily="34" charset="0"/>
                <a:ea typeface="Calibri" panose="020F0502020204030204" pitchFamily="34" charset="0"/>
                <a:cs typeface="Times New Roman" panose="02020603050405020304" pitchFamily="18" charset="0"/>
              </a:rPr>
              <a:t> debt equity ratio kami juga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mengalami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penurunan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dari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tahun</a:t>
            </a:r>
            <a:r>
              <a:rPr lang="en-US" sz="1800" dirty="0">
                <a:effectLst/>
                <a:latin typeface="Calibri" panose="020F0502020204030204" pitchFamily="34" charset="0"/>
                <a:ea typeface="Calibri" panose="020F0502020204030204" pitchFamily="34" charset="0"/>
                <a:cs typeface="Times New Roman" panose="02020603050405020304" pitchFamily="18" charset="0"/>
              </a:rPr>
              <a:t> 2017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hingga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sekarang</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Dapat</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disimpulkan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kalau</a:t>
            </a:r>
            <a:r>
              <a:rPr lang="en-US" sz="1800" dirty="0">
                <a:effectLst/>
                <a:latin typeface="Calibri" panose="020F0502020204030204" pitchFamily="34" charset="0"/>
                <a:ea typeface="Calibri" panose="020F0502020204030204" pitchFamily="34" charset="0"/>
                <a:cs typeface="Times New Roman" panose="02020603050405020304" pitchFamily="18" charset="0"/>
              </a:rPr>
              <a:t> kami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mengurangi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hutang</a:t>
            </a:r>
            <a:r>
              <a:rPr lang="en-US" sz="1800" dirty="0">
                <a:effectLst/>
                <a:latin typeface="Calibri" panose="020F0502020204030204" pitchFamily="34" charset="0"/>
                <a:ea typeface="Calibri" panose="020F0502020204030204" pitchFamily="34" charset="0"/>
                <a:cs typeface="Times New Roman" panose="02020603050405020304" pitchFamily="18" charset="0"/>
              </a:rPr>
              <a:t>, kami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membayar</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bunga</a:t>
            </a:r>
            <a:r>
              <a:rPr lang="en-US" sz="1800" dirty="0">
                <a:effectLst/>
                <a:latin typeface="Calibri" panose="020F0502020204030204" pitchFamily="34" charset="0"/>
                <a:ea typeface="Calibri" panose="020F0502020204030204" pitchFamily="34" charset="0"/>
                <a:cs typeface="Times New Roman" panose="02020603050405020304" pitchFamily="18" charset="0"/>
              </a:rPr>
              <a:t> yang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lebih</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kecil</a:t>
            </a:r>
            <a:r>
              <a:rPr lang="en-US" sz="1800" dirty="0">
                <a:effectLst/>
                <a:latin typeface="Calibri" panose="020F0502020204030204" pitchFamily="34" charset="0"/>
                <a:ea typeface="Calibri" panose="020F0502020204030204" pitchFamily="34" charset="0"/>
                <a:cs typeface="Times New Roman" panose="02020603050405020304" pitchFamily="18" charset="0"/>
              </a:rPr>
              <a:t>, dan kami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memindahkan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ke</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maturitas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lebih</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panjang</a:t>
            </a:r>
            <a:r>
              <a:rPr lang="en-US" sz="1800" dirty="0">
                <a:effectLst/>
                <a:latin typeface="Calibri" panose="020F0502020204030204" pitchFamily="34" charset="0"/>
                <a:ea typeface="Calibri" panose="020F0502020204030204" pitchFamily="34" charset="0"/>
                <a:cs typeface="Times New Roman" panose="02020603050405020304" pitchFamily="18" charset="0"/>
              </a:rPr>
              <a:t>.</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D78A92-0141-4330-8F3E-FAADFAC23844}"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ru-RU"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38481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3225" y="844550"/>
            <a:ext cx="4056063" cy="2282825"/>
          </a:xfrm>
        </p:spPr>
      </p:sp>
      <p:sp>
        <p:nvSpPr>
          <p:cNvPr id="3" name="Notes Placeholder 2"/>
          <p:cNvSpPr>
            <a:spLocks noGrp="1"/>
          </p:cNvSpPr>
          <p:nvPr>
            <p:ph type="body" idx="1"/>
          </p:nvPr>
        </p:nvSpPr>
        <p:spPr/>
        <p:txBody>
          <a:bodyPr/>
          <a:lstStyle/>
          <a:p>
            <a:r>
              <a:rPr lang="en-US" sz="1800" dirty="0" err="1">
                <a:effectLst/>
                <a:latin typeface="Calibri" panose="020F0502020204030204" pitchFamily="34" charset="0"/>
                <a:ea typeface="Calibri" panose="020F0502020204030204" pitchFamily="34" charset="0"/>
                <a:cs typeface="Times New Roman" panose="02020603050405020304" pitchFamily="18" charset="0"/>
              </a:rPr>
              <a:t>Tren</a:t>
            </a:r>
            <a:r>
              <a:rPr lang="en-US" sz="1800" dirty="0">
                <a:effectLst/>
                <a:latin typeface="Calibri" panose="020F0502020204030204" pitchFamily="34" charset="0"/>
                <a:ea typeface="Calibri" panose="020F0502020204030204" pitchFamily="34" charset="0"/>
                <a:cs typeface="Times New Roman" panose="02020603050405020304" pitchFamily="18" charset="0"/>
              </a:rPr>
              <a:t> ROA dan ROE kami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positif</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sejak</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paruh</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pertama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tahun</a:t>
            </a:r>
            <a:r>
              <a:rPr lang="en-US" sz="1800" dirty="0">
                <a:effectLst/>
                <a:latin typeface="Calibri" panose="020F0502020204030204" pitchFamily="34" charset="0"/>
                <a:ea typeface="Calibri" panose="020F0502020204030204" pitchFamily="34" charset="0"/>
                <a:cs typeface="Times New Roman" panose="02020603050405020304" pitchFamily="18" charset="0"/>
              </a:rPr>
              <a:t> 2023. Perusahaan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berada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sesuai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dengan</a:t>
            </a:r>
            <a:r>
              <a:rPr lang="en-US" sz="1800" dirty="0">
                <a:effectLst/>
                <a:latin typeface="Calibri" panose="020F0502020204030204" pitchFamily="34" charset="0"/>
                <a:ea typeface="Calibri" panose="020F0502020204030204" pitchFamily="34" charset="0"/>
                <a:cs typeface="Times New Roman" panose="02020603050405020304" pitchFamily="18" charset="0"/>
              </a:rPr>
              <a:t> target ROE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sebesar</a:t>
            </a:r>
            <a:r>
              <a:rPr lang="en-US" sz="1800" dirty="0">
                <a:effectLst/>
                <a:latin typeface="Calibri" panose="020F0502020204030204" pitchFamily="34" charset="0"/>
                <a:ea typeface="Calibri" panose="020F0502020204030204" pitchFamily="34" charset="0"/>
                <a:cs typeface="Times New Roman" panose="02020603050405020304" pitchFamily="18" charset="0"/>
              </a:rPr>
              <a:t> 14% dan ROA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sebesar</a:t>
            </a:r>
            <a:r>
              <a:rPr lang="en-US" sz="1800" dirty="0">
                <a:effectLst/>
                <a:latin typeface="Calibri" panose="020F0502020204030204" pitchFamily="34" charset="0"/>
                <a:ea typeface="Calibri" panose="020F0502020204030204" pitchFamily="34" charset="0"/>
                <a:cs typeface="Times New Roman" panose="02020603050405020304" pitchFamily="18" charset="0"/>
              </a:rPr>
              <a:t> 10%. Perusahaan juga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baru-baru</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ini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mendistribusikan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dividen</a:t>
            </a:r>
            <a:r>
              <a:rPr lang="en-US" sz="1800" dirty="0">
                <a:effectLst/>
                <a:latin typeface="Calibri" panose="020F0502020204030204" pitchFamily="34" charset="0"/>
                <a:ea typeface="Calibri" panose="020F0502020204030204" pitchFamily="34" charset="0"/>
                <a:cs typeface="Times New Roman" panose="02020603050405020304" pitchFamily="18" charset="0"/>
              </a:rPr>
              <a:t> pada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bulan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Agustus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dengan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dividen</a:t>
            </a:r>
            <a:r>
              <a:rPr lang="en-US" sz="1800" dirty="0">
                <a:effectLst/>
                <a:latin typeface="Calibri" panose="020F0502020204030204" pitchFamily="34" charset="0"/>
                <a:ea typeface="Calibri" panose="020F0502020204030204" pitchFamily="34" charset="0"/>
                <a:cs typeface="Times New Roman" panose="02020603050405020304" pitchFamily="18" charset="0"/>
              </a:rPr>
              <a:t> yield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sebesar</a:t>
            </a:r>
            <a:r>
              <a:rPr lang="en-US" sz="1800" dirty="0">
                <a:effectLst/>
                <a:latin typeface="Calibri" panose="020F0502020204030204" pitchFamily="34" charset="0"/>
                <a:ea typeface="Calibri" panose="020F0502020204030204" pitchFamily="34" charset="0"/>
                <a:cs typeface="Times New Roman" panose="02020603050405020304" pitchFamily="18" charset="0"/>
              </a:rPr>
              <a:t> 2,3%.</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D78A92-0141-4330-8F3E-FAADFAC23844}"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ru-RU"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5896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3225" y="844550"/>
            <a:ext cx="4056063" cy="2282825"/>
          </a:xfrm>
        </p:spPr>
      </p:sp>
      <p:sp>
        <p:nvSpPr>
          <p:cNvPr id="3" name="Notes Placeholder 2"/>
          <p:cNvSpPr>
            <a:spLocks noGrp="1"/>
          </p:cNvSpPr>
          <p:nvPr>
            <p:ph type="body" idx="1"/>
          </p:nvPr>
        </p:nvSpPr>
        <p:spPr/>
        <p:txBody>
          <a:bodyPr/>
          <a:lstStyle/>
          <a:p>
            <a:pPr marL="0" marR="0" algn="just">
              <a:lnSpc>
                <a:spcPct val="107000"/>
              </a:lnSpc>
              <a:spcBef>
                <a:spcPts val="0"/>
              </a:spcBef>
              <a:spcAft>
                <a:spcPts val="800"/>
              </a:spcAft>
            </a:pPr>
            <a:r>
              <a:rPr lang="en-US" sz="1800" dirty="0" err="1">
                <a:effectLst/>
                <a:latin typeface="Calibri" panose="020F0502020204030204" pitchFamily="34" charset="0"/>
                <a:ea typeface="Calibri" panose="020F0502020204030204" pitchFamily="34" charset="0"/>
                <a:cs typeface="Times New Roman" panose="02020603050405020304" pitchFamily="18" charset="0"/>
              </a:rPr>
              <a:t>Penjualan</a:t>
            </a:r>
            <a:r>
              <a:rPr lang="en-US" sz="1800" dirty="0">
                <a:effectLst/>
                <a:latin typeface="Calibri" panose="020F0502020204030204" pitchFamily="34" charset="0"/>
                <a:ea typeface="Calibri" panose="020F0502020204030204" pitchFamily="34" charset="0"/>
                <a:cs typeface="Times New Roman" panose="02020603050405020304" pitchFamily="18" charset="0"/>
              </a:rPr>
              <a:t> kami juga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meningkat</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karena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penjualan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dalam</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jumlah</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kecil</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melalui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gudang</a:t>
            </a:r>
            <a:r>
              <a:rPr lang="en-US" sz="1800" dirty="0">
                <a:effectLst/>
                <a:latin typeface="Calibri" panose="020F0502020204030204" pitchFamily="34" charset="0"/>
                <a:ea typeface="Calibri" panose="020F0502020204030204" pitchFamily="34" charset="0"/>
                <a:cs typeface="Times New Roman" panose="02020603050405020304" pitchFamily="18" charset="0"/>
              </a:rPr>
              <a:t> kami yang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berkontribusi</a:t>
            </a:r>
            <a:r>
              <a:rPr lang="en-US" sz="1800" dirty="0">
                <a:effectLst/>
                <a:latin typeface="Calibri" panose="020F0502020204030204" pitchFamily="34" charset="0"/>
                <a:ea typeface="Calibri" panose="020F0502020204030204" pitchFamily="34" charset="0"/>
                <a:cs typeface="Times New Roman" panose="02020603050405020304" pitchFamily="18" charset="0"/>
              </a:rPr>
              <a:t> pada margin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keuntungan</a:t>
            </a:r>
            <a:r>
              <a:rPr lang="en-US" sz="1800" dirty="0">
                <a:effectLst/>
                <a:latin typeface="Calibri" panose="020F0502020204030204" pitchFamily="34" charset="0"/>
                <a:ea typeface="Calibri" panose="020F0502020204030204" pitchFamily="34" charset="0"/>
                <a:cs typeface="Times New Roman" panose="02020603050405020304" pitchFamily="18" charset="0"/>
              </a:rPr>
              <a:t> yang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lebih</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tinggi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Untuk</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kinerja</a:t>
            </a:r>
            <a:r>
              <a:rPr lang="en-US" sz="1800" dirty="0">
                <a:effectLst/>
                <a:latin typeface="Calibri" panose="020F0502020204030204" pitchFamily="34" charset="0"/>
                <a:ea typeface="Calibri" panose="020F0502020204030204" pitchFamily="34" charset="0"/>
                <a:cs typeface="Times New Roman" panose="02020603050405020304" pitchFamily="18" charset="0"/>
              </a:rPr>
              <a:t> 9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bulan</a:t>
            </a:r>
            <a:r>
              <a:rPr lang="en-US" sz="1800" dirty="0">
                <a:effectLst/>
                <a:latin typeface="Calibri" panose="020F0502020204030204" pitchFamily="34" charset="0"/>
                <a:ea typeface="Calibri" panose="020F0502020204030204" pitchFamily="34" charset="0"/>
                <a:cs typeface="Times New Roman" panose="02020603050405020304" pitchFamily="18" charset="0"/>
              </a:rPr>
              <a:t> kami, kami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memiliki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penjualan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lebih</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dari</a:t>
            </a:r>
            <a:r>
              <a:rPr lang="en-US" sz="1800" dirty="0">
                <a:effectLst/>
                <a:latin typeface="Calibri" panose="020F0502020204030204" pitchFamily="34" charset="0"/>
                <a:ea typeface="Calibri" panose="020F0502020204030204" pitchFamily="34" charset="0"/>
                <a:cs typeface="Times New Roman" panose="02020603050405020304" pitchFamily="18" charset="0"/>
              </a:rPr>
              <a:t> 268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ribu</a:t>
            </a:r>
            <a:r>
              <a:rPr lang="en-US" sz="1800" dirty="0">
                <a:effectLst/>
                <a:latin typeface="Calibri" panose="020F0502020204030204" pitchFamily="34" charset="0"/>
                <a:ea typeface="Calibri" panose="020F0502020204030204" pitchFamily="34" charset="0"/>
                <a:cs typeface="Times New Roman" panose="02020603050405020304" pitchFamily="18" charset="0"/>
              </a:rPr>
              <a:t> ton dan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mulai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pulih</a:t>
            </a:r>
            <a:r>
              <a:rPr lang="en-US" sz="1800" dirty="0">
                <a:effectLst/>
                <a:latin typeface="Calibri" panose="020F0502020204030204" pitchFamily="34" charset="0"/>
                <a:ea typeface="Calibri" panose="020F0502020204030204" pitchFamily="34" charset="0"/>
                <a:cs typeface="Times New Roman" panose="02020603050405020304" pitchFamily="18" charset="0"/>
              </a:rPr>
              <a:t> dan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mencapai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tingkat</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sebelum</a:t>
            </a:r>
            <a:r>
              <a:rPr lang="en-US" sz="1800" dirty="0">
                <a:effectLst/>
                <a:latin typeface="Calibri" panose="020F0502020204030204" pitchFamily="34" charset="0"/>
                <a:ea typeface="Calibri" panose="020F0502020204030204" pitchFamily="34" charset="0"/>
                <a:cs typeface="Times New Roman" panose="02020603050405020304" pitchFamily="18" charset="0"/>
              </a:rPr>
              <a:t> COVID. Kami juga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dapat</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melihat</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bahwa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sektor</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otomotif</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berkembang</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karena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peningkatan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penjualan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mobil</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Konstruksi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infrastruktur</a:t>
            </a:r>
            <a:r>
              <a:rPr lang="en-US" sz="1800" dirty="0">
                <a:effectLst/>
                <a:latin typeface="Calibri" panose="020F0502020204030204" pitchFamily="34" charset="0"/>
                <a:ea typeface="Calibri" panose="020F0502020204030204" pitchFamily="34" charset="0"/>
                <a:cs typeface="Times New Roman" panose="02020603050405020304" pitchFamily="18" charset="0"/>
              </a:rPr>
              <a:t>, dan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utilitas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tetap</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menjadi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sumber</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utama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campuran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produk</a:t>
            </a:r>
            <a:r>
              <a:rPr lang="en-US" sz="1800" dirty="0">
                <a:effectLst/>
                <a:latin typeface="Calibri" panose="020F0502020204030204" pitchFamily="34" charset="0"/>
                <a:ea typeface="Calibri" panose="020F0502020204030204" pitchFamily="34" charset="0"/>
                <a:cs typeface="Times New Roman" panose="02020603050405020304" pitchFamily="18" charset="0"/>
              </a:rPr>
              <a:t> kami. Kami juga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menikmati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efek</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tidak</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langsung</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dari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dukungan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pemerintah</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terhadap</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Properti</a:t>
            </a:r>
            <a:r>
              <a:rPr lang="en-US" sz="1800" dirty="0">
                <a:effectLst/>
                <a:latin typeface="Calibri" panose="020F0502020204030204" pitchFamily="34" charset="0"/>
                <a:ea typeface="Calibri" panose="020F0502020204030204" pitchFamily="34" charset="0"/>
                <a:cs typeface="Times New Roman" panose="02020603050405020304" pitchFamily="18" charset="0"/>
              </a:rPr>
              <a:t> &amp; EV.</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D78A92-0141-4330-8F3E-FAADFAC23844}"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ru-RU"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54974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3225" y="844550"/>
            <a:ext cx="4056063" cy="22828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Pada 9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bulan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pertama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tahun</a:t>
            </a:r>
            <a:r>
              <a:rPr lang="en-US" sz="1800" dirty="0">
                <a:effectLst/>
                <a:latin typeface="Calibri" panose="020F0502020204030204" pitchFamily="34" charset="0"/>
                <a:ea typeface="Calibri" panose="020F0502020204030204" pitchFamily="34" charset="0"/>
                <a:cs typeface="Times New Roman" panose="02020603050405020304" pitchFamily="18" charset="0"/>
              </a:rPr>
              <a:t> 2023, kami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memutuskan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untuk</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meningkatkan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pembelian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bahan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baku</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dari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pemasok</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lokal</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untuk</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mempersingkat</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waktu</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pengiriman</a:t>
            </a:r>
            <a:r>
              <a:rPr lang="en-US" sz="1800" dirty="0">
                <a:effectLst/>
                <a:latin typeface="Calibri" panose="020F0502020204030204" pitchFamily="34" charset="0"/>
                <a:ea typeface="Calibri" panose="020F0502020204030204" pitchFamily="34" charset="0"/>
                <a:cs typeface="Times New Roman" panose="02020603050405020304" pitchFamily="18" charset="0"/>
              </a:rPr>
              <a:t> dan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dapat</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memberikan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pengiriman</a:t>
            </a:r>
            <a:r>
              <a:rPr lang="en-US" sz="1800" dirty="0">
                <a:effectLst/>
                <a:latin typeface="Calibri" panose="020F0502020204030204" pitchFamily="34" charset="0"/>
                <a:ea typeface="Calibri" panose="020F0502020204030204" pitchFamily="34" charset="0"/>
                <a:cs typeface="Times New Roman" panose="02020603050405020304" pitchFamily="18" charset="0"/>
              </a:rPr>
              <a:t> yang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lebih</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cepat</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untuk</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proyek</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kecuali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untuk</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produk</a:t>
            </a:r>
            <a:r>
              <a:rPr lang="en-US" sz="1800" dirty="0">
                <a:effectLst/>
                <a:latin typeface="Calibri" panose="020F0502020204030204" pitchFamily="34" charset="0"/>
                <a:ea typeface="Calibri" panose="020F0502020204030204" pitchFamily="34" charset="0"/>
                <a:cs typeface="Times New Roman" panose="02020603050405020304" pitchFamily="18" charset="0"/>
              </a:rPr>
              <a:t> yang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tidak</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tersedia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secara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domestik</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seperti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baja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kelas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otomotif</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D78A92-0141-4330-8F3E-FAADFAC23844}"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ru-RU"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35830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3225" y="844550"/>
            <a:ext cx="4056063" cy="22828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err="1">
                <a:effectLst/>
                <a:latin typeface="Calibri" panose="020F0502020204030204" pitchFamily="34" charset="0"/>
                <a:ea typeface="Calibri" panose="020F0502020204030204" pitchFamily="34" charset="0"/>
                <a:cs typeface="Times New Roman" panose="02020603050405020304" pitchFamily="18" charset="0"/>
              </a:rPr>
              <a:t>Selanjutnya</a:t>
            </a:r>
            <a:r>
              <a:rPr lang="en-US" sz="1800" dirty="0">
                <a:effectLst/>
                <a:latin typeface="Calibri" panose="020F0502020204030204" pitchFamily="34" charset="0"/>
                <a:ea typeface="Calibri" panose="020F0502020204030204" pitchFamily="34" charset="0"/>
                <a:cs typeface="Times New Roman" panose="02020603050405020304" pitchFamily="18" charset="0"/>
              </a:rPr>
              <a:t> kami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akan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bahas</a:t>
            </a:r>
            <a:r>
              <a:rPr lang="en-US" sz="1800" dirty="0">
                <a:effectLst/>
                <a:latin typeface="Calibri" panose="020F0502020204030204" pitchFamily="34" charset="0"/>
                <a:ea typeface="Calibri" panose="020F0502020204030204" pitchFamily="34" charset="0"/>
                <a:cs typeface="Times New Roman" panose="02020603050405020304" pitchFamily="18" charset="0"/>
              </a:rPr>
              <a:t> strategi kami 3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tahun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ke</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depan</a:t>
            </a:r>
            <a:r>
              <a:rPr lang="en-US" sz="1800" dirty="0">
                <a:effectLst/>
                <a:latin typeface="Calibri" panose="020F0502020204030204" pitchFamily="34" charset="0"/>
                <a:ea typeface="Calibri" panose="020F0502020204030204" pitchFamily="34" charset="0"/>
                <a:cs typeface="Times New Roman" panose="02020603050405020304" pitchFamily="18" charset="0"/>
              </a:rPr>
              <a:t>. Kami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menargetkan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dapat</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mencapai</a:t>
            </a:r>
            <a:r>
              <a:rPr lang="en-US" sz="1800" dirty="0">
                <a:effectLst/>
                <a:latin typeface="Calibri" panose="020F0502020204030204" pitchFamily="34" charset="0"/>
                <a:ea typeface="Calibri" panose="020F0502020204030204" pitchFamily="34" charset="0"/>
                <a:cs typeface="Times New Roman" panose="02020603050405020304" pitchFamily="18" charset="0"/>
              </a:rPr>
              <a:t> 500.000 ton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penjualan</a:t>
            </a:r>
            <a:r>
              <a:rPr lang="en-US" sz="1800" dirty="0">
                <a:effectLst/>
                <a:latin typeface="Calibri" panose="020F0502020204030204" pitchFamily="34" charset="0"/>
                <a:ea typeface="Calibri" panose="020F0502020204030204" pitchFamily="34" charset="0"/>
                <a:cs typeface="Times New Roman" panose="02020603050405020304" pitchFamily="18" charset="0"/>
              </a:rPr>
              <a:t> pada 2025. Kami juga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berencana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untuk</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membuat</a:t>
            </a:r>
            <a:r>
              <a:rPr lang="en-US" sz="1800" dirty="0">
                <a:effectLst/>
                <a:latin typeface="Calibri" panose="020F0502020204030204" pitchFamily="34" charset="0"/>
                <a:ea typeface="Calibri" panose="020F0502020204030204" pitchFamily="34" charset="0"/>
                <a:cs typeface="Times New Roman" panose="02020603050405020304" pitchFamily="18" charset="0"/>
              </a:rPr>
              <a:t> pipa API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dengan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ukuran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sampai</a:t>
            </a:r>
            <a:r>
              <a:rPr lang="en-US" sz="1800" dirty="0">
                <a:effectLst/>
                <a:latin typeface="Calibri" panose="020F0502020204030204" pitchFamily="34" charset="0"/>
                <a:ea typeface="Calibri" panose="020F0502020204030204" pitchFamily="34" charset="0"/>
                <a:cs typeface="Times New Roman" panose="02020603050405020304" pitchFamily="18" charset="0"/>
              </a:rPr>
              <a:t> 2.5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inci</a:t>
            </a:r>
            <a:r>
              <a:rPr lang="en-US" sz="1800" dirty="0">
                <a:effectLst/>
                <a:latin typeface="Calibri" panose="020F0502020204030204" pitchFamily="34" charset="0"/>
                <a:ea typeface="Calibri" panose="020F0502020204030204" pitchFamily="34" charset="0"/>
                <a:cs typeface="Times New Roman" panose="02020603050405020304" pitchFamily="18" charset="0"/>
              </a:rPr>
              <a:t> pada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akhir</a:t>
            </a:r>
            <a:r>
              <a:rPr lang="en-US" sz="1800" dirty="0">
                <a:effectLst/>
                <a:latin typeface="Calibri" panose="020F0502020204030204" pitchFamily="34" charset="0"/>
                <a:ea typeface="Calibri" panose="020F0502020204030204" pitchFamily="34" charset="0"/>
                <a:cs typeface="Times New Roman" panose="02020603050405020304" pitchFamily="18" charset="0"/>
              </a:rPr>
              <a:t> 2023 dan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dibangunnya</a:t>
            </a:r>
            <a:r>
              <a:rPr lang="en-US" sz="1800" dirty="0">
                <a:effectLst/>
                <a:latin typeface="Calibri" panose="020F0502020204030204" pitchFamily="34" charset="0"/>
                <a:ea typeface="Calibri" panose="020F0502020204030204" pitchFamily="34" charset="0"/>
                <a:cs typeface="Times New Roman" panose="02020603050405020304" pitchFamily="18" charset="0"/>
              </a:rPr>
              <a:t> unit 7. SPINDO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ingin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mengeksplor</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sektor</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baru</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untuk</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penjualan</a:t>
            </a:r>
            <a:r>
              <a:rPr lang="en-US" sz="1800" dirty="0">
                <a:effectLst/>
                <a:latin typeface="Calibri" panose="020F0502020204030204" pitchFamily="34" charset="0"/>
                <a:ea typeface="Calibri" panose="020F0502020204030204" pitchFamily="34" charset="0"/>
                <a:cs typeface="Times New Roman" panose="02020603050405020304" pitchFamily="18" charset="0"/>
              </a:rPr>
              <a:t> pipa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baja</a:t>
            </a:r>
            <a:r>
              <a:rPr lang="en-US" sz="1800" dirty="0">
                <a:effectLst/>
                <a:latin typeface="Calibri" panose="020F0502020204030204" pitchFamily="34" charset="0"/>
                <a:ea typeface="Calibri" panose="020F0502020204030204" pitchFamily="34" charset="0"/>
                <a:cs typeface="Times New Roman" panose="02020603050405020304" pitchFamily="18" charset="0"/>
              </a:rPr>
              <a:t> dan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meningkatkan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penjualan</a:t>
            </a:r>
            <a:r>
              <a:rPr lang="en-US" sz="1800" dirty="0">
                <a:effectLst/>
                <a:latin typeface="Calibri" panose="020F0502020204030204" pitchFamily="34" charset="0"/>
                <a:ea typeface="Calibri" panose="020F0502020204030204" pitchFamily="34" charset="0"/>
                <a:cs typeface="Times New Roman" panose="02020603050405020304" pitchFamily="18" charset="0"/>
              </a:rPr>
              <a:t> di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sektor</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migas</a:t>
            </a:r>
            <a:r>
              <a:rPr lang="en-US" sz="1800" dirty="0">
                <a:effectLst/>
                <a:latin typeface="Calibri" panose="020F0502020204030204" pitchFamily="34" charset="0"/>
                <a:ea typeface="Calibri" panose="020F0502020204030204" pitchFamily="34" charset="0"/>
                <a:cs typeface="Times New Roman" panose="02020603050405020304" pitchFamily="18" charset="0"/>
              </a:rPr>
              <a:t>.</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B01511-812B-49C5-AB66-8981E4DA85CB}"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11818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3225" y="844550"/>
            <a:ext cx="4056063" cy="2282825"/>
          </a:xfrm>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Pada unit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pabrik</a:t>
            </a:r>
            <a:r>
              <a:rPr lang="en-US" sz="1800" dirty="0">
                <a:effectLst/>
                <a:latin typeface="Calibri" panose="020F0502020204030204" pitchFamily="34" charset="0"/>
                <a:ea typeface="Calibri" panose="020F0502020204030204" pitchFamily="34" charset="0"/>
                <a:cs typeface="Times New Roman" panose="02020603050405020304" pitchFamily="18" charset="0"/>
              </a:rPr>
              <a:t> IV dan VI, kami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telah</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memasang</a:t>
            </a:r>
            <a:r>
              <a:rPr lang="en-US" sz="1800" dirty="0">
                <a:effectLst/>
                <a:latin typeface="Calibri" panose="020F0502020204030204" pitchFamily="34" charset="0"/>
                <a:ea typeface="Calibri" panose="020F0502020204030204" pitchFamily="34" charset="0"/>
                <a:cs typeface="Times New Roman" panose="02020603050405020304" pitchFamily="18" charset="0"/>
              </a:rPr>
              <a:t> panel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surya</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untuk</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mengurangi</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penggunaan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listrik</a:t>
            </a:r>
            <a:r>
              <a:rPr lang="en-US" sz="1800" dirty="0">
                <a:effectLst/>
                <a:latin typeface="Calibri" panose="020F0502020204030204" pitchFamily="34" charset="0"/>
                <a:ea typeface="Calibri" panose="020F0502020204030204" pitchFamily="34" charset="0"/>
                <a:cs typeface="Times New Roman" panose="02020603050405020304" pitchFamily="18" charset="0"/>
              </a:rPr>
              <a:t> dan gas. SPINDO juga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menerapkan</a:t>
            </a:r>
            <a:r>
              <a:rPr lang="en-US" sz="1800" dirty="0">
                <a:effectLst/>
                <a:latin typeface="Calibri" panose="020F0502020204030204" pitchFamily="34" charset="0"/>
                <a:ea typeface="Calibri" panose="020F0502020204030204" pitchFamily="34" charset="0"/>
                <a:cs typeface="Times New Roman" panose="02020603050405020304" pitchFamily="18" charset="0"/>
              </a:rPr>
              <a:t> Tata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kelola</a:t>
            </a:r>
            <a:r>
              <a:rPr lang="en-US" sz="1800" dirty="0">
                <a:effectLst/>
                <a:latin typeface="Calibri" panose="020F0502020204030204" pitchFamily="34" charset="0"/>
                <a:ea typeface="Calibri" panose="020F0502020204030204" pitchFamily="34" charset="0"/>
                <a:cs typeface="Times New Roman" panose="02020603050405020304" pitchFamily="18" charset="0"/>
              </a:rPr>
              <a:t> Perusahaan yang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Baik</a:t>
            </a:r>
            <a:r>
              <a:rPr lang="en-US" sz="1800" dirty="0">
                <a:effectLst/>
                <a:latin typeface="Calibri" panose="020F0502020204030204" pitchFamily="34" charset="0"/>
                <a:ea typeface="Calibri" panose="020F0502020204030204" pitchFamily="34" charset="0"/>
                <a:cs typeface="Times New Roman" panose="02020603050405020304" pitchFamily="18" charset="0"/>
              </a:rPr>
              <a:t> dan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kegiatan</a:t>
            </a:r>
            <a:r>
              <a:rPr lang="en-US" sz="1800" dirty="0">
                <a:effectLst/>
                <a:latin typeface="Calibri" panose="020F0502020204030204" pitchFamily="34" charset="0"/>
                <a:ea typeface="Calibri" panose="020F0502020204030204" pitchFamily="34" charset="0"/>
                <a:cs typeface="Times New Roman" panose="02020603050405020304" pitchFamily="18" charset="0"/>
              </a:rPr>
              <a:t> CSR.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B01511-812B-49C5-AB66-8981E4DA85CB}"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46026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1618" name="Google Shape;631;p24:notes"/>
          <p:cNvSpPr txBox="1">
            <a:spLocks noGrp="1"/>
          </p:cNvSpPr>
          <p:nvPr>
            <p:ph type="body" idx="1"/>
          </p:nvPr>
        </p:nvSpPr>
        <p:spPr bwMode="auto">
          <a:xfrm>
            <a:off x="1131888" y="3587750"/>
            <a:ext cx="9048750" cy="29352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2163" tIns="51067" rIns="102163" bIns="51067" numCol="1" anchor="t" anchorCtr="0" compatLnSpc="1">
            <a:prstTxWarp prst="textNoShape">
              <a:avLst/>
            </a:prstTxWarp>
          </a:bodyPr>
          <a:lstStyle/>
          <a:p>
            <a:pPr>
              <a:spcBef>
                <a:spcPct val="0"/>
              </a:spcBef>
            </a:pPr>
            <a:endParaRPr lang="en-US" altLang="en-US"/>
          </a:p>
        </p:txBody>
      </p:sp>
      <p:sp>
        <p:nvSpPr>
          <p:cNvPr id="111619" name="Google Shape;632;p24:notes"/>
          <p:cNvSpPr>
            <a:spLocks noGrp="1" noRot="1" noChangeAspect="1" noTextEdit="1"/>
          </p:cNvSpPr>
          <p:nvPr>
            <p:ph type="sldImg" idx="2"/>
          </p:nvPr>
        </p:nvSpPr>
        <p:spPr bwMode="auto">
          <a:xfrm>
            <a:off x="3421063" y="931863"/>
            <a:ext cx="4468812" cy="25146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Lst>
            <a:ahLst/>
            <a:cxnLst>
              <a:cxn ang="0">
                <a:pos x="T0" y="T1"/>
              </a:cxn>
              <a:cxn ang="0">
                <a:pos x="T2" y="T3"/>
              </a:cxn>
              <a:cxn ang="0">
                <a:pos x="T4" y="T5"/>
              </a:cxn>
              <a:cxn ang="0">
                <a:pos x="T6" y="T7"/>
              </a:cxn>
              <a:cxn ang="0">
                <a:pos x="T8" y="T9"/>
              </a:cxn>
            </a:cxnLst>
            <a:rect l="0" t="0" r="r" b="b"/>
            <a:pathLst>
              <a:path w="120000" h="120000" extrusionOk="0">
                <a:moveTo>
                  <a:pt x="0" y="0"/>
                </a:moveTo>
                <a:lnTo>
                  <a:pt x="120000" y="0"/>
                </a:lnTo>
                <a:lnTo>
                  <a:pt x="120000" y="120000"/>
                </a:lnTo>
                <a:lnTo>
                  <a:pt x="0" y="120000"/>
                </a:lnTo>
                <a:lnTo>
                  <a:pt x="0" y="0"/>
                </a:lnTo>
                <a:close/>
              </a:path>
            </a:pathLst>
          </a:custGeom>
          <a:noFill/>
          <a:ln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2.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5.png"/><Relationship Id="rId4" Type="http://schemas.openxmlformats.org/officeDocument/2006/relationships/image" Target="../media/image8.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80FC00D-0703-41CC-A936-348967611AA9}"/>
              </a:ext>
            </a:extLst>
          </p:cNvPr>
          <p:cNvPicPr>
            <a:picLocks noChangeAspect="1"/>
          </p:cNvPicPr>
          <p:nvPr userDrawn="1"/>
        </p:nvPicPr>
        <p:blipFill>
          <a:blip r:embed="rId2"/>
          <a:stretch>
            <a:fillRect/>
          </a:stretch>
        </p:blipFill>
        <p:spPr>
          <a:xfrm>
            <a:off x="-7816" y="-1"/>
            <a:ext cx="12199817" cy="6862397"/>
          </a:xfrm>
          <a:prstGeom prst="rect">
            <a:avLst/>
          </a:prstGeom>
        </p:spPr>
      </p:pic>
      <p:sp>
        <p:nvSpPr>
          <p:cNvPr id="2" name="Title 1">
            <a:extLst>
              <a:ext uri="{FF2B5EF4-FFF2-40B4-BE49-F238E27FC236}">
                <a16:creationId xmlns:a16="http://schemas.microsoft.com/office/drawing/2014/main" id="{199AD403-A15F-4A2F-B050-AB874136E732}"/>
              </a:ext>
            </a:extLst>
          </p:cNvPr>
          <p:cNvSpPr>
            <a:spLocks noGrp="1"/>
          </p:cNvSpPr>
          <p:nvPr>
            <p:ph type="title" hasCustomPrompt="1"/>
          </p:nvPr>
        </p:nvSpPr>
        <p:spPr>
          <a:xfrm>
            <a:off x="3522336" y="1405297"/>
            <a:ext cx="5690681" cy="1517356"/>
          </a:xfrm>
        </p:spPr>
        <p:txBody>
          <a:bodyPr>
            <a:noAutofit/>
          </a:bodyPr>
          <a:lstStyle>
            <a:lvl1pPr algn="ctr">
              <a:defRPr sz="3750"/>
            </a:lvl1pPr>
          </a:lstStyle>
          <a:p>
            <a:r>
              <a:rPr lang="en-US" dirty="0"/>
              <a:t>PRESENTATION</a:t>
            </a:r>
            <a:br>
              <a:rPr lang="en-US" dirty="0"/>
            </a:br>
            <a:r>
              <a:rPr lang="en-US" dirty="0"/>
              <a:t>TITLE    </a:t>
            </a:r>
            <a:endParaRPr lang="ru-RU" dirty="0"/>
          </a:p>
        </p:txBody>
      </p:sp>
      <p:sp>
        <p:nvSpPr>
          <p:cNvPr id="23" name="Text Placeholder 26">
            <a:extLst>
              <a:ext uri="{FF2B5EF4-FFF2-40B4-BE49-F238E27FC236}">
                <a16:creationId xmlns:a16="http://schemas.microsoft.com/office/drawing/2014/main" id="{5BB088E3-63C1-423F-A939-150B8E1F87A7}"/>
              </a:ext>
            </a:extLst>
          </p:cNvPr>
          <p:cNvSpPr>
            <a:spLocks noGrp="1"/>
          </p:cNvSpPr>
          <p:nvPr>
            <p:ph type="body" sz="quarter" idx="20" hasCustomPrompt="1"/>
          </p:nvPr>
        </p:nvSpPr>
        <p:spPr>
          <a:xfrm>
            <a:off x="9213019" y="4606610"/>
            <a:ext cx="2818252" cy="949829"/>
          </a:xfrm>
        </p:spPr>
        <p:txBody>
          <a:bodyPr>
            <a:noAutofit/>
          </a:bodyPr>
          <a:lstStyle>
            <a:lvl1pPr marL="0" indent="0" algn="r">
              <a:buNone/>
              <a:defRPr sz="2100" b="0" i="0">
                <a:solidFill>
                  <a:schemeClr val="accent3"/>
                </a:solidFill>
                <a:latin typeface="+mn-lt"/>
              </a:defRPr>
            </a:lvl1pPr>
            <a:lvl2pPr marL="342884" indent="0">
              <a:buNone/>
              <a:defRPr sz="1350" b="1" i="1"/>
            </a:lvl2pPr>
            <a:lvl3pPr marL="685766" indent="0">
              <a:buNone/>
              <a:defRPr sz="1350" b="1" i="1"/>
            </a:lvl3pPr>
            <a:lvl4pPr marL="1028649" indent="0">
              <a:buNone/>
              <a:defRPr sz="1350" b="1" i="1"/>
            </a:lvl4pPr>
            <a:lvl5pPr marL="1371532" indent="0">
              <a:buNone/>
              <a:defRPr sz="1350" b="1" i="1"/>
            </a:lvl5pPr>
          </a:lstStyle>
          <a:p>
            <a:pPr lvl="0"/>
            <a:r>
              <a:rPr lang="en-US" dirty="0"/>
              <a:t>Month</a:t>
            </a:r>
            <a:br>
              <a:rPr lang="en-US" dirty="0"/>
            </a:br>
            <a:r>
              <a:rPr lang="en-US" dirty="0"/>
              <a:t>20XX</a:t>
            </a:r>
          </a:p>
        </p:txBody>
      </p:sp>
      <p:sp>
        <p:nvSpPr>
          <p:cNvPr id="36" name="Text Placeholder 14">
            <a:extLst>
              <a:ext uri="{FF2B5EF4-FFF2-40B4-BE49-F238E27FC236}">
                <a16:creationId xmlns:a16="http://schemas.microsoft.com/office/drawing/2014/main" id="{2A3D73F7-77EC-4576-B541-20C032F462DC}"/>
              </a:ext>
            </a:extLst>
          </p:cNvPr>
          <p:cNvSpPr>
            <a:spLocks noGrp="1"/>
          </p:cNvSpPr>
          <p:nvPr userDrawn="1">
            <p:ph type="body" sz="quarter" idx="13" hasCustomPrompt="1"/>
          </p:nvPr>
        </p:nvSpPr>
        <p:spPr>
          <a:xfrm>
            <a:off x="3522343" y="3347734"/>
            <a:ext cx="5690678" cy="949829"/>
          </a:xfrm>
        </p:spPr>
        <p:txBody>
          <a:bodyPr>
            <a:normAutofit/>
          </a:bodyPr>
          <a:lstStyle>
            <a:lvl1pPr marL="0" indent="0" algn="ctr">
              <a:buNone/>
              <a:defRPr sz="2100" b="1" i="0">
                <a:solidFill>
                  <a:schemeClr val="bg1"/>
                </a:solidFill>
              </a:defRPr>
            </a:lvl1pPr>
          </a:lstStyle>
          <a:p>
            <a:pPr lvl="0"/>
            <a:r>
              <a:rPr lang="en-US" dirty="0"/>
              <a:t>Presentation Tagline</a:t>
            </a:r>
          </a:p>
        </p:txBody>
      </p:sp>
      <p:sp>
        <p:nvSpPr>
          <p:cNvPr id="40" name="Graphic 37">
            <a:extLst>
              <a:ext uri="{FF2B5EF4-FFF2-40B4-BE49-F238E27FC236}">
                <a16:creationId xmlns:a16="http://schemas.microsoft.com/office/drawing/2014/main" id="{9F75ED2D-7077-4753-B623-4B9A718EB224}"/>
              </a:ext>
            </a:extLst>
          </p:cNvPr>
          <p:cNvSpPr/>
          <p:nvPr userDrawn="1"/>
        </p:nvSpPr>
        <p:spPr>
          <a:xfrm>
            <a:off x="5256513" y="3083659"/>
            <a:ext cx="2158297" cy="151200"/>
          </a:xfrm>
          <a:custGeom>
            <a:avLst/>
            <a:gdLst>
              <a:gd name="connsiteX0" fmla="*/ 2087180 w 2158295"/>
              <a:gd name="connsiteY0" fmla="*/ 153601 h 165045"/>
              <a:gd name="connsiteX1" fmla="*/ 82504 w 2158295"/>
              <a:gd name="connsiteY1" fmla="*/ 153601 h 165045"/>
              <a:gd name="connsiteX2" fmla="*/ 12677 w 2158295"/>
              <a:gd name="connsiteY2" fmla="*/ 83774 h 165045"/>
              <a:gd name="connsiteX3" fmla="*/ 12677 w 2158295"/>
              <a:gd name="connsiteY3" fmla="*/ 83774 h 165045"/>
              <a:gd name="connsiteX4" fmla="*/ 82504 w 2158295"/>
              <a:gd name="connsiteY4" fmla="*/ 12677 h 165045"/>
              <a:gd name="connsiteX5" fmla="*/ 2087180 w 2158295"/>
              <a:gd name="connsiteY5" fmla="*/ 12677 h 165045"/>
              <a:gd name="connsiteX6" fmla="*/ 2157008 w 2158295"/>
              <a:gd name="connsiteY6" fmla="*/ 82504 h 165045"/>
              <a:gd name="connsiteX7" fmla="*/ 2157008 w 2158295"/>
              <a:gd name="connsiteY7" fmla="*/ 82504 h 165045"/>
              <a:gd name="connsiteX8" fmla="*/ 2087180 w 2158295"/>
              <a:gd name="connsiteY8" fmla="*/ 153601 h 165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58295" h="165045">
                <a:moveTo>
                  <a:pt x="2087180" y="153601"/>
                </a:moveTo>
                <a:lnTo>
                  <a:pt x="82504" y="153601"/>
                </a:lnTo>
                <a:cubicBezTo>
                  <a:pt x="44417" y="153601"/>
                  <a:pt x="12677" y="121861"/>
                  <a:pt x="12677" y="83774"/>
                </a:cubicBezTo>
                <a:lnTo>
                  <a:pt x="12677" y="83774"/>
                </a:lnTo>
                <a:cubicBezTo>
                  <a:pt x="12677" y="44417"/>
                  <a:pt x="44417" y="12677"/>
                  <a:pt x="82504" y="12677"/>
                </a:cubicBezTo>
                <a:lnTo>
                  <a:pt x="2087180" y="12677"/>
                </a:lnTo>
                <a:cubicBezTo>
                  <a:pt x="2125268" y="12677"/>
                  <a:pt x="2157008" y="44417"/>
                  <a:pt x="2157008" y="82504"/>
                </a:cubicBezTo>
                <a:lnTo>
                  <a:pt x="2157008" y="82504"/>
                </a:lnTo>
                <a:cubicBezTo>
                  <a:pt x="2157008" y="121861"/>
                  <a:pt x="2126538" y="153601"/>
                  <a:pt x="2087180" y="153601"/>
                </a:cubicBezTo>
                <a:close/>
              </a:path>
            </a:pathLst>
          </a:custGeom>
          <a:gradFill>
            <a:gsLst>
              <a:gs pos="0">
                <a:schemeClr val="accent1"/>
              </a:gs>
              <a:gs pos="100000">
                <a:schemeClr val="accent3"/>
              </a:gs>
            </a:gsLst>
            <a:lin ang="0" scaled="1"/>
          </a:gradFill>
          <a:ln w="12681" cap="flat">
            <a:noFill/>
            <a:prstDash val="solid"/>
            <a:miter/>
          </a:ln>
        </p:spPr>
        <p:txBody>
          <a:bodyPr rtlCol="0" anchor="ctr"/>
          <a:lstStyle/>
          <a:p>
            <a:endParaRPr lang="ru-RU" sz="1350" dirty="0"/>
          </a:p>
        </p:txBody>
      </p:sp>
      <p:pic>
        <p:nvPicPr>
          <p:cNvPr id="14" name="Picture 13">
            <a:extLst>
              <a:ext uri="{FF2B5EF4-FFF2-40B4-BE49-F238E27FC236}">
                <a16:creationId xmlns:a16="http://schemas.microsoft.com/office/drawing/2014/main" id="{8FB8D931-06EA-A587-9350-BA6C4D717989}"/>
              </a:ext>
            </a:extLst>
          </p:cNvPr>
          <p:cNvPicPr>
            <a:picLocks noChangeAspect="1"/>
          </p:cNvPicPr>
          <p:nvPr userDrawn="1"/>
        </p:nvPicPr>
        <p:blipFill>
          <a:blip r:embed="rId3"/>
          <a:stretch>
            <a:fillRect/>
          </a:stretch>
        </p:blipFill>
        <p:spPr>
          <a:xfrm>
            <a:off x="10954793" y="5671186"/>
            <a:ext cx="1076475" cy="1076475"/>
          </a:xfrm>
          <a:prstGeom prst="rect">
            <a:avLst/>
          </a:prstGeom>
        </p:spPr>
      </p:pic>
      <p:pic>
        <p:nvPicPr>
          <p:cNvPr id="4" name="Picture 3">
            <a:extLst>
              <a:ext uri="{FF2B5EF4-FFF2-40B4-BE49-F238E27FC236}">
                <a16:creationId xmlns:a16="http://schemas.microsoft.com/office/drawing/2014/main" id="{2CC9C42E-0806-40F9-9B6C-FB42F86CBDA7}"/>
              </a:ext>
            </a:extLst>
          </p:cNvPr>
          <p:cNvPicPr>
            <a:picLocks noChangeAspect="1"/>
          </p:cNvPicPr>
          <p:nvPr userDrawn="1"/>
        </p:nvPicPr>
        <p:blipFill>
          <a:blip r:embed="rId4"/>
          <a:stretch>
            <a:fillRect/>
          </a:stretch>
        </p:blipFill>
        <p:spPr>
          <a:xfrm>
            <a:off x="9498759" y="-131079"/>
            <a:ext cx="2246771" cy="1621167"/>
          </a:xfrm>
          <a:prstGeom prst="rect">
            <a:avLst/>
          </a:prstGeom>
        </p:spPr>
      </p:pic>
      <p:pic>
        <p:nvPicPr>
          <p:cNvPr id="15" name="Picture 14">
            <a:extLst>
              <a:ext uri="{FF2B5EF4-FFF2-40B4-BE49-F238E27FC236}">
                <a16:creationId xmlns:a16="http://schemas.microsoft.com/office/drawing/2014/main" id="{46099833-E0BF-4D70-9C3E-A65C0BCF68DD}"/>
              </a:ext>
            </a:extLst>
          </p:cNvPr>
          <p:cNvPicPr>
            <a:picLocks noChangeAspect="1"/>
          </p:cNvPicPr>
          <p:nvPr userDrawn="1"/>
        </p:nvPicPr>
        <p:blipFill>
          <a:blip r:embed="rId5"/>
          <a:stretch>
            <a:fillRect/>
          </a:stretch>
        </p:blipFill>
        <p:spPr>
          <a:xfrm>
            <a:off x="390331" y="-84631"/>
            <a:ext cx="1621167" cy="1621167"/>
          </a:xfrm>
          <a:prstGeom prst="rect">
            <a:avLst/>
          </a:prstGeom>
        </p:spPr>
      </p:pic>
      <p:pic>
        <p:nvPicPr>
          <p:cNvPr id="17" name="Picture 16">
            <a:extLst>
              <a:ext uri="{FF2B5EF4-FFF2-40B4-BE49-F238E27FC236}">
                <a16:creationId xmlns:a16="http://schemas.microsoft.com/office/drawing/2014/main" id="{BB2B1511-8FED-4119-882B-423475D3ABED}"/>
              </a:ext>
            </a:extLst>
          </p:cNvPr>
          <p:cNvPicPr>
            <a:picLocks noChangeAspect="1"/>
          </p:cNvPicPr>
          <p:nvPr userDrawn="1"/>
        </p:nvPicPr>
        <p:blipFill>
          <a:blip r:embed="rId6"/>
          <a:stretch>
            <a:fillRect/>
          </a:stretch>
        </p:blipFill>
        <p:spPr>
          <a:xfrm>
            <a:off x="1903444" y="385842"/>
            <a:ext cx="2174033" cy="587323"/>
          </a:xfrm>
          <a:prstGeom prst="rect">
            <a:avLst/>
          </a:prstGeom>
        </p:spPr>
      </p:pic>
    </p:spTree>
    <p:extLst>
      <p:ext uri="{BB962C8B-B14F-4D97-AF65-F5344CB8AC3E}">
        <p14:creationId xmlns:p14="http://schemas.microsoft.com/office/powerpoint/2010/main" val="3966819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sp>
        <p:nvSpPr>
          <p:cNvPr id="39" name="Picture Placeholder 38">
            <a:extLst>
              <a:ext uri="{FF2B5EF4-FFF2-40B4-BE49-F238E27FC236}">
                <a16:creationId xmlns:a16="http://schemas.microsoft.com/office/drawing/2014/main" id="{12A714F2-A8EC-40F7-ACFF-A00E1DD10C56}"/>
              </a:ext>
            </a:extLst>
          </p:cNvPr>
          <p:cNvSpPr>
            <a:spLocks noGrp="1"/>
          </p:cNvSpPr>
          <p:nvPr>
            <p:ph type="pic" sz="quarter" idx="13"/>
          </p:nvPr>
        </p:nvSpPr>
        <p:spPr>
          <a:xfrm>
            <a:off x="912414" y="2373273"/>
            <a:ext cx="11271650" cy="2549580"/>
          </a:xfrm>
          <a:custGeom>
            <a:avLst/>
            <a:gdLst>
              <a:gd name="connsiteX0" fmla="*/ 1257522 w 11271651"/>
              <a:gd name="connsiteY0" fmla="*/ 0 h 2549580"/>
              <a:gd name="connsiteX1" fmla="*/ 7117931 w 11271651"/>
              <a:gd name="connsiteY1" fmla="*/ 0 h 2549580"/>
              <a:gd name="connsiteX2" fmla="*/ 7133189 w 11271651"/>
              <a:gd name="connsiteY2" fmla="*/ 37934 h 2549580"/>
              <a:gd name="connsiteX3" fmla="*/ 7567673 w 11271651"/>
              <a:gd name="connsiteY3" fmla="*/ 284761 h 2549580"/>
              <a:gd name="connsiteX4" fmla="*/ 11271651 w 11271651"/>
              <a:gd name="connsiteY4" fmla="*/ 284761 h 2549580"/>
              <a:gd name="connsiteX5" fmla="*/ 11271651 w 11271651"/>
              <a:gd name="connsiteY5" fmla="*/ 2292367 h 2549580"/>
              <a:gd name="connsiteX6" fmla="*/ 3360838 w 11271651"/>
              <a:gd name="connsiteY6" fmla="*/ 2292367 h 2549580"/>
              <a:gd name="connsiteX7" fmla="*/ 3027059 w 11271651"/>
              <a:gd name="connsiteY7" fmla="*/ 2473692 h 2549580"/>
              <a:gd name="connsiteX8" fmla="*/ 2997435 w 11271651"/>
              <a:gd name="connsiteY8" fmla="*/ 2549580 h 2549580"/>
              <a:gd name="connsiteX9" fmla="*/ 1257522 w 11271651"/>
              <a:gd name="connsiteY9" fmla="*/ 2549580 h 2549580"/>
              <a:gd name="connsiteX10" fmla="*/ 0 w 11271651"/>
              <a:gd name="connsiteY10" fmla="*/ 1291940 h 2549580"/>
              <a:gd name="connsiteX11" fmla="*/ 0 w 11271651"/>
              <a:gd name="connsiteY11" fmla="*/ 1257641 h 2549580"/>
              <a:gd name="connsiteX12" fmla="*/ 1257522 w 11271651"/>
              <a:gd name="connsiteY12" fmla="*/ 0 h 254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271651" h="2549580">
                <a:moveTo>
                  <a:pt x="1257522" y="0"/>
                </a:moveTo>
                <a:lnTo>
                  <a:pt x="7117931" y="0"/>
                </a:lnTo>
                <a:lnTo>
                  <a:pt x="7133189" y="37934"/>
                </a:lnTo>
                <a:cubicBezTo>
                  <a:pt x="7196165" y="161665"/>
                  <a:pt x="7320847" y="284761"/>
                  <a:pt x="7567673" y="284761"/>
                </a:cubicBezTo>
                <a:lnTo>
                  <a:pt x="11271651" y="284761"/>
                </a:lnTo>
                <a:lnTo>
                  <a:pt x="11271651" y="2292367"/>
                </a:lnTo>
                <a:lnTo>
                  <a:pt x="3360838" y="2292367"/>
                </a:lnTo>
                <a:cubicBezTo>
                  <a:pt x="3357507" y="2292367"/>
                  <a:pt x="3127793" y="2295282"/>
                  <a:pt x="3027059" y="2473692"/>
                </a:cubicBezTo>
                <a:lnTo>
                  <a:pt x="2997435" y="2549580"/>
                </a:lnTo>
                <a:lnTo>
                  <a:pt x="1257522" y="2549580"/>
                </a:lnTo>
                <a:cubicBezTo>
                  <a:pt x="1257522" y="2549580"/>
                  <a:pt x="0" y="2549580"/>
                  <a:pt x="0" y="1291940"/>
                </a:cubicBezTo>
                <a:lnTo>
                  <a:pt x="0" y="1257641"/>
                </a:lnTo>
                <a:cubicBezTo>
                  <a:pt x="0" y="1257641"/>
                  <a:pt x="0" y="0"/>
                  <a:pt x="1257522" y="0"/>
                </a:cubicBezTo>
                <a:close/>
              </a:path>
            </a:pathLst>
          </a:custGeom>
        </p:spPr>
        <p:txBody>
          <a:bodyPr wrap="square" anchor="ctr" anchorCtr="0">
            <a:noAutofit/>
          </a:bodyPr>
          <a:lstStyle>
            <a:lvl1pPr marL="0" indent="0" algn="ctr">
              <a:buNone/>
              <a:defRPr sz="1050"/>
            </a:lvl1pPr>
          </a:lstStyle>
          <a:p>
            <a:r>
              <a:rPr lang="en-US"/>
              <a:t>Click icon to add picture</a:t>
            </a:r>
            <a:endParaRPr lang="ru-RU"/>
          </a:p>
        </p:txBody>
      </p:sp>
      <p:sp>
        <p:nvSpPr>
          <p:cNvPr id="34" name="Oval 33">
            <a:extLst>
              <a:ext uri="{FF2B5EF4-FFF2-40B4-BE49-F238E27FC236}">
                <a16:creationId xmlns:a16="http://schemas.microsoft.com/office/drawing/2014/main" id="{13074BE4-153F-46FE-B915-CD1AEF318A25}"/>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dirty="0"/>
          </a:p>
        </p:txBody>
      </p:sp>
      <p:sp>
        <p:nvSpPr>
          <p:cNvPr id="35" name="Graphic 12">
            <a:extLst>
              <a:ext uri="{FF2B5EF4-FFF2-40B4-BE49-F238E27FC236}">
                <a16:creationId xmlns:a16="http://schemas.microsoft.com/office/drawing/2014/main" id="{0B7E91C4-F19E-46BE-B05F-139B5418924E}"/>
              </a:ext>
            </a:extLst>
          </p:cNvPr>
          <p:cNvSpPr/>
          <p:nvPr userDrawn="1"/>
        </p:nvSpPr>
        <p:spPr>
          <a:xfrm>
            <a:off x="11334292" y="5787822"/>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350" dirty="0"/>
          </a:p>
        </p:txBody>
      </p:sp>
      <p:sp>
        <p:nvSpPr>
          <p:cNvPr id="10" name="Freeform: Shape 9">
            <a:extLst>
              <a:ext uri="{FF2B5EF4-FFF2-40B4-BE49-F238E27FC236}">
                <a16:creationId xmlns:a16="http://schemas.microsoft.com/office/drawing/2014/main" id="{08A64499-0304-4070-BCB0-67E2BE20A3EA}"/>
              </a:ext>
            </a:extLst>
          </p:cNvPr>
          <p:cNvSpPr/>
          <p:nvPr userDrawn="1"/>
        </p:nvSpPr>
        <p:spPr>
          <a:xfrm>
            <a:off x="7998828" y="1645349"/>
            <a:ext cx="4196737" cy="1001638"/>
          </a:xfrm>
          <a:custGeom>
            <a:avLst/>
            <a:gdLst>
              <a:gd name="connsiteX0" fmla="*/ 3150394 w 3152775"/>
              <a:gd name="connsiteY0" fmla="*/ 7144 h 752475"/>
              <a:gd name="connsiteX1" fmla="*/ 371952 w 3152775"/>
              <a:gd name="connsiteY1" fmla="*/ 7144 h 752475"/>
              <a:gd name="connsiteX2" fmla="*/ 7144 w 3152775"/>
              <a:gd name="connsiteY2" fmla="*/ 370999 h 752475"/>
              <a:gd name="connsiteX3" fmla="*/ 7144 w 3152775"/>
              <a:gd name="connsiteY3" fmla="*/ 384334 h 752475"/>
              <a:gd name="connsiteX4" fmla="*/ 371952 w 3152775"/>
              <a:gd name="connsiteY4" fmla="*/ 748189 h 752475"/>
              <a:gd name="connsiteX5" fmla="*/ 3150394 w 3152775"/>
              <a:gd name="connsiteY5" fmla="*/ 748189 h 752475"/>
              <a:gd name="connsiteX6" fmla="*/ 3150394 w 3152775"/>
              <a:gd name="connsiteY6" fmla="*/ 7144 h 752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52775" h="752475">
                <a:moveTo>
                  <a:pt x="3150394" y="7144"/>
                </a:moveTo>
                <a:lnTo>
                  <a:pt x="371952" y="7144"/>
                </a:lnTo>
                <a:cubicBezTo>
                  <a:pt x="371952" y="7144"/>
                  <a:pt x="7144" y="7144"/>
                  <a:pt x="7144" y="370999"/>
                </a:cubicBezTo>
                <a:lnTo>
                  <a:pt x="7144" y="384334"/>
                </a:lnTo>
                <a:cubicBezTo>
                  <a:pt x="7144" y="384334"/>
                  <a:pt x="7144" y="748189"/>
                  <a:pt x="371952" y="748189"/>
                </a:cubicBezTo>
                <a:lnTo>
                  <a:pt x="3150394" y="748189"/>
                </a:lnTo>
                <a:lnTo>
                  <a:pt x="3150394" y="7144"/>
                </a:lnTo>
                <a:close/>
              </a:path>
            </a:pathLst>
          </a:custGeom>
          <a:solidFill>
            <a:schemeClr val="accent1"/>
          </a:solidFill>
          <a:ln w="25400" cap="flat">
            <a:noFill/>
            <a:prstDash val="solid"/>
            <a:miter/>
          </a:ln>
        </p:spPr>
        <p:txBody>
          <a:bodyPr rtlCol="0" anchor="ctr"/>
          <a:lstStyle/>
          <a:p>
            <a:endParaRPr lang="ru-RU" sz="1350" dirty="0"/>
          </a:p>
        </p:txBody>
      </p:sp>
      <p:sp>
        <p:nvSpPr>
          <p:cNvPr id="25" name="Freeform: Shape 24">
            <a:extLst>
              <a:ext uri="{FF2B5EF4-FFF2-40B4-BE49-F238E27FC236}">
                <a16:creationId xmlns:a16="http://schemas.microsoft.com/office/drawing/2014/main" id="{ED1736B3-AE79-40C2-80FF-2FB0FEE27195}"/>
              </a:ext>
            </a:extLst>
          </p:cNvPr>
          <p:cNvSpPr/>
          <p:nvPr userDrawn="1"/>
        </p:nvSpPr>
        <p:spPr>
          <a:xfrm>
            <a:off x="12186926" y="2632666"/>
            <a:ext cx="5082" cy="25381"/>
          </a:xfrm>
          <a:custGeom>
            <a:avLst/>
            <a:gdLst>
              <a:gd name="connsiteX0" fmla="*/ 0 w 5081"/>
              <a:gd name="connsiteY0" fmla="*/ 0 h 25381"/>
              <a:gd name="connsiteX1" fmla="*/ 5081 w 5081"/>
              <a:gd name="connsiteY1" fmla="*/ 0 h 25381"/>
              <a:gd name="connsiteX2" fmla="*/ 5081 w 5081"/>
              <a:gd name="connsiteY2" fmla="*/ 25381 h 25381"/>
              <a:gd name="connsiteX3" fmla="*/ 0 w 5081"/>
              <a:gd name="connsiteY3" fmla="*/ 25381 h 25381"/>
              <a:gd name="connsiteX4" fmla="*/ 0 w 5081"/>
              <a:gd name="connsiteY4" fmla="*/ 0 h 253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1" h="25381">
                <a:moveTo>
                  <a:pt x="0" y="0"/>
                </a:moveTo>
                <a:lnTo>
                  <a:pt x="5081" y="0"/>
                </a:lnTo>
                <a:lnTo>
                  <a:pt x="5081" y="25381"/>
                </a:lnTo>
                <a:lnTo>
                  <a:pt x="0" y="25381"/>
                </a:lnTo>
                <a:lnTo>
                  <a:pt x="0" y="0"/>
                </a:lnTo>
                <a:close/>
              </a:path>
            </a:pathLst>
          </a:custGeom>
          <a:solidFill>
            <a:schemeClr val="tx2"/>
          </a:solidFill>
          <a:ln w="12690" cap="flat">
            <a:noFill/>
            <a:prstDash val="solid"/>
            <a:miter/>
          </a:ln>
        </p:spPr>
        <p:txBody>
          <a:bodyPr wrap="square" rtlCol="0" anchor="ctr">
            <a:noAutofit/>
          </a:bodyPr>
          <a:lstStyle/>
          <a:p>
            <a:endParaRPr lang="ru-RU" sz="1350" dirty="0"/>
          </a:p>
        </p:txBody>
      </p:sp>
      <p:sp>
        <p:nvSpPr>
          <p:cNvPr id="2" name="Title 1">
            <a:extLst>
              <a:ext uri="{FF2B5EF4-FFF2-40B4-BE49-F238E27FC236}">
                <a16:creationId xmlns:a16="http://schemas.microsoft.com/office/drawing/2014/main" id="{DC2228EE-3546-4272-9C39-150FF23CE033}"/>
              </a:ext>
            </a:extLst>
          </p:cNvPr>
          <p:cNvSpPr>
            <a:spLocks noGrp="1"/>
          </p:cNvSpPr>
          <p:nvPr>
            <p:ph type="ctrTitle" hasCustomPrompt="1"/>
          </p:nvPr>
        </p:nvSpPr>
        <p:spPr>
          <a:xfrm>
            <a:off x="781986" y="1054582"/>
            <a:ext cx="9144000" cy="655621"/>
          </a:xfrm>
        </p:spPr>
        <p:txBody>
          <a:bodyPr anchor="b">
            <a:normAutofit/>
          </a:bodyPr>
          <a:lstStyle>
            <a:lvl1pPr algn="l">
              <a:defRPr sz="3000" b="1">
                <a:gradFill>
                  <a:gsLst>
                    <a:gs pos="0">
                      <a:schemeClr val="accent1"/>
                    </a:gs>
                    <a:gs pos="100000">
                      <a:schemeClr val="accent3"/>
                    </a:gs>
                  </a:gsLst>
                  <a:lin ang="0" scaled="1"/>
                </a:gradFill>
              </a:defRPr>
            </a:lvl1pPr>
          </a:lstStyle>
          <a:p>
            <a:r>
              <a:rPr lang="en-US" dirty="0"/>
              <a:t>DIVIDER SLIDE</a:t>
            </a:r>
            <a:endParaRPr lang="ru-RU" dirty="0"/>
          </a:p>
        </p:txBody>
      </p:sp>
      <p:sp>
        <p:nvSpPr>
          <p:cNvPr id="3" name="Subtitle 2">
            <a:extLst>
              <a:ext uri="{FF2B5EF4-FFF2-40B4-BE49-F238E27FC236}">
                <a16:creationId xmlns:a16="http://schemas.microsoft.com/office/drawing/2014/main" id="{0F2EFCC6-4D5A-4B43-A534-1A868887BC7F}"/>
              </a:ext>
            </a:extLst>
          </p:cNvPr>
          <p:cNvSpPr>
            <a:spLocks noGrp="1"/>
          </p:cNvSpPr>
          <p:nvPr>
            <p:ph type="subTitle" idx="1"/>
          </p:nvPr>
        </p:nvSpPr>
        <p:spPr>
          <a:xfrm>
            <a:off x="795778" y="1877062"/>
            <a:ext cx="6843279" cy="496223"/>
          </a:xfrm>
        </p:spPr>
        <p:txBody>
          <a:bodyPr>
            <a:normAutofit/>
          </a:bodyPr>
          <a:lstStyle>
            <a:lvl1pPr marL="0" indent="0" algn="l">
              <a:buNone/>
              <a:defRPr sz="1350" b="1" i="0">
                <a:solidFill>
                  <a:schemeClr val="accent1"/>
                </a:solidFill>
              </a:defRPr>
            </a:lvl1pPr>
            <a:lvl2pPr marL="342884" indent="0" algn="ctr">
              <a:buNone/>
              <a:defRPr sz="1500"/>
            </a:lvl2pPr>
            <a:lvl3pPr marL="685766" indent="0" algn="ctr">
              <a:buNone/>
              <a:defRPr sz="1350"/>
            </a:lvl3pPr>
            <a:lvl4pPr marL="1028649" indent="0" algn="ctr">
              <a:buNone/>
              <a:defRPr sz="1200"/>
            </a:lvl4pPr>
            <a:lvl5pPr marL="1371532" indent="0" algn="ctr">
              <a:buNone/>
              <a:defRPr sz="1200"/>
            </a:lvl5pPr>
            <a:lvl6pPr marL="1714415" indent="0" algn="ctr">
              <a:buNone/>
              <a:defRPr sz="1200"/>
            </a:lvl6pPr>
            <a:lvl7pPr marL="2057297" indent="0" algn="ctr">
              <a:buNone/>
              <a:defRPr sz="1200"/>
            </a:lvl7pPr>
            <a:lvl8pPr marL="2400180" indent="0" algn="ctr">
              <a:buNone/>
              <a:defRPr sz="1200"/>
            </a:lvl8pPr>
            <a:lvl9pPr marL="2743064" indent="0" algn="ctr">
              <a:buNone/>
              <a:defRPr sz="1200"/>
            </a:lvl9pPr>
          </a:lstStyle>
          <a:p>
            <a:r>
              <a:rPr lang="en-US"/>
              <a:t>Click to edit Master subtitle style</a:t>
            </a:r>
            <a:endParaRPr lang="ru-RU" dirty="0"/>
          </a:p>
        </p:txBody>
      </p:sp>
      <p:sp>
        <p:nvSpPr>
          <p:cNvPr id="4" name="Date Placeholder 3">
            <a:extLst>
              <a:ext uri="{FF2B5EF4-FFF2-40B4-BE49-F238E27FC236}">
                <a16:creationId xmlns:a16="http://schemas.microsoft.com/office/drawing/2014/main" id="{0FD10BB4-D57E-4372-8E10-AC15DC09615A}"/>
              </a:ext>
            </a:extLst>
          </p:cNvPr>
          <p:cNvSpPr>
            <a:spLocks noGrp="1"/>
          </p:cNvSpPr>
          <p:nvPr>
            <p:ph type="dt" sz="half" idx="10"/>
          </p:nvPr>
        </p:nvSpPr>
        <p:spPr/>
        <p:txBody>
          <a:bodyPr/>
          <a:lstStyle/>
          <a:p>
            <a:endParaRPr lang="ru-RU" dirty="0"/>
          </a:p>
        </p:txBody>
      </p:sp>
      <p:sp>
        <p:nvSpPr>
          <p:cNvPr id="24" name="Graphic 22">
            <a:extLst>
              <a:ext uri="{FF2B5EF4-FFF2-40B4-BE49-F238E27FC236}">
                <a16:creationId xmlns:a16="http://schemas.microsoft.com/office/drawing/2014/main" id="{4EE1436E-33B5-4388-87D8-2D0633CC3CE7}"/>
              </a:ext>
            </a:extLst>
          </p:cNvPr>
          <p:cNvSpPr/>
          <p:nvPr/>
        </p:nvSpPr>
        <p:spPr>
          <a:xfrm>
            <a:off x="903223" y="1710192"/>
            <a:ext cx="3273552" cy="151200"/>
          </a:xfrm>
          <a:custGeom>
            <a:avLst/>
            <a:gdLst>
              <a:gd name="connsiteX0" fmla="*/ 2392204 w 2447925"/>
              <a:gd name="connsiteY0" fmla="*/ 114776 h 114300"/>
              <a:gd name="connsiteX1" fmla="*/ 60484 w 2447925"/>
              <a:gd name="connsiteY1" fmla="*/ 114776 h 114300"/>
              <a:gd name="connsiteX2" fmla="*/ 7144 w 2447925"/>
              <a:gd name="connsiteY2" fmla="*/ 60484 h 114300"/>
              <a:gd name="connsiteX3" fmla="*/ 7144 w 2447925"/>
              <a:gd name="connsiteY3" fmla="*/ 60484 h 114300"/>
              <a:gd name="connsiteX4" fmla="*/ 60484 w 2447925"/>
              <a:gd name="connsiteY4" fmla="*/ 7144 h 114300"/>
              <a:gd name="connsiteX5" fmla="*/ 2392204 w 2447925"/>
              <a:gd name="connsiteY5" fmla="*/ 7144 h 114300"/>
              <a:gd name="connsiteX6" fmla="*/ 2445544 w 2447925"/>
              <a:gd name="connsiteY6" fmla="*/ 60484 h 114300"/>
              <a:gd name="connsiteX7" fmla="*/ 2445544 w 2447925"/>
              <a:gd name="connsiteY7" fmla="*/ 60484 h 114300"/>
              <a:gd name="connsiteX8" fmla="*/ 2392204 w 2447925"/>
              <a:gd name="connsiteY8" fmla="*/ 114776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47925" h="114300">
                <a:moveTo>
                  <a:pt x="2392204" y="114776"/>
                </a:moveTo>
                <a:lnTo>
                  <a:pt x="60484" y="114776"/>
                </a:lnTo>
                <a:cubicBezTo>
                  <a:pt x="30956" y="114776"/>
                  <a:pt x="7144" y="90011"/>
                  <a:pt x="7144" y="60484"/>
                </a:cubicBezTo>
                <a:lnTo>
                  <a:pt x="7144" y="60484"/>
                </a:lnTo>
                <a:cubicBezTo>
                  <a:pt x="7144" y="30956"/>
                  <a:pt x="30956" y="7144"/>
                  <a:pt x="60484" y="7144"/>
                </a:cubicBezTo>
                <a:lnTo>
                  <a:pt x="2392204" y="7144"/>
                </a:lnTo>
                <a:cubicBezTo>
                  <a:pt x="2421731" y="7144"/>
                  <a:pt x="2445544" y="30956"/>
                  <a:pt x="2445544" y="60484"/>
                </a:cubicBezTo>
                <a:lnTo>
                  <a:pt x="2445544" y="60484"/>
                </a:lnTo>
                <a:cubicBezTo>
                  <a:pt x="2445544" y="90011"/>
                  <a:pt x="2421731" y="114776"/>
                  <a:pt x="2392204" y="11477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sz="1350" dirty="0"/>
          </a:p>
        </p:txBody>
      </p:sp>
      <p:sp>
        <p:nvSpPr>
          <p:cNvPr id="9" name="Freeform: Shape 8">
            <a:extLst>
              <a:ext uri="{FF2B5EF4-FFF2-40B4-BE49-F238E27FC236}">
                <a16:creationId xmlns:a16="http://schemas.microsoft.com/office/drawing/2014/main" id="{A8FB11AB-3031-47CA-85DD-696856C3C62C}"/>
              </a:ext>
            </a:extLst>
          </p:cNvPr>
          <p:cNvSpPr/>
          <p:nvPr/>
        </p:nvSpPr>
        <p:spPr>
          <a:xfrm>
            <a:off x="3899958" y="4662943"/>
            <a:ext cx="8292043" cy="760738"/>
          </a:xfrm>
          <a:custGeom>
            <a:avLst/>
            <a:gdLst>
              <a:gd name="connsiteX0" fmla="*/ 6228874 w 6229350"/>
              <a:gd name="connsiteY0" fmla="*/ 7144 h 571500"/>
              <a:gd name="connsiteX1" fmla="*/ 284321 w 6229350"/>
              <a:gd name="connsiteY1" fmla="*/ 7144 h 571500"/>
              <a:gd name="connsiteX2" fmla="*/ 7144 w 6229350"/>
              <a:gd name="connsiteY2" fmla="*/ 282416 h 571500"/>
              <a:gd name="connsiteX3" fmla="*/ 7144 w 6229350"/>
              <a:gd name="connsiteY3" fmla="*/ 292894 h 571500"/>
              <a:gd name="connsiteX4" fmla="*/ 284321 w 6229350"/>
              <a:gd name="connsiteY4" fmla="*/ 568166 h 571500"/>
              <a:gd name="connsiteX5" fmla="*/ 6228874 w 6229350"/>
              <a:gd name="connsiteY5" fmla="*/ 568166 h 571500"/>
              <a:gd name="connsiteX6" fmla="*/ 6228874 w 6229350"/>
              <a:gd name="connsiteY6" fmla="*/ 7144 h 57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29350" h="571500">
                <a:moveTo>
                  <a:pt x="6228874" y="7144"/>
                </a:moveTo>
                <a:lnTo>
                  <a:pt x="284321" y="7144"/>
                </a:lnTo>
                <a:cubicBezTo>
                  <a:pt x="284321" y="7144"/>
                  <a:pt x="7144" y="7144"/>
                  <a:pt x="7144" y="282416"/>
                </a:cubicBezTo>
                <a:lnTo>
                  <a:pt x="7144" y="292894"/>
                </a:lnTo>
                <a:cubicBezTo>
                  <a:pt x="7144" y="292894"/>
                  <a:pt x="7144" y="568166"/>
                  <a:pt x="284321" y="568166"/>
                </a:cubicBezTo>
                <a:lnTo>
                  <a:pt x="6228874" y="568166"/>
                </a:lnTo>
                <a:lnTo>
                  <a:pt x="6228874" y="7144"/>
                </a:lnTo>
                <a:close/>
              </a:path>
            </a:pathLst>
          </a:custGeom>
          <a:solidFill>
            <a:schemeClr val="accent3"/>
          </a:solidFill>
          <a:ln w="25400" cap="flat">
            <a:noFill/>
            <a:prstDash val="solid"/>
            <a:miter/>
          </a:ln>
        </p:spPr>
        <p:txBody>
          <a:bodyPr rtlCol="0" anchor="ctr"/>
          <a:lstStyle/>
          <a:p>
            <a:endParaRPr lang="ru-RU" sz="1350" dirty="0"/>
          </a:p>
        </p:txBody>
      </p:sp>
      <p:sp>
        <p:nvSpPr>
          <p:cNvPr id="6" name="Slide Number Placeholder 5">
            <a:extLst>
              <a:ext uri="{FF2B5EF4-FFF2-40B4-BE49-F238E27FC236}">
                <a16:creationId xmlns:a16="http://schemas.microsoft.com/office/drawing/2014/main" id="{E0210624-61F8-48B2-BD00-D3BC39DEBDCF}"/>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38" name="Freeform: Shape 37">
            <a:extLst>
              <a:ext uri="{FF2B5EF4-FFF2-40B4-BE49-F238E27FC236}">
                <a16:creationId xmlns:a16="http://schemas.microsoft.com/office/drawing/2014/main" id="{9CD6F167-FB82-4EFB-BAB9-1D0FEE07B85D}"/>
              </a:ext>
            </a:extLst>
          </p:cNvPr>
          <p:cNvSpPr/>
          <p:nvPr/>
        </p:nvSpPr>
        <p:spPr>
          <a:xfrm>
            <a:off x="3909855" y="4665652"/>
            <a:ext cx="8277071" cy="257213"/>
          </a:xfrm>
          <a:custGeom>
            <a:avLst/>
            <a:gdLst>
              <a:gd name="connsiteX0" fmla="*/ 363403 w 8277071"/>
              <a:gd name="connsiteY0" fmla="*/ 0 h 257213"/>
              <a:gd name="connsiteX1" fmla="*/ 8277071 w 8277071"/>
              <a:gd name="connsiteY1" fmla="*/ 0 h 257213"/>
              <a:gd name="connsiteX2" fmla="*/ 8277071 w 8277071"/>
              <a:gd name="connsiteY2" fmla="*/ 25380 h 257213"/>
              <a:gd name="connsiteX3" fmla="*/ 363403 w 8277071"/>
              <a:gd name="connsiteY3" fmla="*/ 25380 h 257213"/>
              <a:gd name="connsiteX4" fmla="*/ 61632 w 8277071"/>
              <a:gd name="connsiteY4" fmla="*/ 176355 h 257213"/>
              <a:gd name="connsiteX5" fmla="*/ 25441 w 8277071"/>
              <a:gd name="connsiteY5" fmla="*/ 257213 h 257213"/>
              <a:gd name="connsiteX6" fmla="*/ 0 w 8277071"/>
              <a:gd name="connsiteY6" fmla="*/ 257213 h 257213"/>
              <a:gd name="connsiteX7" fmla="*/ 29624 w 8277071"/>
              <a:gd name="connsiteY7" fmla="*/ 181325 h 257213"/>
              <a:gd name="connsiteX8" fmla="*/ 363403 w 8277071"/>
              <a:gd name="connsiteY8" fmla="*/ 0 h 257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77071" h="257213">
                <a:moveTo>
                  <a:pt x="363403" y="0"/>
                </a:moveTo>
                <a:lnTo>
                  <a:pt x="8277071" y="0"/>
                </a:lnTo>
                <a:lnTo>
                  <a:pt x="8277071" y="25380"/>
                </a:lnTo>
                <a:lnTo>
                  <a:pt x="363403" y="25380"/>
                </a:lnTo>
                <a:cubicBezTo>
                  <a:pt x="352934" y="25380"/>
                  <a:pt x="158297" y="28235"/>
                  <a:pt x="61632" y="176355"/>
                </a:cubicBezTo>
                <a:lnTo>
                  <a:pt x="25441" y="257213"/>
                </a:lnTo>
                <a:lnTo>
                  <a:pt x="0" y="257213"/>
                </a:lnTo>
                <a:lnTo>
                  <a:pt x="29624" y="181325"/>
                </a:lnTo>
                <a:cubicBezTo>
                  <a:pt x="130358" y="2915"/>
                  <a:pt x="360072" y="0"/>
                  <a:pt x="363403" y="0"/>
                </a:cubicBezTo>
                <a:close/>
              </a:path>
            </a:pathLst>
          </a:custGeom>
          <a:solidFill>
            <a:schemeClr val="bg1"/>
          </a:solidFill>
          <a:ln w="12690" cap="flat">
            <a:noFill/>
            <a:prstDash val="solid"/>
            <a:miter/>
          </a:ln>
        </p:spPr>
        <p:txBody>
          <a:bodyPr wrap="square" rtlCol="0" anchor="ctr">
            <a:noAutofit/>
          </a:bodyPr>
          <a:lstStyle/>
          <a:p>
            <a:endParaRPr lang="ru-RU" sz="1350" dirty="0"/>
          </a:p>
        </p:txBody>
      </p:sp>
      <p:sp>
        <p:nvSpPr>
          <p:cNvPr id="36" name="Freeform: Shape 35">
            <a:extLst>
              <a:ext uri="{FF2B5EF4-FFF2-40B4-BE49-F238E27FC236}">
                <a16:creationId xmlns:a16="http://schemas.microsoft.com/office/drawing/2014/main" id="{3DD2082D-81A7-4E2D-8136-9D48016E7FE9}"/>
              </a:ext>
            </a:extLst>
          </p:cNvPr>
          <p:cNvSpPr/>
          <p:nvPr/>
        </p:nvSpPr>
        <p:spPr>
          <a:xfrm>
            <a:off x="12186926" y="4665641"/>
            <a:ext cx="5082" cy="25380"/>
          </a:xfrm>
          <a:custGeom>
            <a:avLst/>
            <a:gdLst>
              <a:gd name="connsiteX0" fmla="*/ 0 w 5081"/>
              <a:gd name="connsiteY0" fmla="*/ 0 h 25380"/>
              <a:gd name="connsiteX1" fmla="*/ 5081 w 5081"/>
              <a:gd name="connsiteY1" fmla="*/ 0 h 25380"/>
              <a:gd name="connsiteX2" fmla="*/ 5081 w 5081"/>
              <a:gd name="connsiteY2" fmla="*/ 25380 h 25380"/>
              <a:gd name="connsiteX3" fmla="*/ 0 w 5081"/>
              <a:gd name="connsiteY3" fmla="*/ 25380 h 25380"/>
              <a:gd name="connsiteX4" fmla="*/ 0 w 5081"/>
              <a:gd name="connsiteY4" fmla="*/ 0 h 25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1" h="25380">
                <a:moveTo>
                  <a:pt x="0" y="0"/>
                </a:moveTo>
                <a:lnTo>
                  <a:pt x="5081" y="0"/>
                </a:lnTo>
                <a:lnTo>
                  <a:pt x="5081" y="25380"/>
                </a:lnTo>
                <a:lnTo>
                  <a:pt x="0" y="25380"/>
                </a:lnTo>
                <a:lnTo>
                  <a:pt x="0" y="0"/>
                </a:lnTo>
                <a:close/>
              </a:path>
            </a:pathLst>
          </a:custGeom>
          <a:solidFill>
            <a:schemeClr val="bg1"/>
          </a:solidFill>
          <a:ln w="12690" cap="flat">
            <a:noFill/>
            <a:prstDash val="solid"/>
            <a:miter/>
          </a:ln>
        </p:spPr>
        <p:txBody>
          <a:bodyPr wrap="square" rtlCol="0" anchor="ctr">
            <a:noAutofit/>
          </a:bodyPr>
          <a:lstStyle/>
          <a:p>
            <a:endParaRPr lang="ru-RU" sz="1350" dirty="0"/>
          </a:p>
        </p:txBody>
      </p:sp>
      <p:sp>
        <p:nvSpPr>
          <p:cNvPr id="30" name="Freeform: Shape 29">
            <a:extLst>
              <a:ext uri="{FF2B5EF4-FFF2-40B4-BE49-F238E27FC236}">
                <a16:creationId xmlns:a16="http://schemas.microsoft.com/office/drawing/2014/main" id="{ECF16C35-4A81-4062-808C-7697AF0FD6F5}"/>
              </a:ext>
            </a:extLst>
          </p:cNvPr>
          <p:cNvSpPr/>
          <p:nvPr/>
        </p:nvSpPr>
        <p:spPr>
          <a:xfrm>
            <a:off x="3905239" y="4922865"/>
            <a:ext cx="8286767" cy="513089"/>
          </a:xfrm>
          <a:custGeom>
            <a:avLst/>
            <a:gdLst>
              <a:gd name="connsiteX0" fmla="*/ 4615 w 8286767"/>
              <a:gd name="connsiteY0" fmla="*/ 0 h 513089"/>
              <a:gd name="connsiteX1" fmla="*/ 30056 w 8286767"/>
              <a:gd name="connsiteY1" fmla="*/ 0 h 513089"/>
              <a:gd name="connsiteX2" fmla="*/ 27385 w 8286767"/>
              <a:gd name="connsiteY2" fmla="*/ 5967 h 513089"/>
              <a:gd name="connsiteX3" fmla="*/ 12690 w 8286767"/>
              <a:gd name="connsiteY3" fmla="*/ 120958 h 513089"/>
              <a:gd name="connsiteX4" fmla="*/ 12690 w 8286767"/>
              <a:gd name="connsiteY4" fmla="*/ 134918 h 513089"/>
              <a:gd name="connsiteX5" fmla="*/ 368018 w 8286767"/>
              <a:gd name="connsiteY5" fmla="*/ 488977 h 513089"/>
              <a:gd name="connsiteX6" fmla="*/ 8286767 w 8286767"/>
              <a:gd name="connsiteY6" fmla="*/ 488977 h 513089"/>
              <a:gd name="connsiteX7" fmla="*/ 8286767 w 8286767"/>
              <a:gd name="connsiteY7" fmla="*/ 513089 h 513089"/>
              <a:gd name="connsiteX8" fmla="*/ 368018 w 8286767"/>
              <a:gd name="connsiteY8" fmla="*/ 513089 h 513089"/>
              <a:gd name="connsiteX9" fmla="*/ 0 w 8286767"/>
              <a:gd name="connsiteY9" fmla="*/ 225019 h 513089"/>
              <a:gd name="connsiteX10" fmla="*/ 0 w 8286767"/>
              <a:gd name="connsiteY10" fmla="*/ 11822 h 513089"/>
              <a:gd name="connsiteX11" fmla="*/ 4615 w 8286767"/>
              <a:gd name="connsiteY11" fmla="*/ 0 h 513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86767" h="513089">
                <a:moveTo>
                  <a:pt x="4615" y="0"/>
                </a:moveTo>
                <a:lnTo>
                  <a:pt x="30056" y="0"/>
                </a:lnTo>
                <a:lnTo>
                  <a:pt x="27385" y="5967"/>
                </a:lnTo>
                <a:cubicBezTo>
                  <a:pt x="18024" y="39383"/>
                  <a:pt x="12690" y="77494"/>
                  <a:pt x="12690" y="120958"/>
                </a:cubicBezTo>
                <a:lnTo>
                  <a:pt x="12690" y="134918"/>
                </a:lnTo>
                <a:cubicBezTo>
                  <a:pt x="12690" y="150146"/>
                  <a:pt x="17766" y="488977"/>
                  <a:pt x="368018" y="488977"/>
                </a:cubicBezTo>
                <a:lnTo>
                  <a:pt x="8286767" y="488977"/>
                </a:lnTo>
                <a:lnTo>
                  <a:pt x="8286767" y="513089"/>
                </a:lnTo>
                <a:lnTo>
                  <a:pt x="368018" y="513089"/>
                </a:lnTo>
                <a:cubicBezTo>
                  <a:pt x="110405" y="513089"/>
                  <a:pt x="26649" y="336694"/>
                  <a:pt x="0" y="225019"/>
                </a:cubicBezTo>
                <a:lnTo>
                  <a:pt x="0" y="11822"/>
                </a:lnTo>
                <a:lnTo>
                  <a:pt x="4615" y="0"/>
                </a:lnTo>
                <a:close/>
              </a:path>
            </a:pathLst>
          </a:custGeom>
          <a:solidFill>
            <a:schemeClr val="bg1"/>
          </a:solidFill>
          <a:ln w="12690" cap="flat">
            <a:noFill/>
            <a:prstDash val="solid"/>
            <a:miter/>
          </a:ln>
        </p:spPr>
        <p:txBody>
          <a:bodyPr wrap="square" rtlCol="0" anchor="ctr">
            <a:noAutofit/>
          </a:bodyPr>
          <a:lstStyle/>
          <a:p>
            <a:endParaRPr lang="ru-RU" sz="1350" dirty="0"/>
          </a:p>
        </p:txBody>
      </p:sp>
      <p:pic>
        <p:nvPicPr>
          <p:cNvPr id="8" name="Picture 7">
            <a:extLst>
              <a:ext uri="{FF2B5EF4-FFF2-40B4-BE49-F238E27FC236}">
                <a16:creationId xmlns:a16="http://schemas.microsoft.com/office/drawing/2014/main" id="{A530BE94-E429-0C14-4AB1-3038DEBDA7CC}"/>
              </a:ext>
            </a:extLst>
          </p:cNvPr>
          <p:cNvPicPr>
            <a:picLocks noChangeAspect="1"/>
          </p:cNvPicPr>
          <p:nvPr userDrawn="1"/>
        </p:nvPicPr>
        <p:blipFill>
          <a:blip r:embed="rId2"/>
          <a:stretch>
            <a:fillRect/>
          </a:stretch>
        </p:blipFill>
        <p:spPr>
          <a:xfrm>
            <a:off x="781990" y="134003"/>
            <a:ext cx="1219371" cy="733527"/>
          </a:xfrm>
          <a:prstGeom prst="rect">
            <a:avLst/>
          </a:prstGeom>
        </p:spPr>
      </p:pic>
      <p:pic>
        <p:nvPicPr>
          <p:cNvPr id="20" name="Picture 19">
            <a:extLst>
              <a:ext uri="{FF2B5EF4-FFF2-40B4-BE49-F238E27FC236}">
                <a16:creationId xmlns:a16="http://schemas.microsoft.com/office/drawing/2014/main" id="{FD4BDA0C-1117-43C2-8EA9-867E9B66C2A6}"/>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213970461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ubtitle, Content and Image">
    <p:spTree>
      <p:nvGrpSpPr>
        <p:cNvPr id="1" name=""/>
        <p:cNvGrpSpPr/>
        <p:nvPr/>
      </p:nvGrpSpPr>
      <p:grpSpPr>
        <a:xfrm>
          <a:off x="0" y="0"/>
          <a:ext cx="0" cy="0"/>
          <a:chOff x="0" y="0"/>
          <a:chExt cx="0" cy="0"/>
        </a:xfrm>
      </p:grpSpPr>
      <p:sp>
        <p:nvSpPr>
          <p:cNvPr id="26" name="Picture Placeholder 25">
            <a:extLst>
              <a:ext uri="{FF2B5EF4-FFF2-40B4-BE49-F238E27FC236}">
                <a16:creationId xmlns:a16="http://schemas.microsoft.com/office/drawing/2014/main" id="{5A97CE06-9ECC-4438-8B22-B58B27F2B5FA}"/>
              </a:ext>
            </a:extLst>
          </p:cNvPr>
          <p:cNvSpPr>
            <a:spLocks noGrp="1"/>
          </p:cNvSpPr>
          <p:nvPr>
            <p:ph type="pic" sz="quarter" idx="15"/>
          </p:nvPr>
        </p:nvSpPr>
        <p:spPr>
          <a:xfrm rot="16200000">
            <a:off x="880756" y="504488"/>
            <a:ext cx="3894833" cy="5656331"/>
          </a:xfrm>
          <a:custGeom>
            <a:avLst/>
            <a:gdLst>
              <a:gd name="connsiteX0" fmla="*/ 691654 w 3894833"/>
              <a:gd name="connsiteY0" fmla="*/ 0 h 5656330"/>
              <a:gd name="connsiteX1" fmla="*/ 925166 w 3894833"/>
              <a:gd name="connsiteY1" fmla="*/ 0 h 5656330"/>
              <a:gd name="connsiteX2" fmla="*/ 925166 w 3894833"/>
              <a:gd name="connsiteY2" fmla="*/ 1025424 h 5656330"/>
              <a:gd name="connsiteX3" fmla="*/ 1184060 w 3894833"/>
              <a:gd name="connsiteY3" fmla="*/ 1289394 h 5656330"/>
              <a:gd name="connsiteX4" fmla="*/ 1194212 w 3894833"/>
              <a:gd name="connsiteY4" fmla="*/ 1289394 h 5656330"/>
              <a:gd name="connsiteX5" fmla="*/ 1453107 w 3894833"/>
              <a:gd name="connsiteY5" fmla="*/ 1025424 h 5656330"/>
              <a:gd name="connsiteX6" fmla="*/ 1453107 w 3894833"/>
              <a:gd name="connsiteY6" fmla="*/ 0 h 5656330"/>
              <a:gd name="connsiteX7" fmla="*/ 3894833 w 3894833"/>
              <a:gd name="connsiteY7" fmla="*/ 0 h 5656330"/>
              <a:gd name="connsiteX8" fmla="*/ 3894833 w 3894833"/>
              <a:gd name="connsiteY8" fmla="*/ 3731122 h 5656330"/>
              <a:gd name="connsiteX9" fmla="*/ 2110494 w 3894833"/>
              <a:gd name="connsiteY9" fmla="*/ 5656330 h 5656330"/>
              <a:gd name="connsiteX10" fmla="*/ 1842717 w 3894833"/>
              <a:gd name="connsiteY10" fmla="*/ 5656330 h 5656330"/>
              <a:gd name="connsiteX11" fmla="*/ 0 w 3894833"/>
              <a:gd name="connsiteY11" fmla="*/ 3731122 h 5656330"/>
              <a:gd name="connsiteX12" fmla="*/ 0 w 3894833"/>
              <a:gd name="connsiteY12" fmla="*/ 2120572 h 5656330"/>
              <a:gd name="connsiteX13" fmla="*/ 7266 w 3894833"/>
              <a:gd name="connsiteY13" fmla="*/ 2123266 h 5656330"/>
              <a:gd name="connsiteX14" fmla="*/ 171328 w 3894833"/>
              <a:gd name="connsiteY14" fmla="*/ 2144761 h 5656330"/>
              <a:gd name="connsiteX15" fmla="*/ 189095 w 3894833"/>
              <a:gd name="connsiteY15" fmla="*/ 2144761 h 5656330"/>
              <a:gd name="connsiteX16" fmla="*/ 691654 w 3894833"/>
              <a:gd name="connsiteY16" fmla="*/ 1639663 h 5656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94833" h="5656330">
                <a:moveTo>
                  <a:pt x="691654" y="0"/>
                </a:moveTo>
                <a:lnTo>
                  <a:pt x="925166" y="0"/>
                </a:lnTo>
                <a:lnTo>
                  <a:pt x="925166" y="1025424"/>
                </a:lnTo>
                <a:cubicBezTo>
                  <a:pt x="925166" y="1025424"/>
                  <a:pt x="925166" y="1289394"/>
                  <a:pt x="1184060" y="1289394"/>
                </a:cubicBezTo>
                <a:lnTo>
                  <a:pt x="1194212" y="1289394"/>
                </a:lnTo>
                <a:cubicBezTo>
                  <a:pt x="1194212" y="1289394"/>
                  <a:pt x="1453107" y="1289394"/>
                  <a:pt x="1453107" y="1025424"/>
                </a:cubicBezTo>
                <a:lnTo>
                  <a:pt x="1453107" y="0"/>
                </a:lnTo>
                <a:lnTo>
                  <a:pt x="3894833" y="0"/>
                </a:lnTo>
                <a:lnTo>
                  <a:pt x="3894833" y="3731122"/>
                </a:lnTo>
                <a:cubicBezTo>
                  <a:pt x="3894833" y="3731122"/>
                  <a:pt x="3894833" y="5562417"/>
                  <a:pt x="2110494" y="5656330"/>
                </a:cubicBezTo>
                <a:lnTo>
                  <a:pt x="1842717" y="5656330"/>
                </a:lnTo>
                <a:cubicBezTo>
                  <a:pt x="1467066" y="5628410"/>
                  <a:pt x="0" y="5413934"/>
                  <a:pt x="0" y="3731122"/>
                </a:cubicBezTo>
                <a:lnTo>
                  <a:pt x="0" y="2120572"/>
                </a:lnTo>
                <a:lnTo>
                  <a:pt x="7266" y="2123266"/>
                </a:lnTo>
                <a:cubicBezTo>
                  <a:pt x="54929" y="2136948"/>
                  <a:pt x="109301" y="2144761"/>
                  <a:pt x="171328" y="2144761"/>
                </a:cubicBezTo>
                <a:lnTo>
                  <a:pt x="189095" y="2144761"/>
                </a:lnTo>
                <a:cubicBezTo>
                  <a:pt x="194172" y="2144761"/>
                  <a:pt x="691654" y="2138415"/>
                  <a:pt x="691654" y="1639663"/>
                </a:cubicBezTo>
                <a:close/>
              </a:path>
            </a:pathLst>
          </a:custGeom>
        </p:spPr>
        <p:txBody>
          <a:bodyPr wrap="square" anchor="ctr" anchorCtr="0">
            <a:noAutofit/>
          </a:bodyPr>
          <a:lstStyle>
            <a:lvl1pPr marL="0" indent="0" algn="ctr">
              <a:buNone/>
              <a:defRPr sz="1050"/>
            </a:lvl1pPr>
          </a:lstStyle>
          <a:p>
            <a:r>
              <a:rPr lang="en-US"/>
              <a:t>Click icon to add picture</a:t>
            </a:r>
            <a:endParaRPr lang="ru-RU"/>
          </a:p>
        </p:txBody>
      </p:sp>
      <p:sp>
        <p:nvSpPr>
          <p:cNvPr id="24" name="Oval 23">
            <a:extLst>
              <a:ext uri="{FF2B5EF4-FFF2-40B4-BE49-F238E27FC236}">
                <a16:creationId xmlns:a16="http://schemas.microsoft.com/office/drawing/2014/main" id="{CE8B26E3-C9CA-4CFF-8221-19518F497FF4}"/>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dirty="0"/>
          </a:p>
        </p:txBody>
      </p:sp>
      <p:sp>
        <p:nvSpPr>
          <p:cNvPr id="25" name="Graphic 12">
            <a:extLst>
              <a:ext uri="{FF2B5EF4-FFF2-40B4-BE49-F238E27FC236}">
                <a16:creationId xmlns:a16="http://schemas.microsoft.com/office/drawing/2014/main" id="{A9957602-C843-44E0-A93F-66AF5A6A0F0A}"/>
              </a:ext>
            </a:extLst>
          </p:cNvPr>
          <p:cNvSpPr/>
          <p:nvPr userDrawn="1"/>
        </p:nvSpPr>
        <p:spPr>
          <a:xfrm>
            <a:off x="11334292" y="5787822"/>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350" dirty="0"/>
          </a:p>
        </p:txBody>
      </p:sp>
      <p:sp>
        <p:nvSpPr>
          <p:cNvPr id="2" name="Title 1">
            <a:extLst>
              <a:ext uri="{FF2B5EF4-FFF2-40B4-BE49-F238E27FC236}">
                <a16:creationId xmlns:a16="http://schemas.microsoft.com/office/drawing/2014/main" id="{7242568A-7F20-40F2-9490-E3BC7466DA0D}"/>
              </a:ext>
            </a:extLst>
          </p:cNvPr>
          <p:cNvSpPr>
            <a:spLocks noGrp="1"/>
          </p:cNvSpPr>
          <p:nvPr>
            <p:ph type="title" hasCustomPrompt="1"/>
          </p:nvPr>
        </p:nvSpPr>
        <p:spPr>
          <a:xfrm>
            <a:off x="6910030" y="908050"/>
            <a:ext cx="4503295" cy="782638"/>
          </a:xfrm>
        </p:spPr>
        <p:txBody>
          <a:bodyPr/>
          <a:lstStyle>
            <a:lvl1pPr>
              <a:defRPr/>
            </a:lvl1pPr>
          </a:lstStyle>
          <a:p>
            <a:r>
              <a:rPr lang="en-US" dirty="0"/>
              <a:t>TEXT LAYOUT 02</a:t>
            </a:r>
            <a:endParaRPr lang="ru-RU" dirty="0"/>
          </a:p>
        </p:txBody>
      </p:sp>
      <p:sp>
        <p:nvSpPr>
          <p:cNvPr id="4" name="Date Placeholder 3">
            <a:extLst>
              <a:ext uri="{FF2B5EF4-FFF2-40B4-BE49-F238E27FC236}">
                <a16:creationId xmlns:a16="http://schemas.microsoft.com/office/drawing/2014/main" id="{AC6F89F8-3E24-406D-9C49-00E6E47E4AAC}"/>
              </a:ext>
            </a:extLst>
          </p:cNvPr>
          <p:cNvSpPr>
            <a:spLocks noGrp="1"/>
          </p:cNvSpPr>
          <p:nvPr>
            <p:ph type="dt" sz="half" idx="10"/>
          </p:nvPr>
        </p:nvSpPr>
        <p:spPr/>
        <p:txBody>
          <a:bodyPr/>
          <a:lstStyle/>
          <a:p>
            <a:endParaRPr lang="ru-RU" dirty="0"/>
          </a:p>
        </p:txBody>
      </p:sp>
      <p:sp>
        <p:nvSpPr>
          <p:cNvPr id="6" name="Slide Number Placeholder 5">
            <a:extLst>
              <a:ext uri="{FF2B5EF4-FFF2-40B4-BE49-F238E27FC236}">
                <a16:creationId xmlns:a16="http://schemas.microsoft.com/office/drawing/2014/main" id="{EC2B5F97-2F18-4EF2-9CBC-AAAB9FF4CC91}"/>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10" name="Freeform: Shape 9">
            <a:extLst>
              <a:ext uri="{FF2B5EF4-FFF2-40B4-BE49-F238E27FC236}">
                <a16:creationId xmlns:a16="http://schemas.microsoft.com/office/drawing/2014/main" id="{7492975F-6F5D-4157-A751-54BACCCF1800}"/>
              </a:ext>
            </a:extLst>
          </p:cNvPr>
          <p:cNvSpPr/>
          <p:nvPr/>
        </p:nvSpPr>
        <p:spPr>
          <a:xfrm rot="16200000">
            <a:off x="1637124" y="-492145"/>
            <a:ext cx="545708" cy="3819957"/>
          </a:xfrm>
          <a:custGeom>
            <a:avLst/>
            <a:gdLst>
              <a:gd name="connsiteX0" fmla="*/ 12675 w 545708"/>
              <a:gd name="connsiteY0" fmla="*/ 12675 h 3819957"/>
              <a:gd name="connsiteX1" fmla="*/ 12675 w 545708"/>
              <a:gd name="connsiteY1" fmla="*/ 3550894 h 3819957"/>
              <a:gd name="connsiteX2" fmla="*/ 271569 w 545708"/>
              <a:gd name="connsiteY2" fmla="*/ 3814865 h 3819957"/>
              <a:gd name="connsiteX3" fmla="*/ 281722 w 545708"/>
              <a:gd name="connsiteY3" fmla="*/ 3814865 h 3819957"/>
              <a:gd name="connsiteX4" fmla="*/ 540616 w 545708"/>
              <a:gd name="connsiteY4" fmla="*/ 3550894 h 3819957"/>
              <a:gd name="connsiteX5" fmla="*/ 540616 w 545708"/>
              <a:gd name="connsiteY5" fmla="*/ 12675 h 3819957"/>
              <a:gd name="connsiteX6" fmla="*/ 12675 w 545708"/>
              <a:gd name="connsiteY6" fmla="*/ 12675 h 3819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5708" h="3819957">
                <a:moveTo>
                  <a:pt x="12675" y="12675"/>
                </a:moveTo>
                <a:lnTo>
                  <a:pt x="12675" y="3550894"/>
                </a:lnTo>
                <a:cubicBezTo>
                  <a:pt x="12675" y="3550894"/>
                  <a:pt x="12675" y="3814865"/>
                  <a:pt x="271569" y="3814865"/>
                </a:cubicBezTo>
                <a:lnTo>
                  <a:pt x="281722" y="3814865"/>
                </a:lnTo>
                <a:cubicBezTo>
                  <a:pt x="281722" y="3814865"/>
                  <a:pt x="540616" y="3814865"/>
                  <a:pt x="540616" y="3550894"/>
                </a:cubicBezTo>
                <a:lnTo>
                  <a:pt x="540616" y="12675"/>
                </a:lnTo>
                <a:lnTo>
                  <a:pt x="12675" y="12675"/>
                </a:lnTo>
                <a:close/>
              </a:path>
            </a:pathLst>
          </a:custGeom>
          <a:solidFill>
            <a:schemeClr val="accent1"/>
          </a:solidFill>
          <a:ln w="12684" cap="flat">
            <a:noFill/>
            <a:prstDash val="solid"/>
            <a:miter/>
          </a:ln>
        </p:spPr>
        <p:txBody>
          <a:bodyPr rtlCol="0" anchor="ctr"/>
          <a:lstStyle/>
          <a:p>
            <a:endParaRPr lang="ru-RU" sz="1350" dirty="0"/>
          </a:p>
        </p:txBody>
      </p:sp>
      <p:sp>
        <p:nvSpPr>
          <p:cNvPr id="13" name="Freeform: Shape 12">
            <a:extLst>
              <a:ext uri="{FF2B5EF4-FFF2-40B4-BE49-F238E27FC236}">
                <a16:creationId xmlns:a16="http://schemas.microsoft.com/office/drawing/2014/main" id="{6C50EDEB-35C1-4DED-A608-A0EAA8DE5404}"/>
              </a:ext>
            </a:extLst>
          </p:cNvPr>
          <p:cNvSpPr/>
          <p:nvPr/>
        </p:nvSpPr>
        <p:spPr>
          <a:xfrm>
            <a:off x="5479458" y="-12675"/>
            <a:ext cx="571090" cy="3832648"/>
          </a:xfrm>
          <a:custGeom>
            <a:avLst/>
            <a:gdLst>
              <a:gd name="connsiteX0" fmla="*/ 540616 w 571089"/>
              <a:gd name="connsiteY0" fmla="*/ 12675 h 3832648"/>
              <a:gd name="connsiteX1" fmla="*/ 540616 w 571089"/>
              <a:gd name="connsiteY1" fmla="*/ 3550894 h 3832648"/>
              <a:gd name="connsiteX2" fmla="*/ 294413 w 571089"/>
              <a:gd name="connsiteY2" fmla="*/ 3802174 h 3832648"/>
              <a:gd name="connsiteX3" fmla="*/ 284260 w 571089"/>
              <a:gd name="connsiteY3" fmla="*/ 3802174 h 3832648"/>
              <a:gd name="connsiteX4" fmla="*/ 38056 w 571089"/>
              <a:gd name="connsiteY4" fmla="*/ 3550894 h 3832648"/>
              <a:gd name="connsiteX5" fmla="*/ 38056 w 571089"/>
              <a:gd name="connsiteY5" fmla="*/ 12675 h 3832648"/>
              <a:gd name="connsiteX6" fmla="*/ 12675 w 571089"/>
              <a:gd name="connsiteY6" fmla="*/ 12675 h 3832648"/>
              <a:gd name="connsiteX7" fmla="*/ 12675 w 571089"/>
              <a:gd name="connsiteY7" fmla="*/ 3550894 h 3832648"/>
              <a:gd name="connsiteX8" fmla="*/ 284260 w 571089"/>
              <a:gd name="connsiteY8" fmla="*/ 3827556 h 3832648"/>
              <a:gd name="connsiteX9" fmla="*/ 294413 w 571089"/>
              <a:gd name="connsiteY9" fmla="*/ 3827556 h 3832648"/>
              <a:gd name="connsiteX10" fmla="*/ 565998 w 571089"/>
              <a:gd name="connsiteY10" fmla="*/ 3550894 h 3832648"/>
              <a:gd name="connsiteX11" fmla="*/ 565998 w 571089"/>
              <a:gd name="connsiteY11" fmla="*/ 12675 h 3832648"/>
              <a:gd name="connsiteX12" fmla="*/ 540616 w 571089"/>
              <a:gd name="connsiteY12" fmla="*/ 12675 h 3832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71089" h="3832648">
                <a:moveTo>
                  <a:pt x="540616" y="12675"/>
                </a:moveTo>
                <a:lnTo>
                  <a:pt x="540616" y="3550894"/>
                </a:lnTo>
                <a:cubicBezTo>
                  <a:pt x="540616" y="3798367"/>
                  <a:pt x="304565" y="3802174"/>
                  <a:pt x="294413" y="3802174"/>
                </a:cubicBezTo>
                <a:lnTo>
                  <a:pt x="284260" y="3802174"/>
                </a:lnTo>
                <a:cubicBezTo>
                  <a:pt x="41864" y="3802174"/>
                  <a:pt x="38056" y="3561047"/>
                  <a:pt x="38056" y="3550894"/>
                </a:cubicBezTo>
                <a:lnTo>
                  <a:pt x="38056" y="12675"/>
                </a:lnTo>
                <a:lnTo>
                  <a:pt x="12675" y="12675"/>
                </a:lnTo>
                <a:lnTo>
                  <a:pt x="12675" y="3550894"/>
                </a:lnTo>
                <a:cubicBezTo>
                  <a:pt x="12675" y="3553433"/>
                  <a:pt x="15213" y="3827556"/>
                  <a:pt x="284260" y="3827556"/>
                </a:cubicBezTo>
                <a:lnTo>
                  <a:pt x="294413" y="3827556"/>
                </a:lnTo>
                <a:cubicBezTo>
                  <a:pt x="296951" y="3827556"/>
                  <a:pt x="565998" y="3825017"/>
                  <a:pt x="565998" y="3550894"/>
                </a:cubicBezTo>
                <a:lnTo>
                  <a:pt x="565998" y="12675"/>
                </a:lnTo>
                <a:lnTo>
                  <a:pt x="540616" y="12675"/>
                </a:lnTo>
                <a:close/>
              </a:path>
            </a:pathLst>
          </a:custGeom>
          <a:solidFill>
            <a:schemeClr val="bg1"/>
          </a:solidFill>
          <a:ln w="12684" cap="flat">
            <a:noFill/>
            <a:prstDash val="solid"/>
            <a:miter/>
          </a:ln>
        </p:spPr>
        <p:txBody>
          <a:bodyPr rtlCol="0" anchor="ctr"/>
          <a:lstStyle/>
          <a:p>
            <a:endParaRPr lang="ru-RU" sz="1350" dirty="0"/>
          </a:p>
        </p:txBody>
      </p:sp>
      <p:sp>
        <p:nvSpPr>
          <p:cNvPr id="16" name="Text Placeholder 14">
            <a:extLst>
              <a:ext uri="{FF2B5EF4-FFF2-40B4-BE49-F238E27FC236}">
                <a16:creationId xmlns:a16="http://schemas.microsoft.com/office/drawing/2014/main" id="{F469DEB5-CC79-4D71-8360-0B10B34244B7}"/>
              </a:ext>
            </a:extLst>
          </p:cNvPr>
          <p:cNvSpPr>
            <a:spLocks noGrp="1"/>
          </p:cNvSpPr>
          <p:nvPr userDrawn="1">
            <p:ph type="body" sz="quarter" idx="13"/>
          </p:nvPr>
        </p:nvSpPr>
        <p:spPr>
          <a:xfrm>
            <a:off x="6910025" y="2050486"/>
            <a:ext cx="4548187" cy="639683"/>
          </a:xfrm>
        </p:spPr>
        <p:txBody>
          <a:bodyPr>
            <a:normAutofit/>
          </a:bodyPr>
          <a:lstStyle>
            <a:lvl1pPr marL="0" indent="0">
              <a:buNone/>
              <a:defRPr sz="1350" b="1" i="0"/>
            </a:lvl1pPr>
          </a:lstStyle>
          <a:p>
            <a:pPr lvl="0"/>
            <a:r>
              <a:rPr lang="en-US"/>
              <a:t>Click to edit Master text styles</a:t>
            </a:r>
          </a:p>
        </p:txBody>
      </p:sp>
      <p:sp>
        <p:nvSpPr>
          <p:cNvPr id="17" name="Text Placeholder 14">
            <a:extLst>
              <a:ext uri="{FF2B5EF4-FFF2-40B4-BE49-F238E27FC236}">
                <a16:creationId xmlns:a16="http://schemas.microsoft.com/office/drawing/2014/main" id="{9EE0722D-F13C-4FFB-9E31-CC024B92E6CD}"/>
              </a:ext>
            </a:extLst>
          </p:cNvPr>
          <p:cNvSpPr>
            <a:spLocks noGrp="1"/>
          </p:cNvSpPr>
          <p:nvPr userDrawn="1">
            <p:ph type="body" sz="quarter" idx="14"/>
          </p:nvPr>
        </p:nvSpPr>
        <p:spPr>
          <a:xfrm>
            <a:off x="6910025" y="2839714"/>
            <a:ext cx="4548187" cy="2916952"/>
          </a:xfrm>
        </p:spPr>
        <p:txBody>
          <a:bodyPr>
            <a:normAutofit/>
          </a:bodyPr>
          <a:lstStyle>
            <a:lvl1pPr marL="134994" indent="-134994">
              <a:spcBef>
                <a:spcPts val="450"/>
              </a:spcBef>
              <a:buClr>
                <a:schemeClr val="accent3"/>
              </a:buClr>
              <a:buFont typeface="Arial" panose="020B0604020202020204" pitchFamily="34" charset="0"/>
              <a:buChar char="•"/>
              <a:defRPr sz="1050" b="0" i="0">
                <a:solidFill>
                  <a:schemeClr val="tx1">
                    <a:lumMod val="65000"/>
                    <a:lumOff val="35000"/>
                  </a:schemeClr>
                </a:solidFill>
              </a:defRPr>
            </a:lvl1pPr>
          </a:lstStyle>
          <a:p>
            <a:pPr lvl="0"/>
            <a:r>
              <a:rPr lang="en-US"/>
              <a:t>Click to edit Master text styles</a:t>
            </a:r>
          </a:p>
        </p:txBody>
      </p:sp>
      <p:sp>
        <p:nvSpPr>
          <p:cNvPr id="3" name="Graphic 22">
            <a:extLst>
              <a:ext uri="{FF2B5EF4-FFF2-40B4-BE49-F238E27FC236}">
                <a16:creationId xmlns:a16="http://schemas.microsoft.com/office/drawing/2014/main" id="{827885C7-FA6F-4513-83BC-BEAD42F63D5B}"/>
              </a:ext>
            </a:extLst>
          </p:cNvPr>
          <p:cNvSpPr/>
          <p:nvPr userDrawn="1"/>
        </p:nvSpPr>
        <p:spPr>
          <a:xfrm>
            <a:off x="6981955" y="1726676"/>
            <a:ext cx="3785313" cy="165305"/>
          </a:xfrm>
          <a:custGeom>
            <a:avLst/>
            <a:gdLst>
              <a:gd name="connsiteX0" fmla="*/ 3700149 w 3785313"/>
              <a:gd name="connsiteY0" fmla="*/ 162194 h 165304"/>
              <a:gd name="connsiteX1" fmla="*/ 92020 w 3785313"/>
              <a:gd name="connsiteY1" fmla="*/ 162194 h 165304"/>
              <a:gd name="connsiteX2" fmla="*/ 14166 w 3785313"/>
              <a:gd name="connsiteY2" fmla="*/ 87171 h 165304"/>
              <a:gd name="connsiteX3" fmla="*/ 14166 w 3785313"/>
              <a:gd name="connsiteY3" fmla="*/ 87171 h 165304"/>
              <a:gd name="connsiteX4" fmla="*/ 92020 w 3785313"/>
              <a:gd name="connsiteY4" fmla="*/ 13420 h 165304"/>
              <a:gd name="connsiteX5" fmla="*/ 3698806 w 3785313"/>
              <a:gd name="connsiteY5" fmla="*/ 13420 h 165304"/>
              <a:gd name="connsiteX6" fmla="*/ 3776660 w 3785313"/>
              <a:gd name="connsiteY6" fmla="*/ 87171 h 165304"/>
              <a:gd name="connsiteX7" fmla="*/ 3776660 w 3785313"/>
              <a:gd name="connsiteY7" fmla="*/ 87171 h 165304"/>
              <a:gd name="connsiteX8" fmla="*/ 3700149 w 3785313"/>
              <a:gd name="connsiteY8" fmla="*/ 162194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85313" h="165304">
                <a:moveTo>
                  <a:pt x="3700149" y="162194"/>
                </a:moveTo>
                <a:lnTo>
                  <a:pt x="92020" y="162194"/>
                </a:lnTo>
                <a:cubicBezTo>
                  <a:pt x="49066" y="162194"/>
                  <a:pt x="14166" y="127861"/>
                  <a:pt x="14166" y="87171"/>
                </a:cubicBezTo>
                <a:lnTo>
                  <a:pt x="14166" y="87171"/>
                </a:lnTo>
                <a:cubicBezTo>
                  <a:pt x="14166" y="46481"/>
                  <a:pt x="49066" y="13420"/>
                  <a:pt x="92020" y="13420"/>
                </a:cubicBezTo>
                <a:lnTo>
                  <a:pt x="3698806" y="13420"/>
                </a:lnTo>
                <a:cubicBezTo>
                  <a:pt x="3741760" y="13420"/>
                  <a:pt x="3776660" y="46481"/>
                  <a:pt x="3776660" y="87171"/>
                </a:cubicBezTo>
                <a:lnTo>
                  <a:pt x="3776660" y="87171"/>
                </a:lnTo>
                <a:cubicBezTo>
                  <a:pt x="3778002" y="127861"/>
                  <a:pt x="3743102" y="162194"/>
                  <a:pt x="3700149" y="162194"/>
                </a:cubicBezTo>
                <a:close/>
              </a:path>
            </a:pathLst>
          </a:custGeom>
          <a:gradFill>
            <a:gsLst>
              <a:gs pos="0">
                <a:schemeClr val="accent1"/>
              </a:gs>
              <a:gs pos="100000">
                <a:schemeClr val="accent3"/>
              </a:gs>
            </a:gsLst>
            <a:lin ang="0" scaled="1"/>
          </a:gradFill>
          <a:ln w="13403" cap="flat">
            <a:noFill/>
            <a:prstDash val="solid"/>
            <a:miter/>
          </a:ln>
        </p:spPr>
        <p:txBody>
          <a:bodyPr rtlCol="0" anchor="ctr"/>
          <a:lstStyle/>
          <a:p>
            <a:endParaRPr lang="ru-RU" sz="1350" dirty="0"/>
          </a:p>
        </p:txBody>
      </p:sp>
      <p:sp>
        <p:nvSpPr>
          <p:cNvPr id="22" name="Freeform: Shape 21">
            <a:extLst>
              <a:ext uri="{FF2B5EF4-FFF2-40B4-BE49-F238E27FC236}">
                <a16:creationId xmlns:a16="http://schemas.microsoft.com/office/drawing/2014/main" id="{30961087-B677-45AC-8D02-FEE615D17609}"/>
              </a:ext>
            </a:extLst>
          </p:cNvPr>
          <p:cNvSpPr/>
          <p:nvPr userDrawn="1"/>
        </p:nvSpPr>
        <p:spPr>
          <a:xfrm rot="16200000">
            <a:off x="571090" y="3974772"/>
            <a:ext cx="1002580" cy="2144761"/>
          </a:xfrm>
          <a:custGeom>
            <a:avLst/>
            <a:gdLst>
              <a:gd name="connsiteX0" fmla="*/ 12675 w 1002580"/>
              <a:gd name="connsiteY0" fmla="*/ 12675 h 2144760"/>
              <a:gd name="connsiteX1" fmla="*/ 12675 w 1002580"/>
              <a:gd name="connsiteY1" fmla="*/ 1652337 h 2144760"/>
              <a:gd name="connsiteX2" fmla="*/ 498736 w 1002580"/>
              <a:gd name="connsiteY2" fmla="*/ 2139668 h 2144760"/>
              <a:gd name="connsiteX3" fmla="*/ 516503 w 1002580"/>
              <a:gd name="connsiteY3" fmla="*/ 2139668 h 2144760"/>
              <a:gd name="connsiteX4" fmla="*/ 1002564 w 1002580"/>
              <a:gd name="connsiteY4" fmla="*/ 1652337 h 2144760"/>
              <a:gd name="connsiteX5" fmla="*/ 1002564 w 1002580"/>
              <a:gd name="connsiteY5" fmla="*/ 12675 h 2144760"/>
              <a:gd name="connsiteX6" fmla="*/ 12675 w 1002580"/>
              <a:gd name="connsiteY6" fmla="*/ 12675 h 2144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2580" h="2144760">
                <a:moveTo>
                  <a:pt x="12675" y="12675"/>
                </a:moveTo>
                <a:lnTo>
                  <a:pt x="12675" y="1652337"/>
                </a:lnTo>
                <a:cubicBezTo>
                  <a:pt x="12675" y="1652337"/>
                  <a:pt x="12675" y="2139668"/>
                  <a:pt x="498736" y="2139668"/>
                </a:cubicBezTo>
                <a:lnTo>
                  <a:pt x="516503" y="2139668"/>
                </a:lnTo>
                <a:cubicBezTo>
                  <a:pt x="516503" y="2139668"/>
                  <a:pt x="1002564" y="2139668"/>
                  <a:pt x="1002564" y="1652337"/>
                </a:cubicBezTo>
                <a:lnTo>
                  <a:pt x="1002564" y="12675"/>
                </a:lnTo>
                <a:lnTo>
                  <a:pt x="12675" y="12675"/>
                </a:lnTo>
                <a:close/>
              </a:path>
            </a:pathLst>
          </a:custGeom>
          <a:solidFill>
            <a:schemeClr val="accent3"/>
          </a:solidFill>
          <a:ln w="12684" cap="flat">
            <a:noFill/>
            <a:prstDash val="solid"/>
            <a:miter/>
          </a:ln>
        </p:spPr>
        <p:txBody>
          <a:bodyPr rtlCol="0" anchor="ctr"/>
          <a:lstStyle/>
          <a:p>
            <a:endParaRPr lang="ru-RU" sz="1350" dirty="0"/>
          </a:p>
        </p:txBody>
      </p:sp>
      <p:pic>
        <p:nvPicPr>
          <p:cNvPr id="19" name="Picture 18">
            <a:extLst>
              <a:ext uri="{FF2B5EF4-FFF2-40B4-BE49-F238E27FC236}">
                <a16:creationId xmlns:a16="http://schemas.microsoft.com/office/drawing/2014/main" id="{DD51595B-CFF2-473A-BC76-193CB33C97D9}"/>
              </a:ext>
            </a:extLst>
          </p:cNvPr>
          <p:cNvPicPr>
            <a:picLocks noChangeAspect="1"/>
          </p:cNvPicPr>
          <p:nvPr userDrawn="1"/>
        </p:nvPicPr>
        <p:blipFill>
          <a:blip r:embed="rId2"/>
          <a:stretch>
            <a:fillRect/>
          </a:stretch>
        </p:blipFill>
        <p:spPr>
          <a:xfrm>
            <a:off x="10195152" y="-120396"/>
            <a:ext cx="1767851" cy="1275600"/>
          </a:xfrm>
          <a:prstGeom prst="rect">
            <a:avLst/>
          </a:prstGeom>
        </p:spPr>
      </p:pic>
      <p:pic>
        <p:nvPicPr>
          <p:cNvPr id="20" name="Picture 19">
            <a:extLst>
              <a:ext uri="{FF2B5EF4-FFF2-40B4-BE49-F238E27FC236}">
                <a16:creationId xmlns:a16="http://schemas.microsoft.com/office/drawing/2014/main" id="{C0AB536F-FD66-4D37-9844-E9FB6BF9E3E2}"/>
              </a:ext>
            </a:extLst>
          </p:cNvPr>
          <p:cNvPicPr>
            <a:picLocks noChangeAspect="1"/>
          </p:cNvPicPr>
          <p:nvPr userDrawn="1"/>
        </p:nvPicPr>
        <p:blipFill>
          <a:blip r:embed="rId3"/>
          <a:stretch>
            <a:fillRect/>
          </a:stretch>
        </p:blipFill>
        <p:spPr>
          <a:xfrm>
            <a:off x="390331" y="-84631"/>
            <a:ext cx="1335833" cy="1335833"/>
          </a:xfrm>
          <a:prstGeom prst="rect">
            <a:avLst/>
          </a:prstGeom>
        </p:spPr>
      </p:pic>
    </p:spTree>
    <p:extLst>
      <p:ext uri="{BB962C8B-B14F-4D97-AF65-F5344CB8AC3E}">
        <p14:creationId xmlns:p14="http://schemas.microsoft.com/office/powerpoint/2010/main" val="1880297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Slide">
    <p:spTree>
      <p:nvGrpSpPr>
        <p:cNvPr id="1" name=""/>
        <p:cNvGrpSpPr/>
        <p:nvPr/>
      </p:nvGrpSpPr>
      <p:grpSpPr>
        <a:xfrm>
          <a:off x="0" y="0"/>
          <a:ext cx="0" cy="0"/>
          <a:chOff x="0" y="0"/>
          <a:chExt cx="0" cy="0"/>
        </a:xfrm>
      </p:grpSpPr>
      <p:sp>
        <p:nvSpPr>
          <p:cNvPr id="42" name="Picture Placeholder 41">
            <a:extLst>
              <a:ext uri="{FF2B5EF4-FFF2-40B4-BE49-F238E27FC236}">
                <a16:creationId xmlns:a16="http://schemas.microsoft.com/office/drawing/2014/main" id="{D6E0F90B-941A-45B6-85DA-E0D4E7977CD8}"/>
              </a:ext>
            </a:extLst>
          </p:cNvPr>
          <p:cNvSpPr>
            <a:spLocks noGrp="1"/>
          </p:cNvSpPr>
          <p:nvPr>
            <p:ph type="pic" sz="quarter" idx="18"/>
          </p:nvPr>
        </p:nvSpPr>
        <p:spPr>
          <a:xfrm>
            <a:off x="5771771" y="1483686"/>
            <a:ext cx="6421408" cy="3438427"/>
          </a:xfrm>
          <a:custGeom>
            <a:avLst/>
            <a:gdLst>
              <a:gd name="connsiteX0" fmla="*/ 1709168 w 6421408"/>
              <a:gd name="connsiteY0" fmla="*/ 0 h 3438427"/>
              <a:gd name="connsiteX1" fmla="*/ 6421408 w 6421408"/>
              <a:gd name="connsiteY1" fmla="*/ 0 h 3438427"/>
              <a:gd name="connsiteX2" fmla="*/ 6421408 w 6421408"/>
              <a:gd name="connsiteY2" fmla="*/ 280430 h 3438427"/>
              <a:gd name="connsiteX3" fmla="*/ 5507320 w 6421408"/>
              <a:gd name="connsiteY3" fmla="*/ 280430 h 3438427"/>
              <a:gd name="connsiteX4" fmla="*/ 5322477 w 6421408"/>
              <a:gd name="connsiteY4" fmla="*/ 461067 h 3438427"/>
              <a:gd name="connsiteX5" fmla="*/ 5322477 w 6421408"/>
              <a:gd name="connsiteY5" fmla="*/ 467384 h 3438427"/>
              <a:gd name="connsiteX6" fmla="*/ 5507320 w 6421408"/>
              <a:gd name="connsiteY6" fmla="*/ 648021 h 3438427"/>
              <a:gd name="connsiteX7" fmla="*/ 6421408 w 6421408"/>
              <a:gd name="connsiteY7" fmla="*/ 648021 h 3438427"/>
              <a:gd name="connsiteX8" fmla="*/ 6421408 w 6421408"/>
              <a:gd name="connsiteY8" fmla="*/ 2672927 h 3438427"/>
              <a:gd name="connsiteX9" fmla="*/ 4918005 w 6421408"/>
              <a:gd name="connsiteY9" fmla="*/ 2672927 h 3438427"/>
              <a:gd name="connsiteX10" fmla="*/ 4642006 w 6421408"/>
              <a:gd name="connsiteY10" fmla="*/ 2943252 h 3438427"/>
              <a:gd name="connsiteX11" fmla="*/ 4642006 w 6421408"/>
              <a:gd name="connsiteY11" fmla="*/ 2949569 h 3438427"/>
              <a:gd name="connsiteX12" fmla="*/ 3297460 w 6421408"/>
              <a:gd name="connsiteY12" fmla="*/ 2949569 h 3438427"/>
              <a:gd name="connsiteX13" fmla="*/ 2831554 w 6421408"/>
              <a:gd name="connsiteY13" fmla="*/ 3411899 h 3438427"/>
              <a:gd name="connsiteX14" fmla="*/ 2831554 w 6421408"/>
              <a:gd name="connsiteY14" fmla="*/ 3428320 h 3438427"/>
              <a:gd name="connsiteX15" fmla="*/ 2831723 w 6421408"/>
              <a:gd name="connsiteY15" fmla="*/ 3434345 h 3438427"/>
              <a:gd name="connsiteX16" fmla="*/ 2831976 w 6421408"/>
              <a:gd name="connsiteY16" fmla="*/ 3438427 h 3438427"/>
              <a:gd name="connsiteX17" fmla="*/ 1709168 w 6421408"/>
              <a:gd name="connsiteY17" fmla="*/ 3438427 h 3438427"/>
              <a:gd name="connsiteX18" fmla="*/ 0 w 6421408"/>
              <a:gd name="connsiteY18" fmla="*/ 1733109 h 3438427"/>
              <a:gd name="connsiteX19" fmla="*/ 0 w 6421408"/>
              <a:gd name="connsiteY19" fmla="*/ 1705319 h 3438427"/>
              <a:gd name="connsiteX20" fmla="*/ 1709168 w 6421408"/>
              <a:gd name="connsiteY20" fmla="*/ 0 h 3438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21408" h="3438427">
                <a:moveTo>
                  <a:pt x="1709168" y="0"/>
                </a:moveTo>
                <a:lnTo>
                  <a:pt x="6421408" y="0"/>
                </a:lnTo>
                <a:lnTo>
                  <a:pt x="6421408" y="280430"/>
                </a:lnTo>
                <a:lnTo>
                  <a:pt x="5507320" y="280430"/>
                </a:lnTo>
                <a:cubicBezTo>
                  <a:pt x="5507320" y="280430"/>
                  <a:pt x="5322477" y="280430"/>
                  <a:pt x="5322477" y="461067"/>
                </a:cubicBezTo>
                <a:lnTo>
                  <a:pt x="5322477" y="467384"/>
                </a:lnTo>
                <a:cubicBezTo>
                  <a:pt x="5322477" y="467384"/>
                  <a:pt x="5322477" y="648021"/>
                  <a:pt x="5507320" y="648021"/>
                </a:cubicBezTo>
                <a:lnTo>
                  <a:pt x="6421408" y="648021"/>
                </a:lnTo>
                <a:lnTo>
                  <a:pt x="6421408" y="2672927"/>
                </a:lnTo>
                <a:lnTo>
                  <a:pt x="4918005" y="2672927"/>
                </a:lnTo>
                <a:cubicBezTo>
                  <a:pt x="4915473" y="2672927"/>
                  <a:pt x="4642006" y="2675454"/>
                  <a:pt x="4642006" y="2943252"/>
                </a:cubicBezTo>
                <a:lnTo>
                  <a:pt x="4642006" y="2949569"/>
                </a:lnTo>
                <a:lnTo>
                  <a:pt x="3297460" y="2949569"/>
                </a:lnTo>
                <a:cubicBezTo>
                  <a:pt x="3292396" y="2949569"/>
                  <a:pt x="2831554" y="2954621"/>
                  <a:pt x="2831554" y="3411899"/>
                </a:cubicBezTo>
                <a:lnTo>
                  <a:pt x="2831554" y="3428320"/>
                </a:lnTo>
                <a:cubicBezTo>
                  <a:pt x="2831554" y="3428636"/>
                  <a:pt x="2831574" y="3430718"/>
                  <a:pt x="2831723" y="3434345"/>
                </a:cubicBezTo>
                <a:lnTo>
                  <a:pt x="2831976" y="3438427"/>
                </a:lnTo>
                <a:lnTo>
                  <a:pt x="1709168" y="3438427"/>
                </a:lnTo>
                <a:cubicBezTo>
                  <a:pt x="1709168" y="3438427"/>
                  <a:pt x="0" y="3438427"/>
                  <a:pt x="0" y="1733109"/>
                </a:cubicBezTo>
                <a:lnTo>
                  <a:pt x="0" y="1705319"/>
                </a:lnTo>
                <a:cubicBezTo>
                  <a:pt x="0" y="1705319"/>
                  <a:pt x="0" y="0"/>
                  <a:pt x="1709168" y="0"/>
                </a:cubicBezTo>
                <a:close/>
              </a:path>
            </a:pathLst>
          </a:custGeom>
        </p:spPr>
        <p:txBody>
          <a:bodyPr wrap="square" anchor="ctr" anchorCtr="0">
            <a:noAutofit/>
          </a:bodyPr>
          <a:lstStyle>
            <a:lvl1pPr marL="0" indent="0" algn="ctr">
              <a:buNone/>
              <a:defRPr sz="1050"/>
            </a:lvl1pPr>
          </a:lstStyle>
          <a:p>
            <a:r>
              <a:rPr lang="en-US"/>
              <a:t>Click icon to add picture</a:t>
            </a:r>
            <a:endParaRPr lang="ru-RU"/>
          </a:p>
        </p:txBody>
      </p:sp>
      <p:sp>
        <p:nvSpPr>
          <p:cNvPr id="35" name="Oval 34">
            <a:extLst>
              <a:ext uri="{FF2B5EF4-FFF2-40B4-BE49-F238E27FC236}">
                <a16:creationId xmlns:a16="http://schemas.microsoft.com/office/drawing/2014/main" id="{7BC6DBB9-1B34-4374-A887-DC30F9E2F62F}"/>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dirty="0"/>
          </a:p>
        </p:txBody>
      </p:sp>
      <p:sp>
        <p:nvSpPr>
          <p:cNvPr id="36" name="Graphic 12">
            <a:extLst>
              <a:ext uri="{FF2B5EF4-FFF2-40B4-BE49-F238E27FC236}">
                <a16:creationId xmlns:a16="http://schemas.microsoft.com/office/drawing/2014/main" id="{00DE0AE3-F44D-4F2C-B7A3-C253AA498DEF}"/>
              </a:ext>
            </a:extLst>
          </p:cNvPr>
          <p:cNvSpPr/>
          <p:nvPr userDrawn="1"/>
        </p:nvSpPr>
        <p:spPr>
          <a:xfrm>
            <a:off x="11334292" y="5787822"/>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350" dirty="0"/>
          </a:p>
        </p:txBody>
      </p:sp>
      <p:sp>
        <p:nvSpPr>
          <p:cNvPr id="2" name="Title 1">
            <a:extLst>
              <a:ext uri="{FF2B5EF4-FFF2-40B4-BE49-F238E27FC236}">
                <a16:creationId xmlns:a16="http://schemas.microsoft.com/office/drawing/2014/main" id="{7242568A-7F20-40F2-9490-E3BC7466DA0D}"/>
              </a:ext>
            </a:extLst>
          </p:cNvPr>
          <p:cNvSpPr>
            <a:spLocks noGrp="1"/>
          </p:cNvSpPr>
          <p:nvPr>
            <p:ph type="title" hasCustomPrompt="1"/>
          </p:nvPr>
        </p:nvSpPr>
        <p:spPr>
          <a:xfrm>
            <a:off x="815860" y="1231900"/>
            <a:ext cx="4503295" cy="782638"/>
          </a:xfrm>
        </p:spPr>
        <p:txBody>
          <a:bodyPr/>
          <a:lstStyle>
            <a:lvl1pPr>
              <a:defRPr/>
            </a:lvl1pPr>
          </a:lstStyle>
          <a:p>
            <a:r>
              <a:rPr lang="en-US" dirty="0"/>
              <a:t>TEXT LAYOUT 02</a:t>
            </a:r>
            <a:endParaRPr lang="ru-RU" dirty="0"/>
          </a:p>
        </p:txBody>
      </p:sp>
      <p:sp>
        <p:nvSpPr>
          <p:cNvPr id="4" name="Date Placeholder 3">
            <a:extLst>
              <a:ext uri="{FF2B5EF4-FFF2-40B4-BE49-F238E27FC236}">
                <a16:creationId xmlns:a16="http://schemas.microsoft.com/office/drawing/2014/main" id="{AC6F89F8-3E24-406D-9C49-00E6E47E4AAC}"/>
              </a:ext>
            </a:extLst>
          </p:cNvPr>
          <p:cNvSpPr>
            <a:spLocks noGrp="1"/>
          </p:cNvSpPr>
          <p:nvPr>
            <p:ph type="dt" sz="half" idx="10"/>
          </p:nvPr>
        </p:nvSpPr>
        <p:spPr/>
        <p:txBody>
          <a:bodyPr/>
          <a:lstStyle/>
          <a:p>
            <a:endParaRPr lang="ru-RU" dirty="0"/>
          </a:p>
        </p:txBody>
      </p:sp>
      <p:sp>
        <p:nvSpPr>
          <p:cNvPr id="6" name="Slide Number Placeholder 5">
            <a:extLst>
              <a:ext uri="{FF2B5EF4-FFF2-40B4-BE49-F238E27FC236}">
                <a16:creationId xmlns:a16="http://schemas.microsoft.com/office/drawing/2014/main" id="{EC2B5F97-2F18-4EF2-9CBC-AAAB9FF4CC91}"/>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18" name="Text Placeholder 14">
            <a:extLst>
              <a:ext uri="{FF2B5EF4-FFF2-40B4-BE49-F238E27FC236}">
                <a16:creationId xmlns:a16="http://schemas.microsoft.com/office/drawing/2014/main" id="{82903A57-2768-42F8-A5EA-4C19B9049850}"/>
              </a:ext>
            </a:extLst>
          </p:cNvPr>
          <p:cNvSpPr>
            <a:spLocks noGrp="1"/>
          </p:cNvSpPr>
          <p:nvPr>
            <p:ph type="body" sz="quarter" idx="15"/>
          </p:nvPr>
        </p:nvSpPr>
        <p:spPr>
          <a:xfrm>
            <a:off x="830069" y="3889195"/>
            <a:ext cx="4548187" cy="1708223"/>
          </a:xfrm>
        </p:spPr>
        <p:txBody>
          <a:bodyPr>
            <a:normAutofit/>
          </a:bodyPr>
          <a:lstStyle>
            <a:lvl1pPr marL="134994" indent="-134994">
              <a:spcBef>
                <a:spcPts val="450"/>
              </a:spcBef>
              <a:buClr>
                <a:schemeClr val="accent3"/>
              </a:buClr>
              <a:buFont typeface="Arial" panose="020B0604020202020204" pitchFamily="34" charset="0"/>
              <a:buChar char="•"/>
              <a:defRPr sz="1050" b="0" i="0">
                <a:solidFill>
                  <a:schemeClr val="tx1">
                    <a:lumMod val="65000"/>
                    <a:lumOff val="35000"/>
                  </a:schemeClr>
                </a:solidFill>
              </a:defRPr>
            </a:lvl1pPr>
          </a:lstStyle>
          <a:p>
            <a:pPr lvl="0"/>
            <a:r>
              <a:rPr lang="en-US"/>
              <a:t>Click to edit Master text styles</a:t>
            </a:r>
          </a:p>
        </p:txBody>
      </p:sp>
      <p:sp>
        <p:nvSpPr>
          <p:cNvPr id="38" name="Freeform: Shape 37">
            <a:extLst>
              <a:ext uri="{FF2B5EF4-FFF2-40B4-BE49-F238E27FC236}">
                <a16:creationId xmlns:a16="http://schemas.microsoft.com/office/drawing/2014/main" id="{C6C05708-08C7-4EF1-B0D8-6A01C1B1AD85}"/>
              </a:ext>
            </a:extLst>
          </p:cNvPr>
          <p:cNvSpPr/>
          <p:nvPr userDrawn="1"/>
        </p:nvSpPr>
        <p:spPr>
          <a:xfrm>
            <a:off x="10413784" y="4433244"/>
            <a:ext cx="1782598" cy="30316"/>
          </a:xfrm>
          <a:custGeom>
            <a:avLst/>
            <a:gdLst>
              <a:gd name="connsiteX0" fmla="*/ 0 w 1782599"/>
              <a:gd name="connsiteY0" fmla="*/ 0 h 30316"/>
              <a:gd name="connsiteX1" fmla="*/ 1782599 w 1782599"/>
              <a:gd name="connsiteY1" fmla="*/ 0 h 30316"/>
              <a:gd name="connsiteX2" fmla="*/ 1782599 w 1782599"/>
              <a:gd name="connsiteY2" fmla="*/ 30316 h 30316"/>
              <a:gd name="connsiteX3" fmla="*/ 2488 w 1782599"/>
              <a:gd name="connsiteY3" fmla="*/ 30316 h 30316"/>
              <a:gd name="connsiteX4" fmla="*/ 643 w 1782599"/>
              <a:gd name="connsiteY4" fmla="*/ 16129 h 30316"/>
              <a:gd name="connsiteX5" fmla="*/ 0 w 1782599"/>
              <a:gd name="connsiteY5" fmla="*/ 3788 h 30316"/>
              <a:gd name="connsiteX6" fmla="*/ 0 w 1782599"/>
              <a:gd name="connsiteY6" fmla="*/ 0 h 3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2599" h="30316">
                <a:moveTo>
                  <a:pt x="0" y="0"/>
                </a:moveTo>
                <a:lnTo>
                  <a:pt x="1782599" y="0"/>
                </a:lnTo>
                <a:lnTo>
                  <a:pt x="1782599" y="30316"/>
                </a:lnTo>
                <a:lnTo>
                  <a:pt x="2488" y="30316"/>
                </a:lnTo>
                <a:lnTo>
                  <a:pt x="643" y="16129"/>
                </a:lnTo>
                <a:cubicBezTo>
                  <a:pt x="40" y="8565"/>
                  <a:pt x="0" y="4104"/>
                  <a:pt x="0" y="3788"/>
                </a:cubicBezTo>
                <a:lnTo>
                  <a:pt x="0" y="0"/>
                </a:lnTo>
                <a:close/>
              </a:path>
            </a:pathLst>
          </a:custGeom>
          <a:solidFill>
            <a:schemeClr val="bg2"/>
          </a:solidFill>
          <a:ln w="9525" cap="flat">
            <a:noFill/>
            <a:prstDash val="solid"/>
            <a:miter/>
          </a:ln>
        </p:spPr>
        <p:txBody>
          <a:bodyPr wrap="square" rtlCol="0" anchor="ctr">
            <a:noAutofit/>
          </a:bodyPr>
          <a:lstStyle/>
          <a:p>
            <a:endParaRPr lang="ru-RU" sz="1350" dirty="0"/>
          </a:p>
        </p:txBody>
      </p:sp>
      <p:sp>
        <p:nvSpPr>
          <p:cNvPr id="29" name="Freeform: Shape 28">
            <a:extLst>
              <a:ext uri="{FF2B5EF4-FFF2-40B4-BE49-F238E27FC236}">
                <a16:creationId xmlns:a16="http://schemas.microsoft.com/office/drawing/2014/main" id="{E46691B2-7AF3-4CAC-A285-36444A9101D9}"/>
              </a:ext>
            </a:extLst>
          </p:cNvPr>
          <p:cNvSpPr/>
          <p:nvPr userDrawn="1"/>
        </p:nvSpPr>
        <p:spPr>
          <a:xfrm>
            <a:off x="12193180" y="4156602"/>
            <a:ext cx="3198" cy="25264"/>
          </a:xfrm>
          <a:custGeom>
            <a:avLst/>
            <a:gdLst>
              <a:gd name="connsiteX0" fmla="*/ 0 w 3197"/>
              <a:gd name="connsiteY0" fmla="*/ 0 h 25264"/>
              <a:gd name="connsiteX1" fmla="*/ 3197 w 3197"/>
              <a:gd name="connsiteY1" fmla="*/ 0 h 25264"/>
              <a:gd name="connsiteX2" fmla="*/ 3197 w 3197"/>
              <a:gd name="connsiteY2" fmla="*/ 25264 h 25264"/>
              <a:gd name="connsiteX3" fmla="*/ 0 w 3197"/>
              <a:gd name="connsiteY3" fmla="*/ 25264 h 25264"/>
              <a:gd name="connsiteX4" fmla="*/ 0 w 3197"/>
              <a:gd name="connsiteY4" fmla="*/ 0 h 252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7" h="25264">
                <a:moveTo>
                  <a:pt x="0" y="0"/>
                </a:moveTo>
                <a:lnTo>
                  <a:pt x="3197" y="0"/>
                </a:lnTo>
                <a:lnTo>
                  <a:pt x="3197" y="25264"/>
                </a:lnTo>
                <a:lnTo>
                  <a:pt x="0" y="25264"/>
                </a:lnTo>
                <a:lnTo>
                  <a:pt x="0" y="0"/>
                </a:lnTo>
                <a:close/>
              </a:path>
            </a:pathLst>
          </a:custGeom>
          <a:solidFill>
            <a:schemeClr val="bg2"/>
          </a:solidFill>
          <a:ln w="9525" cap="flat">
            <a:noFill/>
            <a:prstDash val="solid"/>
            <a:miter/>
          </a:ln>
        </p:spPr>
        <p:txBody>
          <a:bodyPr wrap="square" rtlCol="0" anchor="ctr">
            <a:noAutofit/>
          </a:bodyPr>
          <a:lstStyle/>
          <a:p>
            <a:endParaRPr lang="ru-RU" sz="1350" dirty="0"/>
          </a:p>
        </p:txBody>
      </p:sp>
      <p:sp>
        <p:nvSpPr>
          <p:cNvPr id="26" name="Freeform: Shape 25">
            <a:extLst>
              <a:ext uri="{FF2B5EF4-FFF2-40B4-BE49-F238E27FC236}">
                <a16:creationId xmlns:a16="http://schemas.microsoft.com/office/drawing/2014/main" id="{FE8ACF66-A148-4D4F-A35C-837CDC6B154D}"/>
              </a:ext>
            </a:extLst>
          </p:cNvPr>
          <p:cNvSpPr/>
          <p:nvPr userDrawn="1"/>
        </p:nvSpPr>
        <p:spPr>
          <a:xfrm>
            <a:off x="12193180" y="4682093"/>
            <a:ext cx="3198" cy="25264"/>
          </a:xfrm>
          <a:custGeom>
            <a:avLst/>
            <a:gdLst>
              <a:gd name="connsiteX0" fmla="*/ 0 w 3197"/>
              <a:gd name="connsiteY0" fmla="*/ 0 h 25264"/>
              <a:gd name="connsiteX1" fmla="*/ 3197 w 3197"/>
              <a:gd name="connsiteY1" fmla="*/ 0 h 25264"/>
              <a:gd name="connsiteX2" fmla="*/ 3197 w 3197"/>
              <a:gd name="connsiteY2" fmla="*/ 25264 h 25264"/>
              <a:gd name="connsiteX3" fmla="*/ 0 w 3197"/>
              <a:gd name="connsiteY3" fmla="*/ 25264 h 25264"/>
              <a:gd name="connsiteX4" fmla="*/ 0 w 3197"/>
              <a:gd name="connsiteY4" fmla="*/ 0 h 252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7" h="25264">
                <a:moveTo>
                  <a:pt x="0" y="0"/>
                </a:moveTo>
                <a:lnTo>
                  <a:pt x="3197" y="0"/>
                </a:lnTo>
                <a:lnTo>
                  <a:pt x="3197" y="25264"/>
                </a:lnTo>
                <a:lnTo>
                  <a:pt x="0" y="25264"/>
                </a:lnTo>
                <a:lnTo>
                  <a:pt x="0" y="0"/>
                </a:lnTo>
                <a:close/>
              </a:path>
            </a:pathLst>
          </a:custGeom>
          <a:solidFill>
            <a:schemeClr val="bg2"/>
          </a:solidFill>
          <a:ln w="9525" cap="flat">
            <a:noFill/>
            <a:prstDash val="solid"/>
            <a:miter/>
          </a:ln>
        </p:spPr>
        <p:txBody>
          <a:bodyPr wrap="square" rtlCol="0" anchor="ctr">
            <a:noAutofit/>
          </a:bodyPr>
          <a:lstStyle/>
          <a:p>
            <a:endParaRPr lang="ru-RU" sz="1350" dirty="0"/>
          </a:p>
        </p:txBody>
      </p:sp>
      <p:sp>
        <p:nvSpPr>
          <p:cNvPr id="28" name="Text Placeholder 26">
            <a:extLst>
              <a:ext uri="{FF2B5EF4-FFF2-40B4-BE49-F238E27FC236}">
                <a16:creationId xmlns:a16="http://schemas.microsoft.com/office/drawing/2014/main" id="{5F10B1F7-5633-4C8B-A868-72D9C782CBA6}"/>
              </a:ext>
            </a:extLst>
          </p:cNvPr>
          <p:cNvSpPr>
            <a:spLocks noGrp="1"/>
          </p:cNvSpPr>
          <p:nvPr userDrawn="1">
            <p:ph type="body" sz="quarter" idx="16"/>
          </p:nvPr>
        </p:nvSpPr>
        <p:spPr>
          <a:xfrm>
            <a:off x="811118" y="2374911"/>
            <a:ext cx="4565650" cy="701675"/>
          </a:xfrm>
        </p:spPr>
        <p:txBody>
          <a:bodyPr>
            <a:noAutofit/>
          </a:bodyPr>
          <a:lstStyle>
            <a:lvl1pPr marL="0" indent="0">
              <a:buNone/>
              <a:defRPr sz="1350" b="1" i="0"/>
            </a:lvl1pPr>
            <a:lvl2pPr marL="342884" indent="0">
              <a:buNone/>
              <a:defRPr sz="1350" b="1" i="1"/>
            </a:lvl2pPr>
            <a:lvl3pPr marL="685766" indent="0">
              <a:buNone/>
              <a:defRPr sz="1350" b="1" i="1"/>
            </a:lvl3pPr>
            <a:lvl4pPr marL="1028649" indent="0">
              <a:buNone/>
              <a:defRPr sz="1350" b="1" i="1"/>
            </a:lvl4pPr>
            <a:lvl5pPr marL="1371532" indent="0">
              <a:buNone/>
              <a:defRPr sz="1350" b="1" i="1"/>
            </a:lvl5pPr>
          </a:lstStyle>
          <a:p>
            <a:pPr lvl="0"/>
            <a:r>
              <a:rPr lang="en-US"/>
              <a:t>Click to edit Master text styles</a:t>
            </a:r>
          </a:p>
        </p:txBody>
      </p:sp>
      <p:sp>
        <p:nvSpPr>
          <p:cNvPr id="31" name="Text Placeholder 29">
            <a:extLst>
              <a:ext uri="{FF2B5EF4-FFF2-40B4-BE49-F238E27FC236}">
                <a16:creationId xmlns:a16="http://schemas.microsoft.com/office/drawing/2014/main" id="{CBA9BCD0-48BA-4D5B-8871-61204EACE422}"/>
              </a:ext>
            </a:extLst>
          </p:cNvPr>
          <p:cNvSpPr>
            <a:spLocks noGrp="1"/>
          </p:cNvSpPr>
          <p:nvPr userDrawn="1">
            <p:ph type="body" sz="quarter" idx="17"/>
          </p:nvPr>
        </p:nvSpPr>
        <p:spPr>
          <a:xfrm>
            <a:off x="811121" y="3165308"/>
            <a:ext cx="4583114" cy="689525"/>
          </a:xfrm>
        </p:spPr>
        <p:txBody>
          <a:bodyPr/>
          <a:lstStyle>
            <a:lvl1pPr marL="0" indent="0">
              <a:buNone/>
              <a:defRPr sz="1050">
                <a:solidFill>
                  <a:schemeClr val="tx1">
                    <a:lumMod val="65000"/>
                    <a:lumOff val="35000"/>
                  </a:schemeClr>
                </a:solidFill>
              </a:defRPr>
            </a:lvl1pPr>
            <a:lvl2pPr marL="342884" indent="0">
              <a:buNone/>
              <a:defRPr sz="1050">
                <a:solidFill>
                  <a:schemeClr val="tx1">
                    <a:lumMod val="50000"/>
                    <a:lumOff val="50000"/>
                  </a:schemeClr>
                </a:solidFill>
              </a:defRPr>
            </a:lvl2pPr>
            <a:lvl3pPr marL="685766" indent="0">
              <a:buNone/>
              <a:defRPr sz="1050">
                <a:solidFill>
                  <a:schemeClr val="tx1">
                    <a:lumMod val="50000"/>
                    <a:lumOff val="50000"/>
                  </a:schemeClr>
                </a:solidFill>
              </a:defRPr>
            </a:lvl3pPr>
            <a:lvl4pPr marL="1028649" indent="0">
              <a:buNone/>
              <a:defRPr sz="1050">
                <a:solidFill>
                  <a:schemeClr val="tx1">
                    <a:lumMod val="50000"/>
                    <a:lumOff val="50000"/>
                  </a:schemeClr>
                </a:solidFill>
              </a:defRPr>
            </a:lvl4pPr>
            <a:lvl5pPr marL="1371532" indent="0">
              <a:buNone/>
              <a:defRPr sz="1050">
                <a:solidFill>
                  <a:schemeClr val="tx1">
                    <a:lumMod val="50000"/>
                    <a:lumOff val="50000"/>
                  </a:schemeClr>
                </a:solidFill>
              </a:defRPr>
            </a:lvl5pPr>
          </a:lstStyle>
          <a:p>
            <a:pPr lvl="0"/>
            <a:r>
              <a:rPr lang="en-US"/>
              <a:t>Click to edit Master text styles</a:t>
            </a:r>
          </a:p>
        </p:txBody>
      </p:sp>
      <p:sp>
        <p:nvSpPr>
          <p:cNvPr id="3" name="Graphic 33">
            <a:extLst>
              <a:ext uri="{FF2B5EF4-FFF2-40B4-BE49-F238E27FC236}">
                <a16:creationId xmlns:a16="http://schemas.microsoft.com/office/drawing/2014/main" id="{38956B41-4EE0-4C7C-8436-027F5DE8B1BC}"/>
              </a:ext>
            </a:extLst>
          </p:cNvPr>
          <p:cNvSpPr/>
          <p:nvPr userDrawn="1"/>
        </p:nvSpPr>
        <p:spPr>
          <a:xfrm>
            <a:off x="887590" y="2045673"/>
            <a:ext cx="3785313" cy="165305"/>
          </a:xfrm>
          <a:custGeom>
            <a:avLst/>
            <a:gdLst>
              <a:gd name="connsiteX0" fmla="*/ 3700149 w 3785313"/>
              <a:gd name="connsiteY0" fmla="*/ 162194 h 165304"/>
              <a:gd name="connsiteX1" fmla="*/ 92020 w 3785313"/>
              <a:gd name="connsiteY1" fmla="*/ 162194 h 165304"/>
              <a:gd name="connsiteX2" fmla="*/ 14166 w 3785313"/>
              <a:gd name="connsiteY2" fmla="*/ 87171 h 165304"/>
              <a:gd name="connsiteX3" fmla="*/ 14166 w 3785313"/>
              <a:gd name="connsiteY3" fmla="*/ 87171 h 165304"/>
              <a:gd name="connsiteX4" fmla="*/ 92020 w 3785313"/>
              <a:gd name="connsiteY4" fmla="*/ 13420 h 165304"/>
              <a:gd name="connsiteX5" fmla="*/ 3698806 w 3785313"/>
              <a:gd name="connsiteY5" fmla="*/ 13420 h 165304"/>
              <a:gd name="connsiteX6" fmla="*/ 3776660 w 3785313"/>
              <a:gd name="connsiteY6" fmla="*/ 87171 h 165304"/>
              <a:gd name="connsiteX7" fmla="*/ 3776660 w 3785313"/>
              <a:gd name="connsiteY7" fmla="*/ 87171 h 165304"/>
              <a:gd name="connsiteX8" fmla="*/ 3700149 w 3785313"/>
              <a:gd name="connsiteY8" fmla="*/ 162194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85313" h="165304">
                <a:moveTo>
                  <a:pt x="3700149" y="162194"/>
                </a:moveTo>
                <a:lnTo>
                  <a:pt x="92020" y="162194"/>
                </a:lnTo>
                <a:cubicBezTo>
                  <a:pt x="49066" y="162194"/>
                  <a:pt x="14166" y="127861"/>
                  <a:pt x="14166" y="87171"/>
                </a:cubicBezTo>
                <a:lnTo>
                  <a:pt x="14166" y="87171"/>
                </a:lnTo>
                <a:cubicBezTo>
                  <a:pt x="14166" y="46481"/>
                  <a:pt x="49066" y="13420"/>
                  <a:pt x="92020" y="13420"/>
                </a:cubicBezTo>
                <a:lnTo>
                  <a:pt x="3698806" y="13420"/>
                </a:lnTo>
                <a:cubicBezTo>
                  <a:pt x="3741760" y="13420"/>
                  <a:pt x="3776660" y="46481"/>
                  <a:pt x="3776660" y="87171"/>
                </a:cubicBezTo>
                <a:lnTo>
                  <a:pt x="3776660" y="87171"/>
                </a:lnTo>
                <a:cubicBezTo>
                  <a:pt x="3778002" y="127861"/>
                  <a:pt x="3743102" y="162194"/>
                  <a:pt x="3700149" y="162194"/>
                </a:cubicBezTo>
                <a:close/>
              </a:path>
            </a:pathLst>
          </a:custGeom>
          <a:gradFill>
            <a:gsLst>
              <a:gs pos="0">
                <a:schemeClr val="accent1"/>
              </a:gs>
              <a:gs pos="100000">
                <a:schemeClr val="accent3"/>
              </a:gs>
            </a:gsLst>
            <a:lin ang="0" scaled="1"/>
          </a:gradFill>
          <a:ln w="13403" cap="flat">
            <a:noFill/>
            <a:prstDash val="solid"/>
            <a:miter/>
          </a:ln>
        </p:spPr>
        <p:txBody>
          <a:bodyPr rtlCol="0" anchor="ctr"/>
          <a:lstStyle/>
          <a:p>
            <a:endParaRPr lang="ru-RU" sz="1350" dirty="0"/>
          </a:p>
        </p:txBody>
      </p:sp>
      <p:sp>
        <p:nvSpPr>
          <p:cNvPr id="33" name="Freeform: Shape 32">
            <a:extLst>
              <a:ext uri="{FF2B5EF4-FFF2-40B4-BE49-F238E27FC236}">
                <a16:creationId xmlns:a16="http://schemas.microsoft.com/office/drawing/2014/main" id="{E08687FC-7322-4F20-9769-1ECF4296A96E}"/>
              </a:ext>
            </a:extLst>
          </p:cNvPr>
          <p:cNvSpPr/>
          <p:nvPr userDrawn="1"/>
        </p:nvSpPr>
        <p:spPr>
          <a:xfrm>
            <a:off x="10416942" y="4161035"/>
            <a:ext cx="1785131" cy="543175"/>
          </a:xfrm>
          <a:custGeom>
            <a:avLst/>
            <a:gdLst>
              <a:gd name="connsiteX0" fmla="*/ 1338739 w 1343025"/>
              <a:gd name="connsiteY0" fmla="*/ 7144 h 409575"/>
              <a:gd name="connsiteX1" fmla="*/ 205264 w 1343025"/>
              <a:gd name="connsiteY1" fmla="*/ 7144 h 409575"/>
              <a:gd name="connsiteX2" fmla="*/ 7144 w 1343025"/>
              <a:gd name="connsiteY2" fmla="*/ 201454 h 409575"/>
              <a:gd name="connsiteX3" fmla="*/ 7144 w 1343025"/>
              <a:gd name="connsiteY3" fmla="*/ 209074 h 409575"/>
              <a:gd name="connsiteX4" fmla="*/ 205264 w 1343025"/>
              <a:gd name="connsiteY4" fmla="*/ 403384 h 409575"/>
              <a:gd name="connsiteX5" fmla="*/ 1338739 w 1343025"/>
              <a:gd name="connsiteY5" fmla="*/ 403384 h 409575"/>
              <a:gd name="connsiteX6" fmla="*/ 1338739 w 1343025"/>
              <a:gd name="connsiteY6" fmla="*/ 7144 h 409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3025" h="409575">
                <a:moveTo>
                  <a:pt x="1338739" y="7144"/>
                </a:moveTo>
                <a:lnTo>
                  <a:pt x="205264" y="7144"/>
                </a:lnTo>
                <a:cubicBezTo>
                  <a:pt x="205264" y="7144"/>
                  <a:pt x="7144" y="7144"/>
                  <a:pt x="7144" y="201454"/>
                </a:cubicBezTo>
                <a:lnTo>
                  <a:pt x="7144" y="209074"/>
                </a:lnTo>
                <a:cubicBezTo>
                  <a:pt x="7144" y="209074"/>
                  <a:pt x="7144" y="403384"/>
                  <a:pt x="205264" y="403384"/>
                </a:cubicBezTo>
                <a:lnTo>
                  <a:pt x="1338739" y="403384"/>
                </a:lnTo>
                <a:lnTo>
                  <a:pt x="1338739" y="7144"/>
                </a:lnTo>
                <a:close/>
              </a:path>
            </a:pathLst>
          </a:custGeom>
          <a:solidFill>
            <a:schemeClr val="accent1"/>
          </a:solidFill>
          <a:ln w="9525" cap="flat">
            <a:noFill/>
            <a:prstDash val="solid"/>
            <a:miter/>
          </a:ln>
        </p:spPr>
        <p:txBody>
          <a:bodyPr rtlCol="0" anchor="ctr"/>
          <a:lstStyle/>
          <a:p>
            <a:endParaRPr lang="ru-RU" sz="1350" dirty="0"/>
          </a:p>
        </p:txBody>
      </p:sp>
      <p:sp>
        <p:nvSpPr>
          <p:cNvPr id="41" name="Freeform: Shape 40">
            <a:extLst>
              <a:ext uri="{FF2B5EF4-FFF2-40B4-BE49-F238E27FC236}">
                <a16:creationId xmlns:a16="http://schemas.microsoft.com/office/drawing/2014/main" id="{0FCCDE26-7222-4C1B-884A-0FAE84FA57DB}"/>
              </a:ext>
            </a:extLst>
          </p:cNvPr>
          <p:cNvSpPr/>
          <p:nvPr userDrawn="1"/>
        </p:nvSpPr>
        <p:spPr>
          <a:xfrm>
            <a:off x="8607090" y="4437675"/>
            <a:ext cx="3595584" cy="922135"/>
          </a:xfrm>
          <a:custGeom>
            <a:avLst/>
            <a:gdLst>
              <a:gd name="connsiteX0" fmla="*/ 2697957 w 2705100"/>
              <a:gd name="connsiteY0" fmla="*/ 7144 h 695325"/>
              <a:gd name="connsiteX1" fmla="*/ 345281 w 2705100"/>
              <a:gd name="connsiteY1" fmla="*/ 7144 h 695325"/>
              <a:gd name="connsiteX2" fmla="*/ 7144 w 2705100"/>
              <a:gd name="connsiteY2" fmla="*/ 344329 h 695325"/>
              <a:gd name="connsiteX3" fmla="*/ 7144 w 2705100"/>
              <a:gd name="connsiteY3" fmla="*/ 356711 h 695325"/>
              <a:gd name="connsiteX4" fmla="*/ 345281 w 2705100"/>
              <a:gd name="connsiteY4" fmla="*/ 693896 h 695325"/>
              <a:gd name="connsiteX5" fmla="*/ 2697957 w 2705100"/>
              <a:gd name="connsiteY5" fmla="*/ 693896 h 695325"/>
              <a:gd name="connsiteX6" fmla="*/ 2697957 w 2705100"/>
              <a:gd name="connsiteY6" fmla="*/ 7144 h 69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05100" h="695325">
                <a:moveTo>
                  <a:pt x="2697957" y="7144"/>
                </a:moveTo>
                <a:lnTo>
                  <a:pt x="345281" y="7144"/>
                </a:lnTo>
                <a:cubicBezTo>
                  <a:pt x="345281" y="7144"/>
                  <a:pt x="7144" y="7144"/>
                  <a:pt x="7144" y="344329"/>
                </a:cubicBezTo>
                <a:lnTo>
                  <a:pt x="7144" y="356711"/>
                </a:lnTo>
                <a:cubicBezTo>
                  <a:pt x="7144" y="356711"/>
                  <a:pt x="7144" y="693896"/>
                  <a:pt x="345281" y="693896"/>
                </a:cubicBezTo>
                <a:lnTo>
                  <a:pt x="2697957" y="693896"/>
                </a:lnTo>
                <a:lnTo>
                  <a:pt x="2697957" y="7144"/>
                </a:lnTo>
                <a:close/>
              </a:path>
            </a:pathLst>
          </a:custGeom>
          <a:solidFill>
            <a:schemeClr val="accent3"/>
          </a:solidFill>
          <a:ln w="9525" cap="flat">
            <a:noFill/>
            <a:prstDash val="solid"/>
            <a:miter/>
          </a:ln>
        </p:spPr>
        <p:txBody>
          <a:bodyPr rtlCol="0" anchor="ctr"/>
          <a:lstStyle/>
          <a:p>
            <a:endParaRPr lang="ru-RU" sz="1350" dirty="0"/>
          </a:p>
        </p:txBody>
      </p:sp>
      <p:pic>
        <p:nvPicPr>
          <p:cNvPr id="19" name="Picture 18">
            <a:extLst>
              <a:ext uri="{FF2B5EF4-FFF2-40B4-BE49-F238E27FC236}">
                <a16:creationId xmlns:a16="http://schemas.microsoft.com/office/drawing/2014/main" id="{4DDBD153-680B-498E-9331-1BAD2FE16C90}"/>
              </a:ext>
            </a:extLst>
          </p:cNvPr>
          <p:cNvPicPr>
            <a:picLocks noChangeAspect="1"/>
          </p:cNvPicPr>
          <p:nvPr userDrawn="1"/>
        </p:nvPicPr>
        <p:blipFill>
          <a:blip r:embed="rId2"/>
          <a:stretch>
            <a:fillRect/>
          </a:stretch>
        </p:blipFill>
        <p:spPr>
          <a:xfrm>
            <a:off x="10195152" y="-120396"/>
            <a:ext cx="1767851" cy="1275600"/>
          </a:xfrm>
          <a:prstGeom prst="rect">
            <a:avLst/>
          </a:prstGeom>
        </p:spPr>
      </p:pic>
      <p:pic>
        <p:nvPicPr>
          <p:cNvPr id="20" name="Picture 19">
            <a:extLst>
              <a:ext uri="{FF2B5EF4-FFF2-40B4-BE49-F238E27FC236}">
                <a16:creationId xmlns:a16="http://schemas.microsoft.com/office/drawing/2014/main" id="{894C0EA4-21DE-4A72-AEB9-1D436228EA27}"/>
              </a:ext>
            </a:extLst>
          </p:cNvPr>
          <p:cNvPicPr>
            <a:picLocks noChangeAspect="1"/>
          </p:cNvPicPr>
          <p:nvPr userDrawn="1"/>
        </p:nvPicPr>
        <p:blipFill>
          <a:blip r:embed="rId3"/>
          <a:stretch>
            <a:fillRect/>
          </a:stretch>
        </p:blipFill>
        <p:spPr>
          <a:xfrm>
            <a:off x="390331" y="-84631"/>
            <a:ext cx="1335833" cy="1335833"/>
          </a:xfrm>
          <a:prstGeom prst="rect">
            <a:avLst/>
          </a:prstGeom>
        </p:spPr>
      </p:pic>
    </p:spTree>
    <p:extLst>
      <p:ext uri="{BB962C8B-B14F-4D97-AF65-F5344CB8AC3E}">
        <p14:creationId xmlns:p14="http://schemas.microsoft.com/office/powerpoint/2010/main" val="22808622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with Subtitle">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6F44C9A9-0E74-4918-9B66-273196D2956C}"/>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dirty="0"/>
          </a:p>
        </p:txBody>
      </p:sp>
      <p:sp>
        <p:nvSpPr>
          <p:cNvPr id="49" name="Graphic 12">
            <a:extLst>
              <a:ext uri="{FF2B5EF4-FFF2-40B4-BE49-F238E27FC236}">
                <a16:creationId xmlns:a16="http://schemas.microsoft.com/office/drawing/2014/main" id="{4FD74D9D-1BEE-4A13-ABAA-5FBA5C4D1BFA}"/>
              </a:ext>
            </a:extLst>
          </p:cNvPr>
          <p:cNvSpPr/>
          <p:nvPr userDrawn="1"/>
        </p:nvSpPr>
        <p:spPr>
          <a:xfrm>
            <a:off x="11334292" y="5787822"/>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350" dirty="0"/>
          </a:p>
        </p:txBody>
      </p:sp>
      <p:sp>
        <p:nvSpPr>
          <p:cNvPr id="2" name="Title 1">
            <a:extLst>
              <a:ext uri="{FF2B5EF4-FFF2-40B4-BE49-F238E27FC236}">
                <a16:creationId xmlns:a16="http://schemas.microsoft.com/office/drawing/2014/main" id="{81053F33-9837-4E9F-8D29-24A800D841E9}"/>
              </a:ext>
            </a:extLst>
          </p:cNvPr>
          <p:cNvSpPr>
            <a:spLocks noGrp="1"/>
          </p:cNvSpPr>
          <p:nvPr>
            <p:ph type="title" hasCustomPrompt="1"/>
          </p:nvPr>
        </p:nvSpPr>
        <p:spPr>
          <a:xfrm>
            <a:off x="831852" y="781061"/>
            <a:ext cx="10515600" cy="676275"/>
          </a:xfrm>
        </p:spPr>
        <p:txBody>
          <a:bodyPr anchor="b">
            <a:normAutofit/>
          </a:bodyPr>
          <a:lstStyle>
            <a:lvl1pPr algn="ctr">
              <a:defRPr sz="3000"/>
            </a:lvl1pPr>
          </a:lstStyle>
          <a:p>
            <a:r>
              <a:rPr lang="en-US" dirty="0"/>
              <a:t>COMPARISON</a:t>
            </a:r>
            <a:endParaRPr lang="ru-RU" dirty="0"/>
          </a:p>
        </p:txBody>
      </p:sp>
      <p:sp>
        <p:nvSpPr>
          <p:cNvPr id="3" name="Text Placeholder 2">
            <a:extLst>
              <a:ext uri="{FF2B5EF4-FFF2-40B4-BE49-F238E27FC236}">
                <a16:creationId xmlns:a16="http://schemas.microsoft.com/office/drawing/2014/main" id="{40DFDBBD-D278-4F5A-BD28-172F5B157E88}"/>
              </a:ext>
            </a:extLst>
          </p:cNvPr>
          <p:cNvSpPr>
            <a:spLocks noGrp="1"/>
          </p:cNvSpPr>
          <p:nvPr>
            <p:ph type="body" idx="1" hasCustomPrompt="1"/>
          </p:nvPr>
        </p:nvSpPr>
        <p:spPr>
          <a:xfrm>
            <a:off x="993285" y="2959604"/>
            <a:ext cx="4183650" cy="365125"/>
          </a:xfrm>
        </p:spPr>
        <p:txBody>
          <a:bodyPr>
            <a:normAutofit/>
          </a:bodyPr>
          <a:lstStyle>
            <a:lvl1pPr marL="0" indent="0">
              <a:buNone/>
              <a:defRPr sz="1875" b="1">
                <a:solidFill>
                  <a:schemeClr val="accent3"/>
                </a:solidFill>
                <a:latin typeface="+mj-lt"/>
              </a:defRPr>
            </a:lvl1pPr>
            <a:lvl2pPr marL="342884" indent="0">
              <a:buNone/>
              <a:defRPr sz="1500">
                <a:solidFill>
                  <a:schemeClr val="tx1">
                    <a:tint val="75000"/>
                  </a:schemeClr>
                </a:solidFill>
              </a:defRPr>
            </a:lvl2pPr>
            <a:lvl3pPr marL="685766" indent="0">
              <a:buNone/>
              <a:defRPr sz="1350">
                <a:solidFill>
                  <a:schemeClr val="tx1">
                    <a:tint val="75000"/>
                  </a:schemeClr>
                </a:solidFill>
              </a:defRPr>
            </a:lvl3pPr>
            <a:lvl4pPr marL="1028649" indent="0">
              <a:buNone/>
              <a:defRPr sz="1200">
                <a:solidFill>
                  <a:schemeClr val="tx1">
                    <a:tint val="75000"/>
                  </a:schemeClr>
                </a:solidFill>
              </a:defRPr>
            </a:lvl4pPr>
            <a:lvl5pPr marL="1371532" indent="0">
              <a:buNone/>
              <a:defRPr sz="1200">
                <a:solidFill>
                  <a:schemeClr val="tx1">
                    <a:tint val="75000"/>
                  </a:schemeClr>
                </a:solidFill>
              </a:defRPr>
            </a:lvl5pPr>
            <a:lvl6pPr marL="1714415" indent="0">
              <a:buNone/>
              <a:defRPr sz="1200">
                <a:solidFill>
                  <a:schemeClr val="tx1">
                    <a:tint val="75000"/>
                  </a:schemeClr>
                </a:solidFill>
              </a:defRPr>
            </a:lvl6pPr>
            <a:lvl7pPr marL="2057297" indent="0">
              <a:buNone/>
              <a:defRPr sz="1200">
                <a:solidFill>
                  <a:schemeClr val="tx1">
                    <a:tint val="75000"/>
                  </a:schemeClr>
                </a:solidFill>
              </a:defRPr>
            </a:lvl7pPr>
            <a:lvl8pPr marL="2400180" indent="0">
              <a:buNone/>
              <a:defRPr sz="1200">
                <a:solidFill>
                  <a:schemeClr val="tx1">
                    <a:tint val="75000"/>
                  </a:schemeClr>
                </a:solidFill>
              </a:defRPr>
            </a:lvl8pPr>
            <a:lvl9pPr marL="2743064" indent="0">
              <a:buNone/>
              <a:defRPr sz="1200">
                <a:solidFill>
                  <a:schemeClr val="tx1">
                    <a:tint val="75000"/>
                  </a:schemeClr>
                </a:solidFill>
              </a:defRPr>
            </a:lvl9pPr>
          </a:lstStyle>
          <a:p>
            <a:pPr lvl="0"/>
            <a:r>
              <a:rPr lang="en-US" dirty="0"/>
              <a:t>SECTION 1 TITLE</a:t>
            </a:r>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17" name="Text Placeholder 26">
            <a:extLst>
              <a:ext uri="{FF2B5EF4-FFF2-40B4-BE49-F238E27FC236}">
                <a16:creationId xmlns:a16="http://schemas.microsoft.com/office/drawing/2014/main" id="{C990C5BD-BC2C-4822-AA4E-446B77052F23}"/>
              </a:ext>
            </a:extLst>
          </p:cNvPr>
          <p:cNvSpPr>
            <a:spLocks noGrp="1"/>
          </p:cNvSpPr>
          <p:nvPr>
            <p:ph type="body" sz="quarter" idx="16"/>
          </p:nvPr>
        </p:nvSpPr>
        <p:spPr>
          <a:xfrm>
            <a:off x="830073" y="1898661"/>
            <a:ext cx="10515599" cy="701675"/>
          </a:xfrm>
        </p:spPr>
        <p:txBody>
          <a:bodyPr>
            <a:noAutofit/>
          </a:bodyPr>
          <a:lstStyle>
            <a:lvl1pPr marL="0" indent="0" algn="ctr">
              <a:buNone/>
              <a:defRPr sz="1350" b="1" i="0"/>
            </a:lvl1pPr>
            <a:lvl2pPr marL="342884" indent="0">
              <a:buNone/>
              <a:defRPr sz="1350" b="1" i="1"/>
            </a:lvl2pPr>
            <a:lvl3pPr marL="685766" indent="0">
              <a:buNone/>
              <a:defRPr sz="1350" b="1" i="1"/>
            </a:lvl3pPr>
            <a:lvl4pPr marL="1028649" indent="0">
              <a:buNone/>
              <a:defRPr sz="1350" b="1" i="1"/>
            </a:lvl4pPr>
            <a:lvl5pPr marL="1371532" indent="0">
              <a:buNone/>
              <a:defRPr sz="1350" b="1" i="1"/>
            </a:lvl5pPr>
          </a:lstStyle>
          <a:p>
            <a:pPr lvl="0"/>
            <a:r>
              <a:rPr lang="en-US"/>
              <a:t>Click to edit Master text styles</a:t>
            </a:r>
          </a:p>
        </p:txBody>
      </p:sp>
      <p:sp>
        <p:nvSpPr>
          <p:cNvPr id="22" name="Graphic 19">
            <a:extLst>
              <a:ext uri="{FF2B5EF4-FFF2-40B4-BE49-F238E27FC236}">
                <a16:creationId xmlns:a16="http://schemas.microsoft.com/office/drawing/2014/main" id="{258EB2BC-F42B-4177-83EB-F2D2BF76129C}"/>
              </a:ext>
            </a:extLst>
          </p:cNvPr>
          <p:cNvSpPr/>
          <p:nvPr userDrawn="1"/>
        </p:nvSpPr>
        <p:spPr>
          <a:xfrm>
            <a:off x="3019044" y="1583026"/>
            <a:ext cx="6153913" cy="151200"/>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sz="1350" dirty="0"/>
          </a:p>
        </p:txBody>
      </p:sp>
      <p:sp>
        <p:nvSpPr>
          <p:cNvPr id="24" name="Text Placeholder 2">
            <a:extLst>
              <a:ext uri="{FF2B5EF4-FFF2-40B4-BE49-F238E27FC236}">
                <a16:creationId xmlns:a16="http://schemas.microsoft.com/office/drawing/2014/main" id="{B971AAD9-2660-4922-9B41-C45976A31C4F}"/>
              </a:ext>
            </a:extLst>
          </p:cNvPr>
          <p:cNvSpPr>
            <a:spLocks noGrp="1"/>
          </p:cNvSpPr>
          <p:nvPr>
            <p:ph type="body" idx="18" hasCustomPrompt="1"/>
          </p:nvPr>
        </p:nvSpPr>
        <p:spPr>
          <a:xfrm>
            <a:off x="6155962" y="2959604"/>
            <a:ext cx="4183650" cy="365125"/>
          </a:xfrm>
        </p:spPr>
        <p:txBody>
          <a:bodyPr>
            <a:normAutofit/>
          </a:bodyPr>
          <a:lstStyle>
            <a:lvl1pPr marL="0" indent="0">
              <a:buNone/>
              <a:defRPr sz="1875" b="1">
                <a:solidFill>
                  <a:schemeClr val="accent3"/>
                </a:solidFill>
                <a:latin typeface="+mj-lt"/>
              </a:defRPr>
            </a:lvl1pPr>
            <a:lvl2pPr marL="342884" indent="0">
              <a:buNone/>
              <a:defRPr sz="1500">
                <a:solidFill>
                  <a:schemeClr val="tx1">
                    <a:tint val="75000"/>
                  </a:schemeClr>
                </a:solidFill>
              </a:defRPr>
            </a:lvl2pPr>
            <a:lvl3pPr marL="685766" indent="0">
              <a:buNone/>
              <a:defRPr sz="1350">
                <a:solidFill>
                  <a:schemeClr val="tx1">
                    <a:tint val="75000"/>
                  </a:schemeClr>
                </a:solidFill>
              </a:defRPr>
            </a:lvl3pPr>
            <a:lvl4pPr marL="1028649" indent="0">
              <a:buNone/>
              <a:defRPr sz="1200">
                <a:solidFill>
                  <a:schemeClr val="tx1">
                    <a:tint val="75000"/>
                  </a:schemeClr>
                </a:solidFill>
              </a:defRPr>
            </a:lvl4pPr>
            <a:lvl5pPr marL="1371532" indent="0">
              <a:buNone/>
              <a:defRPr sz="1200">
                <a:solidFill>
                  <a:schemeClr val="tx1">
                    <a:tint val="75000"/>
                  </a:schemeClr>
                </a:solidFill>
              </a:defRPr>
            </a:lvl5pPr>
            <a:lvl6pPr marL="1714415" indent="0">
              <a:buNone/>
              <a:defRPr sz="1200">
                <a:solidFill>
                  <a:schemeClr val="tx1">
                    <a:tint val="75000"/>
                  </a:schemeClr>
                </a:solidFill>
              </a:defRPr>
            </a:lvl6pPr>
            <a:lvl7pPr marL="2057297" indent="0">
              <a:buNone/>
              <a:defRPr sz="1200">
                <a:solidFill>
                  <a:schemeClr val="tx1">
                    <a:tint val="75000"/>
                  </a:schemeClr>
                </a:solidFill>
              </a:defRPr>
            </a:lvl7pPr>
            <a:lvl8pPr marL="2400180" indent="0">
              <a:buNone/>
              <a:defRPr sz="1200">
                <a:solidFill>
                  <a:schemeClr val="tx1">
                    <a:tint val="75000"/>
                  </a:schemeClr>
                </a:solidFill>
              </a:defRPr>
            </a:lvl8pPr>
            <a:lvl9pPr marL="2743064" indent="0">
              <a:buNone/>
              <a:defRPr sz="1200">
                <a:solidFill>
                  <a:schemeClr val="tx1">
                    <a:tint val="75000"/>
                  </a:schemeClr>
                </a:solidFill>
              </a:defRPr>
            </a:lvl9pPr>
          </a:lstStyle>
          <a:p>
            <a:pPr lvl="0"/>
            <a:r>
              <a:rPr lang="en-US" dirty="0"/>
              <a:t>SECTION 2 TITLE</a:t>
            </a:r>
          </a:p>
        </p:txBody>
      </p:sp>
      <p:sp>
        <p:nvSpPr>
          <p:cNvPr id="28" name="Text Placeholder 26">
            <a:extLst>
              <a:ext uri="{FF2B5EF4-FFF2-40B4-BE49-F238E27FC236}">
                <a16:creationId xmlns:a16="http://schemas.microsoft.com/office/drawing/2014/main" id="{D0525F80-1CD7-406E-A2B0-ACB0CD78A32C}"/>
              </a:ext>
            </a:extLst>
          </p:cNvPr>
          <p:cNvSpPr>
            <a:spLocks noGrp="1"/>
          </p:cNvSpPr>
          <p:nvPr>
            <p:ph type="body" sz="quarter" idx="20"/>
          </p:nvPr>
        </p:nvSpPr>
        <p:spPr>
          <a:xfrm>
            <a:off x="811319" y="3294256"/>
            <a:ext cx="4365626" cy="2333625"/>
          </a:xfrm>
        </p:spPr>
        <p:txBody>
          <a:bodyPr>
            <a:normAutofit/>
          </a:bodyPr>
          <a:lstStyle>
            <a:lvl1pPr marL="134994" indent="-134994">
              <a:spcBef>
                <a:spcPts val="450"/>
              </a:spcBef>
              <a:buClr>
                <a:schemeClr val="accent3"/>
              </a:buClr>
              <a:defRPr sz="1050">
                <a:solidFill>
                  <a:schemeClr val="tx1">
                    <a:lumMod val="65000"/>
                    <a:lumOff val="35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a:t>Click to edit Master text styles</a:t>
            </a:r>
          </a:p>
        </p:txBody>
      </p:sp>
      <p:sp>
        <p:nvSpPr>
          <p:cNvPr id="30" name="Text Placeholder 26">
            <a:extLst>
              <a:ext uri="{FF2B5EF4-FFF2-40B4-BE49-F238E27FC236}">
                <a16:creationId xmlns:a16="http://schemas.microsoft.com/office/drawing/2014/main" id="{527B617A-AB11-44E9-B2E2-53B7F35CD968}"/>
              </a:ext>
            </a:extLst>
          </p:cNvPr>
          <p:cNvSpPr>
            <a:spLocks noGrp="1"/>
          </p:cNvSpPr>
          <p:nvPr>
            <p:ph type="body" sz="quarter" idx="21"/>
          </p:nvPr>
        </p:nvSpPr>
        <p:spPr>
          <a:xfrm>
            <a:off x="5973992" y="3294256"/>
            <a:ext cx="4365626" cy="2333625"/>
          </a:xfrm>
        </p:spPr>
        <p:txBody>
          <a:bodyPr>
            <a:normAutofit/>
          </a:bodyPr>
          <a:lstStyle>
            <a:lvl1pPr marL="134994" indent="-134994">
              <a:spcBef>
                <a:spcPts val="450"/>
              </a:spcBef>
              <a:buClr>
                <a:schemeClr val="accent3"/>
              </a:buClr>
              <a:defRPr sz="1050">
                <a:solidFill>
                  <a:schemeClr val="tx1">
                    <a:lumMod val="65000"/>
                    <a:lumOff val="35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a:t>Click to edit Master text styles</a:t>
            </a:r>
          </a:p>
        </p:txBody>
      </p:sp>
      <p:pic>
        <p:nvPicPr>
          <p:cNvPr id="15" name="Picture 14">
            <a:extLst>
              <a:ext uri="{FF2B5EF4-FFF2-40B4-BE49-F238E27FC236}">
                <a16:creationId xmlns:a16="http://schemas.microsoft.com/office/drawing/2014/main" id="{5362FD92-8360-4BD5-B59F-2E564E128B5B}"/>
              </a:ext>
            </a:extLst>
          </p:cNvPr>
          <p:cNvPicPr>
            <a:picLocks noChangeAspect="1"/>
          </p:cNvPicPr>
          <p:nvPr userDrawn="1"/>
        </p:nvPicPr>
        <p:blipFill>
          <a:blip r:embed="rId2"/>
          <a:stretch>
            <a:fillRect/>
          </a:stretch>
        </p:blipFill>
        <p:spPr>
          <a:xfrm>
            <a:off x="10195152" y="-120396"/>
            <a:ext cx="1767851" cy="1275600"/>
          </a:xfrm>
          <a:prstGeom prst="rect">
            <a:avLst/>
          </a:prstGeom>
        </p:spPr>
      </p:pic>
      <p:pic>
        <p:nvPicPr>
          <p:cNvPr id="18" name="Picture 17">
            <a:extLst>
              <a:ext uri="{FF2B5EF4-FFF2-40B4-BE49-F238E27FC236}">
                <a16:creationId xmlns:a16="http://schemas.microsoft.com/office/drawing/2014/main" id="{A3EC53A0-3C23-4F2A-9CF1-614FC95E3350}"/>
              </a:ext>
            </a:extLst>
          </p:cNvPr>
          <p:cNvPicPr>
            <a:picLocks noChangeAspect="1"/>
          </p:cNvPicPr>
          <p:nvPr userDrawn="1"/>
        </p:nvPicPr>
        <p:blipFill>
          <a:blip r:embed="rId3"/>
          <a:stretch>
            <a:fillRect/>
          </a:stretch>
        </p:blipFill>
        <p:spPr>
          <a:xfrm>
            <a:off x="390331" y="-84631"/>
            <a:ext cx="1335833" cy="1335833"/>
          </a:xfrm>
          <a:prstGeom prst="rect">
            <a:avLst/>
          </a:prstGeom>
        </p:spPr>
      </p:pic>
    </p:spTree>
    <p:extLst>
      <p:ext uri="{BB962C8B-B14F-4D97-AF65-F5344CB8AC3E}">
        <p14:creationId xmlns:p14="http://schemas.microsoft.com/office/powerpoint/2010/main" val="682737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6BE8D45D-1E08-4F59-96CC-EA53D7CA6AB0}"/>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dirty="0"/>
          </a:p>
        </p:txBody>
      </p:sp>
      <p:sp>
        <p:nvSpPr>
          <p:cNvPr id="49" name="Graphic 12">
            <a:extLst>
              <a:ext uri="{FF2B5EF4-FFF2-40B4-BE49-F238E27FC236}">
                <a16:creationId xmlns:a16="http://schemas.microsoft.com/office/drawing/2014/main" id="{8E968353-82DA-42A2-88B6-AEFCF124AF4E}"/>
              </a:ext>
            </a:extLst>
          </p:cNvPr>
          <p:cNvSpPr/>
          <p:nvPr userDrawn="1"/>
        </p:nvSpPr>
        <p:spPr>
          <a:xfrm>
            <a:off x="11334292" y="5787822"/>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350" dirty="0"/>
          </a:p>
        </p:txBody>
      </p:sp>
      <p:sp>
        <p:nvSpPr>
          <p:cNvPr id="2" name="Title 1">
            <a:extLst>
              <a:ext uri="{FF2B5EF4-FFF2-40B4-BE49-F238E27FC236}">
                <a16:creationId xmlns:a16="http://schemas.microsoft.com/office/drawing/2014/main" id="{81053F33-9837-4E9F-8D29-24A800D841E9}"/>
              </a:ext>
            </a:extLst>
          </p:cNvPr>
          <p:cNvSpPr>
            <a:spLocks noGrp="1"/>
          </p:cNvSpPr>
          <p:nvPr>
            <p:ph type="title" hasCustomPrompt="1"/>
          </p:nvPr>
        </p:nvSpPr>
        <p:spPr>
          <a:xfrm>
            <a:off x="5642753" y="1474970"/>
            <a:ext cx="4395259" cy="676275"/>
          </a:xfrm>
        </p:spPr>
        <p:txBody>
          <a:bodyPr anchor="b">
            <a:normAutofit/>
          </a:bodyPr>
          <a:lstStyle>
            <a:lvl1pPr algn="l">
              <a:defRPr sz="3000"/>
            </a:lvl1pPr>
          </a:lstStyle>
          <a:p>
            <a:r>
              <a:rPr lang="en-US" dirty="0"/>
              <a:t>CHART SLIDE</a:t>
            </a:r>
            <a:endParaRPr lang="ru-RU"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17" name="Text Placeholder 26">
            <a:extLst>
              <a:ext uri="{FF2B5EF4-FFF2-40B4-BE49-F238E27FC236}">
                <a16:creationId xmlns:a16="http://schemas.microsoft.com/office/drawing/2014/main" id="{C990C5BD-BC2C-4822-AA4E-446B77052F23}"/>
              </a:ext>
            </a:extLst>
          </p:cNvPr>
          <p:cNvSpPr>
            <a:spLocks noGrp="1"/>
          </p:cNvSpPr>
          <p:nvPr>
            <p:ph type="body" sz="quarter" idx="16"/>
          </p:nvPr>
        </p:nvSpPr>
        <p:spPr>
          <a:xfrm>
            <a:off x="5649892" y="2592580"/>
            <a:ext cx="5630885" cy="701675"/>
          </a:xfrm>
        </p:spPr>
        <p:txBody>
          <a:bodyPr>
            <a:noAutofit/>
          </a:bodyPr>
          <a:lstStyle>
            <a:lvl1pPr marL="0" indent="0" algn="l">
              <a:buNone/>
              <a:defRPr sz="1350" b="1" i="0"/>
            </a:lvl1pPr>
            <a:lvl2pPr marL="342884" indent="0">
              <a:buNone/>
              <a:defRPr sz="1350" b="1" i="1"/>
            </a:lvl2pPr>
            <a:lvl3pPr marL="685766" indent="0">
              <a:buNone/>
              <a:defRPr sz="1350" b="1" i="1"/>
            </a:lvl3pPr>
            <a:lvl4pPr marL="1028649" indent="0">
              <a:buNone/>
              <a:defRPr sz="1350" b="1" i="1"/>
            </a:lvl4pPr>
            <a:lvl5pPr marL="1371532" indent="0">
              <a:buNone/>
              <a:defRPr sz="1350" b="1" i="1"/>
            </a:lvl5pPr>
          </a:lstStyle>
          <a:p>
            <a:pPr lvl="0"/>
            <a:r>
              <a:rPr lang="en-US"/>
              <a:t>Click to edit Master text styles</a:t>
            </a:r>
          </a:p>
        </p:txBody>
      </p:sp>
      <p:sp>
        <p:nvSpPr>
          <p:cNvPr id="24" name="Text Placeholder 2">
            <a:extLst>
              <a:ext uri="{FF2B5EF4-FFF2-40B4-BE49-F238E27FC236}">
                <a16:creationId xmlns:a16="http://schemas.microsoft.com/office/drawing/2014/main" id="{B971AAD9-2660-4922-9B41-C45976A31C4F}"/>
              </a:ext>
            </a:extLst>
          </p:cNvPr>
          <p:cNvSpPr>
            <a:spLocks noGrp="1"/>
          </p:cNvSpPr>
          <p:nvPr>
            <p:ph type="body" idx="18" hasCustomPrompt="1"/>
          </p:nvPr>
        </p:nvSpPr>
        <p:spPr>
          <a:xfrm>
            <a:off x="6126392" y="3719431"/>
            <a:ext cx="1597889" cy="365125"/>
          </a:xfrm>
        </p:spPr>
        <p:txBody>
          <a:bodyPr anchor="b" anchorCtr="0">
            <a:normAutofit/>
          </a:bodyPr>
          <a:lstStyle>
            <a:lvl1pPr marL="0" indent="0">
              <a:buNone/>
              <a:defRPr sz="1350" b="1">
                <a:solidFill>
                  <a:schemeClr val="accent3"/>
                </a:solidFill>
                <a:latin typeface="+mj-lt"/>
              </a:defRPr>
            </a:lvl1pPr>
            <a:lvl2pPr marL="342884" indent="0">
              <a:buNone/>
              <a:defRPr sz="1500">
                <a:solidFill>
                  <a:schemeClr val="tx1">
                    <a:tint val="75000"/>
                  </a:schemeClr>
                </a:solidFill>
              </a:defRPr>
            </a:lvl2pPr>
            <a:lvl3pPr marL="685766" indent="0">
              <a:buNone/>
              <a:defRPr sz="1350">
                <a:solidFill>
                  <a:schemeClr val="tx1">
                    <a:tint val="75000"/>
                  </a:schemeClr>
                </a:solidFill>
              </a:defRPr>
            </a:lvl3pPr>
            <a:lvl4pPr marL="1028649" indent="0">
              <a:buNone/>
              <a:defRPr sz="1200">
                <a:solidFill>
                  <a:schemeClr val="tx1">
                    <a:tint val="75000"/>
                  </a:schemeClr>
                </a:solidFill>
              </a:defRPr>
            </a:lvl4pPr>
            <a:lvl5pPr marL="1371532" indent="0">
              <a:buNone/>
              <a:defRPr sz="1200">
                <a:solidFill>
                  <a:schemeClr val="tx1">
                    <a:tint val="75000"/>
                  </a:schemeClr>
                </a:solidFill>
              </a:defRPr>
            </a:lvl5pPr>
            <a:lvl6pPr marL="1714415" indent="0">
              <a:buNone/>
              <a:defRPr sz="1200">
                <a:solidFill>
                  <a:schemeClr val="tx1">
                    <a:tint val="75000"/>
                  </a:schemeClr>
                </a:solidFill>
              </a:defRPr>
            </a:lvl6pPr>
            <a:lvl7pPr marL="2057297" indent="0">
              <a:buNone/>
              <a:defRPr sz="1200">
                <a:solidFill>
                  <a:schemeClr val="tx1">
                    <a:tint val="75000"/>
                  </a:schemeClr>
                </a:solidFill>
              </a:defRPr>
            </a:lvl7pPr>
            <a:lvl8pPr marL="2400180" indent="0">
              <a:buNone/>
              <a:defRPr sz="1200">
                <a:solidFill>
                  <a:schemeClr val="tx1">
                    <a:tint val="75000"/>
                  </a:schemeClr>
                </a:solidFill>
              </a:defRPr>
            </a:lvl8pPr>
            <a:lvl9pPr marL="2743064" indent="0">
              <a:buNone/>
              <a:defRPr sz="1200">
                <a:solidFill>
                  <a:schemeClr val="tx1">
                    <a:tint val="75000"/>
                  </a:schemeClr>
                </a:solidFill>
              </a:defRPr>
            </a:lvl9pPr>
          </a:lstStyle>
          <a:p>
            <a:pPr lvl="0"/>
            <a:r>
              <a:rPr lang="en-US" dirty="0"/>
              <a:t>30%</a:t>
            </a:r>
          </a:p>
        </p:txBody>
      </p:sp>
      <p:sp>
        <p:nvSpPr>
          <p:cNvPr id="30" name="Text Placeholder 26">
            <a:extLst>
              <a:ext uri="{FF2B5EF4-FFF2-40B4-BE49-F238E27FC236}">
                <a16:creationId xmlns:a16="http://schemas.microsoft.com/office/drawing/2014/main" id="{527B617A-AB11-44E9-B2E2-53B7F35CD968}"/>
              </a:ext>
            </a:extLst>
          </p:cNvPr>
          <p:cNvSpPr>
            <a:spLocks noGrp="1"/>
          </p:cNvSpPr>
          <p:nvPr>
            <p:ph type="body" sz="quarter" idx="21" hasCustomPrompt="1"/>
          </p:nvPr>
        </p:nvSpPr>
        <p:spPr>
          <a:xfrm>
            <a:off x="6126392" y="3990714"/>
            <a:ext cx="1597889" cy="365125"/>
          </a:xfrm>
        </p:spPr>
        <p:txBody>
          <a:bodyPr>
            <a:normAutofit/>
          </a:bodyPr>
          <a:lstStyle>
            <a:lvl1pPr marL="0" indent="0">
              <a:spcBef>
                <a:spcPts val="450"/>
              </a:spcBef>
              <a:buClr>
                <a:schemeClr val="accent3"/>
              </a:buClr>
              <a:buNone/>
              <a:defRPr sz="1050" b="1" i="0">
                <a:solidFill>
                  <a:schemeClr val="tx1">
                    <a:lumMod val="65000"/>
                    <a:lumOff val="35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dirty="0"/>
              <a:t>Category Title</a:t>
            </a:r>
          </a:p>
        </p:txBody>
      </p:sp>
      <p:sp>
        <p:nvSpPr>
          <p:cNvPr id="23" name="Text Placeholder 2">
            <a:extLst>
              <a:ext uri="{FF2B5EF4-FFF2-40B4-BE49-F238E27FC236}">
                <a16:creationId xmlns:a16="http://schemas.microsoft.com/office/drawing/2014/main" id="{E9080FED-3BFC-4CCC-8B5A-A2942CA5CF36}"/>
              </a:ext>
            </a:extLst>
          </p:cNvPr>
          <p:cNvSpPr>
            <a:spLocks noGrp="1"/>
          </p:cNvSpPr>
          <p:nvPr>
            <p:ph type="body" idx="22" hasCustomPrompt="1"/>
          </p:nvPr>
        </p:nvSpPr>
        <p:spPr>
          <a:xfrm>
            <a:off x="6126418" y="4451503"/>
            <a:ext cx="1597889" cy="365125"/>
          </a:xfrm>
        </p:spPr>
        <p:txBody>
          <a:bodyPr anchor="b" anchorCtr="0">
            <a:normAutofit/>
          </a:bodyPr>
          <a:lstStyle>
            <a:lvl1pPr marL="0" indent="0">
              <a:buNone/>
              <a:defRPr sz="1350" b="1">
                <a:solidFill>
                  <a:schemeClr val="accent3"/>
                </a:solidFill>
                <a:latin typeface="+mj-lt"/>
              </a:defRPr>
            </a:lvl1pPr>
            <a:lvl2pPr marL="342884" indent="0">
              <a:buNone/>
              <a:defRPr sz="1500">
                <a:solidFill>
                  <a:schemeClr val="tx1">
                    <a:tint val="75000"/>
                  </a:schemeClr>
                </a:solidFill>
              </a:defRPr>
            </a:lvl2pPr>
            <a:lvl3pPr marL="685766" indent="0">
              <a:buNone/>
              <a:defRPr sz="1350">
                <a:solidFill>
                  <a:schemeClr val="tx1">
                    <a:tint val="75000"/>
                  </a:schemeClr>
                </a:solidFill>
              </a:defRPr>
            </a:lvl3pPr>
            <a:lvl4pPr marL="1028649" indent="0">
              <a:buNone/>
              <a:defRPr sz="1200">
                <a:solidFill>
                  <a:schemeClr val="tx1">
                    <a:tint val="75000"/>
                  </a:schemeClr>
                </a:solidFill>
              </a:defRPr>
            </a:lvl4pPr>
            <a:lvl5pPr marL="1371532" indent="0">
              <a:buNone/>
              <a:defRPr sz="1200">
                <a:solidFill>
                  <a:schemeClr val="tx1">
                    <a:tint val="75000"/>
                  </a:schemeClr>
                </a:solidFill>
              </a:defRPr>
            </a:lvl5pPr>
            <a:lvl6pPr marL="1714415" indent="0">
              <a:buNone/>
              <a:defRPr sz="1200">
                <a:solidFill>
                  <a:schemeClr val="tx1">
                    <a:tint val="75000"/>
                  </a:schemeClr>
                </a:solidFill>
              </a:defRPr>
            </a:lvl6pPr>
            <a:lvl7pPr marL="2057297" indent="0">
              <a:buNone/>
              <a:defRPr sz="1200">
                <a:solidFill>
                  <a:schemeClr val="tx1">
                    <a:tint val="75000"/>
                  </a:schemeClr>
                </a:solidFill>
              </a:defRPr>
            </a:lvl7pPr>
            <a:lvl8pPr marL="2400180" indent="0">
              <a:buNone/>
              <a:defRPr sz="1200">
                <a:solidFill>
                  <a:schemeClr val="tx1">
                    <a:tint val="75000"/>
                  </a:schemeClr>
                </a:solidFill>
              </a:defRPr>
            </a:lvl8pPr>
            <a:lvl9pPr marL="2743064" indent="0">
              <a:buNone/>
              <a:defRPr sz="1200">
                <a:solidFill>
                  <a:schemeClr val="tx1">
                    <a:tint val="75000"/>
                  </a:schemeClr>
                </a:solidFill>
              </a:defRPr>
            </a:lvl9pPr>
          </a:lstStyle>
          <a:p>
            <a:pPr lvl="0"/>
            <a:r>
              <a:rPr lang="en-US" dirty="0"/>
              <a:t>10%</a:t>
            </a:r>
          </a:p>
        </p:txBody>
      </p:sp>
      <p:sp>
        <p:nvSpPr>
          <p:cNvPr id="25" name="Text Placeholder 26">
            <a:extLst>
              <a:ext uri="{FF2B5EF4-FFF2-40B4-BE49-F238E27FC236}">
                <a16:creationId xmlns:a16="http://schemas.microsoft.com/office/drawing/2014/main" id="{E7EC8229-D712-4FD1-990B-9212FC211A9B}"/>
              </a:ext>
            </a:extLst>
          </p:cNvPr>
          <p:cNvSpPr>
            <a:spLocks noGrp="1"/>
          </p:cNvSpPr>
          <p:nvPr>
            <p:ph type="body" sz="quarter" idx="23" hasCustomPrompt="1"/>
          </p:nvPr>
        </p:nvSpPr>
        <p:spPr>
          <a:xfrm>
            <a:off x="6126419" y="4722784"/>
            <a:ext cx="1597889" cy="365125"/>
          </a:xfrm>
        </p:spPr>
        <p:txBody>
          <a:bodyPr>
            <a:normAutofit/>
          </a:bodyPr>
          <a:lstStyle>
            <a:lvl1pPr marL="0" indent="0">
              <a:spcBef>
                <a:spcPts val="450"/>
              </a:spcBef>
              <a:buClr>
                <a:schemeClr val="accent3"/>
              </a:buClr>
              <a:buNone/>
              <a:defRPr sz="1050" b="1" i="0">
                <a:solidFill>
                  <a:schemeClr val="tx1">
                    <a:lumMod val="65000"/>
                    <a:lumOff val="35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dirty="0"/>
              <a:t>Category Title</a:t>
            </a:r>
          </a:p>
        </p:txBody>
      </p:sp>
      <p:sp>
        <p:nvSpPr>
          <p:cNvPr id="27" name="Text Placeholder 2">
            <a:extLst>
              <a:ext uri="{FF2B5EF4-FFF2-40B4-BE49-F238E27FC236}">
                <a16:creationId xmlns:a16="http://schemas.microsoft.com/office/drawing/2014/main" id="{27341020-DCB7-4CC5-BE55-AAAF421822ED}"/>
              </a:ext>
            </a:extLst>
          </p:cNvPr>
          <p:cNvSpPr>
            <a:spLocks noGrp="1"/>
          </p:cNvSpPr>
          <p:nvPr>
            <p:ph type="body" idx="24" hasCustomPrompt="1"/>
          </p:nvPr>
        </p:nvSpPr>
        <p:spPr>
          <a:xfrm>
            <a:off x="8065907" y="3719431"/>
            <a:ext cx="1597889" cy="365125"/>
          </a:xfrm>
        </p:spPr>
        <p:txBody>
          <a:bodyPr anchor="b" anchorCtr="0">
            <a:normAutofit/>
          </a:bodyPr>
          <a:lstStyle>
            <a:lvl1pPr marL="0" indent="0">
              <a:buNone/>
              <a:defRPr sz="1350" b="1">
                <a:solidFill>
                  <a:schemeClr val="accent3"/>
                </a:solidFill>
                <a:latin typeface="+mj-lt"/>
              </a:defRPr>
            </a:lvl1pPr>
            <a:lvl2pPr marL="342884" indent="0">
              <a:buNone/>
              <a:defRPr sz="1500">
                <a:solidFill>
                  <a:schemeClr val="tx1">
                    <a:tint val="75000"/>
                  </a:schemeClr>
                </a:solidFill>
              </a:defRPr>
            </a:lvl2pPr>
            <a:lvl3pPr marL="685766" indent="0">
              <a:buNone/>
              <a:defRPr sz="1350">
                <a:solidFill>
                  <a:schemeClr val="tx1">
                    <a:tint val="75000"/>
                  </a:schemeClr>
                </a:solidFill>
              </a:defRPr>
            </a:lvl3pPr>
            <a:lvl4pPr marL="1028649" indent="0">
              <a:buNone/>
              <a:defRPr sz="1200">
                <a:solidFill>
                  <a:schemeClr val="tx1">
                    <a:tint val="75000"/>
                  </a:schemeClr>
                </a:solidFill>
              </a:defRPr>
            </a:lvl4pPr>
            <a:lvl5pPr marL="1371532" indent="0">
              <a:buNone/>
              <a:defRPr sz="1200">
                <a:solidFill>
                  <a:schemeClr val="tx1">
                    <a:tint val="75000"/>
                  </a:schemeClr>
                </a:solidFill>
              </a:defRPr>
            </a:lvl5pPr>
            <a:lvl6pPr marL="1714415" indent="0">
              <a:buNone/>
              <a:defRPr sz="1200">
                <a:solidFill>
                  <a:schemeClr val="tx1">
                    <a:tint val="75000"/>
                  </a:schemeClr>
                </a:solidFill>
              </a:defRPr>
            </a:lvl6pPr>
            <a:lvl7pPr marL="2057297" indent="0">
              <a:buNone/>
              <a:defRPr sz="1200">
                <a:solidFill>
                  <a:schemeClr val="tx1">
                    <a:tint val="75000"/>
                  </a:schemeClr>
                </a:solidFill>
              </a:defRPr>
            </a:lvl7pPr>
            <a:lvl8pPr marL="2400180" indent="0">
              <a:buNone/>
              <a:defRPr sz="1200">
                <a:solidFill>
                  <a:schemeClr val="tx1">
                    <a:tint val="75000"/>
                  </a:schemeClr>
                </a:solidFill>
              </a:defRPr>
            </a:lvl8pPr>
            <a:lvl9pPr marL="2743064" indent="0">
              <a:buNone/>
              <a:defRPr sz="1200">
                <a:solidFill>
                  <a:schemeClr val="tx1">
                    <a:tint val="75000"/>
                  </a:schemeClr>
                </a:solidFill>
              </a:defRPr>
            </a:lvl9pPr>
          </a:lstStyle>
          <a:p>
            <a:pPr lvl="0"/>
            <a:r>
              <a:rPr lang="en-US" dirty="0"/>
              <a:t>25%</a:t>
            </a:r>
          </a:p>
        </p:txBody>
      </p:sp>
      <p:sp>
        <p:nvSpPr>
          <p:cNvPr id="29" name="Text Placeholder 26">
            <a:extLst>
              <a:ext uri="{FF2B5EF4-FFF2-40B4-BE49-F238E27FC236}">
                <a16:creationId xmlns:a16="http://schemas.microsoft.com/office/drawing/2014/main" id="{B1896019-AE20-47E2-AA66-ED9D16B2DAF7}"/>
              </a:ext>
            </a:extLst>
          </p:cNvPr>
          <p:cNvSpPr>
            <a:spLocks noGrp="1"/>
          </p:cNvSpPr>
          <p:nvPr>
            <p:ph type="body" sz="quarter" idx="25" hasCustomPrompt="1"/>
          </p:nvPr>
        </p:nvSpPr>
        <p:spPr>
          <a:xfrm>
            <a:off x="8065907" y="3990714"/>
            <a:ext cx="1597889" cy="365125"/>
          </a:xfrm>
        </p:spPr>
        <p:txBody>
          <a:bodyPr>
            <a:normAutofit/>
          </a:bodyPr>
          <a:lstStyle>
            <a:lvl1pPr marL="0" indent="0">
              <a:spcBef>
                <a:spcPts val="450"/>
              </a:spcBef>
              <a:buClr>
                <a:schemeClr val="accent3"/>
              </a:buClr>
              <a:buNone/>
              <a:defRPr sz="1050" b="1" i="0">
                <a:solidFill>
                  <a:schemeClr val="tx1">
                    <a:lumMod val="65000"/>
                    <a:lumOff val="35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dirty="0"/>
              <a:t>Category Title</a:t>
            </a:r>
          </a:p>
        </p:txBody>
      </p:sp>
      <p:sp>
        <p:nvSpPr>
          <p:cNvPr id="32" name="Text Placeholder 2">
            <a:extLst>
              <a:ext uri="{FF2B5EF4-FFF2-40B4-BE49-F238E27FC236}">
                <a16:creationId xmlns:a16="http://schemas.microsoft.com/office/drawing/2014/main" id="{212C49D2-92E0-4567-8BD4-9B8FC0536701}"/>
              </a:ext>
            </a:extLst>
          </p:cNvPr>
          <p:cNvSpPr>
            <a:spLocks noGrp="1"/>
          </p:cNvSpPr>
          <p:nvPr>
            <p:ph type="body" idx="26" hasCustomPrompt="1"/>
          </p:nvPr>
        </p:nvSpPr>
        <p:spPr>
          <a:xfrm>
            <a:off x="8065931" y="4451503"/>
            <a:ext cx="1597889" cy="365125"/>
          </a:xfrm>
        </p:spPr>
        <p:txBody>
          <a:bodyPr anchor="b" anchorCtr="0">
            <a:normAutofit/>
          </a:bodyPr>
          <a:lstStyle>
            <a:lvl1pPr marL="0" indent="0">
              <a:buNone/>
              <a:defRPr sz="1350" b="1">
                <a:solidFill>
                  <a:schemeClr val="accent3"/>
                </a:solidFill>
                <a:latin typeface="+mj-lt"/>
              </a:defRPr>
            </a:lvl1pPr>
            <a:lvl2pPr marL="342884" indent="0">
              <a:buNone/>
              <a:defRPr sz="1500">
                <a:solidFill>
                  <a:schemeClr val="tx1">
                    <a:tint val="75000"/>
                  </a:schemeClr>
                </a:solidFill>
              </a:defRPr>
            </a:lvl2pPr>
            <a:lvl3pPr marL="685766" indent="0">
              <a:buNone/>
              <a:defRPr sz="1350">
                <a:solidFill>
                  <a:schemeClr val="tx1">
                    <a:tint val="75000"/>
                  </a:schemeClr>
                </a:solidFill>
              </a:defRPr>
            </a:lvl3pPr>
            <a:lvl4pPr marL="1028649" indent="0">
              <a:buNone/>
              <a:defRPr sz="1200">
                <a:solidFill>
                  <a:schemeClr val="tx1">
                    <a:tint val="75000"/>
                  </a:schemeClr>
                </a:solidFill>
              </a:defRPr>
            </a:lvl4pPr>
            <a:lvl5pPr marL="1371532" indent="0">
              <a:buNone/>
              <a:defRPr sz="1200">
                <a:solidFill>
                  <a:schemeClr val="tx1">
                    <a:tint val="75000"/>
                  </a:schemeClr>
                </a:solidFill>
              </a:defRPr>
            </a:lvl5pPr>
            <a:lvl6pPr marL="1714415" indent="0">
              <a:buNone/>
              <a:defRPr sz="1200">
                <a:solidFill>
                  <a:schemeClr val="tx1">
                    <a:tint val="75000"/>
                  </a:schemeClr>
                </a:solidFill>
              </a:defRPr>
            </a:lvl6pPr>
            <a:lvl7pPr marL="2057297" indent="0">
              <a:buNone/>
              <a:defRPr sz="1200">
                <a:solidFill>
                  <a:schemeClr val="tx1">
                    <a:tint val="75000"/>
                  </a:schemeClr>
                </a:solidFill>
              </a:defRPr>
            </a:lvl7pPr>
            <a:lvl8pPr marL="2400180" indent="0">
              <a:buNone/>
              <a:defRPr sz="1200">
                <a:solidFill>
                  <a:schemeClr val="tx1">
                    <a:tint val="75000"/>
                  </a:schemeClr>
                </a:solidFill>
              </a:defRPr>
            </a:lvl8pPr>
            <a:lvl9pPr marL="2743064" indent="0">
              <a:buNone/>
              <a:defRPr sz="1200">
                <a:solidFill>
                  <a:schemeClr val="tx1">
                    <a:tint val="75000"/>
                  </a:schemeClr>
                </a:solidFill>
              </a:defRPr>
            </a:lvl9pPr>
          </a:lstStyle>
          <a:p>
            <a:pPr lvl="0"/>
            <a:r>
              <a:rPr lang="en-US" dirty="0"/>
              <a:t>10%</a:t>
            </a:r>
          </a:p>
        </p:txBody>
      </p:sp>
      <p:sp>
        <p:nvSpPr>
          <p:cNvPr id="33" name="Text Placeholder 26">
            <a:extLst>
              <a:ext uri="{FF2B5EF4-FFF2-40B4-BE49-F238E27FC236}">
                <a16:creationId xmlns:a16="http://schemas.microsoft.com/office/drawing/2014/main" id="{6B5DA211-72E1-4B00-AA61-980CE5A34565}"/>
              </a:ext>
            </a:extLst>
          </p:cNvPr>
          <p:cNvSpPr>
            <a:spLocks noGrp="1"/>
          </p:cNvSpPr>
          <p:nvPr>
            <p:ph type="body" sz="quarter" idx="27" hasCustomPrompt="1"/>
          </p:nvPr>
        </p:nvSpPr>
        <p:spPr>
          <a:xfrm>
            <a:off x="8065932" y="4722784"/>
            <a:ext cx="1597889" cy="365125"/>
          </a:xfrm>
        </p:spPr>
        <p:txBody>
          <a:bodyPr>
            <a:normAutofit/>
          </a:bodyPr>
          <a:lstStyle>
            <a:lvl1pPr marL="0" indent="0">
              <a:spcBef>
                <a:spcPts val="450"/>
              </a:spcBef>
              <a:buClr>
                <a:schemeClr val="accent3"/>
              </a:buClr>
              <a:buNone/>
              <a:defRPr sz="1050" b="1" i="0">
                <a:solidFill>
                  <a:schemeClr val="tx1">
                    <a:lumMod val="65000"/>
                    <a:lumOff val="35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dirty="0"/>
              <a:t>Category Title</a:t>
            </a:r>
          </a:p>
        </p:txBody>
      </p:sp>
      <p:sp>
        <p:nvSpPr>
          <p:cNvPr id="35" name="Text Placeholder 2">
            <a:extLst>
              <a:ext uri="{FF2B5EF4-FFF2-40B4-BE49-F238E27FC236}">
                <a16:creationId xmlns:a16="http://schemas.microsoft.com/office/drawing/2014/main" id="{A7CF7C63-619A-46EE-AF36-FCA26441A064}"/>
              </a:ext>
            </a:extLst>
          </p:cNvPr>
          <p:cNvSpPr>
            <a:spLocks noGrp="1"/>
          </p:cNvSpPr>
          <p:nvPr>
            <p:ph type="body" idx="28" hasCustomPrompt="1"/>
          </p:nvPr>
        </p:nvSpPr>
        <p:spPr>
          <a:xfrm>
            <a:off x="10005420" y="3719431"/>
            <a:ext cx="1597889" cy="365125"/>
          </a:xfrm>
        </p:spPr>
        <p:txBody>
          <a:bodyPr anchor="b" anchorCtr="0">
            <a:normAutofit/>
          </a:bodyPr>
          <a:lstStyle>
            <a:lvl1pPr marL="0" indent="0">
              <a:buNone/>
              <a:defRPr sz="1350" b="1">
                <a:solidFill>
                  <a:schemeClr val="accent3"/>
                </a:solidFill>
                <a:latin typeface="+mj-lt"/>
              </a:defRPr>
            </a:lvl1pPr>
            <a:lvl2pPr marL="342884" indent="0">
              <a:buNone/>
              <a:defRPr sz="1500">
                <a:solidFill>
                  <a:schemeClr val="tx1">
                    <a:tint val="75000"/>
                  </a:schemeClr>
                </a:solidFill>
              </a:defRPr>
            </a:lvl2pPr>
            <a:lvl3pPr marL="685766" indent="0">
              <a:buNone/>
              <a:defRPr sz="1350">
                <a:solidFill>
                  <a:schemeClr val="tx1">
                    <a:tint val="75000"/>
                  </a:schemeClr>
                </a:solidFill>
              </a:defRPr>
            </a:lvl3pPr>
            <a:lvl4pPr marL="1028649" indent="0">
              <a:buNone/>
              <a:defRPr sz="1200">
                <a:solidFill>
                  <a:schemeClr val="tx1">
                    <a:tint val="75000"/>
                  </a:schemeClr>
                </a:solidFill>
              </a:defRPr>
            </a:lvl4pPr>
            <a:lvl5pPr marL="1371532" indent="0">
              <a:buNone/>
              <a:defRPr sz="1200">
                <a:solidFill>
                  <a:schemeClr val="tx1">
                    <a:tint val="75000"/>
                  </a:schemeClr>
                </a:solidFill>
              </a:defRPr>
            </a:lvl5pPr>
            <a:lvl6pPr marL="1714415" indent="0">
              <a:buNone/>
              <a:defRPr sz="1200">
                <a:solidFill>
                  <a:schemeClr val="tx1">
                    <a:tint val="75000"/>
                  </a:schemeClr>
                </a:solidFill>
              </a:defRPr>
            </a:lvl6pPr>
            <a:lvl7pPr marL="2057297" indent="0">
              <a:buNone/>
              <a:defRPr sz="1200">
                <a:solidFill>
                  <a:schemeClr val="tx1">
                    <a:tint val="75000"/>
                  </a:schemeClr>
                </a:solidFill>
              </a:defRPr>
            </a:lvl7pPr>
            <a:lvl8pPr marL="2400180" indent="0">
              <a:buNone/>
              <a:defRPr sz="1200">
                <a:solidFill>
                  <a:schemeClr val="tx1">
                    <a:tint val="75000"/>
                  </a:schemeClr>
                </a:solidFill>
              </a:defRPr>
            </a:lvl8pPr>
            <a:lvl9pPr marL="2743064" indent="0">
              <a:buNone/>
              <a:defRPr sz="1200">
                <a:solidFill>
                  <a:schemeClr val="tx1">
                    <a:tint val="75000"/>
                  </a:schemeClr>
                </a:solidFill>
              </a:defRPr>
            </a:lvl9pPr>
          </a:lstStyle>
          <a:p>
            <a:pPr lvl="0"/>
            <a:r>
              <a:rPr lang="en-US" dirty="0"/>
              <a:t>20%</a:t>
            </a:r>
          </a:p>
        </p:txBody>
      </p:sp>
      <p:sp>
        <p:nvSpPr>
          <p:cNvPr id="36" name="Text Placeholder 26">
            <a:extLst>
              <a:ext uri="{FF2B5EF4-FFF2-40B4-BE49-F238E27FC236}">
                <a16:creationId xmlns:a16="http://schemas.microsoft.com/office/drawing/2014/main" id="{92E0EA61-C10D-4760-B03F-F27BCF1FC24C}"/>
              </a:ext>
            </a:extLst>
          </p:cNvPr>
          <p:cNvSpPr>
            <a:spLocks noGrp="1"/>
          </p:cNvSpPr>
          <p:nvPr>
            <p:ph type="body" sz="quarter" idx="29" hasCustomPrompt="1"/>
          </p:nvPr>
        </p:nvSpPr>
        <p:spPr>
          <a:xfrm>
            <a:off x="10005421" y="3990714"/>
            <a:ext cx="1597889" cy="365125"/>
          </a:xfrm>
        </p:spPr>
        <p:txBody>
          <a:bodyPr>
            <a:normAutofit/>
          </a:bodyPr>
          <a:lstStyle>
            <a:lvl1pPr marL="0" indent="0">
              <a:spcBef>
                <a:spcPts val="450"/>
              </a:spcBef>
              <a:buClr>
                <a:schemeClr val="accent3"/>
              </a:buClr>
              <a:buNone/>
              <a:defRPr sz="1050" b="1" i="0">
                <a:solidFill>
                  <a:schemeClr val="tx1">
                    <a:lumMod val="65000"/>
                    <a:lumOff val="35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dirty="0"/>
              <a:t>Category Title</a:t>
            </a:r>
          </a:p>
        </p:txBody>
      </p:sp>
      <p:sp>
        <p:nvSpPr>
          <p:cNvPr id="38" name="Text Placeholder 2">
            <a:extLst>
              <a:ext uri="{FF2B5EF4-FFF2-40B4-BE49-F238E27FC236}">
                <a16:creationId xmlns:a16="http://schemas.microsoft.com/office/drawing/2014/main" id="{1A3A14FA-D9E9-4000-B30C-14CADBFE48F6}"/>
              </a:ext>
            </a:extLst>
          </p:cNvPr>
          <p:cNvSpPr>
            <a:spLocks noGrp="1"/>
          </p:cNvSpPr>
          <p:nvPr>
            <p:ph type="body" idx="30" hasCustomPrompt="1"/>
          </p:nvPr>
        </p:nvSpPr>
        <p:spPr>
          <a:xfrm>
            <a:off x="10005446" y="4451503"/>
            <a:ext cx="1597889" cy="365125"/>
          </a:xfrm>
        </p:spPr>
        <p:txBody>
          <a:bodyPr anchor="b" anchorCtr="0">
            <a:normAutofit/>
          </a:bodyPr>
          <a:lstStyle>
            <a:lvl1pPr marL="0" indent="0">
              <a:buNone/>
              <a:defRPr sz="1350" b="1">
                <a:solidFill>
                  <a:schemeClr val="accent3"/>
                </a:solidFill>
                <a:latin typeface="+mj-lt"/>
              </a:defRPr>
            </a:lvl1pPr>
            <a:lvl2pPr marL="342884" indent="0">
              <a:buNone/>
              <a:defRPr sz="1500">
                <a:solidFill>
                  <a:schemeClr val="tx1">
                    <a:tint val="75000"/>
                  </a:schemeClr>
                </a:solidFill>
              </a:defRPr>
            </a:lvl2pPr>
            <a:lvl3pPr marL="685766" indent="0">
              <a:buNone/>
              <a:defRPr sz="1350">
                <a:solidFill>
                  <a:schemeClr val="tx1">
                    <a:tint val="75000"/>
                  </a:schemeClr>
                </a:solidFill>
              </a:defRPr>
            </a:lvl3pPr>
            <a:lvl4pPr marL="1028649" indent="0">
              <a:buNone/>
              <a:defRPr sz="1200">
                <a:solidFill>
                  <a:schemeClr val="tx1">
                    <a:tint val="75000"/>
                  </a:schemeClr>
                </a:solidFill>
              </a:defRPr>
            </a:lvl4pPr>
            <a:lvl5pPr marL="1371532" indent="0">
              <a:buNone/>
              <a:defRPr sz="1200">
                <a:solidFill>
                  <a:schemeClr val="tx1">
                    <a:tint val="75000"/>
                  </a:schemeClr>
                </a:solidFill>
              </a:defRPr>
            </a:lvl5pPr>
            <a:lvl6pPr marL="1714415" indent="0">
              <a:buNone/>
              <a:defRPr sz="1200">
                <a:solidFill>
                  <a:schemeClr val="tx1">
                    <a:tint val="75000"/>
                  </a:schemeClr>
                </a:solidFill>
              </a:defRPr>
            </a:lvl6pPr>
            <a:lvl7pPr marL="2057297" indent="0">
              <a:buNone/>
              <a:defRPr sz="1200">
                <a:solidFill>
                  <a:schemeClr val="tx1">
                    <a:tint val="75000"/>
                  </a:schemeClr>
                </a:solidFill>
              </a:defRPr>
            </a:lvl7pPr>
            <a:lvl8pPr marL="2400180" indent="0">
              <a:buNone/>
              <a:defRPr sz="1200">
                <a:solidFill>
                  <a:schemeClr val="tx1">
                    <a:tint val="75000"/>
                  </a:schemeClr>
                </a:solidFill>
              </a:defRPr>
            </a:lvl8pPr>
            <a:lvl9pPr marL="2743064" indent="0">
              <a:buNone/>
              <a:defRPr sz="1200">
                <a:solidFill>
                  <a:schemeClr val="tx1">
                    <a:tint val="75000"/>
                  </a:schemeClr>
                </a:solidFill>
              </a:defRPr>
            </a:lvl9pPr>
          </a:lstStyle>
          <a:p>
            <a:pPr lvl="0"/>
            <a:r>
              <a:rPr lang="en-US" dirty="0"/>
              <a:t>5%</a:t>
            </a:r>
          </a:p>
        </p:txBody>
      </p:sp>
      <p:sp>
        <p:nvSpPr>
          <p:cNvPr id="39" name="Text Placeholder 26">
            <a:extLst>
              <a:ext uri="{FF2B5EF4-FFF2-40B4-BE49-F238E27FC236}">
                <a16:creationId xmlns:a16="http://schemas.microsoft.com/office/drawing/2014/main" id="{0FBCB607-92E0-4206-871B-10CAEB3377B3}"/>
              </a:ext>
            </a:extLst>
          </p:cNvPr>
          <p:cNvSpPr>
            <a:spLocks noGrp="1"/>
          </p:cNvSpPr>
          <p:nvPr>
            <p:ph type="body" sz="quarter" idx="31" hasCustomPrompt="1"/>
          </p:nvPr>
        </p:nvSpPr>
        <p:spPr>
          <a:xfrm>
            <a:off x="10005447" y="4722784"/>
            <a:ext cx="1597889" cy="365125"/>
          </a:xfrm>
        </p:spPr>
        <p:txBody>
          <a:bodyPr>
            <a:normAutofit/>
          </a:bodyPr>
          <a:lstStyle>
            <a:lvl1pPr marL="0" indent="0">
              <a:spcBef>
                <a:spcPts val="450"/>
              </a:spcBef>
              <a:buClr>
                <a:schemeClr val="accent3"/>
              </a:buClr>
              <a:buNone/>
              <a:defRPr sz="1050" b="1" i="0">
                <a:solidFill>
                  <a:schemeClr val="tx1">
                    <a:lumMod val="65000"/>
                    <a:lumOff val="35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dirty="0"/>
              <a:t>Category Title</a:t>
            </a:r>
          </a:p>
        </p:txBody>
      </p:sp>
      <p:sp>
        <p:nvSpPr>
          <p:cNvPr id="19" name="Chart Placeholder 18">
            <a:extLst>
              <a:ext uri="{FF2B5EF4-FFF2-40B4-BE49-F238E27FC236}">
                <a16:creationId xmlns:a16="http://schemas.microsoft.com/office/drawing/2014/main" id="{08CD548A-F4DA-41C7-BC55-620C696D5A6A}"/>
              </a:ext>
            </a:extLst>
          </p:cNvPr>
          <p:cNvSpPr>
            <a:spLocks noGrp="1"/>
          </p:cNvSpPr>
          <p:nvPr>
            <p:ph type="chart" sz="quarter" idx="32"/>
          </p:nvPr>
        </p:nvSpPr>
        <p:spPr>
          <a:xfrm>
            <a:off x="800633" y="1149846"/>
            <a:ext cx="4395259" cy="4365625"/>
          </a:xfrm>
        </p:spPr>
        <p:txBody>
          <a:bodyPr anchor="ctr" anchorCtr="0">
            <a:normAutofit/>
          </a:bodyPr>
          <a:lstStyle>
            <a:lvl1pPr marL="0" indent="0" algn="ctr">
              <a:buNone/>
              <a:defRPr sz="1200">
                <a:solidFill>
                  <a:schemeClr val="tx1">
                    <a:lumMod val="50000"/>
                    <a:lumOff val="50000"/>
                  </a:schemeClr>
                </a:solidFill>
              </a:defRPr>
            </a:lvl1pPr>
          </a:lstStyle>
          <a:p>
            <a:r>
              <a:rPr lang="en-US"/>
              <a:t>Click icon to add chart</a:t>
            </a:r>
            <a:endParaRPr lang="ru-RU" dirty="0"/>
          </a:p>
        </p:txBody>
      </p:sp>
      <p:sp>
        <p:nvSpPr>
          <p:cNvPr id="3" name="Graphic 50">
            <a:extLst>
              <a:ext uri="{FF2B5EF4-FFF2-40B4-BE49-F238E27FC236}">
                <a16:creationId xmlns:a16="http://schemas.microsoft.com/office/drawing/2014/main" id="{33AA43FA-C2DC-406C-BFE6-A2A804112236}"/>
              </a:ext>
            </a:extLst>
          </p:cNvPr>
          <p:cNvSpPr/>
          <p:nvPr/>
        </p:nvSpPr>
        <p:spPr>
          <a:xfrm>
            <a:off x="5731822" y="2267890"/>
            <a:ext cx="3016875" cy="165305"/>
          </a:xfrm>
          <a:custGeom>
            <a:avLst/>
            <a:gdLst>
              <a:gd name="connsiteX0" fmla="*/ 2957222 w 3016875"/>
              <a:gd name="connsiteY0" fmla="*/ 159503 h 165304"/>
              <a:gd name="connsiteX1" fmla="*/ 71329 w 3016875"/>
              <a:gd name="connsiteY1" fmla="*/ 159503 h 165304"/>
              <a:gd name="connsiteX2" fmla="*/ 9059 w 3016875"/>
              <a:gd name="connsiteY2" fmla="*/ 84480 h 165304"/>
              <a:gd name="connsiteX3" fmla="*/ 9059 w 3016875"/>
              <a:gd name="connsiteY3" fmla="*/ 84480 h 165304"/>
              <a:gd name="connsiteX4" fmla="*/ 71329 w 3016875"/>
              <a:gd name="connsiteY4" fmla="*/ 10729 h 165304"/>
              <a:gd name="connsiteX5" fmla="*/ 2956149 w 3016875"/>
              <a:gd name="connsiteY5" fmla="*/ 10729 h 165304"/>
              <a:gd name="connsiteX6" fmla="*/ 3018419 w 3016875"/>
              <a:gd name="connsiteY6" fmla="*/ 84480 h 165304"/>
              <a:gd name="connsiteX7" fmla="*/ 3018419 w 3016875"/>
              <a:gd name="connsiteY7" fmla="*/ 84480 h 165304"/>
              <a:gd name="connsiteX8" fmla="*/ 2957222 w 3016875"/>
              <a:gd name="connsiteY8" fmla="*/ 159503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16875" h="165304">
                <a:moveTo>
                  <a:pt x="2957222" y="159503"/>
                </a:moveTo>
                <a:lnTo>
                  <a:pt x="71329" y="159503"/>
                </a:lnTo>
                <a:cubicBezTo>
                  <a:pt x="36973" y="159503"/>
                  <a:pt x="9059" y="125171"/>
                  <a:pt x="9059" y="84480"/>
                </a:cubicBezTo>
                <a:lnTo>
                  <a:pt x="9059" y="84480"/>
                </a:lnTo>
                <a:cubicBezTo>
                  <a:pt x="9059" y="43790"/>
                  <a:pt x="36973" y="10729"/>
                  <a:pt x="71329" y="10729"/>
                </a:cubicBezTo>
                <a:lnTo>
                  <a:pt x="2956149" y="10729"/>
                </a:lnTo>
                <a:cubicBezTo>
                  <a:pt x="2990505" y="10729"/>
                  <a:pt x="3018419" y="43790"/>
                  <a:pt x="3018419" y="84480"/>
                </a:cubicBezTo>
                <a:lnTo>
                  <a:pt x="3018419" y="84480"/>
                </a:lnTo>
                <a:cubicBezTo>
                  <a:pt x="3019492" y="125171"/>
                  <a:pt x="2991578" y="159503"/>
                  <a:pt x="2957222" y="159503"/>
                </a:cubicBezTo>
                <a:close/>
              </a:path>
            </a:pathLst>
          </a:custGeom>
          <a:gradFill>
            <a:gsLst>
              <a:gs pos="0">
                <a:schemeClr val="accent1"/>
              </a:gs>
              <a:gs pos="100000">
                <a:schemeClr val="accent3"/>
              </a:gs>
            </a:gsLst>
            <a:lin ang="0" scaled="1"/>
          </a:gradFill>
          <a:ln w="10716" cap="flat">
            <a:noFill/>
            <a:prstDash val="solid"/>
            <a:miter/>
          </a:ln>
        </p:spPr>
        <p:txBody>
          <a:bodyPr rtlCol="0" anchor="ctr"/>
          <a:lstStyle/>
          <a:p>
            <a:endParaRPr lang="ru-RU" sz="1350" dirty="0"/>
          </a:p>
        </p:txBody>
      </p:sp>
      <p:pic>
        <p:nvPicPr>
          <p:cNvPr id="28" name="Picture 27">
            <a:extLst>
              <a:ext uri="{FF2B5EF4-FFF2-40B4-BE49-F238E27FC236}">
                <a16:creationId xmlns:a16="http://schemas.microsoft.com/office/drawing/2014/main" id="{04DC6C13-357F-41EE-BAFD-180AE7AA15AF}"/>
              </a:ext>
            </a:extLst>
          </p:cNvPr>
          <p:cNvPicPr>
            <a:picLocks noChangeAspect="1"/>
          </p:cNvPicPr>
          <p:nvPr userDrawn="1"/>
        </p:nvPicPr>
        <p:blipFill>
          <a:blip r:embed="rId2"/>
          <a:stretch>
            <a:fillRect/>
          </a:stretch>
        </p:blipFill>
        <p:spPr>
          <a:xfrm>
            <a:off x="10195152" y="-120396"/>
            <a:ext cx="1767851" cy="1275600"/>
          </a:xfrm>
          <a:prstGeom prst="rect">
            <a:avLst/>
          </a:prstGeom>
        </p:spPr>
      </p:pic>
      <p:pic>
        <p:nvPicPr>
          <p:cNvPr id="31" name="Picture 30">
            <a:extLst>
              <a:ext uri="{FF2B5EF4-FFF2-40B4-BE49-F238E27FC236}">
                <a16:creationId xmlns:a16="http://schemas.microsoft.com/office/drawing/2014/main" id="{C592D834-C21A-4160-A98C-556220C6E3A8}"/>
              </a:ext>
            </a:extLst>
          </p:cNvPr>
          <p:cNvPicPr>
            <a:picLocks noChangeAspect="1"/>
          </p:cNvPicPr>
          <p:nvPr userDrawn="1"/>
        </p:nvPicPr>
        <p:blipFill>
          <a:blip r:embed="rId3"/>
          <a:stretch>
            <a:fillRect/>
          </a:stretch>
        </p:blipFill>
        <p:spPr>
          <a:xfrm>
            <a:off x="390331" y="-84631"/>
            <a:ext cx="1335833" cy="1335833"/>
          </a:xfrm>
          <a:prstGeom prst="rect">
            <a:avLst/>
          </a:prstGeom>
        </p:spPr>
      </p:pic>
    </p:spTree>
    <p:extLst>
      <p:ext uri="{BB962C8B-B14F-4D97-AF65-F5344CB8AC3E}">
        <p14:creationId xmlns:p14="http://schemas.microsoft.com/office/powerpoint/2010/main" val="30409556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sp>
        <p:nvSpPr>
          <p:cNvPr id="52" name="Oval 51">
            <a:extLst>
              <a:ext uri="{FF2B5EF4-FFF2-40B4-BE49-F238E27FC236}">
                <a16:creationId xmlns:a16="http://schemas.microsoft.com/office/drawing/2014/main" id="{F21AF1E2-466C-487E-86AF-CA6FFFCA2720}"/>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dirty="0"/>
          </a:p>
        </p:txBody>
      </p:sp>
      <p:sp>
        <p:nvSpPr>
          <p:cNvPr id="53" name="Graphic 12">
            <a:extLst>
              <a:ext uri="{FF2B5EF4-FFF2-40B4-BE49-F238E27FC236}">
                <a16:creationId xmlns:a16="http://schemas.microsoft.com/office/drawing/2014/main" id="{531F1BC1-79BD-45BA-B27E-7A2C62A65EC9}"/>
              </a:ext>
            </a:extLst>
          </p:cNvPr>
          <p:cNvSpPr/>
          <p:nvPr userDrawn="1"/>
        </p:nvSpPr>
        <p:spPr>
          <a:xfrm>
            <a:off x="11334292" y="5787822"/>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350" dirty="0"/>
          </a:p>
        </p:txBody>
      </p:sp>
      <p:sp>
        <p:nvSpPr>
          <p:cNvPr id="2" name="Title 1">
            <a:extLst>
              <a:ext uri="{FF2B5EF4-FFF2-40B4-BE49-F238E27FC236}">
                <a16:creationId xmlns:a16="http://schemas.microsoft.com/office/drawing/2014/main" id="{81053F33-9837-4E9F-8D29-24A800D841E9}"/>
              </a:ext>
            </a:extLst>
          </p:cNvPr>
          <p:cNvSpPr>
            <a:spLocks noGrp="1"/>
          </p:cNvSpPr>
          <p:nvPr>
            <p:ph type="title" hasCustomPrompt="1"/>
          </p:nvPr>
        </p:nvSpPr>
        <p:spPr>
          <a:xfrm>
            <a:off x="811748" y="2134686"/>
            <a:ext cx="3403308" cy="676275"/>
          </a:xfrm>
        </p:spPr>
        <p:txBody>
          <a:bodyPr anchor="b">
            <a:normAutofit/>
          </a:bodyPr>
          <a:lstStyle>
            <a:lvl1pPr algn="l">
              <a:defRPr sz="3000"/>
            </a:lvl1pPr>
          </a:lstStyle>
          <a:p>
            <a:r>
              <a:rPr lang="en-US" dirty="0"/>
              <a:t>TABLE SLIDE</a:t>
            </a:r>
            <a:endParaRPr lang="ru-RU"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17" name="Text Placeholder 26">
            <a:extLst>
              <a:ext uri="{FF2B5EF4-FFF2-40B4-BE49-F238E27FC236}">
                <a16:creationId xmlns:a16="http://schemas.microsoft.com/office/drawing/2014/main" id="{C990C5BD-BC2C-4822-AA4E-446B77052F23}"/>
              </a:ext>
            </a:extLst>
          </p:cNvPr>
          <p:cNvSpPr>
            <a:spLocks noGrp="1"/>
          </p:cNvSpPr>
          <p:nvPr>
            <p:ph type="body" sz="quarter" idx="16"/>
          </p:nvPr>
        </p:nvSpPr>
        <p:spPr>
          <a:xfrm>
            <a:off x="809406" y="3252275"/>
            <a:ext cx="3396171" cy="1846732"/>
          </a:xfrm>
        </p:spPr>
        <p:txBody>
          <a:bodyPr>
            <a:noAutofit/>
          </a:bodyPr>
          <a:lstStyle>
            <a:lvl1pPr marL="0" indent="0" algn="l">
              <a:buNone/>
              <a:defRPr sz="1350" b="1" i="0"/>
            </a:lvl1pPr>
            <a:lvl2pPr marL="342884" indent="0">
              <a:buNone/>
              <a:defRPr sz="1350" b="1" i="1"/>
            </a:lvl2pPr>
            <a:lvl3pPr marL="685766" indent="0">
              <a:buNone/>
              <a:defRPr sz="1350" b="1" i="1"/>
            </a:lvl3pPr>
            <a:lvl4pPr marL="1028649" indent="0">
              <a:buNone/>
              <a:defRPr sz="1350" b="1" i="1"/>
            </a:lvl4pPr>
            <a:lvl5pPr marL="1371532" indent="0">
              <a:buNone/>
              <a:defRPr sz="1350" b="1" i="1"/>
            </a:lvl5pPr>
          </a:lstStyle>
          <a:p>
            <a:pPr lvl="0"/>
            <a:r>
              <a:rPr lang="en-US"/>
              <a:t>Click to edit Master text styles</a:t>
            </a:r>
          </a:p>
        </p:txBody>
      </p:sp>
      <p:sp>
        <p:nvSpPr>
          <p:cNvPr id="18" name="Table Placeholder 17">
            <a:extLst>
              <a:ext uri="{FF2B5EF4-FFF2-40B4-BE49-F238E27FC236}">
                <a16:creationId xmlns:a16="http://schemas.microsoft.com/office/drawing/2014/main" id="{3AF64257-E00C-4FE5-925B-A78911D1D2B9}"/>
              </a:ext>
            </a:extLst>
          </p:cNvPr>
          <p:cNvSpPr>
            <a:spLocks noGrp="1"/>
          </p:cNvSpPr>
          <p:nvPr>
            <p:ph type="tbl" sz="quarter" idx="17"/>
          </p:nvPr>
        </p:nvSpPr>
        <p:spPr>
          <a:xfrm>
            <a:off x="4724402" y="1493225"/>
            <a:ext cx="6561138" cy="3847135"/>
          </a:xfrm>
        </p:spPr>
        <p:txBody>
          <a:bodyPr anchor="ctr" anchorCtr="0">
            <a:normAutofit/>
          </a:bodyPr>
          <a:lstStyle>
            <a:lvl1pPr marL="0" indent="0" algn="ctr">
              <a:buNone/>
              <a:defRPr sz="1200">
                <a:solidFill>
                  <a:schemeClr val="tx1">
                    <a:lumMod val="50000"/>
                    <a:lumOff val="50000"/>
                  </a:schemeClr>
                </a:solidFill>
              </a:defRPr>
            </a:lvl1pPr>
          </a:lstStyle>
          <a:p>
            <a:r>
              <a:rPr lang="en-US"/>
              <a:t>Click icon to add table</a:t>
            </a:r>
            <a:endParaRPr lang="ru-RU" dirty="0"/>
          </a:p>
        </p:txBody>
      </p:sp>
      <p:sp>
        <p:nvSpPr>
          <p:cNvPr id="3" name="Graphic 54">
            <a:extLst>
              <a:ext uri="{FF2B5EF4-FFF2-40B4-BE49-F238E27FC236}">
                <a16:creationId xmlns:a16="http://schemas.microsoft.com/office/drawing/2014/main" id="{A1820133-6B1B-4297-8A79-2E89B2C7199B}"/>
              </a:ext>
            </a:extLst>
          </p:cNvPr>
          <p:cNvSpPr/>
          <p:nvPr/>
        </p:nvSpPr>
        <p:spPr>
          <a:xfrm>
            <a:off x="895663" y="2912172"/>
            <a:ext cx="2781900" cy="165305"/>
          </a:xfrm>
          <a:custGeom>
            <a:avLst/>
            <a:gdLst>
              <a:gd name="connsiteX0" fmla="*/ 2726257 w 2781900"/>
              <a:gd name="connsiteY0" fmla="*/ 158686 h 165304"/>
              <a:gd name="connsiteX1" fmla="*/ 65137 w 2781900"/>
              <a:gd name="connsiteY1" fmla="*/ 158686 h 165304"/>
              <a:gd name="connsiteX2" fmla="*/ 7717 w 2781900"/>
              <a:gd name="connsiteY2" fmla="*/ 83663 h 165304"/>
              <a:gd name="connsiteX3" fmla="*/ 7717 w 2781900"/>
              <a:gd name="connsiteY3" fmla="*/ 83663 h 165304"/>
              <a:gd name="connsiteX4" fmla="*/ 65137 w 2781900"/>
              <a:gd name="connsiteY4" fmla="*/ 9911 h 165304"/>
              <a:gd name="connsiteX5" fmla="*/ 2725267 w 2781900"/>
              <a:gd name="connsiteY5" fmla="*/ 9911 h 165304"/>
              <a:gd name="connsiteX6" fmla="*/ 2782687 w 2781900"/>
              <a:gd name="connsiteY6" fmla="*/ 83663 h 165304"/>
              <a:gd name="connsiteX7" fmla="*/ 2782687 w 2781900"/>
              <a:gd name="connsiteY7" fmla="*/ 83663 h 165304"/>
              <a:gd name="connsiteX8" fmla="*/ 2726257 w 2781900"/>
              <a:gd name="connsiteY8" fmla="*/ 158686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81900" h="165304">
                <a:moveTo>
                  <a:pt x="2726257" y="158686"/>
                </a:moveTo>
                <a:lnTo>
                  <a:pt x="65137" y="158686"/>
                </a:lnTo>
                <a:cubicBezTo>
                  <a:pt x="33457" y="158686"/>
                  <a:pt x="7717" y="124353"/>
                  <a:pt x="7717" y="83663"/>
                </a:cubicBezTo>
                <a:lnTo>
                  <a:pt x="7717" y="83663"/>
                </a:lnTo>
                <a:cubicBezTo>
                  <a:pt x="7717" y="42972"/>
                  <a:pt x="33457" y="9911"/>
                  <a:pt x="65137" y="9911"/>
                </a:cubicBezTo>
                <a:lnTo>
                  <a:pt x="2725267" y="9911"/>
                </a:lnTo>
                <a:cubicBezTo>
                  <a:pt x="2756947" y="9911"/>
                  <a:pt x="2782687" y="42972"/>
                  <a:pt x="2782687" y="83663"/>
                </a:cubicBezTo>
                <a:lnTo>
                  <a:pt x="2782687" y="83663"/>
                </a:lnTo>
                <a:cubicBezTo>
                  <a:pt x="2783677" y="124353"/>
                  <a:pt x="2757937" y="158686"/>
                  <a:pt x="2726257" y="158686"/>
                </a:cubicBezTo>
                <a:close/>
              </a:path>
            </a:pathLst>
          </a:custGeom>
          <a:gradFill>
            <a:gsLst>
              <a:gs pos="0">
                <a:schemeClr val="accent1"/>
              </a:gs>
              <a:gs pos="100000">
                <a:schemeClr val="accent3"/>
              </a:gs>
            </a:gsLst>
            <a:lin ang="0" scaled="1"/>
          </a:gradFill>
          <a:ln w="9899" cap="flat">
            <a:noFill/>
            <a:prstDash val="solid"/>
            <a:miter/>
          </a:ln>
        </p:spPr>
        <p:txBody>
          <a:bodyPr rtlCol="0" anchor="ctr"/>
          <a:lstStyle/>
          <a:p>
            <a:endParaRPr lang="ru-RU" sz="1350" dirty="0"/>
          </a:p>
        </p:txBody>
      </p:sp>
      <p:pic>
        <p:nvPicPr>
          <p:cNvPr id="12" name="Picture 11">
            <a:extLst>
              <a:ext uri="{FF2B5EF4-FFF2-40B4-BE49-F238E27FC236}">
                <a16:creationId xmlns:a16="http://schemas.microsoft.com/office/drawing/2014/main" id="{64CFC21D-115B-4BE1-82E6-A879E6F5A790}"/>
              </a:ext>
            </a:extLst>
          </p:cNvPr>
          <p:cNvPicPr>
            <a:picLocks noChangeAspect="1"/>
          </p:cNvPicPr>
          <p:nvPr userDrawn="1"/>
        </p:nvPicPr>
        <p:blipFill>
          <a:blip r:embed="rId2"/>
          <a:stretch>
            <a:fillRect/>
          </a:stretch>
        </p:blipFill>
        <p:spPr>
          <a:xfrm>
            <a:off x="10195152" y="-120396"/>
            <a:ext cx="1767851" cy="1275600"/>
          </a:xfrm>
          <a:prstGeom prst="rect">
            <a:avLst/>
          </a:prstGeom>
        </p:spPr>
      </p:pic>
      <p:pic>
        <p:nvPicPr>
          <p:cNvPr id="7" name="Picture 6">
            <a:extLst>
              <a:ext uri="{FF2B5EF4-FFF2-40B4-BE49-F238E27FC236}">
                <a16:creationId xmlns:a16="http://schemas.microsoft.com/office/drawing/2014/main" id="{F4497F03-FBA1-4DCC-B2DD-A2FE997FDE37}"/>
              </a:ext>
            </a:extLst>
          </p:cNvPr>
          <p:cNvPicPr>
            <a:picLocks noChangeAspect="1"/>
          </p:cNvPicPr>
          <p:nvPr userDrawn="1"/>
        </p:nvPicPr>
        <p:blipFill>
          <a:blip r:embed="rId3"/>
          <a:stretch>
            <a:fillRect/>
          </a:stretch>
        </p:blipFill>
        <p:spPr>
          <a:xfrm>
            <a:off x="390331" y="-84631"/>
            <a:ext cx="1335833" cy="1335833"/>
          </a:xfrm>
          <a:prstGeom prst="rect">
            <a:avLst/>
          </a:prstGeom>
        </p:spPr>
      </p:pic>
    </p:spTree>
    <p:extLst>
      <p:ext uri="{BB962C8B-B14F-4D97-AF65-F5344CB8AC3E}">
        <p14:creationId xmlns:p14="http://schemas.microsoft.com/office/powerpoint/2010/main" val="1336220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mage and 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C33623A-58C5-538B-DB3E-20983062EA5D}"/>
              </a:ext>
            </a:extLst>
          </p:cNvPr>
          <p:cNvPicPr>
            <a:picLocks noChangeAspect="1"/>
          </p:cNvPicPr>
          <p:nvPr userDrawn="1"/>
        </p:nvPicPr>
        <p:blipFill>
          <a:blip r:embed="rId2"/>
          <a:stretch>
            <a:fillRect/>
          </a:stretch>
        </p:blipFill>
        <p:spPr>
          <a:xfrm>
            <a:off x="7" y="0"/>
            <a:ext cx="12195046" cy="5424256"/>
          </a:xfrm>
          <a:prstGeom prst="rect">
            <a:avLst/>
          </a:prstGeom>
        </p:spPr>
      </p:pic>
      <p:sp>
        <p:nvSpPr>
          <p:cNvPr id="24" name="Oval 23">
            <a:extLst>
              <a:ext uri="{FF2B5EF4-FFF2-40B4-BE49-F238E27FC236}">
                <a16:creationId xmlns:a16="http://schemas.microsoft.com/office/drawing/2014/main" id="{7F8CA5B8-0BAD-4554-87FE-E0910E6CD5C5}"/>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dirty="0"/>
          </a:p>
        </p:txBody>
      </p:sp>
      <p:sp>
        <p:nvSpPr>
          <p:cNvPr id="25" name="Graphic 12">
            <a:extLst>
              <a:ext uri="{FF2B5EF4-FFF2-40B4-BE49-F238E27FC236}">
                <a16:creationId xmlns:a16="http://schemas.microsoft.com/office/drawing/2014/main" id="{12CBB0CF-5FCC-4507-BD7B-C02386D2A23C}"/>
              </a:ext>
            </a:extLst>
          </p:cNvPr>
          <p:cNvSpPr/>
          <p:nvPr userDrawn="1"/>
        </p:nvSpPr>
        <p:spPr>
          <a:xfrm>
            <a:off x="11334292" y="5787822"/>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350" dirty="0"/>
          </a:p>
        </p:txBody>
      </p:sp>
      <p:sp>
        <p:nvSpPr>
          <p:cNvPr id="7" name="Slide Number Placeholder 6">
            <a:extLst>
              <a:ext uri="{FF2B5EF4-FFF2-40B4-BE49-F238E27FC236}">
                <a16:creationId xmlns:a16="http://schemas.microsoft.com/office/drawing/2014/main" id="{B41517C1-CBB7-46B0-99AA-8512104026B7}"/>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21" name="Text Placeholder 26">
            <a:extLst>
              <a:ext uri="{FF2B5EF4-FFF2-40B4-BE49-F238E27FC236}">
                <a16:creationId xmlns:a16="http://schemas.microsoft.com/office/drawing/2014/main" id="{78B29DA7-7E72-4576-8F68-91B70D11C8FD}"/>
              </a:ext>
            </a:extLst>
          </p:cNvPr>
          <p:cNvSpPr>
            <a:spLocks noGrp="1"/>
          </p:cNvSpPr>
          <p:nvPr>
            <p:ph type="body" sz="quarter" idx="16"/>
          </p:nvPr>
        </p:nvSpPr>
        <p:spPr>
          <a:xfrm>
            <a:off x="2412990" y="5718810"/>
            <a:ext cx="7366027" cy="486384"/>
          </a:xfrm>
        </p:spPr>
        <p:txBody>
          <a:bodyPr>
            <a:noAutofit/>
          </a:bodyPr>
          <a:lstStyle>
            <a:lvl1pPr marL="0" indent="0" algn="ctr">
              <a:buNone/>
              <a:defRPr sz="1350" b="1" i="0"/>
            </a:lvl1pPr>
            <a:lvl2pPr marL="342884" indent="0">
              <a:buNone/>
              <a:defRPr sz="1350" b="1" i="1"/>
            </a:lvl2pPr>
            <a:lvl3pPr marL="685766" indent="0">
              <a:buNone/>
              <a:defRPr sz="1350" b="1" i="1"/>
            </a:lvl3pPr>
            <a:lvl4pPr marL="1028649" indent="0">
              <a:buNone/>
              <a:defRPr sz="1350" b="1" i="1"/>
            </a:lvl4pPr>
            <a:lvl5pPr marL="1371532" indent="0">
              <a:buNone/>
              <a:defRPr sz="1350" b="1" i="1"/>
            </a:lvl5pPr>
          </a:lstStyle>
          <a:p>
            <a:pPr lvl="0"/>
            <a:r>
              <a:rPr lang="en-US"/>
              <a:t>Click to edit Master text styles</a:t>
            </a:r>
          </a:p>
        </p:txBody>
      </p:sp>
      <p:pic>
        <p:nvPicPr>
          <p:cNvPr id="2" name="Picture 1">
            <a:extLst>
              <a:ext uri="{FF2B5EF4-FFF2-40B4-BE49-F238E27FC236}">
                <a16:creationId xmlns:a16="http://schemas.microsoft.com/office/drawing/2014/main" id="{F46F95B6-E7F4-9E4A-78A9-8992E7B64589}"/>
              </a:ext>
            </a:extLst>
          </p:cNvPr>
          <p:cNvPicPr>
            <a:picLocks noChangeAspect="1"/>
          </p:cNvPicPr>
          <p:nvPr userDrawn="1"/>
        </p:nvPicPr>
        <p:blipFill>
          <a:blip r:embed="rId3"/>
          <a:stretch>
            <a:fillRect/>
          </a:stretch>
        </p:blipFill>
        <p:spPr>
          <a:xfrm>
            <a:off x="4178660" y="6394142"/>
            <a:ext cx="3834694" cy="211233"/>
          </a:xfrm>
          <a:prstGeom prst="rect">
            <a:avLst/>
          </a:prstGeom>
        </p:spPr>
      </p:pic>
      <p:pic>
        <p:nvPicPr>
          <p:cNvPr id="10" name="Picture 9">
            <a:extLst>
              <a:ext uri="{FF2B5EF4-FFF2-40B4-BE49-F238E27FC236}">
                <a16:creationId xmlns:a16="http://schemas.microsoft.com/office/drawing/2014/main" id="{B964AC35-DDDD-4069-9C3B-E7B060C5B0E9}"/>
              </a:ext>
            </a:extLst>
          </p:cNvPr>
          <p:cNvPicPr>
            <a:picLocks noChangeAspect="1"/>
          </p:cNvPicPr>
          <p:nvPr userDrawn="1"/>
        </p:nvPicPr>
        <p:blipFill>
          <a:blip r:embed="rId4"/>
          <a:stretch>
            <a:fillRect/>
          </a:stretch>
        </p:blipFill>
        <p:spPr>
          <a:xfrm>
            <a:off x="10195152" y="-120396"/>
            <a:ext cx="1767851" cy="1275600"/>
          </a:xfrm>
          <a:prstGeom prst="rect">
            <a:avLst/>
          </a:prstGeom>
        </p:spPr>
      </p:pic>
      <p:pic>
        <p:nvPicPr>
          <p:cNvPr id="12" name="Picture 11">
            <a:extLst>
              <a:ext uri="{FF2B5EF4-FFF2-40B4-BE49-F238E27FC236}">
                <a16:creationId xmlns:a16="http://schemas.microsoft.com/office/drawing/2014/main" id="{DC293EBC-08E6-47D7-A0B1-DEA50B309016}"/>
              </a:ext>
            </a:extLst>
          </p:cNvPr>
          <p:cNvPicPr>
            <a:picLocks noChangeAspect="1"/>
          </p:cNvPicPr>
          <p:nvPr userDrawn="1"/>
        </p:nvPicPr>
        <p:blipFill>
          <a:blip r:embed="rId5"/>
          <a:stretch>
            <a:fillRect/>
          </a:stretch>
        </p:blipFill>
        <p:spPr>
          <a:xfrm>
            <a:off x="390331" y="-84631"/>
            <a:ext cx="1335833" cy="1335833"/>
          </a:xfrm>
          <a:prstGeom prst="rect">
            <a:avLst/>
          </a:prstGeom>
        </p:spPr>
      </p:pic>
      <p:pic>
        <p:nvPicPr>
          <p:cNvPr id="5" name="Picture 4">
            <a:extLst>
              <a:ext uri="{FF2B5EF4-FFF2-40B4-BE49-F238E27FC236}">
                <a16:creationId xmlns:a16="http://schemas.microsoft.com/office/drawing/2014/main" id="{8F6A4A1F-8BD6-4E23-91AD-E6D99A72F3FB}"/>
              </a:ext>
            </a:extLst>
          </p:cNvPr>
          <p:cNvPicPr>
            <a:picLocks noChangeAspect="1"/>
          </p:cNvPicPr>
          <p:nvPr userDrawn="1"/>
        </p:nvPicPr>
        <p:blipFill>
          <a:blip r:embed="rId6"/>
          <a:stretch>
            <a:fillRect/>
          </a:stretch>
        </p:blipFill>
        <p:spPr>
          <a:xfrm>
            <a:off x="1660849" y="289623"/>
            <a:ext cx="2174033" cy="587323"/>
          </a:xfrm>
          <a:prstGeom prst="rect">
            <a:avLst/>
          </a:prstGeom>
        </p:spPr>
      </p:pic>
    </p:spTree>
    <p:extLst>
      <p:ext uri="{BB962C8B-B14F-4D97-AF65-F5344CB8AC3E}">
        <p14:creationId xmlns:p14="http://schemas.microsoft.com/office/powerpoint/2010/main" val="3310698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Content">
    <p:spTree>
      <p:nvGrpSpPr>
        <p:cNvPr id="1" name=""/>
        <p:cNvGrpSpPr/>
        <p:nvPr/>
      </p:nvGrpSpPr>
      <p:grpSpPr>
        <a:xfrm>
          <a:off x="0" y="0"/>
          <a:ext cx="0" cy="0"/>
          <a:chOff x="0" y="0"/>
          <a:chExt cx="0" cy="0"/>
        </a:xfrm>
      </p:grpSpPr>
      <p:sp>
        <p:nvSpPr>
          <p:cNvPr id="25" name="Oval 24">
            <a:extLst>
              <a:ext uri="{FF2B5EF4-FFF2-40B4-BE49-F238E27FC236}">
                <a16:creationId xmlns:a16="http://schemas.microsoft.com/office/drawing/2014/main" id="{DD823940-1850-4484-BDCE-3D9B898D6787}"/>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dirty="0"/>
          </a:p>
        </p:txBody>
      </p:sp>
      <p:sp>
        <p:nvSpPr>
          <p:cNvPr id="26" name="Graphic 12">
            <a:extLst>
              <a:ext uri="{FF2B5EF4-FFF2-40B4-BE49-F238E27FC236}">
                <a16:creationId xmlns:a16="http://schemas.microsoft.com/office/drawing/2014/main" id="{6FFA8582-48C8-4154-ACF0-5F6412FAAE0C}"/>
              </a:ext>
            </a:extLst>
          </p:cNvPr>
          <p:cNvSpPr/>
          <p:nvPr userDrawn="1"/>
        </p:nvSpPr>
        <p:spPr>
          <a:xfrm>
            <a:off x="11334292" y="5787822"/>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350" dirty="0"/>
          </a:p>
        </p:txBody>
      </p:sp>
      <p:sp>
        <p:nvSpPr>
          <p:cNvPr id="8" name="Media Placeholder 7">
            <a:extLst>
              <a:ext uri="{FF2B5EF4-FFF2-40B4-BE49-F238E27FC236}">
                <a16:creationId xmlns:a16="http://schemas.microsoft.com/office/drawing/2014/main" id="{FBCC61A6-FEB7-4CD2-9686-FB5F1EB66A10}"/>
              </a:ext>
            </a:extLst>
          </p:cNvPr>
          <p:cNvSpPr>
            <a:spLocks noGrp="1"/>
          </p:cNvSpPr>
          <p:nvPr>
            <p:ph type="media" sz="quarter" idx="17"/>
          </p:nvPr>
        </p:nvSpPr>
        <p:spPr>
          <a:xfrm>
            <a:off x="911231" y="908050"/>
            <a:ext cx="10369551" cy="4660900"/>
          </a:xfrm>
        </p:spPr>
        <p:txBody>
          <a:bodyPr anchor="ctr" anchorCtr="0">
            <a:normAutofit/>
          </a:bodyPr>
          <a:lstStyle>
            <a:lvl1pPr marL="0" indent="0" algn="ctr">
              <a:buNone/>
              <a:defRPr sz="1200">
                <a:solidFill>
                  <a:schemeClr val="tx1">
                    <a:lumMod val="50000"/>
                    <a:lumOff val="50000"/>
                  </a:schemeClr>
                </a:solidFill>
              </a:defRPr>
            </a:lvl1pPr>
          </a:lstStyle>
          <a:p>
            <a:r>
              <a:rPr lang="en-US"/>
              <a:t>Click icon to add media</a:t>
            </a:r>
            <a:endParaRPr lang="ru-RU" dirty="0"/>
          </a:p>
        </p:txBody>
      </p:sp>
      <p:sp>
        <p:nvSpPr>
          <p:cNvPr id="7" name="Slide Number Placeholder 6">
            <a:extLst>
              <a:ext uri="{FF2B5EF4-FFF2-40B4-BE49-F238E27FC236}">
                <a16:creationId xmlns:a16="http://schemas.microsoft.com/office/drawing/2014/main" id="{B41517C1-CBB7-46B0-99AA-8512104026B7}"/>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11" name="Freeform: Shape 10">
            <a:extLst>
              <a:ext uri="{FF2B5EF4-FFF2-40B4-BE49-F238E27FC236}">
                <a16:creationId xmlns:a16="http://schemas.microsoft.com/office/drawing/2014/main" id="{B8EAB5B0-43C3-4F9F-98FF-253CBE6C9668}"/>
              </a:ext>
            </a:extLst>
          </p:cNvPr>
          <p:cNvSpPr/>
          <p:nvPr/>
        </p:nvSpPr>
        <p:spPr>
          <a:xfrm>
            <a:off x="8807435" y="2003790"/>
            <a:ext cx="775201" cy="774776"/>
          </a:xfrm>
          <a:custGeom>
            <a:avLst/>
            <a:gdLst>
              <a:gd name="connsiteX0" fmla="*/ 388023 w 774776"/>
              <a:gd name="connsiteY0" fmla="*/ 766520 h 774776"/>
              <a:gd name="connsiteX1" fmla="*/ 9526 w 774776"/>
              <a:gd name="connsiteY1" fmla="*/ 388023 h 774776"/>
              <a:gd name="connsiteX2" fmla="*/ 388023 w 774776"/>
              <a:gd name="connsiteY2" fmla="*/ 9526 h 774776"/>
              <a:gd name="connsiteX3" fmla="*/ 766521 w 774776"/>
              <a:gd name="connsiteY3" fmla="*/ 388023 h 774776"/>
              <a:gd name="connsiteX4" fmla="*/ 388023 w 774776"/>
              <a:gd name="connsiteY4" fmla="*/ 766520 h 774776"/>
              <a:gd name="connsiteX5" fmla="*/ 388023 w 774776"/>
              <a:gd name="connsiteY5" fmla="*/ 48900 h 774776"/>
              <a:gd name="connsiteX6" fmla="*/ 47630 w 774776"/>
              <a:gd name="connsiteY6" fmla="*/ 389293 h 774776"/>
              <a:gd name="connsiteX7" fmla="*/ 388023 w 774776"/>
              <a:gd name="connsiteY7" fmla="*/ 729687 h 774776"/>
              <a:gd name="connsiteX8" fmla="*/ 728417 w 774776"/>
              <a:gd name="connsiteY8" fmla="*/ 389293 h 774776"/>
              <a:gd name="connsiteX9" fmla="*/ 388023 w 774776"/>
              <a:gd name="connsiteY9" fmla="*/ 48900 h 774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74776" h="774776">
                <a:moveTo>
                  <a:pt x="388023" y="766520"/>
                </a:moveTo>
                <a:cubicBezTo>
                  <a:pt x="179723" y="766520"/>
                  <a:pt x="9526" y="596324"/>
                  <a:pt x="9526" y="388023"/>
                </a:cubicBezTo>
                <a:cubicBezTo>
                  <a:pt x="9526" y="179723"/>
                  <a:pt x="179723" y="9526"/>
                  <a:pt x="388023" y="9526"/>
                </a:cubicBezTo>
                <a:cubicBezTo>
                  <a:pt x="596324" y="9526"/>
                  <a:pt x="766521" y="179723"/>
                  <a:pt x="766521" y="388023"/>
                </a:cubicBezTo>
                <a:cubicBezTo>
                  <a:pt x="766521" y="596324"/>
                  <a:pt x="596324" y="766520"/>
                  <a:pt x="388023" y="766520"/>
                </a:cubicBezTo>
                <a:close/>
                <a:moveTo>
                  <a:pt x="388023" y="48900"/>
                </a:moveTo>
                <a:cubicBezTo>
                  <a:pt x="200045" y="48900"/>
                  <a:pt x="47630" y="201315"/>
                  <a:pt x="47630" y="389293"/>
                </a:cubicBezTo>
                <a:cubicBezTo>
                  <a:pt x="47630" y="577272"/>
                  <a:pt x="200045" y="729687"/>
                  <a:pt x="388023" y="729687"/>
                </a:cubicBezTo>
                <a:cubicBezTo>
                  <a:pt x="576002" y="729687"/>
                  <a:pt x="728417" y="577272"/>
                  <a:pt x="728417" y="389293"/>
                </a:cubicBezTo>
                <a:cubicBezTo>
                  <a:pt x="728417" y="201315"/>
                  <a:pt x="576002" y="48900"/>
                  <a:pt x="388023" y="48900"/>
                </a:cubicBezTo>
                <a:close/>
              </a:path>
            </a:pathLst>
          </a:custGeom>
          <a:solidFill>
            <a:schemeClr val="bg1"/>
          </a:solidFill>
          <a:ln w="9525" cap="flat">
            <a:noFill/>
            <a:prstDash val="solid"/>
            <a:miter/>
          </a:ln>
        </p:spPr>
        <p:txBody>
          <a:bodyPr rtlCol="0" anchor="ctr"/>
          <a:lstStyle/>
          <a:p>
            <a:endParaRPr lang="ru-RU" sz="1350" dirty="0"/>
          </a:p>
        </p:txBody>
      </p:sp>
      <p:sp>
        <p:nvSpPr>
          <p:cNvPr id="15" name="Freeform: Shape 14">
            <a:extLst>
              <a:ext uri="{FF2B5EF4-FFF2-40B4-BE49-F238E27FC236}">
                <a16:creationId xmlns:a16="http://schemas.microsoft.com/office/drawing/2014/main" id="{06A97B71-3A84-4844-BDB5-E3F77302BBC0}"/>
              </a:ext>
            </a:extLst>
          </p:cNvPr>
          <p:cNvSpPr/>
          <p:nvPr userDrawn="1"/>
        </p:nvSpPr>
        <p:spPr>
          <a:xfrm>
            <a:off x="9780046" y="430740"/>
            <a:ext cx="2414562" cy="2578354"/>
          </a:xfrm>
          <a:custGeom>
            <a:avLst/>
            <a:gdLst>
              <a:gd name="connsiteX0" fmla="*/ 2412164 w 2413237"/>
              <a:gd name="connsiteY0" fmla="*/ 12701 h 2578354"/>
              <a:gd name="connsiteX1" fmla="*/ 487924 w 2413237"/>
              <a:gd name="connsiteY1" fmla="*/ 962755 h 2578354"/>
              <a:gd name="connsiteX2" fmla="*/ 113238 w 2413237"/>
              <a:gd name="connsiteY2" fmla="*/ 2065224 h 2578354"/>
              <a:gd name="connsiteX3" fmla="*/ 127209 w 2413237"/>
              <a:gd name="connsiteY3" fmla="*/ 2093166 h 2578354"/>
              <a:gd name="connsiteX4" fmla="*/ 1229678 w 2413237"/>
              <a:gd name="connsiteY4" fmla="*/ 2467853 h 2578354"/>
              <a:gd name="connsiteX5" fmla="*/ 2412164 w 2413237"/>
              <a:gd name="connsiteY5" fmla="*/ 1884866 h 2578354"/>
              <a:gd name="connsiteX6" fmla="*/ 2412164 w 2413237"/>
              <a:gd name="connsiteY6" fmla="*/ 12701 h 25783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13237" h="2578354">
                <a:moveTo>
                  <a:pt x="2412164" y="12701"/>
                </a:moveTo>
                <a:lnTo>
                  <a:pt x="487924" y="962755"/>
                </a:lnTo>
                <a:cubicBezTo>
                  <a:pt x="487924" y="962755"/>
                  <a:pt x="-250018" y="1327281"/>
                  <a:pt x="113238" y="2065224"/>
                </a:cubicBezTo>
                <a:lnTo>
                  <a:pt x="127209" y="2093166"/>
                </a:lnTo>
                <a:cubicBezTo>
                  <a:pt x="127209" y="2093166"/>
                  <a:pt x="491735" y="2831109"/>
                  <a:pt x="1229678" y="2467853"/>
                </a:cubicBezTo>
                <a:lnTo>
                  <a:pt x="2412164" y="1884866"/>
                </a:lnTo>
                <a:lnTo>
                  <a:pt x="2412164" y="12701"/>
                </a:lnTo>
                <a:close/>
              </a:path>
            </a:pathLst>
          </a:custGeom>
          <a:solidFill>
            <a:schemeClr val="accent3"/>
          </a:solidFill>
          <a:ln w="12700" cap="flat">
            <a:noFill/>
            <a:prstDash val="solid"/>
            <a:miter/>
          </a:ln>
        </p:spPr>
        <p:txBody>
          <a:bodyPr rtlCol="0" anchor="ctr"/>
          <a:lstStyle/>
          <a:p>
            <a:endParaRPr lang="ru-RU" sz="1350" dirty="0"/>
          </a:p>
        </p:txBody>
      </p:sp>
      <p:sp>
        <p:nvSpPr>
          <p:cNvPr id="16" name="Freeform: Shape 15">
            <a:extLst>
              <a:ext uri="{FF2B5EF4-FFF2-40B4-BE49-F238E27FC236}">
                <a16:creationId xmlns:a16="http://schemas.microsoft.com/office/drawing/2014/main" id="{030939C4-65C9-4508-8EFE-F715B9946844}"/>
              </a:ext>
            </a:extLst>
          </p:cNvPr>
          <p:cNvSpPr/>
          <p:nvPr/>
        </p:nvSpPr>
        <p:spPr>
          <a:xfrm>
            <a:off x="9762780" y="410418"/>
            <a:ext cx="2439978" cy="2616458"/>
          </a:xfrm>
          <a:custGeom>
            <a:avLst/>
            <a:gdLst>
              <a:gd name="connsiteX0" fmla="*/ 2429427 w 2438640"/>
              <a:gd name="connsiteY0" fmla="*/ 1882326 h 2616457"/>
              <a:gd name="connsiteX1" fmla="*/ 1238050 w 2438640"/>
              <a:gd name="connsiteY1" fmla="*/ 2469123 h 2616457"/>
              <a:gd name="connsiteX2" fmla="*/ 431520 w 2438640"/>
              <a:gd name="connsiteY2" fmla="*/ 2420859 h 2616457"/>
              <a:gd name="connsiteX3" fmla="*/ 162253 w 2438640"/>
              <a:gd name="connsiteY3" fmla="*/ 2103327 h 2616457"/>
              <a:gd name="connsiteX4" fmla="*/ 148282 w 2438640"/>
              <a:gd name="connsiteY4" fmla="*/ 2075385 h 2616457"/>
              <a:gd name="connsiteX5" fmla="*/ 196547 w 2438640"/>
              <a:gd name="connsiteY5" fmla="*/ 1268855 h 2616457"/>
              <a:gd name="connsiteX6" fmla="*/ 514078 w 2438640"/>
              <a:gd name="connsiteY6" fmla="*/ 999589 h 2616457"/>
              <a:gd name="connsiteX7" fmla="*/ 2430697 w 2438640"/>
              <a:gd name="connsiteY7" fmla="*/ 54615 h 2616457"/>
              <a:gd name="connsiteX8" fmla="*/ 2430697 w 2438640"/>
              <a:gd name="connsiteY8" fmla="*/ 12701 h 2616457"/>
              <a:gd name="connsiteX9" fmla="*/ 497567 w 2438640"/>
              <a:gd name="connsiteY9" fmla="*/ 965295 h 2616457"/>
              <a:gd name="connsiteX10" fmla="*/ 167334 w 2438640"/>
              <a:gd name="connsiteY10" fmla="*/ 1244723 h 2616457"/>
              <a:gd name="connsiteX11" fmla="*/ 115259 w 2438640"/>
              <a:gd name="connsiteY11" fmla="*/ 2093166 h 2616457"/>
              <a:gd name="connsiteX12" fmla="*/ 129231 w 2438640"/>
              <a:gd name="connsiteY12" fmla="*/ 2121109 h 2616457"/>
              <a:gd name="connsiteX13" fmla="*/ 408658 w 2438640"/>
              <a:gd name="connsiteY13" fmla="*/ 2451342 h 2616457"/>
              <a:gd name="connsiteX14" fmla="*/ 854472 w 2438640"/>
              <a:gd name="connsiteY14" fmla="*/ 2606297 h 2616457"/>
              <a:gd name="connsiteX15" fmla="*/ 1255831 w 2438640"/>
              <a:gd name="connsiteY15" fmla="*/ 2503417 h 2616457"/>
              <a:gd name="connsiteX16" fmla="*/ 2429427 w 2438640"/>
              <a:gd name="connsiteY16" fmla="*/ 1924240 h 2616457"/>
              <a:gd name="connsiteX17" fmla="*/ 2429427 w 2438640"/>
              <a:gd name="connsiteY17" fmla="*/ 1882326 h 2616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438640" h="2616457">
                <a:moveTo>
                  <a:pt x="2429427" y="1882326"/>
                </a:moveTo>
                <a:lnTo>
                  <a:pt x="1238050" y="2469123"/>
                </a:lnTo>
                <a:cubicBezTo>
                  <a:pt x="939570" y="2616458"/>
                  <a:pt x="667763" y="2599946"/>
                  <a:pt x="431520" y="2420859"/>
                </a:cubicBezTo>
                <a:cubicBezTo>
                  <a:pt x="253703" y="2286225"/>
                  <a:pt x="162253" y="2104598"/>
                  <a:pt x="162253" y="2103327"/>
                </a:cubicBezTo>
                <a:lnTo>
                  <a:pt x="148282" y="2075385"/>
                </a:lnTo>
                <a:cubicBezTo>
                  <a:pt x="947" y="1776905"/>
                  <a:pt x="17459" y="1505098"/>
                  <a:pt x="196547" y="1268855"/>
                </a:cubicBezTo>
                <a:cubicBezTo>
                  <a:pt x="331180" y="1091038"/>
                  <a:pt x="511538" y="1000859"/>
                  <a:pt x="514078" y="999589"/>
                </a:cubicBezTo>
                <a:lnTo>
                  <a:pt x="2430697" y="54615"/>
                </a:lnTo>
                <a:lnTo>
                  <a:pt x="2430697" y="12701"/>
                </a:lnTo>
                <a:lnTo>
                  <a:pt x="497567" y="965295"/>
                </a:lnTo>
                <a:cubicBezTo>
                  <a:pt x="489946" y="969106"/>
                  <a:pt x="307048" y="1060555"/>
                  <a:pt x="167334" y="1244723"/>
                </a:cubicBezTo>
                <a:cubicBezTo>
                  <a:pt x="37781" y="1416190"/>
                  <a:pt x="-77800" y="1701968"/>
                  <a:pt x="115259" y="2093166"/>
                </a:cubicBezTo>
                <a:lnTo>
                  <a:pt x="129231" y="2121109"/>
                </a:lnTo>
                <a:cubicBezTo>
                  <a:pt x="133041" y="2128730"/>
                  <a:pt x="224490" y="2311628"/>
                  <a:pt x="408658" y="2451342"/>
                </a:cubicBezTo>
                <a:cubicBezTo>
                  <a:pt x="514078" y="2531359"/>
                  <a:pt x="663953" y="2606297"/>
                  <a:pt x="854472" y="2606297"/>
                </a:cubicBezTo>
                <a:cubicBezTo>
                  <a:pt x="972593" y="2606297"/>
                  <a:pt x="1107227" y="2577084"/>
                  <a:pt x="1255831" y="2503417"/>
                </a:cubicBezTo>
                <a:lnTo>
                  <a:pt x="2429427" y="1924240"/>
                </a:lnTo>
                <a:lnTo>
                  <a:pt x="2429427" y="1882326"/>
                </a:lnTo>
                <a:close/>
              </a:path>
            </a:pathLst>
          </a:custGeom>
          <a:solidFill>
            <a:schemeClr val="bg1"/>
          </a:solidFill>
          <a:ln w="12700" cap="flat">
            <a:noFill/>
            <a:prstDash val="solid"/>
            <a:miter/>
          </a:ln>
        </p:spPr>
        <p:txBody>
          <a:bodyPr rtlCol="0" anchor="ctr"/>
          <a:lstStyle/>
          <a:p>
            <a:endParaRPr lang="ru-RU" sz="1350" dirty="0"/>
          </a:p>
        </p:txBody>
      </p:sp>
      <p:sp>
        <p:nvSpPr>
          <p:cNvPr id="18" name="Freeform: Shape 17">
            <a:extLst>
              <a:ext uri="{FF2B5EF4-FFF2-40B4-BE49-F238E27FC236}">
                <a16:creationId xmlns:a16="http://schemas.microsoft.com/office/drawing/2014/main" id="{3F8008CE-2F0A-4568-9C4A-C347A4880513}"/>
              </a:ext>
            </a:extLst>
          </p:cNvPr>
          <p:cNvSpPr/>
          <p:nvPr userDrawn="1"/>
        </p:nvSpPr>
        <p:spPr>
          <a:xfrm>
            <a:off x="7327563" y="-16344"/>
            <a:ext cx="4867247" cy="2298926"/>
          </a:xfrm>
          <a:custGeom>
            <a:avLst/>
            <a:gdLst>
              <a:gd name="connsiteX0" fmla="*/ 4863309 w 4864578"/>
              <a:gd name="connsiteY0" fmla="*/ 195599 h 2298926"/>
              <a:gd name="connsiteX1" fmla="*/ 857334 w 4864578"/>
              <a:gd name="connsiteY1" fmla="*/ 2170644 h 2298926"/>
              <a:gd name="connsiteX2" fmla="*/ 292129 w 4864578"/>
              <a:gd name="connsiteY2" fmla="*/ 2164293 h 2298926"/>
              <a:gd name="connsiteX3" fmla="*/ 113041 w 4864578"/>
              <a:gd name="connsiteY3" fmla="*/ 1964884 h 2298926"/>
              <a:gd name="connsiteX4" fmla="*/ 104150 w 4864578"/>
              <a:gd name="connsiteY4" fmla="*/ 1947102 h 2298926"/>
              <a:gd name="connsiteX5" fmla="*/ 162577 w 4864578"/>
              <a:gd name="connsiteY5" fmla="*/ 1418730 h 2298926"/>
              <a:gd name="connsiteX6" fmla="*/ 395009 w 4864578"/>
              <a:gd name="connsiteY6" fmla="*/ 1230751 h 2298926"/>
              <a:gd name="connsiteX7" fmla="*/ 395009 w 4864578"/>
              <a:gd name="connsiteY7" fmla="*/ 1230751 h 2298926"/>
              <a:gd name="connsiteX8" fmla="*/ 2865403 w 4864578"/>
              <a:gd name="connsiteY8" fmla="*/ 12701 h 2298926"/>
              <a:gd name="connsiteX9" fmla="*/ 2779034 w 4864578"/>
              <a:gd name="connsiteY9" fmla="*/ 12701 h 2298926"/>
              <a:gd name="connsiteX10" fmla="*/ 377227 w 4864578"/>
              <a:gd name="connsiteY10" fmla="*/ 1197728 h 2298926"/>
              <a:gd name="connsiteX11" fmla="*/ 133363 w 4864578"/>
              <a:gd name="connsiteY11" fmla="*/ 1394597 h 2298926"/>
              <a:gd name="connsiteX12" fmla="*/ 12701 w 4864578"/>
              <a:gd name="connsiteY12" fmla="*/ 1660054 h 2298926"/>
              <a:gd name="connsiteX13" fmla="*/ 12701 w 4864578"/>
              <a:gd name="connsiteY13" fmla="*/ 1780715 h 2298926"/>
              <a:gd name="connsiteX14" fmla="*/ 69857 w 4864578"/>
              <a:gd name="connsiteY14" fmla="*/ 1964884 h 2298926"/>
              <a:gd name="connsiteX15" fmla="*/ 78748 w 4864578"/>
              <a:gd name="connsiteY15" fmla="*/ 1982665 h 2298926"/>
              <a:gd name="connsiteX16" fmla="*/ 269267 w 4864578"/>
              <a:gd name="connsiteY16" fmla="*/ 2196046 h 2298926"/>
              <a:gd name="connsiteX17" fmla="*/ 560126 w 4864578"/>
              <a:gd name="connsiteY17" fmla="*/ 2286225 h 2298926"/>
              <a:gd name="connsiteX18" fmla="*/ 873847 w 4864578"/>
              <a:gd name="connsiteY18" fmla="*/ 2204937 h 2298926"/>
              <a:gd name="connsiteX19" fmla="*/ 4863309 w 4864578"/>
              <a:gd name="connsiteY19" fmla="*/ 237513 h 2298926"/>
              <a:gd name="connsiteX20" fmla="*/ 4863309 w 4864578"/>
              <a:gd name="connsiteY20" fmla="*/ 195599 h 2298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864578" h="2298926">
                <a:moveTo>
                  <a:pt x="4863309" y="195599"/>
                </a:moveTo>
                <a:lnTo>
                  <a:pt x="857334" y="2170644"/>
                </a:lnTo>
                <a:cubicBezTo>
                  <a:pt x="642684" y="2276064"/>
                  <a:pt x="453435" y="2274794"/>
                  <a:pt x="292129" y="2164293"/>
                </a:cubicBezTo>
                <a:cubicBezTo>
                  <a:pt x="171467" y="2081735"/>
                  <a:pt x="113041" y="1966154"/>
                  <a:pt x="113041" y="1964884"/>
                </a:cubicBezTo>
                <a:lnTo>
                  <a:pt x="104150" y="1947102"/>
                </a:lnTo>
                <a:cubicBezTo>
                  <a:pt x="10162" y="1756583"/>
                  <a:pt x="29213" y="1578766"/>
                  <a:pt x="162577" y="1418730"/>
                </a:cubicBezTo>
                <a:cubicBezTo>
                  <a:pt x="262916" y="1296798"/>
                  <a:pt x="393739" y="1232021"/>
                  <a:pt x="395009" y="1230751"/>
                </a:cubicBezTo>
                <a:lnTo>
                  <a:pt x="395009" y="1230751"/>
                </a:lnTo>
                <a:lnTo>
                  <a:pt x="2865403" y="12701"/>
                </a:lnTo>
                <a:lnTo>
                  <a:pt x="2779034" y="12701"/>
                </a:lnTo>
                <a:lnTo>
                  <a:pt x="377227" y="1197728"/>
                </a:lnTo>
                <a:cubicBezTo>
                  <a:pt x="372147" y="1200268"/>
                  <a:pt x="238784" y="1266315"/>
                  <a:pt x="133363" y="1394597"/>
                </a:cubicBezTo>
                <a:cubicBezTo>
                  <a:pt x="78748" y="1460644"/>
                  <a:pt x="26673" y="1549553"/>
                  <a:pt x="12701" y="1660054"/>
                </a:cubicBezTo>
                <a:lnTo>
                  <a:pt x="12701" y="1780715"/>
                </a:lnTo>
                <a:cubicBezTo>
                  <a:pt x="20322" y="1837871"/>
                  <a:pt x="38104" y="1900107"/>
                  <a:pt x="69857" y="1964884"/>
                </a:cubicBezTo>
                <a:lnTo>
                  <a:pt x="78748" y="1982665"/>
                </a:lnTo>
                <a:cubicBezTo>
                  <a:pt x="81288" y="1987746"/>
                  <a:pt x="140984" y="2107138"/>
                  <a:pt x="269267" y="2196046"/>
                </a:cubicBezTo>
                <a:cubicBezTo>
                  <a:pt x="337854" y="2243041"/>
                  <a:pt x="435654" y="2286225"/>
                  <a:pt x="560126" y="2286225"/>
                </a:cubicBezTo>
                <a:cubicBezTo>
                  <a:pt x="650304" y="2286225"/>
                  <a:pt x="754455" y="2264633"/>
                  <a:pt x="873847" y="2204937"/>
                </a:cubicBezTo>
                <a:lnTo>
                  <a:pt x="4863309" y="237513"/>
                </a:lnTo>
                <a:lnTo>
                  <a:pt x="4863309" y="195599"/>
                </a:lnTo>
                <a:close/>
              </a:path>
            </a:pathLst>
          </a:custGeom>
          <a:solidFill>
            <a:schemeClr val="bg1"/>
          </a:solidFill>
          <a:ln w="12700" cap="flat">
            <a:noFill/>
            <a:prstDash val="solid"/>
            <a:miter/>
          </a:ln>
        </p:spPr>
        <p:txBody>
          <a:bodyPr rtlCol="0" anchor="ctr"/>
          <a:lstStyle/>
          <a:p>
            <a:endParaRPr lang="ru-RU" sz="1350" dirty="0"/>
          </a:p>
        </p:txBody>
      </p:sp>
      <p:sp>
        <p:nvSpPr>
          <p:cNvPr id="19" name="Title 2">
            <a:extLst>
              <a:ext uri="{FF2B5EF4-FFF2-40B4-BE49-F238E27FC236}">
                <a16:creationId xmlns:a16="http://schemas.microsoft.com/office/drawing/2014/main" id="{3A926948-B9C1-4E84-AF0F-40965A132C47}"/>
              </a:ext>
            </a:extLst>
          </p:cNvPr>
          <p:cNvSpPr>
            <a:spLocks noGrp="1"/>
          </p:cNvSpPr>
          <p:nvPr>
            <p:ph type="title"/>
          </p:nvPr>
        </p:nvSpPr>
        <p:spPr>
          <a:xfrm>
            <a:off x="2412990" y="5707156"/>
            <a:ext cx="7366027" cy="853993"/>
          </a:xfrm>
        </p:spPr>
        <p:txBody>
          <a:bodyPr anchor="t" anchorCtr="0">
            <a:normAutofit/>
          </a:bodyPr>
          <a:lstStyle>
            <a:lvl1pPr marL="0" indent="0" algn="ctr">
              <a:buFont typeface="Arial" panose="020B0604020202020204" pitchFamily="34" charset="0"/>
              <a:buNone/>
              <a:defRPr sz="1350">
                <a:solidFill>
                  <a:schemeClr val="accent1"/>
                </a:solidFill>
                <a:latin typeface="+mn-lt"/>
              </a:defRPr>
            </a:lvl1pPr>
          </a:lstStyle>
          <a:p>
            <a:r>
              <a:rPr lang="en-US"/>
              <a:t>Click to edit Master title style</a:t>
            </a:r>
            <a:endParaRPr lang="ru-RU"/>
          </a:p>
        </p:txBody>
      </p:sp>
      <p:grpSp>
        <p:nvGrpSpPr>
          <p:cNvPr id="10" name="Group 9">
            <a:extLst>
              <a:ext uri="{FF2B5EF4-FFF2-40B4-BE49-F238E27FC236}">
                <a16:creationId xmlns:a16="http://schemas.microsoft.com/office/drawing/2014/main" id="{223A17C7-5A8B-4D9D-AC8A-2486018F3FB8}"/>
              </a:ext>
            </a:extLst>
          </p:cNvPr>
          <p:cNvGrpSpPr/>
          <p:nvPr userDrawn="1"/>
        </p:nvGrpSpPr>
        <p:grpSpPr>
          <a:xfrm>
            <a:off x="-18799" y="2319272"/>
            <a:ext cx="2884236" cy="2824836"/>
            <a:chOff x="-18799" y="2319272"/>
            <a:chExt cx="2884236" cy="2824836"/>
          </a:xfrm>
        </p:grpSpPr>
        <p:sp>
          <p:nvSpPr>
            <p:cNvPr id="3" name="Freeform: Shape 2">
              <a:extLst>
                <a:ext uri="{FF2B5EF4-FFF2-40B4-BE49-F238E27FC236}">
                  <a16:creationId xmlns:a16="http://schemas.microsoft.com/office/drawing/2014/main" id="{C42001FF-B76E-4445-BDE5-6BFAD41EBBD4}"/>
                </a:ext>
              </a:extLst>
            </p:cNvPr>
            <p:cNvSpPr/>
            <p:nvPr/>
          </p:nvSpPr>
          <p:spPr>
            <a:xfrm>
              <a:off x="-18799" y="2336694"/>
              <a:ext cx="2871530" cy="2299765"/>
            </a:xfrm>
            <a:custGeom>
              <a:avLst/>
              <a:gdLst>
                <a:gd name="connsiteX0" fmla="*/ 2796565 w 2871529"/>
                <a:gd name="connsiteY0" fmla="*/ 306465 h 2299764"/>
                <a:gd name="connsiteX1" fmla="*/ 2026589 w 2871529"/>
                <a:gd name="connsiteY1" fmla="*/ 91735 h 2299764"/>
                <a:gd name="connsiteX2" fmla="*/ 12706 w 2871529"/>
                <a:gd name="connsiteY2" fmla="*/ 1085336 h 2299764"/>
                <a:gd name="connsiteX3" fmla="*/ 12706 w 2871529"/>
                <a:gd name="connsiteY3" fmla="*/ 2296206 h 2299764"/>
                <a:gd name="connsiteX4" fmla="*/ 2506871 w 2871529"/>
                <a:gd name="connsiteY4" fmla="*/ 1066277 h 2299764"/>
                <a:gd name="connsiteX5" fmla="*/ 2805459 w 2871529"/>
                <a:gd name="connsiteY5" fmla="*/ 324253 h 2299764"/>
                <a:gd name="connsiteX6" fmla="*/ 2796565 w 2871529"/>
                <a:gd name="connsiteY6" fmla="*/ 306465 h 2299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71529" h="2299764">
                  <a:moveTo>
                    <a:pt x="2796565" y="306465"/>
                  </a:moveTo>
                  <a:cubicBezTo>
                    <a:pt x="2796565" y="306465"/>
                    <a:pt x="2561507" y="-171276"/>
                    <a:pt x="2026589" y="91735"/>
                  </a:cubicBezTo>
                  <a:lnTo>
                    <a:pt x="12706" y="1085336"/>
                  </a:lnTo>
                  <a:lnTo>
                    <a:pt x="12706" y="2296206"/>
                  </a:lnTo>
                  <a:lnTo>
                    <a:pt x="2506871" y="1066277"/>
                  </a:lnTo>
                  <a:cubicBezTo>
                    <a:pt x="2506871" y="1066277"/>
                    <a:pt x="3041789" y="801994"/>
                    <a:pt x="2805459" y="324253"/>
                  </a:cubicBezTo>
                  <a:lnTo>
                    <a:pt x="2796565" y="306465"/>
                  </a:lnTo>
                  <a:close/>
                </a:path>
              </a:pathLst>
            </a:custGeom>
            <a:solidFill>
              <a:schemeClr val="accent3"/>
            </a:solidFill>
            <a:ln w="12700" cap="flat">
              <a:noFill/>
              <a:prstDash val="solid"/>
              <a:miter/>
            </a:ln>
          </p:spPr>
          <p:txBody>
            <a:bodyPr rtlCol="0" anchor="ctr"/>
            <a:lstStyle/>
            <a:p>
              <a:endParaRPr lang="ru-RU" sz="1350"/>
            </a:p>
          </p:txBody>
        </p:sp>
        <p:sp>
          <p:nvSpPr>
            <p:cNvPr id="4" name="Freeform: Shape 3">
              <a:extLst>
                <a:ext uri="{FF2B5EF4-FFF2-40B4-BE49-F238E27FC236}">
                  <a16:creationId xmlns:a16="http://schemas.microsoft.com/office/drawing/2014/main" id="{55EB89C3-8B52-4763-9DB2-C51CC8AF377C}"/>
                </a:ext>
              </a:extLst>
            </p:cNvPr>
            <p:cNvSpPr/>
            <p:nvPr/>
          </p:nvSpPr>
          <p:spPr>
            <a:xfrm>
              <a:off x="-18799" y="2319272"/>
              <a:ext cx="2884236" cy="2337882"/>
            </a:xfrm>
            <a:custGeom>
              <a:avLst/>
              <a:gdLst>
                <a:gd name="connsiteX0" fmla="*/ 2871530 w 2884235"/>
                <a:gd name="connsiteY0" fmla="*/ 466193 h 2337882"/>
                <a:gd name="connsiteX1" fmla="*/ 2823248 w 2884235"/>
                <a:gd name="connsiteY1" fmla="*/ 334052 h 2337882"/>
                <a:gd name="connsiteX2" fmla="*/ 2814354 w 2884235"/>
                <a:gd name="connsiteY2" fmla="*/ 316263 h 2337882"/>
                <a:gd name="connsiteX3" fmla="*/ 2018965 w 2884235"/>
                <a:gd name="connsiteY3" fmla="*/ 93910 h 2337882"/>
                <a:gd name="connsiteX4" fmla="*/ 12706 w 2884235"/>
                <a:gd name="connsiteY4" fmla="*/ 1081158 h 2337882"/>
                <a:gd name="connsiteX5" fmla="*/ 12706 w 2884235"/>
                <a:gd name="connsiteY5" fmla="*/ 1123087 h 2337882"/>
                <a:gd name="connsiteX6" fmla="*/ 2035483 w 2884235"/>
                <a:gd name="connsiteY6" fmla="*/ 126946 h 2337882"/>
                <a:gd name="connsiteX7" fmla="*/ 2600895 w 2884235"/>
                <a:gd name="connsiteY7" fmla="*/ 133299 h 2337882"/>
                <a:gd name="connsiteX8" fmla="*/ 2780048 w 2884235"/>
                <a:gd name="connsiteY8" fmla="*/ 332781 h 2337882"/>
                <a:gd name="connsiteX9" fmla="*/ 2788942 w 2884235"/>
                <a:gd name="connsiteY9" fmla="*/ 350569 h 2337882"/>
                <a:gd name="connsiteX10" fmla="*/ 2730495 w 2884235"/>
                <a:gd name="connsiteY10" fmla="*/ 879134 h 2337882"/>
                <a:gd name="connsiteX11" fmla="*/ 2497977 w 2884235"/>
                <a:gd name="connsiteY11" fmla="*/ 1065911 h 2337882"/>
                <a:gd name="connsiteX12" fmla="*/ 12706 w 2884235"/>
                <a:gd name="connsiteY12" fmla="*/ 2292028 h 2337882"/>
                <a:gd name="connsiteX13" fmla="*/ 12706 w 2884235"/>
                <a:gd name="connsiteY13" fmla="*/ 2333958 h 2337882"/>
                <a:gd name="connsiteX14" fmla="*/ 2515765 w 2884235"/>
                <a:gd name="connsiteY14" fmla="*/ 1100216 h 2337882"/>
                <a:gd name="connsiteX15" fmla="*/ 2871530 w 2884235"/>
                <a:gd name="connsiteY15" fmla="*/ 687275 h 2337882"/>
                <a:gd name="connsiteX16" fmla="*/ 2871530 w 2884235"/>
                <a:gd name="connsiteY16" fmla="*/ 466193 h 2337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84235" h="2337882">
                  <a:moveTo>
                    <a:pt x="2871530" y="466193"/>
                  </a:moveTo>
                  <a:cubicBezTo>
                    <a:pt x="2861365" y="424263"/>
                    <a:pt x="2846118" y="379793"/>
                    <a:pt x="2823248" y="334052"/>
                  </a:cubicBezTo>
                  <a:lnTo>
                    <a:pt x="2814354" y="316263"/>
                  </a:lnTo>
                  <a:cubicBezTo>
                    <a:pt x="2811812" y="311181"/>
                    <a:pt x="2564048" y="-175454"/>
                    <a:pt x="2018965" y="93910"/>
                  </a:cubicBezTo>
                  <a:lnTo>
                    <a:pt x="12706" y="1081158"/>
                  </a:lnTo>
                  <a:lnTo>
                    <a:pt x="12706" y="1123087"/>
                  </a:lnTo>
                  <a:lnTo>
                    <a:pt x="2035483" y="126946"/>
                  </a:lnTo>
                  <a:cubicBezTo>
                    <a:pt x="2250212" y="21487"/>
                    <a:pt x="2439530" y="22758"/>
                    <a:pt x="2600895" y="133299"/>
                  </a:cubicBezTo>
                  <a:cubicBezTo>
                    <a:pt x="2721601" y="215887"/>
                    <a:pt x="2780048" y="331511"/>
                    <a:pt x="2780048" y="332781"/>
                  </a:cubicBezTo>
                  <a:lnTo>
                    <a:pt x="2788942" y="350569"/>
                  </a:lnTo>
                  <a:cubicBezTo>
                    <a:pt x="2882965" y="541158"/>
                    <a:pt x="2863906" y="719040"/>
                    <a:pt x="2730495" y="879134"/>
                  </a:cubicBezTo>
                  <a:cubicBezTo>
                    <a:pt x="2630118" y="999840"/>
                    <a:pt x="2500518" y="1065911"/>
                    <a:pt x="2497977" y="1065911"/>
                  </a:cubicBezTo>
                  <a:lnTo>
                    <a:pt x="12706" y="2292028"/>
                  </a:lnTo>
                  <a:lnTo>
                    <a:pt x="12706" y="2333958"/>
                  </a:lnTo>
                  <a:lnTo>
                    <a:pt x="2515765" y="1100216"/>
                  </a:lnTo>
                  <a:cubicBezTo>
                    <a:pt x="2519577" y="1097675"/>
                    <a:pt x="2806730" y="952828"/>
                    <a:pt x="2871530" y="687275"/>
                  </a:cubicBezTo>
                  <a:lnTo>
                    <a:pt x="2871530" y="466193"/>
                  </a:lnTo>
                  <a:close/>
                </a:path>
              </a:pathLst>
            </a:custGeom>
            <a:solidFill>
              <a:schemeClr val="bg1"/>
            </a:solidFill>
            <a:ln w="12700" cap="flat">
              <a:noFill/>
              <a:prstDash val="solid"/>
              <a:miter/>
            </a:ln>
          </p:spPr>
          <p:txBody>
            <a:bodyPr rtlCol="0" anchor="ctr"/>
            <a:lstStyle/>
            <a:p>
              <a:endParaRPr lang="ru-RU" sz="1350"/>
            </a:p>
          </p:txBody>
        </p:sp>
        <p:sp>
          <p:nvSpPr>
            <p:cNvPr id="5" name="Freeform: Shape 4">
              <a:extLst>
                <a:ext uri="{FF2B5EF4-FFF2-40B4-BE49-F238E27FC236}">
                  <a16:creationId xmlns:a16="http://schemas.microsoft.com/office/drawing/2014/main" id="{8F230BC5-B028-4266-A395-BFB56DFDC484}"/>
                </a:ext>
              </a:extLst>
            </p:cNvPr>
            <p:cNvSpPr/>
            <p:nvPr/>
          </p:nvSpPr>
          <p:spPr>
            <a:xfrm>
              <a:off x="-18799" y="3968979"/>
              <a:ext cx="1766118" cy="1156235"/>
            </a:xfrm>
            <a:custGeom>
              <a:avLst/>
              <a:gdLst>
                <a:gd name="connsiteX0" fmla="*/ 1735624 w 1766117"/>
                <a:gd name="connsiteY0" fmla="*/ 98509 h 1156235"/>
                <a:gd name="connsiteX1" fmla="*/ 1437036 w 1766117"/>
                <a:gd name="connsiteY1" fmla="*/ 51497 h 1156235"/>
                <a:gd name="connsiteX2" fmla="*/ 12706 w 1766117"/>
                <a:gd name="connsiteY2" fmla="*/ 754133 h 1156235"/>
                <a:gd name="connsiteX3" fmla="*/ 12706 w 1766117"/>
                <a:gd name="connsiteY3" fmla="*/ 1149286 h 1156235"/>
                <a:gd name="connsiteX4" fmla="*/ 1594589 w 1766117"/>
                <a:gd name="connsiteY4" fmla="*/ 369144 h 1156235"/>
                <a:gd name="connsiteX5" fmla="*/ 1739436 w 1766117"/>
                <a:gd name="connsiteY5" fmla="*/ 103592 h 1156235"/>
                <a:gd name="connsiteX6" fmla="*/ 1735624 w 1766117"/>
                <a:gd name="connsiteY6" fmla="*/ 98509 h 1156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6117" h="1156235">
                  <a:moveTo>
                    <a:pt x="1735624" y="98509"/>
                  </a:moveTo>
                  <a:cubicBezTo>
                    <a:pt x="1735624" y="98509"/>
                    <a:pt x="1658118" y="-57773"/>
                    <a:pt x="1437036" y="51497"/>
                  </a:cubicBezTo>
                  <a:lnTo>
                    <a:pt x="12706" y="754133"/>
                  </a:lnTo>
                  <a:lnTo>
                    <a:pt x="12706" y="1149286"/>
                  </a:lnTo>
                  <a:lnTo>
                    <a:pt x="1594589" y="369144"/>
                  </a:lnTo>
                  <a:cubicBezTo>
                    <a:pt x="1594589" y="369144"/>
                    <a:pt x="1815671" y="259874"/>
                    <a:pt x="1739436" y="103592"/>
                  </a:cubicBezTo>
                  <a:lnTo>
                    <a:pt x="1735624" y="98509"/>
                  </a:lnTo>
                  <a:close/>
                </a:path>
              </a:pathLst>
            </a:custGeom>
            <a:solidFill>
              <a:schemeClr val="accent1"/>
            </a:solidFill>
            <a:ln w="12700" cap="flat">
              <a:noFill/>
              <a:prstDash val="solid"/>
              <a:miter/>
            </a:ln>
          </p:spPr>
          <p:txBody>
            <a:bodyPr rtlCol="0" anchor="ctr"/>
            <a:lstStyle/>
            <a:p>
              <a:endParaRPr lang="ru-RU" sz="1350"/>
            </a:p>
          </p:txBody>
        </p:sp>
        <p:sp>
          <p:nvSpPr>
            <p:cNvPr id="9" name="Freeform: Shape 8">
              <a:extLst>
                <a:ext uri="{FF2B5EF4-FFF2-40B4-BE49-F238E27FC236}">
                  <a16:creationId xmlns:a16="http://schemas.microsoft.com/office/drawing/2014/main" id="{5A52C234-DC7D-488B-8975-61485991A4A8}"/>
                </a:ext>
              </a:extLst>
            </p:cNvPr>
            <p:cNvSpPr/>
            <p:nvPr/>
          </p:nvSpPr>
          <p:spPr>
            <a:xfrm>
              <a:off x="-18799" y="3949755"/>
              <a:ext cx="1778824" cy="1194353"/>
            </a:xfrm>
            <a:custGeom>
              <a:avLst/>
              <a:gdLst>
                <a:gd name="connsiteX0" fmla="*/ 1753412 w 1778823"/>
                <a:gd name="connsiteY0" fmla="*/ 108839 h 1194352"/>
                <a:gd name="connsiteX1" fmla="*/ 1429412 w 1778823"/>
                <a:gd name="connsiteY1" fmla="*/ 52933 h 1194352"/>
                <a:gd name="connsiteX2" fmla="*/ 12706 w 1778823"/>
                <a:gd name="connsiteY2" fmla="*/ 751757 h 1194352"/>
                <a:gd name="connsiteX3" fmla="*/ 12706 w 1778823"/>
                <a:gd name="connsiteY3" fmla="*/ 793686 h 1194352"/>
                <a:gd name="connsiteX4" fmla="*/ 1445930 w 1778823"/>
                <a:gd name="connsiteY4" fmla="*/ 87239 h 1194352"/>
                <a:gd name="connsiteX5" fmla="*/ 1719106 w 1778823"/>
                <a:gd name="connsiteY5" fmla="*/ 125357 h 1194352"/>
                <a:gd name="connsiteX6" fmla="*/ 1721647 w 1778823"/>
                <a:gd name="connsiteY6" fmla="*/ 131710 h 1194352"/>
                <a:gd name="connsiteX7" fmla="*/ 1585694 w 1778823"/>
                <a:gd name="connsiteY7" fmla="*/ 371851 h 1194352"/>
                <a:gd name="connsiteX8" fmla="*/ 12706 w 1778823"/>
                <a:gd name="connsiteY8" fmla="*/ 1146910 h 1194352"/>
                <a:gd name="connsiteX9" fmla="*/ 12706 w 1778823"/>
                <a:gd name="connsiteY9" fmla="*/ 1188839 h 1194352"/>
                <a:gd name="connsiteX10" fmla="*/ 1603483 w 1778823"/>
                <a:gd name="connsiteY10" fmla="*/ 404886 h 1194352"/>
                <a:gd name="connsiteX11" fmla="*/ 1755953 w 1778823"/>
                <a:gd name="connsiteY11" fmla="*/ 113921 h 1194352"/>
                <a:gd name="connsiteX12" fmla="*/ 1753412 w 1778823"/>
                <a:gd name="connsiteY12" fmla="*/ 108839 h 1194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78823" h="1194352">
                  <a:moveTo>
                    <a:pt x="1753412" y="108839"/>
                  </a:moveTo>
                  <a:cubicBezTo>
                    <a:pt x="1752141" y="107569"/>
                    <a:pt x="1665742" y="-62690"/>
                    <a:pt x="1429412" y="52933"/>
                  </a:cubicBezTo>
                  <a:lnTo>
                    <a:pt x="12706" y="751757"/>
                  </a:lnTo>
                  <a:lnTo>
                    <a:pt x="12706" y="793686"/>
                  </a:lnTo>
                  <a:lnTo>
                    <a:pt x="1445930" y="87239"/>
                  </a:lnTo>
                  <a:cubicBezTo>
                    <a:pt x="1646683" y="-11867"/>
                    <a:pt x="1715294" y="120274"/>
                    <a:pt x="1719106" y="125357"/>
                  </a:cubicBezTo>
                  <a:lnTo>
                    <a:pt x="1721647" y="131710"/>
                  </a:lnTo>
                  <a:cubicBezTo>
                    <a:pt x="1788989" y="268933"/>
                    <a:pt x="1594589" y="366769"/>
                    <a:pt x="1585694" y="371851"/>
                  </a:cubicBezTo>
                  <a:lnTo>
                    <a:pt x="12706" y="1146910"/>
                  </a:lnTo>
                  <a:lnTo>
                    <a:pt x="12706" y="1188839"/>
                  </a:lnTo>
                  <a:lnTo>
                    <a:pt x="1603483" y="404886"/>
                  </a:lnTo>
                  <a:cubicBezTo>
                    <a:pt x="1686071" y="364228"/>
                    <a:pt x="1824565" y="251145"/>
                    <a:pt x="1755953" y="113921"/>
                  </a:cubicBezTo>
                  <a:lnTo>
                    <a:pt x="1753412" y="108839"/>
                  </a:lnTo>
                  <a:close/>
                </a:path>
              </a:pathLst>
            </a:custGeom>
            <a:solidFill>
              <a:schemeClr val="bg1"/>
            </a:solidFill>
            <a:ln w="12700" cap="flat">
              <a:noFill/>
              <a:prstDash val="solid"/>
              <a:miter/>
            </a:ln>
          </p:spPr>
          <p:txBody>
            <a:bodyPr rtlCol="0" anchor="ctr"/>
            <a:lstStyle/>
            <a:p>
              <a:endParaRPr lang="ru-RU" sz="1350"/>
            </a:p>
          </p:txBody>
        </p:sp>
      </p:grpSp>
      <p:pic>
        <p:nvPicPr>
          <p:cNvPr id="21" name="Picture 20">
            <a:extLst>
              <a:ext uri="{FF2B5EF4-FFF2-40B4-BE49-F238E27FC236}">
                <a16:creationId xmlns:a16="http://schemas.microsoft.com/office/drawing/2014/main" id="{61431807-617D-40FE-97B5-55C9D5A026D2}"/>
              </a:ext>
            </a:extLst>
          </p:cNvPr>
          <p:cNvPicPr>
            <a:picLocks noChangeAspect="1"/>
          </p:cNvPicPr>
          <p:nvPr userDrawn="1"/>
        </p:nvPicPr>
        <p:blipFill>
          <a:blip r:embed="rId2"/>
          <a:stretch>
            <a:fillRect/>
          </a:stretch>
        </p:blipFill>
        <p:spPr>
          <a:xfrm>
            <a:off x="390331" y="-84631"/>
            <a:ext cx="1335833" cy="1335833"/>
          </a:xfrm>
          <a:prstGeom prst="rect">
            <a:avLst/>
          </a:prstGeom>
        </p:spPr>
      </p:pic>
      <p:pic>
        <p:nvPicPr>
          <p:cNvPr id="22" name="Picture 21">
            <a:extLst>
              <a:ext uri="{FF2B5EF4-FFF2-40B4-BE49-F238E27FC236}">
                <a16:creationId xmlns:a16="http://schemas.microsoft.com/office/drawing/2014/main" id="{05A46997-3E27-4745-ADF5-F297AD6771AF}"/>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2473244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sp>
        <p:nvSpPr>
          <p:cNvPr id="26" name="Picture Placeholder 25">
            <a:extLst>
              <a:ext uri="{FF2B5EF4-FFF2-40B4-BE49-F238E27FC236}">
                <a16:creationId xmlns:a16="http://schemas.microsoft.com/office/drawing/2014/main" id="{3C229411-48AD-4A50-B02E-041030F18963}"/>
              </a:ext>
            </a:extLst>
          </p:cNvPr>
          <p:cNvSpPr>
            <a:spLocks noGrp="1"/>
          </p:cNvSpPr>
          <p:nvPr>
            <p:ph type="pic" sz="quarter" idx="21"/>
          </p:nvPr>
        </p:nvSpPr>
        <p:spPr>
          <a:xfrm>
            <a:off x="5245189" y="12"/>
            <a:ext cx="6943003" cy="5934621"/>
          </a:xfrm>
          <a:custGeom>
            <a:avLst/>
            <a:gdLst>
              <a:gd name="connsiteX0" fmla="*/ 6940462 w 6943003"/>
              <a:gd name="connsiteY0" fmla="*/ 0 h 5934621"/>
              <a:gd name="connsiteX1" fmla="*/ 6943003 w 6943003"/>
              <a:gd name="connsiteY1" fmla="*/ 0 h 5934621"/>
              <a:gd name="connsiteX2" fmla="*/ 6943003 w 6943003"/>
              <a:gd name="connsiteY2" fmla="*/ 3562350 h 5934621"/>
              <a:gd name="connsiteX3" fmla="*/ 2564043 w 6943003"/>
              <a:gd name="connsiteY3" fmla="*/ 5721350 h 5934621"/>
              <a:gd name="connsiteX4" fmla="*/ 233592 w 6943003"/>
              <a:gd name="connsiteY4" fmla="*/ 4930141 h 5934621"/>
              <a:gd name="connsiteX5" fmla="*/ 213272 w 6943003"/>
              <a:gd name="connsiteY5" fmla="*/ 4889500 h 5934621"/>
              <a:gd name="connsiteX6" fmla="*/ 1004482 w 6943003"/>
              <a:gd name="connsiteY6" fmla="*/ 2559050 h 5934621"/>
              <a:gd name="connsiteX7" fmla="*/ 2136693 w 6943003"/>
              <a:gd name="connsiteY7" fmla="*/ 2000704 h 5934621"/>
              <a:gd name="connsiteX8" fmla="*/ 2183042 w 6943003"/>
              <a:gd name="connsiteY8" fmla="*/ 2039620 h 5934621"/>
              <a:gd name="connsiteX9" fmla="*/ 2473872 w 6943003"/>
              <a:gd name="connsiteY9" fmla="*/ 2129790 h 5934621"/>
              <a:gd name="connsiteX10" fmla="*/ 2787562 w 6943003"/>
              <a:gd name="connsiteY10" fmla="*/ 2048510 h 5934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43003" h="5934621">
                <a:moveTo>
                  <a:pt x="6940462" y="0"/>
                </a:moveTo>
                <a:lnTo>
                  <a:pt x="6943003" y="0"/>
                </a:lnTo>
                <a:lnTo>
                  <a:pt x="6943003" y="3562350"/>
                </a:lnTo>
                <a:lnTo>
                  <a:pt x="2564043" y="5721350"/>
                </a:lnTo>
                <a:cubicBezTo>
                  <a:pt x="1003212" y="6490971"/>
                  <a:pt x="233592" y="4930141"/>
                  <a:pt x="233592" y="4930141"/>
                </a:cubicBezTo>
                <a:lnTo>
                  <a:pt x="213272" y="4889500"/>
                </a:lnTo>
                <a:cubicBezTo>
                  <a:pt x="-556348" y="3328670"/>
                  <a:pt x="1004482" y="2559050"/>
                  <a:pt x="1004482" y="2559050"/>
                </a:cubicBezTo>
                <a:lnTo>
                  <a:pt x="2136693" y="2000704"/>
                </a:lnTo>
                <a:lnTo>
                  <a:pt x="2183042" y="2039620"/>
                </a:lnTo>
                <a:cubicBezTo>
                  <a:pt x="2251622" y="2086610"/>
                  <a:pt x="2349412" y="2129790"/>
                  <a:pt x="2473872" y="2129790"/>
                </a:cubicBezTo>
                <a:cubicBezTo>
                  <a:pt x="2564042" y="2129790"/>
                  <a:pt x="2668182" y="2108200"/>
                  <a:pt x="2787562" y="2048510"/>
                </a:cubicBezTo>
                <a:close/>
              </a:path>
            </a:pathLst>
          </a:custGeom>
        </p:spPr>
        <p:txBody>
          <a:bodyPr wrap="square" anchor="ctr" anchorCtr="0">
            <a:noAutofit/>
          </a:bodyPr>
          <a:lstStyle>
            <a:lvl1pPr marL="0" indent="0" algn="ctr">
              <a:buNone/>
              <a:defRPr sz="1050"/>
            </a:lvl1pPr>
          </a:lstStyle>
          <a:p>
            <a:r>
              <a:rPr lang="en-US"/>
              <a:t>Click icon to add picture</a:t>
            </a:r>
            <a:endParaRPr lang="ru-RU"/>
          </a:p>
        </p:txBody>
      </p:sp>
      <p:sp>
        <p:nvSpPr>
          <p:cNvPr id="2" name="Title 1">
            <a:extLst>
              <a:ext uri="{FF2B5EF4-FFF2-40B4-BE49-F238E27FC236}">
                <a16:creationId xmlns:a16="http://schemas.microsoft.com/office/drawing/2014/main" id="{199AD403-A15F-4A2F-B050-AB874136E732}"/>
              </a:ext>
            </a:extLst>
          </p:cNvPr>
          <p:cNvSpPr>
            <a:spLocks noGrp="1"/>
          </p:cNvSpPr>
          <p:nvPr>
            <p:ph type="title" hasCustomPrompt="1"/>
          </p:nvPr>
        </p:nvSpPr>
        <p:spPr>
          <a:xfrm>
            <a:off x="814945" y="1337024"/>
            <a:ext cx="10515600" cy="1325563"/>
          </a:xfrm>
        </p:spPr>
        <p:txBody>
          <a:bodyPr/>
          <a:lstStyle>
            <a:lvl1pPr>
              <a:defRPr/>
            </a:lvl1pPr>
          </a:lstStyle>
          <a:p>
            <a:r>
              <a:rPr lang="en-US" dirty="0"/>
              <a:t>THANK YOU!</a:t>
            </a:r>
            <a:endParaRPr lang="ru-RU" dirty="0"/>
          </a:p>
        </p:txBody>
      </p:sp>
      <p:sp>
        <p:nvSpPr>
          <p:cNvPr id="12" name="Freeform: Shape 11">
            <a:extLst>
              <a:ext uri="{FF2B5EF4-FFF2-40B4-BE49-F238E27FC236}">
                <a16:creationId xmlns:a16="http://schemas.microsoft.com/office/drawing/2014/main" id="{F9E3EED1-7BB3-4B75-BCA9-1C1223740B3C}"/>
              </a:ext>
            </a:extLst>
          </p:cNvPr>
          <p:cNvSpPr/>
          <p:nvPr/>
        </p:nvSpPr>
        <p:spPr>
          <a:xfrm>
            <a:off x="8704586" y="5422906"/>
            <a:ext cx="736601" cy="736600"/>
          </a:xfrm>
          <a:custGeom>
            <a:avLst/>
            <a:gdLst>
              <a:gd name="connsiteX0" fmla="*/ 372104 w 736600"/>
              <a:gd name="connsiteY0" fmla="*/ 731514 h 736600"/>
              <a:gd name="connsiteX1" fmla="*/ 731514 w 736600"/>
              <a:gd name="connsiteY1" fmla="*/ 372104 h 736600"/>
              <a:gd name="connsiteX2" fmla="*/ 372104 w 736600"/>
              <a:gd name="connsiteY2" fmla="*/ 12694 h 736600"/>
              <a:gd name="connsiteX3" fmla="*/ 12694 w 736600"/>
              <a:gd name="connsiteY3" fmla="*/ 372104 h 736600"/>
              <a:gd name="connsiteX4" fmla="*/ 372104 w 736600"/>
              <a:gd name="connsiteY4" fmla="*/ 731514 h 736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6600" h="736600">
                <a:moveTo>
                  <a:pt x="372104" y="731514"/>
                </a:moveTo>
                <a:cubicBezTo>
                  <a:pt x="570224" y="731514"/>
                  <a:pt x="731514" y="570224"/>
                  <a:pt x="731514" y="372104"/>
                </a:cubicBezTo>
                <a:cubicBezTo>
                  <a:pt x="731514" y="173984"/>
                  <a:pt x="570224" y="12694"/>
                  <a:pt x="372104" y="12694"/>
                </a:cubicBezTo>
                <a:cubicBezTo>
                  <a:pt x="173984" y="12694"/>
                  <a:pt x="12694" y="173984"/>
                  <a:pt x="12694" y="372104"/>
                </a:cubicBezTo>
                <a:cubicBezTo>
                  <a:pt x="12694" y="570224"/>
                  <a:pt x="173984" y="731514"/>
                  <a:pt x="372104" y="731514"/>
                </a:cubicBezTo>
              </a:path>
            </a:pathLst>
          </a:custGeom>
          <a:solidFill>
            <a:schemeClr val="accent1"/>
          </a:solidFill>
          <a:ln w="12694" cap="flat">
            <a:noFill/>
            <a:prstDash val="solid"/>
            <a:miter/>
          </a:ln>
        </p:spPr>
        <p:txBody>
          <a:bodyPr rtlCol="0" anchor="ctr"/>
          <a:lstStyle/>
          <a:p>
            <a:endParaRPr lang="ru-RU" sz="1350" dirty="0"/>
          </a:p>
        </p:txBody>
      </p:sp>
      <p:sp>
        <p:nvSpPr>
          <p:cNvPr id="16" name="Freeform: Shape 15">
            <a:extLst>
              <a:ext uri="{FF2B5EF4-FFF2-40B4-BE49-F238E27FC236}">
                <a16:creationId xmlns:a16="http://schemas.microsoft.com/office/drawing/2014/main" id="{29016A5F-A55B-4605-B66C-5C6E2BF4919F}"/>
              </a:ext>
            </a:extLst>
          </p:cNvPr>
          <p:cNvSpPr/>
          <p:nvPr/>
        </p:nvSpPr>
        <p:spPr>
          <a:xfrm>
            <a:off x="9659429" y="3776986"/>
            <a:ext cx="2540000" cy="2628900"/>
          </a:xfrm>
          <a:custGeom>
            <a:avLst/>
            <a:gdLst>
              <a:gd name="connsiteX0" fmla="*/ 2528761 w 2540000"/>
              <a:gd name="connsiteY0" fmla="*/ 12694 h 2628900"/>
              <a:gd name="connsiteX1" fmla="*/ 487871 w 2540000"/>
              <a:gd name="connsiteY1" fmla="*/ 1018534 h 2628900"/>
              <a:gd name="connsiteX2" fmla="*/ 113221 w 2540000"/>
              <a:gd name="connsiteY2" fmla="*/ 2120894 h 2628900"/>
              <a:gd name="connsiteX3" fmla="*/ 127191 w 2540000"/>
              <a:gd name="connsiteY3" fmla="*/ 2148834 h 2628900"/>
              <a:gd name="connsiteX4" fmla="*/ 1229551 w 2540000"/>
              <a:gd name="connsiteY4" fmla="*/ 2523484 h 2628900"/>
              <a:gd name="connsiteX5" fmla="*/ 2528761 w 2540000"/>
              <a:gd name="connsiteY5" fmla="*/ 1883404 h 2628900"/>
              <a:gd name="connsiteX6" fmla="*/ 2528761 w 2540000"/>
              <a:gd name="connsiteY6" fmla="*/ 12694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40000" h="2628900">
                <a:moveTo>
                  <a:pt x="2528761" y="12694"/>
                </a:moveTo>
                <a:lnTo>
                  <a:pt x="487871" y="1018534"/>
                </a:lnTo>
                <a:cubicBezTo>
                  <a:pt x="487871" y="1018534"/>
                  <a:pt x="-249999" y="1383024"/>
                  <a:pt x="113221" y="2120894"/>
                </a:cubicBezTo>
                <a:lnTo>
                  <a:pt x="127191" y="2148834"/>
                </a:lnTo>
                <a:cubicBezTo>
                  <a:pt x="127191" y="2148834"/>
                  <a:pt x="491681" y="2886705"/>
                  <a:pt x="1229551" y="2523484"/>
                </a:cubicBezTo>
                <a:lnTo>
                  <a:pt x="2528761" y="1883404"/>
                </a:lnTo>
                <a:lnTo>
                  <a:pt x="2528761" y="12694"/>
                </a:lnTo>
                <a:close/>
              </a:path>
            </a:pathLst>
          </a:custGeom>
          <a:solidFill>
            <a:schemeClr val="accent3"/>
          </a:solidFill>
          <a:ln w="12694" cap="flat">
            <a:noFill/>
            <a:prstDash val="solid"/>
            <a:miter/>
          </a:ln>
        </p:spPr>
        <p:txBody>
          <a:bodyPr rtlCol="0" anchor="ctr"/>
          <a:lstStyle/>
          <a:p>
            <a:endParaRPr lang="ru-RU" sz="1350" dirty="0"/>
          </a:p>
        </p:txBody>
      </p:sp>
      <p:sp>
        <p:nvSpPr>
          <p:cNvPr id="19" name="Text Placeholder 26">
            <a:extLst>
              <a:ext uri="{FF2B5EF4-FFF2-40B4-BE49-F238E27FC236}">
                <a16:creationId xmlns:a16="http://schemas.microsoft.com/office/drawing/2014/main" id="{9DBE4B29-4897-4A3A-B883-A887BCDA3718}"/>
              </a:ext>
            </a:extLst>
          </p:cNvPr>
          <p:cNvSpPr>
            <a:spLocks noGrp="1"/>
          </p:cNvSpPr>
          <p:nvPr>
            <p:ph type="body" sz="quarter" idx="16" hasCustomPrompt="1"/>
          </p:nvPr>
        </p:nvSpPr>
        <p:spPr>
          <a:xfrm>
            <a:off x="824422" y="3955676"/>
            <a:ext cx="4367531" cy="524711"/>
          </a:xfrm>
        </p:spPr>
        <p:txBody>
          <a:bodyPr>
            <a:noAutofit/>
          </a:bodyPr>
          <a:lstStyle>
            <a:lvl1pPr marL="0" indent="0" algn="l">
              <a:buNone/>
              <a:defRPr sz="2100" b="1" i="0"/>
            </a:lvl1pPr>
            <a:lvl2pPr marL="342884" indent="0">
              <a:buNone/>
              <a:defRPr sz="1350" b="1" i="1"/>
            </a:lvl2pPr>
            <a:lvl3pPr marL="685766" indent="0">
              <a:buNone/>
              <a:defRPr sz="1350" b="1" i="1"/>
            </a:lvl3pPr>
            <a:lvl4pPr marL="1028649" indent="0">
              <a:buNone/>
              <a:defRPr sz="1350" b="1" i="1"/>
            </a:lvl4pPr>
            <a:lvl5pPr marL="1371532" indent="0">
              <a:buNone/>
              <a:defRPr sz="1350" b="1" i="1"/>
            </a:lvl5pPr>
          </a:lstStyle>
          <a:p>
            <a:pPr lvl="0"/>
            <a:r>
              <a:rPr lang="en-US" dirty="0"/>
              <a:t>August Bergqvist</a:t>
            </a:r>
          </a:p>
        </p:txBody>
      </p:sp>
      <p:sp>
        <p:nvSpPr>
          <p:cNvPr id="20" name="Text Placeholder 26">
            <a:extLst>
              <a:ext uri="{FF2B5EF4-FFF2-40B4-BE49-F238E27FC236}">
                <a16:creationId xmlns:a16="http://schemas.microsoft.com/office/drawing/2014/main" id="{0EF4532A-9AB5-4545-A83D-BD0E39635727}"/>
              </a:ext>
            </a:extLst>
          </p:cNvPr>
          <p:cNvSpPr>
            <a:spLocks noGrp="1"/>
          </p:cNvSpPr>
          <p:nvPr>
            <p:ph type="body" sz="quarter" idx="17" hasCustomPrompt="1"/>
          </p:nvPr>
        </p:nvSpPr>
        <p:spPr>
          <a:xfrm>
            <a:off x="824422" y="4633372"/>
            <a:ext cx="4367531" cy="365125"/>
          </a:xfrm>
        </p:spPr>
        <p:txBody>
          <a:bodyPr>
            <a:noAutofit/>
          </a:bodyPr>
          <a:lstStyle>
            <a:lvl1pPr marL="0" indent="0" algn="l">
              <a:buNone/>
              <a:defRPr sz="1350" b="1" i="0"/>
            </a:lvl1pPr>
            <a:lvl2pPr marL="342884" indent="0">
              <a:buNone/>
              <a:defRPr sz="1350" b="1" i="1"/>
            </a:lvl2pPr>
            <a:lvl3pPr marL="685766" indent="0">
              <a:buNone/>
              <a:defRPr sz="1350" b="1" i="1"/>
            </a:lvl3pPr>
            <a:lvl4pPr marL="1028649" indent="0">
              <a:buNone/>
              <a:defRPr sz="1350" b="1" i="1"/>
            </a:lvl4pPr>
            <a:lvl5pPr marL="1371532" indent="0">
              <a:buNone/>
              <a:defRPr sz="1350" b="1" i="1"/>
            </a:lvl5pPr>
          </a:lstStyle>
          <a:p>
            <a:pPr lvl="0"/>
            <a:r>
              <a:rPr lang="en-US" dirty="0"/>
              <a:t>Phone:</a:t>
            </a:r>
          </a:p>
        </p:txBody>
      </p:sp>
      <p:sp>
        <p:nvSpPr>
          <p:cNvPr id="21" name="Text Placeholder 26">
            <a:extLst>
              <a:ext uri="{FF2B5EF4-FFF2-40B4-BE49-F238E27FC236}">
                <a16:creationId xmlns:a16="http://schemas.microsoft.com/office/drawing/2014/main" id="{D579A1F5-9180-47FE-A31B-4E37384383C4}"/>
              </a:ext>
            </a:extLst>
          </p:cNvPr>
          <p:cNvSpPr>
            <a:spLocks noGrp="1"/>
          </p:cNvSpPr>
          <p:nvPr>
            <p:ph type="body" sz="quarter" idx="18" hasCustomPrompt="1"/>
          </p:nvPr>
        </p:nvSpPr>
        <p:spPr>
          <a:xfrm>
            <a:off x="824422" y="4892987"/>
            <a:ext cx="4367531" cy="365125"/>
          </a:xfrm>
        </p:spPr>
        <p:txBody>
          <a:bodyPr>
            <a:noAutofit/>
          </a:bodyPr>
          <a:lstStyle>
            <a:lvl1pPr marL="0" indent="0" algn="l">
              <a:buNone/>
              <a:defRPr sz="1875" b="1" i="0">
                <a:solidFill>
                  <a:schemeClr val="accent3"/>
                </a:solidFill>
                <a:latin typeface="+mj-lt"/>
              </a:defRPr>
            </a:lvl1pPr>
            <a:lvl2pPr marL="342884" indent="0">
              <a:buNone/>
              <a:defRPr sz="1350" b="1" i="1"/>
            </a:lvl2pPr>
            <a:lvl3pPr marL="685766" indent="0">
              <a:buNone/>
              <a:defRPr sz="1350" b="1" i="1"/>
            </a:lvl3pPr>
            <a:lvl4pPr marL="1028649" indent="0">
              <a:buNone/>
              <a:defRPr sz="1350" b="1" i="1"/>
            </a:lvl4pPr>
            <a:lvl5pPr marL="1371532" indent="0">
              <a:buNone/>
              <a:defRPr sz="1350" b="1" i="1"/>
            </a:lvl5pPr>
          </a:lstStyle>
          <a:p>
            <a:pPr lvl="0"/>
            <a:r>
              <a:rPr lang="en-US" dirty="0"/>
              <a:t>678 555-0128</a:t>
            </a:r>
          </a:p>
        </p:txBody>
      </p:sp>
      <p:sp>
        <p:nvSpPr>
          <p:cNvPr id="22" name="Text Placeholder 26">
            <a:extLst>
              <a:ext uri="{FF2B5EF4-FFF2-40B4-BE49-F238E27FC236}">
                <a16:creationId xmlns:a16="http://schemas.microsoft.com/office/drawing/2014/main" id="{71BBF4E8-67FF-4A65-9EC1-AE832CEBE85D}"/>
              </a:ext>
            </a:extLst>
          </p:cNvPr>
          <p:cNvSpPr>
            <a:spLocks noGrp="1"/>
          </p:cNvSpPr>
          <p:nvPr>
            <p:ph type="body" sz="quarter" idx="19" hasCustomPrompt="1"/>
          </p:nvPr>
        </p:nvSpPr>
        <p:spPr>
          <a:xfrm>
            <a:off x="824422" y="5334310"/>
            <a:ext cx="4367531" cy="365125"/>
          </a:xfrm>
        </p:spPr>
        <p:txBody>
          <a:bodyPr>
            <a:noAutofit/>
          </a:bodyPr>
          <a:lstStyle>
            <a:lvl1pPr marL="0" indent="0" algn="l">
              <a:buNone/>
              <a:defRPr sz="1350" b="1" i="0"/>
            </a:lvl1pPr>
            <a:lvl2pPr marL="342884" indent="0">
              <a:buNone/>
              <a:defRPr sz="1350" b="1" i="1"/>
            </a:lvl2pPr>
            <a:lvl3pPr marL="685766" indent="0">
              <a:buNone/>
              <a:defRPr sz="1350" b="1" i="1"/>
            </a:lvl3pPr>
            <a:lvl4pPr marL="1028649" indent="0">
              <a:buNone/>
              <a:defRPr sz="1350" b="1" i="1"/>
            </a:lvl4pPr>
            <a:lvl5pPr marL="1371532" indent="0">
              <a:buNone/>
              <a:defRPr sz="1350" b="1" i="1"/>
            </a:lvl5pPr>
          </a:lstStyle>
          <a:p>
            <a:pPr lvl="0"/>
            <a:r>
              <a:rPr lang="en-US" dirty="0"/>
              <a:t>Email:</a:t>
            </a:r>
          </a:p>
        </p:txBody>
      </p:sp>
      <p:sp>
        <p:nvSpPr>
          <p:cNvPr id="23" name="Text Placeholder 26">
            <a:extLst>
              <a:ext uri="{FF2B5EF4-FFF2-40B4-BE49-F238E27FC236}">
                <a16:creationId xmlns:a16="http://schemas.microsoft.com/office/drawing/2014/main" id="{5BB088E3-63C1-423F-A939-150B8E1F87A7}"/>
              </a:ext>
            </a:extLst>
          </p:cNvPr>
          <p:cNvSpPr>
            <a:spLocks noGrp="1"/>
          </p:cNvSpPr>
          <p:nvPr>
            <p:ph type="body" sz="quarter" idx="20" hasCustomPrompt="1"/>
          </p:nvPr>
        </p:nvSpPr>
        <p:spPr>
          <a:xfrm>
            <a:off x="824422" y="5593925"/>
            <a:ext cx="4367531" cy="365125"/>
          </a:xfrm>
        </p:spPr>
        <p:txBody>
          <a:bodyPr>
            <a:noAutofit/>
          </a:bodyPr>
          <a:lstStyle>
            <a:lvl1pPr marL="0" indent="0" algn="l">
              <a:buNone/>
              <a:defRPr sz="1875" b="1" i="0">
                <a:solidFill>
                  <a:schemeClr val="accent3"/>
                </a:solidFill>
                <a:latin typeface="+mj-lt"/>
              </a:defRPr>
            </a:lvl1pPr>
            <a:lvl2pPr marL="342884" indent="0">
              <a:buNone/>
              <a:defRPr sz="1350" b="1" i="1"/>
            </a:lvl2pPr>
            <a:lvl3pPr marL="685766" indent="0">
              <a:buNone/>
              <a:defRPr sz="1350" b="1" i="1"/>
            </a:lvl3pPr>
            <a:lvl4pPr marL="1028649" indent="0">
              <a:buNone/>
              <a:defRPr sz="1350" b="1" i="1"/>
            </a:lvl4pPr>
            <a:lvl5pPr marL="1371532" indent="0">
              <a:buNone/>
              <a:defRPr sz="1350" b="1" i="1"/>
            </a:lvl5pPr>
          </a:lstStyle>
          <a:p>
            <a:pPr lvl="0"/>
            <a:r>
              <a:rPr lang="en-US" dirty="0"/>
              <a:t>BERGQVIST@EXAMPLE.COM</a:t>
            </a:r>
          </a:p>
        </p:txBody>
      </p:sp>
      <p:sp>
        <p:nvSpPr>
          <p:cNvPr id="3" name="Graphic 23">
            <a:extLst>
              <a:ext uri="{FF2B5EF4-FFF2-40B4-BE49-F238E27FC236}">
                <a16:creationId xmlns:a16="http://schemas.microsoft.com/office/drawing/2014/main" id="{7E62A657-0B76-4081-A698-3C47F1AFC78E}"/>
              </a:ext>
            </a:extLst>
          </p:cNvPr>
          <p:cNvSpPr/>
          <p:nvPr/>
        </p:nvSpPr>
        <p:spPr>
          <a:xfrm>
            <a:off x="900977" y="2270224"/>
            <a:ext cx="2973890" cy="165305"/>
          </a:xfrm>
          <a:custGeom>
            <a:avLst/>
            <a:gdLst>
              <a:gd name="connsiteX0" fmla="*/ 2914974 w 2973890"/>
              <a:gd name="connsiteY0" fmla="*/ 159367 h 165304"/>
              <a:gd name="connsiteX1" fmla="*/ 70199 w 2973890"/>
              <a:gd name="connsiteY1" fmla="*/ 159367 h 165304"/>
              <a:gd name="connsiteX2" fmla="*/ 8816 w 2973890"/>
              <a:gd name="connsiteY2" fmla="*/ 84344 h 165304"/>
              <a:gd name="connsiteX3" fmla="*/ 8816 w 2973890"/>
              <a:gd name="connsiteY3" fmla="*/ 84344 h 165304"/>
              <a:gd name="connsiteX4" fmla="*/ 70199 w 2973890"/>
              <a:gd name="connsiteY4" fmla="*/ 10593 h 165304"/>
              <a:gd name="connsiteX5" fmla="*/ 2913916 w 2973890"/>
              <a:gd name="connsiteY5" fmla="*/ 10593 h 165304"/>
              <a:gd name="connsiteX6" fmla="*/ 2975298 w 2973890"/>
              <a:gd name="connsiteY6" fmla="*/ 84344 h 165304"/>
              <a:gd name="connsiteX7" fmla="*/ 2975298 w 2973890"/>
              <a:gd name="connsiteY7" fmla="*/ 84344 h 165304"/>
              <a:gd name="connsiteX8" fmla="*/ 2914974 w 2973890"/>
              <a:gd name="connsiteY8" fmla="*/ 159367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73890" h="165304">
                <a:moveTo>
                  <a:pt x="2914974" y="159367"/>
                </a:moveTo>
                <a:lnTo>
                  <a:pt x="70199" y="159367"/>
                </a:lnTo>
                <a:cubicBezTo>
                  <a:pt x="36333" y="159367"/>
                  <a:pt x="8816" y="125034"/>
                  <a:pt x="8816" y="84344"/>
                </a:cubicBezTo>
                <a:lnTo>
                  <a:pt x="8816" y="84344"/>
                </a:lnTo>
                <a:cubicBezTo>
                  <a:pt x="8816" y="43654"/>
                  <a:pt x="36333" y="10593"/>
                  <a:pt x="70199" y="10593"/>
                </a:cubicBezTo>
                <a:lnTo>
                  <a:pt x="2913916" y="10593"/>
                </a:lnTo>
                <a:cubicBezTo>
                  <a:pt x="2947782" y="10593"/>
                  <a:pt x="2975298" y="43654"/>
                  <a:pt x="2975298" y="84344"/>
                </a:cubicBezTo>
                <a:lnTo>
                  <a:pt x="2975298" y="84344"/>
                </a:lnTo>
                <a:cubicBezTo>
                  <a:pt x="2976357" y="125034"/>
                  <a:pt x="2948840" y="159367"/>
                  <a:pt x="2914974" y="159367"/>
                </a:cubicBezTo>
                <a:close/>
              </a:path>
            </a:pathLst>
          </a:custGeom>
          <a:gradFill>
            <a:gsLst>
              <a:gs pos="0">
                <a:schemeClr val="accent1"/>
              </a:gs>
              <a:gs pos="100000">
                <a:schemeClr val="accent3"/>
              </a:gs>
            </a:gsLst>
            <a:lin ang="0" scaled="1"/>
          </a:gradFill>
          <a:ln w="10580" cap="flat">
            <a:noFill/>
            <a:prstDash val="solid"/>
            <a:miter/>
          </a:ln>
        </p:spPr>
        <p:txBody>
          <a:bodyPr rtlCol="0" anchor="ctr"/>
          <a:lstStyle/>
          <a:p>
            <a:endParaRPr lang="ru-RU" sz="1350" dirty="0"/>
          </a:p>
        </p:txBody>
      </p:sp>
      <p:sp>
        <p:nvSpPr>
          <p:cNvPr id="25" name="Freeform: Shape 24">
            <a:extLst>
              <a:ext uri="{FF2B5EF4-FFF2-40B4-BE49-F238E27FC236}">
                <a16:creationId xmlns:a16="http://schemas.microsoft.com/office/drawing/2014/main" id="{C51D0359-A547-4B21-8850-06B9F1CDF9CE}"/>
              </a:ext>
            </a:extLst>
          </p:cNvPr>
          <p:cNvSpPr/>
          <p:nvPr userDrawn="1"/>
        </p:nvSpPr>
        <p:spPr>
          <a:xfrm>
            <a:off x="7172412" y="-12694"/>
            <a:ext cx="4978400" cy="2133600"/>
          </a:xfrm>
          <a:custGeom>
            <a:avLst/>
            <a:gdLst>
              <a:gd name="connsiteX0" fmla="*/ 2517688 w 4978400"/>
              <a:gd name="connsiteY0" fmla="*/ 12694 h 2133600"/>
              <a:gd name="connsiteX1" fmla="*/ 371388 w 4978400"/>
              <a:gd name="connsiteY1" fmla="*/ 1070604 h 2133600"/>
              <a:gd name="connsiteX2" fmla="*/ 72938 w 4978400"/>
              <a:gd name="connsiteY2" fmla="*/ 1812284 h 2133600"/>
              <a:gd name="connsiteX3" fmla="*/ 81828 w 4978400"/>
              <a:gd name="connsiteY3" fmla="*/ 1830064 h 2133600"/>
              <a:gd name="connsiteX4" fmla="*/ 851448 w 4978400"/>
              <a:gd name="connsiteY4" fmla="*/ 2044694 h 2133600"/>
              <a:gd name="connsiteX5" fmla="*/ 4970058 w 4978400"/>
              <a:gd name="connsiteY5" fmla="*/ 12694 h 2133600"/>
              <a:gd name="connsiteX6" fmla="*/ 2517688 w 4978400"/>
              <a:gd name="connsiteY6" fmla="*/ 12694 h 213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78400" h="2133600">
                <a:moveTo>
                  <a:pt x="2517688" y="12694"/>
                </a:moveTo>
                <a:lnTo>
                  <a:pt x="371388" y="1070604"/>
                </a:lnTo>
                <a:cubicBezTo>
                  <a:pt x="371388" y="1070604"/>
                  <a:pt x="-163282" y="1334764"/>
                  <a:pt x="72938" y="1812284"/>
                </a:cubicBezTo>
                <a:lnTo>
                  <a:pt x="81828" y="1830064"/>
                </a:lnTo>
                <a:cubicBezTo>
                  <a:pt x="81828" y="1830064"/>
                  <a:pt x="316778" y="2307584"/>
                  <a:pt x="851448" y="2044694"/>
                </a:cubicBezTo>
                <a:lnTo>
                  <a:pt x="4970058" y="12694"/>
                </a:lnTo>
                <a:lnTo>
                  <a:pt x="2517688" y="12694"/>
                </a:lnTo>
                <a:close/>
              </a:path>
            </a:pathLst>
          </a:custGeom>
          <a:solidFill>
            <a:schemeClr val="accent1"/>
          </a:solidFill>
          <a:ln w="12694" cap="flat">
            <a:noFill/>
            <a:prstDash val="solid"/>
            <a:miter/>
          </a:ln>
        </p:spPr>
        <p:txBody>
          <a:bodyPr rtlCol="0" anchor="ctr"/>
          <a:lstStyle/>
          <a:p>
            <a:endParaRPr lang="ru-RU" sz="1350" dirty="0"/>
          </a:p>
        </p:txBody>
      </p:sp>
      <p:pic>
        <p:nvPicPr>
          <p:cNvPr id="5" name="Picture 4">
            <a:extLst>
              <a:ext uri="{FF2B5EF4-FFF2-40B4-BE49-F238E27FC236}">
                <a16:creationId xmlns:a16="http://schemas.microsoft.com/office/drawing/2014/main" id="{B1B1A36D-FDB9-CA15-4E2A-B11DC428A413}"/>
              </a:ext>
            </a:extLst>
          </p:cNvPr>
          <p:cNvPicPr>
            <a:picLocks noChangeAspect="1"/>
          </p:cNvPicPr>
          <p:nvPr userDrawn="1"/>
        </p:nvPicPr>
        <p:blipFill>
          <a:blip r:embed="rId2"/>
          <a:stretch>
            <a:fillRect/>
          </a:stretch>
        </p:blipFill>
        <p:spPr>
          <a:xfrm>
            <a:off x="814951" y="6159506"/>
            <a:ext cx="4664134" cy="256922"/>
          </a:xfrm>
          <a:prstGeom prst="rect">
            <a:avLst/>
          </a:prstGeom>
        </p:spPr>
      </p:pic>
      <p:pic>
        <p:nvPicPr>
          <p:cNvPr id="17" name="Picture 16">
            <a:extLst>
              <a:ext uri="{FF2B5EF4-FFF2-40B4-BE49-F238E27FC236}">
                <a16:creationId xmlns:a16="http://schemas.microsoft.com/office/drawing/2014/main" id="{2E24FE3D-1705-4352-A458-D646E0080F05}"/>
              </a:ext>
            </a:extLst>
          </p:cNvPr>
          <p:cNvPicPr>
            <a:picLocks noChangeAspect="1"/>
          </p:cNvPicPr>
          <p:nvPr userDrawn="1"/>
        </p:nvPicPr>
        <p:blipFill>
          <a:blip r:embed="rId3"/>
          <a:stretch>
            <a:fillRect/>
          </a:stretch>
        </p:blipFill>
        <p:spPr>
          <a:xfrm>
            <a:off x="390331" y="-84631"/>
            <a:ext cx="1335833" cy="1335833"/>
          </a:xfrm>
          <a:prstGeom prst="rect">
            <a:avLst/>
          </a:prstGeom>
        </p:spPr>
      </p:pic>
      <p:pic>
        <p:nvPicPr>
          <p:cNvPr id="18" name="Picture 17">
            <a:extLst>
              <a:ext uri="{FF2B5EF4-FFF2-40B4-BE49-F238E27FC236}">
                <a16:creationId xmlns:a16="http://schemas.microsoft.com/office/drawing/2014/main" id="{7991A279-0C6D-44AC-AF42-0AE94D3527D6}"/>
              </a:ext>
            </a:extLst>
          </p:cNvPr>
          <p:cNvPicPr>
            <a:picLocks noChangeAspect="1"/>
          </p:cNvPicPr>
          <p:nvPr userDrawn="1"/>
        </p:nvPicPr>
        <p:blipFill>
          <a:blip r:embed="rId4"/>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1159374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AD403-A15F-4A2F-B050-AB874136E732}"/>
              </a:ext>
            </a:extLst>
          </p:cNvPr>
          <p:cNvSpPr>
            <a:spLocks noGrp="1"/>
          </p:cNvSpPr>
          <p:nvPr>
            <p:ph type="title" hasCustomPrompt="1"/>
          </p:nvPr>
        </p:nvSpPr>
        <p:spPr>
          <a:xfrm>
            <a:off x="758588" y="1436921"/>
            <a:ext cx="5690681" cy="1517356"/>
          </a:xfrm>
        </p:spPr>
        <p:txBody>
          <a:bodyPr>
            <a:noAutofit/>
          </a:bodyPr>
          <a:lstStyle>
            <a:lvl1pPr>
              <a:defRPr sz="4500"/>
            </a:lvl1pPr>
          </a:lstStyle>
          <a:p>
            <a:r>
              <a:rPr lang="en-US" dirty="0"/>
              <a:t>PRESENTATION</a:t>
            </a:r>
            <a:br>
              <a:rPr lang="en-US" dirty="0"/>
            </a:br>
            <a:r>
              <a:rPr lang="en-US" dirty="0"/>
              <a:t>TITLE    </a:t>
            </a:r>
            <a:endParaRPr lang="ru-RU" dirty="0"/>
          </a:p>
        </p:txBody>
      </p:sp>
      <p:sp>
        <p:nvSpPr>
          <p:cNvPr id="28" name="Freeform: Shape 27">
            <a:extLst>
              <a:ext uri="{FF2B5EF4-FFF2-40B4-BE49-F238E27FC236}">
                <a16:creationId xmlns:a16="http://schemas.microsoft.com/office/drawing/2014/main" id="{87A7AFAC-3F6D-48D1-A100-148792529BC6}"/>
              </a:ext>
            </a:extLst>
          </p:cNvPr>
          <p:cNvSpPr/>
          <p:nvPr/>
        </p:nvSpPr>
        <p:spPr>
          <a:xfrm>
            <a:off x="8069111" y="5422175"/>
            <a:ext cx="736673" cy="736673"/>
          </a:xfrm>
          <a:custGeom>
            <a:avLst/>
            <a:gdLst>
              <a:gd name="connsiteX0" fmla="*/ 372146 w 736672"/>
              <a:gd name="connsiteY0" fmla="*/ 731592 h 736672"/>
              <a:gd name="connsiteX1" fmla="*/ 731592 w 736672"/>
              <a:gd name="connsiteY1" fmla="*/ 372147 h 736672"/>
              <a:gd name="connsiteX2" fmla="*/ 372146 w 736672"/>
              <a:gd name="connsiteY2" fmla="*/ 12701 h 736672"/>
              <a:gd name="connsiteX3" fmla="*/ 12701 w 736672"/>
              <a:gd name="connsiteY3" fmla="*/ 372147 h 736672"/>
              <a:gd name="connsiteX4" fmla="*/ 372146 w 736672"/>
              <a:gd name="connsiteY4" fmla="*/ 731592 h 7366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6672" h="736672">
                <a:moveTo>
                  <a:pt x="372146" y="731592"/>
                </a:moveTo>
                <a:cubicBezTo>
                  <a:pt x="570286" y="731592"/>
                  <a:pt x="731592" y="570286"/>
                  <a:pt x="731592" y="372147"/>
                </a:cubicBezTo>
                <a:cubicBezTo>
                  <a:pt x="731592" y="174007"/>
                  <a:pt x="570286" y="12701"/>
                  <a:pt x="372146" y="12701"/>
                </a:cubicBezTo>
                <a:cubicBezTo>
                  <a:pt x="174007" y="12701"/>
                  <a:pt x="12701" y="174007"/>
                  <a:pt x="12701" y="372147"/>
                </a:cubicBezTo>
                <a:cubicBezTo>
                  <a:pt x="12701" y="570286"/>
                  <a:pt x="174007" y="731592"/>
                  <a:pt x="372146" y="731592"/>
                </a:cubicBezTo>
              </a:path>
            </a:pathLst>
          </a:custGeom>
          <a:solidFill>
            <a:schemeClr val="accent1"/>
          </a:solidFill>
          <a:ln w="12700" cap="flat">
            <a:noFill/>
            <a:prstDash val="solid"/>
            <a:miter/>
          </a:ln>
        </p:spPr>
        <p:txBody>
          <a:bodyPr rtlCol="0" anchor="ctr"/>
          <a:lstStyle/>
          <a:p>
            <a:endParaRPr lang="ru-RU" sz="1350" dirty="0"/>
          </a:p>
        </p:txBody>
      </p:sp>
      <p:sp>
        <p:nvSpPr>
          <p:cNvPr id="29" name="Freeform: Shape 28">
            <a:extLst>
              <a:ext uri="{FF2B5EF4-FFF2-40B4-BE49-F238E27FC236}">
                <a16:creationId xmlns:a16="http://schemas.microsoft.com/office/drawing/2014/main" id="{81A4F88F-4E35-4BB3-AD24-CAC580C12F96}"/>
              </a:ext>
            </a:extLst>
          </p:cNvPr>
          <p:cNvSpPr/>
          <p:nvPr/>
        </p:nvSpPr>
        <p:spPr>
          <a:xfrm>
            <a:off x="9029966" y="3463631"/>
            <a:ext cx="3175313" cy="2946690"/>
          </a:xfrm>
          <a:custGeom>
            <a:avLst/>
            <a:gdLst>
              <a:gd name="connsiteX0" fmla="*/ 3162808 w 3175312"/>
              <a:gd name="connsiteY0" fmla="*/ 12701 h 2946690"/>
              <a:gd name="connsiteX1" fmla="*/ 487925 w 3175312"/>
              <a:gd name="connsiteY1" fmla="*/ 1331091 h 2946690"/>
              <a:gd name="connsiteX2" fmla="*/ 113238 w 3175312"/>
              <a:gd name="connsiteY2" fmla="*/ 2433559 h 2946690"/>
              <a:gd name="connsiteX3" fmla="*/ 127209 w 3175312"/>
              <a:gd name="connsiteY3" fmla="*/ 2461502 h 2946690"/>
              <a:gd name="connsiteX4" fmla="*/ 1229677 w 3175312"/>
              <a:gd name="connsiteY4" fmla="*/ 2836189 h 2946690"/>
              <a:gd name="connsiteX5" fmla="*/ 3162808 w 3175312"/>
              <a:gd name="connsiteY5" fmla="*/ 1882325 h 2946690"/>
              <a:gd name="connsiteX6" fmla="*/ 3162808 w 3175312"/>
              <a:gd name="connsiteY6" fmla="*/ 12701 h 2946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75312" h="2946690">
                <a:moveTo>
                  <a:pt x="3162808" y="12701"/>
                </a:moveTo>
                <a:lnTo>
                  <a:pt x="487925" y="1331091"/>
                </a:lnTo>
                <a:cubicBezTo>
                  <a:pt x="487925" y="1331091"/>
                  <a:pt x="-250018" y="1695617"/>
                  <a:pt x="113238" y="2433559"/>
                </a:cubicBezTo>
                <a:lnTo>
                  <a:pt x="127209" y="2461502"/>
                </a:lnTo>
                <a:cubicBezTo>
                  <a:pt x="127209" y="2461502"/>
                  <a:pt x="491735" y="3199445"/>
                  <a:pt x="1229677" y="2836189"/>
                </a:cubicBezTo>
                <a:lnTo>
                  <a:pt x="3162808" y="1882325"/>
                </a:lnTo>
                <a:lnTo>
                  <a:pt x="3162808" y="12701"/>
                </a:lnTo>
                <a:close/>
              </a:path>
            </a:pathLst>
          </a:custGeom>
          <a:solidFill>
            <a:schemeClr val="accent3"/>
          </a:solidFill>
          <a:ln w="12700" cap="flat">
            <a:noFill/>
            <a:prstDash val="solid"/>
            <a:miter/>
          </a:ln>
        </p:spPr>
        <p:txBody>
          <a:bodyPr rtlCol="0" anchor="ctr"/>
          <a:lstStyle/>
          <a:p>
            <a:endParaRPr lang="ru-RU" sz="1350" dirty="0"/>
          </a:p>
        </p:txBody>
      </p:sp>
      <p:sp>
        <p:nvSpPr>
          <p:cNvPr id="30" name="Freeform: Shape 29">
            <a:extLst>
              <a:ext uri="{FF2B5EF4-FFF2-40B4-BE49-F238E27FC236}">
                <a16:creationId xmlns:a16="http://schemas.microsoft.com/office/drawing/2014/main" id="{592CE00E-F2AB-4099-8BB8-F109C4F2EFDB}"/>
              </a:ext>
            </a:extLst>
          </p:cNvPr>
          <p:cNvSpPr/>
          <p:nvPr/>
        </p:nvSpPr>
        <p:spPr>
          <a:xfrm>
            <a:off x="11043836" y="4566110"/>
            <a:ext cx="1155814" cy="863685"/>
          </a:xfrm>
          <a:custGeom>
            <a:avLst/>
            <a:gdLst>
              <a:gd name="connsiteX0" fmla="*/ 1148938 w 1155813"/>
              <a:gd name="connsiteY0" fmla="*/ 12701 h 863685"/>
              <a:gd name="connsiteX1" fmla="*/ 173482 w 1155813"/>
              <a:gd name="connsiteY1" fmla="*/ 494079 h 863685"/>
              <a:gd name="connsiteX2" fmla="*/ 28688 w 1155813"/>
              <a:gd name="connsiteY2" fmla="*/ 759535 h 863685"/>
              <a:gd name="connsiteX3" fmla="*/ 31228 w 1155813"/>
              <a:gd name="connsiteY3" fmla="*/ 765885 h 863685"/>
              <a:gd name="connsiteX4" fmla="*/ 329707 w 1155813"/>
              <a:gd name="connsiteY4" fmla="*/ 812880 h 863685"/>
              <a:gd name="connsiteX5" fmla="*/ 1147668 w 1155813"/>
              <a:gd name="connsiteY5" fmla="*/ 408980 h 863685"/>
              <a:gd name="connsiteX6" fmla="*/ 1147668 w 1155813"/>
              <a:gd name="connsiteY6" fmla="*/ 12701 h 86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55813" h="863685">
                <a:moveTo>
                  <a:pt x="1148938" y="12701"/>
                </a:moveTo>
                <a:lnTo>
                  <a:pt x="173482" y="494079"/>
                </a:lnTo>
                <a:cubicBezTo>
                  <a:pt x="173482" y="494079"/>
                  <a:pt x="-47520" y="603309"/>
                  <a:pt x="28688" y="759535"/>
                </a:cubicBezTo>
                <a:lnTo>
                  <a:pt x="31228" y="765885"/>
                </a:lnTo>
                <a:cubicBezTo>
                  <a:pt x="31228" y="765885"/>
                  <a:pt x="108705" y="922111"/>
                  <a:pt x="329707" y="812880"/>
                </a:cubicBezTo>
                <a:lnTo>
                  <a:pt x="1147668" y="408980"/>
                </a:lnTo>
                <a:lnTo>
                  <a:pt x="1147668" y="12701"/>
                </a:lnTo>
                <a:close/>
              </a:path>
            </a:pathLst>
          </a:custGeom>
          <a:solidFill>
            <a:schemeClr val="bg1"/>
          </a:solidFill>
          <a:ln w="12700" cap="flat">
            <a:noFill/>
            <a:prstDash val="solid"/>
            <a:miter/>
          </a:ln>
        </p:spPr>
        <p:txBody>
          <a:bodyPr rtlCol="0" anchor="ctr"/>
          <a:lstStyle/>
          <a:p>
            <a:endParaRPr lang="ru-RU" sz="1350" dirty="0"/>
          </a:p>
        </p:txBody>
      </p:sp>
      <p:sp>
        <p:nvSpPr>
          <p:cNvPr id="32" name="Freeform: Shape 31">
            <a:extLst>
              <a:ext uri="{FF2B5EF4-FFF2-40B4-BE49-F238E27FC236}">
                <a16:creationId xmlns:a16="http://schemas.microsoft.com/office/drawing/2014/main" id="{B0920EEC-7CE3-4708-93D2-53699D17E5E3}"/>
              </a:ext>
            </a:extLst>
          </p:cNvPr>
          <p:cNvSpPr/>
          <p:nvPr/>
        </p:nvSpPr>
        <p:spPr>
          <a:xfrm>
            <a:off x="10743668" y="1632121"/>
            <a:ext cx="1447942" cy="1003399"/>
          </a:xfrm>
          <a:custGeom>
            <a:avLst/>
            <a:gdLst>
              <a:gd name="connsiteX0" fmla="*/ 1446147 w 1447942"/>
              <a:gd name="connsiteY0" fmla="*/ 12701 h 1003398"/>
              <a:gd name="connsiteX1" fmla="*/ 173482 w 1447942"/>
              <a:gd name="connsiteY1" fmla="*/ 640143 h 1003398"/>
              <a:gd name="connsiteX2" fmla="*/ 28688 w 1447942"/>
              <a:gd name="connsiteY2" fmla="*/ 905599 h 1003398"/>
              <a:gd name="connsiteX3" fmla="*/ 31227 w 1447942"/>
              <a:gd name="connsiteY3" fmla="*/ 911950 h 1003398"/>
              <a:gd name="connsiteX4" fmla="*/ 329707 w 1447942"/>
              <a:gd name="connsiteY4" fmla="*/ 958944 h 1003398"/>
              <a:gd name="connsiteX5" fmla="*/ 1446147 w 1447942"/>
              <a:gd name="connsiteY5" fmla="*/ 408980 h 1003398"/>
              <a:gd name="connsiteX6" fmla="*/ 1446147 w 1447942"/>
              <a:gd name="connsiteY6" fmla="*/ 12701 h 100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47942" h="1003398">
                <a:moveTo>
                  <a:pt x="1446147" y="12701"/>
                </a:moveTo>
                <a:lnTo>
                  <a:pt x="173482" y="640143"/>
                </a:lnTo>
                <a:cubicBezTo>
                  <a:pt x="173482" y="640143"/>
                  <a:pt x="-47520" y="749374"/>
                  <a:pt x="28688" y="905599"/>
                </a:cubicBezTo>
                <a:lnTo>
                  <a:pt x="31227" y="911950"/>
                </a:lnTo>
                <a:cubicBezTo>
                  <a:pt x="31227" y="911950"/>
                  <a:pt x="108705" y="1068175"/>
                  <a:pt x="329707" y="958944"/>
                </a:cubicBezTo>
                <a:lnTo>
                  <a:pt x="1446147" y="408980"/>
                </a:lnTo>
                <a:lnTo>
                  <a:pt x="1446147" y="12701"/>
                </a:lnTo>
                <a:close/>
              </a:path>
            </a:pathLst>
          </a:custGeom>
          <a:solidFill>
            <a:schemeClr val="accent3"/>
          </a:solidFill>
          <a:ln w="12700" cap="flat">
            <a:noFill/>
            <a:prstDash val="solid"/>
            <a:miter/>
          </a:ln>
        </p:spPr>
        <p:txBody>
          <a:bodyPr rtlCol="0" anchor="ctr"/>
          <a:lstStyle/>
          <a:p>
            <a:endParaRPr lang="ru-RU" sz="1350" dirty="0"/>
          </a:p>
        </p:txBody>
      </p:sp>
      <p:sp>
        <p:nvSpPr>
          <p:cNvPr id="33" name="Freeform: Shape 32">
            <a:extLst>
              <a:ext uri="{FF2B5EF4-FFF2-40B4-BE49-F238E27FC236}">
                <a16:creationId xmlns:a16="http://schemas.microsoft.com/office/drawing/2014/main" id="{2DF8B751-9294-46D5-B390-5D322195540F}"/>
              </a:ext>
            </a:extLst>
          </p:cNvPr>
          <p:cNvSpPr/>
          <p:nvPr/>
        </p:nvSpPr>
        <p:spPr>
          <a:xfrm>
            <a:off x="6536782" y="-12701"/>
            <a:ext cx="4978891" cy="2133810"/>
          </a:xfrm>
          <a:custGeom>
            <a:avLst/>
            <a:gdLst>
              <a:gd name="connsiteX0" fmla="*/ 2515401 w 4978890"/>
              <a:gd name="connsiteY0" fmla="*/ 12701 h 2133810"/>
              <a:gd name="connsiteX1" fmla="*/ 371430 w 4978890"/>
              <a:gd name="connsiteY1" fmla="*/ 1069445 h 2133810"/>
              <a:gd name="connsiteX2" fmla="*/ 72951 w 4978890"/>
              <a:gd name="connsiteY2" fmla="*/ 1811198 h 2133810"/>
              <a:gd name="connsiteX3" fmla="*/ 81841 w 4978890"/>
              <a:gd name="connsiteY3" fmla="*/ 1828980 h 2133810"/>
              <a:gd name="connsiteX4" fmla="*/ 851538 w 4978890"/>
              <a:gd name="connsiteY4" fmla="*/ 2043631 h 2133810"/>
              <a:gd name="connsiteX5" fmla="*/ 4968013 w 4978890"/>
              <a:gd name="connsiteY5" fmla="*/ 12701 h 2133810"/>
              <a:gd name="connsiteX6" fmla="*/ 2515401 w 4978890"/>
              <a:gd name="connsiteY6" fmla="*/ 12701 h 2133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78890" h="2133810">
                <a:moveTo>
                  <a:pt x="2515401" y="12701"/>
                </a:moveTo>
                <a:lnTo>
                  <a:pt x="371430" y="1069445"/>
                </a:lnTo>
                <a:cubicBezTo>
                  <a:pt x="371430" y="1069445"/>
                  <a:pt x="-163293" y="1333631"/>
                  <a:pt x="72951" y="1811198"/>
                </a:cubicBezTo>
                <a:lnTo>
                  <a:pt x="81841" y="1828980"/>
                </a:lnTo>
                <a:cubicBezTo>
                  <a:pt x="81841" y="1828980"/>
                  <a:pt x="316814" y="2306547"/>
                  <a:pt x="851538" y="2043631"/>
                </a:cubicBezTo>
                <a:lnTo>
                  <a:pt x="4968013" y="12701"/>
                </a:lnTo>
                <a:lnTo>
                  <a:pt x="2515401" y="12701"/>
                </a:lnTo>
                <a:close/>
              </a:path>
            </a:pathLst>
          </a:custGeom>
          <a:solidFill>
            <a:schemeClr val="accent1"/>
          </a:solidFill>
          <a:ln w="12700" cap="flat">
            <a:noFill/>
            <a:prstDash val="solid"/>
            <a:miter/>
          </a:ln>
        </p:spPr>
        <p:txBody>
          <a:bodyPr rtlCol="0" anchor="ctr"/>
          <a:lstStyle/>
          <a:p>
            <a:endParaRPr lang="ru-RU" sz="1350" dirty="0"/>
          </a:p>
        </p:txBody>
      </p:sp>
      <p:sp>
        <p:nvSpPr>
          <p:cNvPr id="34" name="Freeform: Shape 33">
            <a:extLst>
              <a:ext uri="{FF2B5EF4-FFF2-40B4-BE49-F238E27FC236}">
                <a16:creationId xmlns:a16="http://schemas.microsoft.com/office/drawing/2014/main" id="{E0F651C6-BE74-4133-ABA8-316072D4F5B5}"/>
              </a:ext>
            </a:extLst>
          </p:cNvPr>
          <p:cNvSpPr/>
          <p:nvPr/>
        </p:nvSpPr>
        <p:spPr>
          <a:xfrm>
            <a:off x="6518970" y="-12701"/>
            <a:ext cx="5029695" cy="2146511"/>
          </a:xfrm>
          <a:custGeom>
            <a:avLst/>
            <a:gdLst>
              <a:gd name="connsiteX0" fmla="*/ 4942646 w 5029695"/>
              <a:gd name="connsiteY0" fmla="*/ 12701 h 2146511"/>
              <a:gd name="connsiteX1" fmla="*/ 860464 w 5029695"/>
              <a:gd name="connsiteY1" fmla="*/ 2025849 h 2146511"/>
              <a:gd name="connsiteX2" fmla="*/ 295258 w 5029695"/>
              <a:gd name="connsiteY2" fmla="*/ 2019499 h 2146511"/>
              <a:gd name="connsiteX3" fmla="*/ 116171 w 5029695"/>
              <a:gd name="connsiteY3" fmla="*/ 1820089 h 2146511"/>
              <a:gd name="connsiteX4" fmla="*/ 107280 w 5029695"/>
              <a:gd name="connsiteY4" fmla="*/ 1802307 h 2146511"/>
              <a:gd name="connsiteX5" fmla="*/ 165705 w 5029695"/>
              <a:gd name="connsiteY5" fmla="*/ 1273935 h 2146511"/>
              <a:gd name="connsiteX6" fmla="*/ 398138 w 5029695"/>
              <a:gd name="connsiteY6" fmla="*/ 1085957 h 2146511"/>
              <a:gd name="connsiteX7" fmla="*/ 2576402 w 5029695"/>
              <a:gd name="connsiteY7" fmla="*/ 12701 h 2146511"/>
              <a:gd name="connsiteX8" fmla="*/ 2490034 w 5029695"/>
              <a:gd name="connsiteY8" fmla="*/ 12701 h 2146511"/>
              <a:gd name="connsiteX9" fmla="*/ 381626 w 5029695"/>
              <a:gd name="connsiteY9" fmla="*/ 1052934 h 2146511"/>
              <a:gd name="connsiteX10" fmla="*/ 137762 w 5029695"/>
              <a:gd name="connsiteY10" fmla="*/ 1249803 h 2146511"/>
              <a:gd name="connsiteX11" fmla="*/ 74256 w 5029695"/>
              <a:gd name="connsiteY11" fmla="*/ 1820089 h 2146511"/>
              <a:gd name="connsiteX12" fmla="*/ 83147 w 5029695"/>
              <a:gd name="connsiteY12" fmla="*/ 1837871 h 2146511"/>
              <a:gd name="connsiteX13" fmla="*/ 273666 w 5029695"/>
              <a:gd name="connsiteY13" fmla="*/ 2051252 h 2146511"/>
              <a:gd name="connsiteX14" fmla="*/ 564525 w 5029695"/>
              <a:gd name="connsiteY14" fmla="*/ 2141431 h 2146511"/>
              <a:gd name="connsiteX15" fmla="*/ 878246 w 5029695"/>
              <a:gd name="connsiteY15" fmla="*/ 2060143 h 2146511"/>
              <a:gd name="connsiteX16" fmla="*/ 5029014 w 5029695"/>
              <a:gd name="connsiteY16" fmla="*/ 12701 h 2146511"/>
              <a:gd name="connsiteX17" fmla="*/ 4942646 w 5029695"/>
              <a:gd name="connsiteY17" fmla="*/ 12701 h 2146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029695" h="2146511">
                <a:moveTo>
                  <a:pt x="4942646" y="12701"/>
                </a:moveTo>
                <a:lnTo>
                  <a:pt x="860464" y="2025849"/>
                </a:lnTo>
                <a:cubicBezTo>
                  <a:pt x="645812" y="2131270"/>
                  <a:pt x="456564" y="2130000"/>
                  <a:pt x="295258" y="2019499"/>
                </a:cubicBezTo>
                <a:cubicBezTo>
                  <a:pt x="174596" y="1936941"/>
                  <a:pt x="116171" y="1821359"/>
                  <a:pt x="116171" y="1820089"/>
                </a:cubicBezTo>
                <a:lnTo>
                  <a:pt x="107280" y="1802307"/>
                </a:lnTo>
                <a:cubicBezTo>
                  <a:pt x="13290" y="1611789"/>
                  <a:pt x="32342" y="1433971"/>
                  <a:pt x="165705" y="1273935"/>
                </a:cubicBezTo>
                <a:cubicBezTo>
                  <a:pt x="266045" y="1153274"/>
                  <a:pt x="395598" y="1087227"/>
                  <a:pt x="398138" y="1085957"/>
                </a:cubicBezTo>
                <a:lnTo>
                  <a:pt x="2576402" y="12701"/>
                </a:lnTo>
                <a:lnTo>
                  <a:pt x="2490034" y="12701"/>
                </a:lnTo>
                <a:lnTo>
                  <a:pt x="381626" y="1052934"/>
                </a:lnTo>
                <a:cubicBezTo>
                  <a:pt x="376546" y="1055474"/>
                  <a:pt x="243183" y="1121520"/>
                  <a:pt x="137762" y="1249803"/>
                </a:cubicBezTo>
                <a:cubicBezTo>
                  <a:pt x="38693" y="1369195"/>
                  <a:pt x="-51486" y="1564794"/>
                  <a:pt x="74256" y="1820089"/>
                </a:cubicBezTo>
                <a:lnTo>
                  <a:pt x="83147" y="1837871"/>
                </a:lnTo>
                <a:cubicBezTo>
                  <a:pt x="85687" y="1842952"/>
                  <a:pt x="145383" y="1962343"/>
                  <a:pt x="273666" y="2051252"/>
                </a:cubicBezTo>
                <a:cubicBezTo>
                  <a:pt x="342253" y="2098247"/>
                  <a:pt x="440053" y="2141431"/>
                  <a:pt x="564525" y="2141431"/>
                </a:cubicBezTo>
                <a:cubicBezTo>
                  <a:pt x="654703" y="2141431"/>
                  <a:pt x="758854" y="2119839"/>
                  <a:pt x="878246" y="2060143"/>
                </a:cubicBezTo>
                <a:lnTo>
                  <a:pt x="5029014" y="12701"/>
                </a:lnTo>
                <a:lnTo>
                  <a:pt x="4942646" y="12701"/>
                </a:lnTo>
                <a:close/>
              </a:path>
            </a:pathLst>
          </a:custGeom>
          <a:solidFill>
            <a:schemeClr val="bg1"/>
          </a:solidFill>
          <a:ln w="12700" cap="flat">
            <a:noFill/>
            <a:prstDash val="solid"/>
            <a:miter/>
          </a:ln>
        </p:spPr>
        <p:txBody>
          <a:bodyPr rtlCol="0" anchor="ctr"/>
          <a:lstStyle/>
          <a:p>
            <a:endParaRPr lang="ru-RU" sz="1350" dirty="0"/>
          </a:p>
        </p:txBody>
      </p:sp>
      <p:sp>
        <p:nvSpPr>
          <p:cNvPr id="40" name="Graphic 37">
            <a:extLst>
              <a:ext uri="{FF2B5EF4-FFF2-40B4-BE49-F238E27FC236}">
                <a16:creationId xmlns:a16="http://schemas.microsoft.com/office/drawing/2014/main" id="{9F75ED2D-7077-4753-B623-4B9A718EB224}"/>
              </a:ext>
            </a:extLst>
          </p:cNvPr>
          <p:cNvSpPr/>
          <p:nvPr userDrawn="1"/>
        </p:nvSpPr>
        <p:spPr>
          <a:xfrm>
            <a:off x="895717" y="3124629"/>
            <a:ext cx="2158297" cy="151200"/>
          </a:xfrm>
          <a:custGeom>
            <a:avLst/>
            <a:gdLst>
              <a:gd name="connsiteX0" fmla="*/ 2087180 w 2158295"/>
              <a:gd name="connsiteY0" fmla="*/ 153601 h 165045"/>
              <a:gd name="connsiteX1" fmla="*/ 82504 w 2158295"/>
              <a:gd name="connsiteY1" fmla="*/ 153601 h 165045"/>
              <a:gd name="connsiteX2" fmla="*/ 12677 w 2158295"/>
              <a:gd name="connsiteY2" fmla="*/ 83774 h 165045"/>
              <a:gd name="connsiteX3" fmla="*/ 12677 w 2158295"/>
              <a:gd name="connsiteY3" fmla="*/ 83774 h 165045"/>
              <a:gd name="connsiteX4" fmla="*/ 82504 w 2158295"/>
              <a:gd name="connsiteY4" fmla="*/ 12677 h 165045"/>
              <a:gd name="connsiteX5" fmla="*/ 2087180 w 2158295"/>
              <a:gd name="connsiteY5" fmla="*/ 12677 h 165045"/>
              <a:gd name="connsiteX6" fmla="*/ 2157008 w 2158295"/>
              <a:gd name="connsiteY6" fmla="*/ 82504 h 165045"/>
              <a:gd name="connsiteX7" fmla="*/ 2157008 w 2158295"/>
              <a:gd name="connsiteY7" fmla="*/ 82504 h 165045"/>
              <a:gd name="connsiteX8" fmla="*/ 2087180 w 2158295"/>
              <a:gd name="connsiteY8" fmla="*/ 153601 h 165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58295" h="165045">
                <a:moveTo>
                  <a:pt x="2087180" y="153601"/>
                </a:moveTo>
                <a:lnTo>
                  <a:pt x="82504" y="153601"/>
                </a:lnTo>
                <a:cubicBezTo>
                  <a:pt x="44417" y="153601"/>
                  <a:pt x="12677" y="121861"/>
                  <a:pt x="12677" y="83774"/>
                </a:cubicBezTo>
                <a:lnTo>
                  <a:pt x="12677" y="83774"/>
                </a:lnTo>
                <a:cubicBezTo>
                  <a:pt x="12677" y="44417"/>
                  <a:pt x="44417" y="12677"/>
                  <a:pt x="82504" y="12677"/>
                </a:cubicBezTo>
                <a:lnTo>
                  <a:pt x="2087180" y="12677"/>
                </a:lnTo>
                <a:cubicBezTo>
                  <a:pt x="2125268" y="12677"/>
                  <a:pt x="2157008" y="44417"/>
                  <a:pt x="2157008" y="82504"/>
                </a:cubicBezTo>
                <a:lnTo>
                  <a:pt x="2157008" y="82504"/>
                </a:lnTo>
                <a:cubicBezTo>
                  <a:pt x="2157008" y="121861"/>
                  <a:pt x="2126538" y="153601"/>
                  <a:pt x="2087180" y="153601"/>
                </a:cubicBezTo>
                <a:close/>
              </a:path>
            </a:pathLst>
          </a:custGeom>
          <a:gradFill>
            <a:gsLst>
              <a:gs pos="0">
                <a:schemeClr val="accent1"/>
              </a:gs>
              <a:gs pos="100000">
                <a:schemeClr val="accent3"/>
              </a:gs>
            </a:gsLst>
            <a:lin ang="0" scaled="1"/>
          </a:gradFill>
          <a:ln w="12681" cap="flat">
            <a:noFill/>
            <a:prstDash val="solid"/>
            <a:miter/>
          </a:ln>
        </p:spPr>
        <p:txBody>
          <a:bodyPr rtlCol="0" anchor="ctr"/>
          <a:lstStyle/>
          <a:p>
            <a:endParaRPr lang="ru-RU" sz="1350" dirty="0"/>
          </a:p>
        </p:txBody>
      </p:sp>
      <p:sp>
        <p:nvSpPr>
          <p:cNvPr id="12" name="Graphic 36">
            <a:extLst>
              <a:ext uri="{FF2B5EF4-FFF2-40B4-BE49-F238E27FC236}">
                <a16:creationId xmlns:a16="http://schemas.microsoft.com/office/drawing/2014/main" id="{21FF5BCF-BC53-4C3F-8B7F-7077B35ADCA8}"/>
              </a:ext>
            </a:extLst>
          </p:cNvPr>
          <p:cNvSpPr/>
          <p:nvPr userDrawn="1"/>
        </p:nvSpPr>
        <p:spPr>
          <a:xfrm>
            <a:off x="-7814" y="5057889"/>
            <a:ext cx="715108" cy="949829"/>
          </a:xfrm>
          <a:custGeom>
            <a:avLst/>
            <a:gdLst>
              <a:gd name="connsiteX0" fmla="*/ 217522 w 723600"/>
              <a:gd name="connsiteY0" fmla="*/ 9082 h 1015200"/>
              <a:gd name="connsiteX1" fmla="*/ 9082 w 723600"/>
              <a:gd name="connsiteY1" fmla="*/ 9082 h 1015200"/>
              <a:gd name="connsiteX2" fmla="*/ 9082 w 723600"/>
              <a:gd name="connsiteY2" fmla="*/ 1010242 h 1015200"/>
              <a:gd name="connsiteX3" fmla="*/ 217522 w 723600"/>
              <a:gd name="connsiteY3" fmla="*/ 1010242 h 1015200"/>
              <a:gd name="connsiteX4" fmla="*/ 716482 w 723600"/>
              <a:gd name="connsiteY4" fmla="*/ 518842 h 1015200"/>
              <a:gd name="connsiteX5" fmla="*/ 716482 w 723600"/>
              <a:gd name="connsiteY5" fmla="*/ 500482 h 1015200"/>
              <a:gd name="connsiteX6" fmla="*/ 217522 w 723600"/>
              <a:gd name="connsiteY6" fmla="*/ 9082 h 101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3600" h="1015200">
                <a:moveTo>
                  <a:pt x="217522" y="9082"/>
                </a:moveTo>
                <a:lnTo>
                  <a:pt x="9082" y="9082"/>
                </a:lnTo>
                <a:lnTo>
                  <a:pt x="9082" y="1010242"/>
                </a:lnTo>
                <a:lnTo>
                  <a:pt x="217522" y="1010242"/>
                </a:lnTo>
                <a:cubicBezTo>
                  <a:pt x="217522" y="1010242"/>
                  <a:pt x="716482" y="1010242"/>
                  <a:pt x="716482" y="518842"/>
                </a:cubicBezTo>
                <a:lnTo>
                  <a:pt x="716482" y="500482"/>
                </a:lnTo>
                <a:cubicBezTo>
                  <a:pt x="716482" y="500482"/>
                  <a:pt x="716482" y="9082"/>
                  <a:pt x="217522" y="9082"/>
                </a:cubicBezTo>
                <a:close/>
              </a:path>
            </a:pathLst>
          </a:custGeom>
          <a:solidFill>
            <a:schemeClr val="accent3"/>
          </a:solidFill>
          <a:ln w="10680" cap="flat">
            <a:noFill/>
            <a:prstDash val="solid"/>
            <a:miter/>
          </a:ln>
        </p:spPr>
        <p:txBody>
          <a:bodyPr rtlCol="0" anchor="ctr"/>
          <a:lstStyle/>
          <a:p>
            <a:endParaRPr lang="ru-RU" sz="1350"/>
          </a:p>
        </p:txBody>
      </p:sp>
      <p:sp>
        <p:nvSpPr>
          <p:cNvPr id="15" name="Subtitle 2">
            <a:extLst>
              <a:ext uri="{FF2B5EF4-FFF2-40B4-BE49-F238E27FC236}">
                <a16:creationId xmlns:a16="http://schemas.microsoft.com/office/drawing/2014/main" id="{4BCD5243-C973-44F2-88E8-A4A6E3387B1F}"/>
              </a:ext>
            </a:extLst>
          </p:cNvPr>
          <p:cNvSpPr>
            <a:spLocks noGrp="1"/>
          </p:cNvSpPr>
          <p:nvPr>
            <p:ph type="subTitle" idx="1"/>
          </p:nvPr>
        </p:nvSpPr>
        <p:spPr>
          <a:xfrm>
            <a:off x="758592" y="3429000"/>
            <a:ext cx="3629300" cy="946192"/>
          </a:xfrm>
        </p:spPr>
        <p:txBody>
          <a:bodyPr vert="horz" lIns="91440" tIns="45720" rIns="91440" bIns="45720" rtlCol="0">
            <a:normAutofit/>
          </a:bodyPr>
          <a:lstStyle>
            <a:lvl1pPr marL="0" indent="0">
              <a:buNone/>
              <a:defRPr lang="en-US" b="1" i="0"/>
            </a:lvl1pPr>
          </a:lstStyle>
          <a:p>
            <a:pPr marL="171442" lvl="0" indent="-171442"/>
            <a:r>
              <a:rPr lang="en-US"/>
              <a:t>Click to edit Master subtitle style</a:t>
            </a:r>
            <a:endParaRPr lang="en-US" dirty="0"/>
          </a:p>
        </p:txBody>
      </p:sp>
      <p:pic>
        <p:nvPicPr>
          <p:cNvPr id="14" name="Picture 13">
            <a:extLst>
              <a:ext uri="{FF2B5EF4-FFF2-40B4-BE49-F238E27FC236}">
                <a16:creationId xmlns:a16="http://schemas.microsoft.com/office/drawing/2014/main" id="{83A17654-937E-4831-AC5F-1AA366B6508A}"/>
              </a:ext>
            </a:extLst>
          </p:cNvPr>
          <p:cNvPicPr>
            <a:picLocks noChangeAspect="1"/>
          </p:cNvPicPr>
          <p:nvPr userDrawn="1"/>
        </p:nvPicPr>
        <p:blipFill>
          <a:blip r:embed="rId2"/>
          <a:stretch>
            <a:fillRect/>
          </a:stretch>
        </p:blipFill>
        <p:spPr>
          <a:xfrm>
            <a:off x="390331" y="-84631"/>
            <a:ext cx="1335833" cy="1335833"/>
          </a:xfrm>
          <a:prstGeom prst="rect">
            <a:avLst/>
          </a:prstGeom>
        </p:spPr>
      </p:pic>
      <p:pic>
        <p:nvPicPr>
          <p:cNvPr id="16" name="Picture 15">
            <a:extLst>
              <a:ext uri="{FF2B5EF4-FFF2-40B4-BE49-F238E27FC236}">
                <a16:creationId xmlns:a16="http://schemas.microsoft.com/office/drawing/2014/main" id="{3542E072-6006-466F-803F-8DFDB24BA1B5}"/>
              </a:ext>
            </a:extLst>
          </p:cNvPr>
          <p:cNvPicPr>
            <a:picLocks noChangeAspect="1"/>
          </p:cNvPicPr>
          <p:nvPr userDrawn="1"/>
        </p:nvPicPr>
        <p:blipFill>
          <a:blip r:embed="rId3"/>
          <a:stretch>
            <a:fillRect/>
          </a:stretch>
        </p:blipFill>
        <p:spPr>
          <a:xfrm>
            <a:off x="10269797" y="-126741"/>
            <a:ext cx="1767851" cy="1275600"/>
          </a:xfrm>
          <a:prstGeom prst="rect">
            <a:avLst/>
          </a:prstGeom>
        </p:spPr>
      </p:pic>
    </p:spTree>
    <p:extLst>
      <p:ext uri="{BB962C8B-B14F-4D97-AF65-F5344CB8AC3E}">
        <p14:creationId xmlns:p14="http://schemas.microsoft.com/office/powerpoint/2010/main" val="26364089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34" name="Oval 33">
            <a:extLst>
              <a:ext uri="{FF2B5EF4-FFF2-40B4-BE49-F238E27FC236}">
                <a16:creationId xmlns:a16="http://schemas.microsoft.com/office/drawing/2014/main" id="{13074BE4-153F-46FE-B915-CD1AEF318A25}"/>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dirty="0"/>
          </a:p>
        </p:txBody>
      </p:sp>
      <p:sp>
        <p:nvSpPr>
          <p:cNvPr id="35" name="Graphic 12">
            <a:extLst>
              <a:ext uri="{FF2B5EF4-FFF2-40B4-BE49-F238E27FC236}">
                <a16:creationId xmlns:a16="http://schemas.microsoft.com/office/drawing/2014/main" id="{0B7E91C4-F19E-46BE-B05F-139B5418924E}"/>
              </a:ext>
            </a:extLst>
          </p:cNvPr>
          <p:cNvSpPr/>
          <p:nvPr userDrawn="1"/>
        </p:nvSpPr>
        <p:spPr>
          <a:xfrm>
            <a:off x="11334292" y="5787822"/>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350" dirty="0"/>
          </a:p>
        </p:txBody>
      </p:sp>
      <p:sp>
        <p:nvSpPr>
          <p:cNvPr id="10" name="Freeform: Shape 9">
            <a:extLst>
              <a:ext uri="{FF2B5EF4-FFF2-40B4-BE49-F238E27FC236}">
                <a16:creationId xmlns:a16="http://schemas.microsoft.com/office/drawing/2014/main" id="{08A64499-0304-4070-BCB0-67E2BE20A3EA}"/>
              </a:ext>
            </a:extLst>
          </p:cNvPr>
          <p:cNvSpPr/>
          <p:nvPr userDrawn="1"/>
        </p:nvSpPr>
        <p:spPr>
          <a:xfrm>
            <a:off x="7998828" y="1645349"/>
            <a:ext cx="4196737" cy="1001638"/>
          </a:xfrm>
          <a:custGeom>
            <a:avLst/>
            <a:gdLst>
              <a:gd name="connsiteX0" fmla="*/ 3150394 w 3152775"/>
              <a:gd name="connsiteY0" fmla="*/ 7144 h 752475"/>
              <a:gd name="connsiteX1" fmla="*/ 371952 w 3152775"/>
              <a:gd name="connsiteY1" fmla="*/ 7144 h 752475"/>
              <a:gd name="connsiteX2" fmla="*/ 7144 w 3152775"/>
              <a:gd name="connsiteY2" fmla="*/ 370999 h 752475"/>
              <a:gd name="connsiteX3" fmla="*/ 7144 w 3152775"/>
              <a:gd name="connsiteY3" fmla="*/ 384334 h 752475"/>
              <a:gd name="connsiteX4" fmla="*/ 371952 w 3152775"/>
              <a:gd name="connsiteY4" fmla="*/ 748189 h 752475"/>
              <a:gd name="connsiteX5" fmla="*/ 3150394 w 3152775"/>
              <a:gd name="connsiteY5" fmla="*/ 748189 h 752475"/>
              <a:gd name="connsiteX6" fmla="*/ 3150394 w 3152775"/>
              <a:gd name="connsiteY6" fmla="*/ 7144 h 752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52775" h="752475">
                <a:moveTo>
                  <a:pt x="3150394" y="7144"/>
                </a:moveTo>
                <a:lnTo>
                  <a:pt x="371952" y="7144"/>
                </a:lnTo>
                <a:cubicBezTo>
                  <a:pt x="371952" y="7144"/>
                  <a:pt x="7144" y="7144"/>
                  <a:pt x="7144" y="370999"/>
                </a:cubicBezTo>
                <a:lnTo>
                  <a:pt x="7144" y="384334"/>
                </a:lnTo>
                <a:cubicBezTo>
                  <a:pt x="7144" y="384334"/>
                  <a:pt x="7144" y="748189"/>
                  <a:pt x="371952" y="748189"/>
                </a:cubicBezTo>
                <a:lnTo>
                  <a:pt x="3150394" y="748189"/>
                </a:lnTo>
                <a:lnTo>
                  <a:pt x="3150394" y="7144"/>
                </a:lnTo>
                <a:close/>
              </a:path>
            </a:pathLst>
          </a:custGeom>
          <a:solidFill>
            <a:schemeClr val="accent1"/>
          </a:solidFill>
          <a:ln w="25400" cap="flat">
            <a:noFill/>
            <a:prstDash val="solid"/>
            <a:miter/>
          </a:ln>
        </p:spPr>
        <p:txBody>
          <a:bodyPr rtlCol="0" anchor="ctr"/>
          <a:lstStyle/>
          <a:p>
            <a:endParaRPr lang="ru-RU" sz="1350" dirty="0"/>
          </a:p>
        </p:txBody>
      </p:sp>
      <p:sp>
        <p:nvSpPr>
          <p:cNvPr id="25" name="Freeform: Shape 24">
            <a:extLst>
              <a:ext uri="{FF2B5EF4-FFF2-40B4-BE49-F238E27FC236}">
                <a16:creationId xmlns:a16="http://schemas.microsoft.com/office/drawing/2014/main" id="{ED1736B3-AE79-40C2-80FF-2FB0FEE27195}"/>
              </a:ext>
            </a:extLst>
          </p:cNvPr>
          <p:cNvSpPr/>
          <p:nvPr userDrawn="1"/>
        </p:nvSpPr>
        <p:spPr>
          <a:xfrm>
            <a:off x="12186926" y="2632666"/>
            <a:ext cx="5082" cy="25381"/>
          </a:xfrm>
          <a:custGeom>
            <a:avLst/>
            <a:gdLst>
              <a:gd name="connsiteX0" fmla="*/ 0 w 5081"/>
              <a:gd name="connsiteY0" fmla="*/ 0 h 25381"/>
              <a:gd name="connsiteX1" fmla="*/ 5081 w 5081"/>
              <a:gd name="connsiteY1" fmla="*/ 0 h 25381"/>
              <a:gd name="connsiteX2" fmla="*/ 5081 w 5081"/>
              <a:gd name="connsiteY2" fmla="*/ 25381 h 25381"/>
              <a:gd name="connsiteX3" fmla="*/ 0 w 5081"/>
              <a:gd name="connsiteY3" fmla="*/ 25381 h 25381"/>
              <a:gd name="connsiteX4" fmla="*/ 0 w 5081"/>
              <a:gd name="connsiteY4" fmla="*/ 0 h 253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1" h="25381">
                <a:moveTo>
                  <a:pt x="0" y="0"/>
                </a:moveTo>
                <a:lnTo>
                  <a:pt x="5081" y="0"/>
                </a:lnTo>
                <a:lnTo>
                  <a:pt x="5081" y="25381"/>
                </a:lnTo>
                <a:lnTo>
                  <a:pt x="0" y="25381"/>
                </a:lnTo>
                <a:lnTo>
                  <a:pt x="0" y="0"/>
                </a:lnTo>
                <a:close/>
              </a:path>
            </a:pathLst>
          </a:custGeom>
          <a:solidFill>
            <a:schemeClr val="tx2"/>
          </a:solidFill>
          <a:ln w="12690" cap="flat">
            <a:noFill/>
            <a:prstDash val="solid"/>
            <a:miter/>
          </a:ln>
        </p:spPr>
        <p:txBody>
          <a:bodyPr wrap="square" rtlCol="0" anchor="ctr">
            <a:noAutofit/>
          </a:bodyPr>
          <a:lstStyle/>
          <a:p>
            <a:endParaRPr lang="ru-RU" sz="1350" dirty="0"/>
          </a:p>
        </p:txBody>
      </p:sp>
      <p:sp>
        <p:nvSpPr>
          <p:cNvPr id="2" name="Title 1">
            <a:extLst>
              <a:ext uri="{FF2B5EF4-FFF2-40B4-BE49-F238E27FC236}">
                <a16:creationId xmlns:a16="http://schemas.microsoft.com/office/drawing/2014/main" id="{DC2228EE-3546-4272-9C39-150FF23CE033}"/>
              </a:ext>
            </a:extLst>
          </p:cNvPr>
          <p:cNvSpPr>
            <a:spLocks noGrp="1"/>
          </p:cNvSpPr>
          <p:nvPr>
            <p:ph type="ctrTitle" hasCustomPrompt="1"/>
          </p:nvPr>
        </p:nvSpPr>
        <p:spPr>
          <a:xfrm>
            <a:off x="781986" y="1024872"/>
            <a:ext cx="9144000" cy="655621"/>
          </a:xfrm>
        </p:spPr>
        <p:txBody>
          <a:bodyPr anchor="b">
            <a:normAutofit/>
          </a:bodyPr>
          <a:lstStyle>
            <a:lvl1pPr algn="l">
              <a:defRPr sz="3000" b="1">
                <a:gradFill>
                  <a:gsLst>
                    <a:gs pos="0">
                      <a:schemeClr val="accent1"/>
                    </a:gs>
                    <a:gs pos="100000">
                      <a:schemeClr val="accent3"/>
                    </a:gs>
                  </a:gsLst>
                  <a:lin ang="0" scaled="1"/>
                </a:gradFill>
              </a:defRPr>
            </a:lvl1pPr>
          </a:lstStyle>
          <a:p>
            <a:r>
              <a:rPr lang="en-US" dirty="0"/>
              <a:t>DIVIDER SLIDE</a:t>
            </a:r>
            <a:endParaRPr lang="ru-RU" dirty="0"/>
          </a:p>
        </p:txBody>
      </p:sp>
      <p:sp>
        <p:nvSpPr>
          <p:cNvPr id="3" name="Subtitle 2">
            <a:extLst>
              <a:ext uri="{FF2B5EF4-FFF2-40B4-BE49-F238E27FC236}">
                <a16:creationId xmlns:a16="http://schemas.microsoft.com/office/drawing/2014/main" id="{0F2EFCC6-4D5A-4B43-A534-1A868887BC7F}"/>
              </a:ext>
            </a:extLst>
          </p:cNvPr>
          <p:cNvSpPr>
            <a:spLocks noGrp="1"/>
          </p:cNvSpPr>
          <p:nvPr>
            <p:ph type="subTitle" idx="1"/>
          </p:nvPr>
        </p:nvSpPr>
        <p:spPr>
          <a:xfrm>
            <a:off x="795778" y="1877062"/>
            <a:ext cx="6843279" cy="496223"/>
          </a:xfrm>
        </p:spPr>
        <p:txBody>
          <a:bodyPr>
            <a:normAutofit/>
          </a:bodyPr>
          <a:lstStyle>
            <a:lvl1pPr marL="0" indent="0" algn="l">
              <a:buNone/>
              <a:defRPr sz="1350" b="1" i="0">
                <a:solidFill>
                  <a:schemeClr val="accent1"/>
                </a:solidFill>
              </a:defRPr>
            </a:lvl1pPr>
            <a:lvl2pPr marL="342884" indent="0" algn="ctr">
              <a:buNone/>
              <a:defRPr sz="1500"/>
            </a:lvl2pPr>
            <a:lvl3pPr marL="685766" indent="0" algn="ctr">
              <a:buNone/>
              <a:defRPr sz="1350"/>
            </a:lvl3pPr>
            <a:lvl4pPr marL="1028649" indent="0" algn="ctr">
              <a:buNone/>
              <a:defRPr sz="1200"/>
            </a:lvl4pPr>
            <a:lvl5pPr marL="1371532" indent="0" algn="ctr">
              <a:buNone/>
              <a:defRPr sz="1200"/>
            </a:lvl5pPr>
            <a:lvl6pPr marL="1714415" indent="0" algn="ctr">
              <a:buNone/>
              <a:defRPr sz="1200"/>
            </a:lvl6pPr>
            <a:lvl7pPr marL="2057297" indent="0" algn="ctr">
              <a:buNone/>
              <a:defRPr sz="1200"/>
            </a:lvl7pPr>
            <a:lvl8pPr marL="2400180" indent="0" algn="ctr">
              <a:buNone/>
              <a:defRPr sz="1200"/>
            </a:lvl8pPr>
            <a:lvl9pPr marL="2743064" indent="0" algn="ctr">
              <a:buNone/>
              <a:defRPr sz="1200"/>
            </a:lvl9pPr>
          </a:lstStyle>
          <a:p>
            <a:r>
              <a:rPr lang="en-US"/>
              <a:t>Click to edit Master subtitle style</a:t>
            </a:r>
            <a:endParaRPr lang="ru-RU" dirty="0"/>
          </a:p>
        </p:txBody>
      </p:sp>
      <p:sp>
        <p:nvSpPr>
          <p:cNvPr id="24" name="Graphic 22">
            <a:extLst>
              <a:ext uri="{FF2B5EF4-FFF2-40B4-BE49-F238E27FC236}">
                <a16:creationId xmlns:a16="http://schemas.microsoft.com/office/drawing/2014/main" id="{4EE1436E-33B5-4388-87D8-2D0633CC3CE7}"/>
              </a:ext>
            </a:extLst>
          </p:cNvPr>
          <p:cNvSpPr/>
          <p:nvPr/>
        </p:nvSpPr>
        <p:spPr>
          <a:xfrm>
            <a:off x="903223" y="1724502"/>
            <a:ext cx="3273552" cy="151200"/>
          </a:xfrm>
          <a:custGeom>
            <a:avLst/>
            <a:gdLst>
              <a:gd name="connsiteX0" fmla="*/ 2392204 w 2447925"/>
              <a:gd name="connsiteY0" fmla="*/ 114776 h 114300"/>
              <a:gd name="connsiteX1" fmla="*/ 60484 w 2447925"/>
              <a:gd name="connsiteY1" fmla="*/ 114776 h 114300"/>
              <a:gd name="connsiteX2" fmla="*/ 7144 w 2447925"/>
              <a:gd name="connsiteY2" fmla="*/ 60484 h 114300"/>
              <a:gd name="connsiteX3" fmla="*/ 7144 w 2447925"/>
              <a:gd name="connsiteY3" fmla="*/ 60484 h 114300"/>
              <a:gd name="connsiteX4" fmla="*/ 60484 w 2447925"/>
              <a:gd name="connsiteY4" fmla="*/ 7144 h 114300"/>
              <a:gd name="connsiteX5" fmla="*/ 2392204 w 2447925"/>
              <a:gd name="connsiteY5" fmla="*/ 7144 h 114300"/>
              <a:gd name="connsiteX6" fmla="*/ 2445544 w 2447925"/>
              <a:gd name="connsiteY6" fmla="*/ 60484 h 114300"/>
              <a:gd name="connsiteX7" fmla="*/ 2445544 w 2447925"/>
              <a:gd name="connsiteY7" fmla="*/ 60484 h 114300"/>
              <a:gd name="connsiteX8" fmla="*/ 2392204 w 2447925"/>
              <a:gd name="connsiteY8" fmla="*/ 114776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47925" h="114300">
                <a:moveTo>
                  <a:pt x="2392204" y="114776"/>
                </a:moveTo>
                <a:lnTo>
                  <a:pt x="60484" y="114776"/>
                </a:lnTo>
                <a:cubicBezTo>
                  <a:pt x="30956" y="114776"/>
                  <a:pt x="7144" y="90011"/>
                  <a:pt x="7144" y="60484"/>
                </a:cubicBezTo>
                <a:lnTo>
                  <a:pt x="7144" y="60484"/>
                </a:lnTo>
                <a:cubicBezTo>
                  <a:pt x="7144" y="30956"/>
                  <a:pt x="30956" y="7144"/>
                  <a:pt x="60484" y="7144"/>
                </a:cubicBezTo>
                <a:lnTo>
                  <a:pt x="2392204" y="7144"/>
                </a:lnTo>
                <a:cubicBezTo>
                  <a:pt x="2421731" y="7144"/>
                  <a:pt x="2445544" y="30956"/>
                  <a:pt x="2445544" y="60484"/>
                </a:cubicBezTo>
                <a:lnTo>
                  <a:pt x="2445544" y="60484"/>
                </a:lnTo>
                <a:cubicBezTo>
                  <a:pt x="2445544" y="90011"/>
                  <a:pt x="2421731" y="114776"/>
                  <a:pt x="2392204" y="11477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sz="1350" dirty="0"/>
          </a:p>
        </p:txBody>
      </p:sp>
      <p:sp>
        <p:nvSpPr>
          <p:cNvPr id="9" name="Freeform: Shape 8">
            <a:extLst>
              <a:ext uri="{FF2B5EF4-FFF2-40B4-BE49-F238E27FC236}">
                <a16:creationId xmlns:a16="http://schemas.microsoft.com/office/drawing/2014/main" id="{A8FB11AB-3031-47CA-85DD-696856C3C62C}"/>
              </a:ext>
            </a:extLst>
          </p:cNvPr>
          <p:cNvSpPr/>
          <p:nvPr/>
        </p:nvSpPr>
        <p:spPr>
          <a:xfrm>
            <a:off x="3899958" y="4662943"/>
            <a:ext cx="8292043" cy="760738"/>
          </a:xfrm>
          <a:custGeom>
            <a:avLst/>
            <a:gdLst>
              <a:gd name="connsiteX0" fmla="*/ 6228874 w 6229350"/>
              <a:gd name="connsiteY0" fmla="*/ 7144 h 571500"/>
              <a:gd name="connsiteX1" fmla="*/ 284321 w 6229350"/>
              <a:gd name="connsiteY1" fmla="*/ 7144 h 571500"/>
              <a:gd name="connsiteX2" fmla="*/ 7144 w 6229350"/>
              <a:gd name="connsiteY2" fmla="*/ 282416 h 571500"/>
              <a:gd name="connsiteX3" fmla="*/ 7144 w 6229350"/>
              <a:gd name="connsiteY3" fmla="*/ 292894 h 571500"/>
              <a:gd name="connsiteX4" fmla="*/ 284321 w 6229350"/>
              <a:gd name="connsiteY4" fmla="*/ 568166 h 571500"/>
              <a:gd name="connsiteX5" fmla="*/ 6228874 w 6229350"/>
              <a:gd name="connsiteY5" fmla="*/ 568166 h 571500"/>
              <a:gd name="connsiteX6" fmla="*/ 6228874 w 6229350"/>
              <a:gd name="connsiteY6" fmla="*/ 7144 h 57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29350" h="571500">
                <a:moveTo>
                  <a:pt x="6228874" y="7144"/>
                </a:moveTo>
                <a:lnTo>
                  <a:pt x="284321" y="7144"/>
                </a:lnTo>
                <a:cubicBezTo>
                  <a:pt x="284321" y="7144"/>
                  <a:pt x="7144" y="7144"/>
                  <a:pt x="7144" y="282416"/>
                </a:cubicBezTo>
                <a:lnTo>
                  <a:pt x="7144" y="292894"/>
                </a:lnTo>
                <a:cubicBezTo>
                  <a:pt x="7144" y="292894"/>
                  <a:pt x="7144" y="568166"/>
                  <a:pt x="284321" y="568166"/>
                </a:cubicBezTo>
                <a:lnTo>
                  <a:pt x="6228874" y="568166"/>
                </a:lnTo>
                <a:lnTo>
                  <a:pt x="6228874" y="7144"/>
                </a:lnTo>
                <a:close/>
              </a:path>
            </a:pathLst>
          </a:custGeom>
          <a:solidFill>
            <a:schemeClr val="accent3"/>
          </a:solidFill>
          <a:ln w="25400" cap="flat">
            <a:noFill/>
            <a:prstDash val="solid"/>
            <a:miter/>
          </a:ln>
        </p:spPr>
        <p:txBody>
          <a:bodyPr rtlCol="0" anchor="ctr"/>
          <a:lstStyle/>
          <a:p>
            <a:endParaRPr lang="ru-RU" sz="1350" dirty="0"/>
          </a:p>
        </p:txBody>
      </p:sp>
      <p:sp>
        <p:nvSpPr>
          <p:cNvPr id="38" name="Freeform: Shape 37">
            <a:extLst>
              <a:ext uri="{FF2B5EF4-FFF2-40B4-BE49-F238E27FC236}">
                <a16:creationId xmlns:a16="http://schemas.microsoft.com/office/drawing/2014/main" id="{9CD6F167-FB82-4EFB-BAB9-1D0FEE07B85D}"/>
              </a:ext>
            </a:extLst>
          </p:cNvPr>
          <p:cNvSpPr/>
          <p:nvPr/>
        </p:nvSpPr>
        <p:spPr>
          <a:xfrm>
            <a:off x="3909855" y="4665652"/>
            <a:ext cx="8277071" cy="257213"/>
          </a:xfrm>
          <a:custGeom>
            <a:avLst/>
            <a:gdLst>
              <a:gd name="connsiteX0" fmla="*/ 363403 w 8277071"/>
              <a:gd name="connsiteY0" fmla="*/ 0 h 257213"/>
              <a:gd name="connsiteX1" fmla="*/ 8277071 w 8277071"/>
              <a:gd name="connsiteY1" fmla="*/ 0 h 257213"/>
              <a:gd name="connsiteX2" fmla="*/ 8277071 w 8277071"/>
              <a:gd name="connsiteY2" fmla="*/ 25380 h 257213"/>
              <a:gd name="connsiteX3" fmla="*/ 363403 w 8277071"/>
              <a:gd name="connsiteY3" fmla="*/ 25380 h 257213"/>
              <a:gd name="connsiteX4" fmla="*/ 61632 w 8277071"/>
              <a:gd name="connsiteY4" fmla="*/ 176355 h 257213"/>
              <a:gd name="connsiteX5" fmla="*/ 25441 w 8277071"/>
              <a:gd name="connsiteY5" fmla="*/ 257213 h 257213"/>
              <a:gd name="connsiteX6" fmla="*/ 0 w 8277071"/>
              <a:gd name="connsiteY6" fmla="*/ 257213 h 257213"/>
              <a:gd name="connsiteX7" fmla="*/ 29624 w 8277071"/>
              <a:gd name="connsiteY7" fmla="*/ 181325 h 257213"/>
              <a:gd name="connsiteX8" fmla="*/ 363403 w 8277071"/>
              <a:gd name="connsiteY8" fmla="*/ 0 h 257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77071" h="257213">
                <a:moveTo>
                  <a:pt x="363403" y="0"/>
                </a:moveTo>
                <a:lnTo>
                  <a:pt x="8277071" y="0"/>
                </a:lnTo>
                <a:lnTo>
                  <a:pt x="8277071" y="25380"/>
                </a:lnTo>
                <a:lnTo>
                  <a:pt x="363403" y="25380"/>
                </a:lnTo>
                <a:cubicBezTo>
                  <a:pt x="352934" y="25380"/>
                  <a:pt x="158297" y="28235"/>
                  <a:pt x="61632" y="176355"/>
                </a:cubicBezTo>
                <a:lnTo>
                  <a:pt x="25441" y="257213"/>
                </a:lnTo>
                <a:lnTo>
                  <a:pt x="0" y="257213"/>
                </a:lnTo>
                <a:lnTo>
                  <a:pt x="29624" y="181325"/>
                </a:lnTo>
                <a:cubicBezTo>
                  <a:pt x="130358" y="2915"/>
                  <a:pt x="360072" y="0"/>
                  <a:pt x="363403" y="0"/>
                </a:cubicBezTo>
                <a:close/>
              </a:path>
            </a:pathLst>
          </a:custGeom>
          <a:solidFill>
            <a:schemeClr val="bg1"/>
          </a:solidFill>
          <a:ln w="12690" cap="flat">
            <a:noFill/>
            <a:prstDash val="solid"/>
            <a:miter/>
          </a:ln>
        </p:spPr>
        <p:txBody>
          <a:bodyPr wrap="square" rtlCol="0" anchor="ctr">
            <a:noAutofit/>
          </a:bodyPr>
          <a:lstStyle/>
          <a:p>
            <a:endParaRPr lang="ru-RU" sz="1350" dirty="0"/>
          </a:p>
        </p:txBody>
      </p:sp>
      <p:sp>
        <p:nvSpPr>
          <p:cNvPr id="36" name="Freeform: Shape 35">
            <a:extLst>
              <a:ext uri="{FF2B5EF4-FFF2-40B4-BE49-F238E27FC236}">
                <a16:creationId xmlns:a16="http://schemas.microsoft.com/office/drawing/2014/main" id="{3DD2082D-81A7-4E2D-8136-9D48016E7FE9}"/>
              </a:ext>
            </a:extLst>
          </p:cNvPr>
          <p:cNvSpPr/>
          <p:nvPr/>
        </p:nvSpPr>
        <p:spPr>
          <a:xfrm>
            <a:off x="12186926" y="4665641"/>
            <a:ext cx="5082" cy="25380"/>
          </a:xfrm>
          <a:custGeom>
            <a:avLst/>
            <a:gdLst>
              <a:gd name="connsiteX0" fmla="*/ 0 w 5081"/>
              <a:gd name="connsiteY0" fmla="*/ 0 h 25380"/>
              <a:gd name="connsiteX1" fmla="*/ 5081 w 5081"/>
              <a:gd name="connsiteY1" fmla="*/ 0 h 25380"/>
              <a:gd name="connsiteX2" fmla="*/ 5081 w 5081"/>
              <a:gd name="connsiteY2" fmla="*/ 25380 h 25380"/>
              <a:gd name="connsiteX3" fmla="*/ 0 w 5081"/>
              <a:gd name="connsiteY3" fmla="*/ 25380 h 25380"/>
              <a:gd name="connsiteX4" fmla="*/ 0 w 5081"/>
              <a:gd name="connsiteY4" fmla="*/ 0 h 25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1" h="25380">
                <a:moveTo>
                  <a:pt x="0" y="0"/>
                </a:moveTo>
                <a:lnTo>
                  <a:pt x="5081" y="0"/>
                </a:lnTo>
                <a:lnTo>
                  <a:pt x="5081" y="25380"/>
                </a:lnTo>
                <a:lnTo>
                  <a:pt x="0" y="25380"/>
                </a:lnTo>
                <a:lnTo>
                  <a:pt x="0" y="0"/>
                </a:lnTo>
                <a:close/>
              </a:path>
            </a:pathLst>
          </a:custGeom>
          <a:solidFill>
            <a:schemeClr val="bg1"/>
          </a:solidFill>
          <a:ln w="12690" cap="flat">
            <a:noFill/>
            <a:prstDash val="solid"/>
            <a:miter/>
          </a:ln>
        </p:spPr>
        <p:txBody>
          <a:bodyPr wrap="square" rtlCol="0" anchor="ctr">
            <a:noAutofit/>
          </a:bodyPr>
          <a:lstStyle/>
          <a:p>
            <a:endParaRPr lang="ru-RU" sz="1350" dirty="0"/>
          </a:p>
        </p:txBody>
      </p:sp>
      <p:sp>
        <p:nvSpPr>
          <p:cNvPr id="30" name="Freeform: Shape 29">
            <a:extLst>
              <a:ext uri="{FF2B5EF4-FFF2-40B4-BE49-F238E27FC236}">
                <a16:creationId xmlns:a16="http://schemas.microsoft.com/office/drawing/2014/main" id="{ECF16C35-4A81-4062-808C-7697AF0FD6F5}"/>
              </a:ext>
            </a:extLst>
          </p:cNvPr>
          <p:cNvSpPr/>
          <p:nvPr/>
        </p:nvSpPr>
        <p:spPr>
          <a:xfrm>
            <a:off x="3905239" y="4922865"/>
            <a:ext cx="8286767" cy="513089"/>
          </a:xfrm>
          <a:custGeom>
            <a:avLst/>
            <a:gdLst>
              <a:gd name="connsiteX0" fmla="*/ 4615 w 8286767"/>
              <a:gd name="connsiteY0" fmla="*/ 0 h 513089"/>
              <a:gd name="connsiteX1" fmla="*/ 30056 w 8286767"/>
              <a:gd name="connsiteY1" fmla="*/ 0 h 513089"/>
              <a:gd name="connsiteX2" fmla="*/ 27385 w 8286767"/>
              <a:gd name="connsiteY2" fmla="*/ 5967 h 513089"/>
              <a:gd name="connsiteX3" fmla="*/ 12690 w 8286767"/>
              <a:gd name="connsiteY3" fmla="*/ 120958 h 513089"/>
              <a:gd name="connsiteX4" fmla="*/ 12690 w 8286767"/>
              <a:gd name="connsiteY4" fmla="*/ 134918 h 513089"/>
              <a:gd name="connsiteX5" fmla="*/ 368018 w 8286767"/>
              <a:gd name="connsiteY5" fmla="*/ 488977 h 513089"/>
              <a:gd name="connsiteX6" fmla="*/ 8286767 w 8286767"/>
              <a:gd name="connsiteY6" fmla="*/ 488977 h 513089"/>
              <a:gd name="connsiteX7" fmla="*/ 8286767 w 8286767"/>
              <a:gd name="connsiteY7" fmla="*/ 513089 h 513089"/>
              <a:gd name="connsiteX8" fmla="*/ 368018 w 8286767"/>
              <a:gd name="connsiteY8" fmla="*/ 513089 h 513089"/>
              <a:gd name="connsiteX9" fmla="*/ 0 w 8286767"/>
              <a:gd name="connsiteY9" fmla="*/ 225019 h 513089"/>
              <a:gd name="connsiteX10" fmla="*/ 0 w 8286767"/>
              <a:gd name="connsiteY10" fmla="*/ 11822 h 513089"/>
              <a:gd name="connsiteX11" fmla="*/ 4615 w 8286767"/>
              <a:gd name="connsiteY11" fmla="*/ 0 h 513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86767" h="513089">
                <a:moveTo>
                  <a:pt x="4615" y="0"/>
                </a:moveTo>
                <a:lnTo>
                  <a:pt x="30056" y="0"/>
                </a:lnTo>
                <a:lnTo>
                  <a:pt x="27385" y="5967"/>
                </a:lnTo>
                <a:cubicBezTo>
                  <a:pt x="18024" y="39383"/>
                  <a:pt x="12690" y="77494"/>
                  <a:pt x="12690" y="120958"/>
                </a:cubicBezTo>
                <a:lnTo>
                  <a:pt x="12690" y="134918"/>
                </a:lnTo>
                <a:cubicBezTo>
                  <a:pt x="12690" y="150146"/>
                  <a:pt x="17766" y="488977"/>
                  <a:pt x="368018" y="488977"/>
                </a:cubicBezTo>
                <a:lnTo>
                  <a:pt x="8286767" y="488977"/>
                </a:lnTo>
                <a:lnTo>
                  <a:pt x="8286767" y="513089"/>
                </a:lnTo>
                <a:lnTo>
                  <a:pt x="368018" y="513089"/>
                </a:lnTo>
                <a:cubicBezTo>
                  <a:pt x="110405" y="513089"/>
                  <a:pt x="26649" y="336694"/>
                  <a:pt x="0" y="225019"/>
                </a:cubicBezTo>
                <a:lnTo>
                  <a:pt x="0" y="11822"/>
                </a:lnTo>
                <a:lnTo>
                  <a:pt x="4615" y="0"/>
                </a:lnTo>
                <a:close/>
              </a:path>
            </a:pathLst>
          </a:custGeom>
          <a:solidFill>
            <a:schemeClr val="bg1"/>
          </a:solidFill>
          <a:ln w="12690" cap="flat">
            <a:noFill/>
            <a:prstDash val="solid"/>
            <a:miter/>
          </a:ln>
        </p:spPr>
        <p:txBody>
          <a:bodyPr wrap="square" rtlCol="0" anchor="ctr">
            <a:noAutofit/>
          </a:bodyPr>
          <a:lstStyle/>
          <a:p>
            <a:endParaRPr lang="ru-RU" sz="1350" dirty="0"/>
          </a:p>
        </p:txBody>
      </p:sp>
      <p:sp>
        <p:nvSpPr>
          <p:cNvPr id="7" name="Date Placeholder 6">
            <a:extLst>
              <a:ext uri="{FF2B5EF4-FFF2-40B4-BE49-F238E27FC236}">
                <a16:creationId xmlns:a16="http://schemas.microsoft.com/office/drawing/2014/main" id="{B7EF9C60-0FED-4965-A9BC-CE69886A38CA}"/>
              </a:ext>
            </a:extLst>
          </p:cNvPr>
          <p:cNvSpPr>
            <a:spLocks noGrp="1"/>
          </p:cNvSpPr>
          <p:nvPr>
            <p:ph type="dt" sz="half" idx="10"/>
          </p:nvPr>
        </p:nvSpPr>
        <p:spPr/>
        <p:txBody>
          <a:bodyPr/>
          <a:lstStyle/>
          <a:p>
            <a:endParaRPr lang="ru-RU" dirty="0"/>
          </a:p>
        </p:txBody>
      </p:sp>
      <p:sp>
        <p:nvSpPr>
          <p:cNvPr id="8" name="Footer Placeholder 7">
            <a:extLst>
              <a:ext uri="{FF2B5EF4-FFF2-40B4-BE49-F238E27FC236}">
                <a16:creationId xmlns:a16="http://schemas.microsoft.com/office/drawing/2014/main" id="{239F2410-4015-48DB-BB4D-B5944D8C16B7}"/>
              </a:ext>
            </a:extLst>
          </p:cNvPr>
          <p:cNvSpPr>
            <a:spLocks noGrp="1"/>
          </p:cNvSpPr>
          <p:nvPr>
            <p:ph type="ftr" sz="quarter" idx="11"/>
          </p:nvPr>
        </p:nvSpPr>
        <p:spPr>
          <a:xfrm>
            <a:off x="812294" y="5816830"/>
            <a:ext cx="3398763" cy="365125"/>
          </a:xfrm>
          <a:prstGeom prst="rect">
            <a:avLst/>
          </a:prstGeom>
        </p:spPr>
        <p:txBody>
          <a:bodyPr/>
          <a:lstStyle/>
          <a:p>
            <a:r>
              <a:rPr lang="en-US"/>
              <a:t>CONFIDENTIAL - PEFINDO MANAGEMENT MEETING ONLY</a:t>
            </a:r>
            <a:endParaRPr lang="ru-RU" dirty="0"/>
          </a:p>
        </p:txBody>
      </p:sp>
      <p:sp>
        <p:nvSpPr>
          <p:cNvPr id="11" name="Slide Number Placeholder 10">
            <a:extLst>
              <a:ext uri="{FF2B5EF4-FFF2-40B4-BE49-F238E27FC236}">
                <a16:creationId xmlns:a16="http://schemas.microsoft.com/office/drawing/2014/main" id="{C44F5F26-1B35-405A-AD75-5DFF48CF6BD6}"/>
              </a:ext>
            </a:extLst>
          </p:cNvPr>
          <p:cNvSpPr>
            <a:spLocks noGrp="1"/>
          </p:cNvSpPr>
          <p:nvPr>
            <p:ph type="sldNum" sz="quarter" idx="12"/>
          </p:nvPr>
        </p:nvSpPr>
        <p:spPr/>
        <p:txBody>
          <a:bodyPr/>
          <a:lstStyle/>
          <a:p>
            <a:fld id="{D495E168-DA5E-4888-8D8A-92B118324C14}" type="slidenum">
              <a:rPr lang="ru-RU" smtClean="0"/>
              <a:pPr/>
              <a:t>‹#›</a:t>
            </a:fld>
            <a:endParaRPr lang="ru-RU" dirty="0"/>
          </a:p>
        </p:txBody>
      </p:sp>
      <p:pic>
        <p:nvPicPr>
          <p:cNvPr id="18" name="Picture 17">
            <a:extLst>
              <a:ext uri="{FF2B5EF4-FFF2-40B4-BE49-F238E27FC236}">
                <a16:creationId xmlns:a16="http://schemas.microsoft.com/office/drawing/2014/main" id="{EE5AEC52-B939-484B-A7C2-C08F9FD6AB3D}"/>
              </a:ext>
            </a:extLst>
          </p:cNvPr>
          <p:cNvPicPr>
            <a:picLocks noChangeAspect="1"/>
          </p:cNvPicPr>
          <p:nvPr userDrawn="1"/>
        </p:nvPicPr>
        <p:blipFill>
          <a:blip r:embed="rId2"/>
          <a:stretch>
            <a:fillRect/>
          </a:stretch>
        </p:blipFill>
        <p:spPr>
          <a:xfrm>
            <a:off x="390331" y="-84631"/>
            <a:ext cx="1335833" cy="1335833"/>
          </a:xfrm>
          <a:prstGeom prst="rect">
            <a:avLst/>
          </a:prstGeom>
        </p:spPr>
      </p:pic>
      <p:pic>
        <p:nvPicPr>
          <p:cNvPr id="19" name="Picture 18">
            <a:extLst>
              <a:ext uri="{FF2B5EF4-FFF2-40B4-BE49-F238E27FC236}">
                <a16:creationId xmlns:a16="http://schemas.microsoft.com/office/drawing/2014/main" id="{3E434695-8A9F-4E31-A78B-827B7CD4C9AF}"/>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349344483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2F290D8B-987A-4555-890C-F3CD026BF7BF}"/>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dirty="0"/>
          </a:p>
        </p:txBody>
      </p:sp>
      <p:sp>
        <p:nvSpPr>
          <p:cNvPr id="49" name="Graphic 12">
            <a:extLst>
              <a:ext uri="{FF2B5EF4-FFF2-40B4-BE49-F238E27FC236}">
                <a16:creationId xmlns:a16="http://schemas.microsoft.com/office/drawing/2014/main" id="{6139C5E6-5A04-4458-8EF9-628BFBA73A92}"/>
              </a:ext>
            </a:extLst>
          </p:cNvPr>
          <p:cNvSpPr/>
          <p:nvPr userDrawn="1"/>
        </p:nvSpPr>
        <p:spPr>
          <a:xfrm>
            <a:off x="11334292" y="5787822"/>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350"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18" name="Content Placeholder 2">
            <a:extLst>
              <a:ext uri="{FF2B5EF4-FFF2-40B4-BE49-F238E27FC236}">
                <a16:creationId xmlns:a16="http://schemas.microsoft.com/office/drawing/2014/main" id="{D7B996D2-06BA-413A-BDEE-428A188D3ADF}"/>
              </a:ext>
            </a:extLst>
          </p:cNvPr>
          <p:cNvSpPr>
            <a:spLocks noGrp="1"/>
          </p:cNvSpPr>
          <p:nvPr>
            <p:ph idx="1"/>
          </p:nvPr>
        </p:nvSpPr>
        <p:spPr>
          <a:xfrm>
            <a:off x="838201" y="1452283"/>
            <a:ext cx="10515600" cy="4724680"/>
          </a:xfrm>
        </p:spPr>
        <p:txBody>
          <a:bodyPr>
            <a:normAutofit/>
          </a:bodyPr>
          <a:lstStyle>
            <a:lvl1pPr>
              <a:defRPr sz="1200">
                <a:solidFill>
                  <a:schemeClr val="tx1"/>
                </a:solidFill>
              </a:defRPr>
            </a:lvl1pPr>
            <a:lvl2pPr>
              <a:defRPr sz="1050">
                <a:solidFill>
                  <a:schemeClr val="tx1"/>
                </a:solidFill>
              </a:defRPr>
            </a:lvl2pPr>
            <a:lvl3pPr>
              <a:defRPr sz="900">
                <a:solidFill>
                  <a:schemeClr val="tx1"/>
                </a:solidFill>
              </a:defRPr>
            </a:lvl3pPr>
            <a:lvl4pPr>
              <a:defRPr sz="825">
                <a:solidFill>
                  <a:schemeClr val="tx1"/>
                </a:solidFill>
              </a:defRPr>
            </a:lvl4pPr>
            <a:lvl5pPr>
              <a:defRPr sz="825">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6">
            <a:extLst>
              <a:ext uri="{FF2B5EF4-FFF2-40B4-BE49-F238E27FC236}">
                <a16:creationId xmlns:a16="http://schemas.microsoft.com/office/drawing/2014/main" id="{5E5109FC-8CB6-4120-99CF-163DDAB90612}"/>
              </a:ext>
            </a:extLst>
          </p:cNvPr>
          <p:cNvSpPr>
            <a:spLocks noGrp="1"/>
          </p:cNvSpPr>
          <p:nvPr>
            <p:ph type="title"/>
          </p:nvPr>
        </p:nvSpPr>
        <p:spPr>
          <a:xfrm>
            <a:off x="2303287" y="134000"/>
            <a:ext cx="9050518" cy="945498"/>
          </a:xfrm>
        </p:spPr>
        <p:txBody>
          <a:bodyPr/>
          <a:lstStyle/>
          <a:p>
            <a:r>
              <a:rPr lang="en-US"/>
              <a:t>Click to edit Master title style</a:t>
            </a:r>
            <a:endParaRPr lang="en-US" dirty="0"/>
          </a:p>
        </p:txBody>
      </p:sp>
      <p:sp>
        <p:nvSpPr>
          <p:cNvPr id="20" name="Graphic 19">
            <a:extLst>
              <a:ext uri="{FF2B5EF4-FFF2-40B4-BE49-F238E27FC236}">
                <a16:creationId xmlns:a16="http://schemas.microsoft.com/office/drawing/2014/main" id="{9462DA56-F882-470A-8F8C-A55B25FD8A7A}"/>
              </a:ext>
            </a:extLst>
          </p:cNvPr>
          <p:cNvSpPr/>
          <p:nvPr userDrawn="1"/>
        </p:nvSpPr>
        <p:spPr>
          <a:xfrm>
            <a:off x="2303284" y="1061983"/>
            <a:ext cx="5451189" cy="166182"/>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sz="1350" dirty="0"/>
          </a:p>
        </p:txBody>
      </p:sp>
      <p:pic>
        <p:nvPicPr>
          <p:cNvPr id="11" name="Picture 10">
            <a:extLst>
              <a:ext uri="{FF2B5EF4-FFF2-40B4-BE49-F238E27FC236}">
                <a16:creationId xmlns:a16="http://schemas.microsoft.com/office/drawing/2014/main" id="{D1BA8698-3520-4605-9E2A-3DF0FC1447C9}"/>
              </a:ext>
            </a:extLst>
          </p:cNvPr>
          <p:cNvPicPr>
            <a:picLocks noChangeAspect="1"/>
          </p:cNvPicPr>
          <p:nvPr userDrawn="1"/>
        </p:nvPicPr>
        <p:blipFill>
          <a:blip r:embed="rId2"/>
          <a:stretch>
            <a:fillRect/>
          </a:stretch>
        </p:blipFill>
        <p:spPr>
          <a:xfrm>
            <a:off x="390331" y="-84631"/>
            <a:ext cx="1335833" cy="1335833"/>
          </a:xfrm>
          <a:prstGeom prst="rect">
            <a:avLst/>
          </a:prstGeom>
        </p:spPr>
      </p:pic>
      <p:pic>
        <p:nvPicPr>
          <p:cNvPr id="12" name="Picture 11">
            <a:extLst>
              <a:ext uri="{FF2B5EF4-FFF2-40B4-BE49-F238E27FC236}">
                <a16:creationId xmlns:a16="http://schemas.microsoft.com/office/drawing/2014/main" id="{FA355A7F-C4D6-4F4C-8A8F-1EFF07DDC7B6}"/>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18580124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2F290D8B-987A-4555-890C-F3CD026BF7BF}"/>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dirty="0"/>
          </a:p>
        </p:txBody>
      </p:sp>
      <p:sp>
        <p:nvSpPr>
          <p:cNvPr id="49" name="Graphic 12">
            <a:extLst>
              <a:ext uri="{FF2B5EF4-FFF2-40B4-BE49-F238E27FC236}">
                <a16:creationId xmlns:a16="http://schemas.microsoft.com/office/drawing/2014/main" id="{6139C5E6-5A04-4458-8EF9-628BFBA73A92}"/>
              </a:ext>
            </a:extLst>
          </p:cNvPr>
          <p:cNvSpPr/>
          <p:nvPr userDrawn="1"/>
        </p:nvSpPr>
        <p:spPr>
          <a:xfrm>
            <a:off x="11334292" y="5787822"/>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350"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7" name="Title 6">
            <a:extLst>
              <a:ext uri="{FF2B5EF4-FFF2-40B4-BE49-F238E27FC236}">
                <a16:creationId xmlns:a16="http://schemas.microsoft.com/office/drawing/2014/main" id="{5E5109FC-8CB6-4120-99CF-163DDAB90612}"/>
              </a:ext>
            </a:extLst>
          </p:cNvPr>
          <p:cNvSpPr>
            <a:spLocks noGrp="1"/>
          </p:cNvSpPr>
          <p:nvPr>
            <p:ph type="title"/>
          </p:nvPr>
        </p:nvSpPr>
        <p:spPr>
          <a:xfrm>
            <a:off x="838207" y="937803"/>
            <a:ext cx="9050518" cy="945498"/>
          </a:xfrm>
        </p:spPr>
        <p:txBody>
          <a:bodyPr/>
          <a:lstStyle/>
          <a:p>
            <a:r>
              <a:rPr lang="en-US"/>
              <a:t>Click to edit Master title style</a:t>
            </a:r>
            <a:endParaRPr lang="en-US" dirty="0"/>
          </a:p>
        </p:txBody>
      </p:sp>
      <p:sp>
        <p:nvSpPr>
          <p:cNvPr id="20" name="Graphic 19">
            <a:extLst>
              <a:ext uri="{FF2B5EF4-FFF2-40B4-BE49-F238E27FC236}">
                <a16:creationId xmlns:a16="http://schemas.microsoft.com/office/drawing/2014/main" id="{9462DA56-F882-470A-8F8C-A55B25FD8A7A}"/>
              </a:ext>
            </a:extLst>
          </p:cNvPr>
          <p:cNvSpPr/>
          <p:nvPr userDrawn="1"/>
        </p:nvSpPr>
        <p:spPr>
          <a:xfrm>
            <a:off x="838199" y="1898269"/>
            <a:ext cx="6153913" cy="151200"/>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sz="1350" dirty="0"/>
          </a:p>
        </p:txBody>
      </p:sp>
      <p:sp>
        <p:nvSpPr>
          <p:cNvPr id="17" name="Text Placeholder 2">
            <a:extLst>
              <a:ext uri="{FF2B5EF4-FFF2-40B4-BE49-F238E27FC236}">
                <a16:creationId xmlns:a16="http://schemas.microsoft.com/office/drawing/2014/main" id="{24B91177-A100-491C-B5EF-BC77E2E33F72}"/>
              </a:ext>
            </a:extLst>
          </p:cNvPr>
          <p:cNvSpPr>
            <a:spLocks noGrp="1"/>
          </p:cNvSpPr>
          <p:nvPr>
            <p:ph type="body" idx="1"/>
          </p:nvPr>
        </p:nvSpPr>
        <p:spPr>
          <a:xfrm>
            <a:off x="839790" y="2119745"/>
            <a:ext cx="5157787" cy="421084"/>
          </a:xfrm>
        </p:spPr>
        <p:txBody>
          <a:bodyPr anchor="b">
            <a:normAutofit/>
          </a:bodyPr>
          <a:lstStyle>
            <a:lvl1pPr marL="0" indent="0">
              <a:buNone/>
              <a:defRPr sz="1350" b="1"/>
            </a:lvl1pPr>
            <a:lvl2pPr marL="342884" indent="0">
              <a:buNone/>
              <a:defRPr sz="1500" b="1"/>
            </a:lvl2pPr>
            <a:lvl3pPr marL="685766" indent="0">
              <a:buNone/>
              <a:defRPr sz="135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19" name="Content Placeholder 3">
            <a:extLst>
              <a:ext uri="{FF2B5EF4-FFF2-40B4-BE49-F238E27FC236}">
                <a16:creationId xmlns:a16="http://schemas.microsoft.com/office/drawing/2014/main" id="{B6758D2F-C9AC-4514-B48E-2863E8DDE0CF}"/>
              </a:ext>
            </a:extLst>
          </p:cNvPr>
          <p:cNvSpPr>
            <a:spLocks noGrp="1"/>
          </p:cNvSpPr>
          <p:nvPr>
            <p:ph sz="half" idx="2"/>
          </p:nvPr>
        </p:nvSpPr>
        <p:spPr>
          <a:xfrm>
            <a:off x="839790" y="2660323"/>
            <a:ext cx="5157787" cy="3050682"/>
          </a:xfrm>
        </p:spPr>
        <p:txBody>
          <a:bodyPr>
            <a:normAutofit/>
          </a:bodyPr>
          <a:lstStyle>
            <a:lvl1pPr>
              <a:defRPr sz="1200">
                <a:solidFill>
                  <a:schemeClr val="tx1"/>
                </a:solidFill>
              </a:defRPr>
            </a:lvl1pPr>
            <a:lvl2pPr>
              <a:defRPr sz="1050">
                <a:solidFill>
                  <a:schemeClr val="tx1"/>
                </a:solidFill>
              </a:defRPr>
            </a:lvl2pPr>
            <a:lvl3pPr>
              <a:defRPr sz="900">
                <a:solidFill>
                  <a:schemeClr val="tx1"/>
                </a:solidFill>
              </a:defRPr>
            </a:lvl3pPr>
            <a:lvl4pPr>
              <a:defRPr sz="825">
                <a:solidFill>
                  <a:schemeClr val="tx1"/>
                </a:solidFill>
              </a:defRPr>
            </a:lvl4pPr>
            <a:lvl5pPr>
              <a:defRPr sz="825">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4">
            <a:extLst>
              <a:ext uri="{FF2B5EF4-FFF2-40B4-BE49-F238E27FC236}">
                <a16:creationId xmlns:a16="http://schemas.microsoft.com/office/drawing/2014/main" id="{633C3A9F-17E4-45DF-8DB7-7A55846AAA8F}"/>
              </a:ext>
            </a:extLst>
          </p:cNvPr>
          <p:cNvSpPr>
            <a:spLocks noGrp="1"/>
          </p:cNvSpPr>
          <p:nvPr>
            <p:ph type="body" sz="quarter" idx="3"/>
          </p:nvPr>
        </p:nvSpPr>
        <p:spPr>
          <a:xfrm>
            <a:off x="6172203" y="2122921"/>
            <a:ext cx="5183188" cy="417908"/>
          </a:xfrm>
        </p:spPr>
        <p:txBody>
          <a:bodyPr anchor="b">
            <a:normAutofit/>
          </a:bodyPr>
          <a:lstStyle>
            <a:lvl1pPr marL="0" indent="0">
              <a:buNone/>
              <a:defRPr sz="1350" b="1"/>
            </a:lvl1pPr>
            <a:lvl2pPr marL="342884" indent="0">
              <a:buNone/>
              <a:defRPr sz="1500" b="1"/>
            </a:lvl2pPr>
            <a:lvl3pPr marL="685766" indent="0">
              <a:buNone/>
              <a:defRPr sz="135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Click to edit Master text styles</a:t>
            </a:r>
          </a:p>
        </p:txBody>
      </p:sp>
      <p:sp>
        <p:nvSpPr>
          <p:cNvPr id="22" name="Content Placeholder 5">
            <a:extLst>
              <a:ext uri="{FF2B5EF4-FFF2-40B4-BE49-F238E27FC236}">
                <a16:creationId xmlns:a16="http://schemas.microsoft.com/office/drawing/2014/main" id="{C19AB308-7C32-46C9-B8DB-AA96B7ED0D62}"/>
              </a:ext>
            </a:extLst>
          </p:cNvPr>
          <p:cNvSpPr>
            <a:spLocks noGrp="1"/>
          </p:cNvSpPr>
          <p:nvPr>
            <p:ph sz="quarter" idx="4"/>
          </p:nvPr>
        </p:nvSpPr>
        <p:spPr>
          <a:xfrm>
            <a:off x="6172203" y="2660323"/>
            <a:ext cx="5183188" cy="3050682"/>
          </a:xfrm>
        </p:spPr>
        <p:txBody>
          <a:bodyPr>
            <a:normAutofit/>
          </a:bodyPr>
          <a:lstStyle>
            <a:lvl1pPr>
              <a:defRPr sz="1200">
                <a:solidFill>
                  <a:schemeClr val="tx1"/>
                </a:solidFill>
              </a:defRPr>
            </a:lvl1pPr>
            <a:lvl2pPr>
              <a:defRPr sz="1050">
                <a:solidFill>
                  <a:schemeClr val="tx1"/>
                </a:solidFill>
              </a:defRPr>
            </a:lvl2pPr>
            <a:lvl3pPr>
              <a:defRPr sz="900">
                <a:solidFill>
                  <a:schemeClr val="tx1"/>
                </a:solidFill>
              </a:defRPr>
            </a:lvl3pPr>
            <a:lvl4pPr>
              <a:defRPr sz="825">
                <a:solidFill>
                  <a:schemeClr val="tx1"/>
                </a:solidFill>
              </a:defRPr>
            </a:lvl4pPr>
            <a:lvl5pPr>
              <a:defRPr sz="825">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4" name="Picture 13">
            <a:extLst>
              <a:ext uri="{FF2B5EF4-FFF2-40B4-BE49-F238E27FC236}">
                <a16:creationId xmlns:a16="http://schemas.microsoft.com/office/drawing/2014/main" id="{00C56021-B89A-433A-A291-05F9ED8BD798}"/>
              </a:ext>
            </a:extLst>
          </p:cNvPr>
          <p:cNvPicPr>
            <a:picLocks noChangeAspect="1"/>
          </p:cNvPicPr>
          <p:nvPr userDrawn="1"/>
        </p:nvPicPr>
        <p:blipFill>
          <a:blip r:embed="rId2"/>
          <a:stretch>
            <a:fillRect/>
          </a:stretch>
        </p:blipFill>
        <p:spPr>
          <a:xfrm>
            <a:off x="390331" y="-84631"/>
            <a:ext cx="1335833" cy="1335833"/>
          </a:xfrm>
          <a:prstGeom prst="rect">
            <a:avLst/>
          </a:prstGeom>
        </p:spPr>
      </p:pic>
      <p:pic>
        <p:nvPicPr>
          <p:cNvPr id="15" name="Picture 14">
            <a:extLst>
              <a:ext uri="{FF2B5EF4-FFF2-40B4-BE49-F238E27FC236}">
                <a16:creationId xmlns:a16="http://schemas.microsoft.com/office/drawing/2014/main" id="{A8161B68-3C07-4188-A836-889A30349D60}"/>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36133846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2F290D8B-987A-4555-890C-F3CD026BF7BF}"/>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dirty="0"/>
          </a:p>
        </p:txBody>
      </p:sp>
      <p:sp>
        <p:nvSpPr>
          <p:cNvPr id="49" name="Graphic 12">
            <a:extLst>
              <a:ext uri="{FF2B5EF4-FFF2-40B4-BE49-F238E27FC236}">
                <a16:creationId xmlns:a16="http://schemas.microsoft.com/office/drawing/2014/main" id="{6139C5E6-5A04-4458-8EF9-628BFBA73A92}"/>
              </a:ext>
            </a:extLst>
          </p:cNvPr>
          <p:cNvSpPr/>
          <p:nvPr userDrawn="1"/>
        </p:nvSpPr>
        <p:spPr>
          <a:xfrm>
            <a:off x="11334292" y="5787822"/>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350"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7" name="Title 6">
            <a:extLst>
              <a:ext uri="{FF2B5EF4-FFF2-40B4-BE49-F238E27FC236}">
                <a16:creationId xmlns:a16="http://schemas.microsoft.com/office/drawing/2014/main" id="{5E5109FC-8CB6-4120-99CF-163DDAB90612}"/>
              </a:ext>
            </a:extLst>
          </p:cNvPr>
          <p:cNvSpPr>
            <a:spLocks noGrp="1"/>
          </p:cNvSpPr>
          <p:nvPr>
            <p:ph type="title"/>
          </p:nvPr>
        </p:nvSpPr>
        <p:spPr>
          <a:xfrm>
            <a:off x="838207" y="934761"/>
            <a:ext cx="9050518" cy="945498"/>
          </a:xfrm>
        </p:spPr>
        <p:txBody>
          <a:bodyPr/>
          <a:lstStyle/>
          <a:p>
            <a:r>
              <a:rPr lang="en-US"/>
              <a:t>Click to edit Master title style</a:t>
            </a:r>
          </a:p>
        </p:txBody>
      </p:sp>
      <p:sp>
        <p:nvSpPr>
          <p:cNvPr id="20" name="Graphic 19">
            <a:extLst>
              <a:ext uri="{FF2B5EF4-FFF2-40B4-BE49-F238E27FC236}">
                <a16:creationId xmlns:a16="http://schemas.microsoft.com/office/drawing/2014/main" id="{9462DA56-F882-470A-8F8C-A55B25FD8A7A}"/>
              </a:ext>
            </a:extLst>
          </p:cNvPr>
          <p:cNvSpPr/>
          <p:nvPr userDrawn="1"/>
        </p:nvSpPr>
        <p:spPr>
          <a:xfrm>
            <a:off x="838199" y="1933165"/>
            <a:ext cx="6153913" cy="151200"/>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sz="1350" dirty="0"/>
          </a:p>
        </p:txBody>
      </p:sp>
      <p:sp>
        <p:nvSpPr>
          <p:cNvPr id="23" name="Content Placeholder 2">
            <a:extLst>
              <a:ext uri="{FF2B5EF4-FFF2-40B4-BE49-F238E27FC236}">
                <a16:creationId xmlns:a16="http://schemas.microsoft.com/office/drawing/2014/main" id="{CD5AE8A8-E027-4529-A5B7-4D355C71E647}"/>
              </a:ext>
            </a:extLst>
          </p:cNvPr>
          <p:cNvSpPr>
            <a:spLocks noGrp="1"/>
          </p:cNvSpPr>
          <p:nvPr>
            <p:ph sz="half" idx="1"/>
          </p:nvPr>
        </p:nvSpPr>
        <p:spPr>
          <a:xfrm>
            <a:off x="838201" y="2171129"/>
            <a:ext cx="5181600" cy="3539876"/>
          </a:xfrm>
        </p:spPr>
        <p:txBody>
          <a:bodyPr>
            <a:normAutofit/>
          </a:bodyPr>
          <a:lstStyle>
            <a:lvl1pPr>
              <a:defRPr sz="1200">
                <a:solidFill>
                  <a:schemeClr val="tx1"/>
                </a:solidFill>
              </a:defRPr>
            </a:lvl1pPr>
            <a:lvl2pPr>
              <a:defRPr sz="1050">
                <a:solidFill>
                  <a:schemeClr val="tx1"/>
                </a:solidFill>
              </a:defRPr>
            </a:lvl2pPr>
            <a:lvl3pPr>
              <a:defRPr sz="900">
                <a:solidFill>
                  <a:schemeClr val="tx1"/>
                </a:solidFill>
              </a:defRPr>
            </a:lvl3pPr>
            <a:lvl4pPr>
              <a:defRPr sz="825">
                <a:solidFill>
                  <a:schemeClr val="tx1"/>
                </a:solidFill>
              </a:defRPr>
            </a:lvl4pPr>
            <a:lvl5pPr>
              <a:defRPr sz="825">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Content Placeholder 3">
            <a:extLst>
              <a:ext uri="{FF2B5EF4-FFF2-40B4-BE49-F238E27FC236}">
                <a16:creationId xmlns:a16="http://schemas.microsoft.com/office/drawing/2014/main" id="{FB3E4803-F2CA-4138-9997-6108BFDFE7E2}"/>
              </a:ext>
            </a:extLst>
          </p:cNvPr>
          <p:cNvSpPr>
            <a:spLocks noGrp="1"/>
          </p:cNvSpPr>
          <p:nvPr>
            <p:ph sz="half" idx="2"/>
          </p:nvPr>
        </p:nvSpPr>
        <p:spPr>
          <a:xfrm>
            <a:off x="6198110" y="2175029"/>
            <a:ext cx="5181600" cy="3579844"/>
          </a:xfrm>
        </p:spPr>
        <p:txBody>
          <a:bodyPr>
            <a:normAutofit/>
          </a:bodyPr>
          <a:lstStyle>
            <a:lvl1pPr>
              <a:defRPr sz="1200">
                <a:solidFill>
                  <a:schemeClr val="tx1"/>
                </a:solidFill>
              </a:defRPr>
            </a:lvl1pPr>
            <a:lvl2pPr>
              <a:defRPr sz="1050">
                <a:solidFill>
                  <a:schemeClr val="tx1"/>
                </a:solidFill>
              </a:defRPr>
            </a:lvl2pPr>
            <a:lvl3pPr>
              <a:defRPr sz="900">
                <a:solidFill>
                  <a:schemeClr val="tx1"/>
                </a:solidFill>
              </a:defRPr>
            </a:lvl3pPr>
            <a:lvl4pPr>
              <a:defRPr sz="825">
                <a:solidFill>
                  <a:schemeClr val="tx1"/>
                </a:solidFill>
              </a:defRPr>
            </a:lvl4pPr>
            <a:lvl5pPr>
              <a:defRPr sz="825">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2" name="Picture 11">
            <a:extLst>
              <a:ext uri="{FF2B5EF4-FFF2-40B4-BE49-F238E27FC236}">
                <a16:creationId xmlns:a16="http://schemas.microsoft.com/office/drawing/2014/main" id="{5CE01FC8-5E99-4E92-AC9C-ED024B44402A}"/>
              </a:ext>
            </a:extLst>
          </p:cNvPr>
          <p:cNvPicPr>
            <a:picLocks noChangeAspect="1"/>
          </p:cNvPicPr>
          <p:nvPr userDrawn="1"/>
        </p:nvPicPr>
        <p:blipFill>
          <a:blip r:embed="rId2"/>
          <a:stretch>
            <a:fillRect/>
          </a:stretch>
        </p:blipFill>
        <p:spPr>
          <a:xfrm>
            <a:off x="390331" y="-84631"/>
            <a:ext cx="1335833" cy="1335833"/>
          </a:xfrm>
          <a:prstGeom prst="rect">
            <a:avLst/>
          </a:prstGeom>
        </p:spPr>
      </p:pic>
      <p:pic>
        <p:nvPicPr>
          <p:cNvPr id="13" name="Picture 12">
            <a:extLst>
              <a:ext uri="{FF2B5EF4-FFF2-40B4-BE49-F238E27FC236}">
                <a16:creationId xmlns:a16="http://schemas.microsoft.com/office/drawing/2014/main" id="{6E352CC5-E85F-40F1-89C7-4DC718C0C044}"/>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31988679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57" name="Picture Placeholder 56">
            <a:extLst>
              <a:ext uri="{FF2B5EF4-FFF2-40B4-BE49-F238E27FC236}">
                <a16:creationId xmlns:a16="http://schemas.microsoft.com/office/drawing/2014/main" id="{8E328517-DD21-40E0-B948-B25B366BDEC7}"/>
              </a:ext>
            </a:extLst>
          </p:cNvPr>
          <p:cNvSpPr>
            <a:spLocks noGrp="1"/>
          </p:cNvSpPr>
          <p:nvPr>
            <p:ph type="pic" idx="1"/>
          </p:nvPr>
        </p:nvSpPr>
        <p:spPr>
          <a:xfrm>
            <a:off x="5775857" y="878690"/>
            <a:ext cx="6416144" cy="4534825"/>
          </a:xfrm>
          <a:custGeom>
            <a:avLst/>
            <a:gdLst>
              <a:gd name="connsiteX0" fmla="*/ 2868981 w 6416144"/>
              <a:gd name="connsiteY0" fmla="*/ 4534824 h 4534825"/>
              <a:gd name="connsiteX1" fmla="*/ 6408833 w 6416144"/>
              <a:gd name="connsiteY1" fmla="*/ 4534824 h 4534825"/>
              <a:gd name="connsiteX2" fmla="*/ 6408833 w 6416144"/>
              <a:gd name="connsiteY2" fmla="*/ 4534825 h 4534825"/>
              <a:gd name="connsiteX3" fmla="*/ 2868981 w 6416144"/>
              <a:gd name="connsiteY3" fmla="*/ 4534825 h 4534825"/>
              <a:gd name="connsiteX4" fmla="*/ 4642500 w 6416144"/>
              <a:gd name="connsiteY4" fmla="*/ 3896784 h 4534825"/>
              <a:gd name="connsiteX5" fmla="*/ 4642501 w 6416144"/>
              <a:gd name="connsiteY5" fmla="*/ 3896784 h 4534825"/>
              <a:gd name="connsiteX6" fmla="*/ 4642605 w 6416144"/>
              <a:gd name="connsiteY6" fmla="*/ 3899015 h 4534825"/>
              <a:gd name="connsiteX7" fmla="*/ 4905429 w 6416144"/>
              <a:gd name="connsiteY7" fmla="*/ 4145635 h 4534825"/>
              <a:gd name="connsiteX8" fmla="*/ 4905428 w 6416144"/>
              <a:gd name="connsiteY8" fmla="*/ 4145635 h 4534825"/>
              <a:gd name="connsiteX9" fmla="*/ 4642604 w 6416144"/>
              <a:gd name="connsiteY9" fmla="*/ 3899015 h 4534825"/>
              <a:gd name="connsiteX10" fmla="*/ 6416144 w 6416144"/>
              <a:gd name="connsiteY10" fmla="*/ 0 h 4534825"/>
              <a:gd name="connsiteX11" fmla="*/ 6416144 w 6416144"/>
              <a:gd name="connsiteY11" fmla="*/ 233966 h 4534825"/>
              <a:gd name="connsiteX12" fmla="*/ 5581177 w 6416144"/>
              <a:gd name="connsiteY12" fmla="*/ 233966 h 4534825"/>
              <a:gd name="connsiteX13" fmla="*/ 5317839 w 6416144"/>
              <a:gd name="connsiteY13" fmla="*/ 428980 h 4534825"/>
              <a:gd name="connsiteX14" fmla="*/ 5317839 w 6416144"/>
              <a:gd name="connsiteY14" fmla="*/ 436628 h 4534825"/>
              <a:gd name="connsiteX15" fmla="*/ 5581177 w 6416144"/>
              <a:gd name="connsiteY15" fmla="*/ 631642 h 4534825"/>
              <a:gd name="connsiteX16" fmla="*/ 6416144 w 6416144"/>
              <a:gd name="connsiteY16" fmla="*/ 631642 h 4534825"/>
              <a:gd name="connsiteX17" fmla="*/ 6416144 w 6416144"/>
              <a:gd name="connsiteY17" fmla="*/ 4534824 h 4534825"/>
              <a:gd name="connsiteX18" fmla="*/ 6408833 w 6416144"/>
              <a:gd name="connsiteY18" fmla="*/ 4534824 h 4534825"/>
              <a:gd name="connsiteX19" fmla="*/ 6408833 w 6416144"/>
              <a:gd name="connsiteY19" fmla="*/ 4145635 h 4534825"/>
              <a:gd name="connsiteX20" fmla="*/ 6412028 w 6416144"/>
              <a:gd name="connsiteY20" fmla="*/ 4145635 h 4534825"/>
              <a:gd name="connsiteX21" fmla="*/ 6412028 w 6416144"/>
              <a:gd name="connsiteY21" fmla="*/ 3620144 h 4534825"/>
              <a:gd name="connsiteX22" fmla="*/ 4905428 w 6416144"/>
              <a:gd name="connsiteY22" fmla="*/ 3620144 h 4534825"/>
              <a:gd name="connsiteX23" fmla="*/ 4642090 w 6416144"/>
              <a:gd name="connsiteY23" fmla="*/ 3877837 h 4534825"/>
              <a:gd name="connsiteX24" fmla="*/ 4642090 w 6416144"/>
              <a:gd name="connsiteY24" fmla="*/ 3887942 h 4534825"/>
              <a:gd name="connsiteX25" fmla="*/ 4642500 w 6416144"/>
              <a:gd name="connsiteY25" fmla="*/ 3896784 h 4534825"/>
              <a:gd name="connsiteX26" fmla="*/ 3281687 w 6416144"/>
              <a:gd name="connsiteY26" fmla="*/ 3896784 h 4534825"/>
              <a:gd name="connsiteX27" fmla="*/ 2832240 w 6416144"/>
              <a:gd name="connsiteY27" fmla="*/ 4343957 h 4534825"/>
              <a:gd name="connsiteX28" fmla="*/ 2832240 w 6416144"/>
              <a:gd name="connsiteY28" fmla="*/ 4360378 h 4534825"/>
              <a:gd name="connsiteX29" fmla="*/ 2855942 w 6416144"/>
              <a:gd name="connsiteY29" fmla="*/ 4501866 h 4534825"/>
              <a:gd name="connsiteX30" fmla="*/ 2868981 w 6416144"/>
              <a:gd name="connsiteY30" fmla="*/ 4534824 h 4534825"/>
              <a:gd name="connsiteX31" fmla="*/ 1415799 w 6416144"/>
              <a:gd name="connsiteY31" fmla="*/ 4534824 h 4534825"/>
              <a:gd name="connsiteX32" fmla="*/ 1316204 w 6416144"/>
              <a:gd name="connsiteY32" fmla="*/ 4515398 h 4534825"/>
              <a:gd name="connsiteX33" fmla="*/ 1033 w 6416144"/>
              <a:gd name="connsiteY33" fmla="*/ 2292638 h 4534825"/>
              <a:gd name="connsiteX34" fmla="*/ 1594209 w 6416144"/>
              <a:gd name="connsiteY34" fmla="*/ 23854 h 4534825"/>
              <a:gd name="connsiteX35" fmla="*/ 1554064 w 6416144"/>
              <a:gd name="connsiteY35" fmla="*/ 11750 h 453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416144" h="4534825">
                <a:moveTo>
                  <a:pt x="2868981" y="4534824"/>
                </a:moveTo>
                <a:lnTo>
                  <a:pt x="6408833" y="4534824"/>
                </a:lnTo>
                <a:lnTo>
                  <a:pt x="6408833" y="4534825"/>
                </a:lnTo>
                <a:lnTo>
                  <a:pt x="2868981" y="4534825"/>
                </a:lnTo>
                <a:close/>
                <a:moveTo>
                  <a:pt x="4642500" y="3896784"/>
                </a:moveTo>
                <a:lnTo>
                  <a:pt x="4642501" y="3896784"/>
                </a:lnTo>
                <a:lnTo>
                  <a:pt x="4642605" y="3899015"/>
                </a:lnTo>
                <a:cubicBezTo>
                  <a:pt x="4646206" y="3948339"/>
                  <a:pt x="4675008" y="4145635"/>
                  <a:pt x="4905429" y="4145635"/>
                </a:cubicBezTo>
                <a:lnTo>
                  <a:pt x="4905428" y="4145635"/>
                </a:lnTo>
                <a:cubicBezTo>
                  <a:pt x="4675007" y="4145635"/>
                  <a:pt x="4646205" y="3948339"/>
                  <a:pt x="4642604" y="3899015"/>
                </a:cubicBezTo>
                <a:close/>
                <a:moveTo>
                  <a:pt x="6416144" y="0"/>
                </a:moveTo>
                <a:lnTo>
                  <a:pt x="6416144" y="233966"/>
                </a:lnTo>
                <a:lnTo>
                  <a:pt x="5581177" y="233966"/>
                </a:lnTo>
                <a:cubicBezTo>
                  <a:pt x="5581177" y="233966"/>
                  <a:pt x="5317839" y="233966"/>
                  <a:pt x="5317839" y="428980"/>
                </a:cubicBezTo>
                <a:lnTo>
                  <a:pt x="5317839" y="436628"/>
                </a:lnTo>
                <a:cubicBezTo>
                  <a:pt x="5317839" y="436628"/>
                  <a:pt x="5317839" y="631642"/>
                  <a:pt x="5581177" y="631642"/>
                </a:cubicBezTo>
                <a:lnTo>
                  <a:pt x="6416144" y="631642"/>
                </a:lnTo>
                <a:lnTo>
                  <a:pt x="6416144" y="4534824"/>
                </a:lnTo>
                <a:lnTo>
                  <a:pt x="6408833" y="4534824"/>
                </a:lnTo>
                <a:lnTo>
                  <a:pt x="6408833" y="4145635"/>
                </a:lnTo>
                <a:lnTo>
                  <a:pt x="6412028" y="4145635"/>
                </a:lnTo>
                <a:lnTo>
                  <a:pt x="6412028" y="3620144"/>
                </a:lnTo>
                <a:lnTo>
                  <a:pt x="4905428" y="3620144"/>
                </a:lnTo>
                <a:cubicBezTo>
                  <a:pt x="4905428" y="3620144"/>
                  <a:pt x="4642090" y="3620144"/>
                  <a:pt x="4642090" y="3877837"/>
                </a:cubicBezTo>
                <a:lnTo>
                  <a:pt x="4642090" y="3887942"/>
                </a:lnTo>
                <a:lnTo>
                  <a:pt x="4642500" y="3896784"/>
                </a:lnTo>
                <a:lnTo>
                  <a:pt x="3281687" y="3896784"/>
                </a:lnTo>
                <a:cubicBezTo>
                  <a:pt x="3281687" y="3896784"/>
                  <a:pt x="2832240" y="3896784"/>
                  <a:pt x="2832240" y="4343957"/>
                </a:cubicBezTo>
                <a:lnTo>
                  <a:pt x="2832240" y="4360378"/>
                </a:lnTo>
                <a:cubicBezTo>
                  <a:pt x="2832240" y="4360378"/>
                  <a:pt x="2832240" y="4423262"/>
                  <a:pt x="2855942" y="4501866"/>
                </a:cubicBezTo>
                <a:lnTo>
                  <a:pt x="2868981" y="4534824"/>
                </a:lnTo>
                <a:lnTo>
                  <a:pt x="1415799" y="4534824"/>
                </a:lnTo>
                <a:lnTo>
                  <a:pt x="1316204" y="4515398"/>
                </a:lnTo>
                <a:cubicBezTo>
                  <a:pt x="682558" y="4348152"/>
                  <a:pt x="32583" y="3566545"/>
                  <a:pt x="1033" y="2292638"/>
                </a:cubicBezTo>
                <a:cubicBezTo>
                  <a:pt x="-35023" y="836743"/>
                  <a:pt x="880886" y="23854"/>
                  <a:pt x="1594209" y="23854"/>
                </a:cubicBezTo>
                <a:cubicBezTo>
                  <a:pt x="1590120" y="19819"/>
                  <a:pt x="1558153" y="15785"/>
                  <a:pt x="1554064" y="11750"/>
                </a:cubicBezTo>
                <a:close/>
              </a:path>
            </a:pathLst>
          </a:custGeom>
        </p:spPr>
        <p:txBody>
          <a:bodyPr wrap="square" anchor="ctr">
            <a:noAutofit/>
          </a:bodyPr>
          <a:lstStyle>
            <a:lvl1pPr marL="0" indent="0" algn="ctr">
              <a:buNone/>
              <a:defRPr sz="2400"/>
            </a:lvl1pPr>
            <a:lvl2pPr marL="342884" indent="0">
              <a:buNone/>
              <a:defRPr sz="2100"/>
            </a:lvl2pPr>
            <a:lvl3pPr marL="685766" indent="0">
              <a:buNone/>
              <a:defRPr sz="1800"/>
            </a:lvl3pPr>
            <a:lvl4pPr marL="1028649" indent="0">
              <a:buNone/>
              <a:defRPr sz="1500"/>
            </a:lvl4pPr>
            <a:lvl5pPr marL="1371532" indent="0">
              <a:buNone/>
              <a:defRPr sz="1500"/>
            </a:lvl5pPr>
            <a:lvl6pPr marL="1714415" indent="0">
              <a:buNone/>
              <a:defRPr sz="1500"/>
            </a:lvl6pPr>
            <a:lvl7pPr marL="2057297" indent="0">
              <a:buNone/>
              <a:defRPr sz="1500"/>
            </a:lvl7pPr>
            <a:lvl8pPr marL="2400180" indent="0">
              <a:buNone/>
              <a:defRPr sz="1500"/>
            </a:lvl8pPr>
            <a:lvl9pPr marL="2743064" indent="0">
              <a:buNone/>
              <a:defRPr sz="1500"/>
            </a:lvl9pPr>
          </a:lstStyle>
          <a:p>
            <a:r>
              <a:rPr lang="en-US"/>
              <a:t>Click icon to add picture</a:t>
            </a:r>
            <a:endParaRPr lang="en-US" dirty="0"/>
          </a:p>
        </p:txBody>
      </p:sp>
      <p:sp>
        <p:nvSpPr>
          <p:cNvPr id="35" name="Oval 34">
            <a:extLst>
              <a:ext uri="{FF2B5EF4-FFF2-40B4-BE49-F238E27FC236}">
                <a16:creationId xmlns:a16="http://schemas.microsoft.com/office/drawing/2014/main" id="{7BC6DBB9-1B34-4374-A887-DC30F9E2F62F}"/>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dirty="0"/>
          </a:p>
        </p:txBody>
      </p:sp>
      <p:sp>
        <p:nvSpPr>
          <p:cNvPr id="36" name="Graphic 12">
            <a:extLst>
              <a:ext uri="{FF2B5EF4-FFF2-40B4-BE49-F238E27FC236}">
                <a16:creationId xmlns:a16="http://schemas.microsoft.com/office/drawing/2014/main" id="{00DE0AE3-F44D-4F2C-B7A3-C253AA498DEF}"/>
              </a:ext>
            </a:extLst>
          </p:cNvPr>
          <p:cNvSpPr/>
          <p:nvPr userDrawn="1"/>
        </p:nvSpPr>
        <p:spPr>
          <a:xfrm>
            <a:off x="11334292" y="5787822"/>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350" dirty="0"/>
          </a:p>
        </p:txBody>
      </p:sp>
      <p:sp>
        <p:nvSpPr>
          <p:cNvPr id="4" name="Date Placeholder 3">
            <a:extLst>
              <a:ext uri="{FF2B5EF4-FFF2-40B4-BE49-F238E27FC236}">
                <a16:creationId xmlns:a16="http://schemas.microsoft.com/office/drawing/2014/main" id="{AC6F89F8-3E24-406D-9C49-00E6E47E4AAC}"/>
              </a:ext>
            </a:extLst>
          </p:cNvPr>
          <p:cNvSpPr>
            <a:spLocks noGrp="1"/>
          </p:cNvSpPr>
          <p:nvPr>
            <p:ph type="dt" sz="half" idx="10"/>
          </p:nvPr>
        </p:nvSpPr>
        <p:spPr/>
        <p:txBody>
          <a:bodyPr/>
          <a:lstStyle/>
          <a:p>
            <a:endParaRPr lang="ru-RU" dirty="0"/>
          </a:p>
        </p:txBody>
      </p:sp>
      <p:sp>
        <p:nvSpPr>
          <p:cNvPr id="6" name="Slide Number Placeholder 5">
            <a:extLst>
              <a:ext uri="{FF2B5EF4-FFF2-40B4-BE49-F238E27FC236}">
                <a16:creationId xmlns:a16="http://schemas.microsoft.com/office/drawing/2014/main" id="{EC2B5F97-2F18-4EF2-9CBC-AAAB9FF4CC91}"/>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38" name="Freeform: Shape 37">
            <a:extLst>
              <a:ext uri="{FF2B5EF4-FFF2-40B4-BE49-F238E27FC236}">
                <a16:creationId xmlns:a16="http://schemas.microsoft.com/office/drawing/2014/main" id="{C6C05708-08C7-4EF1-B0D8-6A01C1B1AD85}"/>
              </a:ext>
            </a:extLst>
          </p:cNvPr>
          <p:cNvSpPr/>
          <p:nvPr userDrawn="1"/>
        </p:nvSpPr>
        <p:spPr>
          <a:xfrm>
            <a:off x="10413784" y="4433244"/>
            <a:ext cx="1782598" cy="30316"/>
          </a:xfrm>
          <a:custGeom>
            <a:avLst/>
            <a:gdLst>
              <a:gd name="connsiteX0" fmla="*/ 0 w 1782599"/>
              <a:gd name="connsiteY0" fmla="*/ 0 h 30316"/>
              <a:gd name="connsiteX1" fmla="*/ 1782599 w 1782599"/>
              <a:gd name="connsiteY1" fmla="*/ 0 h 30316"/>
              <a:gd name="connsiteX2" fmla="*/ 1782599 w 1782599"/>
              <a:gd name="connsiteY2" fmla="*/ 30316 h 30316"/>
              <a:gd name="connsiteX3" fmla="*/ 2488 w 1782599"/>
              <a:gd name="connsiteY3" fmla="*/ 30316 h 30316"/>
              <a:gd name="connsiteX4" fmla="*/ 643 w 1782599"/>
              <a:gd name="connsiteY4" fmla="*/ 16129 h 30316"/>
              <a:gd name="connsiteX5" fmla="*/ 0 w 1782599"/>
              <a:gd name="connsiteY5" fmla="*/ 3788 h 30316"/>
              <a:gd name="connsiteX6" fmla="*/ 0 w 1782599"/>
              <a:gd name="connsiteY6" fmla="*/ 0 h 3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2599" h="30316">
                <a:moveTo>
                  <a:pt x="0" y="0"/>
                </a:moveTo>
                <a:lnTo>
                  <a:pt x="1782599" y="0"/>
                </a:lnTo>
                <a:lnTo>
                  <a:pt x="1782599" y="30316"/>
                </a:lnTo>
                <a:lnTo>
                  <a:pt x="2488" y="30316"/>
                </a:lnTo>
                <a:lnTo>
                  <a:pt x="643" y="16129"/>
                </a:lnTo>
                <a:cubicBezTo>
                  <a:pt x="40" y="8565"/>
                  <a:pt x="0" y="4104"/>
                  <a:pt x="0" y="3788"/>
                </a:cubicBezTo>
                <a:lnTo>
                  <a:pt x="0" y="0"/>
                </a:lnTo>
                <a:close/>
              </a:path>
            </a:pathLst>
          </a:custGeom>
          <a:solidFill>
            <a:schemeClr val="bg2"/>
          </a:solidFill>
          <a:ln w="9525" cap="flat">
            <a:noFill/>
            <a:prstDash val="solid"/>
            <a:miter/>
          </a:ln>
        </p:spPr>
        <p:txBody>
          <a:bodyPr wrap="square" rtlCol="0" anchor="ctr">
            <a:noAutofit/>
          </a:bodyPr>
          <a:lstStyle/>
          <a:p>
            <a:endParaRPr lang="ru-RU" sz="1350" dirty="0"/>
          </a:p>
        </p:txBody>
      </p:sp>
      <p:sp>
        <p:nvSpPr>
          <p:cNvPr id="3" name="Graphic 33">
            <a:extLst>
              <a:ext uri="{FF2B5EF4-FFF2-40B4-BE49-F238E27FC236}">
                <a16:creationId xmlns:a16="http://schemas.microsoft.com/office/drawing/2014/main" id="{38956B41-4EE0-4C7C-8436-027F5DE8B1BC}"/>
              </a:ext>
            </a:extLst>
          </p:cNvPr>
          <p:cNvSpPr/>
          <p:nvPr userDrawn="1"/>
        </p:nvSpPr>
        <p:spPr>
          <a:xfrm>
            <a:off x="887590" y="2496111"/>
            <a:ext cx="3785313" cy="165305"/>
          </a:xfrm>
          <a:custGeom>
            <a:avLst/>
            <a:gdLst>
              <a:gd name="connsiteX0" fmla="*/ 3700149 w 3785313"/>
              <a:gd name="connsiteY0" fmla="*/ 162194 h 165304"/>
              <a:gd name="connsiteX1" fmla="*/ 92020 w 3785313"/>
              <a:gd name="connsiteY1" fmla="*/ 162194 h 165304"/>
              <a:gd name="connsiteX2" fmla="*/ 14166 w 3785313"/>
              <a:gd name="connsiteY2" fmla="*/ 87171 h 165304"/>
              <a:gd name="connsiteX3" fmla="*/ 14166 w 3785313"/>
              <a:gd name="connsiteY3" fmla="*/ 87171 h 165304"/>
              <a:gd name="connsiteX4" fmla="*/ 92020 w 3785313"/>
              <a:gd name="connsiteY4" fmla="*/ 13420 h 165304"/>
              <a:gd name="connsiteX5" fmla="*/ 3698806 w 3785313"/>
              <a:gd name="connsiteY5" fmla="*/ 13420 h 165304"/>
              <a:gd name="connsiteX6" fmla="*/ 3776660 w 3785313"/>
              <a:gd name="connsiteY6" fmla="*/ 87171 h 165304"/>
              <a:gd name="connsiteX7" fmla="*/ 3776660 w 3785313"/>
              <a:gd name="connsiteY7" fmla="*/ 87171 h 165304"/>
              <a:gd name="connsiteX8" fmla="*/ 3700149 w 3785313"/>
              <a:gd name="connsiteY8" fmla="*/ 162194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85313" h="165304">
                <a:moveTo>
                  <a:pt x="3700149" y="162194"/>
                </a:moveTo>
                <a:lnTo>
                  <a:pt x="92020" y="162194"/>
                </a:lnTo>
                <a:cubicBezTo>
                  <a:pt x="49066" y="162194"/>
                  <a:pt x="14166" y="127861"/>
                  <a:pt x="14166" y="87171"/>
                </a:cubicBezTo>
                <a:lnTo>
                  <a:pt x="14166" y="87171"/>
                </a:lnTo>
                <a:cubicBezTo>
                  <a:pt x="14166" y="46481"/>
                  <a:pt x="49066" y="13420"/>
                  <a:pt x="92020" y="13420"/>
                </a:cubicBezTo>
                <a:lnTo>
                  <a:pt x="3698806" y="13420"/>
                </a:lnTo>
                <a:cubicBezTo>
                  <a:pt x="3741760" y="13420"/>
                  <a:pt x="3776660" y="46481"/>
                  <a:pt x="3776660" y="87171"/>
                </a:cubicBezTo>
                <a:lnTo>
                  <a:pt x="3776660" y="87171"/>
                </a:lnTo>
                <a:cubicBezTo>
                  <a:pt x="3778002" y="127861"/>
                  <a:pt x="3743102" y="162194"/>
                  <a:pt x="3700149" y="162194"/>
                </a:cubicBezTo>
                <a:close/>
              </a:path>
            </a:pathLst>
          </a:custGeom>
          <a:gradFill>
            <a:gsLst>
              <a:gs pos="0">
                <a:schemeClr val="accent1"/>
              </a:gs>
              <a:gs pos="100000">
                <a:schemeClr val="accent3"/>
              </a:gs>
            </a:gsLst>
            <a:lin ang="0" scaled="1"/>
          </a:gradFill>
          <a:ln w="13403" cap="flat">
            <a:noFill/>
            <a:prstDash val="solid"/>
            <a:miter/>
          </a:ln>
        </p:spPr>
        <p:txBody>
          <a:bodyPr rtlCol="0" anchor="ctr"/>
          <a:lstStyle/>
          <a:p>
            <a:endParaRPr lang="ru-RU" sz="1350" dirty="0"/>
          </a:p>
        </p:txBody>
      </p:sp>
      <p:sp>
        <p:nvSpPr>
          <p:cNvPr id="33" name="Freeform: Shape 32">
            <a:extLst>
              <a:ext uri="{FF2B5EF4-FFF2-40B4-BE49-F238E27FC236}">
                <a16:creationId xmlns:a16="http://schemas.microsoft.com/office/drawing/2014/main" id="{E08687FC-7322-4F20-9769-1ECF4296A96E}"/>
              </a:ext>
            </a:extLst>
          </p:cNvPr>
          <p:cNvSpPr/>
          <p:nvPr userDrawn="1"/>
        </p:nvSpPr>
        <p:spPr>
          <a:xfrm>
            <a:off x="10416942" y="4507195"/>
            <a:ext cx="1785131" cy="543175"/>
          </a:xfrm>
          <a:custGeom>
            <a:avLst/>
            <a:gdLst>
              <a:gd name="connsiteX0" fmla="*/ 1338739 w 1343025"/>
              <a:gd name="connsiteY0" fmla="*/ 7144 h 409575"/>
              <a:gd name="connsiteX1" fmla="*/ 205264 w 1343025"/>
              <a:gd name="connsiteY1" fmla="*/ 7144 h 409575"/>
              <a:gd name="connsiteX2" fmla="*/ 7144 w 1343025"/>
              <a:gd name="connsiteY2" fmla="*/ 201454 h 409575"/>
              <a:gd name="connsiteX3" fmla="*/ 7144 w 1343025"/>
              <a:gd name="connsiteY3" fmla="*/ 209074 h 409575"/>
              <a:gd name="connsiteX4" fmla="*/ 205264 w 1343025"/>
              <a:gd name="connsiteY4" fmla="*/ 403384 h 409575"/>
              <a:gd name="connsiteX5" fmla="*/ 1338739 w 1343025"/>
              <a:gd name="connsiteY5" fmla="*/ 403384 h 409575"/>
              <a:gd name="connsiteX6" fmla="*/ 1338739 w 1343025"/>
              <a:gd name="connsiteY6" fmla="*/ 7144 h 409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3025" h="409575">
                <a:moveTo>
                  <a:pt x="1338739" y="7144"/>
                </a:moveTo>
                <a:lnTo>
                  <a:pt x="205264" y="7144"/>
                </a:lnTo>
                <a:cubicBezTo>
                  <a:pt x="205264" y="7144"/>
                  <a:pt x="7144" y="7144"/>
                  <a:pt x="7144" y="201454"/>
                </a:cubicBezTo>
                <a:lnTo>
                  <a:pt x="7144" y="209074"/>
                </a:lnTo>
                <a:cubicBezTo>
                  <a:pt x="7144" y="209074"/>
                  <a:pt x="7144" y="403384"/>
                  <a:pt x="205264" y="403384"/>
                </a:cubicBezTo>
                <a:lnTo>
                  <a:pt x="1338739" y="403384"/>
                </a:lnTo>
                <a:lnTo>
                  <a:pt x="1338739" y="7144"/>
                </a:lnTo>
                <a:close/>
              </a:path>
            </a:pathLst>
          </a:custGeom>
          <a:solidFill>
            <a:schemeClr val="accent1"/>
          </a:solidFill>
          <a:ln w="9525" cap="flat">
            <a:noFill/>
            <a:prstDash val="solid"/>
            <a:miter/>
          </a:ln>
        </p:spPr>
        <p:txBody>
          <a:bodyPr rtlCol="0" anchor="ctr"/>
          <a:lstStyle/>
          <a:p>
            <a:endParaRPr lang="ru-RU" sz="1350" dirty="0"/>
          </a:p>
        </p:txBody>
      </p:sp>
      <p:sp>
        <p:nvSpPr>
          <p:cNvPr id="41" name="Freeform: Shape 40">
            <a:extLst>
              <a:ext uri="{FF2B5EF4-FFF2-40B4-BE49-F238E27FC236}">
                <a16:creationId xmlns:a16="http://schemas.microsoft.com/office/drawing/2014/main" id="{0FCCDE26-7222-4C1B-884A-0FAE84FA57DB}"/>
              </a:ext>
            </a:extLst>
          </p:cNvPr>
          <p:cNvSpPr/>
          <p:nvPr userDrawn="1"/>
        </p:nvSpPr>
        <p:spPr>
          <a:xfrm>
            <a:off x="8607090" y="4783835"/>
            <a:ext cx="3595584" cy="922135"/>
          </a:xfrm>
          <a:custGeom>
            <a:avLst/>
            <a:gdLst>
              <a:gd name="connsiteX0" fmla="*/ 2697957 w 2705100"/>
              <a:gd name="connsiteY0" fmla="*/ 7144 h 695325"/>
              <a:gd name="connsiteX1" fmla="*/ 345281 w 2705100"/>
              <a:gd name="connsiteY1" fmla="*/ 7144 h 695325"/>
              <a:gd name="connsiteX2" fmla="*/ 7144 w 2705100"/>
              <a:gd name="connsiteY2" fmla="*/ 344329 h 695325"/>
              <a:gd name="connsiteX3" fmla="*/ 7144 w 2705100"/>
              <a:gd name="connsiteY3" fmla="*/ 356711 h 695325"/>
              <a:gd name="connsiteX4" fmla="*/ 345281 w 2705100"/>
              <a:gd name="connsiteY4" fmla="*/ 693896 h 695325"/>
              <a:gd name="connsiteX5" fmla="*/ 2697957 w 2705100"/>
              <a:gd name="connsiteY5" fmla="*/ 693896 h 695325"/>
              <a:gd name="connsiteX6" fmla="*/ 2697957 w 2705100"/>
              <a:gd name="connsiteY6" fmla="*/ 7144 h 69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05100" h="695325">
                <a:moveTo>
                  <a:pt x="2697957" y="7144"/>
                </a:moveTo>
                <a:lnTo>
                  <a:pt x="345281" y="7144"/>
                </a:lnTo>
                <a:cubicBezTo>
                  <a:pt x="345281" y="7144"/>
                  <a:pt x="7144" y="7144"/>
                  <a:pt x="7144" y="344329"/>
                </a:cubicBezTo>
                <a:lnTo>
                  <a:pt x="7144" y="356711"/>
                </a:lnTo>
                <a:cubicBezTo>
                  <a:pt x="7144" y="356711"/>
                  <a:pt x="7144" y="693896"/>
                  <a:pt x="345281" y="693896"/>
                </a:cubicBezTo>
                <a:lnTo>
                  <a:pt x="2697957" y="693896"/>
                </a:lnTo>
                <a:lnTo>
                  <a:pt x="2697957" y="7144"/>
                </a:lnTo>
                <a:close/>
              </a:path>
            </a:pathLst>
          </a:custGeom>
          <a:solidFill>
            <a:schemeClr val="accent3"/>
          </a:solidFill>
          <a:ln w="9525" cap="flat">
            <a:noFill/>
            <a:prstDash val="solid"/>
            <a:miter/>
          </a:ln>
        </p:spPr>
        <p:txBody>
          <a:bodyPr rtlCol="0" anchor="ctr"/>
          <a:lstStyle/>
          <a:p>
            <a:endParaRPr lang="ru-RU" sz="1350" dirty="0"/>
          </a:p>
        </p:txBody>
      </p:sp>
      <p:sp>
        <p:nvSpPr>
          <p:cNvPr id="19" name="Title 1">
            <a:extLst>
              <a:ext uri="{FF2B5EF4-FFF2-40B4-BE49-F238E27FC236}">
                <a16:creationId xmlns:a16="http://schemas.microsoft.com/office/drawing/2014/main" id="{2AC78A4D-01A3-43A6-BE82-E64E2BF16D65}"/>
              </a:ext>
            </a:extLst>
          </p:cNvPr>
          <p:cNvSpPr>
            <a:spLocks noGrp="1"/>
          </p:cNvSpPr>
          <p:nvPr>
            <p:ph type="title"/>
          </p:nvPr>
        </p:nvSpPr>
        <p:spPr>
          <a:xfrm>
            <a:off x="839789" y="989024"/>
            <a:ext cx="3932238" cy="1442729"/>
          </a:xfrm>
        </p:spPr>
        <p:txBody>
          <a:bodyPr anchor="b"/>
          <a:lstStyle>
            <a:lvl1pPr>
              <a:defRPr sz="2400"/>
            </a:lvl1pPr>
          </a:lstStyle>
          <a:p>
            <a:r>
              <a:rPr lang="en-US"/>
              <a:t>Click to edit Master title style</a:t>
            </a:r>
            <a:endParaRPr lang="en-US" dirty="0"/>
          </a:p>
        </p:txBody>
      </p:sp>
      <p:sp>
        <p:nvSpPr>
          <p:cNvPr id="20" name="Text Placeholder 3">
            <a:extLst>
              <a:ext uri="{FF2B5EF4-FFF2-40B4-BE49-F238E27FC236}">
                <a16:creationId xmlns:a16="http://schemas.microsoft.com/office/drawing/2014/main" id="{E6544955-4597-4E52-9C7E-8AEB5D2A4983}"/>
              </a:ext>
            </a:extLst>
          </p:cNvPr>
          <p:cNvSpPr>
            <a:spLocks noGrp="1"/>
          </p:cNvSpPr>
          <p:nvPr>
            <p:ph type="body" sz="half" idx="2"/>
          </p:nvPr>
        </p:nvSpPr>
        <p:spPr>
          <a:xfrm>
            <a:off x="839789" y="2752089"/>
            <a:ext cx="3932238" cy="3116909"/>
          </a:xfrm>
        </p:spPr>
        <p:txBody>
          <a:bodyPr/>
          <a:lstStyle>
            <a:lvl1pPr marL="0" indent="0">
              <a:buNone/>
              <a:defRPr sz="1200"/>
            </a:lvl1pPr>
            <a:lvl2pPr marL="342884" indent="0">
              <a:buNone/>
              <a:defRPr sz="1050"/>
            </a:lvl2pPr>
            <a:lvl3pPr marL="685766" indent="0">
              <a:buNone/>
              <a:defRPr sz="900"/>
            </a:lvl3pPr>
            <a:lvl4pPr marL="1028649" indent="0">
              <a:buNone/>
              <a:defRPr sz="750"/>
            </a:lvl4pPr>
            <a:lvl5pPr marL="1371532" indent="0">
              <a:buNone/>
              <a:defRPr sz="750"/>
            </a:lvl5pPr>
            <a:lvl6pPr marL="1714415" indent="0">
              <a:buNone/>
              <a:defRPr sz="750"/>
            </a:lvl6pPr>
            <a:lvl7pPr marL="2057297" indent="0">
              <a:buNone/>
              <a:defRPr sz="750"/>
            </a:lvl7pPr>
            <a:lvl8pPr marL="2400180" indent="0">
              <a:buNone/>
              <a:defRPr sz="750"/>
            </a:lvl8pPr>
            <a:lvl9pPr marL="2743064" indent="0">
              <a:buNone/>
              <a:defRPr sz="750"/>
            </a:lvl9pPr>
          </a:lstStyle>
          <a:p>
            <a:pPr lvl="0"/>
            <a:r>
              <a:rPr lang="en-US"/>
              <a:t>Click to edit Master text styles</a:t>
            </a:r>
          </a:p>
        </p:txBody>
      </p:sp>
      <p:pic>
        <p:nvPicPr>
          <p:cNvPr id="15" name="Picture 14">
            <a:extLst>
              <a:ext uri="{FF2B5EF4-FFF2-40B4-BE49-F238E27FC236}">
                <a16:creationId xmlns:a16="http://schemas.microsoft.com/office/drawing/2014/main" id="{6E5C27BE-6F05-4963-B583-3F7484923638}"/>
              </a:ext>
            </a:extLst>
          </p:cNvPr>
          <p:cNvPicPr>
            <a:picLocks noChangeAspect="1"/>
          </p:cNvPicPr>
          <p:nvPr userDrawn="1"/>
        </p:nvPicPr>
        <p:blipFill>
          <a:blip r:embed="rId2"/>
          <a:stretch>
            <a:fillRect/>
          </a:stretch>
        </p:blipFill>
        <p:spPr>
          <a:xfrm>
            <a:off x="390331" y="-84631"/>
            <a:ext cx="1335833" cy="1335833"/>
          </a:xfrm>
          <a:prstGeom prst="rect">
            <a:avLst/>
          </a:prstGeom>
        </p:spPr>
      </p:pic>
      <p:pic>
        <p:nvPicPr>
          <p:cNvPr id="16" name="Picture 15">
            <a:extLst>
              <a:ext uri="{FF2B5EF4-FFF2-40B4-BE49-F238E27FC236}">
                <a16:creationId xmlns:a16="http://schemas.microsoft.com/office/drawing/2014/main" id="{13C9ABF7-A55E-408C-A886-5D59F1834BA7}"/>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20023051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5" name="Oval 34">
            <a:extLst>
              <a:ext uri="{FF2B5EF4-FFF2-40B4-BE49-F238E27FC236}">
                <a16:creationId xmlns:a16="http://schemas.microsoft.com/office/drawing/2014/main" id="{7BC6DBB9-1B34-4374-A887-DC30F9E2F62F}"/>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dirty="0"/>
          </a:p>
        </p:txBody>
      </p:sp>
      <p:sp>
        <p:nvSpPr>
          <p:cNvPr id="36" name="Graphic 12">
            <a:extLst>
              <a:ext uri="{FF2B5EF4-FFF2-40B4-BE49-F238E27FC236}">
                <a16:creationId xmlns:a16="http://schemas.microsoft.com/office/drawing/2014/main" id="{00DE0AE3-F44D-4F2C-B7A3-C253AA498DEF}"/>
              </a:ext>
            </a:extLst>
          </p:cNvPr>
          <p:cNvSpPr/>
          <p:nvPr userDrawn="1"/>
        </p:nvSpPr>
        <p:spPr>
          <a:xfrm>
            <a:off x="11334292" y="5787822"/>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350" dirty="0"/>
          </a:p>
        </p:txBody>
      </p:sp>
      <p:sp>
        <p:nvSpPr>
          <p:cNvPr id="4" name="Date Placeholder 3">
            <a:extLst>
              <a:ext uri="{FF2B5EF4-FFF2-40B4-BE49-F238E27FC236}">
                <a16:creationId xmlns:a16="http://schemas.microsoft.com/office/drawing/2014/main" id="{AC6F89F8-3E24-406D-9C49-00E6E47E4AAC}"/>
              </a:ext>
            </a:extLst>
          </p:cNvPr>
          <p:cNvSpPr>
            <a:spLocks noGrp="1"/>
          </p:cNvSpPr>
          <p:nvPr>
            <p:ph type="dt" sz="half" idx="10"/>
          </p:nvPr>
        </p:nvSpPr>
        <p:spPr/>
        <p:txBody>
          <a:bodyPr/>
          <a:lstStyle/>
          <a:p>
            <a:endParaRPr lang="ru-RU" dirty="0"/>
          </a:p>
        </p:txBody>
      </p:sp>
      <p:sp>
        <p:nvSpPr>
          <p:cNvPr id="6" name="Slide Number Placeholder 5">
            <a:extLst>
              <a:ext uri="{FF2B5EF4-FFF2-40B4-BE49-F238E27FC236}">
                <a16:creationId xmlns:a16="http://schemas.microsoft.com/office/drawing/2014/main" id="{EC2B5F97-2F18-4EF2-9CBC-AAAB9FF4CC91}"/>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38" name="Freeform: Shape 37">
            <a:extLst>
              <a:ext uri="{FF2B5EF4-FFF2-40B4-BE49-F238E27FC236}">
                <a16:creationId xmlns:a16="http://schemas.microsoft.com/office/drawing/2014/main" id="{C6C05708-08C7-4EF1-B0D8-6A01C1B1AD85}"/>
              </a:ext>
            </a:extLst>
          </p:cNvPr>
          <p:cNvSpPr/>
          <p:nvPr userDrawn="1"/>
        </p:nvSpPr>
        <p:spPr>
          <a:xfrm>
            <a:off x="10413784" y="4433244"/>
            <a:ext cx="1782598" cy="30316"/>
          </a:xfrm>
          <a:custGeom>
            <a:avLst/>
            <a:gdLst>
              <a:gd name="connsiteX0" fmla="*/ 0 w 1782599"/>
              <a:gd name="connsiteY0" fmla="*/ 0 h 30316"/>
              <a:gd name="connsiteX1" fmla="*/ 1782599 w 1782599"/>
              <a:gd name="connsiteY1" fmla="*/ 0 h 30316"/>
              <a:gd name="connsiteX2" fmla="*/ 1782599 w 1782599"/>
              <a:gd name="connsiteY2" fmla="*/ 30316 h 30316"/>
              <a:gd name="connsiteX3" fmla="*/ 2488 w 1782599"/>
              <a:gd name="connsiteY3" fmla="*/ 30316 h 30316"/>
              <a:gd name="connsiteX4" fmla="*/ 643 w 1782599"/>
              <a:gd name="connsiteY4" fmla="*/ 16129 h 30316"/>
              <a:gd name="connsiteX5" fmla="*/ 0 w 1782599"/>
              <a:gd name="connsiteY5" fmla="*/ 3788 h 30316"/>
              <a:gd name="connsiteX6" fmla="*/ 0 w 1782599"/>
              <a:gd name="connsiteY6" fmla="*/ 0 h 3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2599" h="30316">
                <a:moveTo>
                  <a:pt x="0" y="0"/>
                </a:moveTo>
                <a:lnTo>
                  <a:pt x="1782599" y="0"/>
                </a:lnTo>
                <a:lnTo>
                  <a:pt x="1782599" y="30316"/>
                </a:lnTo>
                <a:lnTo>
                  <a:pt x="2488" y="30316"/>
                </a:lnTo>
                <a:lnTo>
                  <a:pt x="643" y="16129"/>
                </a:lnTo>
                <a:cubicBezTo>
                  <a:pt x="40" y="8565"/>
                  <a:pt x="0" y="4104"/>
                  <a:pt x="0" y="3788"/>
                </a:cubicBezTo>
                <a:lnTo>
                  <a:pt x="0" y="0"/>
                </a:lnTo>
                <a:close/>
              </a:path>
            </a:pathLst>
          </a:custGeom>
          <a:solidFill>
            <a:schemeClr val="bg2"/>
          </a:solidFill>
          <a:ln w="9525" cap="flat">
            <a:noFill/>
            <a:prstDash val="solid"/>
            <a:miter/>
          </a:ln>
        </p:spPr>
        <p:txBody>
          <a:bodyPr wrap="square" rtlCol="0" anchor="ctr">
            <a:noAutofit/>
          </a:bodyPr>
          <a:lstStyle/>
          <a:p>
            <a:endParaRPr lang="ru-RU" sz="1350" dirty="0"/>
          </a:p>
        </p:txBody>
      </p:sp>
      <p:sp>
        <p:nvSpPr>
          <p:cNvPr id="3" name="Graphic 33">
            <a:extLst>
              <a:ext uri="{FF2B5EF4-FFF2-40B4-BE49-F238E27FC236}">
                <a16:creationId xmlns:a16="http://schemas.microsoft.com/office/drawing/2014/main" id="{38956B41-4EE0-4C7C-8436-027F5DE8B1BC}"/>
              </a:ext>
            </a:extLst>
          </p:cNvPr>
          <p:cNvSpPr/>
          <p:nvPr userDrawn="1"/>
        </p:nvSpPr>
        <p:spPr>
          <a:xfrm>
            <a:off x="887590" y="2489481"/>
            <a:ext cx="3785313" cy="165305"/>
          </a:xfrm>
          <a:custGeom>
            <a:avLst/>
            <a:gdLst>
              <a:gd name="connsiteX0" fmla="*/ 3700149 w 3785313"/>
              <a:gd name="connsiteY0" fmla="*/ 162194 h 165304"/>
              <a:gd name="connsiteX1" fmla="*/ 92020 w 3785313"/>
              <a:gd name="connsiteY1" fmla="*/ 162194 h 165304"/>
              <a:gd name="connsiteX2" fmla="*/ 14166 w 3785313"/>
              <a:gd name="connsiteY2" fmla="*/ 87171 h 165304"/>
              <a:gd name="connsiteX3" fmla="*/ 14166 w 3785313"/>
              <a:gd name="connsiteY3" fmla="*/ 87171 h 165304"/>
              <a:gd name="connsiteX4" fmla="*/ 92020 w 3785313"/>
              <a:gd name="connsiteY4" fmla="*/ 13420 h 165304"/>
              <a:gd name="connsiteX5" fmla="*/ 3698806 w 3785313"/>
              <a:gd name="connsiteY5" fmla="*/ 13420 h 165304"/>
              <a:gd name="connsiteX6" fmla="*/ 3776660 w 3785313"/>
              <a:gd name="connsiteY6" fmla="*/ 87171 h 165304"/>
              <a:gd name="connsiteX7" fmla="*/ 3776660 w 3785313"/>
              <a:gd name="connsiteY7" fmla="*/ 87171 h 165304"/>
              <a:gd name="connsiteX8" fmla="*/ 3700149 w 3785313"/>
              <a:gd name="connsiteY8" fmla="*/ 162194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85313" h="165304">
                <a:moveTo>
                  <a:pt x="3700149" y="162194"/>
                </a:moveTo>
                <a:lnTo>
                  <a:pt x="92020" y="162194"/>
                </a:lnTo>
                <a:cubicBezTo>
                  <a:pt x="49066" y="162194"/>
                  <a:pt x="14166" y="127861"/>
                  <a:pt x="14166" y="87171"/>
                </a:cubicBezTo>
                <a:lnTo>
                  <a:pt x="14166" y="87171"/>
                </a:lnTo>
                <a:cubicBezTo>
                  <a:pt x="14166" y="46481"/>
                  <a:pt x="49066" y="13420"/>
                  <a:pt x="92020" y="13420"/>
                </a:cubicBezTo>
                <a:lnTo>
                  <a:pt x="3698806" y="13420"/>
                </a:lnTo>
                <a:cubicBezTo>
                  <a:pt x="3741760" y="13420"/>
                  <a:pt x="3776660" y="46481"/>
                  <a:pt x="3776660" y="87171"/>
                </a:cubicBezTo>
                <a:lnTo>
                  <a:pt x="3776660" y="87171"/>
                </a:lnTo>
                <a:cubicBezTo>
                  <a:pt x="3778002" y="127861"/>
                  <a:pt x="3743102" y="162194"/>
                  <a:pt x="3700149" y="162194"/>
                </a:cubicBezTo>
                <a:close/>
              </a:path>
            </a:pathLst>
          </a:custGeom>
          <a:gradFill>
            <a:gsLst>
              <a:gs pos="0">
                <a:schemeClr val="accent1"/>
              </a:gs>
              <a:gs pos="100000">
                <a:schemeClr val="accent3"/>
              </a:gs>
            </a:gsLst>
            <a:lin ang="0" scaled="1"/>
          </a:gradFill>
          <a:ln w="13403" cap="flat">
            <a:noFill/>
            <a:prstDash val="solid"/>
            <a:miter/>
          </a:ln>
        </p:spPr>
        <p:txBody>
          <a:bodyPr rtlCol="0" anchor="ctr"/>
          <a:lstStyle/>
          <a:p>
            <a:endParaRPr lang="ru-RU" sz="1350" dirty="0"/>
          </a:p>
        </p:txBody>
      </p:sp>
      <p:sp>
        <p:nvSpPr>
          <p:cNvPr id="33" name="Freeform: Shape 32">
            <a:extLst>
              <a:ext uri="{FF2B5EF4-FFF2-40B4-BE49-F238E27FC236}">
                <a16:creationId xmlns:a16="http://schemas.microsoft.com/office/drawing/2014/main" id="{E08687FC-7322-4F20-9769-1ECF4296A96E}"/>
              </a:ext>
            </a:extLst>
          </p:cNvPr>
          <p:cNvSpPr/>
          <p:nvPr userDrawn="1"/>
        </p:nvSpPr>
        <p:spPr>
          <a:xfrm>
            <a:off x="10416942" y="4161035"/>
            <a:ext cx="1785131" cy="543175"/>
          </a:xfrm>
          <a:custGeom>
            <a:avLst/>
            <a:gdLst>
              <a:gd name="connsiteX0" fmla="*/ 1338739 w 1343025"/>
              <a:gd name="connsiteY0" fmla="*/ 7144 h 409575"/>
              <a:gd name="connsiteX1" fmla="*/ 205264 w 1343025"/>
              <a:gd name="connsiteY1" fmla="*/ 7144 h 409575"/>
              <a:gd name="connsiteX2" fmla="*/ 7144 w 1343025"/>
              <a:gd name="connsiteY2" fmla="*/ 201454 h 409575"/>
              <a:gd name="connsiteX3" fmla="*/ 7144 w 1343025"/>
              <a:gd name="connsiteY3" fmla="*/ 209074 h 409575"/>
              <a:gd name="connsiteX4" fmla="*/ 205264 w 1343025"/>
              <a:gd name="connsiteY4" fmla="*/ 403384 h 409575"/>
              <a:gd name="connsiteX5" fmla="*/ 1338739 w 1343025"/>
              <a:gd name="connsiteY5" fmla="*/ 403384 h 409575"/>
              <a:gd name="connsiteX6" fmla="*/ 1338739 w 1343025"/>
              <a:gd name="connsiteY6" fmla="*/ 7144 h 409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3025" h="409575">
                <a:moveTo>
                  <a:pt x="1338739" y="7144"/>
                </a:moveTo>
                <a:lnTo>
                  <a:pt x="205264" y="7144"/>
                </a:lnTo>
                <a:cubicBezTo>
                  <a:pt x="205264" y="7144"/>
                  <a:pt x="7144" y="7144"/>
                  <a:pt x="7144" y="201454"/>
                </a:cubicBezTo>
                <a:lnTo>
                  <a:pt x="7144" y="209074"/>
                </a:lnTo>
                <a:cubicBezTo>
                  <a:pt x="7144" y="209074"/>
                  <a:pt x="7144" y="403384"/>
                  <a:pt x="205264" y="403384"/>
                </a:cubicBezTo>
                <a:lnTo>
                  <a:pt x="1338739" y="403384"/>
                </a:lnTo>
                <a:lnTo>
                  <a:pt x="1338739" y="7144"/>
                </a:lnTo>
                <a:close/>
              </a:path>
            </a:pathLst>
          </a:custGeom>
          <a:solidFill>
            <a:schemeClr val="accent1"/>
          </a:solidFill>
          <a:ln w="9525" cap="flat">
            <a:noFill/>
            <a:prstDash val="solid"/>
            <a:miter/>
          </a:ln>
        </p:spPr>
        <p:txBody>
          <a:bodyPr rtlCol="0" anchor="ctr"/>
          <a:lstStyle/>
          <a:p>
            <a:endParaRPr lang="ru-RU" sz="1350" dirty="0"/>
          </a:p>
        </p:txBody>
      </p:sp>
      <p:sp>
        <p:nvSpPr>
          <p:cNvPr id="41" name="Freeform: Shape 40">
            <a:extLst>
              <a:ext uri="{FF2B5EF4-FFF2-40B4-BE49-F238E27FC236}">
                <a16:creationId xmlns:a16="http://schemas.microsoft.com/office/drawing/2014/main" id="{0FCCDE26-7222-4C1B-884A-0FAE84FA57DB}"/>
              </a:ext>
            </a:extLst>
          </p:cNvPr>
          <p:cNvSpPr/>
          <p:nvPr userDrawn="1"/>
        </p:nvSpPr>
        <p:spPr>
          <a:xfrm>
            <a:off x="8607090" y="4437675"/>
            <a:ext cx="3595584" cy="922135"/>
          </a:xfrm>
          <a:custGeom>
            <a:avLst/>
            <a:gdLst>
              <a:gd name="connsiteX0" fmla="*/ 2697957 w 2705100"/>
              <a:gd name="connsiteY0" fmla="*/ 7144 h 695325"/>
              <a:gd name="connsiteX1" fmla="*/ 345281 w 2705100"/>
              <a:gd name="connsiteY1" fmla="*/ 7144 h 695325"/>
              <a:gd name="connsiteX2" fmla="*/ 7144 w 2705100"/>
              <a:gd name="connsiteY2" fmla="*/ 344329 h 695325"/>
              <a:gd name="connsiteX3" fmla="*/ 7144 w 2705100"/>
              <a:gd name="connsiteY3" fmla="*/ 356711 h 695325"/>
              <a:gd name="connsiteX4" fmla="*/ 345281 w 2705100"/>
              <a:gd name="connsiteY4" fmla="*/ 693896 h 695325"/>
              <a:gd name="connsiteX5" fmla="*/ 2697957 w 2705100"/>
              <a:gd name="connsiteY5" fmla="*/ 693896 h 695325"/>
              <a:gd name="connsiteX6" fmla="*/ 2697957 w 2705100"/>
              <a:gd name="connsiteY6" fmla="*/ 7144 h 69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05100" h="695325">
                <a:moveTo>
                  <a:pt x="2697957" y="7144"/>
                </a:moveTo>
                <a:lnTo>
                  <a:pt x="345281" y="7144"/>
                </a:lnTo>
                <a:cubicBezTo>
                  <a:pt x="345281" y="7144"/>
                  <a:pt x="7144" y="7144"/>
                  <a:pt x="7144" y="344329"/>
                </a:cubicBezTo>
                <a:lnTo>
                  <a:pt x="7144" y="356711"/>
                </a:lnTo>
                <a:cubicBezTo>
                  <a:pt x="7144" y="356711"/>
                  <a:pt x="7144" y="693896"/>
                  <a:pt x="345281" y="693896"/>
                </a:cubicBezTo>
                <a:lnTo>
                  <a:pt x="2697957" y="693896"/>
                </a:lnTo>
                <a:lnTo>
                  <a:pt x="2697957" y="7144"/>
                </a:lnTo>
                <a:close/>
              </a:path>
            </a:pathLst>
          </a:custGeom>
          <a:solidFill>
            <a:schemeClr val="accent3"/>
          </a:solidFill>
          <a:ln w="9525" cap="flat">
            <a:noFill/>
            <a:prstDash val="solid"/>
            <a:miter/>
          </a:ln>
        </p:spPr>
        <p:txBody>
          <a:bodyPr rtlCol="0" anchor="ctr"/>
          <a:lstStyle/>
          <a:p>
            <a:endParaRPr lang="ru-RU" sz="1350" dirty="0"/>
          </a:p>
        </p:txBody>
      </p:sp>
      <p:sp>
        <p:nvSpPr>
          <p:cNvPr id="19" name="Title 1">
            <a:extLst>
              <a:ext uri="{FF2B5EF4-FFF2-40B4-BE49-F238E27FC236}">
                <a16:creationId xmlns:a16="http://schemas.microsoft.com/office/drawing/2014/main" id="{2AC78A4D-01A3-43A6-BE82-E64E2BF16D65}"/>
              </a:ext>
            </a:extLst>
          </p:cNvPr>
          <p:cNvSpPr>
            <a:spLocks noGrp="1"/>
          </p:cNvSpPr>
          <p:nvPr>
            <p:ph type="title"/>
          </p:nvPr>
        </p:nvSpPr>
        <p:spPr>
          <a:xfrm>
            <a:off x="839789" y="972927"/>
            <a:ext cx="3932238" cy="1442729"/>
          </a:xfrm>
        </p:spPr>
        <p:txBody>
          <a:bodyPr anchor="b"/>
          <a:lstStyle>
            <a:lvl1pPr>
              <a:defRPr sz="2400"/>
            </a:lvl1pPr>
          </a:lstStyle>
          <a:p>
            <a:r>
              <a:rPr lang="en-US"/>
              <a:t>Click to edit Master title style</a:t>
            </a:r>
            <a:endParaRPr lang="en-US" dirty="0"/>
          </a:p>
        </p:txBody>
      </p:sp>
      <p:sp>
        <p:nvSpPr>
          <p:cNvPr id="20" name="Text Placeholder 3">
            <a:extLst>
              <a:ext uri="{FF2B5EF4-FFF2-40B4-BE49-F238E27FC236}">
                <a16:creationId xmlns:a16="http://schemas.microsoft.com/office/drawing/2014/main" id="{E6544955-4597-4E52-9C7E-8AEB5D2A4983}"/>
              </a:ext>
            </a:extLst>
          </p:cNvPr>
          <p:cNvSpPr>
            <a:spLocks noGrp="1"/>
          </p:cNvSpPr>
          <p:nvPr>
            <p:ph type="body" sz="half" idx="2"/>
          </p:nvPr>
        </p:nvSpPr>
        <p:spPr>
          <a:xfrm>
            <a:off x="839789" y="2689945"/>
            <a:ext cx="3932238" cy="3179053"/>
          </a:xfrm>
        </p:spPr>
        <p:txBody>
          <a:bodyPr/>
          <a:lstStyle>
            <a:lvl1pPr marL="0" indent="0">
              <a:buNone/>
              <a:defRPr sz="1200"/>
            </a:lvl1pPr>
            <a:lvl2pPr marL="342884" indent="0">
              <a:buNone/>
              <a:defRPr sz="1050"/>
            </a:lvl2pPr>
            <a:lvl3pPr marL="685766" indent="0">
              <a:buNone/>
              <a:defRPr sz="900"/>
            </a:lvl3pPr>
            <a:lvl4pPr marL="1028649" indent="0">
              <a:buNone/>
              <a:defRPr sz="750"/>
            </a:lvl4pPr>
            <a:lvl5pPr marL="1371532" indent="0">
              <a:buNone/>
              <a:defRPr sz="750"/>
            </a:lvl5pPr>
            <a:lvl6pPr marL="1714415" indent="0">
              <a:buNone/>
              <a:defRPr sz="750"/>
            </a:lvl6pPr>
            <a:lvl7pPr marL="2057297" indent="0">
              <a:buNone/>
              <a:defRPr sz="750"/>
            </a:lvl7pPr>
            <a:lvl8pPr marL="2400180" indent="0">
              <a:buNone/>
              <a:defRPr sz="750"/>
            </a:lvl8pPr>
            <a:lvl9pPr marL="2743064" indent="0">
              <a:buNone/>
              <a:defRPr sz="750"/>
            </a:lvl9pPr>
          </a:lstStyle>
          <a:p>
            <a:pPr lvl="0"/>
            <a:r>
              <a:rPr lang="en-US"/>
              <a:t>Click to edit Master text styles</a:t>
            </a:r>
          </a:p>
        </p:txBody>
      </p:sp>
      <p:sp>
        <p:nvSpPr>
          <p:cNvPr id="14" name="Content Placeholder 2">
            <a:extLst>
              <a:ext uri="{FF2B5EF4-FFF2-40B4-BE49-F238E27FC236}">
                <a16:creationId xmlns:a16="http://schemas.microsoft.com/office/drawing/2014/main" id="{A28A6791-A2CB-40CE-AEF5-A729106DA43B}"/>
              </a:ext>
            </a:extLst>
          </p:cNvPr>
          <p:cNvSpPr>
            <a:spLocks noGrp="1"/>
          </p:cNvSpPr>
          <p:nvPr>
            <p:ph idx="1"/>
          </p:nvPr>
        </p:nvSpPr>
        <p:spPr>
          <a:xfrm>
            <a:off x="5183192" y="972926"/>
            <a:ext cx="6653212" cy="4888135"/>
          </a:xfrm>
        </p:spPr>
        <p:txBody>
          <a:bodyPr>
            <a:normAutofit/>
          </a:bodyPr>
          <a:lstStyle>
            <a:lvl1pPr>
              <a:defRPr sz="1500"/>
            </a:lvl1pPr>
            <a:lvl2pPr>
              <a:defRPr sz="1350"/>
            </a:lvl2pPr>
            <a:lvl3pPr>
              <a:defRPr sz="1200"/>
            </a:lvl3pPr>
            <a:lvl4pPr>
              <a:defRPr sz="1050"/>
            </a:lvl4pPr>
            <a:lvl5pPr>
              <a:defRPr sz="105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97EF2AF6-7985-4686-8DC8-91D8B3998FEF}"/>
              </a:ext>
            </a:extLst>
          </p:cNvPr>
          <p:cNvPicPr>
            <a:picLocks noChangeAspect="1"/>
          </p:cNvPicPr>
          <p:nvPr userDrawn="1"/>
        </p:nvPicPr>
        <p:blipFill>
          <a:blip r:embed="rId2"/>
          <a:stretch>
            <a:fillRect/>
          </a:stretch>
        </p:blipFill>
        <p:spPr>
          <a:xfrm>
            <a:off x="390331" y="-84631"/>
            <a:ext cx="1335833" cy="1335833"/>
          </a:xfrm>
          <a:prstGeom prst="rect">
            <a:avLst/>
          </a:prstGeom>
        </p:spPr>
      </p:pic>
      <p:pic>
        <p:nvPicPr>
          <p:cNvPr id="17" name="Picture 16">
            <a:extLst>
              <a:ext uri="{FF2B5EF4-FFF2-40B4-BE49-F238E27FC236}">
                <a16:creationId xmlns:a16="http://schemas.microsoft.com/office/drawing/2014/main" id="{B191FEA5-04DE-4955-80FB-39207BF6DE4F}"/>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3484759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2F290D8B-987A-4555-890C-F3CD026BF7BF}"/>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dirty="0"/>
          </a:p>
        </p:txBody>
      </p:sp>
      <p:sp>
        <p:nvSpPr>
          <p:cNvPr id="49" name="Graphic 12">
            <a:extLst>
              <a:ext uri="{FF2B5EF4-FFF2-40B4-BE49-F238E27FC236}">
                <a16:creationId xmlns:a16="http://schemas.microsoft.com/office/drawing/2014/main" id="{6139C5E6-5A04-4458-8EF9-628BFBA73A92}"/>
              </a:ext>
            </a:extLst>
          </p:cNvPr>
          <p:cNvSpPr/>
          <p:nvPr userDrawn="1"/>
        </p:nvSpPr>
        <p:spPr>
          <a:xfrm>
            <a:off x="11334292" y="5787822"/>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350"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18" name="Graphic 19">
            <a:extLst>
              <a:ext uri="{FF2B5EF4-FFF2-40B4-BE49-F238E27FC236}">
                <a16:creationId xmlns:a16="http://schemas.microsoft.com/office/drawing/2014/main" id="{436C4D92-1746-4D54-8232-468DFF66CF79}"/>
              </a:ext>
            </a:extLst>
          </p:cNvPr>
          <p:cNvSpPr/>
          <p:nvPr userDrawn="1"/>
        </p:nvSpPr>
        <p:spPr>
          <a:xfrm>
            <a:off x="2440485" y="1022947"/>
            <a:ext cx="6153913" cy="151200"/>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sz="1350" dirty="0"/>
          </a:p>
        </p:txBody>
      </p:sp>
      <p:sp>
        <p:nvSpPr>
          <p:cNvPr id="19" name="Title 6">
            <a:extLst>
              <a:ext uri="{FF2B5EF4-FFF2-40B4-BE49-F238E27FC236}">
                <a16:creationId xmlns:a16="http://schemas.microsoft.com/office/drawing/2014/main" id="{E77FD51D-3B1F-4D51-8A61-6CF8222774BD}"/>
              </a:ext>
            </a:extLst>
          </p:cNvPr>
          <p:cNvSpPr>
            <a:spLocks noGrp="1"/>
          </p:cNvSpPr>
          <p:nvPr>
            <p:ph type="title"/>
          </p:nvPr>
        </p:nvSpPr>
        <p:spPr>
          <a:xfrm>
            <a:off x="2359502" y="134000"/>
            <a:ext cx="9050518" cy="945498"/>
          </a:xfrm>
        </p:spPr>
        <p:txBody>
          <a:bodyPr/>
          <a:lstStyle/>
          <a:p>
            <a:r>
              <a:rPr lang="en-US"/>
              <a:t>Click to edit Master title style</a:t>
            </a:r>
            <a:endParaRPr lang="en-US" dirty="0"/>
          </a:p>
        </p:txBody>
      </p:sp>
      <p:pic>
        <p:nvPicPr>
          <p:cNvPr id="10" name="Picture 9">
            <a:extLst>
              <a:ext uri="{FF2B5EF4-FFF2-40B4-BE49-F238E27FC236}">
                <a16:creationId xmlns:a16="http://schemas.microsoft.com/office/drawing/2014/main" id="{E591556D-A3D6-4BD7-8DF9-779DC6DFD4B2}"/>
              </a:ext>
            </a:extLst>
          </p:cNvPr>
          <p:cNvPicPr>
            <a:picLocks noChangeAspect="1"/>
          </p:cNvPicPr>
          <p:nvPr userDrawn="1"/>
        </p:nvPicPr>
        <p:blipFill>
          <a:blip r:embed="rId2"/>
          <a:stretch>
            <a:fillRect/>
          </a:stretch>
        </p:blipFill>
        <p:spPr>
          <a:xfrm>
            <a:off x="390331" y="-84631"/>
            <a:ext cx="1335833" cy="1335833"/>
          </a:xfrm>
          <a:prstGeom prst="rect">
            <a:avLst/>
          </a:prstGeom>
        </p:spPr>
      </p:pic>
      <p:pic>
        <p:nvPicPr>
          <p:cNvPr id="12" name="Picture 11">
            <a:extLst>
              <a:ext uri="{FF2B5EF4-FFF2-40B4-BE49-F238E27FC236}">
                <a16:creationId xmlns:a16="http://schemas.microsoft.com/office/drawing/2014/main" id="{6596EAB3-43A2-45E3-B247-BB0489E1DB17}"/>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42365642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2F290D8B-987A-4555-890C-F3CD026BF7BF}"/>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50" dirty="0"/>
          </a:p>
        </p:txBody>
      </p:sp>
      <p:sp>
        <p:nvSpPr>
          <p:cNvPr id="49" name="Graphic 12">
            <a:extLst>
              <a:ext uri="{FF2B5EF4-FFF2-40B4-BE49-F238E27FC236}">
                <a16:creationId xmlns:a16="http://schemas.microsoft.com/office/drawing/2014/main" id="{6139C5E6-5A04-4458-8EF9-628BFBA73A92}"/>
              </a:ext>
            </a:extLst>
          </p:cNvPr>
          <p:cNvSpPr/>
          <p:nvPr userDrawn="1"/>
        </p:nvSpPr>
        <p:spPr>
          <a:xfrm>
            <a:off x="11334292" y="5787822"/>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350"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pic>
        <p:nvPicPr>
          <p:cNvPr id="8" name="Picture 7">
            <a:extLst>
              <a:ext uri="{FF2B5EF4-FFF2-40B4-BE49-F238E27FC236}">
                <a16:creationId xmlns:a16="http://schemas.microsoft.com/office/drawing/2014/main" id="{AADE41CA-67BE-46F9-93CF-2DA9E6157B21}"/>
              </a:ext>
            </a:extLst>
          </p:cNvPr>
          <p:cNvPicPr>
            <a:picLocks noChangeAspect="1"/>
          </p:cNvPicPr>
          <p:nvPr userDrawn="1"/>
        </p:nvPicPr>
        <p:blipFill>
          <a:blip r:embed="rId2"/>
          <a:stretch>
            <a:fillRect/>
          </a:stretch>
        </p:blipFill>
        <p:spPr>
          <a:xfrm>
            <a:off x="390331" y="-84631"/>
            <a:ext cx="1335833" cy="1335833"/>
          </a:xfrm>
          <a:prstGeom prst="rect">
            <a:avLst/>
          </a:prstGeom>
        </p:spPr>
      </p:pic>
      <p:pic>
        <p:nvPicPr>
          <p:cNvPr id="9" name="Picture 8">
            <a:extLst>
              <a:ext uri="{FF2B5EF4-FFF2-40B4-BE49-F238E27FC236}">
                <a16:creationId xmlns:a16="http://schemas.microsoft.com/office/drawing/2014/main" id="{5C727F27-5C97-40BD-A5DD-E603DDC19062}"/>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14141578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itle Slide with Imag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80FC00D-0703-41CC-A936-348967611AA9}"/>
              </a:ext>
            </a:extLst>
          </p:cNvPr>
          <p:cNvPicPr>
            <a:picLocks noChangeAspect="1"/>
          </p:cNvPicPr>
          <p:nvPr userDrawn="1"/>
        </p:nvPicPr>
        <p:blipFill>
          <a:blip r:embed="rId2"/>
          <a:stretch>
            <a:fillRect/>
          </a:stretch>
        </p:blipFill>
        <p:spPr>
          <a:xfrm>
            <a:off x="-7816" y="-1"/>
            <a:ext cx="12199817" cy="6862397"/>
          </a:xfrm>
          <a:prstGeom prst="rect">
            <a:avLst/>
          </a:prstGeom>
        </p:spPr>
      </p:pic>
      <p:sp>
        <p:nvSpPr>
          <p:cNvPr id="2" name="Title 1">
            <a:extLst>
              <a:ext uri="{FF2B5EF4-FFF2-40B4-BE49-F238E27FC236}">
                <a16:creationId xmlns:a16="http://schemas.microsoft.com/office/drawing/2014/main" id="{199AD403-A15F-4A2F-B050-AB874136E732}"/>
              </a:ext>
            </a:extLst>
          </p:cNvPr>
          <p:cNvSpPr>
            <a:spLocks noGrp="1"/>
          </p:cNvSpPr>
          <p:nvPr>
            <p:ph type="title" hasCustomPrompt="1"/>
          </p:nvPr>
        </p:nvSpPr>
        <p:spPr>
          <a:xfrm>
            <a:off x="3522336" y="1405297"/>
            <a:ext cx="5690681" cy="1517356"/>
          </a:xfrm>
        </p:spPr>
        <p:txBody>
          <a:bodyPr>
            <a:noAutofit/>
          </a:bodyPr>
          <a:lstStyle>
            <a:lvl1pPr algn="ctr">
              <a:defRPr sz="4063"/>
            </a:lvl1pPr>
          </a:lstStyle>
          <a:p>
            <a:r>
              <a:rPr lang="en-US" dirty="0"/>
              <a:t>PRESENTATION</a:t>
            </a:r>
            <a:br>
              <a:rPr lang="en-US" dirty="0"/>
            </a:br>
            <a:r>
              <a:rPr lang="en-US" dirty="0"/>
              <a:t>TITLE    </a:t>
            </a:r>
            <a:endParaRPr lang="ru-RU" dirty="0"/>
          </a:p>
        </p:txBody>
      </p:sp>
      <p:sp>
        <p:nvSpPr>
          <p:cNvPr id="23" name="Text Placeholder 26">
            <a:extLst>
              <a:ext uri="{FF2B5EF4-FFF2-40B4-BE49-F238E27FC236}">
                <a16:creationId xmlns:a16="http://schemas.microsoft.com/office/drawing/2014/main" id="{5BB088E3-63C1-423F-A939-150B8E1F87A7}"/>
              </a:ext>
            </a:extLst>
          </p:cNvPr>
          <p:cNvSpPr>
            <a:spLocks noGrp="1"/>
          </p:cNvSpPr>
          <p:nvPr>
            <p:ph type="body" sz="quarter" idx="20" hasCustomPrompt="1"/>
          </p:nvPr>
        </p:nvSpPr>
        <p:spPr>
          <a:xfrm>
            <a:off x="9213019" y="4606607"/>
            <a:ext cx="2818252" cy="949829"/>
          </a:xfrm>
        </p:spPr>
        <p:txBody>
          <a:bodyPr>
            <a:noAutofit/>
          </a:bodyPr>
          <a:lstStyle>
            <a:lvl1pPr marL="0" indent="0" algn="r">
              <a:buNone/>
              <a:defRPr sz="2275" b="0" i="0">
                <a:solidFill>
                  <a:schemeClr val="accent3"/>
                </a:solidFill>
                <a:latin typeface="+mn-lt"/>
              </a:defRPr>
            </a:lvl1pPr>
            <a:lvl2pPr marL="371457" indent="0">
              <a:buNone/>
              <a:defRPr sz="1463" b="1" i="1"/>
            </a:lvl2pPr>
            <a:lvl3pPr marL="742913" indent="0">
              <a:buNone/>
              <a:defRPr sz="1463" b="1" i="1"/>
            </a:lvl3pPr>
            <a:lvl4pPr marL="1114370" indent="0">
              <a:buNone/>
              <a:defRPr sz="1463" b="1" i="1"/>
            </a:lvl4pPr>
            <a:lvl5pPr marL="1485826" indent="0">
              <a:buNone/>
              <a:defRPr sz="1463" b="1" i="1"/>
            </a:lvl5pPr>
          </a:lstStyle>
          <a:p>
            <a:pPr lvl="0"/>
            <a:r>
              <a:rPr lang="en-US" dirty="0"/>
              <a:t>Month</a:t>
            </a:r>
            <a:br>
              <a:rPr lang="en-US" dirty="0"/>
            </a:br>
            <a:r>
              <a:rPr lang="en-US" dirty="0"/>
              <a:t>20XX</a:t>
            </a:r>
          </a:p>
        </p:txBody>
      </p:sp>
      <p:sp>
        <p:nvSpPr>
          <p:cNvPr id="36" name="Text Placeholder 14">
            <a:extLst>
              <a:ext uri="{FF2B5EF4-FFF2-40B4-BE49-F238E27FC236}">
                <a16:creationId xmlns:a16="http://schemas.microsoft.com/office/drawing/2014/main" id="{2A3D73F7-77EC-4576-B541-20C032F462DC}"/>
              </a:ext>
            </a:extLst>
          </p:cNvPr>
          <p:cNvSpPr>
            <a:spLocks noGrp="1"/>
          </p:cNvSpPr>
          <p:nvPr userDrawn="1">
            <p:ph type="body" sz="quarter" idx="13" hasCustomPrompt="1"/>
          </p:nvPr>
        </p:nvSpPr>
        <p:spPr>
          <a:xfrm>
            <a:off x="3522342" y="3347734"/>
            <a:ext cx="5690679" cy="949829"/>
          </a:xfrm>
        </p:spPr>
        <p:txBody>
          <a:bodyPr>
            <a:normAutofit/>
          </a:bodyPr>
          <a:lstStyle>
            <a:lvl1pPr marL="0" indent="0" algn="ctr">
              <a:buNone/>
              <a:defRPr sz="2275" b="1" i="0">
                <a:solidFill>
                  <a:schemeClr val="bg1"/>
                </a:solidFill>
              </a:defRPr>
            </a:lvl1pPr>
          </a:lstStyle>
          <a:p>
            <a:pPr lvl="0"/>
            <a:r>
              <a:rPr lang="en-US" dirty="0"/>
              <a:t>Presentation Tagline</a:t>
            </a:r>
          </a:p>
        </p:txBody>
      </p:sp>
      <p:sp>
        <p:nvSpPr>
          <p:cNvPr id="40" name="Graphic 37">
            <a:extLst>
              <a:ext uri="{FF2B5EF4-FFF2-40B4-BE49-F238E27FC236}">
                <a16:creationId xmlns:a16="http://schemas.microsoft.com/office/drawing/2014/main" id="{9F75ED2D-7077-4753-B623-4B9A718EB224}"/>
              </a:ext>
            </a:extLst>
          </p:cNvPr>
          <p:cNvSpPr/>
          <p:nvPr userDrawn="1"/>
        </p:nvSpPr>
        <p:spPr>
          <a:xfrm>
            <a:off x="5256513" y="3083659"/>
            <a:ext cx="2158297" cy="151200"/>
          </a:xfrm>
          <a:custGeom>
            <a:avLst/>
            <a:gdLst>
              <a:gd name="connsiteX0" fmla="*/ 2087180 w 2158295"/>
              <a:gd name="connsiteY0" fmla="*/ 153601 h 165045"/>
              <a:gd name="connsiteX1" fmla="*/ 82504 w 2158295"/>
              <a:gd name="connsiteY1" fmla="*/ 153601 h 165045"/>
              <a:gd name="connsiteX2" fmla="*/ 12677 w 2158295"/>
              <a:gd name="connsiteY2" fmla="*/ 83774 h 165045"/>
              <a:gd name="connsiteX3" fmla="*/ 12677 w 2158295"/>
              <a:gd name="connsiteY3" fmla="*/ 83774 h 165045"/>
              <a:gd name="connsiteX4" fmla="*/ 82504 w 2158295"/>
              <a:gd name="connsiteY4" fmla="*/ 12677 h 165045"/>
              <a:gd name="connsiteX5" fmla="*/ 2087180 w 2158295"/>
              <a:gd name="connsiteY5" fmla="*/ 12677 h 165045"/>
              <a:gd name="connsiteX6" fmla="*/ 2157008 w 2158295"/>
              <a:gd name="connsiteY6" fmla="*/ 82504 h 165045"/>
              <a:gd name="connsiteX7" fmla="*/ 2157008 w 2158295"/>
              <a:gd name="connsiteY7" fmla="*/ 82504 h 165045"/>
              <a:gd name="connsiteX8" fmla="*/ 2087180 w 2158295"/>
              <a:gd name="connsiteY8" fmla="*/ 153601 h 165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58295" h="165045">
                <a:moveTo>
                  <a:pt x="2087180" y="153601"/>
                </a:moveTo>
                <a:lnTo>
                  <a:pt x="82504" y="153601"/>
                </a:lnTo>
                <a:cubicBezTo>
                  <a:pt x="44417" y="153601"/>
                  <a:pt x="12677" y="121861"/>
                  <a:pt x="12677" y="83774"/>
                </a:cubicBezTo>
                <a:lnTo>
                  <a:pt x="12677" y="83774"/>
                </a:lnTo>
                <a:cubicBezTo>
                  <a:pt x="12677" y="44417"/>
                  <a:pt x="44417" y="12677"/>
                  <a:pt x="82504" y="12677"/>
                </a:cubicBezTo>
                <a:lnTo>
                  <a:pt x="2087180" y="12677"/>
                </a:lnTo>
                <a:cubicBezTo>
                  <a:pt x="2125268" y="12677"/>
                  <a:pt x="2157008" y="44417"/>
                  <a:pt x="2157008" y="82504"/>
                </a:cubicBezTo>
                <a:lnTo>
                  <a:pt x="2157008" y="82504"/>
                </a:lnTo>
                <a:cubicBezTo>
                  <a:pt x="2157008" y="121861"/>
                  <a:pt x="2126538" y="153601"/>
                  <a:pt x="2087180" y="153601"/>
                </a:cubicBezTo>
                <a:close/>
              </a:path>
            </a:pathLst>
          </a:custGeom>
          <a:gradFill>
            <a:gsLst>
              <a:gs pos="0">
                <a:schemeClr val="accent1"/>
              </a:gs>
              <a:gs pos="100000">
                <a:schemeClr val="accent3"/>
              </a:gs>
            </a:gsLst>
            <a:lin ang="0" scaled="1"/>
          </a:gradFill>
          <a:ln w="12681" cap="flat">
            <a:noFill/>
            <a:prstDash val="solid"/>
            <a:miter/>
          </a:ln>
        </p:spPr>
        <p:txBody>
          <a:bodyPr rtlCol="0" anchor="ctr"/>
          <a:lstStyle/>
          <a:p>
            <a:endParaRPr lang="ru-RU" sz="1463" dirty="0"/>
          </a:p>
        </p:txBody>
      </p:sp>
      <p:pic>
        <p:nvPicPr>
          <p:cNvPr id="11" name="Picture 10">
            <a:extLst>
              <a:ext uri="{FF2B5EF4-FFF2-40B4-BE49-F238E27FC236}">
                <a16:creationId xmlns:a16="http://schemas.microsoft.com/office/drawing/2014/main" id="{138C2AEF-726E-D0C6-2228-36977B4E8D02}"/>
              </a:ext>
            </a:extLst>
          </p:cNvPr>
          <p:cNvPicPr>
            <a:picLocks noChangeAspect="1"/>
          </p:cNvPicPr>
          <p:nvPr userDrawn="1"/>
        </p:nvPicPr>
        <p:blipFill>
          <a:blip r:embed="rId3"/>
          <a:stretch>
            <a:fillRect/>
          </a:stretch>
        </p:blipFill>
        <p:spPr>
          <a:xfrm>
            <a:off x="5551338" y="322296"/>
            <a:ext cx="1568657" cy="943645"/>
          </a:xfrm>
          <a:prstGeom prst="rect">
            <a:avLst/>
          </a:prstGeom>
        </p:spPr>
      </p:pic>
      <p:pic>
        <p:nvPicPr>
          <p:cNvPr id="14" name="Picture 13">
            <a:extLst>
              <a:ext uri="{FF2B5EF4-FFF2-40B4-BE49-F238E27FC236}">
                <a16:creationId xmlns:a16="http://schemas.microsoft.com/office/drawing/2014/main" id="{8FB8D931-06EA-A587-9350-BA6C4D717989}"/>
              </a:ext>
            </a:extLst>
          </p:cNvPr>
          <p:cNvPicPr>
            <a:picLocks noChangeAspect="1"/>
          </p:cNvPicPr>
          <p:nvPr userDrawn="1"/>
        </p:nvPicPr>
        <p:blipFill>
          <a:blip r:embed="rId4"/>
          <a:stretch>
            <a:fillRect/>
          </a:stretch>
        </p:blipFill>
        <p:spPr>
          <a:xfrm>
            <a:off x="10954794" y="5671183"/>
            <a:ext cx="1076475" cy="1076475"/>
          </a:xfrm>
          <a:prstGeom prst="rect">
            <a:avLst/>
          </a:prstGeom>
        </p:spPr>
      </p:pic>
      <p:pic>
        <p:nvPicPr>
          <p:cNvPr id="16" name="Picture 15">
            <a:extLst>
              <a:ext uri="{FF2B5EF4-FFF2-40B4-BE49-F238E27FC236}">
                <a16:creationId xmlns:a16="http://schemas.microsoft.com/office/drawing/2014/main" id="{16059650-EF87-B82E-FD5C-1E709747FD4C}"/>
              </a:ext>
            </a:extLst>
          </p:cNvPr>
          <p:cNvPicPr>
            <a:picLocks noChangeAspect="1"/>
          </p:cNvPicPr>
          <p:nvPr userDrawn="1"/>
        </p:nvPicPr>
        <p:blipFill>
          <a:blip r:embed="rId5"/>
          <a:stretch>
            <a:fillRect/>
          </a:stretch>
        </p:blipFill>
        <p:spPr>
          <a:xfrm>
            <a:off x="9213022" y="5833122"/>
            <a:ext cx="1600423" cy="752580"/>
          </a:xfrm>
          <a:prstGeom prst="rect">
            <a:avLst/>
          </a:prstGeom>
        </p:spPr>
      </p:pic>
    </p:spTree>
    <p:extLst>
      <p:ext uri="{BB962C8B-B14F-4D97-AF65-F5344CB8AC3E}">
        <p14:creationId xmlns:p14="http://schemas.microsoft.com/office/powerpoint/2010/main" val="15966419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Section Header with Image">
    <p:spTree>
      <p:nvGrpSpPr>
        <p:cNvPr id="1" name=""/>
        <p:cNvGrpSpPr/>
        <p:nvPr/>
      </p:nvGrpSpPr>
      <p:grpSpPr>
        <a:xfrm>
          <a:off x="0" y="0"/>
          <a:ext cx="0" cy="0"/>
          <a:chOff x="0" y="0"/>
          <a:chExt cx="0" cy="0"/>
        </a:xfrm>
      </p:grpSpPr>
      <p:sp>
        <p:nvSpPr>
          <p:cNvPr id="39" name="Picture Placeholder 38">
            <a:extLst>
              <a:ext uri="{FF2B5EF4-FFF2-40B4-BE49-F238E27FC236}">
                <a16:creationId xmlns:a16="http://schemas.microsoft.com/office/drawing/2014/main" id="{12A714F2-A8EC-40F7-ACFF-A00E1DD10C56}"/>
              </a:ext>
            </a:extLst>
          </p:cNvPr>
          <p:cNvSpPr>
            <a:spLocks noGrp="1"/>
          </p:cNvSpPr>
          <p:nvPr>
            <p:ph type="pic" sz="quarter" idx="13"/>
          </p:nvPr>
        </p:nvSpPr>
        <p:spPr>
          <a:xfrm>
            <a:off x="912414" y="2373273"/>
            <a:ext cx="11271650" cy="2549580"/>
          </a:xfrm>
          <a:custGeom>
            <a:avLst/>
            <a:gdLst>
              <a:gd name="connsiteX0" fmla="*/ 1257522 w 11271651"/>
              <a:gd name="connsiteY0" fmla="*/ 0 h 2549580"/>
              <a:gd name="connsiteX1" fmla="*/ 7117931 w 11271651"/>
              <a:gd name="connsiteY1" fmla="*/ 0 h 2549580"/>
              <a:gd name="connsiteX2" fmla="*/ 7133189 w 11271651"/>
              <a:gd name="connsiteY2" fmla="*/ 37934 h 2549580"/>
              <a:gd name="connsiteX3" fmla="*/ 7567673 w 11271651"/>
              <a:gd name="connsiteY3" fmla="*/ 284761 h 2549580"/>
              <a:gd name="connsiteX4" fmla="*/ 11271651 w 11271651"/>
              <a:gd name="connsiteY4" fmla="*/ 284761 h 2549580"/>
              <a:gd name="connsiteX5" fmla="*/ 11271651 w 11271651"/>
              <a:gd name="connsiteY5" fmla="*/ 2292367 h 2549580"/>
              <a:gd name="connsiteX6" fmla="*/ 3360838 w 11271651"/>
              <a:gd name="connsiteY6" fmla="*/ 2292367 h 2549580"/>
              <a:gd name="connsiteX7" fmla="*/ 3027059 w 11271651"/>
              <a:gd name="connsiteY7" fmla="*/ 2473692 h 2549580"/>
              <a:gd name="connsiteX8" fmla="*/ 2997435 w 11271651"/>
              <a:gd name="connsiteY8" fmla="*/ 2549580 h 2549580"/>
              <a:gd name="connsiteX9" fmla="*/ 1257522 w 11271651"/>
              <a:gd name="connsiteY9" fmla="*/ 2549580 h 2549580"/>
              <a:gd name="connsiteX10" fmla="*/ 0 w 11271651"/>
              <a:gd name="connsiteY10" fmla="*/ 1291940 h 2549580"/>
              <a:gd name="connsiteX11" fmla="*/ 0 w 11271651"/>
              <a:gd name="connsiteY11" fmla="*/ 1257641 h 2549580"/>
              <a:gd name="connsiteX12" fmla="*/ 1257522 w 11271651"/>
              <a:gd name="connsiteY12" fmla="*/ 0 h 254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271651" h="2549580">
                <a:moveTo>
                  <a:pt x="1257522" y="0"/>
                </a:moveTo>
                <a:lnTo>
                  <a:pt x="7117931" y="0"/>
                </a:lnTo>
                <a:lnTo>
                  <a:pt x="7133189" y="37934"/>
                </a:lnTo>
                <a:cubicBezTo>
                  <a:pt x="7196165" y="161665"/>
                  <a:pt x="7320847" y="284761"/>
                  <a:pt x="7567673" y="284761"/>
                </a:cubicBezTo>
                <a:lnTo>
                  <a:pt x="11271651" y="284761"/>
                </a:lnTo>
                <a:lnTo>
                  <a:pt x="11271651" y="2292367"/>
                </a:lnTo>
                <a:lnTo>
                  <a:pt x="3360838" y="2292367"/>
                </a:lnTo>
                <a:cubicBezTo>
                  <a:pt x="3357507" y="2292367"/>
                  <a:pt x="3127793" y="2295282"/>
                  <a:pt x="3027059" y="2473692"/>
                </a:cubicBezTo>
                <a:lnTo>
                  <a:pt x="2997435" y="2549580"/>
                </a:lnTo>
                <a:lnTo>
                  <a:pt x="1257522" y="2549580"/>
                </a:lnTo>
                <a:cubicBezTo>
                  <a:pt x="1257522" y="2549580"/>
                  <a:pt x="0" y="2549580"/>
                  <a:pt x="0" y="1291940"/>
                </a:cubicBezTo>
                <a:lnTo>
                  <a:pt x="0" y="1257641"/>
                </a:lnTo>
                <a:cubicBezTo>
                  <a:pt x="0" y="1257641"/>
                  <a:pt x="0" y="0"/>
                  <a:pt x="1257522" y="0"/>
                </a:cubicBezTo>
                <a:close/>
              </a:path>
            </a:pathLst>
          </a:custGeom>
        </p:spPr>
        <p:txBody>
          <a:bodyPr wrap="square" anchor="ctr" anchorCtr="0">
            <a:noAutofit/>
          </a:bodyPr>
          <a:lstStyle>
            <a:lvl1pPr marL="0" indent="0" algn="ctr">
              <a:buNone/>
              <a:defRPr sz="1138"/>
            </a:lvl1pPr>
          </a:lstStyle>
          <a:p>
            <a:r>
              <a:rPr lang="en-US"/>
              <a:t>Click icon to add picture</a:t>
            </a:r>
            <a:endParaRPr lang="ru-RU"/>
          </a:p>
        </p:txBody>
      </p:sp>
      <p:sp>
        <p:nvSpPr>
          <p:cNvPr id="34" name="Oval 33">
            <a:extLst>
              <a:ext uri="{FF2B5EF4-FFF2-40B4-BE49-F238E27FC236}">
                <a16:creationId xmlns:a16="http://schemas.microsoft.com/office/drawing/2014/main" id="{13074BE4-153F-46FE-B915-CD1AEF318A25}"/>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63" dirty="0"/>
          </a:p>
        </p:txBody>
      </p:sp>
      <p:sp>
        <p:nvSpPr>
          <p:cNvPr id="35" name="Graphic 12">
            <a:extLst>
              <a:ext uri="{FF2B5EF4-FFF2-40B4-BE49-F238E27FC236}">
                <a16:creationId xmlns:a16="http://schemas.microsoft.com/office/drawing/2014/main" id="{0B7E91C4-F19E-46BE-B05F-139B5418924E}"/>
              </a:ext>
            </a:extLst>
          </p:cNvPr>
          <p:cNvSpPr/>
          <p:nvPr userDrawn="1"/>
        </p:nvSpPr>
        <p:spPr>
          <a:xfrm>
            <a:off x="11334292" y="5787819"/>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463" dirty="0"/>
          </a:p>
        </p:txBody>
      </p:sp>
      <p:sp>
        <p:nvSpPr>
          <p:cNvPr id="10" name="Freeform: Shape 9">
            <a:extLst>
              <a:ext uri="{FF2B5EF4-FFF2-40B4-BE49-F238E27FC236}">
                <a16:creationId xmlns:a16="http://schemas.microsoft.com/office/drawing/2014/main" id="{08A64499-0304-4070-BCB0-67E2BE20A3EA}"/>
              </a:ext>
            </a:extLst>
          </p:cNvPr>
          <p:cNvSpPr/>
          <p:nvPr userDrawn="1"/>
        </p:nvSpPr>
        <p:spPr>
          <a:xfrm>
            <a:off x="7998827" y="1645349"/>
            <a:ext cx="4196737" cy="1001638"/>
          </a:xfrm>
          <a:custGeom>
            <a:avLst/>
            <a:gdLst>
              <a:gd name="connsiteX0" fmla="*/ 3150394 w 3152775"/>
              <a:gd name="connsiteY0" fmla="*/ 7144 h 752475"/>
              <a:gd name="connsiteX1" fmla="*/ 371952 w 3152775"/>
              <a:gd name="connsiteY1" fmla="*/ 7144 h 752475"/>
              <a:gd name="connsiteX2" fmla="*/ 7144 w 3152775"/>
              <a:gd name="connsiteY2" fmla="*/ 370999 h 752475"/>
              <a:gd name="connsiteX3" fmla="*/ 7144 w 3152775"/>
              <a:gd name="connsiteY3" fmla="*/ 384334 h 752475"/>
              <a:gd name="connsiteX4" fmla="*/ 371952 w 3152775"/>
              <a:gd name="connsiteY4" fmla="*/ 748189 h 752475"/>
              <a:gd name="connsiteX5" fmla="*/ 3150394 w 3152775"/>
              <a:gd name="connsiteY5" fmla="*/ 748189 h 752475"/>
              <a:gd name="connsiteX6" fmla="*/ 3150394 w 3152775"/>
              <a:gd name="connsiteY6" fmla="*/ 7144 h 752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52775" h="752475">
                <a:moveTo>
                  <a:pt x="3150394" y="7144"/>
                </a:moveTo>
                <a:lnTo>
                  <a:pt x="371952" y="7144"/>
                </a:lnTo>
                <a:cubicBezTo>
                  <a:pt x="371952" y="7144"/>
                  <a:pt x="7144" y="7144"/>
                  <a:pt x="7144" y="370999"/>
                </a:cubicBezTo>
                <a:lnTo>
                  <a:pt x="7144" y="384334"/>
                </a:lnTo>
                <a:cubicBezTo>
                  <a:pt x="7144" y="384334"/>
                  <a:pt x="7144" y="748189"/>
                  <a:pt x="371952" y="748189"/>
                </a:cubicBezTo>
                <a:lnTo>
                  <a:pt x="3150394" y="748189"/>
                </a:lnTo>
                <a:lnTo>
                  <a:pt x="3150394" y="7144"/>
                </a:lnTo>
                <a:close/>
              </a:path>
            </a:pathLst>
          </a:custGeom>
          <a:solidFill>
            <a:schemeClr val="accent1"/>
          </a:solidFill>
          <a:ln w="25400" cap="flat">
            <a:noFill/>
            <a:prstDash val="solid"/>
            <a:miter/>
          </a:ln>
        </p:spPr>
        <p:txBody>
          <a:bodyPr rtlCol="0" anchor="ctr"/>
          <a:lstStyle/>
          <a:p>
            <a:endParaRPr lang="ru-RU" sz="1463" dirty="0"/>
          </a:p>
        </p:txBody>
      </p:sp>
      <p:sp>
        <p:nvSpPr>
          <p:cNvPr id="25" name="Freeform: Shape 24">
            <a:extLst>
              <a:ext uri="{FF2B5EF4-FFF2-40B4-BE49-F238E27FC236}">
                <a16:creationId xmlns:a16="http://schemas.microsoft.com/office/drawing/2014/main" id="{ED1736B3-AE79-40C2-80FF-2FB0FEE27195}"/>
              </a:ext>
            </a:extLst>
          </p:cNvPr>
          <p:cNvSpPr/>
          <p:nvPr userDrawn="1"/>
        </p:nvSpPr>
        <p:spPr>
          <a:xfrm>
            <a:off x="12186924" y="2632663"/>
            <a:ext cx="5081" cy="25381"/>
          </a:xfrm>
          <a:custGeom>
            <a:avLst/>
            <a:gdLst>
              <a:gd name="connsiteX0" fmla="*/ 0 w 5081"/>
              <a:gd name="connsiteY0" fmla="*/ 0 h 25381"/>
              <a:gd name="connsiteX1" fmla="*/ 5081 w 5081"/>
              <a:gd name="connsiteY1" fmla="*/ 0 h 25381"/>
              <a:gd name="connsiteX2" fmla="*/ 5081 w 5081"/>
              <a:gd name="connsiteY2" fmla="*/ 25381 h 25381"/>
              <a:gd name="connsiteX3" fmla="*/ 0 w 5081"/>
              <a:gd name="connsiteY3" fmla="*/ 25381 h 25381"/>
              <a:gd name="connsiteX4" fmla="*/ 0 w 5081"/>
              <a:gd name="connsiteY4" fmla="*/ 0 h 253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1" h="25381">
                <a:moveTo>
                  <a:pt x="0" y="0"/>
                </a:moveTo>
                <a:lnTo>
                  <a:pt x="5081" y="0"/>
                </a:lnTo>
                <a:lnTo>
                  <a:pt x="5081" y="25381"/>
                </a:lnTo>
                <a:lnTo>
                  <a:pt x="0" y="25381"/>
                </a:lnTo>
                <a:lnTo>
                  <a:pt x="0" y="0"/>
                </a:lnTo>
                <a:close/>
              </a:path>
            </a:pathLst>
          </a:custGeom>
          <a:solidFill>
            <a:schemeClr val="tx2"/>
          </a:solidFill>
          <a:ln w="12690" cap="flat">
            <a:noFill/>
            <a:prstDash val="solid"/>
            <a:miter/>
          </a:ln>
        </p:spPr>
        <p:txBody>
          <a:bodyPr wrap="square" rtlCol="0" anchor="ctr">
            <a:noAutofit/>
          </a:bodyPr>
          <a:lstStyle/>
          <a:p>
            <a:endParaRPr lang="ru-RU" sz="1463" dirty="0"/>
          </a:p>
        </p:txBody>
      </p:sp>
      <p:sp>
        <p:nvSpPr>
          <p:cNvPr id="2" name="Title 1">
            <a:extLst>
              <a:ext uri="{FF2B5EF4-FFF2-40B4-BE49-F238E27FC236}">
                <a16:creationId xmlns:a16="http://schemas.microsoft.com/office/drawing/2014/main" id="{DC2228EE-3546-4272-9C39-150FF23CE033}"/>
              </a:ext>
            </a:extLst>
          </p:cNvPr>
          <p:cNvSpPr>
            <a:spLocks noGrp="1"/>
          </p:cNvSpPr>
          <p:nvPr>
            <p:ph type="ctrTitle" hasCustomPrompt="1"/>
          </p:nvPr>
        </p:nvSpPr>
        <p:spPr>
          <a:xfrm>
            <a:off x="781986" y="1054579"/>
            <a:ext cx="9144000" cy="655621"/>
          </a:xfrm>
        </p:spPr>
        <p:txBody>
          <a:bodyPr anchor="b">
            <a:normAutofit/>
          </a:bodyPr>
          <a:lstStyle>
            <a:lvl1pPr algn="l">
              <a:defRPr sz="3250" b="1">
                <a:gradFill>
                  <a:gsLst>
                    <a:gs pos="0">
                      <a:schemeClr val="accent1"/>
                    </a:gs>
                    <a:gs pos="100000">
                      <a:schemeClr val="accent3"/>
                    </a:gs>
                  </a:gsLst>
                  <a:lin ang="0" scaled="1"/>
                </a:gradFill>
              </a:defRPr>
            </a:lvl1pPr>
          </a:lstStyle>
          <a:p>
            <a:r>
              <a:rPr lang="en-US" dirty="0"/>
              <a:t>DIVIDER SLIDE</a:t>
            </a:r>
            <a:endParaRPr lang="ru-RU" dirty="0"/>
          </a:p>
        </p:txBody>
      </p:sp>
      <p:sp>
        <p:nvSpPr>
          <p:cNvPr id="3" name="Subtitle 2">
            <a:extLst>
              <a:ext uri="{FF2B5EF4-FFF2-40B4-BE49-F238E27FC236}">
                <a16:creationId xmlns:a16="http://schemas.microsoft.com/office/drawing/2014/main" id="{0F2EFCC6-4D5A-4B43-A534-1A868887BC7F}"/>
              </a:ext>
            </a:extLst>
          </p:cNvPr>
          <p:cNvSpPr>
            <a:spLocks noGrp="1"/>
          </p:cNvSpPr>
          <p:nvPr>
            <p:ph type="subTitle" idx="1"/>
          </p:nvPr>
        </p:nvSpPr>
        <p:spPr>
          <a:xfrm>
            <a:off x="795776" y="1877059"/>
            <a:ext cx="6843279" cy="496223"/>
          </a:xfrm>
        </p:spPr>
        <p:txBody>
          <a:bodyPr>
            <a:normAutofit/>
          </a:bodyPr>
          <a:lstStyle>
            <a:lvl1pPr marL="0" indent="0" algn="l">
              <a:buNone/>
              <a:defRPr sz="1463" b="1" i="0">
                <a:solidFill>
                  <a:schemeClr val="accent1"/>
                </a:solidFill>
              </a:defRPr>
            </a:lvl1pPr>
            <a:lvl2pPr marL="371457" indent="0" algn="ctr">
              <a:buNone/>
              <a:defRPr sz="1625"/>
            </a:lvl2pPr>
            <a:lvl3pPr marL="742913" indent="0" algn="ctr">
              <a:buNone/>
              <a:defRPr sz="1463"/>
            </a:lvl3pPr>
            <a:lvl4pPr marL="1114370" indent="0" algn="ctr">
              <a:buNone/>
              <a:defRPr sz="1300"/>
            </a:lvl4pPr>
            <a:lvl5pPr marL="1485826" indent="0" algn="ctr">
              <a:buNone/>
              <a:defRPr sz="1300"/>
            </a:lvl5pPr>
            <a:lvl6pPr marL="1857282" indent="0" algn="ctr">
              <a:buNone/>
              <a:defRPr sz="1300"/>
            </a:lvl6pPr>
            <a:lvl7pPr marL="2228738" indent="0" algn="ctr">
              <a:buNone/>
              <a:defRPr sz="1300"/>
            </a:lvl7pPr>
            <a:lvl8pPr marL="2600195" indent="0" algn="ctr">
              <a:buNone/>
              <a:defRPr sz="1300"/>
            </a:lvl8pPr>
            <a:lvl9pPr marL="2971652" indent="0" algn="ctr">
              <a:buNone/>
              <a:defRPr sz="1300"/>
            </a:lvl9pPr>
          </a:lstStyle>
          <a:p>
            <a:r>
              <a:rPr lang="en-US"/>
              <a:t>Click to edit Master subtitle style</a:t>
            </a:r>
            <a:endParaRPr lang="ru-RU" dirty="0"/>
          </a:p>
        </p:txBody>
      </p:sp>
      <p:sp>
        <p:nvSpPr>
          <p:cNvPr id="4" name="Date Placeholder 3">
            <a:extLst>
              <a:ext uri="{FF2B5EF4-FFF2-40B4-BE49-F238E27FC236}">
                <a16:creationId xmlns:a16="http://schemas.microsoft.com/office/drawing/2014/main" id="{0FD10BB4-D57E-4372-8E10-AC15DC09615A}"/>
              </a:ext>
            </a:extLst>
          </p:cNvPr>
          <p:cNvSpPr>
            <a:spLocks noGrp="1"/>
          </p:cNvSpPr>
          <p:nvPr>
            <p:ph type="dt" sz="half" idx="10"/>
          </p:nvPr>
        </p:nvSpPr>
        <p:spPr/>
        <p:txBody>
          <a:bodyPr/>
          <a:lstStyle/>
          <a:p>
            <a:endParaRPr lang="ru-RU" dirty="0"/>
          </a:p>
        </p:txBody>
      </p:sp>
      <p:sp>
        <p:nvSpPr>
          <p:cNvPr id="24" name="Graphic 22">
            <a:extLst>
              <a:ext uri="{FF2B5EF4-FFF2-40B4-BE49-F238E27FC236}">
                <a16:creationId xmlns:a16="http://schemas.microsoft.com/office/drawing/2014/main" id="{4EE1436E-33B5-4388-87D8-2D0633CC3CE7}"/>
              </a:ext>
            </a:extLst>
          </p:cNvPr>
          <p:cNvSpPr/>
          <p:nvPr/>
        </p:nvSpPr>
        <p:spPr>
          <a:xfrm>
            <a:off x="903224" y="1710192"/>
            <a:ext cx="3273552" cy="151200"/>
          </a:xfrm>
          <a:custGeom>
            <a:avLst/>
            <a:gdLst>
              <a:gd name="connsiteX0" fmla="*/ 2392204 w 2447925"/>
              <a:gd name="connsiteY0" fmla="*/ 114776 h 114300"/>
              <a:gd name="connsiteX1" fmla="*/ 60484 w 2447925"/>
              <a:gd name="connsiteY1" fmla="*/ 114776 h 114300"/>
              <a:gd name="connsiteX2" fmla="*/ 7144 w 2447925"/>
              <a:gd name="connsiteY2" fmla="*/ 60484 h 114300"/>
              <a:gd name="connsiteX3" fmla="*/ 7144 w 2447925"/>
              <a:gd name="connsiteY3" fmla="*/ 60484 h 114300"/>
              <a:gd name="connsiteX4" fmla="*/ 60484 w 2447925"/>
              <a:gd name="connsiteY4" fmla="*/ 7144 h 114300"/>
              <a:gd name="connsiteX5" fmla="*/ 2392204 w 2447925"/>
              <a:gd name="connsiteY5" fmla="*/ 7144 h 114300"/>
              <a:gd name="connsiteX6" fmla="*/ 2445544 w 2447925"/>
              <a:gd name="connsiteY6" fmla="*/ 60484 h 114300"/>
              <a:gd name="connsiteX7" fmla="*/ 2445544 w 2447925"/>
              <a:gd name="connsiteY7" fmla="*/ 60484 h 114300"/>
              <a:gd name="connsiteX8" fmla="*/ 2392204 w 2447925"/>
              <a:gd name="connsiteY8" fmla="*/ 114776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47925" h="114300">
                <a:moveTo>
                  <a:pt x="2392204" y="114776"/>
                </a:moveTo>
                <a:lnTo>
                  <a:pt x="60484" y="114776"/>
                </a:lnTo>
                <a:cubicBezTo>
                  <a:pt x="30956" y="114776"/>
                  <a:pt x="7144" y="90011"/>
                  <a:pt x="7144" y="60484"/>
                </a:cubicBezTo>
                <a:lnTo>
                  <a:pt x="7144" y="60484"/>
                </a:lnTo>
                <a:cubicBezTo>
                  <a:pt x="7144" y="30956"/>
                  <a:pt x="30956" y="7144"/>
                  <a:pt x="60484" y="7144"/>
                </a:cubicBezTo>
                <a:lnTo>
                  <a:pt x="2392204" y="7144"/>
                </a:lnTo>
                <a:cubicBezTo>
                  <a:pt x="2421731" y="7144"/>
                  <a:pt x="2445544" y="30956"/>
                  <a:pt x="2445544" y="60484"/>
                </a:cubicBezTo>
                <a:lnTo>
                  <a:pt x="2445544" y="60484"/>
                </a:lnTo>
                <a:cubicBezTo>
                  <a:pt x="2445544" y="90011"/>
                  <a:pt x="2421731" y="114776"/>
                  <a:pt x="2392204" y="11477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sz="1463" dirty="0"/>
          </a:p>
        </p:txBody>
      </p:sp>
      <p:sp>
        <p:nvSpPr>
          <p:cNvPr id="9" name="Freeform: Shape 8">
            <a:extLst>
              <a:ext uri="{FF2B5EF4-FFF2-40B4-BE49-F238E27FC236}">
                <a16:creationId xmlns:a16="http://schemas.microsoft.com/office/drawing/2014/main" id="{A8FB11AB-3031-47CA-85DD-696856C3C62C}"/>
              </a:ext>
            </a:extLst>
          </p:cNvPr>
          <p:cNvSpPr/>
          <p:nvPr/>
        </p:nvSpPr>
        <p:spPr>
          <a:xfrm>
            <a:off x="3899958" y="4662943"/>
            <a:ext cx="8292043" cy="760738"/>
          </a:xfrm>
          <a:custGeom>
            <a:avLst/>
            <a:gdLst>
              <a:gd name="connsiteX0" fmla="*/ 6228874 w 6229350"/>
              <a:gd name="connsiteY0" fmla="*/ 7144 h 571500"/>
              <a:gd name="connsiteX1" fmla="*/ 284321 w 6229350"/>
              <a:gd name="connsiteY1" fmla="*/ 7144 h 571500"/>
              <a:gd name="connsiteX2" fmla="*/ 7144 w 6229350"/>
              <a:gd name="connsiteY2" fmla="*/ 282416 h 571500"/>
              <a:gd name="connsiteX3" fmla="*/ 7144 w 6229350"/>
              <a:gd name="connsiteY3" fmla="*/ 292894 h 571500"/>
              <a:gd name="connsiteX4" fmla="*/ 284321 w 6229350"/>
              <a:gd name="connsiteY4" fmla="*/ 568166 h 571500"/>
              <a:gd name="connsiteX5" fmla="*/ 6228874 w 6229350"/>
              <a:gd name="connsiteY5" fmla="*/ 568166 h 571500"/>
              <a:gd name="connsiteX6" fmla="*/ 6228874 w 6229350"/>
              <a:gd name="connsiteY6" fmla="*/ 7144 h 57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29350" h="571500">
                <a:moveTo>
                  <a:pt x="6228874" y="7144"/>
                </a:moveTo>
                <a:lnTo>
                  <a:pt x="284321" y="7144"/>
                </a:lnTo>
                <a:cubicBezTo>
                  <a:pt x="284321" y="7144"/>
                  <a:pt x="7144" y="7144"/>
                  <a:pt x="7144" y="282416"/>
                </a:cubicBezTo>
                <a:lnTo>
                  <a:pt x="7144" y="292894"/>
                </a:lnTo>
                <a:cubicBezTo>
                  <a:pt x="7144" y="292894"/>
                  <a:pt x="7144" y="568166"/>
                  <a:pt x="284321" y="568166"/>
                </a:cubicBezTo>
                <a:lnTo>
                  <a:pt x="6228874" y="568166"/>
                </a:lnTo>
                <a:lnTo>
                  <a:pt x="6228874" y="7144"/>
                </a:lnTo>
                <a:close/>
              </a:path>
            </a:pathLst>
          </a:custGeom>
          <a:solidFill>
            <a:schemeClr val="accent3"/>
          </a:solidFill>
          <a:ln w="25400" cap="flat">
            <a:noFill/>
            <a:prstDash val="solid"/>
            <a:miter/>
          </a:ln>
        </p:spPr>
        <p:txBody>
          <a:bodyPr rtlCol="0" anchor="ctr"/>
          <a:lstStyle/>
          <a:p>
            <a:endParaRPr lang="ru-RU" sz="1463" dirty="0"/>
          </a:p>
        </p:txBody>
      </p:sp>
      <p:sp>
        <p:nvSpPr>
          <p:cNvPr id="6" name="Slide Number Placeholder 5">
            <a:extLst>
              <a:ext uri="{FF2B5EF4-FFF2-40B4-BE49-F238E27FC236}">
                <a16:creationId xmlns:a16="http://schemas.microsoft.com/office/drawing/2014/main" id="{E0210624-61F8-48B2-BD00-D3BC39DEBDCF}"/>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38" name="Freeform: Shape 37">
            <a:extLst>
              <a:ext uri="{FF2B5EF4-FFF2-40B4-BE49-F238E27FC236}">
                <a16:creationId xmlns:a16="http://schemas.microsoft.com/office/drawing/2014/main" id="{9CD6F167-FB82-4EFB-BAB9-1D0FEE07B85D}"/>
              </a:ext>
            </a:extLst>
          </p:cNvPr>
          <p:cNvSpPr/>
          <p:nvPr/>
        </p:nvSpPr>
        <p:spPr>
          <a:xfrm>
            <a:off x="3909853" y="4665649"/>
            <a:ext cx="8277071" cy="257213"/>
          </a:xfrm>
          <a:custGeom>
            <a:avLst/>
            <a:gdLst>
              <a:gd name="connsiteX0" fmla="*/ 363403 w 8277071"/>
              <a:gd name="connsiteY0" fmla="*/ 0 h 257213"/>
              <a:gd name="connsiteX1" fmla="*/ 8277071 w 8277071"/>
              <a:gd name="connsiteY1" fmla="*/ 0 h 257213"/>
              <a:gd name="connsiteX2" fmla="*/ 8277071 w 8277071"/>
              <a:gd name="connsiteY2" fmla="*/ 25380 h 257213"/>
              <a:gd name="connsiteX3" fmla="*/ 363403 w 8277071"/>
              <a:gd name="connsiteY3" fmla="*/ 25380 h 257213"/>
              <a:gd name="connsiteX4" fmla="*/ 61632 w 8277071"/>
              <a:gd name="connsiteY4" fmla="*/ 176355 h 257213"/>
              <a:gd name="connsiteX5" fmla="*/ 25441 w 8277071"/>
              <a:gd name="connsiteY5" fmla="*/ 257213 h 257213"/>
              <a:gd name="connsiteX6" fmla="*/ 0 w 8277071"/>
              <a:gd name="connsiteY6" fmla="*/ 257213 h 257213"/>
              <a:gd name="connsiteX7" fmla="*/ 29624 w 8277071"/>
              <a:gd name="connsiteY7" fmla="*/ 181325 h 257213"/>
              <a:gd name="connsiteX8" fmla="*/ 363403 w 8277071"/>
              <a:gd name="connsiteY8" fmla="*/ 0 h 257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77071" h="257213">
                <a:moveTo>
                  <a:pt x="363403" y="0"/>
                </a:moveTo>
                <a:lnTo>
                  <a:pt x="8277071" y="0"/>
                </a:lnTo>
                <a:lnTo>
                  <a:pt x="8277071" y="25380"/>
                </a:lnTo>
                <a:lnTo>
                  <a:pt x="363403" y="25380"/>
                </a:lnTo>
                <a:cubicBezTo>
                  <a:pt x="352934" y="25380"/>
                  <a:pt x="158297" y="28235"/>
                  <a:pt x="61632" y="176355"/>
                </a:cubicBezTo>
                <a:lnTo>
                  <a:pt x="25441" y="257213"/>
                </a:lnTo>
                <a:lnTo>
                  <a:pt x="0" y="257213"/>
                </a:lnTo>
                <a:lnTo>
                  <a:pt x="29624" y="181325"/>
                </a:lnTo>
                <a:cubicBezTo>
                  <a:pt x="130358" y="2915"/>
                  <a:pt x="360072" y="0"/>
                  <a:pt x="363403" y="0"/>
                </a:cubicBezTo>
                <a:close/>
              </a:path>
            </a:pathLst>
          </a:custGeom>
          <a:solidFill>
            <a:schemeClr val="bg1"/>
          </a:solidFill>
          <a:ln w="12690" cap="flat">
            <a:noFill/>
            <a:prstDash val="solid"/>
            <a:miter/>
          </a:ln>
        </p:spPr>
        <p:txBody>
          <a:bodyPr wrap="square" rtlCol="0" anchor="ctr">
            <a:noAutofit/>
          </a:bodyPr>
          <a:lstStyle/>
          <a:p>
            <a:endParaRPr lang="ru-RU" sz="1463" dirty="0"/>
          </a:p>
        </p:txBody>
      </p:sp>
      <p:sp>
        <p:nvSpPr>
          <p:cNvPr id="36" name="Freeform: Shape 35">
            <a:extLst>
              <a:ext uri="{FF2B5EF4-FFF2-40B4-BE49-F238E27FC236}">
                <a16:creationId xmlns:a16="http://schemas.microsoft.com/office/drawing/2014/main" id="{3DD2082D-81A7-4E2D-8136-9D48016E7FE9}"/>
              </a:ext>
            </a:extLst>
          </p:cNvPr>
          <p:cNvSpPr/>
          <p:nvPr/>
        </p:nvSpPr>
        <p:spPr>
          <a:xfrm>
            <a:off x="12186924" y="4665641"/>
            <a:ext cx="5081" cy="25380"/>
          </a:xfrm>
          <a:custGeom>
            <a:avLst/>
            <a:gdLst>
              <a:gd name="connsiteX0" fmla="*/ 0 w 5081"/>
              <a:gd name="connsiteY0" fmla="*/ 0 h 25380"/>
              <a:gd name="connsiteX1" fmla="*/ 5081 w 5081"/>
              <a:gd name="connsiteY1" fmla="*/ 0 h 25380"/>
              <a:gd name="connsiteX2" fmla="*/ 5081 w 5081"/>
              <a:gd name="connsiteY2" fmla="*/ 25380 h 25380"/>
              <a:gd name="connsiteX3" fmla="*/ 0 w 5081"/>
              <a:gd name="connsiteY3" fmla="*/ 25380 h 25380"/>
              <a:gd name="connsiteX4" fmla="*/ 0 w 5081"/>
              <a:gd name="connsiteY4" fmla="*/ 0 h 25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1" h="25380">
                <a:moveTo>
                  <a:pt x="0" y="0"/>
                </a:moveTo>
                <a:lnTo>
                  <a:pt x="5081" y="0"/>
                </a:lnTo>
                <a:lnTo>
                  <a:pt x="5081" y="25380"/>
                </a:lnTo>
                <a:lnTo>
                  <a:pt x="0" y="25380"/>
                </a:lnTo>
                <a:lnTo>
                  <a:pt x="0" y="0"/>
                </a:lnTo>
                <a:close/>
              </a:path>
            </a:pathLst>
          </a:custGeom>
          <a:solidFill>
            <a:schemeClr val="bg1"/>
          </a:solidFill>
          <a:ln w="12690" cap="flat">
            <a:noFill/>
            <a:prstDash val="solid"/>
            <a:miter/>
          </a:ln>
        </p:spPr>
        <p:txBody>
          <a:bodyPr wrap="square" rtlCol="0" anchor="ctr">
            <a:noAutofit/>
          </a:bodyPr>
          <a:lstStyle/>
          <a:p>
            <a:endParaRPr lang="ru-RU" sz="1463" dirty="0"/>
          </a:p>
        </p:txBody>
      </p:sp>
      <p:sp>
        <p:nvSpPr>
          <p:cNvPr id="30" name="Freeform: Shape 29">
            <a:extLst>
              <a:ext uri="{FF2B5EF4-FFF2-40B4-BE49-F238E27FC236}">
                <a16:creationId xmlns:a16="http://schemas.microsoft.com/office/drawing/2014/main" id="{ECF16C35-4A81-4062-808C-7697AF0FD6F5}"/>
              </a:ext>
            </a:extLst>
          </p:cNvPr>
          <p:cNvSpPr/>
          <p:nvPr/>
        </p:nvSpPr>
        <p:spPr>
          <a:xfrm>
            <a:off x="3905238" y="4922862"/>
            <a:ext cx="8286767" cy="513089"/>
          </a:xfrm>
          <a:custGeom>
            <a:avLst/>
            <a:gdLst>
              <a:gd name="connsiteX0" fmla="*/ 4615 w 8286767"/>
              <a:gd name="connsiteY0" fmla="*/ 0 h 513089"/>
              <a:gd name="connsiteX1" fmla="*/ 30056 w 8286767"/>
              <a:gd name="connsiteY1" fmla="*/ 0 h 513089"/>
              <a:gd name="connsiteX2" fmla="*/ 27385 w 8286767"/>
              <a:gd name="connsiteY2" fmla="*/ 5967 h 513089"/>
              <a:gd name="connsiteX3" fmla="*/ 12690 w 8286767"/>
              <a:gd name="connsiteY3" fmla="*/ 120958 h 513089"/>
              <a:gd name="connsiteX4" fmla="*/ 12690 w 8286767"/>
              <a:gd name="connsiteY4" fmla="*/ 134918 h 513089"/>
              <a:gd name="connsiteX5" fmla="*/ 368018 w 8286767"/>
              <a:gd name="connsiteY5" fmla="*/ 488977 h 513089"/>
              <a:gd name="connsiteX6" fmla="*/ 8286767 w 8286767"/>
              <a:gd name="connsiteY6" fmla="*/ 488977 h 513089"/>
              <a:gd name="connsiteX7" fmla="*/ 8286767 w 8286767"/>
              <a:gd name="connsiteY7" fmla="*/ 513089 h 513089"/>
              <a:gd name="connsiteX8" fmla="*/ 368018 w 8286767"/>
              <a:gd name="connsiteY8" fmla="*/ 513089 h 513089"/>
              <a:gd name="connsiteX9" fmla="*/ 0 w 8286767"/>
              <a:gd name="connsiteY9" fmla="*/ 225019 h 513089"/>
              <a:gd name="connsiteX10" fmla="*/ 0 w 8286767"/>
              <a:gd name="connsiteY10" fmla="*/ 11822 h 513089"/>
              <a:gd name="connsiteX11" fmla="*/ 4615 w 8286767"/>
              <a:gd name="connsiteY11" fmla="*/ 0 h 513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86767" h="513089">
                <a:moveTo>
                  <a:pt x="4615" y="0"/>
                </a:moveTo>
                <a:lnTo>
                  <a:pt x="30056" y="0"/>
                </a:lnTo>
                <a:lnTo>
                  <a:pt x="27385" y="5967"/>
                </a:lnTo>
                <a:cubicBezTo>
                  <a:pt x="18024" y="39383"/>
                  <a:pt x="12690" y="77494"/>
                  <a:pt x="12690" y="120958"/>
                </a:cubicBezTo>
                <a:lnTo>
                  <a:pt x="12690" y="134918"/>
                </a:lnTo>
                <a:cubicBezTo>
                  <a:pt x="12690" y="150146"/>
                  <a:pt x="17766" y="488977"/>
                  <a:pt x="368018" y="488977"/>
                </a:cubicBezTo>
                <a:lnTo>
                  <a:pt x="8286767" y="488977"/>
                </a:lnTo>
                <a:lnTo>
                  <a:pt x="8286767" y="513089"/>
                </a:lnTo>
                <a:lnTo>
                  <a:pt x="368018" y="513089"/>
                </a:lnTo>
                <a:cubicBezTo>
                  <a:pt x="110405" y="513089"/>
                  <a:pt x="26649" y="336694"/>
                  <a:pt x="0" y="225019"/>
                </a:cubicBezTo>
                <a:lnTo>
                  <a:pt x="0" y="11822"/>
                </a:lnTo>
                <a:lnTo>
                  <a:pt x="4615" y="0"/>
                </a:lnTo>
                <a:close/>
              </a:path>
            </a:pathLst>
          </a:custGeom>
          <a:solidFill>
            <a:schemeClr val="bg1"/>
          </a:solidFill>
          <a:ln w="12690" cap="flat">
            <a:noFill/>
            <a:prstDash val="solid"/>
            <a:miter/>
          </a:ln>
        </p:spPr>
        <p:txBody>
          <a:bodyPr wrap="square" rtlCol="0" anchor="ctr">
            <a:noAutofit/>
          </a:bodyPr>
          <a:lstStyle/>
          <a:p>
            <a:endParaRPr lang="ru-RU" sz="1463" dirty="0"/>
          </a:p>
        </p:txBody>
      </p:sp>
      <p:pic>
        <p:nvPicPr>
          <p:cNvPr id="8" name="Picture 7">
            <a:extLst>
              <a:ext uri="{FF2B5EF4-FFF2-40B4-BE49-F238E27FC236}">
                <a16:creationId xmlns:a16="http://schemas.microsoft.com/office/drawing/2014/main" id="{A530BE94-E429-0C14-4AB1-3038DEBDA7CC}"/>
              </a:ext>
            </a:extLst>
          </p:cNvPr>
          <p:cNvPicPr>
            <a:picLocks noChangeAspect="1"/>
          </p:cNvPicPr>
          <p:nvPr userDrawn="1"/>
        </p:nvPicPr>
        <p:blipFill>
          <a:blip r:embed="rId2"/>
          <a:stretch>
            <a:fillRect/>
          </a:stretch>
        </p:blipFill>
        <p:spPr>
          <a:xfrm>
            <a:off x="781990" y="134003"/>
            <a:ext cx="1219371" cy="733527"/>
          </a:xfrm>
          <a:prstGeom prst="rect">
            <a:avLst/>
          </a:prstGeom>
        </p:spPr>
      </p:pic>
      <p:pic>
        <p:nvPicPr>
          <p:cNvPr id="18" name="Picture 17">
            <a:extLst>
              <a:ext uri="{FF2B5EF4-FFF2-40B4-BE49-F238E27FC236}">
                <a16:creationId xmlns:a16="http://schemas.microsoft.com/office/drawing/2014/main" id="{C8944710-F1BF-4405-9815-0B378F0A3A7E}"/>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114993562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Subtitle, Content and Image">
    <p:spTree>
      <p:nvGrpSpPr>
        <p:cNvPr id="1" name=""/>
        <p:cNvGrpSpPr/>
        <p:nvPr/>
      </p:nvGrpSpPr>
      <p:grpSpPr>
        <a:xfrm>
          <a:off x="0" y="0"/>
          <a:ext cx="0" cy="0"/>
          <a:chOff x="0" y="0"/>
          <a:chExt cx="0" cy="0"/>
        </a:xfrm>
      </p:grpSpPr>
      <p:sp>
        <p:nvSpPr>
          <p:cNvPr id="26" name="Picture Placeholder 25">
            <a:extLst>
              <a:ext uri="{FF2B5EF4-FFF2-40B4-BE49-F238E27FC236}">
                <a16:creationId xmlns:a16="http://schemas.microsoft.com/office/drawing/2014/main" id="{5A97CE06-9ECC-4438-8B22-B58B27F2B5FA}"/>
              </a:ext>
            </a:extLst>
          </p:cNvPr>
          <p:cNvSpPr>
            <a:spLocks noGrp="1"/>
          </p:cNvSpPr>
          <p:nvPr>
            <p:ph type="pic" sz="quarter" idx="15"/>
          </p:nvPr>
        </p:nvSpPr>
        <p:spPr>
          <a:xfrm rot="16200000">
            <a:off x="880755" y="504487"/>
            <a:ext cx="3894833" cy="5656331"/>
          </a:xfrm>
          <a:custGeom>
            <a:avLst/>
            <a:gdLst>
              <a:gd name="connsiteX0" fmla="*/ 691654 w 3894833"/>
              <a:gd name="connsiteY0" fmla="*/ 0 h 5656330"/>
              <a:gd name="connsiteX1" fmla="*/ 925166 w 3894833"/>
              <a:gd name="connsiteY1" fmla="*/ 0 h 5656330"/>
              <a:gd name="connsiteX2" fmla="*/ 925166 w 3894833"/>
              <a:gd name="connsiteY2" fmla="*/ 1025424 h 5656330"/>
              <a:gd name="connsiteX3" fmla="*/ 1184060 w 3894833"/>
              <a:gd name="connsiteY3" fmla="*/ 1289394 h 5656330"/>
              <a:gd name="connsiteX4" fmla="*/ 1194212 w 3894833"/>
              <a:gd name="connsiteY4" fmla="*/ 1289394 h 5656330"/>
              <a:gd name="connsiteX5" fmla="*/ 1453107 w 3894833"/>
              <a:gd name="connsiteY5" fmla="*/ 1025424 h 5656330"/>
              <a:gd name="connsiteX6" fmla="*/ 1453107 w 3894833"/>
              <a:gd name="connsiteY6" fmla="*/ 0 h 5656330"/>
              <a:gd name="connsiteX7" fmla="*/ 3894833 w 3894833"/>
              <a:gd name="connsiteY7" fmla="*/ 0 h 5656330"/>
              <a:gd name="connsiteX8" fmla="*/ 3894833 w 3894833"/>
              <a:gd name="connsiteY8" fmla="*/ 3731122 h 5656330"/>
              <a:gd name="connsiteX9" fmla="*/ 2110494 w 3894833"/>
              <a:gd name="connsiteY9" fmla="*/ 5656330 h 5656330"/>
              <a:gd name="connsiteX10" fmla="*/ 1842717 w 3894833"/>
              <a:gd name="connsiteY10" fmla="*/ 5656330 h 5656330"/>
              <a:gd name="connsiteX11" fmla="*/ 0 w 3894833"/>
              <a:gd name="connsiteY11" fmla="*/ 3731122 h 5656330"/>
              <a:gd name="connsiteX12" fmla="*/ 0 w 3894833"/>
              <a:gd name="connsiteY12" fmla="*/ 2120572 h 5656330"/>
              <a:gd name="connsiteX13" fmla="*/ 7266 w 3894833"/>
              <a:gd name="connsiteY13" fmla="*/ 2123266 h 5656330"/>
              <a:gd name="connsiteX14" fmla="*/ 171328 w 3894833"/>
              <a:gd name="connsiteY14" fmla="*/ 2144761 h 5656330"/>
              <a:gd name="connsiteX15" fmla="*/ 189095 w 3894833"/>
              <a:gd name="connsiteY15" fmla="*/ 2144761 h 5656330"/>
              <a:gd name="connsiteX16" fmla="*/ 691654 w 3894833"/>
              <a:gd name="connsiteY16" fmla="*/ 1639663 h 5656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94833" h="5656330">
                <a:moveTo>
                  <a:pt x="691654" y="0"/>
                </a:moveTo>
                <a:lnTo>
                  <a:pt x="925166" y="0"/>
                </a:lnTo>
                <a:lnTo>
                  <a:pt x="925166" y="1025424"/>
                </a:lnTo>
                <a:cubicBezTo>
                  <a:pt x="925166" y="1025424"/>
                  <a:pt x="925166" y="1289394"/>
                  <a:pt x="1184060" y="1289394"/>
                </a:cubicBezTo>
                <a:lnTo>
                  <a:pt x="1194212" y="1289394"/>
                </a:lnTo>
                <a:cubicBezTo>
                  <a:pt x="1194212" y="1289394"/>
                  <a:pt x="1453107" y="1289394"/>
                  <a:pt x="1453107" y="1025424"/>
                </a:cubicBezTo>
                <a:lnTo>
                  <a:pt x="1453107" y="0"/>
                </a:lnTo>
                <a:lnTo>
                  <a:pt x="3894833" y="0"/>
                </a:lnTo>
                <a:lnTo>
                  <a:pt x="3894833" y="3731122"/>
                </a:lnTo>
                <a:cubicBezTo>
                  <a:pt x="3894833" y="3731122"/>
                  <a:pt x="3894833" y="5562417"/>
                  <a:pt x="2110494" y="5656330"/>
                </a:cubicBezTo>
                <a:lnTo>
                  <a:pt x="1842717" y="5656330"/>
                </a:lnTo>
                <a:cubicBezTo>
                  <a:pt x="1467066" y="5628410"/>
                  <a:pt x="0" y="5413934"/>
                  <a:pt x="0" y="3731122"/>
                </a:cubicBezTo>
                <a:lnTo>
                  <a:pt x="0" y="2120572"/>
                </a:lnTo>
                <a:lnTo>
                  <a:pt x="7266" y="2123266"/>
                </a:lnTo>
                <a:cubicBezTo>
                  <a:pt x="54929" y="2136948"/>
                  <a:pt x="109301" y="2144761"/>
                  <a:pt x="171328" y="2144761"/>
                </a:cubicBezTo>
                <a:lnTo>
                  <a:pt x="189095" y="2144761"/>
                </a:lnTo>
                <a:cubicBezTo>
                  <a:pt x="194172" y="2144761"/>
                  <a:pt x="691654" y="2138415"/>
                  <a:pt x="691654" y="1639663"/>
                </a:cubicBezTo>
                <a:close/>
              </a:path>
            </a:pathLst>
          </a:custGeom>
        </p:spPr>
        <p:txBody>
          <a:bodyPr wrap="square" anchor="ctr" anchorCtr="0">
            <a:noAutofit/>
          </a:bodyPr>
          <a:lstStyle>
            <a:lvl1pPr marL="0" indent="0" algn="ctr">
              <a:buNone/>
              <a:defRPr sz="1138"/>
            </a:lvl1pPr>
          </a:lstStyle>
          <a:p>
            <a:r>
              <a:rPr lang="en-US"/>
              <a:t>Click icon to add picture</a:t>
            </a:r>
            <a:endParaRPr lang="ru-RU"/>
          </a:p>
        </p:txBody>
      </p:sp>
      <p:sp>
        <p:nvSpPr>
          <p:cNvPr id="24" name="Oval 23">
            <a:extLst>
              <a:ext uri="{FF2B5EF4-FFF2-40B4-BE49-F238E27FC236}">
                <a16:creationId xmlns:a16="http://schemas.microsoft.com/office/drawing/2014/main" id="{CE8B26E3-C9CA-4CFF-8221-19518F497FF4}"/>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63" dirty="0"/>
          </a:p>
        </p:txBody>
      </p:sp>
      <p:sp>
        <p:nvSpPr>
          <p:cNvPr id="25" name="Graphic 12">
            <a:extLst>
              <a:ext uri="{FF2B5EF4-FFF2-40B4-BE49-F238E27FC236}">
                <a16:creationId xmlns:a16="http://schemas.microsoft.com/office/drawing/2014/main" id="{A9957602-C843-44E0-A93F-66AF5A6A0F0A}"/>
              </a:ext>
            </a:extLst>
          </p:cNvPr>
          <p:cNvSpPr/>
          <p:nvPr userDrawn="1"/>
        </p:nvSpPr>
        <p:spPr>
          <a:xfrm>
            <a:off x="11334292" y="5787819"/>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463" dirty="0"/>
          </a:p>
        </p:txBody>
      </p:sp>
      <p:sp>
        <p:nvSpPr>
          <p:cNvPr id="2" name="Title 1">
            <a:extLst>
              <a:ext uri="{FF2B5EF4-FFF2-40B4-BE49-F238E27FC236}">
                <a16:creationId xmlns:a16="http://schemas.microsoft.com/office/drawing/2014/main" id="{7242568A-7F20-40F2-9490-E3BC7466DA0D}"/>
              </a:ext>
            </a:extLst>
          </p:cNvPr>
          <p:cNvSpPr>
            <a:spLocks noGrp="1"/>
          </p:cNvSpPr>
          <p:nvPr>
            <p:ph type="title" hasCustomPrompt="1"/>
          </p:nvPr>
        </p:nvSpPr>
        <p:spPr>
          <a:xfrm>
            <a:off x="6910028" y="908050"/>
            <a:ext cx="4503295" cy="782638"/>
          </a:xfrm>
        </p:spPr>
        <p:txBody>
          <a:bodyPr/>
          <a:lstStyle>
            <a:lvl1pPr>
              <a:defRPr/>
            </a:lvl1pPr>
          </a:lstStyle>
          <a:p>
            <a:r>
              <a:rPr lang="en-US" dirty="0"/>
              <a:t>TEXT LAYOUT 02</a:t>
            </a:r>
            <a:endParaRPr lang="ru-RU" dirty="0"/>
          </a:p>
        </p:txBody>
      </p:sp>
      <p:sp>
        <p:nvSpPr>
          <p:cNvPr id="4" name="Date Placeholder 3">
            <a:extLst>
              <a:ext uri="{FF2B5EF4-FFF2-40B4-BE49-F238E27FC236}">
                <a16:creationId xmlns:a16="http://schemas.microsoft.com/office/drawing/2014/main" id="{AC6F89F8-3E24-406D-9C49-00E6E47E4AAC}"/>
              </a:ext>
            </a:extLst>
          </p:cNvPr>
          <p:cNvSpPr>
            <a:spLocks noGrp="1"/>
          </p:cNvSpPr>
          <p:nvPr>
            <p:ph type="dt" sz="half" idx="10"/>
          </p:nvPr>
        </p:nvSpPr>
        <p:spPr/>
        <p:txBody>
          <a:bodyPr/>
          <a:lstStyle/>
          <a:p>
            <a:endParaRPr lang="ru-RU" dirty="0"/>
          </a:p>
        </p:txBody>
      </p:sp>
      <p:sp>
        <p:nvSpPr>
          <p:cNvPr id="5" name="Footer Placeholder 4">
            <a:extLst>
              <a:ext uri="{FF2B5EF4-FFF2-40B4-BE49-F238E27FC236}">
                <a16:creationId xmlns:a16="http://schemas.microsoft.com/office/drawing/2014/main" id="{4392DBDA-ED00-4248-AC6D-0CE0B821B52F}"/>
              </a:ext>
            </a:extLst>
          </p:cNvPr>
          <p:cNvSpPr>
            <a:spLocks noGrp="1"/>
          </p:cNvSpPr>
          <p:nvPr>
            <p:ph type="ftr" sz="quarter" idx="11"/>
          </p:nvPr>
        </p:nvSpPr>
        <p:spPr>
          <a:xfrm>
            <a:off x="812294" y="5797777"/>
            <a:ext cx="3908793" cy="365125"/>
          </a:xfrm>
          <a:prstGeom prst="rect">
            <a:avLst/>
          </a:prstGeom>
        </p:spPr>
        <p:txBody>
          <a:bodyPr/>
          <a:lstStyle/>
          <a:p>
            <a:r>
              <a:rPr lang="en-US"/>
              <a:t>CONFIDENTIAL - PEFINDO MANAGEMENT MEETING ONLY</a:t>
            </a:r>
            <a:endParaRPr lang="ru-RU" dirty="0"/>
          </a:p>
        </p:txBody>
      </p:sp>
      <p:sp>
        <p:nvSpPr>
          <p:cNvPr id="6" name="Slide Number Placeholder 5">
            <a:extLst>
              <a:ext uri="{FF2B5EF4-FFF2-40B4-BE49-F238E27FC236}">
                <a16:creationId xmlns:a16="http://schemas.microsoft.com/office/drawing/2014/main" id="{EC2B5F97-2F18-4EF2-9CBC-AAAB9FF4CC91}"/>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10" name="Freeform: Shape 9">
            <a:extLst>
              <a:ext uri="{FF2B5EF4-FFF2-40B4-BE49-F238E27FC236}">
                <a16:creationId xmlns:a16="http://schemas.microsoft.com/office/drawing/2014/main" id="{7492975F-6F5D-4157-A751-54BACCCF1800}"/>
              </a:ext>
            </a:extLst>
          </p:cNvPr>
          <p:cNvSpPr/>
          <p:nvPr/>
        </p:nvSpPr>
        <p:spPr>
          <a:xfrm rot="16200000">
            <a:off x="1637123" y="-492145"/>
            <a:ext cx="545708" cy="3819957"/>
          </a:xfrm>
          <a:custGeom>
            <a:avLst/>
            <a:gdLst>
              <a:gd name="connsiteX0" fmla="*/ 12675 w 545708"/>
              <a:gd name="connsiteY0" fmla="*/ 12675 h 3819957"/>
              <a:gd name="connsiteX1" fmla="*/ 12675 w 545708"/>
              <a:gd name="connsiteY1" fmla="*/ 3550894 h 3819957"/>
              <a:gd name="connsiteX2" fmla="*/ 271569 w 545708"/>
              <a:gd name="connsiteY2" fmla="*/ 3814865 h 3819957"/>
              <a:gd name="connsiteX3" fmla="*/ 281722 w 545708"/>
              <a:gd name="connsiteY3" fmla="*/ 3814865 h 3819957"/>
              <a:gd name="connsiteX4" fmla="*/ 540616 w 545708"/>
              <a:gd name="connsiteY4" fmla="*/ 3550894 h 3819957"/>
              <a:gd name="connsiteX5" fmla="*/ 540616 w 545708"/>
              <a:gd name="connsiteY5" fmla="*/ 12675 h 3819957"/>
              <a:gd name="connsiteX6" fmla="*/ 12675 w 545708"/>
              <a:gd name="connsiteY6" fmla="*/ 12675 h 3819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5708" h="3819957">
                <a:moveTo>
                  <a:pt x="12675" y="12675"/>
                </a:moveTo>
                <a:lnTo>
                  <a:pt x="12675" y="3550894"/>
                </a:lnTo>
                <a:cubicBezTo>
                  <a:pt x="12675" y="3550894"/>
                  <a:pt x="12675" y="3814865"/>
                  <a:pt x="271569" y="3814865"/>
                </a:cubicBezTo>
                <a:lnTo>
                  <a:pt x="281722" y="3814865"/>
                </a:lnTo>
                <a:cubicBezTo>
                  <a:pt x="281722" y="3814865"/>
                  <a:pt x="540616" y="3814865"/>
                  <a:pt x="540616" y="3550894"/>
                </a:cubicBezTo>
                <a:lnTo>
                  <a:pt x="540616" y="12675"/>
                </a:lnTo>
                <a:lnTo>
                  <a:pt x="12675" y="12675"/>
                </a:lnTo>
                <a:close/>
              </a:path>
            </a:pathLst>
          </a:custGeom>
          <a:solidFill>
            <a:schemeClr val="accent1"/>
          </a:solidFill>
          <a:ln w="12684" cap="flat">
            <a:noFill/>
            <a:prstDash val="solid"/>
            <a:miter/>
          </a:ln>
        </p:spPr>
        <p:txBody>
          <a:bodyPr rtlCol="0" anchor="ctr"/>
          <a:lstStyle/>
          <a:p>
            <a:endParaRPr lang="ru-RU" sz="1463" dirty="0"/>
          </a:p>
        </p:txBody>
      </p:sp>
      <p:sp>
        <p:nvSpPr>
          <p:cNvPr id="13" name="Freeform: Shape 12">
            <a:extLst>
              <a:ext uri="{FF2B5EF4-FFF2-40B4-BE49-F238E27FC236}">
                <a16:creationId xmlns:a16="http://schemas.microsoft.com/office/drawing/2014/main" id="{6C50EDEB-35C1-4DED-A608-A0EAA8DE5404}"/>
              </a:ext>
            </a:extLst>
          </p:cNvPr>
          <p:cNvSpPr/>
          <p:nvPr/>
        </p:nvSpPr>
        <p:spPr>
          <a:xfrm>
            <a:off x="5479458" y="-12675"/>
            <a:ext cx="571090" cy="3832648"/>
          </a:xfrm>
          <a:custGeom>
            <a:avLst/>
            <a:gdLst>
              <a:gd name="connsiteX0" fmla="*/ 540616 w 571089"/>
              <a:gd name="connsiteY0" fmla="*/ 12675 h 3832648"/>
              <a:gd name="connsiteX1" fmla="*/ 540616 w 571089"/>
              <a:gd name="connsiteY1" fmla="*/ 3550894 h 3832648"/>
              <a:gd name="connsiteX2" fmla="*/ 294413 w 571089"/>
              <a:gd name="connsiteY2" fmla="*/ 3802174 h 3832648"/>
              <a:gd name="connsiteX3" fmla="*/ 284260 w 571089"/>
              <a:gd name="connsiteY3" fmla="*/ 3802174 h 3832648"/>
              <a:gd name="connsiteX4" fmla="*/ 38056 w 571089"/>
              <a:gd name="connsiteY4" fmla="*/ 3550894 h 3832648"/>
              <a:gd name="connsiteX5" fmla="*/ 38056 w 571089"/>
              <a:gd name="connsiteY5" fmla="*/ 12675 h 3832648"/>
              <a:gd name="connsiteX6" fmla="*/ 12675 w 571089"/>
              <a:gd name="connsiteY6" fmla="*/ 12675 h 3832648"/>
              <a:gd name="connsiteX7" fmla="*/ 12675 w 571089"/>
              <a:gd name="connsiteY7" fmla="*/ 3550894 h 3832648"/>
              <a:gd name="connsiteX8" fmla="*/ 284260 w 571089"/>
              <a:gd name="connsiteY8" fmla="*/ 3827556 h 3832648"/>
              <a:gd name="connsiteX9" fmla="*/ 294413 w 571089"/>
              <a:gd name="connsiteY9" fmla="*/ 3827556 h 3832648"/>
              <a:gd name="connsiteX10" fmla="*/ 565998 w 571089"/>
              <a:gd name="connsiteY10" fmla="*/ 3550894 h 3832648"/>
              <a:gd name="connsiteX11" fmla="*/ 565998 w 571089"/>
              <a:gd name="connsiteY11" fmla="*/ 12675 h 3832648"/>
              <a:gd name="connsiteX12" fmla="*/ 540616 w 571089"/>
              <a:gd name="connsiteY12" fmla="*/ 12675 h 3832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71089" h="3832648">
                <a:moveTo>
                  <a:pt x="540616" y="12675"/>
                </a:moveTo>
                <a:lnTo>
                  <a:pt x="540616" y="3550894"/>
                </a:lnTo>
                <a:cubicBezTo>
                  <a:pt x="540616" y="3798367"/>
                  <a:pt x="304565" y="3802174"/>
                  <a:pt x="294413" y="3802174"/>
                </a:cubicBezTo>
                <a:lnTo>
                  <a:pt x="284260" y="3802174"/>
                </a:lnTo>
                <a:cubicBezTo>
                  <a:pt x="41864" y="3802174"/>
                  <a:pt x="38056" y="3561047"/>
                  <a:pt x="38056" y="3550894"/>
                </a:cubicBezTo>
                <a:lnTo>
                  <a:pt x="38056" y="12675"/>
                </a:lnTo>
                <a:lnTo>
                  <a:pt x="12675" y="12675"/>
                </a:lnTo>
                <a:lnTo>
                  <a:pt x="12675" y="3550894"/>
                </a:lnTo>
                <a:cubicBezTo>
                  <a:pt x="12675" y="3553433"/>
                  <a:pt x="15213" y="3827556"/>
                  <a:pt x="284260" y="3827556"/>
                </a:cubicBezTo>
                <a:lnTo>
                  <a:pt x="294413" y="3827556"/>
                </a:lnTo>
                <a:cubicBezTo>
                  <a:pt x="296951" y="3827556"/>
                  <a:pt x="565998" y="3825017"/>
                  <a:pt x="565998" y="3550894"/>
                </a:cubicBezTo>
                <a:lnTo>
                  <a:pt x="565998" y="12675"/>
                </a:lnTo>
                <a:lnTo>
                  <a:pt x="540616" y="12675"/>
                </a:lnTo>
                <a:close/>
              </a:path>
            </a:pathLst>
          </a:custGeom>
          <a:solidFill>
            <a:schemeClr val="bg1"/>
          </a:solidFill>
          <a:ln w="12684" cap="flat">
            <a:noFill/>
            <a:prstDash val="solid"/>
            <a:miter/>
          </a:ln>
        </p:spPr>
        <p:txBody>
          <a:bodyPr rtlCol="0" anchor="ctr"/>
          <a:lstStyle/>
          <a:p>
            <a:endParaRPr lang="ru-RU" sz="1463" dirty="0"/>
          </a:p>
        </p:txBody>
      </p:sp>
      <p:sp>
        <p:nvSpPr>
          <p:cNvPr id="16" name="Text Placeholder 14">
            <a:extLst>
              <a:ext uri="{FF2B5EF4-FFF2-40B4-BE49-F238E27FC236}">
                <a16:creationId xmlns:a16="http://schemas.microsoft.com/office/drawing/2014/main" id="{F469DEB5-CC79-4D71-8360-0B10B34244B7}"/>
              </a:ext>
            </a:extLst>
          </p:cNvPr>
          <p:cNvSpPr>
            <a:spLocks noGrp="1"/>
          </p:cNvSpPr>
          <p:nvPr userDrawn="1">
            <p:ph type="body" sz="quarter" idx="13"/>
          </p:nvPr>
        </p:nvSpPr>
        <p:spPr>
          <a:xfrm>
            <a:off x="6910026" y="2050483"/>
            <a:ext cx="4548187" cy="639683"/>
          </a:xfrm>
        </p:spPr>
        <p:txBody>
          <a:bodyPr>
            <a:normAutofit/>
          </a:bodyPr>
          <a:lstStyle>
            <a:lvl1pPr marL="0" indent="0">
              <a:buNone/>
              <a:defRPr sz="1463" b="1" i="0"/>
            </a:lvl1pPr>
          </a:lstStyle>
          <a:p>
            <a:pPr lvl="0"/>
            <a:r>
              <a:rPr lang="en-US"/>
              <a:t>Click to edit Master text styles</a:t>
            </a:r>
          </a:p>
        </p:txBody>
      </p:sp>
      <p:sp>
        <p:nvSpPr>
          <p:cNvPr id="17" name="Text Placeholder 14">
            <a:extLst>
              <a:ext uri="{FF2B5EF4-FFF2-40B4-BE49-F238E27FC236}">
                <a16:creationId xmlns:a16="http://schemas.microsoft.com/office/drawing/2014/main" id="{9EE0722D-F13C-4FFB-9E31-CC024B92E6CD}"/>
              </a:ext>
            </a:extLst>
          </p:cNvPr>
          <p:cNvSpPr>
            <a:spLocks noGrp="1"/>
          </p:cNvSpPr>
          <p:nvPr userDrawn="1">
            <p:ph type="body" sz="quarter" idx="14"/>
          </p:nvPr>
        </p:nvSpPr>
        <p:spPr>
          <a:xfrm>
            <a:off x="6910026" y="2839714"/>
            <a:ext cx="4548187" cy="2916952"/>
          </a:xfrm>
        </p:spPr>
        <p:txBody>
          <a:bodyPr>
            <a:normAutofit/>
          </a:bodyPr>
          <a:lstStyle>
            <a:lvl1pPr marL="146244" indent="-146244">
              <a:spcBef>
                <a:spcPts val="488"/>
              </a:spcBef>
              <a:buClr>
                <a:schemeClr val="accent3"/>
              </a:buClr>
              <a:buFont typeface="Arial" panose="020B0604020202020204" pitchFamily="34" charset="0"/>
              <a:buChar char="•"/>
              <a:defRPr sz="1138" b="0" i="0">
                <a:solidFill>
                  <a:schemeClr val="tx1">
                    <a:lumMod val="65000"/>
                    <a:lumOff val="35000"/>
                  </a:schemeClr>
                </a:solidFill>
              </a:defRPr>
            </a:lvl1pPr>
          </a:lstStyle>
          <a:p>
            <a:pPr lvl="0"/>
            <a:r>
              <a:rPr lang="en-US"/>
              <a:t>Click to edit Master text styles</a:t>
            </a:r>
          </a:p>
        </p:txBody>
      </p:sp>
      <p:sp>
        <p:nvSpPr>
          <p:cNvPr id="3" name="Graphic 22">
            <a:extLst>
              <a:ext uri="{FF2B5EF4-FFF2-40B4-BE49-F238E27FC236}">
                <a16:creationId xmlns:a16="http://schemas.microsoft.com/office/drawing/2014/main" id="{827885C7-FA6F-4513-83BC-BEAD42F63D5B}"/>
              </a:ext>
            </a:extLst>
          </p:cNvPr>
          <p:cNvSpPr/>
          <p:nvPr userDrawn="1"/>
        </p:nvSpPr>
        <p:spPr>
          <a:xfrm>
            <a:off x="6981953" y="1726676"/>
            <a:ext cx="3785313" cy="165305"/>
          </a:xfrm>
          <a:custGeom>
            <a:avLst/>
            <a:gdLst>
              <a:gd name="connsiteX0" fmla="*/ 3700149 w 3785313"/>
              <a:gd name="connsiteY0" fmla="*/ 162194 h 165304"/>
              <a:gd name="connsiteX1" fmla="*/ 92020 w 3785313"/>
              <a:gd name="connsiteY1" fmla="*/ 162194 h 165304"/>
              <a:gd name="connsiteX2" fmla="*/ 14166 w 3785313"/>
              <a:gd name="connsiteY2" fmla="*/ 87171 h 165304"/>
              <a:gd name="connsiteX3" fmla="*/ 14166 w 3785313"/>
              <a:gd name="connsiteY3" fmla="*/ 87171 h 165304"/>
              <a:gd name="connsiteX4" fmla="*/ 92020 w 3785313"/>
              <a:gd name="connsiteY4" fmla="*/ 13420 h 165304"/>
              <a:gd name="connsiteX5" fmla="*/ 3698806 w 3785313"/>
              <a:gd name="connsiteY5" fmla="*/ 13420 h 165304"/>
              <a:gd name="connsiteX6" fmla="*/ 3776660 w 3785313"/>
              <a:gd name="connsiteY6" fmla="*/ 87171 h 165304"/>
              <a:gd name="connsiteX7" fmla="*/ 3776660 w 3785313"/>
              <a:gd name="connsiteY7" fmla="*/ 87171 h 165304"/>
              <a:gd name="connsiteX8" fmla="*/ 3700149 w 3785313"/>
              <a:gd name="connsiteY8" fmla="*/ 162194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85313" h="165304">
                <a:moveTo>
                  <a:pt x="3700149" y="162194"/>
                </a:moveTo>
                <a:lnTo>
                  <a:pt x="92020" y="162194"/>
                </a:lnTo>
                <a:cubicBezTo>
                  <a:pt x="49066" y="162194"/>
                  <a:pt x="14166" y="127861"/>
                  <a:pt x="14166" y="87171"/>
                </a:cubicBezTo>
                <a:lnTo>
                  <a:pt x="14166" y="87171"/>
                </a:lnTo>
                <a:cubicBezTo>
                  <a:pt x="14166" y="46481"/>
                  <a:pt x="49066" y="13420"/>
                  <a:pt x="92020" y="13420"/>
                </a:cubicBezTo>
                <a:lnTo>
                  <a:pt x="3698806" y="13420"/>
                </a:lnTo>
                <a:cubicBezTo>
                  <a:pt x="3741760" y="13420"/>
                  <a:pt x="3776660" y="46481"/>
                  <a:pt x="3776660" y="87171"/>
                </a:cubicBezTo>
                <a:lnTo>
                  <a:pt x="3776660" y="87171"/>
                </a:lnTo>
                <a:cubicBezTo>
                  <a:pt x="3778002" y="127861"/>
                  <a:pt x="3743102" y="162194"/>
                  <a:pt x="3700149" y="162194"/>
                </a:cubicBezTo>
                <a:close/>
              </a:path>
            </a:pathLst>
          </a:custGeom>
          <a:gradFill>
            <a:gsLst>
              <a:gs pos="0">
                <a:schemeClr val="accent1"/>
              </a:gs>
              <a:gs pos="100000">
                <a:schemeClr val="accent3"/>
              </a:gs>
            </a:gsLst>
            <a:lin ang="0" scaled="1"/>
          </a:gradFill>
          <a:ln w="13403" cap="flat">
            <a:noFill/>
            <a:prstDash val="solid"/>
            <a:miter/>
          </a:ln>
        </p:spPr>
        <p:txBody>
          <a:bodyPr rtlCol="0" anchor="ctr"/>
          <a:lstStyle/>
          <a:p>
            <a:endParaRPr lang="ru-RU" sz="1463" dirty="0"/>
          </a:p>
        </p:txBody>
      </p:sp>
      <p:sp>
        <p:nvSpPr>
          <p:cNvPr id="22" name="Freeform: Shape 21">
            <a:extLst>
              <a:ext uri="{FF2B5EF4-FFF2-40B4-BE49-F238E27FC236}">
                <a16:creationId xmlns:a16="http://schemas.microsoft.com/office/drawing/2014/main" id="{30961087-B677-45AC-8D02-FEE615D17609}"/>
              </a:ext>
            </a:extLst>
          </p:cNvPr>
          <p:cNvSpPr/>
          <p:nvPr userDrawn="1"/>
        </p:nvSpPr>
        <p:spPr>
          <a:xfrm rot="16200000">
            <a:off x="571090" y="3974772"/>
            <a:ext cx="1002580" cy="2144761"/>
          </a:xfrm>
          <a:custGeom>
            <a:avLst/>
            <a:gdLst>
              <a:gd name="connsiteX0" fmla="*/ 12675 w 1002580"/>
              <a:gd name="connsiteY0" fmla="*/ 12675 h 2144760"/>
              <a:gd name="connsiteX1" fmla="*/ 12675 w 1002580"/>
              <a:gd name="connsiteY1" fmla="*/ 1652337 h 2144760"/>
              <a:gd name="connsiteX2" fmla="*/ 498736 w 1002580"/>
              <a:gd name="connsiteY2" fmla="*/ 2139668 h 2144760"/>
              <a:gd name="connsiteX3" fmla="*/ 516503 w 1002580"/>
              <a:gd name="connsiteY3" fmla="*/ 2139668 h 2144760"/>
              <a:gd name="connsiteX4" fmla="*/ 1002564 w 1002580"/>
              <a:gd name="connsiteY4" fmla="*/ 1652337 h 2144760"/>
              <a:gd name="connsiteX5" fmla="*/ 1002564 w 1002580"/>
              <a:gd name="connsiteY5" fmla="*/ 12675 h 2144760"/>
              <a:gd name="connsiteX6" fmla="*/ 12675 w 1002580"/>
              <a:gd name="connsiteY6" fmla="*/ 12675 h 2144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2580" h="2144760">
                <a:moveTo>
                  <a:pt x="12675" y="12675"/>
                </a:moveTo>
                <a:lnTo>
                  <a:pt x="12675" y="1652337"/>
                </a:lnTo>
                <a:cubicBezTo>
                  <a:pt x="12675" y="1652337"/>
                  <a:pt x="12675" y="2139668"/>
                  <a:pt x="498736" y="2139668"/>
                </a:cubicBezTo>
                <a:lnTo>
                  <a:pt x="516503" y="2139668"/>
                </a:lnTo>
                <a:cubicBezTo>
                  <a:pt x="516503" y="2139668"/>
                  <a:pt x="1002564" y="2139668"/>
                  <a:pt x="1002564" y="1652337"/>
                </a:cubicBezTo>
                <a:lnTo>
                  <a:pt x="1002564" y="12675"/>
                </a:lnTo>
                <a:lnTo>
                  <a:pt x="12675" y="12675"/>
                </a:lnTo>
                <a:close/>
              </a:path>
            </a:pathLst>
          </a:custGeom>
          <a:solidFill>
            <a:schemeClr val="accent3"/>
          </a:solidFill>
          <a:ln w="12684" cap="flat">
            <a:noFill/>
            <a:prstDash val="solid"/>
            <a:miter/>
          </a:ln>
        </p:spPr>
        <p:txBody>
          <a:bodyPr rtlCol="0" anchor="ctr"/>
          <a:lstStyle/>
          <a:p>
            <a:endParaRPr lang="ru-RU" sz="1463" dirty="0"/>
          </a:p>
        </p:txBody>
      </p:sp>
      <p:pic>
        <p:nvPicPr>
          <p:cNvPr id="7" name="Picture 6">
            <a:extLst>
              <a:ext uri="{FF2B5EF4-FFF2-40B4-BE49-F238E27FC236}">
                <a16:creationId xmlns:a16="http://schemas.microsoft.com/office/drawing/2014/main" id="{910A0BCE-E9BD-9564-61F0-6E05780DE6C9}"/>
              </a:ext>
            </a:extLst>
          </p:cNvPr>
          <p:cNvPicPr>
            <a:picLocks noChangeAspect="1"/>
          </p:cNvPicPr>
          <p:nvPr userDrawn="1"/>
        </p:nvPicPr>
        <p:blipFill>
          <a:blip r:embed="rId2"/>
          <a:stretch>
            <a:fillRect/>
          </a:stretch>
        </p:blipFill>
        <p:spPr>
          <a:xfrm>
            <a:off x="781990" y="134003"/>
            <a:ext cx="1219371" cy="733527"/>
          </a:xfrm>
          <a:prstGeom prst="rect">
            <a:avLst/>
          </a:prstGeom>
        </p:spPr>
      </p:pic>
      <p:pic>
        <p:nvPicPr>
          <p:cNvPr id="18" name="Picture 17">
            <a:extLst>
              <a:ext uri="{FF2B5EF4-FFF2-40B4-BE49-F238E27FC236}">
                <a16:creationId xmlns:a16="http://schemas.microsoft.com/office/drawing/2014/main" id="{1FACA4B0-53B1-43D3-A87C-95561C107E00}"/>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5821820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Content Slide">
    <p:spTree>
      <p:nvGrpSpPr>
        <p:cNvPr id="1" name=""/>
        <p:cNvGrpSpPr/>
        <p:nvPr/>
      </p:nvGrpSpPr>
      <p:grpSpPr>
        <a:xfrm>
          <a:off x="0" y="0"/>
          <a:ext cx="0" cy="0"/>
          <a:chOff x="0" y="0"/>
          <a:chExt cx="0" cy="0"/>
        </a:xfrm>
      </p:grpSpPr>
      <p:sp>
        <p:nvSpPr>
          <p:cNvPr id="42" name="Picture Placeholder 41">
            <a:extLst>
              <a:ext uri="{FF2B5EF4-FFF2-40B4-BE49-F238E27FC236}">
                <a16:creationId xmlns:a16="http://schemas.microsoft.com/office/drawing/2014/main" id="{D6E0F90B-941A-45B6-85DA-E0D4E7977CD8}"/>
              </a:ext>
            </a:extLst>
          </p:cNvPr>
          <p:cNvSpPr>
            <a:spLocks noGrp="1"/>
          </p:cNvSpPr>
          <p:nvPr>
            <p:ph type="pic" sz="quarter" idx="18"/>
          </p:nvPr>
        </p:nvSpPr>
        <p:spPr>
          <a:xfrm>
            <a:off x="5771771" y="1483683"/>
            <a:ext cx="6421408" cy="3438427"/>
          </a:xfrm>
          <a:custGeom>
            <a:avLst/>
            <a:gdLst>
              <a:gd name="connsiteX0" fmla="*/ 1709168 w 6421408"/>
              <a:gd name="connsiteY0" fmla="*/ 0 h 3438427"/>
              <a:gd name="connsiteX1" fmla="*/ 6421408 w 6421408"/>
              <a:gd name="connsiteY1" fmla="*/ 0 h 3438427"/>
              <a:gd name="connsiteX2" fmla="*/ 6421408 w 6421408"/>
              <a:gd name="connsiteY2" fmla="*/ 280430 h 3438427"/>
              <a:gd name="connsiteX3" fmla="*/ 5507320 w 6421408"/>
              <a:gd name="connsiteY3" fmla="*/ 280430 h 3438427"/>
              <a:gd name="connsiteX4" fmla="*/ 5322477 w 6421408"/>
              <a:gd name="connsiteY4" fmla="*/ 461067 h 3438427"/>
              <a:gd name="connsiteX5" fmla="*/ 5322477 w 6421408"/>
              <a:gd name="connsiteY5" fmla="*/ 467384 h 3438427"/>
              <a:gd name="connsiteX6" fmla="*/ 5507320 w 6421408"/>
              <a:gd name="connsiteY6" fmla="*/ 648021 h 3438427"/>
              <a:gd name="connsiteX7" fmla="*/ 6421408 w 6421408"/>
              <a:gd name="connsiteY7" fmla="*/ 648021 h 3438427"/>
              <a:gd name="connsiteX8" fmla="*/ 6421408 w 6421408"/>
              <a:gd name="connsiteY8" fmla="*/ 2672927 h 3438427"/>
              <a:gd name="connsiteX9" fmla="*/ 4918005 w 6421408"/>
              <a:gd name="connsiteY9" fmla="*/ 2672927 h 3438427"/>
              <a:gd name="connsiteX10" fmla="*/ 4642006 w 6421408"/>
              <a:gd name="connsiteY10" fmla="*/ 2943252 h 3438427"/>
              <a:gd name="connsiteX11" fmla="*/ 4642006 w 6421408"/>
              <a:gd name="connsiteY11" fmla="*/ 2949569 h 3438427"/>
              <a:gd name="connsiteX12" fmla="*/ 3297460 w 6421408"/>
              <a:gd name="connsiteY12" fmla="*/ 2949569 h 3438427"/>
              <a:gd name="connsiteX13" fmla="*/ 2831554 w 6421408"/>
              <a:gd name="connsiteY13" fmla="*/ 3411899 h 3438427"/>
              <a:gd name="connsiteX14" fmla="*/ 2831554 w 6421408"/>
              <a:gd name="connsiteY14" fmla="*/ 3428320 h 3438427"/>
              <a:gd name="connsiteX15" fmla="*/ 2831723 w 6421408"/>
              <a:gd name="connsiteY15" fmla="*/ 3434345 h 3438427"/>
              <a:gd name="connsiteX16" fmla="*/ 2831976 w 6421408"/>
              <a:gd name="connsiteY16" fmla="*/ 3438427 h 3438427"/>
              <a:gd name="connsiteX17" fmla="*/ 1709168 w 6421408"/>
              <a:gd name="connsiteY17" fmla="*/ 3438427 h 3438427"/>
              <a:gd name="connsiteX18" fmla="*/ 0 w 6421408"/>
              <a:gd name="connsiteY18" fmla="*/ 1733109 h 3438427"/>
              <a:gd name="connsiteX19" fmla="*/ 0 w 6421408"/>
              <a:gd name="connsiteY19" fmla="*/ 1705319 h 3438427"/>
              <a:gd name="connsiteX20" fmla="*/ 1709168 w 6421408"/>
              <a:gd name="connsiteY20" fmla="*/ 0 h 3438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21408" h="3438427">
                <a:moveTo>
                  <a:pt x="1709168" y="0"/>
                </a:moveTo>
                <a:lnTo>
                  <a:pt x="6421408" y="0"/>
                </a:lnTo>
                <a:lnTo>
                  <a:pt x="6421408" y="280430"/>
                </a:lnTo>
                <a:lnTo>
                  <a:pt x="5507320" y="280430"/>
                </a:lnTo>
                <a:cubicBezTo>
                  <a:pt x="5507320" y="280430"/>
                  <a:pt x="5322477" y="280430"/>
                  <a:pt x="5322477" y="461067"/>
                </a:cubicBezTo>
                <a:lnTo>
                  <a:pt x="5322477" y="467384"/>
                </a:lnTo>
                <a:cubicBezTo>
                  <a:pt x="5322477" y="467384"/>
                  <a:pt x="5322477" y="648021"/>
                  <a:pt x="5507320" y="648021"/>
                </a:cubicBezTo>
                <a:lnTo>
                  <a:pt x="6421408" y="648021"/>
                </a:lnTo>
                <a:lnTo>
                  <a:pt x="6421408" y="2672927"/>
                </a:lnTo>
                <a:lnTo>
                  <a:pt x="4918005" y="2672927"/>
                </a:lnTo>
                <a:cubicBezTo>
                  <a:pt x="4915473" y="2672927"/>
                  <a:pt x="4642006" y="2675454"/>
                  <a:pt x="4642006" y="2943252"/>
                </a:cubicBezTo>
                <a:lnTo>
                  <a:pt x="4642006" y="2949569"/>
                </a:lnTo>
                <a:lnTo>
                  <a:pt x="3297460" y="2949569"/>
                </a:lnTo>
                <a:cubicBezTo>
                  <a:pt x="3292396" y="2949569"/>
                  <a:pt x="2831554" y="2954621"/>
                  <a:pt x="2831554" y="3411899"/>
                </a:cubicBezTo>
                <a:lnTo>
                  <a:pt x="2831554" y="3428320"/>
                </a:lnTo>
                <a:cubicBezTo>
                  <a:pt x="2831554" y="3428636"/>
                  <a:pt x="2831574" y="3430718"/>
                  <a:pt x="2831723" y="3434345"/>
                </a:cubicBezTo>
                <a:lnTo>
                  <a:pt x="2831976" y="3438427"/>
                </a:lnTo>
                <a:lnTo>
                  <a:pt x="1709168" y="3438427"/>
                </a:lnTo>
                <a:cubicBezTo>
                  <a:pt x="1709168" y="3438427"/>
                  <a:pt x="0" y="3438427"/>
                  <a:pt x="0" y="1733109"/>
                </a:cubicBezTo>
                <a:lnTo>
                  <a:pt x="0" y="1705319"/>
                </a:lnTo>
                <a:cubicBezTo>
                  <a:pt x="0" y="1705319"/>
                  <a:pt x="0" y="0"/>
                  <a:pt x="1709168" y="0"/>
                </a:cubicBezTo>
                <a:close/>
              </a:path>
            </a:pathLst>
          </a:custGeom>
        </p:spPr>
        <p:txBody>
          <a:bodyPr wrap="square" anchor="ctr" anchorCtr="0">
            <a:noAutofit/>
          </a:bodyPr>
          <a:lstStyle>
            <a:lvl1pPr marL="0" indent="0" algn="ctr">
              <a:buNone/>
              <a:defRPr sz="1138"/>
            </a:lvl1pPr>
          </a:lstStyle>
          <a:p>
            <a:r>
              <a:rPr lang="en-US"/>
              <a:t>Click icon to add picture</a:t>
            </a:r>
            <a:endParaRPr lang="ru-RU"/>
          </a:p>
        </p:txBody>
      </p:sp>
      <p:sp>
        <p:nvSpPr>
          <p:cNvPr id="35" name="Oval 34">
            <a:extLst>
              <a:ext uri="{FF2B5EF4-FFF2-40B4-BE49-F238E27FC236}">
                <a16:creationId xmlns:a16="http://schemas.microsoft.com/office/drawing/2014/main" id="{7BC6DBB9-1B34-4374-A887-DC30F9E2F62F}"/>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63" dirty="0"/>
          </a:p>
        </p:txBody>
      </p:sp>
      <p:sp>
        <p:nvSpPr>
          <p:cNvPr id="36" name="Graphic 12">
            <a:extLst>
              <a:ext uri="{FF2B5EF4-FFF2-40B4-BE49-F238E27FC236}">
                <a16:creationId xmlns:a16="http://schemas.microsoft.com/office/drawing/2014/main" id="{00DE0AE3-F44D-4F2C-B7A3-C253AA498DEF}"/>
              </a:ext>
            </a:extLst>
          </p:cNvPr>
          <p:cNvSpPr/>
          <p:nvPr userDrawn="1"/>
        </p:nvSpPr>
        <p:spPr>
          <a:xfrm>
            <a:off x="11334292" y="5787819"/>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463" dirty="0"/>
          </a:p>
        </p:txBody>
      </p:sp>
      <p:sp>
        <p:nvSpPr>
          <p:cNvPr id="2" name="Title 1">
            <a:extLst>
              <a:ext uri="{FF2B5EF4-FFF2-40B4-BE49-F238E27FC236}">
                <a16:creationId xmlns:a16="http://schemas.microsoft.com/office/drawing/2014/main" id="{7242568A-7F20-40F2-9490-E3BC7466DA0D}"/>
              </a:ext>
            </a:extLst>
          </p:cNvPr>
          <p:cNvSpPr>
            <a:spLocks noGrp="1"/>
          </p:cNvSpPr>
          <p:nvPr>
            <p:ph type="title" hasCustomPrompt="1"/>
          </p:nvPr>
        </p:nvSpPr>
        <p:spPr>
          <a:xfrm>
            <a:off x="815858" y="1231900"/>
            <a:ext cx="4503295" cy="782638"/>
          </a:xfrm>
        </p:spPr>
        <p:txBody>
          <a:bodyPr/>
          <a:lstStyle>
            <a:lvl1pPr>
              <a:defRPr/>
            </a:lvl1pPr>
          </a:lstStyle>
          <a:p>
            <a:r>
              <a:rPr lang="en-US" dirty="0"/>
              <a:t>TEXT LAYOUT 02</a:t>
            </a:r>
            <a:endParaRPr lang="ru-RU" dirty="0"/>
          </a:p>
        </p:txBody>
      </p:sp>
      <p:sp>
        <p:nvSpPr>
          <p:cNvPr id="4" name="Date Placeholder 3">
            <a:extLst>
              <a:ext uri="{FF2B5EF4-FFF2-40B4-BE49-F238E27FC236}">
                <a16:creationId xmlns:a16="http://schemas.microsoft.com/office/drawing/2014/main" id="{AC6F89F8-3E24-406D-9C49-00E6E47E4AAC}"/>
              </a:ext>
            </a:extLst>
          </p:cNvPr>
          <p:cNvSpPr>
            <a:spLocks noGrp="1"/>
          </p:cNvSpPr>
          <p:nvPr>
            <p:ph type="dt" sz="half" idx="10"/>
          </p:nvPr>
        </p:nvSpPr>
        <p:spPr/>
        <p:txBody>
          <a:bodyPr/>
          <a:lstStyle/>
          <a:p>
            <a:endParaRPr lang="ru-RU" dirty="0"/>
          </a:p>
        </p:txBody>
      </p:sp>
      <p:sp>
        <p:nvSpPr>
          <p:cNvPr id="5" name="Footer Placeholder 4">
            <a:extLst>
              <a:ext uri="{FF2B5EF4-FFF2-40B4-BE49-F238E27FC236}">
                <a16:creationId xmlns:a16="http://schemas.microsoft.com/office/drawing/2014/main" id="{4392DBDA-ED00-4248-AC6D-0CE0B821B52F}"/>
              </a:ext>
            </a:extLst>
          </p:cNvPr>
          <p:cNvSpPr>
            <a:spLocks noGrp="1"/>
          </p:cNvSpPr>
          <p:nvPr>
            <p:ph type="ftr" sz="quarter" idx="11"/>
          </p:nvPr>
        </p:nvSpPr>
        <p:spPr>
          <a:xfrm>
            <a:off x="812294" y="5797777"/>
            <a:ext cx="3908793" cy="365125"/>
          </a:xfrm>
          <a:prstGeom prst="rect">
            <a:avLst/>
          </a:prstGeom>
        </p:spPr>
        <p:txBody>
          <a:bodyPr/>
          <a:lstStyle/>
          <a:p>
            <a:r>
              <a:rPr lang="en-US"/>
              <a:t>CONFIDENTIAL - PEFINDO MANAGEMENT MEETING ONLY</a:t>
            </a:r>
            <a:endParaRPr lang="ru-RU" dirty="0"/>
          </a:p>
        </p:txBody>
      </p:sp>
      <p:sp>
        <p:nvSpPr>
          <p:cNvPr id="6" name="Slide Number Placeholder 5">
            <a:extLst>
              <a:ext uri="{FF2B5EF4-FFF2-40B4-BE49-F238E27FC236}">
                <a16:creationId xmlns:a16="http://schemas.microsoft.com/office/drawing/2014/main" id="{EC2B5F97-2F18-4EF2-9CBC-AAAB9FF4CC91}"/>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18" name="Text Placeholder 14">
            <a:extLst>
              <a:ext uri="{FF2B5EF4-FFF2-40B4-BE49-F238E27FC236}">
                <a16:creationId xmlns:a16="http://schemas.microsoft.com/office/drawing/2014/main" id="{82903A57-2768-42F8-A5EA-4C19B9049850}"/>
              </a:ext>
            </a:extLst>
          </p:cNvPr>
          <p:cNvSpPr>
            <a:spLocks noGrp="1"/>
          </p:cNvSpPr>
          <p:nvPr>
            <p:ph type="body" sz="quarter" idx="15"/>
          </p:nvPr>
        </p:nvSpPr>
        <p:spPr>
          <a:xfrm>
            <a:off x="830069" y="3889192"/>
            <a:ext cx="4548187" cy="1708223"/>
          </a:xfrm>
        </p:spPr>
        <p:txBody>
          <a:bodyPr>
            <a:normAutofit/>
          </a:bodyPr>
          <a:lstStyle>
            <a:lvl1pPr marL="146244" indent="-146244">
              <a:spcBef>
                <a:spcPts val="488"/>
              </a:spcBef>
              <a:buClr>
                <a:schemeClr val="accent3"/>
              </a:buClr>
              <a:buFont typeface="Arial" panose="020B0604020202020204" pitchFamily="34" charset="0"/>
              <a:buChar char="•"/>
              <a:defRPr sz="1138" b="0" i="0">
                <a:solidFill>
                  <a:schemeClr val="tx1">
                    <a:lumMod val="65000"/>
                    <a:lumOff val="35000"/>
                  </a:schemeClr>
                </a:solidFill>
              </a:defRPr>
            </a:lvl1pPr>
          </a:lstStyle>
          <a:p>
            <a:pPr lvl="0"/>
            <a:r>
              <a:rPr lang="en-US"/>
              <a:t>Click to edit Master text styles</a:t>
            </a:r>
          </a:p>
        </p:txBody>
      </p:sp>
      <p:sp>
        <p:nvSpPr>
          <p:cNvPr id="38" name="Freeform: Shape 37">
            <a:extLst>
              <a:ext uri="{FF2B5EF4-FFF2-40B4-BE49-F238E27FC236}">
                <a16:creationId xmlns:a16="http://schemas.microsoft.com/office/drawing/2014/main" id="{C6C05708-08C7-4EF1-B0D8-6A01C1B1AD85}"/>
              </a:ext>
            </a:extLst>
          </p:cNvPr>
          <p:cNvSpPr/>
          <p:nvPr userDrawn="1"/>
        </p:nvSpPr>
        <p:spPr>
          <a:xfrm>
            <a:off x="10413781" y="4433244"/>
            <a:ext cx="1782599" cy="30316"/>
          </a:xfrm>
          <a:custGeom>
            <a:avLst/>
            <a:gdLst>
              <a:gd name="connsiteX0" fmla="*/ 0 w 1782599"/>
              <a:gd name="connsiteY0" fmla="*/ 0 h 30316"/>
              <a:gd name="connsiteX1" fmla="*/ 1782599 w 1782599"/>
              <a:gd name="connsiteY1" fmla="*/ 0 h 30316"/>
              <a:gd name="connsiteX2" fmla="*/ 1782599 w 1782599"/>
              <a:gd name="connsiteY2" fmla="*/ 30316 h 30316"/>
              <a:gd name="connsiteX3" fmla="*/ 2488 w 1782599"/>
              <a:gd name="connsiteY3" fmla="*/ 30316 h 30316"/>
              <a:gd name="connsiteX4" fmla="*/ 643 w 1782599"/>
              <a:gd name="connsiteY4" fmla="*/ 16129 h 30316"/>
              <a:gd name="connsiteX5" fmla="*/ 0 w 1782599"/>
              <a:gd name="connsiteY5" fmla="*/ 3788 h 30316"/>
              <a:gd name="connsiteX6" fmla="*/ 0 w 1782599"/>
              <a:gd name="connsiteY6" fmla="*/ 0 h 3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2599" h="30316">
                <a:moveTo>
                  <a:pt x="0" y="0"/>
                </a:moveTo>
                <a:lnTo>
                  <a:pt x="1782599" y="0"/>
                </a:lnTo>
                <a:lnTo>
                  <a:pt x="1782599" y="30316"/>
                </a:lnTo>
                <a:lnTo>
                  <a:pt x="2488" y="30316"/>
                </a:lnTo>
                <a:lnTo>
                  <a:pt x="643" y="16129"/>
                </a:lnTo>
                <a:cubicBezTo>
                  <a:pt x="40" y="8565"/>
                  <a:pt x="0" y="4104"/>
                  <a:pt x="0" y="3788"/>
                </a:cubicBezTo>
                <a:lnTo>
                  <a:pt x="0" y="0"/>
                </a:lnTo>
                <a:close/>
              </a:path>
            </a:pathLst>
          </a:custGeom>
          <a:solidFill>
            <a:schemeClr val="bg2"/>
          </a:solidFill>
          <a:ln w="9525" cap="flat">
            <a:noFill/>
            <a:prstDash val="solid"/>
            <a:miter/>
          </a:ln>
        </p:spPr>
        <p:txBody>
          <a:bodyPr wrap="square" rtlCol="0" anchor="ctr">
            <a:noAutofit/>
          </a:bodyPr>
          <a:lstStyle/>
          <a:p>
            <a:endParaRPr lang="ru-RU" sz="1463" dirty="0"/>
          </a:p>
        </p:txBody>
      </p:sp>
      <p:sp>
        <p:nvSpPr>
          <p:cNvPr id="29" name="Freeform: Shape 28">
            <a:extLst>
              <a:ext uri="{FF2B5EF4-FFF2-40B4-BE49-F238E27FC236}">
                <a16:creationId xmlns:a16="http://schemas.microsoft.com/office/drawing/2014/main" id="{E46691B2-7AF3-4CAC-A285-36444A9101D9}"/>
              </a:ext>
            </a:extLst>
          </p:cNvPr>
          <p:cNvSpPr/>
          <p:nvPr userDrawn="1"/>
        </p:nvSpPr>
        <p:spPr>
          <a:xfrm>
            <a:off x="12193180" y="4156602"/>
            <a:ext cx="3198" cy="25264"/>
          </a:xfrm>
          <a:custGeom>
            <a:avLst/>
            <a:gdLst>
              <a:gd name="connsiteX0" fmla="*/ 0 w 3197"/>
              <a:gd name="connsiteY0" fmla="*/ 0 h 25264"/>
              <a:gd name="connsiteX1" fmla="*/ 3197 w 3197"/>
              <a:gd name="connsiteY1" fmla="*/ 0 h 25264"/>
              <a:gd name="connsiteX2" fmla="*/ 3197 w 3197"/>
              <a:gd name="connsiteY2" fmla="*/ 25264 h 25264"/>
              <a:gd name="connsiteX3" fmla="*/ 0 w 3197"/>
              <a:gd name="connsiteY3" fmla="*/ 25264 h 25264"/>
              <a:gd name="connsiteX4" fmla="*/ 0 w 3197"/>
              <a:gd name="connsiteY4" fmla="*/ 0 h 252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7" h="25264">
                <a:moveTo>
                  <a:pt x="0" y="0"/>
                </a:moveTo>
                <a:lnTo>
                  <a:pt x="3197" y="0"/>
                </a:lnTo>
                <a:lnTo>
                  <a:pt x="3197" y="25264"/>
                </a:lnTo>
                <a:lnTo>
                  <a:pt x="0" y="25264"/>
                </a:lnTo>
                <a:lnTo>
                  <a:pt x="0" y="0"/>
                </a:lnTo>
                <a:close/>
              </a:path>
            </a:pathLst>
          </a:custGeom>
          <a:solidFill>
            <a:schemeClr val="bg2"/>
          </a:solidFill>
          <a:ln w="9525" cap="flat">
            <a:noFill/>
            <a:prstDash val="solid"/>
            <a:miter/>
          </a:ln>
        </p:spPr>
        <p:txBody>
          <a:bodyPr wrap="square" rtlCol="0" anchor="ctr">
            <a:noAutofit/>
          </a:bodyPr>
          <a:lstStyle/>
          <a:p>
            <a:endParaRPr lang="ru-RU" sz="1463" dirty="0"/>
          </a:p>
        </p:txBody>
      </p:sp>
      <p:sp>
        <p:nvSpPr>
          <p:cNvPr id="26" name="Freeform: Shape 25">
            <a:extLst>
              <a:ext uri="{FF2B5EF4-FFF2-40B4-BE49-F238E27FC236}">
                <a16:creationId xmlns:a16="http://schemas.microsoft.com/office/drawing/2014/main" id="{FE8ACF66-A148-4D4F-A35C-837CDC6B154D}"/>
              </a:ext>
            </a:extLst>
          </p:cNvPr>
          <p:cNvSpPr/>
          <p:nvPr userDrawn="1"/>
        </p:nvSpPr>
        <p:spPr>
          <a:xfrm>
            <a:off x="12193180" y="4682093"/>
            <a:ext cx="3198" cy="25264"/>
          </a:xfrm>
          <a:custGeom>
            <a:avLst/>
            <a:gdLst>
              <a:gd name="connsiteX0" fmla="*/ 0 w 3197"/>
              <a:gd name="connsiteY0" fmla="*/ 0 h 25264"/>
              <a:gd name="connsiteX1" fmla="*/ 3197 w 3197"/>
              <a:gd name="connsiteY1" fmla="*/ 0 h 25264"/>
              <a:gd name="connsiteX2" fmla="*/ 3197 w 3197"/>
              <a:gd name="connsiteY2" fmla="*/ 25264 h 25264"/>
              <a:gd name="connsiteX3" fmla="*/ 0 w 3197"/>
              <a:gd name="connsiteY3" fmla="*/ 25264 h 25264"/>
              <a:gd name="connsiteX4" fmla="*/ 0 w 3197"/>
              <a:gd name="connsiteY4" fmla="*/ 0 h 252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7" h="25264">
                <a:moveTo>
                  <a:pt x="0" y="0"/>
                </a:moveTo>
                <a:lnTo>
                  <a:pt x="3197" y="0"/>
                </a:lnTo>
                <a:lnTo>
                  <a:pt x="3197" y="25264"/>
                </a:lnTo>
                <a:lnTo>
                  <a:pt x="0" y="25264"/>
                </a:lnTo>
                <a:lnTo>
                  <a:pt x="0" y="0"/>
                </a:lnTo>
                <a:close/>
              </a:path>
            </a:pathLst>
          </a:custGeom>
          <a:solidFill>
            <a:schemeClr val="bg2"/>
          </a:solidFill>
          <a:ln w="9525" cap="flat">
            <a:noFill/>
            <a:prstDash val="solid"/>
            <a:miter/>
          </a:ln>
        </p:spPr>
        <p:txBody>
          <a:bodyPr wrap="square" rtlCol="0" anchor="ctr">
            <a:noAutofit/>
          </a:bodyPr>
          <a:lstStyle/>
          <a:p>
            <a:endParaRPr lang="ru-RU" sz="1463" dirty="0"/>
          </a:p>
        </p:txBody>
      </p:sp>
      <p:sp>
        <p:nvSpPr>
          <p:cNvPr id="28" name="Text Placeholder 26">
            <a:extLst>
              <a:ext uri="{FF2B5EF4-FFF2-40B4-BE49-F238E27FC236}">
                <a16:creationId xmlns:a16="http://schemas.microsoft.com/office/drawing/2014/main" id="{5F10B1F7-5633-4C8B-A868-72D9C782CBA6}"/>
              </a:ext>
            </a:extLst>
          </p:cNvPr>
          <p:cNvSpPr>
            <a:spLocks noGrp="1"/>
          </p:cNvSpPr>
          <p:nvPr userDrawn="1">
            <p:ph type="body" sz="quarter" idx="16"/>
          </p:nvPr>
        </p:nvSpPr>
        <p:spPr>
          <a:xfrm>
            <a:off x="811118" y="2374908"/>
            <a:ext cx="4565650" cy="701675"/>
          </a:xfrm>
        </p:spPr>
        <p:txBody>
          <a:bodyPr>
            <a:noAutofit/>
          </a:bodyPr>
          <a:lstStyle>
            <a:lvl1pPr marL="0" indent="0">
              <a:buNone/>
              <a:defRPr sz="1463" b="1" i="0"/>
            </a:lvl1pPr>
            <a:lvl2pPr marL="371457" indent="0">
              <a:buNone/>
              <a:defRPr sz="1463" b="1" i="1"/>
            </a:lvl2pPr>
            <a:lvl3pPr marL="742913" indent="0">
              <a:buNone/>
              <a:defRPr sz="1463" b="1" i="1"/>
            </a:lvl3pPr>
            <a:lvl4pPr marL="1114370" indent="0">
              <a:buNone/>
              <a:defRPr sz="1463" b="1" i="1"/>
            </a:lvl4pPr>
            <a:lvl5pPr marL="1485826" indent="0">
              <a:buNone/>
              <a:defRPr sz="1463" b="1" i="1"/>
            </a:lvl5pPr>
          </a:lstStyle>
          <a:p>
            <a:pPr lvl="0"/>
            <a:r>
              <a:rPr lang="en-US"/>
              <a:t>Click to edit Master text styles</a:t>
            </a:r>
          </a:p>
        </p:txBody>
      </p:sp>
      <p:sp>
        <p:nvSpPr>
          <p:cNvPr id="31" name="Text Placeholder 29">
            <a:extLst>
              <a:ext uri="{FF2B5EF4-FFF2-40B4-BE49-F238E27FC236}">
                <a16:creationId xmlns:a16="http://schemas.microsoft.com/office/drawing/2014/main" id="{CBA9BCD0-48BA-4D5B-8871-61204EACE422}"/>
              </a:ext>
            </a:extLst>
          </p:cNvPr>
          <p:cNvSpPr>
            <a:spLocks noGrp="1"/>
          </p:cNvSpPr>
          <p:nvPr userDrawn="1">
            <p:ph type="body" sz="quarter" idx="17"/>
          </p:nvPr>
        </p:nvSpPr>
        <p:spPr>
          <a:xfrm>
            <a:off x="811120" y="3165308"/>
            <a:ext cx="4583113" cy="689525"/>
          </a:xfrm>
        </p:spPr>
        <p:txBody>
          <a:bodyPr/>
          <a:lstStyle>
            <a:lvl1pPr marL="0" indent="0">
              <a:buNone/>
              <a:defRPr sz="1138">
                <a:solidFill>
                  <a:schemeClr val="tx1">
                    <a:lumMod val="65000"/>
                    <a:lumOff val="35000"/>
                  </a:schemeClr>
                </a:solidFill>
              </a:defRPr>
            </a:lvl1pPr>
            <a:lvl2pPr marL="371457" indent="0">
              <a:buNone/>
              <a:defRPr sz="1138">
                <a:solidFill>
                  <a:schemeClr val="tx1">
                    <a:lumMod val="50000"/>
                    <a:lumOff val="50000"/>
                  </a:schemeClr>
                </a:solidFill>
              </a:defRPr>
            </a:lvl2pPr>
            <a:lvl3pPr marL="742913" indent="0">
              <a:buNone/>
              <a:defRPr sz="1138">
                <a:solidFill>
                  <a:schemeClr val="tx1">
                    <a:lumMod val="50000"/>
                    <a:lumOff val="50000"/>
                  </a:schemeClr>
                </a:solidFill>
              </a:defRPr>
            </a:lvl3pPr>
            <a:lvl4pPr marL="1114370" indent="0">
              <a:buNone/>
              <a:defRPr sz="1138">
                <a:solidFill>
                  <a:schemeClr val="tx1">
                    <a:lumMod val="50000"/>
                    <a:lumOff val="50000"/>
                  </a:schemeClr>
                </a:solidFill>
              </a:defRPr>
            </a:lvl4pPr>
            <a:lvl5pPr marL="1485826" indent="0">
              <a:buNone/>
              <a:defRPr sz="1138">
                <a:solidFill>
                  <a:schemeClr val="tx1">
                    <a:lumMod val="50000"/>
                    <a:lumOff val="50000"/>
                  </a:schemeClr>
                </a:solidFill>
              </a:defRPr>
            </a:lvl5pPr>
          </a:lstStyle>
          <a:p>
            <a:pPr lvl="0"/>
            <a:r>
              <a:rPr lang="en-US"/>
              <a:t>Click to edit Master text styles</a:t>
            </a:r>
          </a:p>
        </p:txBody>
      </p:sp>
      <p:sp>
        <p:nvSpPr>
          <p:cNvPr id="3" name="Graphic 33">
            <a:extLst>
              <a:ext uri="{FF2B5EF4-FFF2-40B4-BE49-F238E27FC236}">
                <a16:creationId xmlns:a16="http://schemas.microsoft.com/office/drawing/2014/main" id="{38956B41-4EE0-4C7C-8436-027F5DE8B1BC}"/>
              </a:ext>
            </a:extLst>
          </p:cNvPr>
          <p:cNvSpPr/>
          <p:nvPr userDrawn="1"/>
        </p:nvSpPr>
        <p:spPr>
          <a:xfrm>
            <a:off x="887587" y="2045670"/>
            <a:ext cx="3785313" cy="165305"/>
          </a:xfrm>
          <a:custGeom>
            <a:avLst/>
            <a:gdLst>
              <a:gd name="connsiteX0" fmla="*/ 3700149 w 3785313"/>
              <a:gd name="connsiteY0" fmla="*/ 162194 h 165304"/>
              <a:gd name="connsiteX1" fmla="*/ 92020 w 3785313"/>
              <a:gd name="connsiteY1" fmla="*/ 162194 h 165304"/>
              <a:gd name="connsiteX2" fmla="*/ 14166 w 3785313"/>
              <a:gd name="connsiteY2" fmla="*/ 87171 h 165304"/>
              <a:gd name="connsiteX3" fmla="*/ 14166 w 3785313"/>
              <a:gd name="connsiteY3" fmla="*/ 87171 h 165304"/>
              <a:gd name="connsiteX4" fmla="*/ 92020 w 3785313"/>
              <a:gd name="connsiteY4" fmla="*/ 13420 h 165304"/>
              <a:gd name="connsiteX5" fmla="*/ 3698806 w 3785313"/>
              <a:gd name="connsiteY5" fmla="*/ 13420 h 165304"/>
              <a:gd name="connsiteX6" fmla="*/ 3776660 w 3785313"/>
              <a:gd name="connsiteY6" fmla="*/ 87171 h 165304"/>
              <a:gd name="connsiteX7" fmla="*/ 3776660 w 3785313"/>
              <a:gd name="connsiteY7" fmla="*/ 87171 h 165304"/>
              <a:gd name="connsiteX8" fmla="*/ 3700149 w 3785313"/>
              <a:gd name="connsiteY8" fmla="*/ 162194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85313" h="165304">
                <a:moveTo>
                  <a:pt x="3700149" y="162194"/>
                </a:moveTo>
                <a:lnTo>
                  <a:pt x="92020" y="162194"/>
                </a:lnTo>
                <a:cubicBezTo>
                  <a:pt x="49066" y="162194"/>
                  <a:pt x="14166" y="127861"/>
                  <a:pt x="14166" y="87171"/>
                </a:cubicBezTo>
                <a:lnTo>
                  <a:pt x="14166" y="87171"/>
                </a:lnTo>
                <a:cubicBezTo>
                  <a:pt x="14166" y="46481"/>
                  <a:pt x="49066" y="13420"/>
                  <a:pt x="92020" y="13420"/>
                </a:cubicBezTo>
                <a:lnTo>
                  <a:pt x="3698806" y="13420"/>
                </a:lnTo>
                <a:cubicBezTo>
                  <a:pt x="3741760" y="13420"/>
                  <a:pt x="3776660" y="46481"/>
                  <a:pt x="3776660" y="87171"/>
                </a:cubicBezTo>
                <a:lnTo>
                  <a:pt x="3776660" y="87171"/>
                </a:lnTo>
                <a:cubicBezTo>
                  <a:pt x="3778002" y="127861"/>
                  <a:pt x="3743102" y="162194"/>
                  <a:pt x="3700149" y="162194"/>
                </a:cubicBezTo>
                <a:close/>
              </a:path>
            </a:pathLst>
          </a:custGeom>
          <a:gradFill>
            <a:gsLst>
              <a:gs pos="0">
                <a:schemeClr val="accent1"/>
              </a:gs>
              <a:gs pos="100000">
                <a:schemeClr val="accent3"/>
              </a:gs>
            </a:gsLst>
            <a:lin ang="0" scaled="1"/>
          </a:gradFill>
          <a:ln w="13403" cap="flat">
            <a:noFill/>
            <a:prstDash val="solid"/>
            <a:miter/>
          </a:ln>
        </p:spPr>
        <p:txBody>
          <a:bodyPr rtlCol="0" anchor="ctr"/>
          <a:lstStyle/>
          <a:p>
            <a:endParaRPr lang="ru-RU" sz="1463" dirty="0"/>
          </a:p>
        </p:txBody>
      </p:sp>
      <p:sp>
        <p:nvSpPr>
          <p:cNvPr id="33" name="Freeform: Shape 32">
            <a:extLst>
              <a:ext uri="{FF2B5EF4-FFF2-40B4-BE49-F238E27FC236}">
                <a16:creationId xmlns:a16="http://schemas.microsoft.com/office/drawing/2014/main" id="{E08687FC-7322-4F20-9769-1ECF4296A96E}"/>
              </a:ext>
            </a:extLst>
          </p:cNvPr>
          <p:cNvSpPr/>
          <p:nvPr userDrawn="1"/>
        </p:nvSpPr>
        <p:spPr>
          <a:xfrm>
            <a:off x="10416942" y="4161032"/>
            <a:ext cx="1785131" cy="543175"/>
          </a:xfrm>
          <a:custGeom>
            <a:avLst/>
            <a:gdLst>
              <a:gd name="connsiteX0" fmla="*/ 1338739 w 1343025"/>
              <a:gd name="connsiteY0" fmla="*/ 7144 h 409575"/>
              <a:gd name="connsiteX1" fmla="*/ 205264 w 1343025"/>
              <a:gd name="connsiteY1" fmla="*/ 7144 h 409575"/>
              <a:gd name="connsiteX2" fmla="*/ 7144 w 1343025"/>
              <a:gd name="connsiteY2" fmla="*/ 201454 h 409575"/>
              <a:gd name="connsiteX3" fmla="*/ 7144 w 1343025"/>
              <a:gd name="connsiteY3" fmla="*/ 209074 h 409575"/>
              <a:gd name="connsiteX4" fmla="*/ 205264 w 1343025"/>
              <a:gd name="connsiteY4" fmla="*/ 403384 h 409575"/>
              <a:gd name="connsiteX5" fmla="*/ 1338739 w 1343025"/>
              <a:gd name="connsiteY5" fmla="*/ 403384 h 409575"/>
              <a:gd name="connsiteX6" fmla="*/ 1338739 w 1343025"/>
              <a:gd name="connsiteY6" fmla="*/ 7144 h 409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3025" h="409575">
                <a:moveTo>
                  <a:pt x="1338739" y="7144"/>
                </a:moveTo>
                <a:lnTo>
                  <a:pt x="205264" y="7144"/>
                </a:lnTo>
                <a:cubicBezTo>
                  <a:pt x="205264" y="7144"/>
                  <a:pt x="7144" y="7144"/>
                  <a:pt x="7144" y="201454"/>
                </a:cubicBezTo>
                <a:lnTo>
                  <a:pt x="7144" y="209074"/>
                </a:lnTo>
                <a:cubicBezTo>
                  <a:pt x="7144" y="209074"/>
                  <a:pt x="7144" y="403384"/>
                  <a:pt x="205264" y="403384"/>
                </a:cubicBezTo>
                <a:lnTo>
                  <a:pt x="1338739" y="403384"/>
                </a:lnTo>
                <a:lnTo>
                  <a:pt x="1338739" y="7144"/>
                </a:lnTo>
                <a:close/>
              </a:path>
            </a:pathLst>
          </a:custGeom>
          <a:solidFill>
            <a:schemeClr val="accent1"/>
          </a:solidFill>
          <a:ln w="9525" cap="flat">
            <a:noFill/>
            <a:prstDash val="solid"/>
            <a:miter/>
          </a:ln>
        </p:spPr>
        <p:txBody>
          <a:bodyPr rtlCol="0" anchor="ctr"/>
          <a:lstStyle/>
          <a:p>
            <a:endParaRPr lang="ru-RU" sz="1463" dirty="0"/>
          </a:p>
        </p:txBody>
      </p:sp>
      <p:sp>
        <p:nvSpPr>
          <p:cNvPr id="41" name="Freeform: Shape 40">
            <a:extLst>
              <a:ext uri="{FF2B5EF4-FFF2-40B4-BE49-F238E27FC236}">
                <a16:creationId xmlns:a16="http://schemas.microsoft.com/office/drawing/2014/main" id="{0FCCDE26-7222-4C1B-884A-0FAE84FA57DB}"/>
              </a:ext>
            </a:extLst>
          </p:cNvPr>
          <p:cNvSpPr/>
          <p:nvPr userDrawn="1"/>
        </p:nvSpPr>
        <p:spPr>
          <a:xfrm>
            <a:off x="8607090" y="4437672"/>
            <a:ext cx="3595584" cy="922135"/>
          </a:xfrm>
          <a:custGeom>
            <a:avLst/>
            <a:gdLst>
              <a:gd name="connsiteX0" fmla="*/ 2697957 w 2705100"/>
              <a:gd name="connsiteY0" fmla="*/ 7144 h 695325"/>
              <a:gd name="connsiteX1" fmla="*/ 345281 w 2705100"/>
              <a:gd name="connsiteY1" fmla="*/ 7144 h 695325"/>
              <a:gd name="connsiteX2" fmla="*/ 7144 w 2705100"/>
              <a:gd name="connsiteY2" fmla="*/ 344329 h 695325"/>
              <a:gd name="connsiteX3" fmla="*/ 7144 w 2705100"/>
              <a:gd name="connsiteY3" fmla="*/ 356711 h 695325"/>
              <a:gd name="connsiteX4" fmla="*/ 345281 w 2705100"/>
              <a:gd name="connsiteY4" fmla="*/ 693896 h 695325"/>
              <a:gd name="connsiteX5" fmla="*/ 2697957 w 2705100"/>
              <a:gd name="connsiteY5" fmla="*/ 693896 h 695325"/>
              <a:gd name="connsiteX6" fmla="*/ 2697957 w 2705100"/>
              <a:gd name="connsiteY6" fmla="*/ 7144 h 69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05100" h="695325">
                <a:moveTo>
                  <a:pt x="2697957" y="7144"/>
                </a:moveTo>
                <a:lnTo>
                  <a:pt x="345281" y="7144"/>
                </a:lnTo>
                <a:cubicBezTo>
                  <a:pt x="345281" y="7144"/>
                  <a:pt x="7144" y="7144"/>
                  <a:pt x="7144" y="344329"/>
                </a:cubicBezTo>
                <a:lnTo>
                  <a:pt x="7144" y="356711"/>
                </a:lnTo>
                <a:cubicBezTo>
                  <a:pt x="7144" y="356711"/>
                  <a:pt x="7144" y="693896"/>
                  <a:pt x="345281" y="693896"/>
                </a:cubicBezTo>
                <a:lnTo>
                  <a:pt x="2697957" y="693896"/>
                </a:lnTo>
                <a:lnTo>
                  <a:pt x="2697957" y="7144"/>
                </a:lnTo>
                <a:close/>
              </a:path>
            </a:pathLst>
          </a:custGeom>
          <a:solidFill>
            <a:schemeClr val="accent3"/>
          </a:solidFill>
          <a:ln w="9525" cap="flat">
            <a:noFill/>
            <a:prstDash val="solid"/>
            <a:miter/>
          </a:ln>
        </p:spPr>
        <p:txBody>
          <a:bodyPr rtlCol="0" anchor="ctr"/>
          <a:lstStyle/>
          <a:p>
            <a:endParaRPr lang="ru-RU" sz="1463" dirty="0"/>
          </a:p>
        </p:txBody>
      </p:sp>
      <p:pic>
        <p:nvPicPr>
          <p:cNvPr id="7" name="Picture 6">
            <a:extLst>
              <a:ext uri="{FF2B5EF4-FFF2-40B4-BE49-F238E27FC236}">
                <a16:creationId xmlns:a16="http://schemas.microsoft.com/office/drawing/2014/main" id="{BCD4204A-8E49-E064-EEB5-98C66F71D39D}"/>
              </a:ext>
            </a:extLst>
          </p:cNvPr>
          <p:cNvPicPr>
            <a:picLocks noChangeAspect="1"/>
          </p:cNvPicPr>
          <p:nvPr userDrawn="1"/>
        </p:nvPicPr>
        <p:blipFill>
          <a:blip r:embed="rId2"/>
          <a:stretch>
            <a:fillRect/>
          </a:stretch>
        </p:blipFill>
        <p:spPr>
          <a:xfrm>
            <a:off x="781990" y="134003"/>
            <a:ext cx="1219371" cy="733527"/>
          </a:xfrm>
          <a:prstGeom prst="rect">
            <a:avLst/>
          </a:prstGeom>
        </p:spPr>
      </p:pic>
      <p:pic>
        <p:nvPicPr>
          <p:cNvPr id="20" name="Picture 19">
            <a:extLst>
              <a:ext uri="{FF2B5EF4-FFF2-40B4-BE49-F238E27FC236}">
                <a16:creationId xmlns:a16="http://schemas.microsoft.com/office/drawing/2014/main" id="{B5D8B858-08C7-4E3D-832C-94C010857849}"/>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38692716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omparison with Subtitle">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6F44C9A9-0E74-4918-9B66-273196D2956C}"/>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63" dirty="0"/>
          </a:p>
        </p:txBody>
      </p:sp>
      <p:sp>
        <p:nvSpPr>
          <p:cNvPr id="49" name="Graphic 12">
            <a:extLst>
              <a:ext uri="{FF2B5EF4-FFF2-40B4-BE49-F238E27FC236}">
                <a16:creationId xmlns:a16="http://schemas.microsoft.com/office/drawing/2014/main" id="{4FD74D9D-1BEE-4A13-ABAA-5FBA5C4D1BFA}"/>
              </a:ext>
            </a:extLst>
          </p:cNvPr>
          <p:cNvSpPr/>
          <p:nvPr userDrawn="1"/>
        </p:nvSpPr>
        <p:spPr>
          <a:xfrm>
            <a:off x="11334292" y="5787819"/>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463" dirty="0"/>
          </a:p>
        </p:txBody>
      </p:sp>
      <p:sp>
        <p:nvSpPr>
          <p:cNvPr id="2" name="Title 1">
            <a:extLst>
              <a:ext uri="{FF2B5EF4-FFF2-40B4-BE49-F238E27FC236}">
                <a16:creationId xmlns:a16="http://schemas.microsoft.com/office/drawing/2014/main" id="{81053F33-9837-4E9F-8D29-24A800D841E9}"/>
              </a:ext>
            </a:extLst>
          </p:cNvPr>
          <p:cNvSpPr>
            <a:spLocks noGrp="1"/>
          </p:cNvSpPr>
          <p:nvPr>
            <p:ph type="title" hasCustomPrompt="1"/>
          </p:nvPr>
        </p:nvSpPr>
        <p:spPr>
          <a:xfrm>
            <a:off x="831852" y="781058"/>
            <a:ext cx="10515600" cy="676275"/>
          </a:xfrm>
        </p:spPr>
        <p:txBody>
          <a:bodyPr anchor="b">
            <a:normAutofit/>
          </a:bodyPr>
          <a:lstStyle>
            <a:lvl1pPr algn="ctr">
              <a:defRPr sz="3250"/>
            </a:lvl1pPr>
          </a:lstStyle>
          <a:p>
            <a:r>
              <a:rPr lang="en-US" dirty="0"/>
              <a:t>COMPARISON</a:t>
            </a:r>
            <a:endParaRPr lang="ru-RU" dirty="0"/>
          </a:p>
        </p:txBody>
      </p:sp>
      <p:sp>
        <p:nvSpPr>
          <p:cNvPr id="3" name="Text Placeholder 2">
            <a:extLst>
              <a:ext uri="{FF2B5EF4-FFF2-40B4-BE49-F238E27FC236}">
                <a16:creationId xmlns:a16="http://schemas.microsoft.com/office/drawing/2014/main" id="{40DFDBBD-D278-4F5A-BD28-172F5B157E88}"/>
              </a:ext>
            </a:extLst>
          </p:cNvPr>
          <p:cNvSpPr>
            <a:spLocks noGrp="1"/>
          </p:cNvSpPr>
          <p:nvPr>
            <p:ph type="body" idx="1" hasCustomPrompt="1"/>
          </p:nvPr>
        </p:nvSpPr>
        <p:spPr>
          <a:xfrm>
            <a:off x="993286" y="2959601"/>
            <a:ext cx="4183650" cy="365125"/>
          </a:xfrm>
        </p:spPr>
        <p:txBody>
          <a:bodyPr>
            <a:normAutofit/>
          </a:bodyPr>
          <a:lstStyle>
            <a:lvl1pPr marL="0" indent="0">
              <a:buNone/>
              <a:defRPr sz="2031" b="1">
                <a:solidFill>
                  <a:schemeClr val="accent3"/>
                </a:solidFill>
                <a:latin typeface="+mj-lt"/>
              </a:defRPr>
            </a:lvl1pPr>
            <a:lvl2pPr marL="371457" indent="0">
              <a:buNone/>
              <a:defRPr sz="1625">
                <a:solidFill>
                  <a:schemeClr val="tx1">
                    <a:tint val="75000"/>
                  </a:schemeClr>
                </a:solidFill>
              </a:defRPr>
            </a:lvl2pPr>
            <a:lvl3pPr marL="742913" indent="0">
              <a:buNone/>
              <a:defRPr sz="1463">
                <a:solidFill>
                  <a:schemeClr val="tx1">
                    <a:tint val="75000"/>
                  </a:schemeClr>
                </a:solidFill>
              </a:defRPr>
            </a:lvl3pPr>
            <a:lvl4pPr marL="1114370" indent="0">
              <a:buNone/>
              <a:defRPr sz="1300">
                <a:solidFill>
                  <a:schemeClr val="tx1">
                    <a:tint val="75000"/>
                  </a:schemeClr>
                </a:solidFill>
              </a:defRPr>
            </a:lvl4pPr>
            <a:lvl5pPr marL="1485826" indent="0">
              <a:buNone/>
              <a:defRPr sz="1300">
                <a:solidFill>
                  <a:schemeClr val="tx1">
                    <a:tint val="75000"/>
                  </a:schemeClr>
                </a:solidFill>
              </a:defRPr>
            </a:lvl5pPr>
            <a:lvl6pPr marL="1857282" indent="0">
              <a:buNone/>
              <a:defRPr sz="1300">
                <a:solidFill>
                  <a:schemeClr val="tx1">
                    <a:tint val="75000"/>
                  </a:schemeClr>
                </a:solidFill>
              </a:defRPr>
            </a:lvl6pPr>
            <a:lvl7pPr marL="2228738" indent="0">
              <a:buNone/>
              <a:defRPr sz="1300">
                <a:solidFill>
                  <a:schemeClr val="tx1">
                    <a:tint val="75000"/>
                  </a:schemeClr>
                </a:solidFill>
              </a:defRPr>
            </a:lvl7pPr>
            <a:lvl8pPr marL="2600195" indent="0">
              <a:buNone/>
              <a:defRPr sz="1300">
                <a:solidFill>
                  <a:schemeClr val="tx1">
                    <a:tint val="75000"/>
                  </a:schemeClr>
                </a:solidFill>
              </a:defRPr>
            </a:lvl8pPr>
            <a:lvl9pPr marL="2971652" indent="0">
              <a:buNone/>
              <a:defRPr sz="1300">
                <a:solidFill>
                  <a:schemeClr val="tx1">
                    <a:tint val="75000"/>
                  </a:schemeClr>
                </a:solidFill>
              </a:defRPr>
            </a:lvl9pPr>
          </a:lstStyle>
          <a:p>
            <a:pPr lvl="0"/>
            <a:r>
              <a:rPr lang="en-US" dirty="0"/>
              <a:t>SECTION 1 TITLE</a:t>
            </a:r>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endParaRPr lang="ru-RU" dirty="0"/>
          </a:p>
        </p:txBody>
      </p:sp>
      <p:sp>
        <p:nvSpPr>
          <p:cNvPr id="5" name="Footer Placeholder 4">
            <a:extLst>
              <a:ext uri="{FF2B5EF4-FFF2-40B4-BE49-F238E27FC236}">
                <a16:creationId xmlns:a16="http://schemas.microsoft.com/office/drawing/2014/main" id="{79230F82-FE68-4450-98DF-5D29369AEE76}"/>
              </a:ext>
            </a:extLst>
          </p:cNvPr>
          <p:cNvSpPr>
            <a:spLocks noGrp="1"/>
          </p:cNvSpPr>
          <p:nvPr>
            <p:ph type="ftr" sz="quarter" idx="11"/>
          </p:nvPr>
        </p:nvSpPr>
        <p:spPr>
          <a:xfrm>
            <a:off x="812291" y="5797777"/>
            <a:ext cx="4114800" cy="365125"/>
          </a:xfrm>
          <a:prstGeom prst="rect">
            <a:avLst/>
          </a:prstGeom>
        </p:spPr>
        <p:txBody>
          <a:bodyPr/>
          <a:lstStyle/>
          <a:p>
            <a:r>
              <a:rPr lang="en-US"/>
              <a:t>CONFIDENTIAL - PEFINDO MANAGEMENT MEETING ONLY</a:t>
            </a:r>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17" name="Text Placeholder 26">
            <a:extLst>
              <a:ext uri="{FF2B5EF4-FFF2-40B4-BE49-F238E27FC236}">
                <a16:creationId xmlns:a16="http://schemas.microsoft.com/office/drawing/2014/main" id="{C990C5BD-BC2C-4822-AA4E-446B77052F23}"/>
              </a:ext>
            </a:extLst>
          </p:cNvPr>
          <p:cNvSpPr>
            <a:spLocks noGrp="1"/>
          </p:cNvSpPr>
          <p:nvPr>
            <p:ph type="body" sz="quarter" idx="16"/>
          </p:nvPr>
        </p:nvSpPr>
        <p:spPr>
          <a:xfrm>
            <a:off x="830070" y="1898658"/>
            <a:ext cx="10515599" cy="701675"/>
          </a:xfrm>
        </p:spPr>
        <p:txBody>
          <a:bodyPr>
            <a:noAutofit/>
          </a:bodyPr>
          <a:lstStyle>
            <a:lvl1pPr marL="0" indent="0" algn="ctr">
              <a:buNone/>
              <a:defRPr sz="1463" b="1" i="0"/>
            </a:lvl1pPr>
            <a:lvl2pPr marL="371457" indent="0">
              <a:buNone/>
              <a:defRPr sz="1463" b="1" i="1"/>
            </a:lvl2pPr>
            <a:lvl3pPr marL="742913" indent="0">
              <a:buNone/>
              <a:defRPr sz="1463" b="1" i="1"/>
            </a:lvl3pPr>
            <a:lvl4pPr marL="1114370" indent="0">
              <a:buNone/>
              <a:defRPr sz="1463" b="1" i="1"/>
            </a:lvl4pPr>
            <a:lvl5pPr marL="1485826" indent="0">
              <a:buNone/>
              <a:defRPr sz="1463" b="1" i="1"/>
            </a:lvl5pPr>
          </a:lstStyle>
          <a:p>
            <a:pPr lvl="0"/>
            <a:r>
              <a:rPr lang="en-US"/>
              <a:t>Click to edit Master text styles</a:t>
            </a:r>
          </a:p>
        </p:txBody>
      </p:sp>
      <p:sp>
        <p:nvSpPr>
          <p:cNvPr id="22" name="Graphic 19">
            <a:extLst>
              <a:ext uri="{FF2B5EF4-FFF2-40B4-BE49-F238E27FC236}">
                <a16:creationId xmlns:a16="http://schemas.microsoft.com/office/drawing/2014/main" id="{258EB2BC-F42B-4177-83EB-F2D2BF76129C}"/>
              </a:ext>
            </a:extLst>
          </p:cNvPr>
          <p:cNvSpPr/>
          <p:nvPr userDrawn="1"/>
        </p:nvSpPr>
        <p:spPr>
          <a:xfrm>
            <a:off x="3019044" y="1583026"/>
            <a:ext cx="6153913" cy="151200"/>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sz="1463" dirty="0"/>
          </a:p>
        </p:txBody>
      </p:sp>
      <p:sp>
        <p:nvSpPr>
          <p:cNvPr id="24" name="Text Placeholder 2">
            <a:extLst>
              <a:ext uri="{FF2B5EF4-FFF2-40B4-BE49-F238E27FC236}">
                <a16:creationId xmlns:a16="http://schemas.microsoft.com/office/drawing/2014/main" id="{B971AAD9-2660-4922-9B41-C45976A31C4F}"/>
              </a:ext>
            </a:extLst>
          </p:cNvPr>
          <p:cNvSpPr>
            <a:spLocks noGrp="1"/>
          </p:cNvSpPr>
          <p:nvPr>
            <p:ph type="body" idx="18" hasCustomPrompt="1"/>
          </p:nvPr>
        </p:nvSpPr>
        <p:spPr>
          <a:xfrm>
            <a:off x="6155962" y="2959601"/>
            <a:ext cx="4183650" cy="365125"/>
          </a:xfrm>
        </p:spPr>
        <p:txBody>
          <a:bodyPr>
            <a:normAutofit/>
          </a:bodyPr>
          <a:lstStyle>
            <a:lvl1pPr marL="0" indent="0">
              <a:buNone/>
              <a:defRPr sz="2031" b="1">
                <a:solidFill>
                  <a:schemeClr val="accent3"/>
                </a:solidFill>
                <a:latin typeface="+mj-lt"/>
              </a:defRPr>
            </a:lvl1pPr>
            <a:lvl2pPr marL="371457" indent="0">
              <a:buNone/>
              <a:defRPr sz="1625">
                <a:solidFill>
                  <a:schemeClr val="tx1">
                    <a:tint val="75000"/>
                  </a:schemeClr>
                </a:solidFill>
              </a:defRPr>
            </a:lvl2pPr>
            <a:lvl3pPr marL="742913" indent="0">
              <a:buNone/>
              <a:defRPr sz="1463">
                <a:solidFill>
                  <a:schemeClr val="tx1">
                    <a:tint val="75000"/>
                  </a:schemeClr>
                </a:solidFill>
              </a:defRPr>
            </a:lvl3pPr>
            <a:lvl4pPr marL="1114370" indent="0">
              <a:buNone/>
              <a:defRPr sz="1300">
                <a:solidFill>
                  <a:schemeClr val="tx1">
                    <a:tint val="75000"/>
                  </a:schemeClr>
                </a:solidFill>
              </a:defRPr>
            </a:lvl4pPr>
            <a:lvl5pPr marL="1485826" indent="0">
              <a:buNone/>
              <a:defRPr sz="1300">
                <a:solidFill>
                  <a:schemeClr val="tx1">
                    <a:tint val="75000"/>
                  </a:schemeClr>
                </a:solidFill>
              </a:defRPr>
            </a:lvl5pPr>
            <a:lvl6pPr marL="1857282" indent="0">
              <a:buNone/>
              <a:defRPr sz="1300">
                <a:solidFill>
                  <a:schemeClr val="tx1">
                    <a:tint val="75000"/>
                  </a:schemeClr>
                </a:solidFill>
              </a:defRPr>
            </a:lvl6pPr>
            <a:lvl7pPr marL="2228738" indent="0">
              <a:buNone/>
              <a:defRPr sz="1300">
                <a:solidFill>
                  <a:schemeClr val="tx1">
                    <a:tint val="75000"/>
                  </a:schemeClr>
                </a:solidFill>
              </a:defRPr>
            </a:lvl7pPr>
            <a:lvl8pPr marL="2600195" indent="0">
              <a:buNone/>
              <a:defRPr sz="1300">
                <a:solidFill>
                  <a:schemeClr val="tx1">
                    <a:tint val="75000"/>
                  </a:schemeClr>
                </a:solidFill>
              </a:defRPr>
            </a:lvl8pPr>
            <a:lvl9pPr marL="2971652" indent="0">
              <a:buNone/>
              <a:defRPr sz="1300">
                <a:solidFill>
                  <a:schemeClr val="tx1">
                    <a:tint val="75000"/>
                  </a:schemeClr>
                </a:solidFill>
              </a:defRPr>
            </a:lvl9pPr>
          </a:lstStyle>
          <a:p>
            <a:pPr lvl="0"/>
            <a:r>
              <a:rPr lang="en-US" dirty="0"/>
              <a:t>SECTION 2 TITLE</a:t>
            </a:r>
          </a:p>
        </p:txBody>
      </p:sp>
      <p:sp>
        <p:nvSpPr>
          <p:cNvPr id="28" name="Text Placeholder 26">
            <a:extLst>
              <a:ext uri="{FF2B5EF4-FFF2-40B4-BE49-F238E27FC236}">
                <a16:creationId xmlns:a16="http://schemas.microsoft.com/office/drawing/2014/main" id="{D0525F80-1CD7-406E-A2B0-ACB0CD78A32C}"/>
              </a:ext>
            </a:extLst>
          </p:cNvPr>
          <p:cNvSpPr>
            <a:spLocks noGrp="1"/>
          </p:cNvSpPr>
          <p:nvPr>
            <p:ph type="body" sz="quarter" idx="20"/>
          </p:nvPr>
        </p:nvSpPr>
        <p:spPr>
          <a:xfrm>
            <a:off x="811317" y="3294253"/>
            <a:ext cx="4365625" cy="2333625"/>
          </a:xfrm>
        </p:spPr>
        <p:txBody>
          <a:bodyPr>
            <a:normAutofit/>
          </a:bodyPr>
          <a:lstStyle>
            <a:lvl1pPr marL="146244" indent="-146244">
              <a:spcBef>
                <a:spcPts val="488"/>
              </a:spcBef>
              <a:buClr>
                <a:schemeClr val="accent3"/>
              </a:buClr>
              <a:defRPr sz="1138">
                <a:solidFill>
                  <a:schemeClr val="tx1">
                    <a:lumMod val="65000"/>
                    <a:lumOff val="35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a:t>Click to edit Master text styles</a:t>
            </a:r>
          </a:p>
        </p:txBody>
      </p:sp>
      <p:sp>
        <p:nvSpPr>
          <p:cNvPr id="30" name="Text Placeholder 26">
            <a:extLst>
              <a:ext uri="{FF2B5EF4-FFF2-40B4-BE49-F238E27FC236}">
                <a16:creationId xmlns:a16="http://schemas.microsoft.com/office/drawing/2014/main" id="{527B617A-AB11-44E9-B2E2-53B7F35CD968}"/>
              </a:ext>
            </a:extLst>
          </p:cNvPr>
          <p:cNvSpPr>
            <a:spLocks noGrp="1"/>
          </p:cNvSpPr>
          <p:nvPr>
            <p:ph type="body" sz="quarter" idx="21"/>
          </p:nvPr>
        </p:nvSpPr>
        <p:spPr>
          <a:xfrm>
            <a:off x="5973990" y="3294253"/>
            <a:ext cx="4365625" cy="2333625"/>
          </a:xfrm>
        </p:spPr>
        <p:txBody>
          <a:bodyPr>
            <a:normAutofit/>
          </a:bodyPr>
          <a:lstStyle>
            <a:lvl1pPr marL="146244" indent="-146244">
              <a:spcBef>
                <a:spcPts val="488"/>
              </a:spcBef>
              <a:buClr>
                <a:schemeClr val="accent3"/>
              </a:buClr>
              <a:defRPr sz="1138">
                <a:solidFill>
                  <a:schemeClr val="tx1">
                    <a:lumMod val="65000"/>
                    <a:lumOff val="35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a:t>Click to edit Master text styles</a:t>
            </a:r>
          </a:p>
        </p:txBody>
      </p:sp>
      <p:pic>
        <p:nvPicPr>
          <p:cNvPr id="7" name="Picture 6">
            <a:extLst>
              <a:ext uri="{FF2B5EF4-FFF2-40B4-BE49-F238E27FC236}">
                <a16:creationId xmlns:a16="http://schemas.microsoft.com/office/drawing/2014/main" id="{BA91CC84-3E90-977B-26F7-E18091FD52BA}"/>
              </a:ext>
            </a:extLst>
          </p:cNvPr>
          <p:cNvPicPr>
            <a:picLocks noChangeAspect="1"/>
          </p:cNvPicPr>
          <p:nvPr userDrawn="1"/>
        </p:nvPicPr>
        <p:blipFill>
          <a:blip r:embed="rId2"/>
          <a:stretch>
            <a:fillRect/>
          </a:stretch>
        </p:blipFill>
        <p:spPr>
          <a:xfrm>
            <a:off x="781990" y="134003"/>
            <a:ext cx="1219371" cy="733527"/>
          </a:xfrm>
          <a:prstGeom prst="rect">
            <a:avLst/>
          </a:prstGeom>
        </p:spPr>
      </p:pic>
      <p:pic>
        <p:nvPicPr>
          <p:cNvPr id="16" name="Picture 15">
            <a:extLst>
              <a:ext uri="{FF2B5EF4-FFF2-40B4-BE49-F238E27FC236}">
                <a16:creationId xmlns:a16="http://schemas.microsoft.com/office/drawing/2014/main" id="{3C23C24B-D9CB-414F-A1CF-C740B77C53B3}"/>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30834791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Chart Slide">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6BE8D45D-1E08-4F59-96CC-EA53D7CA6AB0}"/>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63" dirty="0"/>
          </a:p>
        </p:txBody>
      </p:sp>
      <p:sp>
        <p:nvSpPr>
          <p:cNvPr id="49" name="Graphic 12">
            <a:extLst>
              <a:ext uri="{FF2B5EF4-FFF2-40B4-BE49-F238E27FC236}">
                <a16:creationId xmlns:a16="http://schemas.microsoft.com/office/drawing/2014/main" id="{8E968353-82DA-42A2-88B6-AEFCF124AF4E}"/>
              </a:ext>
            </a:extLst>
          </p:cNvPr>
          <p:cNvSpPr/>
          <p:nvPr userDrawn="1"/>
        </p:nvSpPr>
        <p:spPr>
          <a:xfrm>
            <a:off x="11334292" y="5787819"/>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463" dirty="0"/>
          </a:p>
        </p:txBody>
      </p:sp>
      <p:sp>
        <p:nvSpPr>
          <p:cNvPr id="2" name="Title 1">
            <a:extLst>
              <a:ext uri="{FF2B5EF4-FFF2-40B4-BE49-F238E27FC236}">
                <a16:creationId xmlns:a16="http://schemas.microsoft.com/office/drawing/2014/main" id="{81053F33-9837-4E9F-8D29-24A800D841E9}"/>
              </a:ext>
            </a:extLst>
          </p:cNvPr>
          <p:cNvSpPr>
            <a:spLocks noGrp="1"/>
          </p:cNvSpPr>
          <p:nvPr>
            <p:ph type="title" hasCustomPrompt="1"/>
          </p:nvPr>
        </p:nvSpPr>
        <p:spPr>
          <a:xfrm>
            <a:off x="5642753" y="1474970"/>
            <a:ext cx="4395259" cy="676275"/>
          </a:xfrm>
        </p:spPr>
        <p:txBody>
          <a:bodyPr anchor="b">
            <a:normAutofit/>
          </a:bodyPr>
          <a:lstStyle>
            <a:lvl1pPr algn="l">
              <a:defRPr sz="3250"/>
            </a:lvl1pPr>
          </a:lstStyle>
          <a:p>
            <a:r>
              <a:rPr lang="en-US" dirty="0"/>
              <a:t>CHART SLIDE</a:t>
            </a:r>
            <a:endParaRPr lang="ru-RU"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endParaRPr lang="ru-RU" dirty="0"/>
          </a:p>
        </p:txBody>
      </p:sp>
      <p:sp>
        <p:nvSpPr>
          <p:cNvPr id="5" name="Footer Placeholder 4">
            <a:extLst>
              <a:ext uri="{FF2B5EF4-FFF2-40B4-BE49-F238E27FC236}">
                <a16:creationId xmlns:a16="http://schemas.microsoft.com/office/drawing/2014/main" id="{79230F82-FE68-4450-98DF-5D29369AEE76}"/>
              </a:ext>
            </a:extLst>
          </p:cNvPr>
          <p:cNvSpPr>
            <a:spLocks noGrp="1"/>
          </p:cNvSpPr>
          <p:nvPr>
            <p:ph type="ftr" sz="quarter" idx="11"/>
          </p:nvPr>
        </p:nvSpPr>
        <p:spPr>
          <a:xfrm>
            <a:off x="812291" y="5797777"/>
            <a:ext cx="4114800" cy="365125"/>
          </a:xfrm>
          <a:prstGeom prst="rect">
            <a:avLst/>
          </a:prstGeom>
        </p:spPr>
        <p:txBody>
          <a:bodyPr/>
          <a:lstStyle/>
          <a:p>
            <a:r>
              <a:rPr lang="en-US"/>
              <a:t>CONFIDENTIAL - PEFINDO MANAGEMENT MEETING ONLY</a:t>
            </a:r>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17" name="Text Placeholder 26">
            <a:extLst>
              <a:ext uri="{FF2B5EF4-FFF2-40B4-BE49-F238E27FC236}">
                <a16:creationId xmlns:a16="http://schemas.microsoft.com/office/drawing/2014/main" id="{C990C5BD-BC2C-4822-AA4E-446B77052F23}"/>
              </a:ext>
            </a:extLst>
          </p:cNvPr>
          <p:cNvSpPr>
            <a:spLocks noGrp="1"/>
          </p:cNvSpPr>
          <p:nvPr>
            <p:ph type="body" sz="quarter" idx="16"/>
          </p:nvPr>
        </p:nvSpPr>
        <p:spPr>
          <a:xfrm>
            <a:off x="5649893" y="2592577"/>
            <a:ext cx="5630885" cy="701675"/>
          </a:xfrm>
        </p:spPr>
        <p:txBody>
          <a:bodyPr>
            <a:noAutofit/>
          </a:bodyPr>
          <a:lstStyle>
            <a:lvl1pPr marL="0" indent="0" algn="l">
              <a:buNone/>
              <a:defRPr sz="1463" b="1" i="0"/>
            </a:lvl1pPr>
            <a:lvl2pPr marL="371457" indent="0">
              <a:buNone/>
              <a:defRPr sz="1463" b="1" i="1"/>
            </a:lvl2pPr>
            <a:lvl3pPr marL="742913" indent="0">
              <a:buNone/>
              <a:defRPr sz="1463" b="1" i="1"/>
            </a:lvl3pPr>
            <a:lvl4pPr marL="1114370" indent="0">
              <a:buNone/>
              <a:defRPr sz="1463" b="1" i="1"/>
            </a:lvl4pPr>
            <a:lvl5pPr marL="1485826" indent="0">
              <a:buNone/>
              <a:defRPr sz="1463" b="1" i="1"/>
            </a:lvl5pPr>
          </a:lstStyle>
          <a:p>
            <a:pPr lvl="0"/>
            <a:r>
              <a:rPr lang="en-US"/>
              <a:t>Click to edit Master text styles</a:t>
            </a:r>
          </a:p>
        </p:txBody>
      </p:sp>
      <p:sp>
        <p:nvSpPr>
          <p:cNvPr id="24" name="Text Placeholder 2">
            <a:extLst>
              <a:ext uri="{FF2B5EF4-FFF2-40B4-BE49-F238E27FC236}">
                <a16:creationId xmlns:a16="http://schemas.microsoft.com/office/drawing/2014/main" id="{B971AAD9-2660-4922-9B41-C45976A31C4F}"/>
              </a:ext>
            </a:extLst>
          </p:cNvPr>
          <p:cNvSpPr>
            <a:spLocks noGrp="1"/>
          </p:cNvSpPr>
          <p:nvPr>
            <p:ph type="body" idx="18" hasCustomPrompt="1"/>
          </p:nvPr>
        </p:nvSpPr>
        <p:spPr>
          <a:xfrm>
            <a:off x="6126390" y="3719431"/>
            <a:ext cx="1597889" cy="365125"/>
          </a:xfrm>
        </p:spPr>
        <p:txBody>
          <a:bodyPr anchor="b" anchorCtr="0">
            <a:normAutofit/>
          </a:bodyPr>
          <a:lstStyle>
            <a:lvl1pPr marL="0" indent="0">
              <a:buNone/>
              <a:defRPr sz="1463" b="1">
                <a:solidFill>
                  <a:schemeClr val="accent3"/>
                </a:solidFill>
                <a:latin typeface="+mj-lt"/>
              </a:defRPr>
            </a:lvl1pPr>
            <a:lvl2pPr marL="371457" indent="0">
              <a:buNone/>
              <a:defRPr sz="1625">
                <a:solidFill>
                  <a:schemeClr val="tx1">
                    <a:tint val="75000"/>
                  </a:schemeClr>
                </a:solidFill>
              </a:defRPr>
            </a:lvl2pPr>
            <a:lvl3pPr marL="742913" indent="0">
              <a:buNone/>
              <a:defRPr sz="1463">
                <a:solidFill>
                  <a:schemeClr val="tx1">
                    <a:tint val="75000"/>
                  </a:schemeClr>
                </a:solidFill>
              </a:defRPr>
            </a:lvl3pPr>
            <a:lvl4pPr marL="1114370" indent="0">
              <a:buNone/>
              <a:defRPr sz="1300">
                <a:solidFill>
                  <a:schemeClr val="tx1">
                    <a:tint val="75000"/>
                  </a:schemeClr>
                </a:solidFill>
              </a:defRPr>
            </a:lvl4pPr>
            <a:lvl5pPr marL="1485826" indent="0">
              <a:buNone/>
              <a:defRPr sz="1300">
                <a:solidFill>
                  <a:schemeClr val="tx1">
                    <a:tint val="75000"/>
                  </a:schemeClr>
                </a:solidFill>
              </a:defRPr>
            </a:lvl5pPr>
            <a:lvl6pPr marL="1857282" indent="0">
              <a:buNone/>
              <a:defRPr sz="1300">
                <a:solidFill>
                  <a:schemeClr val="tx1">
                    <a:tint val="75000"/>
                  </a:schemeClr>
                </a:solidFill>
              </a:defRPr>
            </a:lvl6pPr>
            <a:lvl7pPr marL="2228738" indent="0">
              <a:buNone/>
              <a:defRPr sz="1300">
                <a:solidFill>
                  <a:schemeClr val="tx1">
                    <a:tint val="75000"/>
                  </a:schemeClr>
                </a:solidFill>
              </a:defRPr>
            </a:lvl7pPr>
            <a:lvl8pPr marL="2600195" indent="0">
              <a:buNone/>
              <a:defRPr sz="1300">
                <a:solidFill>
                  <a:schemeClr val="tx1">
                    <a:tint val="75000"/>
                  </a:schemeClr>
                </a:solidFill>
              </a:defRPr>
            </a:lvl8pPr>
            <a:lvl9pPr marL="2971652" indent="0">
              <a:buNone/>
              <a:defRPr sz="1300">
                <a:solidFill>
                  <a:schemeClr val="tx1">
                    <a:tint val="75000"/>
                  </a:schemeClr>
                </a:solidFill>
              </a:defRPr>
            </a:lvl9pPr>
          </a:lstStyle>
          <a:p>
            <a:pPr lvl="0"/>
            <a:r>
              <a:rPr lang="en-US" dirty="0"/>
              <a:t>30%</a:t>
            </a:r>
          </a:p>
        </p:txBody>
      </p:sp>
      <p:sp>
        <p:nvSpPr>
          <p:cNvPr id="30" name="Text Placeholder 26">
            <a:extLst>
              <a:ext uri="{FF2B5EF4-FFF2-40B4-BE49-F238E27FC236}">
                <a16:creationId xmlns:a16="http://schemas.microsoft.com/office/drawing/2014/main" id="{527B617A-AB11-44E9-B2E2-53B7F35CD968}"/>
              </a:ext>
            </a:extLst>
          </p:cNvPr>
          <p:cNvSpPr>
            <a:spLocks noGrp="1"/>
          </p:cNvSpPr>
          <p:nvPr>
            <p:ph type="body" sz="quarter" idx="21" hasCustomPrompt="1"/>
          </p:nvPr>
        </p:nvSpPr>
        <p:spPr>
          <a:xfrm>
            <a:off x="6126391" y="3990714"/>
            <a:ext cx="1597889" cy="365125"/>
          </a:xfrm>
        </p:spPr>
        <p:txBody>
          <a:bodyPr>
            <a:normAutofit/>
          </a:bodyPr>
          <a:lstStyle>
            <a:lvl1pPr marL="0" indent="0">
              <a:spcBef>
                <a:spcPts val="488"/>
              </a:spcBef>
              <a:buClr>
                <a:schemeClr val="accent3"/>
              </a:buClr>
              <a:buNone/>
              <a:defRPr sz="1138" b="1" i="0">
                <a:solidFill>
                  <a:schemeClr val="tx1">
                    <a:lumMod val="65000"/>
                    <a:lumOff val="35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dirty="0"/>
              <a:t>Category Title</a:t>
            </a:r>
          </a:p>
        </p:txBody>
      </p:sp>
      <p:sp>
        <p:nvSpPr>
          <p:cNvPr id="23" name="Text Placeholder 2">
            <a:extLst>
              <a:ext uri="{FF2B5EF4-FFF2-40B4-BE49-F238E27FC236}">
                <a16:creationId xmlns:a16="http://schemas.microsoft.com/office/drawing/2014/main" id="{E9080FED-3BFC-4CCC-8B5A-A2942CA5CF36}"/>
              </a:ext>
            </a:extLst>
          </p:cNvPr>
          <p:cNvSpPr>
            <a:spLocks noGrp="1"/>
          </p:cNvSpPr>
          <p:nvPr>
            <p:ph type="body" idx="22" hasCustomPrompt="1"/>
          </p:nvPr>
        </p:nvSpPr>
        <p:spPr>
          <a:xfrm>
            <a:off x="6126416" y="4451500"/>
            <a:ext cx="1597889" cy="365125"/>
          </a:xfrm>
        </p:spPr>
        <p:txBody>
          <a:bodyPr anchor="b" anchorCtr="0">
            <a:normAutofit/>
          </a:bodyPr>
          <a:lstStyle>
            <a:lvl1pPr marL="0" indent="0">
              <a:buNone/>
              <a:defRPr sz="1463" b="1">
                <a:solidFill>
                  <a:schemeClr val="accent3"/>
                </a:solidFill>
                <a:latin typeface="+mj-lt"/>
              </a:defRPr>
            </a:lvl1pPr>
            <a:lvl2pPr marL="371457" indent="0">
              <a:buNone/>
              <a:defRPr sz="1625">
                <a:solidFill>
                  <a:schemeClr val="tx1">
                    <a:tint val="75000"/>
                  </a:schemeClr>
                </a:solidFill>
              </a:defRPr>
            </a:lvl2pPr>
            <a:lvl3pPr marL="742913" indent="0">
              <a:buNone/>
              <a:defRPr sz="1463">
                <a:solidFill>
                  <a:schemeClr val="tx1">
                    <a:tint val="75000"/>
                  </a:schemeClr>
                </a:solidFill>
              </a:defRPr>
            </a:lvl3pPr>
            <a:lvl4pPr marL="1114370" indent="0">
              <a:buNone/>
              <a:defRPr sz="1300">
                <a:solidFill>
                  <a:schemeClr val="tx1">
                    <a:tint val="75000"/>
                  </a:schemeClr>
                </a:solidFill>
              </a:defRPr>
            </a:lvl4pPr>
            <a:lvl5pPr marL="1485826" indent="0">
              <a:buNone/>
              <a:defRPr sz="1300">
                <a:solidFill>
                  <a:schemeClr val="tx1">
                    <a:tint val="75000"/>
                  </a:schemeClr>
                </a:solidFill>
              </a:defRPr>
            </a:lvl5pPr>
            <a:lvl6pPr marL="1857282" indent="0">
              <a:buNone/>
              <a:defRPr sz="1300">
                <a:solidFill>
                  <a:schemeClr val="tx1">
                    <a:tint val="75000"/>
                  </a:schemeClr>
                </a:solidFill>
              </a:defRPr>
            </a:lvl6pPr>
            <a:lvl7pPr marL="2228738" indent="0">
              <a:buNone/>
              <a:defRPr sz="1300">
                <a:solidFill>
                  <a:schemeClr val="tx1">
                    <a:tint val="75000"/>
                  </a:schemeClr>
                </a:solidFill>
              </a:defRPr>
            </a:lvl7pPr>
            <a:lvl8pPr marL="2600195" indent="0">
              <a:buNone/>
              <a:defRPr sz="1300">
                <a:solidFill>
                  <a:schemeClr val="tx1">
                    <a:tint val="75000"/>
                  </a:schemeClr>
                </a:solidFill>
              </a:defRPr>
            </a:lvl8pPr>
            <a:lvl9pPr marL="2971652" indent="0">
              <a:buNone/>
              <a:defRPr sz="1300">
                <a:solidFill>
                  <a:schemeClr val="tx1">
                    <a:tint val="75000"/>
                  </a:schemeClr>
                </a:solidFill>
              </a:defRPr>
            </a:lvl9pPr>
          </a:lstStyle>
          <a:p>
            <a:pPr lvl="0"/>
            <a:r>
              <a:rPr lang="en-US" dirty="0"/>
              <a:t>10%</a:t>
            </a:r>
          </a:p>
        </p:txBody>
      </p:sp>
      <p:sp>
        <p:nvSpPr>
          <p:cNvPr id="25" name="Text Placeholder 26">
            <a:extLst>
              <a:ext uri="{FF2B5EF4-FFF2-40B4-BE49-F238E27FC236}">
                <a16:creationId xmlns:a16="http://schemas.microsoft.com/office/drawing/2014/main" id="{E7EC8229-D712-4FD1-990B-9212FC211A9B}"/>
              </a:ext>
            </a:extLst>
          </p:cNvPr>
          <p:cNvSpPr>
            <a:spLocks noGrp="1"/>
          </p:cNvSpPr>
          <p:nvPr>
            <p:ph type="body" sz="quarter" idx="23" hasCustomPrompt="1"/>
          </p:nvPr>
        </p:nvSpPr>
        <p:spPr>
          <a:xfrm>
            <a:off x="6126417" y="4722781"/>
            <a:ext cx="1597889" cy="365125"/>
          </a:xfrm>
        </p:spPr>
        <p:txBody>
          <a:bodyPr>
            <a:normAutofit/>
          </a:bodyPr>
          <a:lstStyle>
            <a:lvl1pPr marL="0" indent="0">
              <a:spcBef>
                <a:spcPts val="488"/>
              </a:spcBef>
              <a:buClr>
                <a:schemeClr val="accent3"/>
              </a:buClr>
              <a:buNone/>
              <a:defRPr sz="1138" b="1" i="0">
                <a:solidFill>
                  <a:schemeClr val="tx1">
                    <a:lumMod val="65000"/>
                    <a:lumOff val="35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dirty="0"/>
              <a:t>Category Title</a:t>
            </a:r>
          </a:p>
        </p:txBody>
      </p:sp>
      <p:sp>
        <p:nvSpPr>
          <p:cNvPr id="27" name="Text Placeholder 2">
            <a:extLst>
              <a:ext uri="{FF2B5EF4-FFF2-40B4-BE49-F238E27FC236}">
                <a16:creationId xmlns:a16="http://schemas.microsoft.com/office/drawing/2014/main" id="{27341020-DCB7-4CC5-BE55-AAAF421822ED}"/>
              </a:ext>
            </a:extLst>
          </p:cNvPr>
          <p:cNvSpPr>
            <a:spLocks noGrp="1"/>
          </p:cNvSpPr>
          <p:nvPr>
            <p:ph type="body" idx="24" hasCustomPrompt="1"/>
          </p:nvPr>
        </p:nvSpPr>
        <p:spPr>
          <a:xfrm>
            <a:off x="8065905" y="3719431"/>
            <a:ext cx="1597889" cy="365125"/>
          </a:xfrm>
        </p:spPr>
        <p:txBody>
          <a:bodyPr anchor="b" anchorCtr="0">
            <a:normAutofit/>
          </a:bodyPr>
          <a:lstStyle>
            <a:lvl1pPr marL="0" indent="0">
              <a:buNone/>
              <a:defRPr sz="1463" b="1">
                <a:solidFill>
                  <a:schemeClr val="accent3"/>
                </a:solidFill>
                <a:latin typeface="+mj-lt"/>
              </a:defRPr>
            </a:lvl1pPr>
            <a:lvl2pPr marL="371457" indent="0">
              <a:buNone/>
              <a:defRPr sz="1625">
                <a:solidFill>
                  <a:schemeClr val="tx1">
                    <a:tint val="75000"/>
                  </a:schemeClr>
                </a:solidFill>
              </a:defRPr>
            </a:lvl2pPr>
            <a:lvl3pPr marL="742913" indent="0">
              <a:buNone/>
              <a:defRPr sz="1463">
                <a:solidFill>
                  <a:schemeClr val="tx1">
                    <a:tint val="75000"/>
                  </a:schemeClr>
                </a:solidFill>
              </a:defRPr>
            </a:lvl3pPr>
            <a:lvl4pPr marL="1114370" indent="0">
              <a:buNone/>
              <a:defRPr sz="1300">
                <a:solidFill>
                  <a:schemeClr val="tx1">
                    <a:tint val="75000"/>
                  </a:schemeClr>
                </a:solidFill>
              </a:defRPr>
            </a:lvl4pPr>
            <a:lvl5pPr marL="1485826" indent="0">
              <a:buNone/>
              <a:defRPr sz="1300">
                <a:solidFill>
                  <a:schemeClr val="tx1">
                    <a:tint val="75000"/>
                  </a:schemeClr>
                </a:solidFill>
              </a:defRPr>
            </a:lvl5pPr>
            <a:lvl6pPr marL="1857282" indent="0">
              <a:buNone/>
              <a:defRPr sz="1300">
                <a:solidFill>
                  <a:schemeClr val="tx1">
                    <a:tint val="75000"/>
                  </a:schemeClr>
                </a:solidFill>
              </a:defRPr>
            </a:lvl6pPr>
            <a:lvl7pPr marL="2228738" indent="0">
              <a:buNone/>
              <a:defRPr sz="1300">
                <a:solidFill>
                  <a:schemeClr val="tx1">
                    <a:tint val="75000"/>
                  </a:schemeClr>
                </a:solidFill>
              </a:defRPr>
            </a:lvl7pPr>
            <a:lvl8pPr marL="2600195" indent="0">
              <a:buNone/>
              <a:defRPr sz="1300">
                <a:solidFill>
                  <a:schemeClr val="tx1">
                    <a:tint val="75000"/>
                  </a:schemeClr>
                </a:solidFill>
              </a:defRPr>
            </a:lvl8pPr>
            <a:lvl9pPr marL="2971652" indent="0">
              <a:buNone/>
              <a:defRPr sz="1300">
                <a:solidFill>
                  <a:schemeClr val="tx1">
                    <a:tint val="75000"/>
                  </a:schemeClr>
                </a:solidFill>
              </a:defRPr>
            </a:lvl9pPr>
          </a:lstStyle>
          <a:p>
            <a:pPr lvl="0"/>
            <a:r>
              <a:rPr lang="en-US" dirty="0"/>
              <a:t>25%</a:t>
            </a:r>
          </a:p>
        </p:txBody>
      </p:sp>
      <p:sp>
        <p:nvSpPr>
          <p:cNvPr id="29" name="Text Placeholder 26">
            <a:extLst>
              <a:ext uri="{FF2B5EF4-FFF2-40B4-BE49-F238E27FC236}">
                <a16:creationId xmlns:a16="http://schemas.microsoft.com/office/drawing/2014/main" id="{B1896019-AE20-47E2-AA66-ED9D16B2DAF7}"/>
              </a:ext>
            </a:extLst>
          </p:cNvPr>
          <p:cNvSpPr>
            <a:spLocks noGrp="1"/>
          </p:cNvSpPr>
          <p:nvPr>
            <p:ph type="body" sz="quarter" idx="25" hasCustomPrompt="1"/>
          </p:nvPr>
        </p:nvSpPr>
        <p:spPr>
          <a:xfrm>
            <a:off x="8065905" y="3990714"/>
            <a:ext cx="1597889" cy="365125"/>
          </a:xfrm>
        </p:spPr>
        <p:txBody>
          <a:bodyPr>
            <a:normAutofit/>
          </a:bodyPr>
          <a:lstStyle>
            <a:lvl1pPr marL="0" indent="0">
              <a:spcBef>
                <a:spcPts val="488"/>
              </a:spcBef>
              <a:buClr>
                <a:schemeClr val="accent3"/>
              </a:buClr>
              <a:buNone/>
              <a:defRPr sz="1138" b="1" i="0">
                <a:solidFill>
                  <a:schemeClr val="tx1">
                    <a:lumMod val="65000"/>
                    <a:lumOff val="35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dirty="0"/>
              <a:t>Category Title</a:t>
            </a:r>
          </a:p>
        </p:txBody>
      </p:sp>
      <p:sp>
        <p:nvSpPr>
          <p:cNvPr id="32" name="Text Placeholder 2">
            <a:extLst>
              <a:ext uri="{FF2B5EF4-FFF2-40B4-BE49-F238E27FC236}">
                <a16:creationId xmlns:a16="http://schemas.microsoft.com/office/drawing/2014/main" id="{212C49D2-92E0-4567-8BD4-9B8FC0536701}"/>
              </a:ext>
            </a:extLst>
          </p:cNvPr>
          <p:cNvSpPr>
            <a:spLocks noGrp="1"/>
          </p:cNvSpPr>
          <p:nvPr>
            <p:ph type="body" idx="26" hasCustomPrompt="1"/>
          </p:nvPr>
        </p:nvSpPr>
        <p:spPr>
          <a:xfrm>
            <a:off x="8065929" y="4451500"/>
            <a:ext cx="1597889" cy="365125"/>
          </a:xfrm>
        </p:spPr>
        <p:txBody>
          <a:bodyPr anchor="b" anchorCtr="0">
            <a:normAutofit/>
          </a:bodyPr>
          <a:lstStyle>
            <a:lvl1pPr marL="0" indent="0">
              <a:buNone/>
              <a:defRPr sz="1463" b="1">
                <a:solidFill>
                  <a:schemeClr val="accent3"/>
                </a:solidFill>
                <a:latin typeface="+mj-lt"/>
              </a:defRPr>
            </a:lvl1pPr>
            <a:lvl2pPr marL="371457" indent="0">
              <a:buNone/>
              <a:defRPr sz="1625">
                <a:solidFill>
                  <a:schemeClr val="tx1">
                    <a:tint val="75000"/>
                  </a:schemeClr>
                </a:solidFill>
              </a:defRPr>
            </a:lvl2pPr>
            <a:lvl3pPr marL="742913" indent="0">
              <a:buNone/>
              <a:defRPr sz="1463">
                <a:solidFill>
                  <a:schemeClr val="tx1">
                    <a:tint val="75000"/>
                  </a:schemeClr>
                </a:solidFill>
              </a:defRPr>
            </a:lvl3pPr>
            <a:lvl4pPr marL="1114370" indent="0">
              <a:buNone/>
              <a:defRPr sz="1300">
                <a:solidFill>
                  <a:schemeClr val="tx1">
                    <a:tint val="75000"/>
                  </a:schemeClr>
                </a:solidFill>
              </a:defRPr>
            </a:lvl4pPr>
            <a:lvl5pPr marL="1485826" indent="0">
              <a:buNone/>
              <a:defRPr sz="1300">
                <a:solidFill>
                  <a:schemeClr val="tx1">
                    <a:tint val="75000"/>
                  </a:schemeClr>
                </a:solidFill>
              </a:defRPr>
            </a:lvl5pPr>
            <a:lvl6pPr marL="1857282" indent="0">
              <a:buNone/>
              <a:defRPr sz="1300">
                <a:solidFill>
                  <a:schemeClr val="tx1">
                    <a:tint val="75000"/>
                  </a:schemeClr>
                </a:solidFill>
              </a:defRPr>
            </a:lvl6pPr>
            <a:lvl7pPr marL="2228738" indent="0">
              <a:buNone/>
              <a:defRPr sz="1300">
                <a:solidFill>
                  <a:schemeClr val="tx1">
                    <a:tint val="75000"/>
                  </a:schemeClr>
                </a:solidFill>
              </a:defRPr>
            </a:lvl7pPr>
            <a:lvl8pPr marL="2600195" indent="0">
              <a:buNone/>
              <a:defRPr sz="1300">
                <a:solidFill>
                  <a:schemeClr val="tx1">
                    <a:tint val="75000"/>
                  </a:schemeClr>
                </a:solidFill>
              </a:defRPr>
            </a:lvl8pPr>
            <a:lvl9pPr marL="2971652" indent="0">
              <a:buNone/>
              <a:defRPr sz="1300">
                <a:solidFill>
                  <a:schemeClr val="tx1">
                    <a:tint val="75000"/>
                  </a:schemeClr>
                </a:solidFill>
              </a:defRPr>
            </a:lvl9pPr>
          </a:lstStyle>
          <a:p>
            <a:pPr lvl="0"/>
            <a:r>
              <a:rPr lang="en-US" dirty="0"/>
              <a:t>10%</a:t>
            </a:r>
          </a:p>
        </p:txBody>
      </p:sp>
      <p:sp>
        <p:nvSpPr>
          <p:cNvPr id="33" name="Text Placeholder 26">
            <a:extLst>
              <a:ext uri="{FF2B5EF4-FFF2-40B4-BE49-F238E27FC236}">
                <a16:creationId xmlns:a16="http://schemas.microsoft.com/office/drawing/2014/main" id="{6B5DA211-72E1-4B00-AA61-980CE5A34565}"/>
              </a:ext>
            </a:extLst>
          </p:cNvPr>
          <p:cNvSpPr>
            <a:spLocks noGrp="1"/>
          </p:cNvSpPr>
          <p:nvPr>
            <p:ph type="body" sz="quarter" idx="27" hasCustomPrompt="1"/>
          </p:nvPr>
        </p:nvSpPr>
        <p:spPr>
          <a:xfrm>
            <a:off x="8065931" y="4722781"/>
            <a:ext cx="1597889" cy="365125"/>
          </a:xfrm>
        </p:spPr>
        <p:txBody>
          <a:bodyPr>
            <a:normAutofit/>
          </a:bodyPr>
          <a:lstStyle>
            <a:lvl1pPr marL="0" indent="0">
              <a:spcBef>
                <a:spcPts val="488"/>
              </a:spcBef>
              <a:buClr>
                <a:schemeClr val="accent3"/>
              </a:buClr>
              <a:buNone/>
              <a:defRPr sz="1138" b="1" i="0">
                <a:solidFill>
                  <a:schemeClr val="tx1">
                    <a:lumMod val="65000"/>
                    <a:lumOff val="35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dirty="0"/>
              <a:t>Category Title</a:t>
            </a:r>
          </a:p>
        </p:txBody>
      </p:sp>
      <p:sp>
        <p:nvSpPr>
          <p:cNvPr id="35" name="Text Placeholder 2">
            <a:extLst>
              <a:ext uri="{FF2B5EF4-FFF2-40B4-BE49-F238E27FC236}">
                <a16:creationId xmlns:a16="http://schemas.microsoft.com/office/drawing/2014/main" id="{A7CF7C63-619A-46EE-AF36-FCA26441A064}"/>
              </a:ext>
            </a:extLst>
          </p:cNvPr>
          <p:cNvSpPr>
            <a:spLocks noGrp="1"/>
          </p:cNvSpPr>
          <p:nvPr>
            <p:ph type="body" idx="28" hasCustomPrompt="1"/>
          </p:nvPr>
        </p:nvSpPr>
        <p:spPr>
          <a:xfrm>
            <a:off x="10005419" y="3719431"/>
            <a:ext cx="1597889" cy="365125"/>
          </a:xfrm>
        </p:spPr>
        <p:txBody>
          <a:bodyPr anchor="b" anchorCtr="0">
            <a:normAutofit/>
          </a:bodyPr>
          <a:lstStyle>
            <a:lvl1pPr marL="0" indent="0">
              <a:buNone/>
              <a:defRPr sz="1463" b="1">
                <a:solidFill>
                  <a:schemeClr val="accent3"/>
                </a:solidFill>
                <a:latin typeface="+mj-lt"/>
              </a:defRPr>
            </a:lvl1pPr>
            <a:lvl2pPr marL="371457" indent="0">
              <a:buNone/>
              <a:defRPr sz="1625">
                <a:solidFill>
                  <a:schemeClr val="tx1">
                    <a:tint val="75000"/>
                  </a:schemeClr>
                </a:solidFill>
              </a:defRPr>
            </a:lvl2pPr>
            <a:lvl3pPr marL="742913" indent="0">
              <a:buNone/>
              <a:defRPr sz="1463">
                <a:solidFill>
                  <a:schemeClr val="tx1">
                    <a:tint val="75000"/>
                  </a:schemeClr>
                </a:solidFill>
              </a:defRPr>
            </a:lvl3pPr>
            <a:lvl4pPr marL="1114370" indent="0">
              <a:buNone/>
              <a:defRPr sz="1300">
                <a:solidFill>
                  <a:schemeClr val="tx1">
                    <a:tint val="75000"/>
                  </a:schemeClr>
                </a:solidFill>
              </a:defRPr>
            </a:lvl4pPr>
            <a:lvl5pPr marL="1485826" indent="0">
              <a:buNone/>
              <a:defRPr sz="1300">
                <a:solidFill>
                  <a:schemeClr val="tx1">
                    <a:tint val="75000"/>
                  </a:schemeClr>
                </a:solidFill>
              </a:defRPr>
            </a:lvl5pPr>
            <a:lvl6pPr marL="1857282" indent="0">
              <a:buNone/>
              <a:defRPr sz="1300">
                <a:solidFill>
                  <a:schemeClr val="tx1">
                    <a:tint val="75000"/>
                  </a:schemeClr>
                </a:solidFill>
              </a:defRPr>
            </a:lvl6pPr>
            <a:lvl7pPr marL="2228738" indent="0">
              <a:buNone/>
              <a:defRPr sz="1300">
                <a:solidFill>
                  <a:schemeClr val="tx1">
                    <a:tint val="75000"/>
                  </a:schemeClr>
                </a:solidFill>
              </a:defRPr>
            </a:lvl7pPr>
            <a:lvl8pPr marL="2600195" indent="0">
              <a:buNone/>
              <a:defRPr sz="1300">
                <a:solidFill>
                  <a:schemeClr val="tx1">
                    <a:tint val="75000"/>
                  </a:schemeClr>
                </a:solidFill>
              </a:defRPr>
            </a:lvl8pPr>
            <a:lvl9pPr marL="2971652" indent="0">
              <a:buNone/>
              <a:defRPr sz="1300">
                <a:solidFill>
                  <a:schemeClr val="tx1">
                    <a:tint val="75000"/>
                  </a:schemeClr>
                </a:solidFill>
              </a:defRPr>
            </a:lvl9pPr>
          </a:lstStyle>
          <a:p>
            <a:pPr lvl="0"/>
            <a:r>
              <a:rPr lang="en-US" dirty="0"/>
              <a:t>20%</a:t>
            </a:r>
          </a:p>
        </p:txBody>
      </p:sp>
      <p:sp>
        <p:nvSpPr>
          <p:cNvPr id="36" name="Text Placeholder 26">
            <a:extLst>
              <a:ext uri="{FF2B5EF4-FFF2-40B4-BE49-F238E27FC236}">
                <a16:creationId xmlns:a16="http://schemas.microsoft.com/office/drawing/2014/main" id="{92E0EA61-C10D-4760-B03F-F27BCF1FC24C}"/>
              </a:ext>
            </a:extLst>
          </p:cNvPr>
          <p:cNvSpPr>
            <a:spLocks noGrp="1"/>
          </p:cNvSpPr>
          <p:nvPr>
            <p:ph type="body" sz="quarter" idx="29" hasCustomPrompt="1"/>
          </p:nvPr>
        </p:nvSpPr>
        <p:spPr>
          <a:xfrm>
            <a:off x="10005419" y="3990714"/>
            <a:ext cx="1597889" cy="365125"/>
          </a:xfrm>
        </p:spPr>
        <p:txBody>
          <a:bodyPr>
            <a:normAutofit/>
          </a:bodyPr>
          <a:lstStyle>
            <a:lvl1pPr marL="0" indent="0">
              <a:spcBef>
                <a:spcPts val="488"/>
              </a:spcBef>
              <a:buClr>
                <a:schemeClr val="accent3"/>
              </a:buClr>
              <a:buNone/>
              <a:defRPr sz="1138" b="1" i="0">
                <a:solidFill>
                  <a:schemeClr val="tx1">
                    <a:lumMod val="65000"/>
                    <a:lumOff val="35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dirty="0"/>
              <a:t>Category Title</a:t>
            </a:r>
          </a:p>
        </p:txBody>
      </p:sp>
      <p:sp>
        <p:nvSpPr>
          <p:cNvPr id="38" name="Text Placeholder 2">
            <a:extLst>
              <a:ext uri="{FF2B5EF4-FFF2-40B4-BE49-F238E27FC236}">
                <a16:creationId xmlns:a16="http://schemas.microsoft.com/office/drawing/2014/main" id="{1A3A14FA-D9E9-4000-B30C-14CADBFE48F6}"/>
              </a:ext>
            </a:extLst>
          </p:cNvPr>
          <p:cNvSpPr>
            <a:spLocks noGrp="1"/>
          </p:cNvSpPr>
          <p:nvPr>
            <p:ph type="body" idx="30" hasCustomPrompt="1"/>
          </p:nvPr>
        </p:nvSpPr>
        <p:spPr>
          <a:xfrm>
            <a:off x="10005443" y="4451500"/>
            <a:ext cx="1597889" cy="365125"/>
          </a:xfrm>
        </p:spPr>
        <p:txBody>
          <a:bodyPr anchor="b" anchorCtr="0">
            <a:normAutofit/>
          </a:bodyPr>
          <a:lstStyle>
            <a:lvl1pPr marL="0" indent="0">
              <a:buNone/>
              <a:defRPr sz="1463" b="1">
                <a:solidFill>
                  <a:schemeClr val="accent3"/>
                </a:solidFill>
                <a:latin typeface="+mj-lt"/>
              </a:defRPr>
            </a:lvl1pPr>
            <a:lvl2pPr marL="371457" indent="0">
              <a:buNone/>
              <a:defRPr sz="1625">
                <a:solidFill>
                  <a:schemeClr val="tx1">
                    <a:tint val="75000"/>
                  </a:schemeClr>
                </a:solidFill>
              </a:defRPr>
            </a:lvl2pPr>
            <a:lvl3pPr marL="742913" indent="0">
              <a:buNone/>
              <a:defRPr sz="1463">
                <a:solidFill>
                  <a:schemeClr val="tx1">
                    <a:tint val="75000"/>
                  </a:schemeClr>
                </a:solidFill>
              </a:defRPr>
            </a:lvl3pPr>
            <a:lvl4pPr marL="1114370" indent="0">
              <a:buNone/>
              <a:defRPr sz="1300">
                <a:solidFill>
                  <a:schemeClr val="tx1">
                    <a:tint val="75000"/>
                  </a:schemeClr>
                </a:solidFill>
              </a:defRPr>
            </a:lvl4pPr>
            <a:lvl5pPr marL="1485826" indent="0">
              <a:buNone/>
              <a:defRPr sz="1300">
                <a:solidFill>
                  <a:schemeClr val="tx1">
                    <a:tint val="75000"/>
                  </a:schemeClr>
                </a:solidFill>
              </a:defRPr>
            </a:lvl5pPr>
            <a:lvl6pPr marL="1857282" indent="0">
              <a:buNone/>
              <a:defRPr sz="1300">
                <a:solidFill>
                  <a:schemeClr val="tx1">
                    <a:tint val="75000"/>
                  </a:schemeClr>
                </a:solidFill>
              </a:defRPr>
            </a:lvl6pPr>
            <a:lvl7pPr marL="2228738" indent="0">
              <a:buNone/>
              <a:defRPr sz="1300">
                <a:solidFill>
                  <a:schemeClr val="tx1">
                    <a:tint val="75000"/>
                  </a:schemeClr>
                </a:solidFill>
              </a:defRPr>
            </a:lvl7pPr>
            <a:lvl8pPr marL="2600195" indent="0">
              <a:buNone/>
              <a:defRPr sz="1300">
                <a:solidFill>
                  <a:schemeClr val="tx1">
                    <a:tint val="75000"/>
                  </a:schemeClr>
                </a:solidFill>
              </a:defRPr>
            </a:lvl8pPr>
            <a:lvl9pPr marL="2971652" indent="0">
              <a:buNone/>
              <a:defRPr sz="1300">
                <a:solidFill>
                  <a:schemeClr val="tx1">
                    <a:tint val="75000"/>
                  </a:schemeClr>
                </a:solidFill>
              </a:defRPr>
            </a:lvl9pPr>
          </a:lstStyle>
          <a:p>
            <a:pPr lvl="0"/>
            <a:r>
              <a:rPr lang="en-US" dirty="0"/>
              <a:t>5%</a:t>
            </a:r>
          </a:p>
        </p:txBody>
      </p:sp>
      <p:sp>
        <p:nvSpPr>
          <p:cNvPr id="39" name="Text Placeholder 26">
            <a:extLst>
              <a:ext uri="{FF2B5EF4-FFF2-40B4-BE49-F238E27FC236}">
                <a16:creationId xmlns:a16="http://schemas.microsoft.com/office/drawing/2014/main" id="{0FBCB607-92E0-4206-871B-10CAEB3377B3}"/>
              </a:ext>
            </a:extLst>
          </p:cNvPr>
          <p:cNvSpPr>
            <a:spLocks noGrp="1"/>
          </p:cNvSpPr>
          <p:nvPr>
            <p:ph type="body" sz="quarter" idx="31" hasCustomPrompt="1"/>
          </p:nvPr>
        </p:nvSpPr>
        <p:spPr>
          <a:xfrm>
            <a:off x="10005446" y="4722781"/>
            <a:ext cx="1597889" cy="365125"/>
          </a:xfrm>
        </p:spPr>
        <p:txBody>
          <a:bodyPr>
            <a:normAutofit/>
          </a:bodyPr>
          <a:lstStyle>
            <a:lvl1pPr marL="0" indent="0">
              <a:spcBef>
                <a:spcPts val="488"/>
              </a:spcBef>
              <a:buClr>
                <a:schemeClr val="accent3"/>
              </a:buClr>
              <a:buNone/>
              <a:defRPr sz="1138" b="1" i="0">
                <a:solidFill>
                  <a:schemeClr val="tx1">
                    <a:lumMod val="65000"/>
                    <a:lumOff val="35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dirty="0"/>
              <a:t>Category Title</a:t>
            </a:r>
          </a:p>
        </p:txBody>
      </p:sp>
      <p:sp>
        <p:nvSpPr>
          <p:cNvPr id="19" name="Chart Placeholder 18">
            <a:extLst>
              <a:ext uri="{FF2B5EF4-FFF2-40B4-BE49-F238E27FC236}">
                <a16:creationId xmlns:a16="http://schemas.microsoft.com/office/drawing/2014/main" id="{08CD548A-F4DA-41C7-BC55-620C696D5A6A}"/>
              </a:ext>
            </a:extLst>
          </p:cNvPr>
          <p:cNvSpPr>
            <a:spLocks noGrp="1"/>
          </p:cNvSpPr>
          <p:nvPr>
            <p:ph type="chart" sz="quarter" idx="32"/>
          </p:nvPr>
        </p:nvSpPr>
        <p:spPr>
          <a:xfrm>
            <a:off x="800634" y="1149843"/>
            <a:ext cx="4395259" cy="4365625"/>
          </a:xfrm>
        </p:spPr>
        <p:txBody>
          <a:bodyPr anchor="ctr" anchorCtr="0">
            <a:normAutofit/>
          </a:bodyPr>
          <a:lstStyle>
            <a:lvl1pPr marL="0" indent="0" algn="ctr">
              <a:buNone/>
              <a:defRPr sz="1300">
                <a:solidFill>
                  <a:schemeClr val="tx1">
                    <a:lumMod val="50000"/>
                    <a:lumOff val="50000"/>
                  </a:schemeClr>
                </a:solidFill>
              </a:defRPr>
            </a:lvl1pPr>
          </a:lstStyle>
          <a:p>
            <a:r>
              <a:rPr lang="en-US"/>
              <a:t>Click icon to add chart</a:t>
            </a:r>
            <a:endParaRPr lang="ru-RU" dirty="0"/>
          </a:p>
        </p:txBody>
      </p:sp>
      <p:sp>
        <p:nvSpPr>
          <p:cNvPr id="3" name="Graphic 50">
            <a:extLst>
              <a:ext uri="{FF2B5EF4-FFF2-40B4-BE49-F238E27FC236}">
                <a16:creationId xmlns:a16="http://schemas.microsoft.com/office/drawing/2014/main" id="{33AA43FA-C2DC-406C-BFE6-A2A804112236}"/>
              </a:ext>
            </a:extLst>
          </p:cNvPr>
          <p:cNvSpPr/>
          <p:nvPr/>
        </p:nvSpPr>
        <p:spPr>
          <a:xfrm>
            <a:off x="5731822" y="2267887"/>
            <a:ext cx="3016875" cy="165305"/>
          </a:xfrm>
          <a:custGeom>
            <a:avLst/>
            <a:gdLst>
              <a:gd name="connsiteX0" fmla="*/ 2957222 w 3016875"/>
              <a:gd name="connsiteY0" fmla="*/ 159503 h 165304"/>
              <a:gd name="connsiteX1" fmla="*/ 71329 w 3016875"/>
              <a:gd name="connsiteY1" fmla="*/ 159503 h 165304"/>
              <a:gd name="connsiteX2" fmla="*/ 9059 w 3016875"/>
              <a:gd name="connsiteY2" fmla="*/ 84480 h 165304"/>
              <a:gd name="connsiteX3" fmla="*/ 9059 w 3016875"/>
              <a:gd name="connsiteY3" fmla="*/ 84480 h 165304"/>
              <a:gd name="connsiteX4" fmla="*/ 71329 w 3016875"/>
              <a:gd name="connsiteY4" fmla="*/ 10729 h 165304"/>
              <a:gd name="connsiteX5" fmla="*/ 2956149 w 3016875"/>
              <a:gd name="connsiteY5" fmla="*/ 10729 h 165304"/>
              <a:gd name="connsiteX6" fmla="*/ 3018419 w 3016875"/>
              <a:gd name="connsiteY6" fmla="*/ 84480 h 165304"/>
              <a:gd name="connsiteX7" fmla="*/ 3018419 w 3016875"/>
              <a:gd name="connsiteY7" fmla="*/ 84480 h 165304"/>
              <a:gd name="connsiteX8" fmla="*/ 2957222 w 3016875"/>
              <a:gd name="connsiteY8" fmla="*/ 159503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16875" h="165304">
                <a:moveTo>
                  <a:pt x="2957222" y="159503"/>
                </a:moveTo>
                <a:lnTo>
                  <a:pt x="71329" y="159503"/>
                </a:lnTo>
                <a:cubicBezTo>
                  <a:pt x="36973" y="159503"/>
                  <a:pt x="9059" y="125171"/>
                  <a:pt x="9059" y="84480"/>
                </a:cubicBezTo>
                <a:lnTo>
                  <a:pt x="9059" y="84480"/>
                </a:lnTo>
                <a:cubicBezTo>
                  <a:pt x="9059" y="43790"/>
                  <a:pt x="36973" y="10729"/>
                  <a:pt x="71329" y="10729"/>
                </a:cubicBezTo>
                <a:lnTo>
                  <a:pt x="2956149" y="10729"/>
                </a:lnTo>
                <a:cubicBezTo>
                  <a:pt x="2990505" y="10729"/>
                  <a:pt x="3018419" y="43790"/>
                  <a:pt x="3018419" y="84480"/>
                </a:cubicBezTo>
                <a:lnTo>
                  <a:pt x="3018419" y="84480"/>
                </a:lnTo>
                <a:cubicBezTo>
                  <a:pt x="3019492" y="125171"/>
                  <a:pt x="2991578" y="159503"/>
                  <a:pt x="2957222" y="159503"/>
                </a:cubicBezTo>
                <a:close/>
              </a:path>
            </a:pathLst>
          </a:custGeom>
          <a:gradFill>
            <a:gsLst>
              <a:gs pos="0">
                <a:schemeClr val="accent1"/>
              </a:gs>
              <a:gs pos="100000">
                <a:schemeClr val="accent3"/>
              </a:gs>
            </a:gsLst>
            <a:lin ang="0" scaled="1"/>
          </a:gradFill>
          <a:ln w="10716" cap="flat">
            <a:noFill/>
            <a:prstDash val="solid"/>
            <a:miter/>
          </a:ln>
        </p:spPr>
        <p:txBody>
          <a:bodyPr rtlCol="0" anchor="ctr"/>
          <a:lstStyle/>
          <a:p>
            <a:endParaRPr lang="ru-RU" sz="1463" dirty="0"/>
          </a:p>
        </p:txBody>
      </p:sp>
      <p:pic>
        <p:nvPicPr>
          <p:cNvPr id="8" name="Picture 7">
            <a:extLst>
              <a:ext uri="{FF2B5EF4-FFF2-40B4-BE49-F238E27FC236}">
                <a16:creationId xmlns:a16="http://schemas.microsoft.com/office/drawing/2014/main" id="{C2D449A3-4824-15B0-DC0E-BB56C880C429}"/>
              </a:ext>
            </a:extLst>
          </p:cNvPr>
          <p:cNvPicPr>
            <a:picLocks noChangeAspect="1"/>
          </p:cNvPicPr>
          <p:nvPr userDrawn="1"/>
        </p:nvPicPr>
        <p:blipFill>
          <a:blip r:embed="rId2"/>
          <a:stretch>
            <a:fillRect/>
          </a:stretch>
        </p:blipFill>
        <p:spPr>
          <a:xfrm>
            <a:off x="781990" y="134003"/>
            <a:ext cx="1219371" cy="733527"/>
          </a:xfrm>
          <a:prstGeom prst="rect">
            <a:avLst/>
          </a:prstGeom>
        </p:spPr>
      </p:pic>
      <p:pic>
        <p:nvPicPr>
          <p:cNvPr id="26" name="Picture 25">
            <a:extLst>
              <a:ext uri="{FF2B5EF4-FFF2-40B4-BE49-F238E27FC236}">
                <a16:creationId xmlns:a16="http://schemas.microsoft.com/office/drawing/2014/main" id="{20CC15CB-A229-4943-B078-0ADE5FB7D070}"/>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78121323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Table Slide">
    <p:spTree>
      <p:nvGrpSpPr>
        <p:cNvPr id="1" name=""/>
        <p:cNvGrpSpPr/>
        <p:nvPr/>
      </p:nvGrpSpPr>
      <p:grpSpPr>
        <a:xfrm>
          <a:off x="0" y="0"/>
          <a:ext cx="0" cy="0"/>
          <a:chOff x="0" y="0"/>
          <a:chExt cx="0" cy="0"/>
        </a:xfrm>
      </p:grpSpPr>
      <p:sp>
        <p:nvSpPr>
          <p:cNvPr id="52" name="Oval 51">
            <a:extLst>
              <a:ext uri="{FF2B5EF4-FFF2-40B4-BE49-F238E27FC236}">
                <a16:creationId xmlns:a16="http://schemas.microsoft.com/office/drawing/2014/main" id="{F21AF1E2-466C-487E-86AF-CA6FFFCA2720}"/>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63" dirty="0"/>
          </a:p>
        </p:txBody>
      </p:sp>
      <p:sp>
        <p:nvSpPr>
          <p:cNvPr id="53" name="Graphic 12">
            <a:extLst>
              <a:ext uri="{FF2B5EF4-FFF2-40B4-BE49-F238E27FC236}">
                <a16:creationId xmlns:a16="http://schemas.microsoft.com/office/drawing/2014/main" id="{531F1BC1-79BD-45BA-B27E-7A2C62A65EC9}"/>
              </a:ext>
            </a:extLst>
          </p:cNvPr>
          <p:cNvSpPr/>
          <p:nvPr userDrawn="1"/>
        </p:nvSpPr>
        <p:spPr>
          <a:xfrm>
            <a:off x="11334292" y="5787819"/>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463" dirty="0"/>
          </a:p>
        </p:txBody>
      </p:sp>
      <p:sp>
        <p:nvSpPr>
          <p:cNvPr id="2" name="Title 1">
            <a:extLst>
              <a:ext uri="{FF2B5EF4-FFF2-40B4-BE49-F238E27FC236}">
                <a16:creationId xmlns:a16="http://schemas.microsoft.com/office/drawing/2014/main" id="{81053F33-9837-4E9F-8D29-24A800D841E9}"/>
              </a:ext>
            </a:extLst>
          </p:cNvPr>
          <p:cNvSpPr>
            <a:spLocks noGrp="1"/>
          </p:cNvSpPr>
          <p:nvPr>
            <p:ph type="title" hasCustomPrompt="1"/>
          </p:nvPr>
        </p:nvSpPr>
        <p:spPr>
          <a:xfrm>
            <a:off x="811747" y="2134683"/>
            <a:ext cx="3403308" cy="676275"/>
          </a:xfrm>
        </p:spPr>
        <p:txBody>
          <a:bodyPr anchor="b">
            <a:normAutofit/>
          </a:bodyPr>
          <a:lstStyle>
            <a:lvl1pPr algn="l">
              <a:defRPr sz="3250"/>
            </a:lvl1pPr>
          </a:lstStyle>
          <a:p>
            <a:r>
              <a:rPr lang="en-US" dirty="0"/>
              <a:t>TABLE SLIDE</a:t>
            </a:r>
            <a:endParaRPr lang="ru-RU"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endParaRPr lang="ru-RU" dirty="0"/>
          </a:p>
        </p:txBody>
      </p:sp>
      <p:sp>
        <p:nvSpPr>
          <p:cNvPr id="5" name="Footer Placeholder 4">
            <a:extLst>
              <a:ext uri="{FF2B5EF4-FFF2-40B4-BE49-F238E27FC236}">
                <a16:creationId xmlns:a16="http://schemas.microsoft.com/office/drawing/2014/main" id="{79230F82-FE68-4450-98DF-5D29369AEE76}"/>
              </a:ext>
            </a:extLst>
          </p:cNvPr>
          <p:cNvSpPr>
            <a:spLocks noGrp="1"/>
          </p:cNvSpPr>
          <p:nvPr>
            <p:ph type="ftr" sz="quarter" idx="11"/>
          </p:nvPr>
        </p:nvSpPr>
        <p:spPr>
          <a:xfrm>
            <a:off x="812291" y="5797777"/>
            <a:ext cx="4114800" cy="365125"/>
          </a:xfrm>
          <a:prstGeom prst="rect">
            <a:avLst/>
          </a:prstGeom>
        </p:spPr>
        <p:txBody>
          <a:bodyPr/>
          <a:lstStyle/>
          <a:p>
            <a:r>
              <a:rPr lang="en-US"/>
              <a:t>CONFIDENTIAL - PEFINDO MANAGEMENT MEETING ONLY</a:t>
            </a:r>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17" name="Text Placeholder 26">
            <a:extLst>
              <a:ext uri="{FF2B5EF4-FFF2-40B4-BE49-F238E27FC236}">
                <a16:creationId xmlns:a16="http://schemas.microsoft.com/office/drawing/2014/main" id="{C990C5BD-BC2C-4822-AA4E-446B77052F23}"/>
              </a:ext>
            </a:extLst>
          </p:cNvPr>
          <p:cNvSpPr>
            <a:spLocks noGrp="1"/>
          </p:cNvSpPr>
          <p:nvPr>
            <p:ph type="body" sz="quarter" idx="16"/>
          </p:nvPr>
        </p:nvSpPr>
        <p:spPr>
          <a:xfrm>
            <a:off x="809406" y="3252275"/>
            <a:ext cx="3396171" cy="1846732"/>
          </a:xfrm>
        </p:spPr>
        <p:txBody>
          <a:bodyPr>
            <a:noAutofit/>
          </a:bodyPr>
          <a:lstStyle>
            <a:lvl1pPr marL="0" indent="0" algn="l">
              <a:buNone/>
              <a:defRPr sz="1463" b="1" i="0"/>
            </a:lvl1pPr>
            <a:lvl2pPr marL="371457" indent="0">
              <a:buNone/>
              <a:defRPr sz="1463" b="1" i="1"/>
            </a:lvl2pPr>
            <a:lvl3pPr marL="742913" indent="0">
              <a:buNone/>
              <a:defRPr sz="1463" b="1" i="1"/>
            </a:lvl3pPr>
            <a:lvl4pPr marL="1114370" indent="0">
              <a:buNone/>
              <a:defRPr sz="1463" b="1" i="1"/>
            </a:lvl4pPr>
            <a:lvl5pPr marL="1485826" indent="0">
              <a:buNone/>
              <a:defRPr sz="1463" b="1" i="1"/>
            </a:lvl5pPr>
          </a:lstStyle>
          <a:p>
            <a:pPr lvl="0"/>
            <a:r>
              <a:rPr lang="en-US"/>
              <a:t>Click to edit Master text styles</a:t>
            </a:r>
          </a:p>
        </p:txBody>
      </p:sp>
      <p:sp>
        <p:nvSpPr>
          <p:cNvPr id="18" name="Table Placeholder 17">
            <a:extLst>
              <a:ext uri="{FF2B5EF4-FFF2-40B4-BE49-F238E27FC236}">
                <a16:creationId xmlns:a16="http://schemas.microsoft.com/office/drawing/2014/main" id="{3AF64257-E00C-4FE5-925B-A78911D1D2B9}"/>
              </a:ext>
            </a:extLst>
          </p:cNvPr>
          <p:cNvSpPr>
            <a:spLocks noGrp="1"/>
          </p:cNvSpPr>
          <p:nvPr>
            <p:ph type="tbl" sz="quarter" idx="17"/>
          </p:nvPr>
        </p:nvSpPr>
        <p:spPr>
          <a:xfrm>
            <a:off x="4724402" y="1493222"/>
            <a:ext cx="6561138" cy="3847135"/>
          </a:xfrm>
        </p:spPr>
        <p:txBody>
          <a:bodyPr anchor="ctr" anchorCtr="0">
            <a:normAutofit/>
          </a:bodyPr>
          <a:lstStyle>
            <a:lvl1pPr marL="0" indent="0" algn="ctr">
              <a:buNone/>
              <a:defRPr sz="1300">
                <a:solidFill>
                  <a:schemeClr val="tx1">
                    <a:lumMod val="50000"/>
                    <a:lumOff val="50000"/>
                  </a:schemeClr>
                </a:solidFill>
              </a:defRPr>
            </a:lvl1pPr>
          </a:lstStyle>
          <a:p>
            <a:r>
              <a:rPr lang="en-US"/>
              <a:t>Click icon to add table</a:t>
            </a:r>
            <a:endParaRPr lang="ru-RU" dirty="0"/>
          </a:p>
        </p:txBody>
      </p:sp>
      <p:sp>
        <p:nvSpPr>
          <p:cNvPr id="3" name="Graphic 54">
            <a:extLst>
              <a:ext uri="{FF2B5EF4-FFF2-40B4-BE49-F238E27FC236}">
                <a16:creationId xmlns:a16="http://schemas.microsoft.com/office/drawing/2014/main" id="{A1820133-6B1B-4297-8A79-2E89B2C7199B}"/>
              </a:ext>
            </a:extLst>
          </p:cNvPr>
          <p:cNvSpPr/>
          <p:nvPr/>
        </p:nvSpPr>
        <p:spPr>
          <a:xfrm>
            <a:off x="895663" y="2912169"/>
            <a:ext cx="2781900" cy="165305"/>
          </a:xfrm>
          <a:custGeom>
            <a:avLst/>
            <a:gdLst>
              <a:gd name="connsiteX0" fmla="*/ 2726257 w 2781900"/>
              <a:gd name="connsiteY0" fmla="*/ 158686 h 165304"/>
              <a:gd name="connsiteX1" fmla="*/ 65137 w 2781900"/>
              <a:gd name="connsiteY1" fmla="*/ 158686 h 165304"/>
              <a:gd name="connsiteX2" fmla="*/ 7717 w 2781900"/>
              <a:gd name="connsiteY2" fmla="*/ 83663 h 165304"/>
              <a:gd name="connsiteX3" fmla="*/ 7717 w 2781900"/>
              <a:gd name="connsiteY3" fmla="*/ 83663 h 165304"/>
              <a:gd name="connsiteX4" fmla="*/ 65137 w 2781900"/>
              <a:gd name="connsiteY4" fmla="*/ 9911 h 165304"/>
              <a:gd name="connsiteX5" fmla="*/ 2725267 w 2781900"/>
              <a:gd name="connsiteY5" fmla="*/ 9911 h 165304"/>
              <a:gd name="connsiteX6" fmla="*/ 2782687 w 2781900"/>
              <a:gd name="connsiteY6" fmla="*/ 83663 h 165304"/>
              <a:gd name="connsiteX7" fmla="*/ 2782687 w 2781900"/>
              <a:gd name="connsiteY7" fmla="*/ 83663 h 165304"/>
              <a:gd name="connsiteX8" fmla="*/ 2726257 w 2781900"/>
              <a:gd name="connsiteY8" fmla="*/ 158686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81900" h="165304">
                <a:moveTo>
                  <a:pt x="2726257" y="158686"/>
                </a:moveTo>
                <a:lnTo>
                  <a:pt x="65137" y="158686"/>
                </a:lnTo>
                <a:cubicBezTo>
                  <a:pt x="33457" y="158686"/>
                  <a:pt x="7717" y="124353"/>
                  <a:pt x="7717" y="83663"/>
                </a:cubicBezTo>
                <a:lnTo>
                  <a:pt x="7717" y="83663"/>
                </a:lnTo>
                <a:cubicBezTo>
                  <a:pt x="7717" y="42972"/>
                  <a:pt x="33457" y="9911"/>
                  <a:pt x="65137" y="9911"/>
                </a:cubicBezTo>
                <a:lnTo>
                  <a:pt x="2725267" y="9911"/>
                </a:lnTo>
                <a:cubicBezTo>
                  <a:pt x="2756947" y="9911"/>
                  <a:pt x="2782687" y="42972"/>
                  <a:pt x="2782687" y="83663"/>
                </a:cubicBezTo>
                <a:lnTo>
                  <a:pt x="2782687" y="83663"/>
                </a:lnTo>
                <a:cubicBezTo>
                  <a:pt x="2783677" y="124353"/>
                  <a:pt x="2757937" y="158686"/>
                  <a:pt x="2726257" y="158686"/>
                </a:cubicBezTo>
                <a:close/>
              </a:path>
            </a:pathLst>
          </a:custGeom>
          <a:gradFill>
            <a:gsLst>
              <a:gs pos="0">
                <a:schemeClr val="accent1"/>
              </a:gs>
              <a:gs pos="100000">
                <a:schemeClr val="accent3"/>
              </a:gs>
            </a:gsLst>
            <a:lin ang="0" scaled="1"/>
          </a:gradFill>
          <a:ln w="9899" cap="flat">
            <a:noFill/>
            <a:prstDash val="solid"/>
            <a:miter/>
          </a:ln>
        </p:spPr>
        <p:txBody>
          <a:bodyPr rtlCol="0" anchor="ctr"/>
          <a:lstStyle/>
          <a:p>
            <a:endParaRPr lang="ru-RU" sz="1463" dirty="0"/>
          </a:p>
        </p:txBody>
      </p:sp>
      <p:pic>
        <p:nvPicPr>
          <p:cNvPr id="7" name="Picture 6">
            <a:extLst>
              <a:ext uri="{FF2B5EF4-FFF2-40B4-BE49-F238E27FC236}">
                <a16:creationId xmlns:a16="http://schemas.microsoft.com/office/drawing/2014/main" id="{0FB2D48D-7316-3C73-674B-303B9911A7C8}"/>
              </a:ext>
            </a:extLst>
          </p:cNvPr>
          <p:cNvPicPr>
            <a:picLocks noChangeAspect="1"/>
          </p:cNvPicPr>
          <p:nvPr userDrawn="1"/>
        </p:nvPicPr>
        <p:blipFill>
          <a:blip r:embed="rId2"/>
          <a:stretch>
            <a:fillRect/>
          </a:stretch>
        </p:blipFill>
        <p:spPr>
          <a:xfrm>
            <a:off x="781990" y="134003"/>
            <a:ext cx="1219371" cy="733527"/>
          </a:xfrm>
          <a:prstGeom prst="rect">
            <a:avLst/>
          </a:prstGeom>
        </p:spPr>
      </p:pic>
      <p:pic>
        <p:nvPicPr>
          <p:cNvPr id="13" name="Picture 12">
            <a:extLst>
              <a:ext uri="{FF2B5EF4-FFF2-40B4-BE49-F238E27FC236}">
                <a16:creationId xmlns:a16="http://schemas.microsoft.com/office/drawing/2014/main" id="{75E24F5D-7624-404E-B2E8-DDD44B454612}"/>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38096303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Image and 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C33623A-58C5-538B-DB3E-20983062EA5D}"/>
              </a:ext>
            </a:extLst>
          </p:cNvPr>
          <p:cNvPicPr>
            <a:picLocks noChangeAspect="1"/>
          </p:cNvPicPr>
          <p:nvPr userDrawn="1"/>
        </p:nvPicPr>
        <p:blipFill>
          <a:blip r:embed="rId2"/>
          <a:stretch>
            <a:fillRect/>
          </a:stretch>
        </p:blipFill>
        <p:spPr>
          <a:xfrm>
            <a:off x="4" y="0"/>
            <a:ext cx="12195047" cy="5424256"/>
          </a:xfrm>
          <a:prstGeom prst="rect">
            <a:avLst/>
          </a:prstGeom>
        </p:spPr>
      </p:pic>
      <p:sp>
        <p:nvSpPr>
          <p:cNvPr id="24" name="Oval 23">
            <a:extLst>
              <a:ext uri="{FF2B5EF4-FFF2-40B4-BE49-F238E27FC236}">
                <a16:creationId xmlns:a16="http://schemas.microsoft.com/office/drawing/2014/main" id="{7F8CA5B8-0BAD-4554-87FE-E0910E6CD5C5}"/>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63" dirty="0"/>
          </a:p>
        </p:txBody>
      </p:sp>
      <p:sp>
        <p:nvSpPr>
          <p:cNvPr id="25" name="Graphic 12">
            <a:extLst>
              <a:ext uri="{FF2B5EF4-FFF2-40B4-BE49-F238E27FC236}">
                <a16:creationId xmlns:a16="http://schemas.microsoft.com/office/drawing/2014/main" id="{12CBB0CF-5FCC-4507-BD7B-C02386D2A23C}"/>
              </a:ext>
            </a:extLst>
          </p:cNvPr>
          <p:cNvSpPr/>
          <p:nvPr userDrawn="1"/>
        </p:nvSpPr>
        <p:spPr>
          <a:xfrm>
            <a:off x="11334292" y="5787819"/>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463" dirty="0"/>
          </a:p>
        </p:txBody>
      </p:sp>
      <p:sp>
        <p:nvSpPr>
          <p:cNvPr id="6" name="Footer Placeholder 5">
            <a:extLst>
              <a:ext uri="{FF2B5EF4-FFF2-40B4-BE49-F238E27FC236}">
                <a16:creationId xmlns:a16="http://schemas.microsoft.com/office/drawing/2014/main" id="{FC208BCD-3B7E-49DF-8BF5-68AE9DD7D786}"/>
              </a:ext>
            </a:extLst>
          </p:cNvPr>
          <p:cNvSpPr>
            <a:spLocks noGrp="1"/>
          </p:cNvSpPr>
          <p:nvPr>
            <p:ph type="ftr" sz="quarter" idx="11"/>
          </p:nvPr>
        </p:nvSpPr>
        <p:spPr>
          <a:xfrm>
            <a:off x="812293" y="5797777"/>
            <a:ext cx="2388111" cy="365125"/>
          </a:xfrm>
          <a:prstGeom prst="rect">
            <a:avLst/>
          </a:prstGeom>
        </p:spPr>
        <p:txBody>
          <a:bodyPr/>
          <a:lstStyle/>
          <a:p>
            <a:r>
              <a:rPr lang="en-US"/>
              <a:t>CONFIDENTIAL - PEFINDO MANAGEMENT MEETING ONLY</a:t>
            </a:r>
            <a:endParaRPr lang="ru-RU" dirty="0"/>
          </a:p>
        </p:txBody>
      </p:sp>
      <p:sp>
        <p:nvSpPr>
          <p:cNvPr id="7" name="Slide Number Placeholder 6">
            <a:extLst>
              <a:ext uri="{FF2B5EF4-FFF2-40B4-BE49-F238E27FC236}">
                <a16:creationId xmlns:a16="http://schemas.microsoft.com/office/drawing/2014/main" id="{B41517C1-CBB7-46B0-99AA-8512104026B7}"/>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21" name="Text Placeholder 26">
            <a:extLst>
              <a:ext uri="{FF2B5EF4-FFF2-40B4-BE49-F238E27FC236}">
                <a16:creationId xmlns:a16="http://schemas.microsoft.com/office/drawing/2014/main" id="{78B29DA7-7E72-4576-8F68-91B70D11C8FD}"/>
              </a:ext>
            </a:extLst>
          </p:cNvPr>
          <p:cNvSpPr>
            <a:spLocks noGrp="1"/>
          </p:cNvSpPr>
          <p:nvPr>
            <p:ph type="body" sz="quarter" idx="16"/>
          </p:nvPr>
        </p:nvSpPr>
        <p:spPr>
          <a:xfrm>
            <a:off x="2412990" y="5718810"/>
            <a:ext cx="7366027" cy="486384"/>
          </a:xfrm>
        </p:spPr>
        <p:txBody>
          <a:bodyPr>
            <a:noAutofit/>
          </a:bodyPr>
          <a:lstStyle>
            <a:lvl1pPr marL="0" indent="0" algn="ctr">
              <a:buNone/>
              <a:defRPr sz="1463" b="1" i="0"/>
            </a:lvl1pPr>
            <a:lvl2pPr marL="371457" indent="0">
              <a:buNone/>
              <a:defRPr sz="1463" b="1" i="1"/>
            </a:lvl2pPr>
            <a:lvl3pPr marL="742913" indent="0">
              <a:buNone/>
              <a:defRPr sz="1463" b="1" i="1"/>
            </a:lvl3pPr>
            <a:lvl4pPr marL="1114370" indent="0">
              <a:buNone/>
              <a:defRPr sz="1463" b="1" i="1"/>
            </a:lvl4pPr>
            <a:lvl5pPr marL="1485826" indent="0">
              <a:buNone/>
              <a:defRPr sz="1463" b="1" i="1"/>
            </a:lvl5pPr>
          </a:lstStyle>
          <a:p>
            <a:pPr lvl="0"/>
            <a:r>
              <a:rPr lang="en-US"/>
              <a:t>Click to edit Master text styles</a:t>
            </a:r>
          </a:p>
        </p:txBody>
      </p:sp>
      <p:pic>
        <p:nvPicPr>
          <p:cNvPr id="5" name="Picture 4">
            <a:extLst>
              <a:ext uri="{FF2B5EF4-FFF2-40B4-BE49-F238E27FC236}">
                <a16:creationId xmlns:a16="http://schemas.microsoft.com/office/drawing/2014/main" id="{E4356501-840A-41DC-EC1D-ED8E05E4A8AD}"/>
              </a:ext>
            </a:extLst>
          </p:cNvPr>
          <p:cNvPicPr>
            <a:picLocks noChangeAspect="1"/>
          </p:cNvPicPr>
          <p:nvPr userDrawn="1"/>
        </p:nvPicPr>
        <p:blipFill>
          <a:blip r:embed="rId3"/>
          <a:stretch>
            <a:fillRect/>
          </a:stretch>
        </p:blipFill>
        <p:spPr>
          <a:xfrm>
            <a:off x="781990" y="134003"/>
            <a:ext cx="1219371" cy="733527"/>
          </a:xfrm>
          <a:prstGeom prst="rect">
            <a:avLst/>
          </a:prstGeom>
        </p:spPr>
      </p:pic>
      <p:pic>
        <p:nvPicPr>
          <p:cNvPr id="2" name="Picture 1">
            <a:extLst>
              <a:ext uri="{FF2B5EF4-FFF2-40B4-BE49-F238E27FC236}">
                <a16:creationId xmlns:a16="http://schemas.microsoft.com/office/drawing/2014/main" id="{F46F95B6-E7F4-9E4A-78A9-8992E7B64589}"/>
              </a:ext>
            </a:extLst>
          </p:cNvPr>
          <p:cNvPicPr>
            <a:picLocks noChangeAspect="1"/>
          </p:cNvPicPr>
          <p:nvPr userDrawn="1"/>
        </p:nvPicPr>
        <p:blipFill>
          <a:blip r:embed="rId4"/>
          <a:stretch>
            <a:fillRect/>
          </a:stretch>
        </p:blipFill>
        <p:spPr>
          <a:xfrm>
            <a:off x="4178657" y="6394139"/>
            <a:ext cx="3834695" cy="211233"/>
          </a:xfrm>
          <a:prstGeom prst="rect">
            <a:avLst/>
          </a:prstGeom>
        </p:spPr>
      </p:pic>
      <p:pic>
        <p:nvPicPr>
          <p:cNvPr id="11" name="Picture 10">
            <a:extLst>
              <a:ext uri="{FF2B5EF4-FFF2-40B4-BE49-F238E27FC236}">
                <a16:creationId xmlns:a16="http://schemas.microsoft.com/office/drawing/2014/main" id="{DB36733B-AFC1-4E1F-BB62-5EDB747B150B}"/>
              </a:ext>
            </a:extLst>
          </p:cNvPr>
          <p:cNvPicPr>
            <a:picLocks noChangeAspect="1"/>
          </p:cNvPicPr>
          <p:nvPr userDrawn="1"/>
        </p:nvPicPr>
        <p:blipFill>
          <a:blip r:embed="rId5"/>
          <a:stretch>
            <a:fillRect/>
          </a:stretch>
        </p:blipFill>
        <p:spPr>
          <a:xfrm>
            <a:off x="2001361" y="252628"/>
            <a:ext cx="2174033" cy="587323"/>
          </a:xfrm>
          <a:prstGeom prst="rect">
            <a:avLst/>
          </a:prstGeom>
        </p:spPr>
      </p:pic>
      <p:pic>
        <p:nvPicPr>
          <p:cNvPr id="12" name="Picture 11">
            <a:extLst>
              <a:ext uri="{FF2B5EF4-FFF2-40B4-BE49-F238E27FC236}">
                <a16:creationId xmlns:a16="http://schemas.microsoft.com/office/drawing/2014/main" id="{5AB91F1F-D757-47B6-890D-227B53DEE3B5}"/>
              </a:ext>
            </a:extLst>
          </p:cNvPr>
          <p:cNvPicPr>
            <a:picLocks noChangeAspect="1"/>
          </p:cNvPicPr>
          <p:nvPr userDrawn="1"/>
        </p:nvPicPr>
        <p:blipFill>
          <a:blip r:embed="rId6"/>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191210586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Video Content">
    <p:spTree>
      <p:nvGrpSpPr>
        <p:cNvPr id="1" name=""/>
        <p:cNvGrpSpPr/>
        <p:nvPr/>
      </p:nvGrpSpPr>
      <p:grpSpPr>
        <a:xfrm>
          <a:off x="0" y="0"/>
          <a:ext cx="0" cy="0"/>
          <a:chOff x="0" y="0"/>
          <a:chExt cx="0" cy="0"/>
        </a:xfrm>
      </p:grpSpPr>
      <p:sp>
        <p:nvSpPr>
          <p:cNvPr id="25" name="Oval 24">
            <a:extLst>
              <a:ext uri="{FF2B5EF4-FFF2-40B4-BE49-F238E27FC236}">
                <a16:creationId xmlns:a16="http://schemas.microsoft.com/office/drawing/2014/main" id="{DD823940-1850-4484-BDCE-3D9B898D6787}"/>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63" dirty="0"/>
          </a:p>
        </p:txBody>
      </p:sp>
      <p:sp>
        <p:nvSpPr>
          <p:cNvPr id="26" name="Graphic 12">
            <a:extLst>
              <a:ext uri="{FF2B5EF4-FFF2-40B4-BE49-F238E27FC236}">
                <a16:creationId xmlns:a16="http://schemas.microsoft.com/office/drawing/2014/main" id="{6FFA8582-48C8-4154-ACF0-5F6412FAAE0C}"/>
              </a:ext>
            </a:extLst>
          </p:cNvPr>
          <p:cNvSpPr/>
          <p:nvPr userDrawn="1"/>
        </p:nvSpPr>
        <p:spPr>
          <a:xfrm>
            <a:off x="11334292" y="5787819"/>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463" dirty="0"/>
          </a:p>
        </p:txBody>
      </p:sp>
      <p:sp>
        <p:nvSpPr>
          <p:cNvPr id="8" name="Media Placeholder 7">
            <a:extLst>
              <a:ext uri="{FF2B5EF4-FFF2-40B4-BE49-F238E27FC236}">
                <a16:creationId xmlns:a16="http://schemas.microsoft.com/office/drawing/2014/main" id="{FBCC61A6-FEB7-4CD2-9686-FB5F1EB66A10}"/>
              </a:ext>
            </a:extLst>
          </p:cNvPr>
          <p:cNvSpPr>
            <a:spLocks noGrp="1"/>
          </p:cNvSpPr>
          <p:nvPr>
            <p:ph type="media" sz="quarter" idx="17"/>
          </p:nvPr>
        </p:nvSpPr>
        <p:spPr>
          <a:xfrm>
            <a:off x="911229" y="908050"/>
            <a:ext cx="10369551" cy="4660900"/>
          </a:xfrm>
        </p:spPr>
        <p:txBody>
          <a:bodyPr anchor="ctr" anchorCtr="0">
            <a:normAutofit/>
          </a:bodyPr>
          <a:lstStyle>
            <a:lvl1pPr marL="0" indent="0" algn="ctr">
              <a:buNone/>
              <a:defRPr sz="1300">
                <a:solidFill>
                  <a:schemeClr val="tx1">
                    <a:lumMod val="50000"/>
                    <a:lumOff val="50000"/>
                  </a:schemeClr>
                </a:solidFill>
              </a:defRPr>
            </a:lvl1pPr>
          </a:lstStyle>
          <a:p>
            <a:r>
              <a:rPr lang="en-US"/>
              <a:t>Click icon to add media</a:t>
            </a:r>
            <a:endParaRPr lang="ru-RU" dirty="0"/>
          </a:p>
        </p:txBody>
      </p:sp>
      <p:sp>
        <p:nvSpPr>
          <p:cNvPr id="6" name="Footer Placeholder 5">
            <a:extLst>
              <a:ext uri="{FF2B5EF4-FFF2-40B4-BE49-F238E27FC236}">
                <a16:creationId xmlns:a16="http://schemas.microsoft.com/office/drawing/2014/main" id="{FC208BCD-3B7E-49DF-8BF5-68AE9DD7D786}"/>
              </a:ext>
            </a:extLst>
          </p:cNvPr>
          <p:cNvSpPr>
            <a:spLocks noGrp="1"/>
          </p:cNvSpPr>
          <p:nvPr>
            <p:ph type="ftr" sz="quarter" idx="11"/>
          </p:nvPr>
        </p:nvSpPr>
        <p:spPr>
          <a:xfrm>
            <a:off x="812293" y="5797777"/>
            <a:ext cx="2388111" cy="365125"/>
          </a:xfrm>
          <a:prstGeom prst="rect">
            <a:avLst/>
          </a:prstGeom>
        </p:spPr>
        <p:txBody>
          <a:bodyPr/>
          <a:lstStyle/>
          <a:p>
            <a:r>
              <a:rPr lang="en-US"/>
              <a:t>CONFIDENTIAL - PEFINDO MANAGEMENT MEETING ONLY</a:t>
            </a:r>
            <a:endParaRPr lang="ru-RU" dirty="0"/>
          </a:p>
        </p:txBody>
      </p:sp>
      <p:sp>
        <p:nvSpPr>
          <p:cNvPr id="7" name="Slide Number Placeholder 6">
            <a:extLst>
              <a:ext uri="{FF2B5EF4-FFF2-40B4-BE49-F238E27FC236}">
                <a16:creationId xmlns:a16="http://schemas.microsoft.com/office/drawing/2014/main" id="{B41517C1-CBB7-46B0-99AA-8512104026B7}"/>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11" name="Freeform: Shape 10">
            <a:extLst>
              <a:ext uri="{FF2B5EF4-FFF2-40B4-BE49-F238E27FC236}">
                <a16:creationId xmlns:a16="http://schemas.microsoft.com/office/drawing/2014/main" id="{B8EAB5B0-43C3-4F9F-98FF-253CBE6C9668}"/>
              </a:ext>
            </a:extLst>
          </p:cNvPr>
          <p:cNvSpPr/>
          <p:nvPr/>
        </p:nvSpPr>
        <p:spPr>
          <a:xfrm>
            <a:off x="8807433" y="2003790"/>
            <a:ext cx="775201" cy="774776"/>
          </a:xfrm>
          <a:custGeom>
            <a:avLst/>
            <a:gdLst>
              <a:gd name="connsiteX0" fmla="*/ 388023 w 774776"/>
              <a:gd name="connsiteY0" fmla="*/ 766520 h 774776"/>
              <a:gd name="connsiteX1" fmla="*/ 9526 w 774776"/>
              <a:gd name="connsiteY1" fmla="*/ 388023 h 774776"/>
              <a:gd name="connsiteX2" fmla="*/ 388023 w 774776"/>
              <a:gd name="connsiteY2" fmla="*/ 9526 h 774776"/>
              <a:gd name="connsiteX3" fmla="*/ 766521 w 774776"/>
              <a:gd name="connsiteY3" fmla="*/ 388023 h 774776"/>
              <a:gd name="connsiteX4" fmla="*/ 388023 w 774776"/>
              <a:gd name="connsiteY4" fmla="*/ 766520 h 774776"/>
              <a:gd name="connsiteX5" fmla="*/ 388023 w 774776"/>
              <a:gd name="connsiteY5" fmla="*/ 48900 h 774776"/>
              <a:gd name="connsiteX6" fmla="*/ 47630 w 774776"/>
              <a:gd name="connsiteY6" fmla="*/ 389293 h 774776"/>
              <a:gd name="connsiteX7" fmla="*/ 388023 w 774776"/>
              <a:gd name="connsiteY7" fmla="*/ 729687 h 774776"/>
              <a:gd name="connsiteX8" fmla="*/ 728417 w 774776"/>
              <a:gd name="connsiteY8" fmla="*/ 389293 h 774776"/>
              <a:gd name="connsiteX9" fmla="*/ 388023 w 774776"/>
              <a:gd name="connsiteY9" fmla="*/ 48900 h 774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74776" h="774776">
                <a:moveTo>
                  <a:pt x="388023" y="766520"/>
                </a:moveTo>
                <a:cubicBezTo>
                  <a:pt x="179723" y="766520"/>
                  <a:pt x="9526" y="596324"/>
                  <a:pt x="9526" y="388023"/>
                </a:cubicBezTo>
                <a:cubicBezTo>
                  <a:pt x="9526" y="179723"/>
                  <a:pt x="179723" y="9526"/>
                  <a:pt x="388023" y="9526"/>
                </a:cubicBezTo>
                <a:cubicBezTo>
                  <a:pt x="596324" y="9526"/>
                  <a:pt x="766521" y="179723"/>
                  <a:pt x="766521" y="388023"/>
                </a:cubicBezTo>
                <a:cubicBezTo>
                  <a:pt x="766521" y="596324"/>
                  <a:pt x="596324" y="766520"/>
                  <a:pt x="388023" y="766520"/>
                </a:cubicBezTo>
                <a:close/>
                <a:moveTo>
                  <a:pt x="388023" y="48900"/>
                </a:moveTo>
                <a:cubicBezTo>
                  <a:pt x="200045" y="48900"/>
                  <a:pt x="47630" y="201315"/>
                  <a:pt x="47630" y="389293"/>
                </a:cubicBezTo>
                <a:cubicBezTo>
                  <a:pt x="47630" y="577272"/>
                  <a:pt x="200045" y="729687"/>
                  <a:pt x="388023" y="729687"/>
                </a:cubicBezTo>
                <a:cubicBezTo>
                  <a:pt x="576002" y="729687"/>
                  <a:pt x="728417" y="577272"/>
                  <a:pt x="728417" y="389293"/>
                </a:cubicBezTo>
                <a:cubicBezTo>
                  <a:pt x="728417" y="201315"/>
                  <a:pt x="576002" y="48900"/>
                  <a:pt x="388023" y="48900"/>
                </a:cubicBezTo>
                <a:close/>
              </a:path>
            </a:pathLst>
          </a:custGeom>
          <a:solidFill>
            <a:schemeClr val="bg1"/>
          </a:solidFill>
          <a:ln w="9525" cap="flat">
            <a:noFill/>
            <a:prstDash val="solid"/>
            <a:miter/>
          </a:ln>
        </p:spPr>
        <p:txBody>
          <a:bodyPr rtlCol="0" anchor="ctr"/>
          <a:lstStyle/>
          <a:p>
            <a:endParaRPr lang="ru-RU" sz="1463" dirty="0"/>
          </a:p>
        </p:txBody>
      </p:sp>
      <p:sp>
        <p:nvSpPr>
          <p:cNvPr id="15" name="Freeform: Shape 14">
            <a:extLst>
              <a:ext uri="{FF2B5EF4-FFF2-40B4-BE49-F238E27FC236}">
                <a16:creationId xmlns:a16="http://schemas.microsoft.com/office/drawing/2014/main" id="{06A97B71-3A84-4844-BDB5-E3F77302BBC0}"/>
              </a:ext>
            </a:extLst>
          </p:cNvPr>
          <p:cNvSpPr/>
          <p:nvPr userDrawn="1"/>
        </p:nvSpPr>
        <p:spPr>
          <a:xfrm>
            <a:off x="9780046" y="430740"/>
            <a:ext cx="2414562" cy="2578354"/>
          </a:xfrm>
          <a:custGeom>
            <a:avLst/>
            <a:gdLst>
              <a:gd name="connsiteX0" fmla="*/ 2412164 w 2413237"/>
              <a:gd name="connsiteY0" fmla="*/ 12701 h 2578354"/>
              <a:gd name="connsiteX1" fmla="*/ 487924 w 2413237"/>
              <a:gd name="connsiteY1" fmla="*/ 962755 h 2578354"/>
              <a:gd name="connsiteX2" fmla="*/ 113238 w 2413237"/>
              <a:gd name="connsiteY2" fmla="*/ 2065224 h 2578354"/>
              <a:gd name="connsiteX3" fmla="*/ 127209 w 2413237"/>
              <a:gd name="connsiteY3" fmla="*/ 2093166 h 2578354"/>
              <a:gd name="connsiteX4" fmla="*/ 1229678 w 2413237"/>
              <a:gd name="connsiteY4" fmla="*/ 2467853 h 2578354"/>
              <a:gd name="connsiteX5" fmla="*/ 2412164 w 2413237"/>
              <a:gd name="connsiteY5" fmla="*/ 1884866 h 2578354"/>
              <a:gd name="connsiteX6" fmla="*/ 2412164 w 2413237"/>
              <a:gd name="connsiteY6" fmla="*/ 12701 h 25783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13237" h="2578354">
                <a:moveTo>
                  <a:pt x="2412164" y="12701"/>
                </a:moveTo>
                <a:lnTo>
                  <a:pt x="487924" y="962755"/>
                </a:lnTo>
                <a:cubicBezTo>
                  <a:pt x="487924" y="962755"/>
                  <a:pt x="-250018" y="1327281"/>
                  <a:pt x="113238" y="2065224"/>
                </a:cubicBezTo>
                <a:lnTo>
                  <a:pt x="127209" y="2093166"/>
                </a:lnTo>
                <a:cubicBezTo>
                  <a:pt x="127209" y="2093166"/>
                  <a:pt x="491735" y="2831109"/>
                  <a:pt x="1229678" y="2467853"/>
                </a:cubicBezTo>
                <a:lnTo>
                  <a:pt x="2412164" y="1884866"/>
                </a:lnTo>
                <a:lnTo>
                  <a:pt x="2412164" y="12701"/>
                </a:lnTo>
                <a:close/>
              </a:path>
            </a:pathLst>
          </a:custGeom>
          <a:solidFill>
            <a:schemeClr val="accent3"/>
          </a:solidFill>
          <a:ln w="12700" cap="flat">
            <a:noFill/>
            <a:prstDash val="solid"/>
            <a:miter/>
          </a:ln>
        </p:spPr>
        <p:txBody>
          <a:bodyPr rtlCol="0" anchor="ctr"/>
          <a:lstStyle/>
          <a:p>
            <a:endParaRPr lang="ru-RU" sz="1463" dirty="0"/>
          </a:p>
        </p:txBody>
      </p:sp>
      <p:sp>
        <p:nvSpPr>
          <p:cNvPr id="16" name="Freeform: Shape 15">
            <a:extLst>
              <a:ext uri="{FF2B5EF4-FFF2-40B4-BE49-F238E27FC236}">
                <a16:creationId xmlns:a16="http://schemas.microsoft.com/office/drawing/2014/main" id="{030939C4-65C9-4508-8EFE-F715B9946844}"/>
              </a:ext>
            </a:extLst>
          </p:cNvPr>
          <p:cNvSpPr/>
          <p:nvPr/>
        </p:nvSpPr>
        <p:spPr>
          <a:xfrm>
            <a:off x="9762780" y="410418"/>
            <a:ext cx="2439977" cy="2616458"/>
          </a:xfrm>
          <a:custGeom>
            <a:avLst/>
            <a:gdLst>
              <a:gd name="connsiteX0" fmla="*/ 2429427 w 2438640"/>
              <a:gd name="connsiteY0" fmla="*/ 1882326 h 2616457"/>
              <a:gd name="connsiteX1" fmla="*/ 1238050 w 2438640"/>
              <a:gd name="connsiteY1" fmla="*/ 2469123 h 2616457"/>
              <a:gd name="connsiteX2" fmla="*/ 431520 w 2438640"/>
              <a:gd name="connsiteY2" fmla="*/ 2420859 h 2616457"/>
              <a:gd name="connsiteX3" fmla="*/ 162253 w 2438640"/>
              <a:gd name="connsiteY3" fmla="*/ 2103327 h 2616457"/>
              <a:gd name="connsiteX4" fmla="*/ 148282 w 2438640"/>
              <a:gd name="connsiteY4" fmla="*/ 2075385 h 2616457"/>
              <a:gd name="connsiteX5" fmla="*/ 196547 w 2438640"/>
              <a:gd name="connsiteY5" fmla="*/ 1268855 h 2616457"/>
              <a:gd name="connsiteX6" fmla="*/ 514078 w 2438640"/>
              <a:gd name="connsiteY6" fmla="*/ 999589 h 2616457"/>
              <a:gd name="connsiteX7" fmla="*/ 2430697 w 2438640"/>
              <a:gd name="connsiteY7" fmla="*/ 54615 h 2616457"/>
              <a:gd name="connsiteX8" fmla="*/ 2430697 w 2438640"/>
              <a:gd name="connsiteY8" fmla="*/ 12701 h 2616457"/>
              <a:gd name="connsiteX9" fmla="*/ 497567 w 2438640"/>
              <a:gd name="connsiteY9" fmla="*/ 965295 h 2616457"/>
              <a:gd name="connsiteX10" fmla="*/ 167334 w 2438640"/>
              <a:gd name="connsiteY10" fmla="*/ 1244723 h 2616457"/>
              <a:gd name="connsiteX11" fmla="*/ 115259 w 2438640"/>
              <a:gd name="connsiteY11" fmla="*/ 2093166 h 2616457"/>
              <a:gd name="connsiteX12" fmla="*/ 129231 w 2438640"/>
              <a:gd name="connsiteY12" fmla="*/ 2121109 h 2616457"/>
              <a:gd name="connsiteX13" fmla="*/ 408658 w 2438640"/>
              <a:gd name="connsiteY13" fmla="*/ 2451342 h 2616457"/>
              <a:gd name="connsiteX14" fmla="*/ 854472 w 2438640"/>
              <a:gd name="connsiteY14" fmla="*/ 2606297 h 2616457"/>
              <a:gd name="connsiteX15" fmla="*/ 1255831 w 2438640"/>
              <a:gd name="connsiteY15" fmla="*/ 2503417 h 2616457"/>
              <a:gd name="connsiteX16" fmla="*/ 2429427 w 2438640"/>
              <a:gd name="connsiteY16" fmla="*/ 1924240 h 2616457"/>
              <a:gd name="connsiteX17" fmla="*/ 2429427 w 2438640"/>
              <a:gd name="connsiteY17" fmla="*/ 1882326 h 2616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438640" h="2616457">
                <a:moveTo>
                  <a:pt x="2429427" y="1882326"/>
                </a:moveTo>
                <a:lnTo>
                  <a:pt x="1238050" y="2469123"/>
                </a:lnTo>
                <a:cubicBezTo>
                  <a:pt x="939570" y="2616458"/>
                  <a:pt x="667763" y="2599946"/>
                  <a:pt x="431520" y="2420859"/>
                </a:cubicBezTo>
                <a:cubicBezTo>
                  <a:pt x="253703" y="2286225"/>
                  <a:pt x="162253" y="2104598"/>
                  <a:pt x="162253" y="2103327"/>
                </a:cubicBezTo>
                <a:lnTo>
                  <a:pt x="148282" y="2075385"/>
                </a:lnTo>
                <a:cubicBezTo>
                  <a:pt x="947" y="1776905"/>
                  <a:pt x="17459" y="1505098"/>
                  <a:pt x="196547" y="1268855"/>
                </a:cubicBezTo>
                <a:cubicBezTo>
                  <a:pt x="331180" y="1091038"/>
                  <a:pt x="511538" y="1000859"/>
                  <a:pt x="514078" y="999589"/>
                </a:cubicBezTo>
                <a:lnTo>
                  <a:pt x="2430697" y="54615"/>
                </a:lnTo>
                <a:lnTo>
                  <a:pt x="2430697" y="12701"/>
                </a:lnTo>
                <a:lnTo>
                  <a:pt x="497567" y="965295"/>
                </a:lnTo>
                <a:cubicBezTo>
                  <a:pt x="489946" y="969106"/>
                  <a:pt x="307048" y="1060555"/>
                  <a:pt x="167334" y="1244723"/>
                </a:cubicBezTo>
                <a:cubicBezTo>
                  <a:pt x="37781" y="1416190"/>
                  <a:pt x="-77800" y="1701968"/>
                  <a:pt x="115259" y="2093166"/>
                </a:cubicBezTo>
                <a:lnTo>
                  <a:pt x="129231" y="2121109"/>
                </a:lnTo>
                <a:cubicBezTo>
                  <a:pt x="133041" y="2128730"/>
                  <a:pt x="224490" y="2311628"/>
                  <a:pt x="408658" y="2451342"/>
                </a:cubicBezTo>
                <a:cubicBezTo>
                  <a:pt x="514078" y="2531359"/>
                  <a:pt x="663953" y="2606297"/>
                  <a:pt x="854472" y="2606297"/>
                </a:cubicBezTo>
                <a:cubicBezTo>
                  <a:pt x="972593" y="2606297"/>
                  <a:pt x="1107227" y="2577084"/>
                  <a:pt x="1255831" y="2503417"/>
                </a:cubicBezTo>
                <a:lnTo>
                  <a:pt x="2429427" y="1924240"/>
                </a:lnTo>
                <a:lnTo>
                  <a:pt x="2429427" y="1882326"/>
                </a:lnTo>
                <a:close/>
              </a:path>
            </a:pathLst>
          </a:custGeom>
          <a:solidFill>
            <a:schemeClr val="bg1"/>
          </a:solidFill>
          <a:ln w="12700" cap="flat">
            <a:noFill/>
            <a:prstDash val="solid"/>
            <a:miter/>
          </a:ln>
        </p:spPr>
        <p:txBody>
          <a:bodyPr rtlCol="0" anchor="ctr"/>
          <a:lstStyle/>
          <a:p>
            <a:endParaRPr lang="ru-RU" sz="1463" dirty="0"/>
          </a:p>
        </p:txBody>
      </p:sp>
      <p:sp>
        <p:nvSpPr>
          <p:cNvPr id="18" name="Freeform: Shape 17">
            <a:extLst>
              <a:ext uri="{FF2B5EF4-FFF2-40B4-BE49-F238E27FC236}">
                <a16:creationId xmlns:a16="http://schemas.microsoft.com/office/drawing/2014/main" id="{3F8008CE-2F0A-4568-9C4A-C347A4880513}"/>
              </a:ext>
            </a:extLst>
          </p:cNvPr>
          <p:cNvSpPr/>
          <p:nvPr userDrawn="1"/>
        </p:nvSpPr>
        <p:spPr>
          <a:xfrm>
            <a:off x="7327562" y="-16344"/>
            <a:ext cx="4867247" cy="2298926"/>
          </a:xfrm>
          <a:custGeom>
            <a:avLst/>
            <a:gdLst>
              <a:gd name="connsiteX0" fmla="*/ 4863309 w 4864578"/>
              <a:gd name="connsiteY0" fmla="*/ 195599 h 2298926"/>
              <a:gd name="connsiteX1" fmla="*/ 857334 w 4864578"/>
              <a:gd name="connsiteY1" fmla="*/ 2170644 h 2298926"/>
              <a:gd name="connsiteX2" fmla="*/ 292129 w 4864578"/>
              <a:gd name="connsiteY2" fmla="*/ 2164293 h 2298926"/>
              <a:gd name="connsiteX3" fmla="*/ 113041 w 4864578"/>
              <a:gd name="connsiteY3" fmla="*/ 1964884 h 2298926"/>
              <a:gd name="connsiteX4" fmla="*/ 104150 w 4864578"/>
              <a:gd name="connsiteY4" fmla="*/ 1947102 h 2298926"/>
              <a:gd name="connsiteX5" fmla="*/ 162577 w 4864578"/>
              <a:gd name="connsiteY5" fmla="*/ 1418730 h 2298926"/>
              <a:gd name="connsiteX6" fmla="*/ 395009 w 4864578"/>
              <a:gd name="connsiteY6" fmla="*/ 1230751 h 2298926"/>
              <a:gd name="connsiteX7" fmla="*/ 395009 w 4864578"/>
              <a:gd name="connsiteY7" fmla="*/ 1230751 h 2298926"/>
              <a:gd name="connsiteX8" fmla="*/ 2865403 w 4864578"/>
              <a:gd name="connsiteY8" fmla="*/ 12701 h 2298926"/>
              <a:gd name="connsiteX9" fmla="*/ 2779034 w 4864578"/>
              <a:gd name="connsiteY9" fmla="*/ 12701 h 2298926"/>
              <a:gd name="connsiteX10" fmla="*/ 377227 w 4864578"/>
              <a:gd name="connsiteY10" fmla="*/ 1197728 h 2298926"/>
              <a:gd name="connsiteX11" fmla="*/ 133363 w 4864578"/>
              <a:gd name="connsiteY11" fmla="*/ 1394597 h 2298926"/>
              <a:gd name="connsiteX12" fmla="*/ 12701 w 4864578"/>
              <a:gd name="connsiteY12" fmla="*/ 1660054 h 2298926"/>
              <a:gd name="connsiteX13" fmla="*/ 12701 w 4864578"/>
              <a:gd name="connsiteY13" fmla="*/ 1780715 h 2298926"/>
              <a:gd name="connsiteX14" fmla="*/ 69857 w 4864578"/>
              <a:gd name="connsiteY14" fmla="*/ 1964884 h 2298926"/>
              <a:gd name="connsiteX15" fmla="*/ 78748 w 4864578"/>
              <a:gd name="connsiteY15" fmla="*/ 1982665 h 2298926"/>
              <a:gd name="connsiteX16" fmla="*/ 269267 w 4864578"/>
              <a:gd name="connsiteY16" fmla="*/ 2196046 h 2298926"/>
              <a:gd name="connsiteX17" fmla="*/ 560126 w 4864578"/>
              <a:gd name="connsiteY17" fmla="*/ 2286225 h 2298926"/>
              <a:gd name="connsiteX18" fmla="*/ 873847 w 4864578"/>
              <a:gd name="connsiteY18" fmla="*/ 2204937 h 2298926"/>
              <a:gd name="connsiteX19" fmla="*/ 4863309 w 4864578"/>
              <a:gd name="connsiteY19" fmla="*/ 237513 h 2298926"/>
              <a:gd name="connsiteX20" fmla="*/ 4863309 w 4864578"/>
              <a:gd name="connsiteY20" fmla="*/ 195599 h 2298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864578" h="2298926">
                <a:moveTo>
                  <a:pt x="4863309" y="195599"/>
                </a:moveTo>
                <a:lnTo>
                  <a:pt x="857334" y="2170644"/>
                </a:lnTo>
                <a:cubicBezTo>
                  <a:pt x="642684" y="2276064"/>
                  <a:pt x="453435" y="2274794"/>
                  <a:pt x="292129" y="2164293"/>
                </a:cubicBezTo>
                <a:cubicBezTo>
                  <a:pt x="171467" y="2081735"/>
                  <a:pt x="113041" y="1966154"/>
                  <a:pt x="113041" y="1964884"/>
                </a:cubicBezTo>
                <a:lnTo>
                  <a:pt x="104150" y="1947102"/>
                </a:lnTo>
                <a:cubicBezTo>
                  <a:pt x="10162" y="1756583"/>
                  <a:pt x="29213" y="1578766"/>
                  <a:pt x="162577" y="1418730"/>
                </a:cubicBezTo>
                <a:cubicBezTo>
                  <a:pt x="262916" y="1296798"/>
                  <a:pt x="393739" y="1232021"/>
                  <a:pt x="395009" y="1230751"/>
                </a:cubicBezTo>
                <a:lnTo>
                  <a:pt x="395009" y="1230751"/>
                </a:lnTo>
                <a:lnTo>
                  <a:pt x="2865403" y="12701"/>
                </a:lnTo>
                <a:lnTo>
                  <a:pt x="2779034" y="12701"/>
                </a:lnTo>
                <a:lnTo>
                  <a:pt x="377227" y="1197728"/>
                </a:lnTo>
                <a:cubicBezTo>
                  <a:pt x="372147" y="1200268"/>
                  <a:pt x="238784" y="1266315"/>
                  <a:pt x="133363" y="1394597"/>
                </a:cubicBezTo>
                <a:cubicBezTo>
                  <a:pt x="78748" y="1460644"/>
                  <a:pt x="26673" y="1549553"/>
                  <a:pt x="12701" y="1660054"/>
                </a:cubicBezTo>
                <a:lnTo>
                  <a:pt x="12701" y="1780715"/>
                </a:lnTo>
                <a:cubicBezTo>
                  <a:pt x="20322" y="1837871"/>
                  <a:pt x="38104" y="1900107"/>
                  <a:pt x="69857" y="1964884"/>
                </a:cubicBezTo>
                <a:lnTo>
                  <a:pt x="78748" y="1982665"/>
                </a:lnTo>
                <a:cubicBezTo>
                  <a:pt x="81288" y="1987746"/>
                  <a:pt x="140984" y="2107138"/>
                  <a:pt x="269267" y="2196046"/>
                </a:cubicBezTo>
                <a:cubicBezTo>
                  <a:pt x="337854" y="2243041"/>
                  <a:pt x="435654" y="2286225"/>
                  <a:pt x="560126" y="2286225"/>
                </a:cubicBezTo>
                <a:cubicBezTo>
                  <a:pt x="650304" y="2286225"/>
                  <a:pt x="754455" y="2264633"/>
                  <a:pt x="873847" y="2204937"/>
                </a:cubicBezTo>
                <a:lnTo>
                  <a:pt x="4863309" y="237513"/>
                </a:lnTo>
                <a:lnTo>
                  <a:pt x="4863309" y="195599"/>
                </a:lnTo>
                <a:close/>
              </a:path>
            </a:pathLst>
          </a:custGeom>
          <a:solidFill>
            <a:schemeClr val="bg1"/>
          </a:solidFill>
          <a:ln w="12700" cap="flat">
            <a:noFill/>
            <a:prstDash val="solid"/>
            <a:miter/>
          </a:ln>
        </p:spPr>
        <p:txBody>
          <a:bodyPr rtlCol="0" anchor="ctr"/>
          <a:lstStyle/>
          <a:p>
            <a:endParaRPr lang="ru-RU" sz="1463" dirty="0"/>
          </a:p>
        </p:txBody>
      </p:sp>
      <p:sp>
        <p:nvSpPr>
          <p:cNvPr id="19" name="Title 2">
            <a:extLst>
              <a:ext uri="{FF2B5EF4-FFF2-40B4-BE49-F238E27FC236}">
                <a16:creationId xmlns:a16="http://schemas.microsoft.com/office/drawing/2014/main" id="{3A926948-B9C1-4E84-AF0F-40965A132C47}"/>
              </a:ext>
            </a:extLst>
          </p:cNvPr>
          <p:cNvSpPr>
            <a:spLocks noGrp="1"/>
          </p:cNvSpPr>
          <p:nvPr>
            <p:ph type="title"/>
          </p:nvPr>
        </p:nvSpPr>
        <p:spPr>
          <a:xfrm>
            <a:off x="2412990" y="5707153"/>
            <a:ext cx="7366027" cy="853993"/>
          </a:xfrm>
        </p:spPr>
        <p:txBody>
          <a:bodyPr anchor="t" anchorCtr="0">
            <a:normAutofit/>
          </a:bodyPr>
          <a:lstStyle>
            <a:lvl1pPr marL="0" indent="0" algn="ctr">
              <a:buFont typeface="Arial" panose="020B0604020202020204" pitchFamily="34" charset="0"/>
              <a:buNone/>
              <a:defRPr sz="1463">
                <a:solidFill>
                  <a:schemeClr val="accent1"/>
                </a:solidFill>
                <a:latin typeface="+mn-lt"/>
              </a:defRPr>
            </a:lvl1pPr>
          </a:lstStyle>
          <a:p>
            <a:r>
              <a:rPr lang="en-US"/>
              <a:t>Click to edit Master title style</a:t>
            </a:r>
            <a:endParaRPr lang="ru-RU"/>
          </a:p>
        </p:txBody>
      </p:sp>
      <p:grpSp>
        <p:nvGrpSpPr>
          <p:cNvPr id="10" name="Group 9">
            <a:extLst>
              <a:ext uri="{FF2B5EF4-FFF2-40B4-BE49-F238E27FC236}">
                <a16:creationId xmlns:a16="http://schemas.microsoft.com/office/drawing/2014/main" id="{223A17C7-5A8B-4D9D-AC8A-2486018F3FB8}"/>
              </a:ext>
            </a:extLst>
          </p:cNvPr>
          <p:cNvGrpSpPr/>
          <p:nvPr userDrawn="1"/>
        </p:nvGrpSpPr>
        <p:grpSpPr>
          <a:xfrm>
            <a:off x="-18799" y="2319272"/>
            <a:ext cx="2884236" cy="2824836"/>
            <a:chOff x="-18799" y="2319272"/>
            <a:chExt cx="2884236" cy="2824836"/>
          </a:xfrm>
        </p:grpSpPr>
        <p:sp>
          <p:nvSpPr>
            <p:cNvPr id="3" name="Freeform: Shape 2">
              <a:extLst>
                <a:ext uri="{FF2B5EF4-FFF2-40B4-BE49-F238E27FC236}">
                  <a16:creationId xmlns:a16="http://schemas.microsoft.com/office/drawing/2014/main" id="{C42001FF-B76E-4445-BDE5-6BFAD41EBBD4}"/>
                </a:ext>
              </a:extLst>
            </p:cNvPr>
            <p:cNvSpPr/>
            <p:nvPr/>
          </p:nvSpPr>
          <p:spPr>
            <a:xfrm>
              <a:off x="-18799" y="2336694"/>
              <a:ext cx="2871530" cy="2299765"/>
            </a:xfrm>
            <a:custGeom>
              <a:avLst/>
              <a:gdLst>
                <a:gd name="connsiteX0" fmla="*/ 2796565 w 2871529"/>
                <a:gd name="connsiteY0" fmla="*/ 306465 h 2299764"/>
                <a:gd name="connsiteX1" fmla="*/ 2026589 w 2871529"/>
                <a:gd name="connsiteY1" fmla="*/ 91735 h 2299764"/>
                <a:gd name="connsiteX2" fmla="*/ 12706 w 2871529"/>
                <a:gd name="connsiteY2" fmla="*/ 1085336 h 2299764"/>
                <a:gd name="connsiteX3" fmla="*/ 12706 w 2871529"/>
                <a:gd name="connsiteY3" fmla="*/ 2296206 h 2299764"/>
                <a:gd name="connsiteX4" fmla="*/ 2506871 w 2871529"/>
                <a:gd name="connsiteY4" fmla="*/ 1066277 h 2299764"/>
                <a:gd name="connsiteX5" fmla="*/ 2805459 w 2871529"/>
                <a:gd name="connsiteY5" fmla="*/ 324253 h 2299764"/>
                <a:gd name="connsiteX6" fmla="*/ 2796565 w 2871529"/>
                <a:gd name="connsiteY6" fmla="*/ 306465 h 2299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71529" h="2299764">
                  <a:moveTo>
                    <a:pt x="2796565" y="306465"/>
                  </a:moveTo>
                  <a:cubicBezTo>
                    <a:pt x="2796565" y="306465"/>
                    <a:pt x="2561507" y="-171276"/>
                    <a:pt x="2026589" y="91735"/>
                  </a:cubicBezTo>
                  <a:lnTo>
                    <a:pt x="12706" y="1085336"/>
                  </a:lnTo>
                  <a:lnTo>
                    <a:pt x="12706" y="2296206"/>
                  </a:lnTo>
                  <a:lnTo>
                    <a:pt x="2506871" y="1066277"/>
                  </a:lnTo>
                  <a:cubicBezTo>
                    <a:pt x="2506871" y="1066277"/>
                    <a:pt x="3041789" y="801994"/>
                    <a:pt x="2805459" y="324253"/>
                  </a:cubicBezTo>
                  <a:lnTo>
                    <a:pt x="2796565" y="306465"/>
                  </a:lnTo>
                  <a:close/>
                </a:path>
              </a:pathLst>
            </a:custGeom>
            <a:solidFill>
              <a:schemeClr val="accent3"/>
            </a:solidFill>
            <a:ln w="12700" cap="flat">
              <a:noFill/>
              <a:prstDash val="solid"/>
              <a:miter/>
            </a:ln>
          </p:spPr>
          <p:txBody>
            <a:bodyPr rtlCol="0" anchor="ctr"/>
            <a:lstStyle/>
            <a:p>
              <a:endParaRPr lang="ru-RU" sz="1463"/>
            </a:p>
          </p:txBody>
        </p:sp>
        <p:sp>
          <p:nvSpPr>
            <p:cNvPr id="4" name="Freeform: Shape 3">
              <a:extLst>
                <a:ext uri="{FF2B5EF4-FFF2-40B4-BE49-F238E27FC236}">
                  <a16:creationId xmlns:a16="http://schemas.microsoft.com/office/drawing/2014/main" id="{55EB89C3-8B52-4763-9DB2-C51CC8AF377C}"/>
                </a:ext>
              </a:extLst>
            </p:cNvPr>
            <p:cNvSpPr/>
            <p:nvPr/>
          </p:nvSpPr>
          <p:spPr>
            <a:xfrm>
              <a:off x="-18799" y="2319272"/>
              <a:ext cx="2884236" cy="2337882"/>
            </a:xfrm>
            <a:custGeom>
              <a:avLst/>
              <a:gdLst>
                <a:gd name="connsiteX0" fmla="*/ 2871530 w 2884235"/>
                <a:gd name="connsiteY0" fmla="*/ 466193 h 2337882"/>
                <a:gd name="connsiteX1" fmla="*/ 2823248 w 2884235"/>
                <a:gd name="connsiteY1" fmla="*/ 334052 h 2337882"/>
                <a:gd name="connsiteX2" fmla="*/ 2814354 w 2884235"/>
                <a:gd name="connsiteY2" fmla="*/ 316263 h 2337882"/>
                <a:gd name="connsiteX3" fmla="*/ 2018965 w 2884235"/>
                <a:gd name="connsiteY3" fmla="*/ 93910 h 2337882"/>
                <a:gd name="connsiteX4" fmla="*/ 12706 w 2884235"/>
                <a:gd name="connsiteY4" fmla="*/ 1081158 h 2337882"/>
                <a:gd name="connsiteX5" fmla="*/ 12706 w 2884235"/>
                <a:gd name="connsiteY5" fmla="*/ 1123087 h 2337882"/>
                <a:gd name="connsiteX6" fmla="*/ 2035483 w 2884235"/>
                <a:gd name="connsiteY6" fmla="*/ 126946 h 2337882"/>
                <a:gd name="connsiteX7" fmla="*/ 2600895 w 2884235"/>
                <a:gd name="connsiteY7" fmla="*/ 133299 h 2337882"/>
                <a:gd name="connsiteX8" fmla="*/ 2780048 w 2884235"/>
                <a:gd name="connsiteY8" fmla="*/ 332781 h 2337882"/>
                <a:gd name="connsiteX9" fmla="*/ 2788942 w 2884235"/>
                <a:gd name="connsiteY9" fmla="*/ 350569 h 2337882"/>
                <a:gd name="connsiteX10" fmla="*/ 2730495 w 2884235"/>
                <a:gd name="connsiteY10" fmla="*/ 879134 h 2337882"/>
                <a:gd name="connsiteX11" fmla="*/ 2497977 w 2884235"/>
                <a:gd name="connsiteY11" fmla="*/ 1065911 h 2337882"/>
                <a:gd name="connsiteX12" fmla="*/ 12706 w 2884235"/>
                <a:gd name="connsiteY12" fmla="*/ 2292028 h 2337882"/>
                <a:gd name="connsiteX13" fmla="*/ 12706 w 2884235"/>
                <a:gd name="connsiteY13" fmla="*/ 2333958 h 2337882"/>
                <a:gd name="connsiteX14" fmla="*/ 2515765 w 2884235"/>
                <a:gd name="connsiteY14" fmla="*/ 1100216 h 2337882"/>
                <a:gd name="connsiteX15" fmla="*/ 2871530 w 2884235"/>
                <a:gd name="connsiteY15" fmla="*/ 687275 h 2337882"/>
                <a:gd name="connsiteX16" fmla="*/ 2871530 w 2884235"/>
                <a:gd name="connsiteY16" fmla="*/ 466193 h 2337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84235" h="2337882">
                  <a:moveTo>
                    <a:pt x="2871530" y="466193"/>
                  </a:moveTo>
                  <a:cubicBezTo>
                    <a:pt x="2861365" y="424263"/>
                    <a:pt x="2846118" y="379793"/>
                    <a:pt x="2823248" y="334052"/>
                  </a:cubicBezTo>
                  <a:lnTo>
                    <a:pt x="2814354" y="316263"/>
                  </a:lnTo>
                  <a:cubicBezTo>
                    <a:pt x="2811812" y="311181"/>
                    <a:pt x="2564048" y="-175454"/>
                    <a:pt x="2018965" y="93910"/>
                  </a:cubicBezTo>
                  <a:lnTo>
                    <a:pt x="12706" y="1081158"/>
                  </a:lnTo>
                  <a:lnTo>
                    <a:pt x="12706" y="1123087"/>
                  </a:lnTo>
                  <a:lnTo>
                    <a:pt x="2035483" y="126946"/>
                  </a:lnTo>
                  <a:cubicBezTo>
                    <a:pt x="2250212" y="21487"/>
                    <a:pt x="2439530" y="22758"/>
                    <a:pt x="2600895" y="133299"/>
                  </a:cubicBezTo>
                  <a:cubicBezTo>
                    <a:pt x="2721601" y="215887"/>
                    <a:pt x="2780048" y="331511"/>
                    <a:pt x="2780048" y="332781"/>
                  </a:cubicBezTo>
                  <a:lnTo>
                    <a:pt x="2788942" y="350569"/>
                  </a:lnTo>
                  <a:cubicBezTo>
                    <a:pt x="2882965" y="541158"/>
                    <a:pt x="2863906" y="719040"/>
                    <a:pt x="2730495" y="879134"/>
                  </a:cubicBezTo>
                  <a:cubicBezTo>
                    <a:pt x="2630118" y="999840"/>
                    <a:pt x="2500518" y="1065911"/>
                    <a:pt x="2497977" y="1065911"/>
                  </a:cubicBezTo>
                  <a:lnTo>
                    <a:pt x="12706" y="2292028"/>
                  </a:lnTo>
                  <a:lnTo>
                    <a:pt x="12706" y="2333958"/>
                  </a:lnTo>
                  <a:lnTo>
                    <a:pt x="2515765" y="1100216"/>
                  </a:lnTo>
                  <a:cubicBezTo>
                    <a:pt x="2519577" y="1097675"/>
                    <a:pt x="2806730" y="952828"/>
                    <a:pt x="2871530" y="687275"/>
                  </a:cubicBezTo>
                  <a:lnTo>
                    <a:pt x="2871530" y="466193"/>
                  </a:lnTo>
                  <a:close/>
                </a:path>
              </a:pathLst>
            </a:custGeom>
            <a:solidFill>
              <a:schemeClr val="bg1"/>
            </a:solidFill>
            <a:ln w="12700" cap="flat">
              <a:noFill/>
              <a:prstDash val="solid"/>
              <a:miter/>
            </a:ln>
          </p:spPr>
          <p:txBody>
            <a:bodyPr rtlCol="0" anchor="ctr"/>
            <a:lstStyle/>
            <a:p>
              <a:endParaRPr lang="ru-RU" sz="1463"/>
            </a:p>
          </p:txBody>
        </p:sp>
        <p:sp>
          <p:nvSpPr>
            <p:cNvPr id="5" name="Freeform: Shape 4">
              <a:extLst>
                <a:ext uri="{FF2B5EF4-FFF2-40B4-BE49-F238E27FC236}">
                  <a16:creationId xmlns:a16="http://schemas.microsoft.com/office/drawing/2014/main" id="{8F230BC5-B028-4266-A395-BFB56DFDC484}"/>
                </a:ext>
              </a:extLst>
            </p:cNvPr>
            <p:cNvSpPr/>
            <p:nvPr/>
          </p:nvSpPr>
          <p:spPr>
            <a:xfrm>
              <a:off x="-18799" y="3968979"/>
              <a:ext cx="1766118" cy="1156235"/>
            </a:xfrm>
            <a:custGeom>
              <a:avLst/>
              <a:gdLst>
                <a:gd name="connsiteX0" fmla="*/ 1735624 w 1766117"/>
                <a:gd name="connsiteY0" fmla="*/ 98509 h 1156235"/>
                <a:gd name="connsiteX1" fmla="*/ 1437036 w 1766117"/>
                <a:gd name="connsiteY1" fmla="*/ 51497 h 1156235"/>
                <a:gd name="connsiteX2" fmla="*/ 12706 w 1766117"/>
                <a:gd name="connsiteY2" fmla="*/ 754133 h 1156235"/>
                <a:gd name="connsiteX3" fmla="*/ 12706 w 1766117"/>
                <a:gd name="connsiteY3" fmla="*/ 1149286 h 1156235"/>
                <a:gd name="connsiteX4" fmla="*/ 1594589 w 1766117"/>
                <a:gd name="connsiteY4" fmla="*/ 369144 h 1156235"/>
                <a:gd name="connsiteX5" fmla="*/ 1739436 w 1766117"/>
                <a:gd name="connsiteY5" fmla="*/ 103592 h 1156235"/>
                <a:gd name="connsiteX6" fmla="*/ 1735624 w 1766117"/>
                <a:gd name="connsiteY6" fmla="*/ 98509 h 1156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6117" h="1156235">
                  <a:moveTo>
                    <a:pt x="1735624" y="98509"/>
                  </a:moveTo>
                  <a:cubicBezTo>
                    <a:pt x="1735624" y="98509"/>
                    <a:pt x="1658118" y="-57773"/>
                    <a:pt x="1437036" y="51497"/>
                  </a:cubicBezTo>
                  <a:lnTo>
                    <a:pt x="12706" y="754133"/>
                  </a:lnTo>
                  <a:lnTo>
                    <a:pt x="12706" y="1149286"/>
                  </a:lnTo>
                  <a:lnTo>
                    <a:pt x="1594589" y="369144"/>
                  </a:lnTo>
                  <a:cubicBezTo>
                    <a:pt x="1594589" y="369144"/>
                    <a:pt x="1815671" y="259874"/>
                    <a:pt x="1739436" y="103592"/>
                  </a:cubicBezTo>
                  <a:lnTo>
                    <a:pt x="1735624" y="98509"/>
                  </a:lnTo>
                  <a:close/>
                </a:path>
              </a:pathLst>
            </a:custGeom>
            <a:solidFill>
              <a:schemeClr val="accent1"/>
            </a:solidFill>
            <a:ln w="12700" cap="flat">
              <a:noFill/>
              <a:prstDash val="solid"/>
              <a:miter/>
            </a:ln>
          </p:spPr>
          <p:txBody>
            <a:bodyPr rtlCol="0" anchor="ctr"/>
            <a:lstStyle/>
            <a:p>
              <a:endParaRPr lang="ru-RU" sz="1463"/>
            </a:p>
          </p:txBody>
        </p:sp>
        <p:sp>
          <p:nvSpPr>
            <p:cNvPr id="9" name="Freeform: Shape 8">
              <a:extLst>
                <a:ext uri="{FF2B5EF4-FFF2-40B4-BE49-F238E27FC236}">
                  <a16:creationId xmlns:a16="http://schemas.microsoft.com/office/drawing/2014/main" id="{5A52C234-DC7D-488B-8975-61485991A4A8}"/>
                </a:ext>
              </a:extLst>
            </p:cNvPr>
            <p:cNvSpPr/>
            <p:nvPr/>
          </p:nvSpPr>
          <p:spPr>
            <a:xfrm>
              <a:off x="-18799" y="3949755"/>
              <a:ext cx="1778824" cy="1194353"/>
            </a:xfrm>
            <a:custGeom>
              <a:avLst/>
              <a:gdLst>
                <a:gd name="connsiteX0" fmla="*/ 1753412 w 1778823"/>
                <a:gd name="connsiteY0" fmla="*/ 108839 h 1194352"/>
                <a:gd name="connsiteX1" fmla="*/ 1429412 w 1778823"/>
                <a:gd name="connsiteY1" fmla="*/ 52933 h 1194352"/>
                <a:gd name="connsiteX2" fmla="*/ 12706 w 1778823"/>
                <a:gd name="connsiteY2" fmla="*/ 751757 h 1194352"/>
                <a:gd name="connsiteX3" fmla="*/ 12706 w 1778823"/>
                <a:gd name="connsiteY3" fmla="*/ 793686 h 1194352"/>
                <a:gd name="connsiteX4" fmla="*/ 1445930 w 1778823"/>
                <a:gd name="connsiteY4" fmla="*/ 87239 h 1194352"/>
                <a:gd name="connsiteX5" fmla="*/ 1719106 w 1778823"/>
                <a:gd name="connsiteY5" fmla="*/ 125357 h 1194352"/>
                <a:gd name="connsiteX6" fmla="*/ 1721647 w 1778823"/>
                <a:gd name="connsiteY6" fmla="*/ 131710 h 1194352"/>
                <a:gd name="connsiteX7" fmla="*/ 1585694 w 1778823"/>
                <a:gd name="connsiteY7" fmla="*/ 371851 h 1194352"/>
                <a:gd name="connsiteX8" fmla="*/ 12706 w 1778823"/>
                <a:gd name="connsiteY8" fmla="*/ 1146910 h 1194352"/>
                <a:gd name="connsiteX9" fmla="*/ 12706 w 1778823"/>
                <a:gd name="connsiteY9" fmla="*/ 1188839 h 1194352"/>
                <a:gd name="connsiteX10" fmla="*/ 1603483 w 1778823"/>
                <a:gd name="connsiteY10" fmla="*/ 404886 h 1194352"/>
                <a:gd name="connsiteX11" fmla="*/ 1755953 w 1778823"/>
                <a:gd name="connsiteY11" fmla="*/ 113921 h 1194352"/>
                <a:gd name="connsiteX12" fmla="*/ 1753412 w 1778823"/>
                <a:gd name="connsiteY12" fmla="*/ 108839 h 1194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78823" h="1194352">
                  <a:moveTo>
                    <a:pt x="1753412" y="108839"/>
                  </a:moveTo>
                  <a:cubicBezTo>
                    <a:pt x="1752141" y="107569"/>
                    <a:pt x="1665742" y="-62690"/>
                    <a:pt x="1429412" y="52933"/>
                  </a:cubicBezTo>
                  <a:lnTo>
                    <a:pt x="12706" y="751757"/>
                  </a:lnTo>
                  <a:lnTo>
                    <a:pt x="12706" y="793686"/>
                  </a:lnTo>
                  <a:lnTo>
                    <a:pt x="1445930" y="87239"/>
                  </a:lnTo>
                  <a:cubicBezTo>
                    <a:pt x="1646683" y="-11867"/>
                    <a:pt x="1715294" y="120274"/>
                    <a:pt x="1719106" y="125357"/>
                  </a:cubicBezTo>
                  <a:lnTo>
                    <a:pt x="1721647" y="131710"/>
                  </a:lnTo>
                  <a:cubicBezTo>
                    <a:pt x="1788989" y="268933"/>
                    <a:pt x="1594589" y="366769"/>
                    <a:pt x="1585694" y="371851"/>
                  </a:cubicBezTo>
                  <a:lnTo>
                    <a:pt x="12706" y="1146910"/>
                  </a:lnTo>
                  <a:lnTo>
                    <a:pt x="12706" y="1188839"/>
                  </a:lnTo>
                  <a:lnTo>
                    <a:pt x="1603483" y="404886"/>
                  </a:lnTo>
                  <a:cubicBezTo>
                    <a:pt x="1686071" y="364228"/>
                    <a:pt x="1824565" y="251145"/>
                    <a:pt x="1755953" y="113921"/>
                  </a:cubicBezTo>
                  <a:lnTo>
                    <a:pt x="1753412" y="108839"/>
                  </a:lnTo>
                  <a:close/>
                </a:path>
              </a:pathLst>
            </a:custGeom>
            <a:solidFill>
              <a:schemeClr val="bg1"/>
            </a:solidFill>
            <a:ln w="12700" cap="flat">
              <a:noFill/>
              <a:prstDash val="solid"/>
              <a:miter/>
            </a:ln>
          </p:spPr>
          <p:txBody>
            <a:bodyPr rtlCol="0" anchor="ctr"/>
            <a:lstStyle/>
            <a:p>
              <a:endParaRPr lang="ru-RU" sz="1463"/>
            </a:p>
          </p:txBody>
        </p:sp>
      </p:grpSp>
      <p:pic>
        <p:nvPicPr>
          <p:cNvPr id="2" name="Picture 1">
            <a:extLst>
              <a:ext uri="{FF2B5EF4-FFF2-40B4-BE49-F238E27FC236}">
                <a16:creationId xmlns:a16="http://schemas.microsoft.com/office/drawing/2014/main" id="{6F67961B-D661-2CA1-497C-93C6A83B5C3C}"/>
              </a:ext>
            </a:extLst>
          </p:cNvPr>
          <p:cNvPicPr>
            <a:picLocks noChangeAspect="1"/>
          </p:cNvPicPr>
          <p:nvPr userDrawn="1"/>
        </p:nvPicPr>
        <p:blipFill>
          <a:blip r:embed="rId2"/>
          <a:stretch>
            <a:fillRect/>
          </a:stretch>
        </p:blipFill>
        <p:spPr>
          <a:xfrm>
            <a:off x="781990" y="134003"/>
            <a:ext cx="1219371" cy="733527"/>
          </a:xfrm>
          <a:prstGeom prst="rect">
            <a:avLst/>
          </a:prstGeom>
        </p:spPr>
      </p:pic>
      <p:pic>
        <p:nvPicPr>
          <p:cNvPr id="20" name="Picture 19">
            <a:extLst>
              <a:ext uri="{FF2B5EF4-FFF2-40B4-BE49-F238E27FC236}">
                <a16:creationId xmlns:a16="http://schemas.microsoft.com/office/drawing/2014/main" id="{F94FAFD1-7BB3-42FF-AFAD-9BE8F52655A9}"/>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16756809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Thanks slide">
    <p:spTree>
      <p:nvGrpSpPr>
        <p:cNvPr id="1" name=""/>
        <p:cNvGrpSpPr/>
        <p:nvPr/>
      </p:nvGrpSpPr>
      <p:grpSpPr>
        <a:xfrm>
          <a:off x="0" y="0"/>
          <a:ext cx="0" cy="0"/>
          <a:chOff x="0" y="0"/>
          <a:chExt cx="0" cy="0"/>
        </a:xfrm>
      </p:grpSpPr>
      <p:sp>
        <p:nvSpPr>
          <p:cNvPr id="26" name="Picture Placeholder 25">
            <a:extLst>
              <a:ext uri="{FF2B5EF4-FFF2-40B4-BE49-F238E27FC236}">
                <a16:creationId xmlns:a16="http://schemas.microsoft.com/office/drawing/2014/main" id="{3C229411-48AD-4A50-B02E-041030F18963}"/>
              </a:ext>
            </a:extLst>
          </p:cNvPr>
          <p:cNvSpPr>
            <a:spLocks noGrp="1"/>
          </p:cNvSpPr>
          <p:nvPr>
            <p:ph type="pic" sz="quarter" idx="21"/>
          </p:nvPr>
        </p:nvSpPr>
        <p:spPr>
          <a:xfrm>
            <a:off x="5245189" y="9"/>
            <a:ext cx="6943003" cy="5934621"/>
          </a:xfrm>
          <a:custGeom>
            <a:avLst/>
            <a:gdLst>
              <a:gd name="connsiteX0" fmla="*/ 6940462 w 6943003"/>
              <a:gd name="connsiteY0" fmla="*/ 0 h 5934621"/>
              <a:gd name="connsiteX1" fmla="*/ 6943003 w 6943003"/>
              <a:gd name="connsiteY1" fmla="*/ 0 h 5934621"/>
              <a:gd name="connsiteX2" fmla="*/ 6943003 w 6943003"/>
              <a:gd name="connsiteY2" fmla="*/ 3562350 h 5934621"/>
              <a:gd name="connsiteX3" fmla="*/ 2564043 w 6943003"/>
              <a:gd name="connsiteY3" fmla="*/ 5721350 h 5934621"/>
              <a:gd name="connsiteX4" fmla="*/ 233592 w 6943003"/>
              <a:gd name="connsiteY4" fmla="*/ 4930141 h 5934621"/>
              <a:gd name="connsiteX5" fmla="*/ 213272 w 6943003"/>
              <a:gd name="connsiteY5" fmla="*/ 4889500 h 5934621"/>
              <a:gd name="connsiteX6" fmla="*/ 1004482 w 6943003"/>
              <a:gd name="connsiteY6" fmla="*/ 2559050 h 5934621"/>
              <a:gd name="connsiteX7" fmla="*/ 2136693 w 6943003"/>
              <a:gd name="connsiteY7" fmla="*/ 2000704 h 5934621"/>
              <a:gd name="connsiteX8" fmla="*/ 2183042 w 6943003"/>
              <a:gd name="connsiteY8" fmla="*/ 2039620 h 5934621"/>
              <a:gd name="connsiteX9" fmla="*/ 2473872 w 6943003"/>
              <a:gd name="connsiteY9" fmla="*/ 2129790 h 5934621"/>
              <a:gd name="connsiteX10" fmla="*/ 2787562 w 6943003"/>
              <a:gd name="connsiteY10" fmla="*/ 2048510 h 5934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43003" h="5934621">
                <a:moveTo>
                  <a:pt x="6940462" y="0"/>
                </a:moveTo>
                <a:lnTo>
                  <a:pt x="6943003" y="0"/>
                </a:lnTo>
                <a:lnTo>
                  <a:pt x="6943003" y="3562350"/>
                </a:lnTo>
                <a:lnTo>
                  <a:pt x="2564043" y="5721350"/>
                </a:lnTo>
                <a:cubicBezTo>
                  <a:pt x="1003212" y="6490971"/>
                  <a:pt x="233592" y="4930141"/>
                  <a:pt x="233592" y="4930141"/>
                </a:cubicBezTo>
                <a:lnTo>
                  <a:pt x="213272" y="4889500"/>
                </a:lnTo>
                <a:cubicBezTo>
                  <a:pt x="-556348" y="3328670"/>
                  <a:pt x="1004482" y="2559050"/>
                  <a:pt x="1004482" y="2559050"/>
                </a:cubicBezTo>
                <a:lnTo>
                  <a:pt x="2136693" y="2000704"/>
                </a:lnTo>
                <a:lnTo>
                  <a:pt x="2183042" y="2039620"/>
                </a:lnTo>
                <a:cubicBezTo>
                  <a:pt x="2251622" y="2086610"/>
                  <a:pt x="2349412" y="2129790"/>
                  <a:pt x="2473872" y="2129790"/>
                </a:cubicBezTo>
                <a:cubicBezTo>
                  <a:pt x="2564042" y="2129790"/>
                  <a:pt x="2668182" y="2108200"/>
                  <a:pt x="2787562" y="2048510"/>
                </a:cubicBezTo>
                <a:close/>
              </a:path>
            </a:pathLst>
          </a:custGeom>
        </p:spPr>
        <p:txBody>
          <a:bodyPr wrap="square" anchor="ctr" anchorCtr="0">
            <a:noAutofit/>
          </a:bodyPr>
          <a:lstStyle>
            <a:lvl1pPr marL="0" indent="0" algn="ctr">
              <a:buNone/>
              <a:defRPr sz="1138"/>
            </a:lvl1pPr>
          </a:lstStyle>
          <a:p>
            <a:r>
              <a:rPr lang="en-US"/>
              <a:t>Click icon to add picture</a:t>
            </a:r>
            <a:endParaRPr lang="ru-RU"/>
          </a:p>
        </p:txBody>
      </p:sp>
      <p:sp>
        <p:nvSpPr>
          <p:cNvPr id="2" name="Title 1">
            <a:extLst>
              <a:ext uri="{FF2B5EF4-FFF2-40B4-BE49-F238E27FC236}">
                <a16:creationId xmlns:a16="http://schemas.microsoft.com/office/drawing/2014/main" id="{199AD403-A15F-4A2F-B050-AB874136E732}"/>
              </a:ext>
            </a:extLst>
          </p:cNvPr>
          <p:cNvSpPr>
            <a:spLocks noGrp="1"/>
          </p:cNvSpPr>
          <p:nvPr>
            <p:ph type="title" hasCustomPrompt="1"/>
          </p:nvPr>
        </p:nvSpPr>
        <p:spPr>
          <a:xfrm>
            <a:off x="814945" y="1337024"/>
            <a:ext cx="10515600" cy="1325563"/>
          </a:xfrm>
        </p:spPr>
        <p:txBody>
          <a:bodyPr/>
          <a:lstStyle>
            <a:lvl1pPr>
              <a:defRPr/>
            </a:lvl1pPr>
          </a:lstStyle>
          <a:p>
            <a:r>
              <a:rPr lang="en-US" dirty="0"/>
              <a:t>THANK YOU!</a:t>
            </a:r>
            <a:endParaRPr lang="ru-RU" dirty="0"/>
          </a:p>
        </p:txBody>
      </p:sp>
      <p:sp>
        <p:nvSpPr>
          <p:cNvPr id="12" name="Freeform: Shape 11">
            <a:extLst>
              <a:ext uri="{FF2B5EF4-FFF2-40B4-BE49-F238E27FC236}">
                <a16:creationId xmlns:a16="http://schemas.microsoft.com/office/drawing/2014/main" id="{F9E3EED1-7BB3-4B75-BCA9-1C1223740B3C}"/>
              </a:ext>
            </a:extLst>
          </p:cNvPr>
          <p:cNvSpPr/>
          <p:nvPr/>
        </p:nvSpPr>
        <p:spPr>
          <a:xfrm>
            <a:off x="8704587" y="5422906"/>
            <a:ext cx="736601" cy="736600"/>
          </a:xfrm>
          <a:custGeom>
            <a:avLst/>
            <a:gdLst>
              <a:gd name="connsiteX0" fmla="*/ 372104 w 736600"/>
              <a:gd name="connsiteY0" fmla="*/ 731514 h 736600"/>
              <a:gd name="connsiteX1" fmla="*/ 731514 w 736600"/>
              <a:gd name="connsiteY1" fmla="*/ 372104 h 736600"/>
              <a:gd name="connsiteX2" fmla="*/ 372104 w 736600"/>
              <a:gd name="connsiteY2" fmla="*/ 12694 h 736600"/>
              <a:gd name="connsiteX3" fmla="*/ 12694 w 736600"/>
              <a:gd name="connsiteY3" fmla="*/ 372104 h 736600"/>
              <a:gd name="connsiteX4" fmla="*/ 372104 w 736600"/>
              <a:gd name="connsiteY4" fmla="*/ 731514 h 736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6600" h="736600">
                <a:moveTo>
                  <a:pt x="372104" y="731514"/>
                </a:moveTo>
                <a:cubicBezTo>
                  <a:pt x="570224" y="731514"/>
                  <a:pt x="731514" y="570224"/>
                  <a:pt x="731514" y="372104"/>
                </a:cubicBezTo>
                <a:cubicBezTo>
                  <a:pt x="731514" y="173984"/>
                  <a:pt x="570224" y="12694"/>
                  <a:pt x="372104" y="12694"/>
                </a:cubicBezTo>
                <a:cubicBezTo>
                  <a:pt x="173984" y="12694"/>
                  <a:pt x="12694" y="173984"/>
                  <a:pt x="12694" y="372104"/>
                </a:cubicBezTo>
                <a:cubicBezTo>
                  <a:pt x="12694" y="570224"/>
                  <a:pt x="173984" y="731514"/>
                  <a:pt x="372104" y="731514"/>
                </a:cubicBezTo>
              </a:path>
            </a:pathLst>
          </a:custGeom>
          <a:solidFill>
            <a:schemeClr val="accent1"/>
          </a:solidFill>
          <a:ln w="12694" cap="flat">
            <a:noFill/>
            <a:prstDash val="solid"/>
            <a:miter/>
          </a:ln>
        </p:spPr>
        <p:txBody>
          <a:bodyPr rtlCol="0" anchor="ctr"/>
          <a:lstStyle/>
          <a:p>
            <a:endParaRPr lang="ru-RU" sz="1463" dirty="0"/>
          </a:p>
        </p:txBody>
      </p:sp>
      <p:sp>
        <p:nvSpPr>
          <p:cNvPr id="16" name="Freeform: Shape 15">
            <a:extLst>
              <a:ext uri="{FF2B5EF4-FFF2-40B4-BE49-F238E27FC236}">
                <a16:creationId xmlns:a16="http://schemas.microsoft.com/office/drawing/2014/main" id="{29016A5F-A55B-4605-B66C-5C6E2BF4919F}"/>
              </a:ext>
            </a:extLst>
          </p:cNvPr>
          <p:cNvSpPr/>
          <p:nvPr/>
        </p:nvSpPr>
        <p:spPr>
          <a:xfrm>
            <a:off x="9659429" y="3776986"/>
            <a:ext cx="2540000" cy="2628900"/>
          </a:xfrm>
          <a:custGeom>
            <a:avLst/>
            <a:gdLst>
              <a:gd name="connsiteX0" fmla="*/ 2528761 w 2540000"/>
              <a:gd name="connsiteY0" fmla="*/ 12694 h 2628900"/>
              <a:gd name="connsiteX1" fmla="*/ 487871 w 2540000"/>
              <a:gd name="connsiteY1" fmla="*/ 1018534 h 2628900"/>
              <a:gd name="connsiteX2" fmla="*/ 113221 w 2540000"/>
              <a:gd name="connsiteY2" fmla="*/ 2120894 h 2628900"/>
              <a:gd name="connsiteX3" fmla="*/ 127191 w 2540000"/>
              <a:gd name="connsiteY3" fmla="*/ 2148834 h 2628900"/>
              <a:gd name="connsiteX4" fmla="*/ 1229551 w 2540000"/>
              <a:gd name="connsiteY4" fmla="*/ 2523484 h 2628900"/>
              <a:gd name="connsiteX5" fmla="*/ 2528761 w 2540000"/>
              <a:gd name="connsiteY5" fmla="*/ 1883404 h 2628900"/>
              <a:gd name="connsiteX6" fmla="*/ 2528761 w 2540000"/>
              <a:gd name="connsiteY6" fmla="*/ 12694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40000" h="2628900">
                <a:moveTo>
                  <a:pt x="2528761" y="12694"/>
                </a:moveTo>
                <a:lnTo>
                  <a:pt x="487871" y="1018534"/>
                </a:lnTo>
                <a:cubicBezTo>
                  <a:pt x="487871" y="1018534"/>
                  <a:pt x="-249999" y="1383024"/>
                  <a:pt x="113221" y="2120894"/>
                </a:cubicBezTo>
                <a:lnTo>
                  <a:pt x="127191" y="2148834"/>
                </a:lnTo>
                <a:cubicBezTo>
                  <a:pt x="127191" y="2148834"/>
                  <a:pt x="491681" y="2886705"/>
                  <a:pt x="1229551" y="2523484"/>
                </a:cubicBezTo>
                <a:lnTo>
                  <a:pt x="2528761" y="1883404"/>
                </a:lnTo>
                <a:lnTo>
                  <a:pt x="2528761" y="12694"/>
                </a:lnTo>
                <a:close/>
              </a:path>
            </a:pathLst>
          </a:custGeom>
          <a:solidFill>
            <a:schemeClr val="accent3"/>
          </a:solidFill>
          <a:ln w="12694" cap="flat">
            <a:noFill/>
            <a:prstDash val="solid"/>
            <a:miter/>
          </a:ln>
        </p:spPr>
        <p:txBody>
          <a:bodyPr rtlCol="0" anchor="ctr"/>
          <a:lstStyle/>
          <a:p>
            <a:endParaRPr lang="ru-RU" sz="1463" dirty="0"/>
          </a:p>
        </p:txBody>
      </p:sp>
      <p:sp>
        <p:nvSpPr>
          <p:cNvPr id="19" name="Text Placeholder 26">
            <a:extLst>
              <a:ext uri="{FF2B5EF4-FFF2-40B4-BE49-F238E27FC236}">
                <a16:creationId xmlns:a16="http://schemas.microsoft.com/office/drawing/2014/main" id="{9DBE4B29-4897-4A3A-B883-A887BCDA3718}"/>
              </a:ext>
            </a:extLst>
          </p:cNvPr>
          <p:cNvSpPr>
            <a:spLocks noGrp="1"/>
          </p:cNvSpPr>
          <p:nvPr>
            <p:ph type="body" sz="quarter" idx="16" hasCustomPrompt="1"/>
          </p:nvPr>
        </p:nvSpPr>
        <p:spPr>
          <a:xfrm>
            <a:off x="824422" y="3955673"/>
            <a:ext cx="4367531" cy="524711"/>
          </a:xfrm>
        </p:spPr>
        <p:txBody>
          <a:bodyPr>
            <a:noAutofit/>
          </a:bodyPr>
          <a:lstStyle>
            <a:lvl1pPr marL="0" indent="0" algn="l">
              <a:buNone/>
              <a:defRPr sz="2275" b="1" i="0"/>
            </a:lvl1pPr>
            <a:lvl2pPr marL="371457" indent="0">
              <a:buNone/>
              <a:defRPr sz="1463" b="1" i="1"/>
            </a:lvl2pPr>
            <a:lvl3pPr marL="742913" indent="0">
              <a:buNone/>
              <a:defRPr sz="1463" b="1" i="1"/>
            </a:lvl3pPr>
            <a:lvl4pPr marL="1114370" indent="0">
              <a:buNone/>
              <a:defRPr sz="1463" b="1" i="1"/>
            </a:lvl4pPr>
            <a:lvl5pPr marL="1485826" indent="0">
              <a:buNone/>
              <a:defRPr sz="1463" b="1" i="1"/>
            </a:lvl5pPr>
          </a:lstStyle>
          <a:p>
            <a:pPr lvl="0"/>
            <a:r>
              <a:rPr lang="en-US" dirty="0"/>
              <a:t>August Bergqvist</a:t>
            </a:r>
          </a:p>
        </p:txBody>
      </p:sp>
      <p:sp>
        <p:nvSpPr>
          <p:cNvPr id="20" name="Text Placeholder 26">
            <a:extLst>
              <a:ext uri="{FF2B5EF4-FFF2-40B4-BE49-F238E27FC236}">
                <a16:creationId xmlns:a16="http://schemas.microsoft.com/office/drawing/2014/main" id="{0EF4532A-9AB5-4545-A83D-BD0E39635727}"/>
              </a:ext>
            </a:extLst>
          </p:cNvPr>
          <p:cNvSpPr>
            <a:spLocks noGrp="1"/>
          </p:cNvSpPr>
          <p:nvPr>
            <p:ph type="body" sz="quarter" idx="17" hasCustomPrompt="1"/>
          </p:nvPr>
        </p:nvSpPr>
        <p:spPr>
          <a:xfrm>
            <a:off x="824422" y="4633369"/>
            <a:ext cx="4367531" cy="365125"/>
          </a:xfrm>
        </p:spPr>
        <p:txBody>
          <a:bodyPr>
            <a:noAutofit/>
          </a:bodyPr>
          <a:lstStyle>
            <a:lvl1pPr marL="0" indent="0" algn="l">
              <a:buNone/>
              <a:defRPr sz="1463" b="1" i="0"/>
            </a:lvl1pPr>
            <a:lvl2pPr marL="371457" indent="0">
              <a:buNone/>
              <a:defRPr sz="1463" b="1" i="1"/>
            </a:lvl2pPr>
            <a:lvl3pPr marL="742913" indent="0">
              <a:buNone/>
              <a:defRPr sz="1463" b="1" i="1"/>
            </a:lvl3pPr>
            <a:lvl4pPr marL="1114370" indent="0">
              <a:buNone/>
              <a:defRPr sz="1463" b="1" i="1"/>
            </a:lvl4pPr>
            <a:lvl5pPr marL="1485826" indent="0">
              <a:buNone/>
              <a:defRPr sz="1463" b="1" i="1"/>
            </a:lvl5pPr>
          </a:lstStyle>
          <a:p>
            <a:pPr lvl="0"/>
            <a:r>
              <a:rPr lang="en-US" dirty="0"/>
              <a:t>Phone:</a:t>
            </a:r>
          </a:p>
        </p:txBody>
      </p:sp>
      <p:sp>
        <p:nvSpPr>
          <p:cNvPr id="21" name="Text Placeholder 26">
            <a:extLst>
              <a:ext uri="{FF2B5EF4-FFF2-40B4-BE49-F238E27FC236}">
                <a16:creationId xmlns:a16="http://schemas.microsoft.com/office/drawing/2014/main" id="{D579A1F5-9180-47FE-A31B-4E37384383C4}"/>
              </a:ext>
            </a:extLst>
          </p:cNvPr>
          <p:cNvSpPr>
            <a:spLocks noGrp="1"/>
          </p:cNvSpPr>
          <p:nvPr>
            <p:ph type="body" sz="quarter" idx="18" hasCustomPrompt="1"/>
          </p:nvPr>
        </p:nvSpPr>
        <p:spPr>
          <a:xfrm>
            <a:off x="824422" y="4892984"/>
            <a:ext cx="4367531" cy="365125"/>
          </a:xfrm>
        </p:spPr>
        <p:txBody>
          <a:bodyPr>
            <a:noAutofit/>
          </a:bodyPr>
          <a:lstStyle>
            <a:lvl1pPr marL="0" indent="0" algn="l">
              <a:buNone/>
              <a:defRPr sz="2031" b="1" i="0">
                <a:solidFill>
                  <a:schemeClr val="accent3"/>
                </a:solidFill>
                <a:latin typeface="+mj-lt"/>
              </a:defRPr>
            </a:lvl1pPr>
            <a:lvl2pPr marL="371457" indent="0">
              <a:buNone/>
              <a:defRPr sz="1463" b="1" i="1"/>
            </a:lvl2pPr>
            <a:lvl3pPr marL="742913" indent="0">
              <a:buNone/>
              <a:defRPr sz="1463" b="1" i="1"/>
            </a:lvl3pPr>
            <a:lvl4pPr marL="1114370" indent="0">
              <a:buNone/>
              <a:defRPr sz="1463" b="1" i="1"/>
            </a:lvl4pPr>
            <a:lvl5pPr marL="1485826" indent="0">
              <a:buNone/>
              <a:defRPr sz="1463" b="1" i="1"/>
            </a:lvl5pPr>
          </a:lstStyle>
          <a:p>
            <a:pPr lvl="0"/>
            <a:r>
              <a:rPr lang="en-US" dirty="0"/>
              <a:t>678 555-0128</a:t>
            </a:r>
          </a:p>
        </p:txBody>
      </p:sp>
      <p:sp>
        <p:nvSpPr>
          <p:cNvPr id="22" name="Text Placeholder 26">
            <a:extLst>
              <a:ext uri="{FF2B5EF4-FFF2-40B4-BE49-F238E27FC236}">
                <a16:creationId xmlns:a16="http://schemas.microsoft.com/office/drawing/2014/main" id="{71BBF4E8-67FF-4A65-9EC1-AE832CEBE85D}"/>
              </a:ext>
            </a:extLst>
          </p:cNvPr>
          <p:cNvSpPr>
            <a:spLocks noGrp="1"/>
          </p:cNvSpPr>
          <p:nvPr>
            <p:ph type="body" sz="quarter" idx="19" hasCustomPrompt="1"/>
          </p:nvPr>
        </p:nvSpPr>
        <p:spPr>
          <a:xfrm>
            <a:off x="824422" y="5334307"/>
            <a:ext cx="4367531" cy="365125"/>
          </a:xfrm>
        </p:spPr>
        <p:txBody>
          <a:bodyPr>
            <a:noAutofit/>
          </a:bodyPr>
          <a:lstStyle>
            <a:lvl1pPr marL="0" indent="0" algn="l">
              <a:buNone/>
              <a:defRPr sz="1463" b="1" i="0"/>
            </a:lvl1pPr>
            <a:lvl2pPr marL="371457" indent="0">
              <a:buNone/>
              <a:defRPr sz="1463" b="1" i="1"/>
            </a:lvl2pPr>
            <a:lvl3pPr marL="742913" indent="0">
              <a:buNone/>
              <a:defRPr sz="1463" b="1" i="1"/>
            </a:lvl3pPr>
            <a:lvl4pPr marL="1114370" indent="0">
              <a:buNone/>
              <a:defRPr sz="1463" b="1" i="1"/>
            </a:lvl4pPr>
            <a:lvl5pPr marL="1485826" indent="0">
              <a:buNone/>
              <a:defRPr sz="1463" b="1" i="1"/>
            </a:lvl5pPr>
          </a:lstStyle>
          <a:p>
            <a:pPr lvl="0"/>
            <a:r>
              <a:rPr lang="en-US" dirty="0"/>
              <a:t>Email:</a:t>
            </a:r>
          </a:p>
        </p:txBody>
      </p:sp>
      <p:sp>
        <p:nvSpPr>
          <p:cNvPr id="23" name="Text Placeholder 26">
            <a:extLst>
              <a:ext uri="{FF2B5EF4-FFF2-40B4-BE49-F238E27FC236}">
                <a16:creationId xmlns:a16="http://schemas.microsoft.com/office/drawing/2014/main" id="{5BB088E3-63C1-423F-A939-150B8E1F87A7}"/>
              </a:ext>
            </a:extLst>
          </p:cNvPr>
          <p:cNvSpPr>
            <a:spLocks noGrp="1"/>
          </p:cNvSpPr>
          <p:nvPr>
            <p:ph type="body" sz="quarter" idx="20" hasCustomPrompt="1"/>
          </p:nvPr>
        </p:nvSpPr>
        <p:spPr>
          <a:xfrm>
            <a:off x="824422" y="5593922"/>
            <a:ext cx="4367531" cy="365125"/>
          </a:xfrm>
        </p:spPr>
        <p:txBody>
          <a:bodyPr>
            <a:noAutofit/>
          </a:bodyPr>
          <a:lstStyle>
            <a:lvl1pPr marL="0" indent="0" algn="l">
              <a:buNone/>
              <a:defRPr sz="2031" b="1" i="0">
                <a:solidFill>
                  <a:schemeClr val="accent3"/>
                </a:solidFill>
                <a:latin typeface="+mj-lt"/>
              </a:defRPr>
            </a:lvl1pPr>
            <a:lvl2pPr marL="371457" indent="0">
              <a:buNone/>
              <a:defRPr sz="1463" b="1" i="1"/>
            </a:lvl2pPr>
            <a:lvl3pPr marL="742913" indent="0">
              <a:buNone/>
              <a:defRPr sz="1463" b="1" i="1"/>
            </a:lvl3pPr>
            <a:lvl4pPr marL="1114370" indent="0">
              <a:buNone/>
              <a:defRPr sz="1463" b="1" i="1"/>
            </a:lvl4pPr>
            <a:lvl5pPr marL="1485826" indent="0">
              <a:buNone/>
              <a:defRPr sz="1463" b="1" i="1"/>
            </a:lvl5pPr>
          </a:lstStyle>
          <a:p>
            <a:pPr lvl="0"/>
            <a:r>
              <a:rPr lang="en-US" dirty="0"/>
              <a:t>BERGQVIST@EXAMPLE.COM</a:t>
            </a:r>
          </a:p>
        </p:txBody>
      </p:sp>
      <p:sp>
        <p:nvSpPr>
          <p:cNvPr id="3" name="Graphic 23">
            <a:extLst>
              <a:ext uri="{FF2B5EF4-FFF2-40B4-BE49-F238E27FC236}">
                <a16:creationId xmlns:a16="http://schemas.microsoft.com/office/drawing/2014/main" id="{7E62A657-0B76-4081-A698-3C47F1AFC78E}"/>
              </a:ext>
            </a:extLst>
          </p:cNvPr>
          <p:cNvSpPr/>
          <p:nvPr/>
        </p:nvSpPr>
        <p:spPr>
          <a:xfrm>
            <a:off x="900977" y="2270221"/>
            <a:ext cx="2973890" cy="165305"/>
          </a:xfrm>
          <a:custGeom>
            <a:avLst/>
            <a:gdLst>
              <a:gd name="connsiteX0" fmla="*/ 2914974 w 2973890"/>
              <a:gd name="connsiteY0" fmla="*/ 159367 h 165304"/>
              <a:gd name="connsiteX1" fmla="*/ 70199 w 2973890"/>
              <a:gd name="connsiteY1" fmla="*/ 159367 h 165304"/>
              <a:gd name="connsiteX2" fmla="*/ 8816 w 2973890"/>
              <a:gd name="connsiteY2" fmla="*/ 84344 h 165304"/>
              <a:gd name="connsiteX3" fmla="*/ 8816 w 2973890"/>
              <a:gd name="connsiteY3" fmla="*/ 84344 h 165304"/>
              <a:gd name="connsiteX4" fmla="*/ 70199 w 2973890"/>
              <a:gd name="connsiteY4" fmla="*/ 10593 h 165304"/>
              <a:gd name="connsiteX5" fmla="*/ 2913916 w 2973890"/>
              <a:gd name="connsiteY5" fmla="*/ 10593 h 165304"/>
              <a:gd name="connsiteX6" fmla="*/ 2975298 w 2973890"/>
              <a:gd name="connsiteY6" fmla="*/ 84344 h 165304"/>
              <a:gd name="connsiteX7" fmla="*/ 2975298 w 2973890"/>
              <a:gd name="connsiteY7" fmla="*/ 84344 h 165304"/>
              <a:gd name="connsiteX8" fmla="*/ 2914974 w 2973890"/>
              <a:gd name="connsiteY8" fmla="*/ 159367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73890" h="165304">
                <a:moveTo>
                  <a:pt x="2914974" y="159367"/>
                </a:moveTo>
                <a:lnTo>
                  <a:pt x="70199" y="159367"/>
                </a:lnTo>
                <a:cubicBezTo>
                  <a:pt x="36333" y="159367"/>
                  <a:pt x="8816" y="125034"/>
                  <a:pt x="8816" y="84344"/>
                </a:cubicBezTo>
                <a:lnTo>
                  <a:pt x="8816" y="84344"/>
                </a:lnTo>
                <a:cubicBezTo>
                  <a:pt x="8816" y="43654"/>
                  <a:pt x="36333" y="10593"/>
                  <a:pt x="70199" y="10593"/>
                </a:cubicBezTo>
                <a:lnTo>
                  <a:pt x="2913916" y="10593"/>
                </a:lnTo>
                <a:cubicBezTo>
                  <a:pt x="2947782" y="10593"/>
                  <a:pt x="2975298" y="43654"/>
                  <a:pt x="2975298" y="84344"/>
                </a:cubicBezTo>
                <a:lnTo>
                  <a:pt x="2975298" y="84344"/>
                </a:lnTo>
                <a:cubicBezTo>
                  <a:pt x="2976357" y="125034"/>
                  <a:pt x="2948840" y="159367"/>
                  <a:pt x="2914974" y="159367"/>
                </a:cubicBezTo>
                <a:close/>
              </a:path>
            </a:pathLst>
          </a:custGeom>
          <a:gradFill>
            <a:gsLst>
              <a:gs pos="0">
                <a:schemeClr val="accent1"/>
              </a:gs>
              <a:gs pos="100000">
                <a:schemeClr val="accent3"/>
              </a:gs>
            </a:gsLst>
            <a:lin ang="0" scaled="1"/>
          </a:gradFill>
          <a:ln w="10580" cap="flat">
            <a:noFill/>
            <a:prstDash val="solid"/>
            <a:miter/>
          </a:ln>
        </p:spPr>
        <p:txBody>
          <a:bodyPr rtlCol="0" anchor="ctr"/>
          <a:lstStyle/>
          <a:p>
            <a:endParaRPr lang="ru-RU" sz="1463" dirty="0"/>
          </a:p>
        </p:txBody>
      </p:sp>
      <p:sp>
        <p:nvSpPr>
          <p:cNvPr id="25" name="Freeform: Shape 24">
            <a:extLst>
              <a:ext uri="{FF2B5EF4-FFF2-40B4-BE49-F238E27FC236}">
                <a16:creationId xmlns:a16="http://schemas.microsoft.com/office/drawing/2014/main" id="{C51D0359-A547-4B21-8850-06B9F1CDF9CE}"/>
              </a:ext>
            </a:extLst>
          </p:cNvPr>
          <p:cNvSpPr/>
          <p:nvPr userDrawn="1"/>
        </p:nvSpPr>
        <p:spPr>
          <a:xfrm>
            <a:off x="7172412" y="-12694"/>
            <a:ext cx="4978400" cy="2133600"/>
          </a:xfrm>
          <a:custGeom>
            <a:avLst/>
            <a:gdLst>
              <a:gd name="connsiteX0" fmla="*/ 2517688 w 4978400"/>
              <a:gd name="connsiteY0" fmla="*/ 12694 h 2133600"/>
              <a:gd name="connsiteX1" fmla="*/ 371388 w 4978400"/>
              <a:gd name="connsiteY1" fmla="*/ 1070604 h 2133600"/>
              <a:gd name="connsiteX2" fmla="*/ 72938 w 4978400"/>
              <a:gd name="connsiteY2" fmla="*/ 1812284 h 2133600"/>
              <a:gd name="connsiteX3" fmla="*/ 81828 w 4978400"/>
              <a:gd name="connsiteY3" fmla="*/ 1830064 h 2133600"/>
              <a:gd name="connsiteX4" fmla="*/ 851448 w 4978400"/>
              <a:gd name="connsiteY4" fmla="*/ 2044694 h 2133600"/>
              <a:gd name="connsiteX5" fmla="*/ 4970058 w 4978400"/>
              <a:gd name="connsiteY5" fmla="*/ 12694 h 2133600"/>
              <a:gd name="connsiteX6" fmla="*/ 2517688 w 4978400"/>
              <a:gd name="connsiteY6" fmla="*/ 12694 h 213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78400" h="2133600">
                <a:moveTo>
                  <a:pt x="2517688" y="12694"/>
                </a:moveTo>
                <a:lnTo>
                  <a:pt x="371388" y="1070604"/>
                </a:lnTo>
                <a:cubicBezTo>
                  <a:pt x="371388" y="1070604"/>
                  <a:pt x="-163282" y="1334764"/>
                  <a:pt x="72938" y="1812284"/>
                </a:cubicBezTo>
                <a:lnTo>
                  <a:pt x="81828" y="1830064"/>
                </a:lnTo>
                <a:cubicBezTo>
                  <a:pt x="81828" y="1830064"/>
                  <a:pt x="316778" y="2307584"/>
                  <a:pt x="851448" y="2044694"/>
                </a:cubicBezTo>
                <a:lnTo>
                  <a:pt x="4970058" y="12694"/>
                </a:lnTo>
                <a:lnTo>
                  <a:pt x="2517688" y="12694"/>
                </a:lnTo>
                <a:close/>
              </a:path>
            </a:pathLst>
          </a:custGeom>
          <a:solidFill>
            <a:schemeClr val="accent1"/>
          </a:solidFill>
          <a:ln w="12694" cap="flat">
            <a:noFill/>
            <a:prstDash val="solid"/>
            <a:miter/>
          </a:ln>
        </p:spPr>
        <p:txBody>
          <a:bodyPr rtlCol="0" anchor="ctr"/>
          <a:lstStyle/>
          <a:p>
            <a:endParaRPr lang="ru-RU" sz="1463" dirty="0"/>
          </a:p>
        </p:txBody>
      </p:sp>
      <p:pic>
        <p:nvPicPr>
          <p:cNvPr id="6" name="Picture 5">
            <a:extLst>
              <a:ext uri="{FF2B5EF4-FFF2-40B4-BE49-F238E27FC236}">
                <a16:creationId xmlns:a16="http://schemas.microsoft.com/office/drawing/2014/main" id="{649CCADD-9050-0384-1F9A-657C3C1F2346}"/>
              </a:ext>
            </a:extLst>
          </p:cNvPr>
          <p:cNvPicPr>
            <a:picLocks noChangeAspect="1"/>
          </p:cNvPicPr>
          <p:nvPr userDrawn="1"/>
        </p:nvPicPr>
        <p:blipFill>
          <a:blip r:embed="rId2"/>
          <a:stretch>
            <a:fillRect/>
          </a:stretch>
        </p:blipFill>
        <p:spPr>
          <a:xfrm>
            <a:off x="781990" y="134003"/>
            <a:ext cx="1219371" cy="733527"/>
          </a:xfrm>
          <a:prstGeom prst="rect">
            <a:avLst/>
          </a:prstGeom>
        </p:spPr>
      </p:pic>
      <p:pic>
        <p:nvPicPr>
          <p:cNvPr id="5" name="Picture 4">
            <a:extLst>
              <a:ext uri="{FF2B5EF4-FFF2-40B4-BE49-F238E27FC236}">
                <a16:creationId xmlns:a16="http://schemas.microsoft.com/office/drawing/2014/main" id="{B1B1A36D-FDB9-CA15-4E2A-B11DC428A413}"/>
              </a:ext>
            </a:extLst>
          </p:cNvPr>
          <p:cNvPicPr>
            <a:picLocks noChangeAspect="1"/>
          </p:cNvPicPr>
          <p:nvPr userDrawn="1"/>
        </p:nvPicPr>
        <p:blipFill>
          <a:blip r:embed="rId3"/>
          <a:stretch>
            <a:fillRect/>
          </a:stretch>
        </p:blipFill>
        <p:spPr>
          <a:xfrm>
            <a:off x="814948" y="6159506"/>
            <a:ext cx="4664135" cy="256922"/>
          </a:xfrm>
          <a:prstGeom prst="rect">
            <a:avLst/>
          </a:prstGeom>
        </p:spPr>
      </p:pic>
      <p:pic>
        <p:nvPicPr>
          <p:cNvPr id="17" name="Picture 16">
            <a:extLst>
              <a:ext uri="{FF2B5EF4-FFF2-40B4-BE49-F238E27FC236}">
                <a16:creationId xmlns:a16="http://schemas.microsoft.com/office/drawing/2014/main" id="{2AD6BBF2-E832-465D-A41B-FDE388936B6F}"/>
              </a:ext>
            </a:extLst>
          </p:cNvPr>
          <p:cNvPicPr>
            <a:picLocks noChangeAspect="1"/>
          </p:cNvPicPr>
          <p:nvPr userDrawn="1"/>
        </p:nvPicPr>
        <p:blipFill>
          <a:blip r:embed="rId4"/>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9123952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AD403-A15F-4A2F-B050-AB874136E732}"/>
              </a:ext>
            </a:extLst>
          </p:cNvPr>
          <p:cNvSpPr>
            <a:spLocks noGrp="1"/>
          </p:cNvSpPr>
          <p:nvPr>
            <p:ph type="title" hasCustomPrompt="1"/>
          </p:nvPr>
        </p:nvSpPr>
        <p:spPr>
          <a:xfrm>
            <a:off x="758588" y="1436921"/>
            <a:ext cx="5690681" cy="1517356"/>
          </a:xfrm>
        </p:spPr>
        <p:txBody>
          <a:bodyPr>
            <a:noAutofit/>
          </a:bodyPr>
          <a:lstStyle>
            <a:lvl1pPr>
              <a:defRPr sz="4875"/>
            </a:lvl1pPr>
          </a:lstStyle>
          <a:p>
            <a:r>
              <a:rPr lang="en-US" dirty="0"/>
              <a:t>PRESENTATION</a:t>
            </a:r>
            <a:br>
              <a:rPr lang="en-US" dirty="0"/>
            </a:br>
            <a:r>
              <a:rPr lang="en-US" dirty="0"/>
              <a:t>TITLE    </a:t>
            </a:r>
            <a:endParaRPr lang="ru-RU" dirty="0"/>
          </a:p>
        </p:txBody>
      </p:sp>
      <p:sp>
        <p:nvSpPr>
          <p:cNvPr id="28" name="Freeform: Shape 27">
            <a:extLst>
              <a:ext uri="{FF2B5EF4-FFF2-40B4-BE49-F238E27FC236}">
                <a16:creationId xmlns:a16="http://schemas.microsoft.com/office/drawing/2014/main" id="{87A7AFAC-3F6D-48D1-A100-148792529BC6}"/>
              </a:ext>
            </a:extLst>
          </p:cNvPr>
          <p:cNvSpPr/>
          <p:nvPr/>
        </p:nvSpPr>
        <p:spPr>
          <a:xfrm>
            <a:off x="8069110" y="5422172"/>
            <a:ext cx="736673" cy="736673"/>
          </a:xfrm>
          <a:custGeom>
            <a:avLst/>
            <a:gdLst>
              <a:gd name="connsiteX0" fmla="*/ 372146 w 736672"/>
              <a:gd name="connsiteY0" fmla="*/ 731592 h 736672"/>
              <a:gd name="connsiteX1" fmla="*/ 731592 w 736672"/>
              <a:gd name="connsiteY1" fmla="*/ 372147 h 736672"/>
              <a:gd name="connsiteX2" fmla="*/ 372146 w 736672"/>
              <a:gd name="connsiteY2" fmla="*/ 12701 h 736672"/>
              <a:gd name="connsiteX3" fmla="*/ 12701 w 736672"/>
              <a:gd name="connsiteY3" fmla="*/ 372147 h 736672"/>
              <a:gd name="connsiteX4" fmla="*/ 372146 w 736672"/>
              <a:gd name="connsiteY4" fmla="*/ 731592 h 7366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6672" h="736672">
                <a:moveTo>
                  <a:pt x="372146" y="731592"/>
                </a:moveTo>
                <a:cubicBezTo>
                  <a:pt x="570286" y="731592"/>
                  <a:pt x="731592" y="570286"/>
                  <a:pt x="731592" y="372147"/>
                </a:cubicBezTo>
                <a:cubicBezTo>
                  <a:pt x="731592" y="174007"/>
                  <a:pt x="570286" y="12701"/>
                  <a:pt x="372146" y="12701"/>
                </a:cubicBezTo>
                <a:cubicBezTo>
                  <a:pt x="174007" y="12701"/>
                  <a:pt x="12701" y="174007"/>
                  <a:pt x="12701" y="372147"/>
                </a:cubicBezTo>
                <a:cubicBezTo>
                  <a:pt x="12701" y="570286"/>
                  <a:pt x="174007" y="731592"/>
                  <a:pt x="372146" y="731592"/>
                </a:cubicBezTo>
              </a:path>
            </a:pathLst>
          </a:custGeom>
          <a:solidFill>
            <a:schemeClr val="accent1"/>
          </a:solidFill>
          <a:ln w="12700" cap="flat">
            <a:noFill/>
            <a:prstDash val="solid"/>
            <a:miter/>
          </a:ln>
        </p:spPr>
        <p:txBody>
          <a:bodyPr rtlCol="0" anchor="ctr"/>
          <a:lstStyle/>
          <a:p>
            <a:endParaRPr lang="ru-RU" sz="1463" dirty="0"/>
          </a:p>
        </p:txBody>
      </p:sp>
      <p:sp>
        <p:nvSpPr>
          <p:cNvPr id="29" name="Freeform: Shape 28">
            <a:extLst>
              <a:ext uri="{FF2B5EF4-FFF2-40B4-BE49-F238E27FC236}">
                <a16:creationId xmlns:a16="http://schemas.microsoft.com/office/drawing/2014/main" id="{81A4F88F-4E35-4BB3-AD24-CAC580C12F96}"/>
              </a:ext>
            </a:extLst>
          </p:cNvPr>
          <p:cNvSpPr/>
          <p:nvPr/>
        </p:nvSpPr>
        <p:spPr>
          <a:xfrm>
            <a:off x="9029964" y="3463631"/>
            <a:ext cx="3175313" cy="2946690"/>
          </a:xfrm>
          <a:custGeom>
            <a:avLst/>
            <a:gdLst>
              <a:gd name="connsiteX0" fmla="*/ 3162808 w 3175312"/>
              <a:gd name="connsiteY0" fmla="*/ 12701 h 2946690"/>
              <a:gd name="connsiteX1" fmla="*/ 487925 w 3175312"/>
              <a:gd name="connsiteY1" fmla="*/ 1331091 h 2946690"/>
              <a:gd name="connsiteX2" fmla="*/ 113238 w 3175312"/>
              <a:gd name="connsiteY2" fmla="*/ 2433559 h 2946690"/>
              <a:gd name="connsiteX3" fmla="*/ 127209 w 3175312"/>
              <a:gd name="connsiteY3" fmla="*/ 2461502 h 2946690"/>
              <a:gd name="connsiteX4" fmla="*/ 1229677 w 3175312"/>
              <a:gd name="connsiteY4" fmla="*/ 2836189 h 2946690"/>
              <a:gd name="connsiteX5" fmla="*/ 3162808 w 3175312"/>
              <a:gd name="connsiteY5" fmla="*/ 1882325 h 2946690"/>
              <a:gd name="connsiteX6" fmla="*/ 3162808 w 3175312"/>
              <a:gd name="connsiteY6" fmla="*/ 12701 h 2946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75312" h="2946690">
                <a:moveTo>
                  <a:pt x="3162808" y="12701"/>
                </a:moveTo>
                <a:lnTo>
                  <a:pt x="487925" y="1331091"/>
                </a:lnTo>
                <a:cubicBezTo>
                  <a:pt x="487925" y="1331091"/>
                  <a:pt x="-250018" y="1695617"/>
                  <a:pt x="113238" y="2433559"/>
                </a:cubicBezTo>
                <a:lnTo>
                  <a:pt x="127209" y="2461502"/>
                </a:lnTo>
                <a:cubicBezTo>
                  <a:pt x="127209" y="2461502"/>
                  <a:pt x="491735" y="3199445"/>
                  <a:pt x="1229677" y="2836189"/>
                </a:cubicBezTo>
                <a:lnTo>
                  <a:pt x="3162808" y="1882325"/>
                </a:lnTo>
                <a:lnTo>
                  <a:pt x="3162808" y="12701"/>
                </a:lnTo>
                <a:close/>
              </a:path>
            </a:pathLst>
          </a:custGeom>
          <a:solidFill>
            <a:schemeClr val="accent3"/>
          </a:solidFill>
          <a:ln w="12700" cap="flat">
            <a:noFill/>
            <a:prstDash val="solid"/>
            <a:miter/>
          </a:ln>
        </p:spPr>
        <p:txBody>
          <a:bodyPr rtlCol="0" anchor="ctr"/>
          <a:lstStyle/>
          <a:p>
            <a:endParaRPr lang="ru-RU" sz="1463" dirty="0"/>
          </a:p>
        </p:txBody>
      </p:sp>
      <p:sp>
        <p:nvSpPr>
          <p:cNvPr id="30" name="Freeform: Shape 29">
            <a:extLst>
              <a:ext uri="{FF2B5EF4-FFF2-40B4-BE49-F238E27FC236}">
                <a16:creationId xmlns:a16="http://schemas.microsoft.com/office/drawing/2014/main" id="{592CE00E-F2AB-4099-8BB8-F109C4F2EFDB}"/>
              </a:ext>
            </a:extLst>
          </p:cNvPr>
          <p:cNvSpPr/>
          <p:nvPr/>
        </p:nvSpPr>
        <p:spPr>
          <a:xfrm>
            <a:off x="11043834" y="4566107"/>
            <a:ext cx="1155815" cy="863685"/>
          </a:xfrm>
          <a:custGeom>
            <a:avLst/>
            <a:gdLst>
              <a:gd name="connsiteX0" fmla="*/ 1148938 w 1155813"/>
              <a:gd name="connsiteY0" fmla="*/ 12701 h 863685"/>
              <a:gd name="connsiteX1" fmla="*/ 173482 w 1155813"/>
              <a:gd name="connsiteY1" fmla="*/ 494079 h 863685"/>
              <a:gd name="connsiteX2" fmla="*/ 28688 w 1155813"/>
              <a:gd name="connsiteY2" fmla="*/ 759535 h 863685"/>
              <a:gd name="connsiteX3" fmla="*/ 31228 w 1155813"/>
              <a:gd name="connsiteY3" fmla="*/ 765885 h 863685"/>
              <a:gd name="connsiteX4" fmla="*/ 329707 w 1155813"/>
              <a:gd name="connsiteY4" fmla="*/ 812880 h 863685"/>
              <a:gd name="connsiteX5" fmla="*/ 1147668 w 1155813"/>
              <a:gd name="connsiteY5" fmla="*/ 408980 h 863685"/>
              <a:gd name="connsiteX6" fmla="*/ 1147668 w 1155813"/>
              <a:gd name="connsiteY6" fmla="*/ 12701 h 86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55813" h="863685">
                <a:moveTo>
                  <a:pt x="1148938" y="12701"/>
                </a:moveTo>
                <a:lnTo>
                  <a:pt x="173482" y="494079"/>
                </a:lnTo>
                <a:cubicBezTo>
                  <a:pt x="173482" y="494079"/>
                  <a:pt x="-47520" y="603309"/>
                  <a:pt x="28688" y="759535"/>
                </a:cubicBezTo>
                <a:lnTo>
                  <a:pt x="31228" y="765885"/>
                </a:lnTo>
                <a:cubicBezTo>
                  <a:pt x="31228" y="765885"/>
                  <a:pt x="108705" y="922111"/>
                  <a:pt x="329707" y="812880"/>
                </a:cubicBezTo>
                <a:lnTo>
                  <a:pt x="1147668" y="408980"/>
                </a:lnTo>
                <a:lnTo>
                  <a:pt x="1147668" y="12701"/>
                </a:lnTo>
                <a:close/>
              </a:path>
            </a:pathLst>
          </a:custGeom>
          <a:solidFill>
            <a:schemeClr val="bg1"/>
          </a:solidFill>
          <a:ln w="12700" cap="flat">
            <a:noFill/>
            <a:prstDash val="solid"/>
            <a:miter/>
          </a:ln>
        </p:spPr>
        <p:txBody>
          <a:bodyPr rtlCol="0" anchor="ctr"/>
          <a:lstStyle/>
          <a:p>
            <a:endParaRPr lang="ru-RU" sz="1463" dirty="0"/>
          </a:p>
        </p:txBody>
      </p:sp>
      <p:sp>
        <p:nvSpPr>
          <p:cNvPr id="32" name="Freeform: Shape 31">
            <a:extLst>
              <a:ext uri="{FF2B5EF4-FFF2-40B4-BE49-F238E27FC236}">
                <a16:creationId xmlns:a16="http://schemas.microsoft.com/office/drawing/2014/main" id="{B0920EEC-7CE3-4708-93D2-53699D17E5E3}"/>
              </a:ext>
            </a:extLst>
          </p:cNvPr>
          <p:cNvSpPr/>
          <p:nvPr/>
        </p:nvSpPr>
        <p:spPr>
          <a:xfrm>
            <a:off x="10743665" y="1632118"/>
            <a:ext cx="1447943" cy="1003399"/>
          </a:xfrm>
          <a:custGeom>
            <a:avLst/>
            <a:gdLst>
              <a:gd name="connsiteX0" fmla="*/ 1446147 w 1447942"/>
              <a:gd name="connsiteY0" fmla="*/ 12701 h 1003398"/>
              <a:gd name="connsiteX1" fmla="*/ 173482 w 1447942"/>
              <a:gd name="connsiteY1" fmla="*/ 640143 h 1003398"/>
              <a:gd name="connsiteX2" fmla="*/ 28688 w 1447942"/>
              <a:gd name="connsiteY2" fmla="*/ 905599 h 1003398"/>
              <a:gd name="connsiteX3" fmla="*/ 31227 w 1447942"/>
              <a:gd name="connsiteY3" fmla="*/ 911950 h 1003398"/>
              <a:gd name="connsiteX4" fmla="*/ 329707 w 1447942"/>
              <a:gd name="connsiteY4" fmla="*/ 958944 h 1003398"/>
              <a:gd name="connsiteX5" fmla="*/ 1446147 w 1447942"/>
              <a:gd name="connsiteY5" fmla="*/ 408980 h 1003398"/>
              <a:gd name="connsiteX6" fmla="*/ 1446147 w 1447942"/>
              <a:gd name="connsiteY6" fmla="*/ 12701 h 100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47942" h="1003398">
                <a:moveTo>
                  <a:pt x="1446147" y="12701"/>
                </a:moveTo>
                <a:lnTo>
                  <a:pt x="173482" y="640143"/>
                </a:lnTo>
                <a:cubicBezTo>
                  <a:pt x="173482" y="640143"/>
                  <a:pt x="-47520" y="749374"/>
                  <a:pt x="28688" y="905599"/>
                </a:cubicBezTo>
                <a:lnTo>
                  <a:pt x="31227" y="911950"/>
                </a:lnTo>
                <a:cubicBezTo>
                  <a:pt x="31227" y="911950"/>
                  <a:pt x="108705" y="1068175"/>
                  <a:pt x="329707" y="958944"/>
                </a:cubicBezTo>
                <a:lnTo>
                  <a:pt x="1446147" y="408980"/>
                </a:lnTo>
                <a:lnTo>
                  <a:pt x="1446147" y="12701"/>
                </a:lnTo>
                <a:close/>
              </a:path>
            </a:pathLst>
          </a:custGeom>
          <a:solidFill>
            <a:schemeClr val="accent3"/>
          </a:solidFill>
          <a:ln w="12700" cap="flat">
            <a:noFill/>
            <a:prstDash val="solid"/>
            <a:miter/>
          </a:ln>
        </p:spPr>
        <p:txBody>
          <a:bodyPr rtlCol="0" anchor="ctr"/>
          <a:lstStyle/>
          <a:p>
            <a:endParaRPr lang="ru-RU" sz="1463" dirty="0"/>
          </a:p>
        </p:txBody>
      </p:sp>
      <p:sp>
        <p:nvSpPr>
          <p:cNvPr id="33" name="Freeform: Shape 32">
            <a:extLst>
              <a:ext uri="{FF2B5EF4-FFF2-40B4-BE49-F238E27FC236}">
                <a16:creationId xmlns:a16="http://schemas.microsoft.com/office/drawing/2014/main" id="{2DF8B751-9294-46D5-B390-5D322195540F}"/>
              </a:ext>
            </a:extLst>
          </p:cNvPr>
          <p:cNvSpPr/>
          <p:nvPr/>
        </p:nvSpPr>
        <p:spPr>
          <a:xfrm>
            <a:off x="6536782" y="-12701"/>
            <a:ext cx="4978891" cy="2133810"/>
          </a:xfrm>
          <a:custGeom>
            <a:avLst/>
            <a:gdLst>
              <a:gd name="connsiteX0" fmla="*/ 2515401 w 4978890"/>
              <a:gd name="connsiteY0" fmla="*/ 12701 h 2133810"/>
              <a:gd name="connsiteX1" fmla="*/ 371430 w 4978890"/>
              <a:gd name="connsiteY1" fmla="*/ 1069445 h 2133810"/>
              <a:gd name="connsiteX2" fmla="*/ 72951 w 4978890"/>
              <a:gd name="connsiteY2" fmla="*/ 1811198 h 2133810"/>
              <a:gd name="connsiteX3" fmla="*/ 81841 w 4978890"/>
              <a:gd name="connsiteY3" fmla="*/ 1828980 h 2133810"/>
              <a:gd name="connsiteX4" fmla="*/ 851538 w 4978890"/>
              <a:gd name="connsiteY4" fmla="*/ 2043631 h 2133810"/>
              <a:gd name="connsiteX5" fmla="*/ 4968013 w 4978890"/>
              <a:gd name="connsiteY5" fmla="*/ 12701 h 2133810"/>
              <a:gd name="connsiteX6" fmla="*/ 2515401 w 4978890"/>
              <a:gd name="connsiteY6" fmla="*/ 12701 h 2133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78890" h="2133810">
                <a:moveTo>
                  <a:pt x="2515401" y="12701"/>
                </a:moveTo>
                <a:lnTo>
                  <a:pt x="371430" y="1069445"/>
                </a:lnTo>
                <a:cubicBezTo>
                  <a:pt x="371430" y="1069445"/>
                  <a:pt x="-163293" y="1333631"/>
                  <a:pt x="72951" y="1811198"/>
                </a:cubicBezTo>
                <a:lnTo>
                  <a:pt x="81841" y="1828980"/>
                </a:lnTo>
                <a:cubicBezTo>
                  <a:pt x="81841" y="1828980"/>
                  <a:pt x="316814" y="2306547"/>
                  <a:pt x="851538" y="2043631"/>
                </a:cubicBezTo>
                <a:lnTo>
                  <a:pt x="4968013" y="12701"/>
                </a:lnTo>
                <a:lnTo>
                  <a:pt x="2515401" y="12701"/>
                </a:lnTo>
                <a:close/>
              </a:path>
            </a:pathLst>
          </a:custGeom>
          <a:solidFill>
            <a:schemeClr val="accent1"/>
          </a:solidFill>
          <a:ln w="12700" cap="flat">
            <a:noFill/>
            <a:prstDash val="solid"/>
            <a:miter/>
          </a:ln>
        </p:spPr>
        <p:txBody>
          <a:bodyPr rtlCol="0" anchor="ctr"/>
          <a:lstStyle/>
          <a:p>
            <a:endParaRPr lang="ru-RU" sz="1463" dirty="0"/>
          </a:p>
        </p:txBody>
      </p:sp>
      <p:sp>
        <p:nvSpPr>
          <p:cNvPr id="34" name="Freeform: Shape 33">
            <a:extLst>
              <a:ext uri="{FF2B5EF4-FFF2-40B4-BE49-F238E27FC236}">
                <a16:creationId xmlns:a16="http://schemas.microsoft.com/office/drawing/2014/main" id="{E0F651C6-BE74-4133-ABA8-316072D4F5B5}"/>
              </a:ext>
            </a:extLst>
          </p:cNvPr>
          <p:cNvSpPr/>
          <p:nvPr/>
        </p:nvSpPr>
        <p:spPr>
          <a:xfrm>
            <a:off x="6518968" y="-12701"/>
            <a:ext cx="5029695" cy="2146511"/>
          </a:xfrm>
          <a:custGeom>
            <a:avLst/>
            <a:gdLst>
              <a:gd name="connsiteX0" fmla="*/ 4942646 w 5029695"/>
              <a:gd name="connsiteY0" fmla="*/ 12701 h 2146511"/>
              <a:gd name="connsiteX1" fmla="*/ 860464 w 5029695"/>
              <a:gd name="connsiteY1" fmla="*/ 2025849 h 2146511"/>
              <a:gd name="connsiteX2" fmla="*/ 295258 w 5029695"/>
              <a:gd name="connsiteY2" fmla="*/ 2019499 h 2146511"/>
              <a:gd name="connsiteX3" fmla="*/ 116171 w 5029695"/>
              <a:gd name="connsiteY3" fmla="*/ 1820089 h 2146511"/>
              <a:gd name="connsiteX4" fmla="*/ 107280 w 5029695"/>
              <a:gd name="connsiteY4" fmla="*/ 1802307 h 2146511"/>
              <a:gd name="connsiteX5" fmla="*/ 165705 w 5029695"/>
              <a:gd name="connsiteY5" fmla="*/ 1273935 h 2146511"/>
              <a:gd name="connsiteX6" fmla="*/ 398138 w 5029695"/>
              <a:gd name="connsiteY6" fmla="*/ 1085957 h 2146511"/>
              <a:gd name="connsiteX7" fmla="*/ 2576402 w 5029695"/>
              <a:gd name="connsiteY7" fmla="*/ 12701 h 2146511"/>
              <a:gd name="connsiteX8" fmla="*/ 2490034 w 5029695"/>
              <a:gd name="connsiteY8" fmla="*/ 12701 h 2146511"/>
              <a:gd name="connsiteX9" fmla="*/ 381626 w 5029695"/>
              <a:gd name="connsiteY9" fmla="*/ 1052934 h 2146511"/>
              <a:gd name="connsiteX10" fmla="*/ 137762 w 5029695"/>
              <a:gd name="connsiteY10" fmla="*/ 1249803 h 2146511"/>
              <a:gd name="connsiteX11" fmla="*/ 74256 w 5029695"/>
              <a:gd name="connsiteY11" fmla="*/ 1820089 h 2146511"/>
              <a:gd name="connsiteX12" fmla="*/ 83147 w 5029695"/>
              <a:gd name="connsiteY12" fmla="*/ 1837871 h 2146511"/>
              <a:gd name="connsiteX13" fmla="*/ 273666 w 5029695"/>
              <a:gd name="connsiteY13" fmla="*/ 2051252 h 2146511"/>
              <a:gd name="connsiteX14" fmla="*/ 564525 w 5029695"/>
              <a:gd name="connsiteY14" fmla="*/ 2141431 h 2146511"/>
              <a:gd name="connsiteX15" fmla="*/ 878246 w 5029695"/>
              <a:gd name="connsiteY15" fmla="*/ 2060143 h 2146511"/>
              <a:gd name="connsiteX16" fmla="*/ 5029014 w 5029695"/>
              <a:gd name="connsiteY16" fmla="*/ 12701 h 2146511"/>
              <a:gd name="connsiteX17" fmla="*/ 4942646 w 5029695"/>
              <a:gd name="connsiteY17" fmla="*/ 12701 h 2146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029695" h="2146511">
                <a:moveTo>
                  <a:pt x="4942646" y="12701"/>
                </a:moveTo>
                <a:lnTo>
                  <a:pt x="860464" y="2025849"/>
                </a:lnTo>
                <a:cubicBezTo>
                  <a:pt x="645812" y="2131270"/>
                  <a:pt x="456564" y="2130000"/>
                  <a:pt x="295258" y="2019499"/>
                </a:cubicBezTo>
                <a:cubicBezTo>
                  <a:pt x="174596" y="1936941"/>
                  <a:pt x="116171" y="1821359"/>
                  <a:pt x="116171" y="1820089"/>
                </a:cubicBezTo>
                <a:lnTo>
                  <a:pt x="107280" y="1802307"/>
                </a:lnTo>
                <a:cubicBezTo>
                  <a:pt x="13290" y="1611789"/>
                  <a:pt x="32342" y="1433971"/>
                  <a:pt x="165705" y="1273935"/>
                </a:cubicBezTo>
                <a:cubicBezTo>
                  <a:pt x="266045" y="1153274"/>
                  <a:pt x="395598" y="1087227"/>
                  <a:pt x="398138" y="1085957"/>
                </a:cubicBezTo>
                <a:lnTo>
                  <a:pt x="2576402" y="12701"/>
                </a:lnTo>
                <a:lnTo>
                  <a:pt x="2490034" y="12701"/>
                </a:lnTo>
                <a:lnTo>
                  <a:pt x="381626" y="1052934"/>
                </a:lnTo>
                <a:cubicBezTo>
                  <a:pt x="376546" y="1055474"/>
                  <a:pt x="243183" y="1121520"/>
                  <a:pt x="137762" y="1249803"/>
                </a:cubicBezTo>
                <a:cubicBezTo>
                  <a:pt x="38693" y="1369195"/>
                  <a:pt x="-51486" y="1564794"/>
                  <a:pt x="74256" y="1820089"/>
                </a:cubicBezTo>
                <a:lnTo>
                  <a:pt x="83147" y="1837871"/>
                </a:lnTo>
                <a:cubicBezTo>
                  <a:pt x="85687" y="1842952"/>
                  <a:pt x="145383" y="1962343"/>
                  <a:pt x="273666" y="2051252"/>
                </a:cubicBezTo>
                <a:cubicBezTo>
                  <a:pt x="342253" y="2098247"/>
                  <a:pt x="440053" y="2141431"/>
                  <a:pt x="564525" y="2141431"/>
                </a:cubicBezTo>
                <a:cubicBezTo>
                  <a:pt x="654703" y="2141431"/>
                  <a:pt x="758854" y="2119839"/>
                  <a:pt x="878246" y="2060143"/>
                </a:cubicBezTo>
                <a:lnTo>
                  <a:pt x="5029014" y="12701"/>
                </a:lnTo>
                <a:lnTo>
                  <a:pt x="4942646" y="12701"/>
                </a:lnTo>
                <a:close/>
              </a:path>
            </a:pathLst>
          </a:custGeom>
          <a:solidFill>
            <a:schemeClr val="bg1"/>
          </a:solidFill>
          <a:ln w="12700" cap="flat">
            <a:noFill/>
            <a:prstDash val="solid"/>
            <a:miter/>
          </a:ln>
        </p:spPr>
        <p:txBody>
          <a:bodyPr rtlCol="0" anchor="ctr"/>
          <a:lstStyle/>
          <a:p>
            <a:endParaRPr lang="ru-RU" sz="1463" dirty="0"/>
          </a:p>
        </p:txBody>
      </p:sp>
      <p:sp>
        <p:nvSpPr>
          <p:cNvPr id="40" name="Graphic 37">
            <a:extLst>
              <a:ext uri="{FF2B5EF4-FFF2-40B4-BE49-F238E27FC236}">
                <a16:creationId xmlns:a16="http://schemas.microsoft.com/office/drawing/2014/main" id="{9F75ED2D-7077-4753-B623-4B9A718EB224}"/>
              </a:ext>
            </a:extLst>
          </p:cNvPr>
          <p:cNvSpPr/>
          <p:nvPr userDrawn="1"/>
        </p:nvSpPr>
        <p:spPr>
          <a:xfrm>
            <a:off x="895717" y="3124629"/>
            <a:ext cx="2158297" cy="151200"/>
          </a:xfrm>
          <a:custGeom>
            <a:avLst/>
            <a:gdLst>
              <a:gd name="connsiteX0" fmla="*/ 2087180 w 2158295"/>
              <a:gd name="connsiteY0" fmla="*/ 153601 h 165045"/>
              <a:gd name="connsiteX1" fmla="*/ 82504 w 2158295"/>
              <a:gd name="connsiteY1" fmla="*/ 153601 h 165045"/>
              <a:gd name="connsiteX2" fmla="*/ 12677 w 2158295"/>
              <a:gd name="connsiteY2" fmla="*/ 83774 h 165045"/>
              <a:gd name="connsiteX3" fmla="*/ 12677 w 2158295"/>
              <a:gd name="connsiteY3" fmla="*/ 83774 h 165045"/>
              <a:gd name="connsiteX4" fmla="*/ 82504 w 2158295"/>
              <a:gd name="connsiteY4" fmla="*/ 12677 h 165045"/>
              <a:gd name="connsiteX5" fmla="*/ 2087180 w 2158295"/>
              <a:gd name="connsiteY5" fmla="*/ 12677 h 165045"/>
              <a:gd name="connsiteX6" fmla="*/ 2157008 w 2158295"/>
              <a:gd name="connsiteY6" fmla="*/ 82504 h 165045"/>
              <a:gd name="connsiteX7" fmla="*/ 2157008 w 2158295"/>
              <a:gd name="connsiteY7" fmla="*/ 82504 h 165045"/>
              <a:gd name="connsiteX8" fmla="*/ 2087180 w 2158295"/>
              <a:gd name="connsiteY8" fmla="*/ 153601 h 165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58295" h="165045">
                <a:moveTo>
                  <a:pt x="2087180" y="153601"/>
                </a:moveTo>
                <a:lnTo>
                  <a:pt x="82504" y="153601"/>
                </a:lnTo>
                <a:cubicBezTo>
                  <a:pt x="44417" y="153601"/>
                  <a:pt x="12677" y="121861"/>
                  <a:pt x="12677" y="83774"/>
                </a:cubicBezTo>
                <a:lnTo>
                  <a:pt x="12677" y="83774"/>
                </a:lnTo>
                <a:cubicBezTo>
                  <a:pt x="12677" y="44417"/>
                  <a:pt x="44417" y="12677"/>
                  <a:pt x="82504" y="12677"/>
                </a:cubicBezTo>
                <a:lnTo>
                  <a:pt x="2087180" y="12677"/>
                </a:lnTo>
                <a:cubicBezTo>
                  <a:pt x="2125268" y="12677"/>
                  <a:pt x="2157008" y="44417"/>
                  <a:pt x="2157008" y="82504"/>
                </a:cubicBezTo>
                <a:lnTo>
                  <a:pt x="2157008" y="82504"/>
                </a:lnTo>
                <a:cubicBezTo>
                  <a:pt x="2157008" y="121861"/>
                  <a:pt x="2126538" y="153601"/>
                  <a:pt x="2087180" y="153601"/>
                </a:cubicBezTo>
                <a:close/>
              </a:path>
            </a:pathLst>
          </a:custGeom>
          <a:gradFill>
            <a:gsLst>
              <a:gs pos="0">
                <a:schemeClr val="accent1"/>
              </a:gs>
              <a:gs pos="100000">
                <a:schemeClr val="accent3"/>
              </a:gs>
            </a:gsLst>
            <a:lin ang="0" scaled="1"/>
          </a:gradFill>
          <a:ln w="12681" cap="flat">
            <a:noFill/>
            <a:prstDash val="solid"/>
            <a:miter/>
          </a:ln>
        </p:spPr>
        <p:txBody>
          <a:bodyPr rtlCol="0" anchor="ctr"/>
          <a:lstStyle/>
          <a:p>
            <a:endParaRPr lang="ru-RU" sz="1463" dirty="0"/>
          </a:p>
        </p:txBody>
      </p:sp>
      <p:sp>
        <p:nvSpPr>
          <p:cNvPr id="12" name="Graphic 36">
            <a:extLst>
              <a:ext uri="{FF2B5EF4-FFF2-40B4-BE49-F238E27FC236}">
                <a16:creationId xmlns:a16="http://schemas.microsoft.com/office/drawing/2014/main" id="{21FF5BCF-BC53-4C3F-8B7F-7077B35ADCA8}"/>
              </a:ext>
            </a:extLst>
          </p:cNvPr>
          <p:cNvSpPr/>
          <p:nvPr userDrawn="1"/>
        </p:nvSpPr>
        <p:spPr>
          <a:xfrm>
            <a:off x="-7814" y="5057886"/>
            <a:ext cx="715108" cy="949829"/>
          </a:xfrm>
          <a:custGeom>
            <a:avLst/>
            <a:gdLst>
              <a:gd name="connsiteX0" fmla="*/ 217522 w 723600"/>
              <a:gd name="connsiteY0" fmla="*/ 9082 h 1015200"/>
              <a:gd name="connsiteX1" fmla="*/ 9082 w 723600"/>
              <a:gd name="connsiteY1" fmla="*/ 9082 h 1015200"/>
              <a:gd name="connsiteX2" fmla="*/ 9082 w 723600"/>
              <a:gd name="connsiteY2" fmla="*/ 1010242 h 1015200"/>
              <a:gd name="connsiteX3" fmla="*/ 217522 w 723600"/>
              <a:gd name="connsiteY3" fmla="*/ 1010242 h 1015200"/>
              <a:gd name="connsiteX4" fmla="*/ 716482 w 723600"/>
              <a:gd name="connsiteY4" fmla="*/ 518842 h 1015200"/>
              <a:gd name="connsiteX5" fmla="*/ 716482 w 723600"/>
              <a:gd name="connsiteY5" fmla="*/ 500482 h 1015200"/>
              <a:gd name="connsiteX6" fmla="*/ 217522 w 723600"/>
              <a:gd name="connsiteY6" fmla="*/ 9082 h 101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3600" h="1015200">
                <a:moveTo>
                  <a:pt x="217522" y="9082"/>
                </a:moveTo>
                <a:lnTo>
                  <a:pt x="9082" y="9082"/>
                </a:lnTo>
                <a:lnTo>
                  <a:pt x="9082" y="1010242"/>
                </a:lnTo>
                <a:lnTo>
                  <a:pt x="217522" y="1010242"/>
                </a:lnTo>
                <a:cubicBezTo>
                  <a:pt x="217522" y="1010242"/>
                  <a:pt x="716482" y="1010242"/>
                  <a:pt x="716482" y="518842"/>
                </a:cubicBezTo>
                <a:lnTo>
                  <a:pt x="716482" y="500482"/>
                </a:lnTo>
                <a:cubicBezTo>
                  <a:pt x="716482" y="500482"/>
                  <a:pt x="716482" y="9082"/>
                  <a:pt x="217522" y="9082"/>
                </a:cubicBezTo>
                <a:close/>
              </a:path>
            </a:pathLst>
          </a:custGeom>
          <a:solidFill>
            <a:schemeClr val="accent3"/>
          </a:solidFill>
          <a:ln w="10680" cap="flat">
            <a:noFill/>
            <a:prstDash val="solid"/>
            <a:miter/>
          </a:ln>
        </p:spPr>
        <p:txBody>
          <a:bodyPr rtlCol="0" anchor="ctr"/>
          <a:lstStyle/>
          <a:p>
            <a:endParaRPr lang="ru-RU" sz="1463"/>
          </a:p>
        </p:txBody>
      </p:sp>
      <p:sp>
        <p:nvSpPr>
          <p:cNvPr id="15" name="Subtitle 2">
            <a:extLst>
              <a:ext uri="{FF2B5EF4-FFF2-40B4-BE49-F238E27FC236}">
                <a16:creationId xmlns:a16="http://schemas.microsoft.com/office/drawing/2014/main" id="{4BCD5243-C973-44F2-88E8-A4A6E3387B1F}"/>
              </a:ext>
            </a:extLst>
          </p:cNvPr>
          <p:cNvSpPr>
            <a:spLocks noGrp="1"/>
          </p:cNvSpPr>
          <p:nvPr>
            <p:ph type="subTitle" idx="1"/>
          </p:nvPr>
        </p:nvSpPr>
        <p:spPr>
          <a:xfrm>
            <a:off x="758591" y="3429000"/>
            <a:ext cx="3629300" cy="946192"/>
          </a:xfrm>
        </p:spPr>
        <p:txBody>
          <a:bodyPr vert="horz" lIns="91440" tIns="45720" rIns="91440" bIns="45720" rtlCol="0">
            <a:normAutofit/>
          </a:bodyPr>
          <a:lstStyle>
            <a:lvl1pPr marL="0" indent="0">
              <a:buNone/>
              <a:defRPr lang="en-US" b="1" i="0"/>
            </a:lvl1pPr>
          </a:lstStyle>
          <a:p>
            <a:pPr marL="185729" lvl="0" indent="-185729"/>
            <a:r>
              <a:rPr lang="en-US"/>
              <a:t>Click to edit Master subtitle style</a:t>
            </a:r>
            <a:endParaRPr lang="en-US" dirty="0"/>
          </a:p>
        </p:txBody>
      </p:sp>
      <p:pic>
        <p:nvPicPr>
          <p:cNvPr id="3" name="Picture 2">
            <a:extLst>
              <a:ext uri="{FF2B5EF4-FFF2-40B4-BE49-F238E27FC236}">
                <a16:creationId xmlns:a16="http://schemas.microsoft.com/office/drawing/2014/main" id="{85E2B1BC-BF5A-E823-5691-AA28A1CDD8C0}"/>
              </a:ext>
            </a:extLst>
          </p:cNvPr>
          <p:cNvPicPr>
            <a:picLocks noChangeAspect="1"/>
          </p:cNvPicPr>
          <p:nvPr userDrawn="1"/>
        </p:nvPicPr>
        <p:blipFill>
          <a:blip r:embed="rId2"/>
          <a:stretch>
            <a:fillRect/>
          </a:stretch>
        </p:blipFill>
        <p:spPr>
          <a:xfrm>
            <a:off x="781990" y="134003"/>
            <a:ext cx="1219371" cy="733527"/>
          </a:xfrm>
          <a:prstGeom prst="rect">
            <a:avLst/>
          </a:prstGeom>
        </p:spPr>
      </p:pic>
      <p:pic>
        <p:nvPicPr>
          <p:cNvPr id="14" name="Picture 13">
            <a:extLst>
              <a:ext uri="{FF2B5EF4-FFF2-40B4-BE49-F238E27FC236}">
                <a16:creationId xmlns:a16="http://schemas.microsoft.com/office/drawing/2014/main" id="{B75DF7DB-4D9C-47AD-9435-29727C842902}"/>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284754911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4" name="Oval 33">
            <a:extLst>
              <a:ext uri="{FF2B5EF4-FFF2-40B4-BE49-F238E27FC236}">
                <a16:creationId xmlns:a16="http://schemas.microsoft.com/office/drawing/2014/main" id="{13074BE4-153F-46FE-B915-CD1AEF318A25}"/>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63" dirty="0"/>
          </a:p>
        </p:txBody>
      </p:sp>
      <p:sp>
        <p:nvSpPr>
          <p:cNvPr id="35" name="Graphic 12">
            <a:extLst>
              <a:ext uri="{FF2B5EF4-FFF2-40B4-BE49-F238E27FC236}">
                <a16:creationId xmlns:a16="http://schemas.microsoft.com/office/drawing/2014/main" id="{0B7E91C4-F19E-46BE-B05F-139B5418924E}"/>
              </a:ext>
            </a:extLst>
          </p:cNvPr>
          <p:cNvSpPr/>
          <p:nvPr userDrawn="1"/>
        </p:nvSpPr>
        <p:spPr>
          <a:xfrm>
            <a:off x="11334292" y="5787819"/>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463" dirty="0"/>
          </a:p>
        </p:txBody>
      </p:sp>
      <p:sp>
        <p:nvSpPr>
          <p:cNvPr id="10" name="Freeform: Shape 9">
            <a:extLst>
              <a:ext uri="{FF2B5EF4-FFF2-40B4-BE49-F238E27FC236}">
                <a16:creationId xmlns:a16="http://schemas.microsoft.com/office/drawing/2014/main" id="{08A64499-0304-4070-BCB0-67E2BE20A3EA}"/>
              </a:ext>
            </a:extLst>
          </p:cNvPr>
          <p:cNvSpPr/>
          <p:nvPr userDrawn="1"/>
        </p:nvSpPr>
        <p:spPr>
          <a:xfrm>
            <a:off x="7998827" y="1645349"/>
            <a:ext cx="4196737" cy="1001638"/>
          </a:xfrm>
          <a:custGeom>
            <a:avLst/>
            <a:gdLst>
              <a:gd name="connsiteX0" fmla="*/ 3150394 w 3152775"/>
              <a:gd name="connsiteY0" fmla="*/ 7144 h 752475"/>
              <a:gd name="connsiteX1" fmla="*/ 371952 w 3152775"/>
              <a:gd name="connsiteY1" fmla="*/ 7144 h 752475"/>
              <a:gd name="connsiteX2" fmla="*/ 7144 w 3152775"/>
              <a:gd name="connsiteY2" fmla="*/ 370999 h 752475"/>
              <a:gd name="connsiteX3" fmla="*/ 7144 w 3152775"/>
              <a:gd name="connsiteY3" fmla="*/ 384334 h 752475"/>
              <a:gd name="connsiteX4" fmla="*/ 371952 w 3152775"/>
              <a:gd name="connsiteY4" fmla="*/ 748189 h 752475"/>
              <a:gd name="connsiteX5" fmla="*/ 3150394 w 3152775"/>
              <a:gd name="connsiteY5" fmla="*/ 748189 h 752475"/>
              <a:gd name="connsiteX6" fmla="*/ 3150394 w 3152775"/>
              <a:gd name="connsiteY6" fmla="*/ 7144 h 752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52775" h="752475">
                <a:moveTo>
                  <a:pt x="3150394" y="7144"/>
                </a:moveTo>
                <a:lnTo>
                  <a:pt x="371952" y="7144"/>
                </a:lnTo>
                <a:cubicBezTo>
                  <a:pt x="371952" y="7144"/>
                  <a:pt x="7144" y="7144"/>
                  <a:pt x="7144" y="370999"/>
                </a:cubicBezTo>
                <a:lnTo>
                  <a:pt x="7144" y="384334"/>
                </a:lnTo>
                <a:cubicBezTo>
                  <a:pt x="7144" y="384334"/>
                  <a:pt x="7144" y="748189"/>
                  <a:pt x="371952" y="748189"/>
                </a:cubicBezTo>
                <a:lnTo>
                  <a:pt x="3150394" y="748189"/>
                </a:lnTo>
                <a:lnTo>
                  <a:pt x="3150394" y="7144"/>
                </a:lnTo>
                <a:close/>
              </a:path>
            </a:pathLst>
          </a:custGeom>
          <a:solidFill>
            <a:schemeClr val="accent1"/>
          </a:solidFill>
          <a:ln w="25400" cap="flat">
            <a:noFill/>
            <a:prstDash val="solid"/>
            <a:miter/>
          </a:ln>
        </p:spPr>
        <p:txBody>
          <a:bodyPr rtlCol="0" anchor="ctr"/>
          <a:lstStyle/>
          <a:p>
            <a:endParaRPr lang="ru-RU" sz="1463" dirty="0"/>
          </a:p>
        </p:txBody>
      </p:sp>
      <p:sp>
        <p:nvSpPr>
          <p:cNvPr id="25" name="Freeform: Shape 24">
            <a:extLst>
              <a:ext uri="{FF2B5EF4-FFF2-40B4-BE49-F238E27FC236}">
                <a16:creationId xmlns:a16="http://schemas.microsoft.com/office/drawing/2014/main" id="{ED1736B3-AE79-40C2-80FF-2FB0FEE27195}"/>
              </a:ext>
            </a:extLst>
          </p:cNvPr>
          <p:cNvSpPr/>
          <p:nvPr userDrawn="1"/>
        </p:nvSpPr>
        <p:spPr>
          <a:xfrm>
            <a:off x="12186924" y="2632663"/>
            <a:ext cx="5081" cy="25381"/>
          </a:xfrm>
          <a:custGeom>
            <a:avLst/>
            <a:gdLst>
              <a:gd name="connsiteX0" fmla="*/ 0 w 5081"/>
              <a:gd name="connsiteY0" fmla="*/ 0 h 25381"/>
              <a:gd name="connsiteX1" fmla="*/ 5081 w 5081"/>
              <a:gd name="connsiteY1" fmla="*/ 0 h 25381"/>
              <a:gd name="connsiteX2" fmla="*/ 5081 w 5081"/>
              <a:gd name="connsiteY2" fmla="*/ 25381 h 25381"/>
              <a:gd name="connsiteX3" fmla="*/ 0 w 5081"/>
              <a:gd name="connsiteY3" fmla="*/ 25381 h 25381"/>
              <a:gd name="connsiteX4" fmla="*/ 0 w 5081"/>
              <a:gd name="connsiteY4" fmla="*/ 0 h 253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1" h="25381">
                <a:moveTo>
                  <a:pt x="0" y="0"/>
                </a:moveTo>
                <a:lnTo>
                  <a:pt x="5081" y="0"/>
                </a:lnTo>
                <a:lnTo>
                  <a:pt x="5081" y="25381"/>
                </a:lnTo>
                <a:lnTo>
                  <a:pt x="0" y="25381"/>
                </a:lnTo>
                <a:lnTo>
                  <a:pt x="0" y="0"/>
                </a:lnTo>
                <a:close/>
              </a:path>
            </a:pathLst>
          </a:custGeom>
          <a:solidFill>
            <a:schemeClr val="tx2"/>
          </a:solidFill>
          <a:ln w="12690" cap="flat">
            <a:noFill/>
            <a:prstDash val="solid"/>
            <a:miter/>
          </a:ln>
        </p:spPr>
        <p:txBody>
          <a:bodyPr wrap="square" rtlCol="0" anchor="ctr">
            <a:noAutofit/>
          </a:bodyPr>
          <a:lstStyle/>
          <a:p>
            <a:endParaRPr lang="ru-RU" sz="1463" dirty="0"/>
          </a:p>
        </p:txBody>
      </p:sp>
      <p:sp>
        <p:nvSpPr>
          <p:cNvPr id="2" name="Title 1">
            <a:extLst>
              <a:ext uri="{FF2B5EF4-FFF2-40B4-BE49-F238E27FC236}">
                <a16:creationId xmlns:a16="http://schemas.microsoft.com/office/drawing/2014/main" id="{DC2228EE-3546-4272-9C39-150FF23CE033}"/>
              </a:ext>
            </a:extLst>
          </p:cNvPr>
          <p:cNvSpPr>
            <a:spLocks noGrp="1"/>
          </p:cNvSpPr>
          <p:nvPr>
            <p:ph type="ctrTitle" hasCustomPrompt="1"/>
          </p:nvPr>
        </p:nvSpPr>
        <p:spPr>
          <a:xfrm>
            <a:off x="781986" y="1024869"/>
            <a:ext cx="9144000" cy="655621"/>
          </a:xfrm>
        </p:spPr>
        <p:txBody>
          <a:bodyPr anchor="b">
            <a:normAutofit/>
          </a:bodyPr>
          <a:lstStyle>
            <a:lvl1pPr algn="l">
              <a:defRPr sz="3250" b="1">
                <a:gradFill>
                  <a:gsLst>
                    <a:gs pos="0">
                      <a:schemeClr val="accent1"/>
                    </a:gs>
                    <a:gs pos="100000">
                      <a:schemeClr val="accent3"/>
                    </a:gs>
                  </a:gsLst>
                  <a:lin ang="0" scaled="1"/>
                </a:gradFill>
              </a:defRPr>
            </a:lvl1pPr>
          </a:lstStyle>
          <a:p>
            <a:r>
              <a:rPr lang="en-US" dirty="0"/>
              <a:t>DIVIDER SLIDE</a:t>
            </a:r>
            <a:endParaRPr lang="ru-RU" dirty="0"/>
          </a:p>
        </p:txBody>
      </p:sp>
      <p:sp>
        <p:nvSpPr>
          <p:cNvPr id="3" name="Subtitle 2">
            <a:extLst>
              <a:ext uri="{FF2B5EF4-FFF2-40B4-BE49-F238E27FC236}">
                <a16:creationId xmlns:a16="http://schemas.microsoft.com/office/drawing/2014/main" id="{0F2EFCC6-4D5A-4B43-A534-1A868887BC7F}"/>
              </a:ext>
            </a:extLst>
          </p:cNvPr>
          <p:cNvSpPr>
            <a:spLocks noGrp="1"/>
          </p:cNvSpPr>
          <p:nvPr>
            <p:ph type="subTitle" idx="1"/>
          </p:nvPr>
        </p:nvSpPr>
        <p:spPr>
          <a:xfrm>
            <a:off x="795776" y="1877059"/>
            <a:ext cx="6843279" cy="496223"/>
          </a:xfrm>
        </p:spPr>
        <p:txBody>
          <a:bodyPr>
            <a:normAutofit/>
          </a:bodyPr>
          <a:lstStyle>
            <a:lvl1pPr marL="0" indent="0" algn="l">
              <a:buNone/>
              <a:defRPr sz="1463" b="1" i="0">
                <a:solidFill>
                  <a:schemeClr val="accent1"/>
                </a:solidFill>
              </a:defRPr>
            </a:lvl1pPr>
            <a:lvl2pPr marL="371457" indent="0" algn="ctr">
              <a:buNone/>
              <a:defRPr sz="1625"/>
            </a:lvl2pPr>
            <a:lvl3pPr marL="742913" indent="0" algn="ctr">
              <a:buNone/>
              <a:defRPr sz="1463"/>
            </a:lvl3pPr>
            <a:lvl4pPr marL="1114370" indent="0" algn="ctr">
              <a:buNone/>
              <a:defRPr sz="1300"/>
            </a:lvl4pPr>
            <a:lvl5pPr marL="1485826" indent="0" algn="ctr">
              <a:buNone/>
              <a:defRPr sz="1300"/>
            </a:lvl5pPr>
            <a:lvl6pPr marL="1857282" indent="0" algn="ctr">
              <a:buNone/>
              <a:defRPr sz="1300"/>
            </a:lvl6pPr>
            <a:lvl7pPr marL="2228738" indent="0" algn="ctr">
              <a:buNone/>
              <a:defRPr sz="1300"/>
            </a:lvl7pPr>
            <a:lvl8pPr marL="2600195" indent="0" algn="ctr">
              <a:buNone/>
              <a:defRPr sz="1300"/>
            </a:lvl8pPr>
            <a:lvl9pPr marL="2971652" indent="0" algn="ctr">
              <a:buNone/>
              <a:defRPr sz="1300"/>
            </a:lvl9pPr>
          </a:lstStyle>
          <a:p>
            <a:r>
              <a:rPr lang="en-US"/>
              <a:t>Click to edit Master subtitle style</a:t>
            </a:r>
            <a:endParaRPr lang="ru-RU" dirty="0"/>
          </a:p>
        </p:txBody>
      </p:sp>
      <p:sp>
        <p:nvSpPr>
          <p:cNvPr id="24" name="Graphic 22">
            <a:extLst>
              <a:ext uri="{FF2B5EF4-FFF2-40B4-BE49-F238E27FC236}">
                <a16:creationId xmlns:a16="http://schemas.microsoft.com/office/drawing/2014/main" id="{4EE1436E-33B5-4388-87D8-2D0633CC3CE7}"/>
              </a:ext>
            </a:extLst>
          </p:cNvPr>
          <p:cNvSpPr/>
          <p:nvPr/>
        </p:nvSpPr>
        <p:spPr>
          <a:xfrm>
            <a:off x="903224" y="1724502"/>
            <a:ext cx="3273552" cy="151200"/>
          </a:xfrm>
          <a:custGeom>
            <a:avLst/>
            <a:gdLst>
              <a:gd name="connsiteX0" fmla="*/ 2392204 w 2447925"/>
              <a:gd name="connsiteY0" fmla="*/ 114776 h 114300"/>
              <a:gd name="connsiteX1" fmla="*/ 60484 w 2447925"/>
              <a:gd name="connsiteY1" fmla="*/ 114776 h 114300"/>
              <a:gd name="connsiteX2" fmla="*/ 7144 w 2447925"/>
              <a:gd name="connsiteY2" fmla="*/ 60484 h 114300"/>
              <a:gd name="connsiteX3" fmla="*/ 7144 w 2447925"/>
              <a:gd name="connsiteY3" fmla="*/ 60484 h 114300"/>
              <a:gd name="connsiteX4" fmla="*/ 60484 w 2447925"/>
              <a:gd name="connsiteY4" fmla="*/ 7144 h 114300"/>
              <a:gd name="connsiteX5" fmla="*/ 2392204 w 2447925"/>
              <a:gd name="connsiteY5" fmla="*/ 7144 h 114300"/>
              <a:gd name="connsiteX6" fmla="*/ 2445544 w 2447925"/>
              <a:gd name="connsiteY6" fmla="*/ 60484 h 114300"/>
              <a:gd name="connsiteX7" fmla="*/ 2445544 w 2447925"/>
              <a:gd name="connsiteY7" fmla="*/ 60484 h 114300"/>
              <a:gd name="connsiteX8" fmla="*/ 2392204 w 2447925"/>
              <a:gd name="connsiteY8" fmla="*/ 114776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47925" h="114300">
                <a:moveTo>
                  <a:pt x="2392204" y="114776"/>
                </a:moveTo>
                <a:lnTo>
                  <a:pt x="60484" y="114776"/>
                </a:lnTo>
                <a:cubicBezTo>
                  <a:pt x="30956" y="114776"/>
                  <a:pt x="7144" y="90011"/>
                  <a:pt x="7144" y="60484"/>
                </a:cubicBezTo>
                <a:lnTo>
                  <a:pt x="7144" y="60484"/>
                </a:lnTo>
                <a:cubicBezTo>
                  <a:pt x="7144" y="30956"/>
                  <a:pt x="30956" y="7144"/>
                  <a:pt x="60484" y="7144"/>
                </a:cubicBezTo>
                <a:lnTo>
                  <a:pt x="2392204" y="7144"/>
                </a:lnTo>
                <a:cubicBezTo>
                  <a:pt x="2421731" y="7144"/>
                  <a:pt x="2445544" y="30956"/>
                  <a:pt x="2445544" y="60484"/>
                </a:cubicBezTo>
                <a:lnTo>
                  <a:pt x="2445544" y="60484"/>
                </a:lnTo>
                <a:cubicBezTo>
                  <a:pt x="2445544" y="90011"/>
                  <a:pt x="2421731" y="114776"/>
                  <a:pt x="2392204" y="11477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sz="1463" dirty="0"/>
          </a:p>
        </p:txBody>
      </p:sp>
      <p:sp>
        <p:nvSpPr>
          <p:cNvPr id="9" name="Freeform: Shape 8">
            <a:extLst>
              <a:ext uri="{FF2B5EF4-FFF2-40B4-BE49-F238E27FC236}">
                <a16:creationId xmlns:a16="http://schemas.microsoft.com/office/drawing/2014/main" id="{A8FB11AB-3031-47CA-85DD-696856C3C62C}"/>
              </a:ext>
            </a:extLst>
          </p:cNvPr>
          <p:cNvSpPr/>
          <p:nvPr/>
        </p:nvSpPr>
        <p:spPr>
          <a:xfrm>
            <a:off x="3899958" y="4662943"/>
            <a:ext cx="8292043" cy="760738"/>
          </a:xfrm>
          <a:custGeom>
            <a:avLst/>
            <a:gdLst>
              <a:gd name="connsiteX0" fmla="*/ 6228874 w 6229350"/>
              <a:gd name="connsiteY0" fmla="*/ 7144 h 571500"/>
              <a:gd name="connsiteX1" fmla="*/ 284321 w 6229350"/>
              <a:gd name="connsiteY1" fmla="*/ 7144 h 571500"/>
              <a:gd name="connsiteX2" fmla="*/ 7144 w 6229350"/>
              <a:gd name="connsiteY2" fmla="*/ 282416 h 571500"/>
              <a:gd name="connsiteX3" fmla="*/ 7144 w 6229350"/>
              <a:gd name="connsiteY3" fmla="*/ 292894 h 571500"/>
              <a:gd name="connsiteX4" fmla="*/ 284321 w 6229350"/>
              <a:gd name="connsiteY4" fmla="*/ 568166 h 571500"/>
              <a:gd name="connsiteX5" fmla="*/ 6228874 w 6229350"/>
              <a:gd name="connsiteY5" fmla="*/ 568166 h 571500"/>
              <a:gd name="connsiteX6" fmla="*/ 6228874 w 6229350"/>
              <a:gd name="connsiteY6" fmla="*/ 7144 h 57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29350" h="571500">
                <a:moveTo>
                  <a:pt x="6228874" y="7144"/>
                </a:moveTo>
                <a:lnTo>
                  <a:pt x="284321" y="7144"/>
                </a:lnTo>
                <a:cubicBezTo>
                  <a:pt x="284321" y="7144"/>
                  <a:pt x="7144" y="7144"/>
                  <a:pt x="7144" y="282416"/>
                </a:cubicBezTo>
                <a:lnTo>
                  <a:pt x="7144" y="292894"/>
                </a:lnTo>
                <a:cubicBezTo>
                  <a:pt x="7144" y="292894"/>
                  <a:pt x="7144" y="568166"/>
                  <a:pt x="284321" y="568166"/>
                </a:cubicBezTo>
                <a:lnTo>
                  <a:pt x="6228874" y="568166"/>
                </a:lnTo>
                <a:lnTo>
                  <a:pt x="6228874" y="7144"/>
                </a:lnTo>
                <a:close/>
              </a:path>
            </a:pathLst>
          </a:custGeom>
          <a:solidFill>
            <a:schemeClr val="accent3"/>
          </a:solidFill>
          <a:ln w="25400" cap="flat">
            <a:noFill/>
            <a:prstDash val="solid"/>
            <a:miter/>
          </a:ln>
        </p:spPr>
        <p:txBody>
          <a:bodyPr rtlCol="0" anchor="ctr"/>
          <a:lstStyle/>
          <a:p>
            <a:endParaRPr lang="ru-RU" sz="1463" dirty="0"/>
          </a:p>
        </p:txBody>
      </p:sp>
      <p:sp>
        <p:nvSpPr>
          <p:cNvPr id="38" name="Freeform: Shape 37">
            <a:extLst>
              <a:ext uri="{FF2B5EF4-FFF2-40B4-BE49-F238E27FC236}">
                <a16:creationId xmlns:a16="http://schemas.microsoft.com/office/drawing/2014/main" id="{9CD6F167-FB82-4EFB-BAB9-1D0FEE07B85D}"/>
              </a:ext>
            </a:extLst>
          </p:cNvPr>
          <p:cNvSpPr/>
          <p:nvPr/>
        </p:nvSpPr>
        <p:spPr>
          <a:xfrm>
            <a:off x="3909853" y="4665649"/>
            <a:ext cx="8277071" cy="257213"/>
          </a:xfrm>
          <a:custGeom>
            <a:avLst/>
            <a:gdLst>
              <a:gd name="connsiteX0" fmla="*/ 363403 w 8277071"/>
              <a:gd name="connsiteY0" fmla="*/ 0 h 257213"/>
              <a:gd name="connsiteX1" fmla="*/ 8277071 w 8277071"/>
              <a:gd name="connsiteY1" fmla="*/ 0 h 257213"/>
              <a:gd name="connsiteX2" fmla="*/ 8277071 w 8277071"/>
              <a:gd name="connsiteY2" fmla="*/ 25380 h 257213"/>
              <a:gd name="connsiteX3" fmla="*/ 363403 w 8277071"/>
              <a:gd name="connsiteY3" fmla="*/ 25380 h 257213"/>
              <a:gd name="connsiteX4" fmla="*/ 61632 w 8277071"/>
              <a:gd name="connsiteY4" fmla="*/ 176355 h 257213"/>
              <a:gd name="connsiteX5" fmla="*/ 25441 w 8277071"/>
              <a:gd name="connsiteY5" fmla="*/ 257213 h 257213"/>
              <a:gd name="connsiteX6" fmla="*/ 0 w 8277071"/>
              <a:gd name="connsiteY6" fmla="*/ 257213 h 257213"/>
              <a:gd name="connsiteX7" fmla="*/ 29624 w 8277071"/>
              <a:gd name="connsiteY7" fmla="*/ 181325 h 257213"/>
              <a:gd name="connsiteX8" fmla="*/ 363403 w 8277071"/>
              <a:gd name="connsiteY8" fmla="*/ 0 h 257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77071" h="257213">
                <a:moveTo>
                  <a:pt x="363403" y="0"/>
                </a:moveTo>
                <a:lnTo>
                  <a:pt x="8277071" y="0"/>
                </a:lnTo>
                <a:lnTo>
                  <a:pt x="8277071" y="25380"/>
                </a:lnTo>
                <a:lnTo>
                  <a:pt x="363403" y="25380"/>
                </a:lnTo>
                <a:cubicBezTo>
                  <a:pt x="352934" y="25380"/>
                  <a:pt x="158297" y="28235"/>
                  <a:pt x="61632" y="176355"/>
                </a:cubicBezTo>
                <a:lnTo>
                  <a:pt x="25441" y="257213"/>
                </a:lnTo>
                <a:lnTo>
                  <a:pt x="0" y="257213"/>
                </a:lnTo>
                <a:lnTo>
                  <a:pt x="29624" y="181325"/>
                </a:lnTo>
                <a:cubicBezTo>
                  <a:pt x="130358" y="2915"/>
                  <a:pt x="360072" y="0"/>
                  <a:pt x="363403" y="0"/>
                </a:cubicBezTo>
                <a:close/>
              </a:path>
            </a:pathLst>
          </a:custGeom>
          <a:solidFill>
            <a:schemeClr val="bg1"/>
          </a:solidFill>
          <a:ln w="12690" cap="flat">
            <a:noFill/>
            <a:prstDash val="solid"/>
            <a:miter/>
          </a:ln>
        </p:spPr>
        <p:txBody>
          <a:bodyPr wrap="square" rtlCol="0" anchor="ctr">
            <a:noAutofit/>
          </a:bodyPr>
          <a:lstStyle/>
          <a:p>
            <a:endParaRPr lang="ru-RU" sz="1463" dirty="0"/>
          </a:p>
        </p:txBody>
      </p:sp>
      <p:sp>
        <p:nvSpPr>
          <p:cNvPr id="36" name="Freeform: Shape 35">
            <a:extLst>
              <a:ext uri="{FF2B5EF4-FFF2-40B4-BE49-F238E27FC236}">
                <a16:creationId xmlns:a16="http://schemas.microsoft.com/office/drawing/2014/main" id="{3DD2082D-81A7-4E2D-8136-9D48016E7FE9}"/>
              </a:ext>
            </a:extLst>
          </p:cNvPr>
          <p:cNvSpPr/>
          <p:nvPr/>
        </p:nvSpPr>
        <p:spPr>
          <a:xfrm>
            <a:off x="12186924" y="4665641"/>
            <a:ext cx="5081" cy="25380"/>
          </a:xfrm>
          <a:custGeom>
            <a:avLst/>
            <a:gdLst>
              <a:gd name="connsiteX0" fmla="*/ 0 w 5081"/>
              <a:gd name="connsiteY0" fmla="*/ 0 h 25380"/>
              <a:gd name="connsiteX1" fmla="*/ 5081 w 5081"/>
              <a:gd name="connsiteY1" fmla="*/ 0 h 25380"/>
              <a:gd name="connsiteX2" fmla="*/ 5081 w 5081"/>
              <a:gd name="connsiteY2" fmla="*/ 25380 h 25380"/>
              <a:gd name="connsiteX3" fmla="*/ 0 w 5081"/>
              <a:gd name="connsiteY3" fmla="*/ 25380 h 25380"/>
              <a:gd name="connsiteX4" fmla="*/ 0 w 5081"/>
              <a:gd name="connsiteY4" fmla="*/ 0 h 25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1" h="25380">
                <a:moveTo>
                  <a:pt x="0" y="0"/>
                </a:moveTo>
                <a:lnTo>
                  <a:pt x="5081" y="0"/>
                </a:lnTo>
                <a:lnTo>
                  <a:pt x="5081" y="25380"/>
                </a:lnTo>
                <a:lnTo>
                  <a:pt x="0" y="25380"/>
                </a:lnTo>
                <a:lnTo>
                  <a:pt x="0" y="0"/>
                </a:lnTo>
                <a:close/>
              </a:path>
            </a:pathLst>
          </a:custGeom>
          <a:solidFill>
            <a:schemeClr val="bg1"/>
          </a:solidFill>
          <a:ln w="12690" cap="flat">
            <a:noFill/>
            <a:prstDash val="solid"/>
            <a:miter/>
          </a:ln>
        </p:spPr>
        <p:txBody>
          <a:bodyPr wrap="square" rtlCol="0" anchor="ctr">
            <a:noAutofit/>
          </a:bodyPr>
          <a:lstStyle/>
          <a:p>
            <a:endParaRPr lang="ru-RU" sz="1463" dirty="0"/>
          </a:p>
        </p:txBody>
      </p:sp>
      <p:sp>
        <p:nvSpPr>
          <p:cNvPr id="30" name="Freeform: Shape 29">
            <a:extLst>
              <a:ext uri="{FF2B5EF4-FFF2-40B4-BE49-F238E27FC236}">
                <a16:creationId xmlns:a16="http://schemas.microsoft.com/office/drawing/2014/main" id="{ECF16C35-4A81-4062-808C-7697AF0FD6F5}"/>
              </a:ext>
            </a:extLst>
          </p:cNvPr>
          <p:cNvSpPr/>
          <p:nvPr/>
        </p:nvSpPr>
        <p:spPr>
          <a:xfrm>
            <a:off x="3905238" y="4922862"/>
            <a:ext cx="8286767" cy="513089"/>
          </a:xfrm>
          <a:custGeom>
            <a:avLst/>
            <a:gdLst>
              <a:gd name="connsiteX0" fmla="*/ 4615 w 8286767"/>
              <a:gd name="connsiteY0" fmla="*/ 0 h 513089"/>
              <a:gd name="connsiteX1" fmla="*/ 30056 w 8286767"/>
              <a:gd name="connsiteY1" fmla="*/ 0 h 513089"/>
              <a:gd name="connsiteX2" fmla="*/ 27385 w 8286767"/>
              <a:gd name="connsiteY2" fmla="*/ 5967 h 513089"/>
              <a:gd name="connsiteX3" fmla="*/ 12690 w 8286767"/>
              <a:gd name="connsiteY3" fmla="*/ 120958 h 513089"/>
              <a:gd name="connsiteX4" fmla="*/ 12690 w 8286767"/>
              <a:gd name="connsiteY4" fmla="*/ 134918 h 513089"/>
              <a:gd name="connsiteX5" fmla="*/ 368018 w 8286767"/>
              <a:gd name="connsiteY5" fmla="*/ 488977 h 513089"/>
              <a:gd name="connsiteX6" fmla="*/ 8286767 w 8286767"/>
              <a:gd name="connsiteY6" fmla="*/ 488977 h 513089"/>
              <a:gd name="connsiteX7" fmla="*/ 8286767 w 8286767"/>
              <a:gd name="connsiteY7" fmla="*/ 513089 h 513089"/>
              <a:gd name="connsiteX8" fmla="*/ 368018 w 8286767"/>
              <a:gd name="connsiteY8" fmla="*/ 513089 h 513089"/>
              <a:gd name="connsiteX9" fmla="*/ 0 w 8286767"/>
              <a:gd name="connsiteY9" fmla="*/ 225019 h 513089"/>
              <a:gd name="connsiteX10" fmla="*/ 0 w 8286767"/>
              <a:gd name="connsiteY10" fmla="*/ 11822 h 513089"/>
              <a:gd name="connsiteX11" fmla="*/ 4615 w 8286767"/>
              <a:gd name="connsiteY11" fmla="*/ 0 h 513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86767" h="513089">
                <a:moveTo>
                  <a:pt x="4615" y="0"/>
                </a:moveTo>
                <a:lnTo>
                  <a:pt x="30056" y="0"/>
                </a:lnTo>
                <a:lnTo>
                  <a:pt x="27385" y="5967"/>
                </a:lnTo>
                <a:cubicBezTo>
                  <a:pt x="18024" y="39383"/>
                  <a:pt x="12690" y="77494"/>
                  <a:pt x="12690" y="120958"/>
                </a:cubicBezTo>
                <a:lnTo>
                  <a:pt x="12690" y="134918"/>
                </a:lnTo>
                <a:cubicBezTo>
                  <a:pt x="12690" y="150146"/>
                  <a:pt x="17766" y="488977"/>
                  <a:pt x="368018" y="488977"/>
                </a:cubicBezTo>
                <a:lnTo>
                  <a:pt x="8286767" y="488977"/>
                </a:lnTo>
                <a:lnTo>
                  <a:pt x="8286767" y="513089"/>
                </a:lnTo>
                <a:lnTo>
                  <a:pt x="368018" y="513089"/>
                </a:lnTo>
                <a:cubicBezTo>
                  <a:pt x="110405" y="513089"/>
                  <a:pt x="26649" y="336694"/>
                  <a:pt x="0" y="225019"/>
                </a:cubicBezTo>
                <a:lnTo>
                  <a:pt x="0" y="11822"/>
                </a:lnTo>
                <a:lnTo>
                  <a:pt x="4615" y="0"/>
                </a:lnTo>
                <a:close/>
              </a:path>
            </a:pathLst>
          </a:custGeom>
          <a:solidFill>
            <a:schemeClr val="bg1"/>
          </a:solidFill>
          <a:ln w="12690" cap="flat">
            <a:noFill/>
            <a:prstDash val="solid"/>
            <a:miter/>
          </a:ln>
        </p:spPr>
        <p:txBody>
          <a:bodyPr wrap="square" rtlCol="0" anchor="ctr">
            <a:noAutofit/>
          </a:bodyPr>
          <a:lstStyle/>
          <a:p>
            <a:endParaRPr lang="ru-RU" sz="1463" dirty="0"/>
          </a:p>
        </p:txBody>
      </p:sp>
      <p:sp>
        <p:nvSpPr>
          <p:cNvPr id="7" name="Date Placeholder 6">
            <a:extLst>
              <a:ext uri="{FF2B5EF4-FFF2-40B4-BE49-F238E27FC236}">
                <a16:creationId xmlns:a16="http://schemas.microsoft.com/office/drawing/2014/main" id="{B7EF9C60-0FED-4965-A9BC-CE69886A38CA}"/>
              </a:ext>
            </a:extLst>
          </p:cNvPr>
          <p:cNvSpPr>
            <a:spLocks noGrp="1"/>
          </p:cNvSpPr>
          <p:nvPr>
            <p:ph type="dt" sz="half" idx="10"/>
          </p:nvPr>
        </p:nvSpPr>
        <p:spPr/>
        <p:txBody>
          <a:bodyPr/>
          <a:lstStyle/>
          <a:p>
            <a:endParaRPr lang="ru-RU" dirty="0"/>
          </a:p>
        </p:txBody>
      </p:sp>
      <p:sp>
        <p:nvSpPr>
          <p:cNvPr id="8" name="Footer Placeholder 7">
            <a:extLst>
              <a:ext uri="{FF2B5EF4-FFF2-40B4-BE49-F238E27FC236}">
                <a16:creationId xmlns:a16="http://schemas.microsoft.com/office/drawing/2014/main" id="{239F2410-4015-48DB-BB4D-B5944D8C16B7}"/>
              </a:ext>
            </a:extLst>
          </p:cNvPr>
          <p:cNvSpPr>
            <a:spLocks noGrp="1"/>
          </p:cNvSpPr>
          <p:nvPr>
            <p:ph type="ftr" sz="quarter" idx="11"/>
          </p:nvPr>
        </p:nvSpPr>
        <p:spPr>
          <a:xfrm>
            <a:off x="812294" y="5816830"/>
            <a:ext cx="3398763" cy="365125"/>
          </a:xfrm>
          <a:prstGeom prst="rect">
            <a:avLst/>
          </a:prstGeom>
        </p:spPr>
        <p:txBody>
          <a:bodyPr/>
          <a:lstStyle/>
          <a:p>
            <a:r>
              <a:rPr lang="en-US"/>
              <a:t>CONFIDENTIAL - PEFINDO MANAGEMENT MEETING ONLY</a:t>
            </a:r>
            <a:endParaRPr lang="ru-RU" dirty="0"/>
          </a:p>
        </p:txBody>
      </p:sp>
      <p:sp>
        <p:nvSpPr>
          <p:cNvPr id="11" name="Slide Number Placeholder 10">
            <a:extLst>
              <a:ext uri="{FF2B5EF4-FFF2-40B4-BE49-F238E27FC236}">
                <a16:creationId xmlns:a16="http://schemas.microsoft.com/office/drawing/2014/main" id="{C44F5F26-1B35-405A-AD75-5DFF48CF6BD6}"/>
              </a:ext>
            </a:extLst>
          </p:cNvPr>
          <p:cNvSpPr>
            <a:spLocks noGrp="1"/>
          </p:cNvSpPr>
          <p:nvPr>
            <p:ph type="sldNum" sz="quarter" idx="12"/>
          </p:nvPr>
        </p:nvSpPr>
        <p:spPr/>
        <p:txBody>
          <a:bodyPr/>
          <a:lstStyle/>
          <a:p>
            <a:fld id="{D495E168-DA5E-4888-8D8A-92B118324C14}" type="slidenum">
              <a:rPr lang="ru-RU" smtClean="0"/>
              <a:pPr/>
              <a:t>‹#›</a:t>
            </a:fld>
            <a:endParaRPr lang="ru-RU" dirty="0"/>
          </a:p>
        </p:txBody>
      </p:sp>
      <p:pic>
        <p:nvPicPr>
          <p:cNvPr id="4" name="Picture 3">
            <a:extLst>
              <a:ext uri="{FF2B5EF4-FFF2-40B4-BE49-F238E27FC236}">
                <a16:creationId xmlns:a16="http://schemas.microsoft.com/office/drawing/2014/main" id="{69308918-E35D-E097-6D83-A702A287B510}"/>
              </a:ext>
            </a:extLst>
          </p:cNvPr>
          <p:cNvPicPr>
            <a:picLocks noChangeAspect="1"/>
          </p:cNvPicPr>
          <p:nvPr userDrawn="1"/>
        </p:nvPicPr>
        <p:blipFill>
          <a:blip r:embed="rId2"/>
          <a:stretch>
            <a:fillRect/>
          </a:stretch>
        </p:blipFill>
        <p:spPr>
          <a:xfrm>
            <a:off x="781990" y="134003"/>
            <a:ext cx="1219371" cy="733527"/>
          </a:xfrm>
          <a:prstGeom prst="rect">
            <a:avLst/>
          </a:prstGeom>
        </p:spPr>
      </p:pic>
      <p:pic>
        <p:nvPicPr>
          <p:cNvPr id="18" name="Picture 17">
            <a:extLst>
              <a:ext uri="{FF2B5EF4-FFF2-40B4-BE49-F238E27FC236}">
                <a16:creationId xmlns:a16="http://schemas.microsoft.com/office/drawing/2014/main" id="{A3149A62-F62D-456E-A2DA-A80D2763A892}"/>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403553332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2F290D8B-987A-4555-890C-F3CD026BF7BF}"/>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63" dirty="0"/>
          </a:p>
        </p:txBody>
      </p:sp>
      <p:sp>
        <p:nvSpPr>
          <p:cNvPr id="49" name="Graphic 12">
            <a:extLst>
              <a:ext uri="{FF2B5EF4-FFF2-40B4-BE49-F238E27FC236}">
                <a16:creationId xmlns:a16="http://schemas.microsoft.com/office/drawing/2014/main" id="{6139C5E6-5A04-4458-8EF9-628BFBA73A92}"/>
              </a:ext>
            </a:extLst>
          </p:cNvPr>
          <p:cNvSpPr/>
          <p:nvPr userDrawn="1"/>
        </p:nvSpPr>
        <p:spPr>
          <a:xfrm>
            <a:off x="11334292" y="5787819"/>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463"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endParaRPr lang="ru-RU" dirty="0"/>
          </a:p>
        </p:txBody>
      </p:sp>
      <p:sp>
        <p:nvSpPr>
          <p:cNvPr id="5" name="Footer Placeholder 4">
            <a:extLst>
              <a:ext uri="{FF2B5EF4-FFF2-40B4-BE49-F238E27FC236}">
                <a16:creationId xmlns:a16="http://schemas.microsoft.com/office/drawing/2014/main" id="{79230F82-FE68-4450-98DF-5D29369AEE76}"/>
              </a:ext>
            </a:extLst>
          </p:cNvPr>
          <p:cNvSpPr>
            <a:spLocks noGrp="1"/>
          </p:cNvSpPr>
          <p:nvPr>
            <p:ph type="ftr" sz="quarter" idx="11"/>
          </p:nvPr>
        </p:nvSpPr>
        <p:spPr>
          <a:xfrm>
            <a:off x="812291" y="5797777"/>
            <a:ext cx="4114800" cy="365125"/>
          </a:xfrm>
          <a:prstGeom prst="rect">
            <a:avLst/>
          </a:prstGeom>
        </p:spPr>
        <p:txBody>
          <a:bodyPr/>
          <a:lstStyle/>
          <a:p>
            <a:r>
              <a:rPr lang="en-US"/>
              <a:t>CONFIDENTIAL - PEFINDO MANAGEMENT MEETING ONLY</a:t>
            </a:r>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18" name="Content Placeholder 2">
            <a:extLst>
              <a:ext uri="{FF2B5EF4-FFF2-40B4-BE49-F238E27FC236}">
                <a16:creationId xmlns:a16="http://schemas.microsoft.com/office/drawing/2014/main" id="{D7B996D2-06BA-413A-BDEE-428A188D3ADF}"/>
              </a:ext>
            </a:extLst>
          </p:cNvPr>
          <p:cNvSpPr>
            <a:spLocks noGrp="1"/>
          </p:cNvSpPr>
          <p:nvPr>
            <p:ph idx="1"/>
          </p:nvPr>
        </p:nvSpPr>
        <p:spPr>
          <a:xfrm>
            <a:off x="838201" y="1452283"/>
            <a:ext cx="10515600" cy="4724680"/>
          </a:xfrm>
        </p:spPr>
        <p:txBody>
          <a:bodyPr>
            <a:normAutofit/>
          </a:bodyPr>
          <a:lstStyle>
            <a:lvl1pPr>
              <a:defRPr sz="1300">
                <a:solidFill>
                  <a:schemeClr val="tx1"/>
                </a:solidFill>
              </a:defRPr>
            </a:lvl1pPr>
            <a:lvl2pPr>
              <a:defRPr sz="1138">
                <a:solidFill>
                  <a:schemeClr val="tx1"/>
                </a:solidFill>
              </a:defRPr>
            </a:lvl2pPr>
            <a:lvl3pPr>
              <a:defRPr sz="975">
                <a:solidFill>
                  <a:schemeClr val="tx1"/>
                </a:solidFill>
              </a:defRPr>
            </a:lvl3pPr>
            <a:lvl4pPr>
              <a:defRPr sz="894">
                <a:solidFill>
                  <a:schemeClr val="tx1"/>
                </a:solidFill>
              </a:defRPr>
            </a:lvl4pPr>
            <a:lvl5pPr>
              <a:defRPr sz="894">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6">
            <a:extLst>
              <a:ext uri="{FF2B5EF4-FFF2-40B4-BE49-F238E27FC236}">
                <a16:creationId xmlns:a16="http://schemas.microsoft.com/office/drawing/2014/main" id="{5E5109FC-8CB6-4120-99CF-163DDAB90612}"/>
              </a:ext>
            </a:extLst>
          </p:cNvPr>
          <p:cNvSpPr>
            <a:spLocks noGrp="1"/>
          </p:cNvSpPr>
          <p:nvPr>
            <p:ph type="title"/>
          </p:nvPr>
        </p:nvSpPr>
        <p:spPr>
          <a:xfrm>
            <a:off x="2303286" y="134000"/>
            <a:ext cx="9050519" cy="945498"/>
          </a:xfrm>
        </p:spPr>
        <p:txBody>
          <a:bodyPr/>
          <a:lstStyle/>
          <a:p>
            <a:r>
              <a:rPr lang="en-US"/>
              <a:t>Click to edit Master title style</a:t>
            </a:r>
            <a:endParaRPr lang="en-US" dirty="0"/>
          </a:p>
        </p:txBody>
      </p:sp>
      <p:sp>
        <p:nvSpPr>
          <p:cNvPr id="20" name="Graphic 19">
            <a:extLst>
              <a:ext uri="{FF2B5EF4-FFF2-40B4-BE49-F238E27FC236}">
                <a16:creationId xmlns:a16="http://schemas.microsoft.com/office/drawing/2014/main" id="{9462DA56-F882-470A-8F8C-A55B25FD8A7A}"/>
              </a:ext>
            </a:extLst>
          </p:cNvPr>
          <p:cNvSpPr/>
          <p:nvPr userDrawn="1"/>
        </p:nvSpPr>
        <p:spPr>
          <a:xfrm>
            <a:off x="2303286" y="1061983"/>
            <a:ext cx="5451189" cy="166182"/>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sz="1463" dirty="0"/>
          </a:p>
        </p:txBody>
      </p:sp>
      <p:pic>
        <p:nvPicPr>
          <p:cNvPr id="12" name="Picture 11">
            <a:extLst>
              <a:ext uri="{FF2B5EF4-FFF2-40B4-BE49-F238E27FC236}">
                <a16:creationId xmlns:a16="http://schemas.microsoft.com/office/drawing/2014/main" id="{910A0BCE-E9BD-9564-61F0-6E05780DE6C9}"/>
              </a:ext>
            </a:extLst>
          </p:cNvPr>
          <p:cNvPicPr>
            <a:picLocks noChangeAspect="1"/>
          </p:cNvPicPr>
          <p:nvPr userDrawn="1"/>
        </p:nvPicPr>
        <p:blipFill>
          <a:blip r:embed="rId2"/>
          <a:stretch>
            <a:fillRect/>
          </a:stretch>
        </p:blipFill>
        <p:spPr>
          <a:xfrm>
            <a:off x="634614" y="314522"/>
            <a:ext cx="1219371" cy="584454"/>
          </a:xfrm>
          <a:prstGeom prst="rect">
            <a:avLst/>
          </a:prstGeom>
        </p:spPr>
      </p:pic>
      <p:pic>
        <p:nvPicPr>
          <p:cNvPr id="13" name="Picture 12">
            <a:extLst>
              <a:ext uri="{FF2B5EF4-FFF2-40B4-BE49-F238E27FC236}">
                <a16:creationId xmlns:a16="http://schemas.microsoft.com/office/drawing/2014/main" id="{9472385A-4619-4A48-ABB6-52723B3CBDF6}"/>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12448228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2F290D8B-987A-4555-890C-F3CD026BF7BF}"/>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63" dirty="0"/>
          </a:p>
        </p:txBody>
      </p:sp>
      <p:sp>
        <p:nvSpPr>
          <p:cNvPr id="49" name="Graphic 12">
            <a:extLst>
              <a:ext uri="{FF2B5EF4-FFF2-40B4-BE49-F238E27FC236}">
                <a16:creationId xmlns:a16="http://schemas.microsoft.com/office/drawing/2014/main" id="{6139C5E6-5A04-4458-8EF9-628BFBA73A92}"/>
              </a:ext>
            </a:extLst>
          </p:cNvPr>
          <p:cNvSpPr/>
          <p:nvPr userDrawn="1"/>
        </p:nvSpPr>
        <p:spPr>
          <a:xfrm>
            <a:off x="11334292" y="5787819"/>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463"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endParaRPr lang="ru-RU" dirty="0"/>
          </a:p>
        </p:txBody>
      </p:sp>
      <p:sp>
        <p:nvSpPr>
          <p:cNvPr id="5" name="Footer Placeholder 4">
            <a:extLst>
              <a:ext uri="{FF2B5EF4-FFF2-40B4-BE49-F238E27FC236}">
                <a16:creationId xmlns:a16="http://schemas.microsoft.com/office/drawing/2014/main" id="{79230F82-FE68-4450-98DF-5D29369AEE76}"/>
              </a:ext>
            </a:extLst>
          </p:cNvPr>
          <p:cNvSpPr>
            <a:spLocks noGrp="1"/>
          </p:cNvSpPr>
          <p:nvPr>
            <p:ph type="ftr" sz="quarter" idx="11"/>
          </p:nvPr>
        </p:nvSpPr>
        <p:spPr>
          <a:xfrm>
            <a:off x="812291" y="5797777"/>
            <a:ext cx="4114800" cy="365125"/>
          </a:xfrm>
          <a:prstGeom prst="rect">
            <a:avLst/>
          </a:prstGeom>
        </p:spPr>
        <p:txBody>
          <a:bodyPr/>
          <a:lstStyle/>
          <a:p>
            <a:r>
              <a:rPr lang="en-US"/>
              <a:t>CONFIDENTIAL - PEFINDO MANAGEMENT MEETING ONLY</a:t>
            </a:r>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7" name="Title 6">
            <a:extLst>
              <a:ext uri="{FF2B5EF4-FFF2-40B4-BE49-F238E27FC236}">
                <a16:creationId xmlns:a16="http://schemas.microsoft.com/office/drawing/2014/main" id="{5E5109FC-8CB6-4120-99CF-163DDAB90612}"/>
              </a:ext>
            </a:extLst>
          </p:cNvPr>
          <p:cNvSpPr>
            <a:spLocks noGrp="1"/>
          </p:cNvSpPr>
          <p:nvPr>
            <p:ph type="title"/>
          </p:nvPr>
        </p:nvSpPr>
        <p:spPr>
          <a:xfrm>
            <a:off x="838204" y="937803"/>
            <a:ext cx="9050519" cy="945498"/>
          </a:xfrm>
        </p:spPr>
        <p:txBody>
          <a:bodyPr/>
          <a:lstStyle/>
          <a:p>
            <a:r>
              <a:rPr lang="en-US"/>
              <a:t>Click to edit Master title style</a:t>
            </a:r>
            <a:endParaRPr lang="en-US" dirty="0"/>
          </a:p>
        </p:txBody>
      </p:sp>
      <p:sp>
        <p:nvSpPr>
          <p:cNvPr id="20" name="Graphic 19">
            <a:extLst>
              <a:ext uri="{FF2B5EF4-FFF2-40B4-BE49-F238E27FC236}">
                <a16:creationId xmlns:a16="http://schemas.microsoft.com/office/drawing/2014/main" id="{9462DA56-F882-470A-8F8C-A55B25FD8A7A}"/>
              </a:ext>
            </a:extLst>
          </p:cNvPr>
          <p:cNvSpPr/>
          <p:nvPr userDrawn="1"/>
        </p:nvSpPr>
        <p:spPr>
          <a:xfrm>
            <a:off x="838199" y="1898269"/>
            <a:ext cx="6153913" cy="151200"/>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sz="1463" dirty="0"/>
          </a:p>
        </p:txBody>
      </p:sp>
      <p:sp>
        <p:nvSpPr>
          <p:cNvPr id="17" name="Text Placeholder 2">
            <a:extLst>
              <a:ext uri="{FF2B5EF4-FFF2-40B4-BE49-F238E27FC236}">
                <a16:creationId xmlns:a16="http://schemas.microsoft.com/office/drawing/2014/main" id="{24B91177-A100-491C-B5EF-BC77E2E33F72}"/>
              </a:ext>
            </a:extLst>
          </p:cNvPr>
          <p:cNvSpPr>
            <a:spLocks noGrp="1"/>
          </p:cNvSpPr>
          <p:nvPr>
            <p:ph type="body" idx="1"/>
          </p:nvPr>
        </p:nvSpPr>
        <p:spPr>
          <a:xfrm>
            <a:off x="839790" y="2119745"/>
            <a:ext cx="5157787" cy="421084"/>
          </a:xfrm>
        </p:spPr>
        <p:txBody>
          <a:bodyPr anchor="b">
            <a:normAutofit/>
          </a:bodyPr>
          <a:lstStyle>
            <a:lvl1pPr marL="0" indent="0">
              <a:buNone/>
              <a:defRPr sz="1463" b="1"/>
            </a:lvl1pPr>
            <a:lvl2pPr marL="371457" indent="0">
              <a:buNone/>
              <a:defRPr sz="1625" b="1"/>
            </a:lvl2pPr>
            <a:lvl3pPr marL="742913" indent="0">
              <a:buNone/>
              <a:defRPr sz="1463" b="1"/>
            </a:lvl3pPr>
            <a:lvl4pPr marL="1114370" indent="0">
              <a:buNone/>
              <a:defRPr sz="1300" b="1"/>
            </a:lvl4pPr>
            <a:lvl5pPr marL="1485826" indent="0">
              <a:buNone/>
              <a:defRPr sz="1300" b="1"/>
            </a:lvl5pPr>
            <a:lvl6pPr marL="1857282" indent="0">
              <a:buNone/>
              <a:defRPr sz="1300" b="1"/>
            </a:lvl6pPr>
            <a:lvl7pPr marL="2228738" indent="0">
              <a:buNone/>
              <a:defRPr sz="1300" b="1"/>
            </a:lvl7pPr>
            <a:lvl8pPr marL="2600195" indent="0">
              <a:buNone/>
              <a:defRPr sz="1300" b="1"/>
            </a:lvl8pPr>
            <a:lvl9pPr marL="2971652" indent="0">
              <a:buNone/>
              <a:defRPr sz="1300" b="1"/>
            </a:lvl9pPr>
          </a:lstStyle>
          <a:p>
            <a:pPr lvl="0"/>
            <a:r>
              <a:rPr lang="en-US"/>
              <a:t>Click to edit Master text styles</a:t>
            </a:r>
          </a:p>
        </p:txBody>
      </p:sp>
      <p:sp>
        <p:nvSpPr>
          <p:cNvPr id="19" name="Content Placeholder 3">
            <a:extLst>
              <a:ext uri="{FF2B5EF4-FFF2-40B4-BE49-F238E27FC236}">
                <a16:creationId xmlns:a16="http://schemas.microsoft.com/office/drawing/2014/main" id="{B6758D2F-C9AC-4514-B48E-2863E8DDE0CF}"/>
              </a:ext>
            </a:extLst>
          </p:cNvPr>
          <p:cNvSpPr>
            <a:spLocks noGrp="1"/>
          </p:cNvSpPr>
          <p:nvPr>
            <p:ph sz="half" idx="2"/>
          </p:nvPr>
        </p:nvSpPr>
        <p:spPr>
          <a:xfrm>
            <a:off x="839790" y="2660323"/>
            <a:ext cx="5157787" cy="3050682"/>
          </a:xfrm>
        </p:spPr>
        <p:txBody>
          <a:bodyPr>
            <a:normAutofit/>
          </a:bodyPr>
          <a:lstStyle>
            <a:lvl1pPr>
              <a:defRPr sz="1300">
                <a:solidFill>
                  <a:schemeClr val="tx1"/>
                </a:solidFill>
              </a:defRPr>
            </a:lvl1pPr>
            <a:lvl2pPr>
              <a:defRPr sz="1138">
                <a:solidFill>
                  <a:schemeClr val="tx1"/>
                </a:solidFill>
              </a:defRPr>
            </a:lvl2pPr>
            <a:lvl3pPr>
              <a:defRPr sz="975">
                <a:solidFill>
                  <a:schemeClr val="tx1"/>
                </a:solidFill>
              </a:defRPr>
            </a:lvl3pPr>
            <a:lvl4pPr>
              <a:defRPr sz="894">
                <a:solidFill>
                  <a:schemeClr val="tx1"/>
                </a:solidFill>
              </a:defRPr>
            </a:lvl4pPr>
            <a:lvl5pPr>
              <a:defRPr sz="894">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4">
            <a:extLst>
              <a:ext uri="{FF2B5EF4-FFF2-40B4-BE49-F238E27FC236}">
                <a16:creationId xmlns:a16="http://schemas.microsoft.com/office/drawing/2014/main" id="{633C3A9F-17E4-45DF-8DB7-7A55846AAA8F}"/>
              </a:ext>
            </a:extLst>
          </p:cNvPr>
          <p:cNvSpPr>
            <a:spLocks noGrp="1"/>
          </p:cNvSpPr>
          <p:nvPr>
            <p:ph type="body" sz="quarter" idx="3"/>
          </p:nvPr>
        </p:nvSpPr>
        <p:spPr>
          <a:xfrm>
            <a:off x="6172203" y="2122921"/>
            <a:ext cx="5183188" cy="417908"/>
          </a:xfrm>
        </p:spPr>
        <p:txBody>
          <a:bodyPr anchor="b">
            <a:normAutofit/>
          </a:bodyPr>
          <a:lstStyle>
            <a:lvl1pPr marL="0" indent="0">
              <a:buNone/>
              <a:defRPr sz="1463" b="1"/>
            </a:lvl1pPr>
            <a:lvl2pPr marL="371457" indent="0">
              <a:buNone/>
              <a:defRPr sz="1625" b="1"/>
            </a:lvl2pPr>
            <a:lvl3pPr marL="742913" indent="0">
              <a:buNone/>
              <a:defRPr sz="1463" b="1"/>
            </a:lvl3pPr>
            <a:lvl4pPr marL="1114370" indent="0">
              <a:buNone/>
              <a:defRPr sz="1300" b="1"/>
            </a:lvl4pPr>
            <a:lvl5pPr marL="1485826" indent="0">
              <a:buNone/>
              <a:defRPr sz="1300" b="1"/>
            </a:lvl5pPr>
            <a:lvl6pPr marL="1857282" indent="0">
              <a:buNone/>
              <a:defRPr sz="1300" b="1"/>
            </a:lvl6pPr>
            <a:lvl7pPr marL="2228738" indent="0">
              <a:buNone/>
              <a:defRPr sz="1300" b="1"/>
            </a:lvl7pPr>
            <a:lvl8pPr marL="2600195" indent="0">
              <a:buNone/>
              <a:defRPr sz="1300" b="1"/>
            </a:lvl8pPr>
            <a:lvl9pPr marL="2971652" indent="0">
              <a:buNone/>
              <a:defRPr sz="1300" b="1"/>
            </a:lvl9pPr>
          </a:lstStyle>
          <a:p>
            <a:pPr lvl="0"/>
            <a:r>
              <a:rPr lang="en-US"/>
              <a:t>Click to edit Master text styles</a:t>
            </a:r>
          </a:p>
        </p:txBody>
      </p:sp>
      <p:sp>
        <p:nvSpPr>
          <p:cNvPr id="22" name="Content Placeholder 5">
            <a:extLst>
              <a:ext uri="{FF2B5EF4-FFF2-40B4-BE49-F238E27FC236}">
                <a16:creationId xmlns:a16="http://schemas.microsoft.com/office/drawing/2014/main" id="{C19AB308-7C32-46C9-B8DB-AA96B7ED0D62}"/>
              </a:ext>
            </a:extLst>
          </p:cNvPr>
          <p:cNvSpPr>
            <a:spLocks noGrp="1"/>
          </p:cNvSpPr>
          <p:nvPr>
            <p:ph sz="quarter" idx="4"/>
          </p:nvPr>
        </p:nvSpPr>
        <p:spPr>
          <a:xfrm>
            <a:off x="6172203" y="2660323"/>
            <a:ext cx="5183188" cy="3050682"/>
          </a:xfrm>
        </p:spPr>
        <p:txBody>
          <a:bodyPr>
            <a:normAutofit/>
          </a:bodyPr>
          <a:lstStyle>
            <a:lvl1pPr>
              <a:defRPr sz="1300">
                <a:solidFill>
                  <a:schemeClr val="tx1"/>
                </a:solidFill>
              </a:defRPr>
            </a:lvl1pPr>
            <a:lvl2pPr>
              <a:defRPr sz="1138">
                <a:solidFill>
                  <a:schemeClr val="tx1"/>
                </a:solidFill>
              </a:defRPr>
            </a:lvl2pPr>
            <a:lvl3pPr>
              <a:defRPr sz="975">
                <a:solidFill>
                  <a:schemeClr val="tx1"/>
                </a:solidFill>
              </a:defRPr>
            </a:lvl3pPr>
            <a:lvl4pPr>
              <a:defRPr sz="894">
                <a:solidFill>
                  <a:schemeClr val="tx1"/>
                </a:solidFill>
              </a:defRPr>
            </a:lvl4pPr>
            <a:lvl5pPr>
              <a:defRPr sz="894">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2" name="Picture 1">
            <a:extLst>
              <a:ext uri="{FF2B5EF4-FFF2-40B4-BE49-F238E27FC236}">
                <a16:creationId xmlns:a16="http://schemas.microsoft.com/office/drawing/2014/main" id="{F550827A-577C-FFB2-C6F6-42B91454032B}"/>
              </a:ext>
            </a:extLst>
          </p:cNvPr>
          <p:cNvPicPr>
            <a:picLocks noChangeAspect="1"/>
          </p:cNvPicPr>
          <p:nvPr userDrawn="1"/>
        </p:nvPicPr>
        <p:blipFill>
          <a:blip r:embed="rId2"/>
          <a:stretch>
            <a:fillRect/>
          </a:stretch>
        </p:blipFill>
        <p:spPr>
          <a:xfrm>
            <a:off x="781990" y="134003"/>
            <a:ext cx="1219371" cy="733527"/>
          </a:xfrm>
          <a:prstGeom prst="rect">
            <a:avLst/>
          </a:prstGeom>
        </p:spPr>
      </p:pic>
      <p:pic>
        <p:nvPicPr>
          <p:cNvPr id="15" name="Picture 14">
            <a:extLst>
              <a:ext uri="{FF2B5EF4-FFF2-40B4-BE49-F238E27FC236}">
                <a16:creationId xmlns:a16="http://schemas.microsoft.com/office/drawing/2014/main" id="{5671FFB0-7A86-44F4-9724-268C4913A397}"/>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13119699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2F290D8B-987A-4555-890C-F3CD026BF7BF}"/>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63" dirty="0"/>
          </a:p>
        </p:txBody>
      </p:sp>
      <p:sp>
        <p:nvSpPr>
          <p:cNvPr id="49" name="Graphic 12">
            <a:extLst>
              <a:ext uri="{FF2B5EF4-FFF2-40B4-BE49-F238E27FC236}">
                <a16:creationId xmlns:a16="http://schemas.microsoft.com/office/drawing/2014/main" id="{6139C5E6-5A04-4458-8EF9-628BFBA73A92}"/>
              </a:ext>
            </a:extLst>
          </p:cNvPr>
          <p:cNvSpPr/>
          <p:nvPr userDrawn="1"/>
        </p:nvSpPr>
        <p:spPr>
          <a:xfrm>
            <a:off x="11334292" y="5787819"/>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463"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endParaRPr lang="ru-RU" dirty="0"/>
          </a:p>
        </p:txBody>
      </p:sp>
      <p:sp>
        <p:nvSpPr>
          <p:cNvPr id="5" name="Footer Placeholder 4">
            <a:extLst>
              <a:ext uri="{FF2B5EF4-FFF2-40B4-BE49-F238E27FC236}">
                <a16:creationId xmlns:a16="http://schemas.microsoft.com/office/drawing/2014/main" id="{79230F82-FE68-4450-98DF-5D29369AEE76}"/>
              </a:ext>
            </a:extLst>
          </p:cNvPr>
          <p:cNvSpPr>
            <a:spLocks noGrp="1"/>
          </p:cNvSpPr>
          <p:nvPr>
            <p:ph type="ftr" sz="quarter" idx="11"/>
          </p:nvPr>
        </p:nvSpPr>
        <p:spPr>
          <a:xfrm>
            <a:off x="812291" y="5797777"/>
            <a:ext cx="4114800" cy="365125"/>
          </a:xfrm>
          <a:prstGeom prst="rect">
            <a:avLst/>
          </a:prstGeom>
        </p:spPr>
        <p:txBody>
          <a:bodyPr/>
          <a:lstStyle/>
          <a:p>
            <a:r>
              <a:rPr lang="en-US"/>
              <a:t>CONFIDENTIAL - PEFINDO MANAGEMENT MEETING ONLY</a:t>
            </a:r>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7" name="Title 6">
            <a:extLst>
              <a:ext uri="{FF2B5EF4-FFF2-40B4-BE49-F238E27FC236}">
                <a16:creationId xmlns:a16="http://schemas.microsoft.com/office/drawing/2014/main" id="{5E5109FC-8CB6-4120-99CF-163DDAB90612}"/>
              </a:ext>
            </a:extLst>
          </p:cNvPr>
          <p:cNvSpPr>
            <a:spLocks noGrp="1"/>
          </p:cNvSpPr>
          <p:nvPr>
            <p:ph type="title"/>
          </p:nvPr>
        </p:nvSpPr>
        <p:spPr>
          <a:xfrm>
            <a:off x="838204" y="934761"/>
            <a:ext cx="9050519" cy="945498"/>
          </a:xfrm>
        </p:spPr>
        <p:txBody>
          <a:bodyPr/>
          <a:lstStyle/>
          <a:p>
            <a:r>
              <a:rPr lang="en-US"/>
              <a:t>Click to edit Master title style</a:t>
            </a:r>
          </a:p>
        </p:txBody>
      </p:sp>
      <p:sp>
        <p:nvSpPr>
          <p:cNvPr id="20" name="Graphic 19">
            <a:extLst>
              <a:ext uri="{FF2B5EF4-FFF2-40B4-BE49-F238E27FC236}">
                <a16:creationId xmlns:a16="http://schemas.microsoft.com/office/drawing/2014/main" id="{9462DA56-F882-470A-8F8C-A55B25FD8A7A}"/>
              </a:ext>
            </a:extLst>
          </p:cNvPr>
          <p:cNvSpPr/>
          <p:nvPr userDrawn="1"/>
        </p:nvSpPr>
        <p:spPr>
          <a:xfrm>
            <a:off x="838199" y="1933165"/>
            <a:ext cx="6153913" cy="151200"/>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sz="1463" dirty="0"/>
          </a:p>
        </p:txBody>
      </p:sp>
      <p:sp>
        <p:nvSpPr>
          <p:cNvPr id="23" name="Content Placeholder 2">
            <a:extLst>
              <a:ext uri="{FF2B5EF4-FFF2-40B4-BE49-F238E27FC236}">
                <a16:creationId xmlns:a16="http://schemas.microsoft.com/office/drawing/2014/main" id="{CD5AE8A8-E027-4529-A5B7-4D355C71E647}"/>
              </a:ext>
            </a:extLst>
          </p:cNvPr>
          <p:cNvSpPr>
            <a:spLocks noGrp="1"/>
          </p:cNvSpPr>
          <p:nvPr>
            <p:ph sz="half" idx="1"/>
          </p:nvPr>
        </p:nvSpPr>
        <p:spPr>
          <a:xfrm>
            <a:off x="838201" y="2171129"/>
            <a:ext cx="5181600" cy="3539876"/>
          </a:xfrm>
        </p:spPr>
        <p:txBody>
          <a:bodyPr>
            <a:normAutofit/>
          </a:bodyPr>
          <a:lstStyle>
            <a:lvl1pPr>
              <a:defRPr sz="1300">
                <a:solidFill>
                  <a:schemeClr val="tx1"/>
                </a:solidFill>
              </a:defRPr>
            </a:lvl1pPr>
            <a:lvl2pPr>
              <a:defRPr sz="1138">
                <a:solidFill>
                  <a:schemeClr val="tx1"/>
                </a:solidFill>
              </a:defRPr>
            </a:lvl2pPr>
            <a:lvl3pPr>
              <a:defRPr sz="975">
                <a:solidFill>
                  <a:schemeClr val="tx1"/>
                </a:solidFill>
              </a:defRPr>
            </a:lvl3pPr>
            <a:lvl4pPr>
              <a:defRPr sz="894">
                <a:solidFill>
                  <a:schemeClr val="tx1"/>
                </a:solidFill>
              </a:defRPr>
            </a:lvl4pPr>
            <a:lvl5pPr>
              <a:defRPr sz="894">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Content Placeholder 3">
            <a:extLst>
              <a:ext uri="{FF2B5EF4-FFF2-40B4-BE49-F238E27FC236}">
                <a16:creationId xmlns:a16="http://schemas.microsoft.com/office/drawing/2014/main" id="{FB3E4803-F2CA-4138-9997-6108BFDFE7E2}"/>
              </a:ext>
            </a:extLst>
          </p:cNvPr>
          <p:cNvSpPr>
            <a:spLocks noGrp="1"/>
          </p:cNvSpPr>
          <p:nvPr>
            <p:ph sz="half" idx="2"/>
          </p:nvPr>
        </p:nvSpPr>
        <p:spPr>
          <a:xfrm>
            <a:off x="6198110" y="2175029"/>
            <a:ext cx="5181600" cy="3579844"/>
          </a:xfrm>
        </p:spPr>
        <p:txBody>
          <a:bodyPr>
            <a:normAutofit/>
          </a:bodyPr>
          <a:lstStyle>
            <a:lvl1pPr>
              <a:defRPr sz="1300">
                <a:solidFill>
                  <a:schemeClr val="tx1"/>
                </a:solidFill>
              </a:defRPr>
            </a:lvl1pPr>
            <a:lvl2pPr>
              <a:defRPr sz="1138">
                <a:solidFill>
                  <a:schemeClr val="tx1"/>
                </a:solidFill>
              </a:defRPr>
            </a:lvl2pPr>
            <a:lvl3pPr>
              <a:defRPr sz="975">
                <a:solidFill>
                  <a:schemeClr val="tx1"/>
                </a:solidFill>
              </a:defRPr>
            </a:lvl3pPr>
            <a:lvl4pPr>
              <a:defRPr sz="894">
                <a:solidFill>
                  <a:schemeClr val="tx1"/>
                </a:solidFill>
              </a:defRPr>
            </a:lvl4pPr>
            <a:lvl5pPr>
              <a:defRPr sz="894">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3" name="Picture 12">
            <a:extLst>
              <a:ext uri="{FF2B5EF4-FFF2-40B4-BE49-F238E27FC236}">
                <a16:creationId xmlns:a16="http://schemas.microsoft.com/office/drawing/2014/main" id="{910A0BCE-E9BD-9564-61F0-6E05780DE6C9}"/>
              </a:ext>
            </a:extLst>
          </p:cNvPr>
          <p:cNvPicPr>
            <a:picLocks noChangeAspect="1"/>
          </p:cNvPicPr>
          <p:nvPr userDrawn="1"/>
        </p:nvPicPr>
        <p:blipFill>
          <a:blip r:embed="rId2"/>
          <a:stretch>
            <a:fillRect/>
          </a:stretch>
        </p:blipFill>
        <p:spPr>
          <a:xfrm>
            <a:off x="674808" y="225583"/>
            <a:ext cx="1219371" cy="584454"/>
          </a:xfrm>
          <a:prstGeom prst="rect">
            <a:avLst/>
          </a:prstGeom>
        </p:spPr>
      </p:pic>
      <p:pic>
        <p:nvPicPr>
          <p:cNvPr id="14" name="Picture 13">
            <a:extLst>
              <a:ext uri="{FF2B5EF4-FFF2-40B4-BE49-F238E27FC236}">
                <a16:creationId xmlns:a16="http://schemas.microsoft.com/office/drawing/2014/main" id="{C99C7636-52DA-459F-B95E-11CC9F645B65}"/>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209325258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57" name="Picture Placeholder 56">
            <a:extLst>
              <a:ext uri="{FF2B5EF4-FFF2-40B4-BE49-F238E27FC236}">
                <a16:creationId xmlns:a16="http://schemas.microsoft.com/office/drawing/2014/main" id="{8E328517-DD21-40E0-B948-B25B366BDEC7}"/>
              </a:ext>
            </a:extLst>
          </p:cNvPr>
          <p:cNvSpPr>
            <a:spLocks noGrp="1"/>
          </p:cNvSpPr>
          <p:nvPr>
            <p:ph type="pic" idx="1"/>
          </p:nvPr>
        </p:nvSpPr>
        <p:spPr>
          <a:xfrm>
            <a:off x="5775857" y="878687"/>
            <a:ext cx="6416144" cy="4534825"/>
          </a:xfrm>
          <a:custGeom>
            <a:avLst/>
            <a:gdLst>
              <a:gd name="connsiteX0" fmla="*/ 2868981 w 6416144"/>
              <a:gd name="connsiteY0" fmla="*/ 4534824 h 4534825"/>
              <a:gd name="connsiteX1" fmla="*/ 6408833 w 6416144"/>
              <a:gd name="connsiteY1" fmla="*/ 4534824 h 4534825"/>
              <a:gd name="connsiteX2" fmla="*/ 6408833 w 6416144"/>
              <a:gd name="connsiteY2" fmla="*/ 4534825 h 4534825"/>
              <a:gd name="connsiteX3" fmla="*/ 2868981 w 6416144"/>
              <a:gd name="connsiteY3" fmla="*/ 4534825 h 4534825"/>
              <a:gd name="connsiteX4" fmla="*/ 4642500 w 6416144"/>
              <a:gd name="connsiteY4" fmla="*/ 3896784 h 4534825"/>
              <a:gd name="connsiteX5" fmla="*/ 4642501 w 6416144"/>
              <a:gd name="connsiteY5" fmla="*/ 3896784 h 4534825"/>
              <a:gd name="connsiteX6" fmla="*/ 4642605 w 6416144"/>
              <a:gd name="connsiteY6" fmla="*/ 3899015 h 4534825"/>
              <a:gd name="connsiteX7" fmla="*/ 4905429 w 6416144"/>
              <a:gd name="connsiteY7" fmla="*/ 4145635 h 4534825"/>
              <a:gd name="connsiteX8" fmla="*/ 4905428 w 6416144"/>
              <a:gd name="connsiteY8" fmla="*/ 4145635 h 4534825"/>
              <a:gd name="connsiteX9" fmla="*/ 4642604 w 6416144"/>
              <a:gd name="connsiteY9" fmla="*/ 3899015 h 4534825"/>
              <a:gd name="connsiteX10" fmla="*/ 6416144 w 6416144"/>
              <a:gd name="connsiteY10" fmla="*/ 0 h 4534825"/>
              <a:gd name="connsiteX11" fmla="*/ 6416144 w 6416144"/>
              <a:gd name="connsiteY11" fmla="*/ 233966 h 4534825"/>
              <a:gd name="connsiteX12" fmla="*/ 5581177 w 6416144"/>
              <a:gd name="connsiteY12" fmla="*/ 233966 h 4534825"/>
              <a:gd name="connsiteX13" fmla="*/ 5317839 w 6416144"/>
              <a:gd name="connsiteY13" fmla="*/ 428980 h 4534825"/>
              <a:gd name="connsiteX14" fmla="*/ 5317839 w 6416144"/>
              <a:gd name="connsiteY14" fmla="*/ 436628 h 4534825"/>
              <a:gd name="connsiteX15" fmla="*/ 5581177 w 6416144"/>
              <a:gd name="connsiteY15" fmla="*/ 631642 h 4534825"/>
              <a:gd name="connsiteX16" fmla="*/ 6416144 w 6416144"/>
              <a:gd name="connsiteY16" fmla="*/ 631642 h 4534825"/>
              <a:gd name="connsiteX17" fmla="*/ 6416144 w 6416144"/>
              <a:gd name="connsiteY17" fmla="*/ 4534824 h 4534825"/>
              <a:gd name="connsiteX18" fmla="*/ 6408833 w 6416144"/>
              <a:gd name="connsiteY18" fmla="*/ 4534824 h 4534825"/>
              <a:gd name="connsiteX19" fmla="*/ 6408833 w 6416144"/>
              <a:gd name="connsiteY19" fmla="*/ 4145635 h 4534825"/>
              <a:gd name="connsiteX20" fmla="*/ 6412028 w 6416144"/>
              <a:gd name="connsiteY20" fmla="*/ 4145635 h 4534825"/>
              <a:gd name="connsiteX21" fmla="*/ 6412028 w 6416144"/>
              <a:gd name="connsiteY21" fmla="*/ 3620144 h 4534825"/>
              <a:gd name="connsiteX22" fmla="*/ 4905428 w 6416144"/>
              <a:gd name="connsiteY22" fmla="*/ 3620144 h 4534825"/>
              <a:gd name="connsiteX23" fmla="*/ 4642090 w 6416144"/>
              <a:gd name="connsiteY23" fmla="*/ 3877837 h 4534825"/>
              <a:gd name="connsiteX24" fmla="*/ 4642090 w 6416144"/>
              <a:gd name="connsiteY24" fmla="*/ 3887942 h 4534825"/>
              <a:gd name="connsiteX25" fmla="*/ 4642500 w 6416144"/>
              <a:gd name="connsiteY25" fmla="*/ 3896784 h 4534825"/>
              <a:gd name="connsiteX26" fmla="*/ 3281687 w 6416144"/>
              <a:gd name="connsiteY26" fmla="*/ 3896784 h 4534825"/>
              <a:gd name="connsiteX27" fmla="*/ 2832240 w 6416144"/>
              <a:gd name="connsiteY27" fmla="*/ 4343957 h 4534825"/>
              <a:gd name="connsiteX28" fmla="*/ 2832240 w 6416144"/>
              <a:gd name="connsiteY28" fmla="*/ 4360378 h 4534825"/>
              <a:gd name="connsiteX29" fmla="*/ 2855942 w 6416144"/>
              <a:gd name="connsiteY29" fmla="*/ 4501866 h 4534825"/>
              <a:gd name="connsiteX30" fmla="*/ 2868981 w 6416144"/>
              <a:gd name="connsiteY30" fmla="*/ 4534824 h 4534825"/>
              <a:gd name="connsiteX31" fmla="*/ 1415799 w 6416144"/>
              <a:gd name="connsiteY31" fmla="*/ 4534824 h 4534825"/>
              <a:gd name="connsiteX32" fmla="*/ 1316204 w 6416144"/>
              <a:gd name="connsiteY32" fmla="*/ 4515398 h 4534825"/>
              <a:gd name="connsiteX33" fmla="*/ 1033 w 6416144"/>
              <a:gd name="connsiteY33" fmla="*/ 2292638 h 4534825"/>
              <a:gd name="connsiteX34" fmla="*/ 1594209 w 6416144"/>
              <a:gd name="connsiteY34" fmla="*/ 23854 h 4534825"/>
              <a:gd name="connsiteX35" fmla="*/ 1554064 w 6416144"/>
              <a:gd name="connsiteY35" fmla="*/ 11750 h 453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416144" h="4534825">
                <a:moveTo>
                  <a:pt x="2868981" y="4534824"/>
                </a:moveTo>
                <a:lnTo>
                  <a:pt x="6408833" y="4534824"/>
                </a:lnTo>
                <a:lnTo>
                  <a:pt x="6408833" y="4534825"/>
                </a:lnTo>
                <a:lnTo>
                  <a:pt x="2868981" y="4534825"/>
                </a:lnTo>
                <a:close/>
                <a:moveTo>
                  <a:pt x="4642500" y="3896784"/>
                </a:moveTo>
                <a:lnTo>
                  <a:pt x="4642501" y="3896784"/>
                </a:lnTo>
                <a:lnTo>
                  <a:pt x="4642605" y="3899015"/>
                </a:lnTo>
                <a:cubicBezTo>
                  <a:pt x="4646206" y="3948339"/>
                  <a:pt x="4675008" y="4145635"/>
                  <a:pt x="4905429" y="4145635"/>
                </a:cubicBezTo>
                <a:lnTo>
                  <a:pt x="4905428" y="4145635"/>
                </a:lnTo>
                <a:cubicBezTo>
                  <a:pt x="4675007" y="4145635"/>
                  <a:pt x="4646205" y="3948339"/>
                  <a:pt x="4642604" y="3899015"/>
                </a:cubicBezTo>
                <a:close/>
                <a:moveTo>
                  <a:pt x="6416144" y="0"/>
                </a:moveTo>
                <a:lnTo>
                  <a:pt x="6416144" y="233966"/>
                </a:lnTo>
                <a:lnTo>
                  <a:pt x="5581177" y="233966"/>
                </a:lnTo>
                <a:cubicBezTo>
                  <a:pt x="5581177" y="233966"/>
                  <a:pt x="5317839" y="233966"/>
                  <a:pt x="5317839" y="428980"/>
                </a:cubicBezTo>
                <a:lnTo>
                  <a:pt x="5317839" y="436628"/>
                </a:lnTo>
                <a:cubicBezTo>
                  <a:pt x="5317839" y="436628"/>
                  <a:pt x="5317839" y="631642"/>
                  <a:pt x="5581177" y="631642"/>
                </a:cubicBezTo>
                <a:lnTo>
                  <a:pt x="6416144" y="631642"/>
                </a:lnTo>
                <a:lnTo>
                  <a:pt x="6416144" y="4534824"/>
                </a:lnTo>
                <a:lnTo>
                  <a:pt x="6408833" y="4534824"/>
                </a:lnTo>
                <a:lnTo>
                  <a:pt x="6408833" y="4145635"/>
                </a:lnTo>
                <a:lnTo>
                  <a:pt x="6412028" y="4145635"/>
                </a:lnTo>
                <a:lnTo>
                  <a:pt x="6412028" y="3620144"/>
                </a:lnTo>
                <a:lnTo>
                  <a:pt x="4905428" y="3620144"/>
                </a:lnTo>
                <a:cubicBezTo>
                  <a:pt x="4905428" y="3620144"/>
                  <a:pt x="4642090" y="3620144"/>
                  <a:pt x="4642090" y="3877837"/>
                </a:cubicBezTo>
                <a:lnTo>
                  <a:pt x="4642090" y="3887942"/>
                </a:lnTo>
                <a:lnTo>
                  <a:pt x="4642500" y="3896784"/>
                </a:lnTo>
                <a:lnTo>
                  <a:pt x="3281687" y="3896784"/>
                </a:lnTo>
                <a:cubicBezTo>
                  <a:pt x="3281687" y="3896784"/>
                  <a:pt x="2832240" y="3896784"/>
                  <a:pt x="2832240" y="4343957"/>
                </a:cubicBezTo>
                <a:lnTo>
                  <a:pt x="2832240" y="4360378"/>
                </a:lnTo>
                <a:cubicBezTo>
                  <a:pt x="2832240" y="4360378"/>
                  <a:pt x="2832240" y="4423262"/>
                  <a:pt x="2855942" y="4501866"/>
                </a:cubicBezTo>
                <a:lnTo>
                  <a:pt x="2868981" y="4534824"/>
                </a:lnTo>
                <a:lnTo>
                  <a:pt x="1415799" y="4534824"/>
                </a:lnTo>
                <a:lnTo>
                  <a:pt x="1316204" y="4515398"/>
                </a:lnTo>
                <a:cubicBezTo>
                  <a:pt x="682558" y="4348152"/>
                  <a:pt x="32583" y="3566545"/>
                  <a:pt x="1033" y="2292638"/>
                </a:cubicBezTo>
                <a:cubicBezTo>
                  <a:pt x="-35023" y="836743"/>
                  <a:pt x="880886" y="23854"/>
                  <a:pt x="1594209" y="23854"/>
                </a:cubicBezTo>
                <a:cubicBezTo>
                  <a:pt x="1590120" y="19819"/>
                  <a:pt x="1558153" y="15785"/>
                  <a:pt x="1554064" y="11750"/>
                </a:cubicBezTo>
                <a:close/>
              </a:path>
            </a:pathLst>
          </a:custGeom>
        </p:spPr>
        <p:txBody>
          <a:bodyPr wrap="square" anchor="ctr">
            <a:noAutofit/>
          </a:bodyPr>
          <a:lstStyle>
            <a:lvl1pPr marL="0" indent="0" algn="ctr">
              <a:buNone/>
              <a:defRPr sz="2600"/>
            </a:lvl1pPr>
            <a:lvl2pPr marL="371457" indent="0">
              <a:buNone/>
              <a:defRPr sz="2275"/>
            </a:lvl2pPr>
            <a:lvl3pPr marL="742913" indent="0">
              <a:buNone/>
              <a:defRPr sz="1950"/>
            </a:lvl3pPr>
            <a:lvl4pPr marL="1114370" indent="0">
              <a:buNone/>
              <a:defRPr sz="1625"/>
            </a:lvl4pPr>
            <a:lvl5pPr marL="1485826" indent="0">
              <a:buNone/>
              <a:defRPr sz="1625"/>
            </a:lvl5pPr>
            <a:lvl6pPr marL="1857282" indent="0">
              <a:buNone/>
              <a:defRPr sz="1625"/>
            </a:lvl6pPr>
            <a:lvl7pPr marL="2228738" indent="0">
              <a:buNone/>
              <a:defRPr sz="1625"/>
            </a:lvl7pPr>
            <a:lvl8pPr marL="2600195" indent="0">
              <a:buNone/>
              <a:defRPr sz="1625"/>
            </a:lvl8pPr>
            <a:lvl9pPr marL="2971652" indent="0">
              <a:buNone/>
              <a:defRPr sz="1625"/>
            </a:lvl9pPr>
          </a:lstStyle>
          <a:p>
            <a:r>
              <a:rPr lang="en-US"/>
              <a:t>Click icon to add picture</a:t>
            </a:r>
            <a:endParaRPr lang="en-US" dirty="0"/>
          </a:p>
        </p:txBody>
      </p:sp>
      <p:sp>
        <p:nvSpPr>
          <p:cNvPr id="35" name="Oval 34">
            <a:extLst>
              <a:ext uri="{FF2B5EF4-FFF2-40B4-BE49-F238E27FC236}">
                <a16:creationId xmlns:a16="http://schemas.microsoft.com/office/drawing/2014/main" id="{7BC6DBB9-1B34-4374-A887-DC30F9E2F62F}"/>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63" dirty="0"/>
          </a:p>
        </p:txBody>
      </p:sp>
      <p:sp>
        <p:nvSpPr>
          <p:cNvPr id="36" name="Graphic 12">
            <a:extLst>
              <a:ext uri="{FF2B5EF4-FFF2-40B4-BE49-F238E27FC236}">
                <a16:creationId xmlns:a16="http://schemas.microsoft.com/office/drawing/2014/main" id="{00DE0AE3-F44D-4F2C-B7A3-C253AA498DEF}"/>
              </a:ext>
            </a:extLst>
          </p:cNvPr>
          <p:cNvSpPr/>
          <p:nvPr userDrawn="1"/>
        </p:nvSpPr>
        <p:spPr>
          <a:xfrm>
            <a:off x="11334292" y="5787819"/>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463" dirty="0"/>
          </a:p>
        </p:txBody>
      </p:sp>
      <p:sp>
        <p:nvSpPr>
          <p:cNvPr id="4" name="Date Placeholder 3">
            <a:extLst>
              <a:ext uri="{FF2B5EF4-FFF2-40B4-BE49-F238E27FC236}">
                <a16:creationId xmlns:a16="http://schemas.microsoft.com/office/drawing/2014/main" id="{AC6F89F8-3E24-406D-9C49-00E6E47E4AAC}"/>
              </a:ext>
            </a:extLst>
          </p:cNvPr>
          <p:cNvSpPr>
            <a:spLocks noGrp="1"/>
          </p:cNvSpPr>
          <p:nvPr>
            <p:ph type="dt" sz="half" idx="10"/>
          </p:nvPr>
        </p:nvSpPr>
        <p:spPr/>
        <p:txBody>
          <a:bodyPr/>
          <a:lstStyle/>
          <a:p>
            <a:endParaRPr lang="ru-RU" dirty="0"/>
          </a:p>
        </p:txBody>
      </p:sp>
      <p:sp>
        <p:nvSpPr>
          <p:cNvPr id="5" name="Footer Placeholder 4">
            <a:extLst>
              <a:ext uri="{FF2B5EF4-FFF2-40B4-BE49-F238E27FC236}">
                <a16:creationId xmlns:a16="http://schemas.microsoft.com/office/drawing/2014/main" id="{4392DBDA-ED00-4248-AC6D-0CE0B821B52F}"/>
              </a:ext>
            </a:extLst>
          </p:cNvPr>
          <p:cNvSpPr>
            <a:spLocks noGrp="1"/>
          </p:cNvSpPr>
          <p:nvPr>
            <p:ph type="ftr" sz="quarter" idx="11"/>
          </p:nvPr>
        </p:nvSpPr>
        <p:spPr>
          <a:xfrm>
            <a:off x="812294" y="5797777"/>
            <a:ext cx="3908793" cy="365125"/>
          </a:xfrm>
          <a:prstGeom prst="rect">
            <a:avLst/>
          </a:prstGeom>
        </p:spPr>
        <p:txBody>
          <a:bodyPr/>
          <a:lstStyle/>
          <a:p>
            <a:r>
              <a:rPr lang="en-US"/>
              <a:t>CONFIDENTIAL - PEFINDO MANAGEMENT MEETING ONLY</a:t>
            </a:r>
            <a:endParaRPr lang="ru-RU" dirty="0"/>
          </a:p>
        </p:txBody>
      </p:sp>
      <p:sp>
        <p:nvSpPr>
          <p:cNvPr id="6" name="Slide Number Placeholder 5">
            <a:extLst>
              <a:ext uri="{FF2B5EF4-FFF2-40B4-BE49-F238E27FC236}">
                <a16:creationId xmlns:a16="http://schemas.microsoft.com/office/drawing/2014/main" id="{EC2B5F97-2F18-4EF2-9CBC-AAAB9FF4CC91}"/>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38" name="Freeform: Shape 37">
            <a:extLst>
              <a:ext uri="{FF2B5EF4-FFF2-40B4-BE49-F238E27FC236}">
                <a16:creationId xmlns:a16="http://schemas.microsoft.com/office/drawing/2014/main" id="{C6C05708-08C7-4EF1-B0D8-6A01C1B1AD85}"/>
              </a:ext>
            </a:extLst>
          </p:cNvPr>
          <p:cNvSpPr/>
          <p:nvPr userDrawn="1"/>
        </p:nvSpPr>
        <p:spPr>
          <a:xfrm>
            <a:off x="10413781" y="4433244"/>
            <a:ext cx="1782599" cy="30316"/>
          </a:xfrm>
          <a:custGeom>
            <a:avLst/>
            <a:gdLst>
              <a:gd name="connsiteX0" fmla="*/ 0 w 1782599"/>
              <a:gd name="connsiteY0" fmla="*/ 0 h 30316"/>
              <a:gd name="connsiteX1" fmla="*/ 1782599 w 1782599"/>
              <a:gd name="connsiteY1" fmla="*/ 0 h 30316"/>
              <a:gd name="connsiteX2" fmla="*/ 1782599 w 1782599"/>
              <a:gd name="connsiteY2" fmla="*/ 30316 h 30316"/>
              <a:gd name="connsiteX3" fmla="*/ 2488 w 1782599"/>
              <a:gd name="connsiteY3" fmla="*/ 30316 h 30316"/>
              <a:gd name="connsiteX4" fmla="*/ 643 w 1782599"/>
              <a:gd name="connsiteY4" fmla="*/ 16129 h 30316"/>
              <a:gd name="connsiteX5" fmla="*/ 0 w 1782599"/>
              <a:gd name="connsiteY5" fmla="*/ 3788 h 30316"/>
              <a:gd name="connsiteX6" fmla="*/ 0 w 1782599"/>
              <a:gd name="connsiteY6" fmla="*/ 0 h 3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2599" h="30316">
                <a:moveTo>
                  <a:pt x="0" y="0"/>
                </a:moveTo>
                <a:lnTo>
                  <a:pt x="1782599" y="0"/>
                </a:lnTo>
                <a:lnTo>
                  <a:pt x="1782599" y="30316"/>
                </a:lnTo>
                <a:lnTo>
                  <a:pt x="2488" y="30316"/>
                </a:lnTo>
                <a:lnTo>
                  <a:pt x="643" y="16129"/>
                </a:lnTo>
                <a:cubicBezTo>
                  <a:pt x="40" y="8565"/>
                  <a:pt x="0" y="4104"/>
                  <a:pt x="0" y="3788"/>
                </a:cubicBezTo>
                <a:lnTo>
                  <a:pt x="0" y="0"/>
                </a:lnTo>
                <a:close/>
              </a:path>
            </a:pathLst>
          </a:custGeom>
          <a:solidFill>
            <a:schemeClr val="bg2"/>
          </a:solidFill>
          <a:ln w="9525" cap="flat">
            <a:noFill/>
            <a:prstDash val="solid"/>
            <a:miter/>
          </a:ln>
        </p:spPr>
        <p:txBody>
          <a:bodyPr wrap="square" rtlCol="0" anchor="ctr">
            <a:noAutofit/>
          </a:bodyPr>
          <a:lstStyle/>
          <a:p>
            <a:endParaRPr lang="ru-RU" sz="1463" dirty="0"/>
          </a:p>
        </p:txBody>
      </p:sp>
      <p:sp>
        <p:nvSpPr>
          <p:cNvPr id="3" name="Graphic 33">
            <a:extLst>
              <a:ext uri="{FF2B5EF4-FFF2-40B4-BE49-F238E27FC236}">
                <a16:creationId xmlns:a16="http://schemas.microsoft.com/office/drawing/2014/main" id="{38956B41-4EE0-4C7C-8436-027F5DE8B1BC}"/>
              </a:ext>
            </a:extLst>
          </p:cNvPr>
          <p:cNvSpPr/>
          <p:nvPr userDrawn="1"/>
        </p:nvSpPr>
        <p:spPr>
          <a:xfrm>
            <a:off x="887587" y="2496108"/>
            <a:ext cx="3785313" cy="165305"/>
          </a:xfrm>
          <a:custGeom>
            <a:avLst/>
            <a:gdLst>
              <a:gd name="connsiteX0" fmla="*/ 3700149 w 3785313"/>
              <a:gd name="connsiteY0" fmla="*/ 162194 h 165304"/>
              <a:gd name="connsiteX1" fmla="*/ 92020 w 3785313"/>
              <a:gd name="connsiteY1" fmla="*/ 162194 h 165304"/>
              <a:gd name="connsiteX2" fmla="*/ 14166 w 3785313"/>
              <a:gd name="connsiteY2" fmla="*/ 87171 h 165304"/>
              <a:gd name="connsiteX3" fmla="*/ 14166 w 3785313"/>
              <a:gd name="connsiteY3" fmla="*/ 87171 h 165304"/>
              <a:gd name="connsiteX4" fmla="*/ 92020 w 3785313"/>
              <a:gd name="connsiteY4" fmla="*/ 13420 h 165304"/>
              <a:gd name="connsiteX5" fmla="*/ 3698806 w 3785313"/>
              <a:gd name="connsiteY5" fmla="*/ 13420 h 165304"/>
              <a:gd name="connsiteX6" fmla="*/ 3776660 w 3785313"/>
              <a:gd name="connsiteY6" fmla="*/ 87171 h 165304"/>
              <a:gd name="connsiteX7" fmla="*/ 3776660 w 3785313"/>
              <a:gd name="connsiteY7" fmla="*/ 87171 h 165304"/>
              <a:gd name="connsiteX8" fmla="*/ 3700149 w 3785313"/>
              <a:gd name="connsiteY8" fmla="*/ 162194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85313" h="165304">
                <a:moveTo>
                  <a:pt x="3700149" y="162194"/>
                </a:moveTo>
                <a:lnTo>
                  <a:pt x="92020" y="162194"/>
                </a:lnTo>
                <a:cubicBezTo>
                  <a:pt x="49066" y="162194"/>
                  <a:pt x="14166" y="127861"/>
                  <a:pt x="14166" y="87171"/>
                </a:cubicBezTo>
                <a:lnTo>
                  <a:pt x="14166" y="87171"/>
                </a:lnTo>
                <a:cubicBezTo>
                  <a:pt x="14166" y="46481"/>
                  <a:pt x="49066" y="13420"/>
                  <a:pt x="92020" y="13420"/>
                </a:cubicBezTo>
                <a:lnTo>
                  <a:pt x="3698806" y="13420"/>
                </a:lnTo>
                <a:cubicBezTo>
                  <a:pt x="3741760" y="13420"/>
                  <a:pt x="3776660" y="46481"/>
                  <a:pt x="3776660" y="87171"/>
                </a:cubicBezTo>
                <a:lnTo>
                  <a:pt x="3776660" y="87171"/>
                </a:lnTo>
                <a:cubicBezTo>
                  <a:pt x="3778002" y="127861"/>
                  <a:pt x="3743102" y="162194"/>
                  <a:pt x="3700149" y="162194"/>
                </a:cubicBezTo>
                <a:close/>
              </a:path>
            </a:pathLst>
          </a:custGeom>
          <a:gradFill>
            <a:gsLst>
              <a:gs pos="0">
                <a:schemeClr val="accent1"/>
              </a:gs>
              <a:gs pos="100000">
                <a:schemeClr val="accent3"/>
              </a:gs>
            </a:gsLst>
            <a:lin ang="0" scaled="1"/>
          </a:gradFill>
          <a:ln w="13403" cap="flat">
            <a:noFill/>
            <a:prstDash val="solid"/>
            <a:miter/>
          </a:ln>
        </p:spPr>
        <p:txBody>
          <a:bodyPr rtlCol="0" anchor="ctr"/>
          <a:lstStyle/>
          <a:p>
            <a:endParaRPr lang="ru-RU" sz="1463" dirty="0"/>
          </a:p>
        </p:txBody>
      </p:sp>
      <p:sp>
        <p:nvSpPr>
          <p:cNvPr id="33" name="Freeform: Shape 32">
            <a:extLst>
              <a:ext uri="{FF2B5EF4-FFF2-40B4-BE49-F238E27FC236}">
                <a16:creationId xmlns:a16="http://schemas.microsoft.com/office/drawing/2014/main" id="{E08687FC-7322-4F20-9769-1ECF4296A96E}"/>
              </a:ext>
            </a:extLst>
          </p:cNvPr>
          <p:cNvSpPr/>
          <p:nvPr userDrawn="1"/>
        </p:nvSpPr>
        <p:spPr>
          <a:xfrm>
            <a:off x="10416942" y="4507192"/>
            <a:ext cx="1785131" cy="543175"/>
          </a:xfrm>
          <a:custGeom>
            <a:avLst/>
            <a:gdLst>
              <a:gd name="connsiteX0" fmla="*/ 1338739 w 1343025"/>
              <a:gd name="connsiteY0" fmla="*/ 7144 h 409575"/>
              <a:gd name="connsiteX1" fmla="*/ 205264 w 1343025"/>
              <a:gd name="connsiteY1" fmla="*/ 7144 h 409575"/>
              <a:gd name="connsiteX2" fmla="*/ 7144 w 1343025"/>
              <a:gd name="connsiteY2" fmla="*/ 201454 h 409575"/>
              <a:gd name="connsiteX3" fmla="*/ 7144 w 1343025"/>
              <a:gd name="connsiteY3" fmla="*/ 209074 h 409575"/>
              <a:gd name="connsiteX4" fmla="*/ 205264 w 1343025"/>
              <a:gd name="connsiteY4" fmla="*/ 403384 h 409575"/>
              <a:gd name="connsiteX5" fmla="*/ 1338739 w 1343025"/>
              <a:gd name="connsiteY5" fmla="*/ 403384 h 409575"/>
              <a:gd name="connsiteX6" fmla="*/ 1338739 w 1343025"/>
              <a:gd name="connsiteY6" fmla="*/ 7144 h 409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3025" h="409575">
                <a:moveTo>
                  <a:pt x="1338739" y="7144"/>
                </a:moveTo>
                <a:lnTo>
                  <a:pt x="205264" y="7144"/>
                </a:lnTo>
                <a:cubicBezTo>
                  <a:pt x="205264" y="7144"/>
                  <a:pt x="7144" y="7144"/>
                  <a:pt x="7144" y="201454"/>
                </a:cubicBezTo>
                <a:lnTo>
                  <a:pt x="7144" y="209074"/>
                </a:lnTo>
                <a:cubicBezTo>
                  <a:pt x="7144" y="209074"/>
                  <a:pt x="7144" y="403384"/>
                  <a:pt x="205264" y="403384"/>
                </a:cubicBezTo>
                <a:lnTo>
                  <a:pt x="1338739" y="403384"/>
                </a:lnTo>
                <a:lnTo>
                  <a:pt x="1338739" y="7144"/>
                </a:lnTo>
                <a:close/>
              </a:path>
            </a:pathLst>
          </a:custGeom>
          <a:solidFill>
            <a:schemeClr val="accent1"/>
          </a:solidFill>
          <a:ln w="9525" cap="flat">
            <a:noFill/>
            <a:prstDash val="solid"/>
            <a:miter/>
          </a:ln>
        </p:spPr>
        <p:txBody>
          <a:bodyPr rtlCol="0" anchor="ctr"/>
          <a:lstStyle/>
          <a:p>
            <a:endParaRPr lang="ru-RU" sz="1463" dirty="0"/>
          </a:p>
        </p:txBody>
      </p:sp>
      <p:sp>
        <p:nvSpPr>
          <p:cNvPr id="41" name="Freeform: Shape 40">
            <a:extLst>
              <a:ext uri="{FF2B5EF4-FFF2-40B4-BE49-F238E27FC236}">
                <a16:creationId xmlns:a16="http://schemas.microsoft.com/office/drawing/2014/main" id="{0FCCDE26-7222-4C1B-884A-0FAE84FA57DB}"/>
              </a:ext>
            </a:extLst>
          </p:cNvPr>
          <p:cNvSpPr/>
          <p:nvPr userDrawn="1"/>
        </p:nvSpPr>
        <p:spPr>
          <a:xfrm>
            <a:off x="8607090" y="4783832"/>
            <a:ext cx="3595584" cy="922135"/>
          </a:xfrm>
          <a:custGeom>
            <a:avLst/>
            <a:gdLst>
              <a:gd name="connsiteX0" fmla="*/ 2697957 w 2705100"/>
              <a:gd name="connsiteY0" fmla="*/ 7144 h 695325"/>
              <a:gd name="connsiteX1" fmla="*/ 345281 w 2705100"/>
              <a:gd name="connsiteY1" fmla="*/ 7144 h 695325"/>
              <a:gd name="connsiteX2" fmla="*/ 7144 w 2705100"/>
              <a:gd name="connsiteY2" fmla="*/ 344329 h 695325"/>
              <a:gd name="connsiteX3" fmla="*/ 7144 w 2705100"/>
              <a:gd name="connsiteY3" fmla="*/ 356711 h 695325"/>
              <a:gd name="connsiteX4" fmla="*/ 345281 w 2705100"/>
              <a:gd name="connsiteY4" fmla="*/ 693896 h 695325"/>
              <a:gd name="connsiteX5" fmla="*/ 2697957 w 2705100"/>
              <a:gd name="connsiteY5" fmla="*/ 693896 h 695325"/>
              <a:gd name="connsiteX6" fmla="*/ 2697957 w 2705100"/>
              <a:gd name="connsiteY6" fmla="*/ 7144 h 69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05100" h="695325">
                <a:moveTo>
                  <a:pt x="2697957" y="7144"/>
                </a:moveTo>
                <a:lnTo>
                  <a:pt x="345281" y="7144"/>
                </a:lnTo>
                <a:cubicBezTo>
                  <a:pt x="345281" y="7144"/>
                  <a:pt x="7144" y="7144"/>
                  <a:pt x="7144" y="344329"/>
                </a:cubicBezTo>
                <a:lnTo>
                  <a:pt x="7144" y="356711"/>
                </a:lnTo>
                <a:cubicBezTo>
                  <a:pt x="7144" y="356711"/>
                  <a:pt x="7144" y="693896"/>
                  <a:pt x="345281" y="693896"/>
                </a:cubicBezTo>
                <a:lnTo>
                  <a:pt x="2697957" y="693896"/>
                </a:lnTo>
                <a:lnTo>
                  <a:pt x="2697957" y="7144"/>
                </a:lnTo>
                <a:close/>
              </a:path>
            </a:pathLst>
          </a:custGeom>
          <a:solidFill>
            <a:schemeClr val="accent3"/>
          </a:solidFill>
          <a:ln w="9525" cap="flat">
            <a:noFill/>
            <a:prstDash val="solid"/>
            <a:miter/>
          </a:ln>
        </p:spPr>
        <p:txBody>
          <a:bodyPr rtlCol="0" anchor="ctr"/>
          <a:lstStyle/>
          <a:p>
            <a:endParaRPr lang="ru-RU" sz="1463" dirty="0"/>
          </a:p>
        </p:txBody>
      </p:sp>
      <p:sp>
        <p:nvSpPr>
          <p:cNvPr id="19" name="Title 1">
            <a:extLst>
              <a:ext uri="{FF2B5EF4-FFF2-40B4-BE49-F238E27FC236}">
                <a16:creationId xmlns:a16="http://schemas.microsoft.com/office/drawing/2014/main" id="{2AC78A4D-01A3-43A6-BE82-E64E2BF16D65}"/>
              </a:ext>
            </a:extLst>
          </p:cNvPr>
          <p:cNvSpPr>
            <a:spLocks noGrp="1"/>
          </p:cNvSpPr>
          <p:nvPr>
            <p:ph type="title"/>
          </p:nvPr>
        </p:nvSpPr>
        <p:spPr>
          <a:xfrm>
            <a:off x="839789" y="989021"/>
            <a:ext cx="3932238" cy="1442729"/>
          </a:xfrm>
        </p:spPr>
        <p:txBody>
          <a:bodyPr anchor="b"/>
          <a:lstStyle>
            <a:lvl1pPr>
              <a:defRPr sz="2600"/>
            </a:lvl1pPr>
          </a:lstStyle>
          <a:p>
            <a:r>
              <a:rPr lang="en-US"/>
              <a:t>Click to edit Master title style</a:t>
            </a:r>
            <a:endParaRPr lang="en-US" dirty="0"/>
          </a:p>
        </p:txBody>
      </p:sp>
      <p:sp>
        <p:nvSpPr>
          <p:cNvPr id="20" name="Text Placeholder 3">
            <a:extLst>
              <a:ext uri="{FF2B5EF4-FFF2-40B4-BE49-F238E27FC236}">
                <a16:creationId xmlns:a16="http://schemas.microsoft.com/office/drawing/2014/main" id="{E6544955-4597-4E52-9C7E-8AEB5D2A4983}"/>
              </a:ext>
            </a:extLst>
          </p:cNvPr>
          <p:cNvSpPr>
            <a:spLocks noGrp="1"/>
          </p:cNvSpPr>
          <p:nvPr>
            <p:ph type="body" sz="half" idx="2"/>
          </p:nvPr>
        </p:nvSpPr>
        <p:spPr>
          <a:xfrm>
            <a:off x="839789" y="2752086"/>
            <a:ext cx="3932238" cy="3116909"/>
          </a:xfrm>
        </p:spPr>
        <p:txBody>
          <a:bodyPr/>
          <a:lstStyle>
            <a:lvl1pPr marL="0" indent="0">
              <a:buNone/>
              <a:defRPr sz="1300"/>
            </a:lvl1pPr>
            <a:lvl2pPr marL="371457" indent="0">
              <a:buNone/>
              <a:defRPr sz="1138"/>
            </a:lvl2pPr>
            <a:lvl3pPr marL="742913" indent="0">
              <a:buNone/>
              <a:defRPr sz="975"/>
            </a:lvl3pPr>
            <a:lvl4pPr marL="1114370" indent="0">
              <a:buNone/>
              <a:defRPr sz="813"/>
            </a:lvl4pPr>
            <a:lvl5pPr marL="1485826" indent="0">
              <a:buNone/>
              <a:defRPr sz="813"/>
            </a:lvl5pPr>
            <a:lvl6pPr marL="1857282" indent="0">
              <a:buNone/>
              <a:defRPr sz="813"/>
            </a:lvl6pPr>
            <a:lvl7pPr marL="2228738" indent="0">
              <a:buNone/>
              <a:defRPr sz="813"/>
            </a:lvl7pPr>
            <a:lvl8pPr marL="2600195" indent="0">
              <a:buNone/>
              <a:defRPr sz="813"/>
            </a:lvl8pPr>
            <a:lvl9pPr marL="2971652" indent="0">
              <a:buNone/>
              <a:defRPr sz="813"/>
            </a:lvl9pPr>
          </a:lstStyle>
          <a:p>
            <a:pPr lvl="0"/>
            <a:r>
              <a:rPr lang="en-US"/>
              <a:t>Click to edit Master text styles</a:t>
            </a:r>
          </a:p>
        </p:txBody>
      </p:sp>
      <p:pic>
        <p:nvPicPr>
          <p:cNvPr id="2" name="Picture 1">
            <a:extLst>
              <a:ext uri="{FF2B5EF4-FFF2-40B4-BE49-F238E27FC236}">
                <a16:creationId xmlns:a16="http://schemas.microsoft.com/office/drawing/2014/main" id="{FBEA0B19-6CB2-FD32-362F-0F4382820E2C}"/>
              </a:ext>
            </a:extLst>
          </p:cNvPr>
          <p:cNvPicPr>
            <a:picLocks noChangeAspect="1"/>
          </p:cNvPicPr>
          <p:nvPr userDrawn="1"/>
        </p:nvPicPr>
        <p:blipFill>
          <a:blip r:embed="rId2"/>
          <a:stretch>
            <a:fillRect/>
          </a:stretch>
        </p:blipFill>
        <p:spPr>
          <a:xfrm>
            <a:off x="781990" y="134003"/>
            <a:ext cx="1219371" cy="733527"/>
          </a:xfrm>
          <a:prstGeom prst="rect">
            <a:avLst/>
          </a:prstGeom>
        </p:spPr>
      </p:pic>
      <p:pic>
        <p:nvPicPr>
          <p:cNvPr id="16" name="Picture 15">
            <a:extLst>
              <a:ext uri="{FF2B5EF4-FFF2-40B4-BE49-F238E27FC236}">
                <a16:creationId xmlns:a16="http://schemas.microsoft.com/office/drawing/2014/main" id="{763646B7-537C-4E23-B72D-E1CB184B884A}"/>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393414172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5" name="Oval 34">
            <a:extLst>
              <a:ext uri="{FF2B5EF4-FFF2-40B4-BE49-F238E27FC236}">
                <a16:creationId xmlns:a16="http://schemas.microsoft.com/office/drawing/2014/main" id="{7BC6DBB9-1B34-4374-A887-DC30F9E2F62F}"/>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63" dirty="0"/>
          </a:p>
        </p:txBody>
      </p:sp>
      <p:sp>
        <p:nvSpPr>
          <p:cNvPr id="36" name="Graphic 12">
            <a:extLst>
              <a:ext uri="{FF2B5EF4-FFF2-40B4-BE49-F238E27FC236}">
                <a16:creationId xmlns:a16="http://schemas.microsoft.com/office/drawing/2014/main" id="{00DE0AE3-F44D-4F2C-B7A3-C253AA498DEF}"/>
              </a:ext>
            </a:extLst>
          </p:cNvPr>
          <p:cNvSpPr/>
          <p:nvPr userDrawn="1"/>
        </p:nvSpPr>
        <p:spPr>
          <a:xfrm>
            <a:off x="11334292" y="5787819"/>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463" dirty="0"/>
          </a:p>
        </p:txBody>
      </p:sp>
      <p:sp>
        <p:nvSpPr>
          <p:cNvPr id="4" name="Date Placeholder 3">
            <a:extLst>
              <a:ext uri="{FF2B5EF4-FFF2-40B4-BE49-F238E27FC236}">
                <a16:creationId xmlns:a16="http://schemas.microsoft.com/office/drawing/2014/main" id="{AC6F89F8-3E24-406D-9C49-00E6E47E4AAC}"/>
              </a:ext>
            </a:extLst>
          </p:cNvPr>
          <p:cNvSpPr>
            <a:spLocks noGrp="1"/>
          </p:cNvSpPr>
          <p:nvPr>
            <p:ph type="dt" sz="half" idx="10"/>
          </p:nvPr>
        </p:nvSpPr>
        <p:spPr/>
        <p:txBody>
          <a:bodyPr/>
          <a:lstStyle/>
          <a:p>
            <a:endParaRPr lang="ru-RU" dirty="0"/>
          </a:p>
        </p:txBody>
      </p:sp>
      <p:sp>
        <p:nvSpPr>
          <p:cNvPr id="6" name="Slide Number Placeholder 5">
            <a:extLst>
              <a:ext uri="{FF2B5EF4-FFF2-40B4-BE49-F238E27FC236}">
                <a16:creationId xmlns:a16="http://schemas.microsoft.com/office/drawing/2014/main" id="{EC2B5F97-2F18-4EF2-9CBC-AAAB9FF4CC91}"/>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38" name="Freeform: Shape 37">
            <a:extLst>
              <a:ext uri="{FF2B5EF4-FFF2-40B4-BE49-F238E27FC236}">
                <a16:creationId xmlns:a16="http://schemas.microsoft.com/office/drawing/2014/main" id="{C6C05708-08C7-4EF1-B0D8-6A01C1B1AD85}"/>
              </a:ext>
            </a:extLst>
          </p:cNvPr>
          <p:cNvSpPr/>
          <p:nvPr userDrawn="1"/>
        </p:nvSpPr>
        <p:spPr>
          <a:xfrm>
            <a:off x="10413781" y="4433244"/>
            <a:ext cx="1782599" cy="30316"/>
          </a:xfrm>
          <a:custGeom>
            <a:avLst/>
            <a:gdLst>
              <a:gd name="connsiteX0" fmla="*/ 0 w 1782599"/>
              <a:gd name="connsiteY0" fmla="*/ 0 h 30316"/>
              <a:gd name="connsiteX1" fmla="*/ 1782599 w 1782599"/>
              <a:gd name="connsiteY1" fmla="*/ 0 h 30316"/>
              <a:gd name="connsiteX2" fmla="*/ 1782599 w 1782599"/>
              <a:gd name="connsiteY2" fmla="*/ 30316 h 30316"/>
              <a:gd name="connsiteX3" fmla="*/ 2488 w 1782599"/>
              <a:gd name="connsiteY3" fmla="*/ 30316 h 30316"/>
              <a:gd name="connsiteX4" fmla="*/ 643 w 1782599"/>
              <a:gd name="connsiteY4" fmla="*/ 16129 h 30316"/>
              <a:gd name="connsiteX5" fmla="*/ 0 w 1782599"/>
              <a:gd name="connsiteY5" fmla="*/ 3788 h 30316"/>
              <a:gd name="connsiteX6" fmla="*/ 0 w 1782599"/>
              <a:gd name="connsiteY6" fmla="*/ 0 h 3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2599" h="30316">
                <a:moveTo>
                  <a:pt x="0" y="0"/>
                </a:moveTo>
                <a:lnTo>
                  <a:pt x="1782599" y="0"/>
                </a:lnTo>
                <a:lnTo>
                  <a:pt x="1782599" y="30316"/>
                </a:lnTo>
                <a:lnTo>
                  <a:pt x="2488" y="30316"/>
                </a:lnTo>
                <a:lnTo>
                  <a:pt x="643" y="16129"/>
                </a:lnTo>
                <a:cubicBezTo>
                  <a:pt x="40" y="8565"/>
                  <a:pt x="0" y="4104"/>
                  <a:pt x="0" y="3788"/>
                </a:cubicBezTo>
                <a:lnTo>
                  <a:pt x="0" y="0"/>
                </a:lnTo>
                <a:close/>
              </a:path>
            </a:pathLst>
          </a:custGeom>
          <a:solidFill>
            <a:schemeClr val="bg2"/>
          </a:solidFill>
          <a:ln w="9525" cap="flat">
            <a:noFill/>
            <a:prstDash val="solid"/>
            <a:miter/>
          </a:ln>
        </p:spPr>
        <p:txBody>
          <a:bodyPr wrap="square" rtlCol="0" anchor="ctr">
            <a:noAutofit/>
          </a:bodyPr>
          <a:lstStyle/>
          <a:p>
            <a:endParaRPr lang="ru-RU" sz="1463" dirty="0"/>
          </a:p>
        </p:txBody>
      </p:sp>
      <p:sp>
        <p:nvSpPr>
          <p:cNvPr id="3" name="Graphic 33">
            <a:extLst>
              <a:ext uri="{FF2B5EF4-FFF2-40B4-BE49-F238E27FC236}">
                <a16:creationId xmlns:a16="http://schemas.microsoft.com/office/drawing/2014/main" id="{38956B41-4EE0-4C7C-8436-027F5DE8B1BC}"/>
              </a:ext>
            </a:extLst>
          </p:cNvPr>
          <p:cNvSpPr/>
          <p:nvPr userDrawn="1"/>
        </p:nvSpPr>
        <p:spPr>
          <a:xfrm>
            <a:off x="887587" y="2489478"/>
            <a:ext cx="3785313" cy="165305"/>
          </a:xfrm>
          <a:custGeom>
            <a:avLst/>
            <a:gdLst>
              <a:gd name="connsiteX0" fmla="*/ 3700149 w 3785313"/>
              <a:gd name="connsiteY0" fmla="*/ 162194 h 165304"/>
              <a:gd name="connsiteX1" fmla="*/ 92020 w 3785313"/>
              <a:gd name="connsiteY1" fmla="*/ 162194 h 165304"/>
              <a:gd name="connsiteX2" fmla="*/ 14166 w 3785313"/>
              <a:gd name="connsiteY2" fmla="*/ 87171 h 165304"/>
              <a:gd name="connsiteX3" fmla="*/ 14166 w 3785313"/>
              <a:gd name="connsiteY3" fmla="*/ 87171 h 165304"/>
              <a:gd name="connsiteX4" fmla="*/ 92020 w 3785313"/>
              <a:gd name="connsiteY4" fmla="*/ 13420 h 165304"/>
              <a:gd name="connsiteX5" fmla="*/ 3698806 w 3785313"/>
              <a:gd name="connsiteY5" fmla="*/ 13420 h 165304"/>
              <a:gd name="connsiteX6" fmla="*/ 3776660 w 3785313"/>
              <a:gd name="connsiteY6" fmla="*/ 87171 h 165304"/>
              <a:gd name="connsiteX7" fmla="*/ 3776660 w 3785313"/>
              <a:gd name="connsiteY7" fmla="*/ 87171 h 165304"/>
              <a:gd name="connsiteX8" fmla="*/ 3700149 w 3785313"/>
              <a:gd name="connsiteY8" fmla="*/ 162194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85313" h="165304">
                <a:moveTo>
                  <a:pt x="3700149" y="162194"/>
                </a:moveTo>
                <a:lnTo>
                  <a:pt x="92020" y="162194"/>
                </a:lnTo>
                <a:cubicBezTo>
                  <a:pt x="49066" y="162194"/>
                  <a:pt x="14166" y="127861"/>
                  <a:pt x="14166" y="87171"/>
                </a:cubicBezTo>
                <a:lnTo>
                  <a:pt x="14166" y="87171"/>
                </a:lnTo>
                <a:cubicBezTo>
                  <a:pt x="14166" y="46481"/>
                  <a:pt x="49066" y="13420"/>
                  <a:pt x="92020" y="13420"/>
                </a:cubicBezTo>
                <a:lnTo>
                  <a:pt x="3698806" y="13420"/>
                </a:lnTo>
                <a:cubicBezTo>
                  <a:pt x="3741760" y="13420"/>
                  <a:pt x="3776660" y="46481"/>
                  <a:pt x="3776660" y="87171"/>
                </a:cubicBezTo>
                <a:lnTo>
                  <a:pt x="3776660" y="87171"/>
                </a:lnTo>
                <a:cubicBezTo>
                  <a:pt x="3778002" y="127861"/>
                  <a:pt x="3743102" y="162194"/>
                  <a:pt x="3700149" y="162194"/>
                </a:cubicBezTo>
                <a:close/>
              </a:path>
            </a:pathLst>
          </a:custGeom>
          <a:gradFill>
            <a:gsLst>
              <a:gs pos="0">
                <a:schemeClr val="accent1"/>
              </a:gs>
              <a:gs pos="100000">
                <a:schemeClr val="accent3"/>
              </a:gs>
            </a:gsLst>
            <a:lin ang="0" scaled="1"/>
          </a:gradFill>
          <a:ln w="13403" cap="flat">
            <a:noFill/>
            <a:prstDash val="solid"/>
            <a:miter/>
          </a:ln>
        </p:spPr>
        <p:txBody>
          <a:bodyPr rtlCol="0" anchor="ctr"/>
          <a:lstStyle/>
          <a:p>
            <a:endParaRPr lang="ru-RU" sz="1463" dirty="0"/>
          </a:p>
        </p:txBody>
      </p:sp>
      <p:sp>
        <p:nvSpPr>
          <p:cNvPr id="33" name="Freeform: Shape 32">
            <a:extLst>
              <a:ext uri="{FF2B5EF4-FFF2-40B4-BE49-F238E27FC236}">
                <a16:creationId xmlns:a16="http://schemas.microsoft.com/office/drawing/2014/main" id="{E08687FC-7322-4F20-9769-1ECF4296A96E}"/>
              </a:ext>
            </a:extLst>
          </p:cNvPr>
          <p:cNvSpPr/>
          <p:nvPr userDrawn="1"/>
        </p:nvSpPr>
        <p:spPr>
          <a:xfrm>
            <a:off x="10416942" y="4161032"/>
            <a:ext cx="1785131" cy="543175"/>
          </a:xfrm>
          <a:custGeom>
            <a:avLst/>
            <a:gdLst>
              <a:gd name="connsiteX0" fmla="*/ 1338739 w 1343025"/>
              <a:gd name="connsiteY0" fmla="*/ 7144 h 409575"/>
              <a:gd name="connsiteX1" fmla="*/ 205264 w 1343025"/>
              <a:gd name="connsiteY1" fmla="*/ 7144 h 409575"/>
              <a:gd name="connsiteX2" fmla="*/ 7144 w 1343025"/>
              <a:gd name="connsiteY2" fmla="*/ 201454 h 409575"/>
              <a:gd name="connsiteX3" fmla="*/ 7144 w 1343025"/>
              <a:gd name="connsiteY3" fmla="*/ 209074 h 409575"/>
              <a:gd name="connsiteX4" fmla="*/ 205264 w 1343025"/>
              <a:gd name="connsiteY4" fmla="*/ 403384 h 409575"/>
              <a:gd name="connsiteX5" fmla="*/ 1338739 w 1343025"/>
              <a:gd name="connsiteY5" fmla="*/ 403384 h 409575"/>
              <a:gd name="connsiteX6" fmla="*/ 1338739 w 1343025"/>
              <a:gd name="connsiteY6" fmla="*/ 7144 h 409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3025" h="409575">
                <a:moveTo>
                  <a:pt x="1338739" y="7144"/>
                </a:moveTo>
                <a:lnTo>
                  <a:pt x="205264" y="7144"/>
                </a:lnTo>
                <a:cubicBezTo>
                  <a:pt x="205264" y="7144"/>
                  <a:pt x="7144" y="7144"/>
                  <a:pt x="7144" y="201454"/>
                </a:cubicBezTo>
                <a:lnTo>
                  <a:pt x="7144" y="209074"/>
                </a:lnTo>
                <a:cubicBezTo>
                  <a:pt x="7144" y="209074"/>
                  <a:pt x="7144" y="403384"/>
                  <a:pt x="205264" y="403384"/>
                </a:cubicBezTo>
                <a:lnTo>
                  <a:pt x="1338739" y="403384"/>
                </a:lnTo>
                <a:lnTo>
                  <a:pt x="1338739" y="7144"/>
                </a:lnTo>
                <a:close/>
              </a:path>
            </a:pathLst>
          </a:custGeom>
          <a:solidFill>
            <a:schemeClr val="accent1"/>
          </a:solidFill>
          <a:ln w="9525" cap="flat">
            <a:noFill/>
            <a:prstDash val="solid"/>
            <a:miter/>
          </a:ln>
        </p:spPr>
        <p:txBody>
          <a:bodyPr rtlCol="0" anchor="ctr"/>
          <a:lstStyle/>
          <a:p>
            <a:endParaRPr lang="ru-RU" sz="1463" dirty="0"/>
          </a:p>
        </p:txBody>
      </p:sp>
      <p:sp>
        <p:nvSpPr>
          <p:cNvPr id="41" name="Freeform: Shape 40">
            <a:extLst>
              <a:ext uri="{FF2B5EF4-FFF2-40B4-BE49-F238E27FC236}">
                <a16:creationId xmlns:a16="http://schemas.microsoft.com/office/drawing/2014/main" id="{0FCCDE26-7222-4C1B-884A-0FAE84FA57DB}"/>
              </a:ext>
            </a:extLst>
          </p:cNvPr>
          <p:cNvSpPr/>
          <p:nvPr userDrawn="1"/>
        </p:nvSpPr>
        <p:spPr>
          <a:xfrm>
            <a:off x="8607090" y="4437672"/>
            <a:ext cx="3595584" cy="922135"/>
          </a:xfrm>
          <a:custGeom>
            <a:avLst/>
            <a:gdLst>
              <a:gd name="connsiteX0" fmla="*/ 2697957 w 2705100"/>
              <a:gd name="connsiteY0" fmla="*/ 7144 h 695325"/>
              <a:gd name="connsiteX1" fmla="*/ 345281 w 2705100"/>
              <a:gd name="connsiteY1" fmla="*/ 7144 h 695325"/>
              <a:gd name="connsiteX2" fmla="*/ 7144 w 2705100"/>
              <a:gd name="connsiteY2" fmla="*/ 344329 h 695325"/>
              <a:gd name="connsiteX3" fmla="*/ 7144 w 2705100"/>
              <a:gd name="connsiteY3" fmla="*/ 356711 h 695325"/>
              <a:gd name="connsiteX4" fmla="*/ 345281 w 2705100"/>
              <a:gd name="connsiteY4" fmla="*/ 693896 h 695325"/>
              <a:gd name="connsiteX5" fmla="*/ 2697957 w 2705100"/>
              <a:gd name="connsiteY5" fmla="*/ 693896 h 695325"/>
              <a:gd name="connsiteX6" fmla="*/ 2697957 w 2705100"/>
              <a:gd name="connsiteY6" fmla="*/ 7144 h 69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05100" h="695325">
                <a:moveTo>
                  <a:pt x="2697957" y="7144"/>
                </a:moveTo>
                <a:lnTo>
                  <a:pt x="345281" y="7144"/>
                </a:lnTo>
                <a:cubicBezTo>
                  <a:pt x="345281" y="7144"/>
                  <a:pt x="7144" y="7144"/>
                  <a:pt x="7144" y="344329"/>
                </a:cubicBezTo>
                <a:lnTo>
                  <a:pt x="7144" y="356711"/>
                </a:lnTo>
                <a:cubicBezTo>
                  <a:pt x="7144" y="356711"/>
                  <a:pt x="7144" y="693896"/>
                  <a:pt x="345281" y="693896"/>
                </a:cubicBezTo>
                <a:lnTo>
                  <a:pt x="2697957" y="693896"/>
                </a:lnTo>
                <a:lnTo>
                  <a:pt x="2697957" y="7144"/>
                </a:lnTo>
                <a:close/>
              </a:path>
            </a:pathLst>
          </a:custGeom>
          <a:solidFill>
            <a:schemeClr val="accent3"/>
          </a:solidFill>
          <a:ln w="9525" cap="flat">
            <a:noFill/>
            <a:prstDash val="solid"/>
            <a:miter/>
          </a:ln>
        </p:spPr>
        <p:txBody>
          <a:bodyPr rtlCol="0" anchor="ctr"/>
          <a:lstStyle/>
          <a:p>
            <a:endParaRPr lang="ru-RU" sz="1463" dirty="0"/>
          </a:p>
        </p:txBody>
      </p:sp>
      <p:sp>
        <p:nvSpPr>
          <p:cNvPr id="19" name="Title 1">
            <a:extLst>
              <a:ext uri="{FF2B5EF4-FFF2-40B4-BE49-F238E27FC236}">
                <a16:creationId xmlns:a16="http://schemas.microsoft.com/office/drawing/2014/main" id="{2AC78A4D-01A3-43A6-BE82-E64E2BF16D65}"/>
              </a:ext>
            </a:extLst>
          </p:cNvPr>
          <p:cNvSpPr>
            <a:spLocks noGrp="1"/>
          </p:cNvSpPr>
          <p:nvPr>
            <p:ph type="title"/>
          </p:nvPr>
        </p:nvSpPr>
        <p:spPr>
          <a:xfrm>
            <a:off x="839789" y="972924"/>
            <a:ext cx="3932238" cy="1442729"/>
          </a:xfrm>
        </p:spPr>
        <p:txBody>
          <a:bodyPr anchor="b"/>
          <a:lstStyle>
            <a:lvl1pPr>
              <a:defRPr sz="2600"/>
            </a:lvl1pPr>
          </a:lstStyle>
          <a:p>
            <a:r>
              <a:rPr lang="en-US"/>
              <a:t>Click to edit Master title style</a:t>
            </a:r>
            <a:endParaRPr lang="en-US" dirty="0"/>
          </a:p>
        </p:txBody>
      </p:sp>
      <p:sp>
        <p:nvSpPr>
          <p:cNvPr id="20" name="Text Placeholder 3">
            <a:extLst>
              <a:ext uri="{FF2B5EF4-FFF2-40B4-BE49-F238E27FC236}">
                <a16:creationId xmlns:a16="http://schemas.microsoft.com/office/drawing/2014/main" id="{E6544955-4597-4E52-9C7E-8AEB5D2A4983}"/>
              </a:ext>
            </a:extLst>
          </p:cNvPr>
          <p:cNvSpPr>
            <a:spLocks noGrp="1"/>
          </p:cNvSpPr>
          <p:nvPr>
            <p:ph type="body" sz="half" idx="2"/>
          </p:nvPr>
        </p:nvSpPr>
        <p:spPr>
          <a:xfrm>
            <a:off x="839789" y="2689942"/>
            <a:ext cx="3932238" cy="3179053"/>
          </a:xfrm>
        </p:spPr>
        <p:txBody>
          <a:bodyPr/>
          <a:lstStyle>
            <a:lvl1pPr marL="0" indent="0">
              <a:buNone/>
              <a:defRPr sz="1300"/>
            </a:lvl1pPr>
            <a:lvl2pPr marL="371457" indent="0">
              <a:buNone/>
              <a:defRPr sz="1138"/>
            </a:lvl2pPr>
            <a:lvl3pPr marL="742913" indent="0">
              <a:buNone/>
              <a:defRPr sz="975"/>
            </a:lvl3pPr>
            <a:lvl4pPr marL="1114370" indent="0">
              <a:buNone/>
              <a:defRPr sz="813"/>
            </a:lvl4pPr>
            <a:lvl5pPr marL="1485826" indent="0">
              <a:buNone/>
              <a:defRPr sz="813"/>
            </a:lvl5pPr>
            <a:lvl6pPr marL="1857282" indent="0">
              <a:buNone/>
              <a:defRPr sz="813"/>
            </a:lvl6pPr>
            <a:lvl7pPr marL="2228738" indent="0">
              <a:buNone/>
              <a:defRPr sz="813"/>
            </a:lvl7pPr>
            <a:lvl8pPr marL="2600195" indent="0">
              <a:buNone/>
              <a:defRPr sz="813"/>
            </a:lvl8pPr>
            <a:lvl9pPr marL="2971652" indent="0">
              <a:buNone/>
              <a:defRPr sz="813"/>
            </a:lvl9pPr>
          </a:lstStyle>
          <a:p>
            <a:pPr lvl="0"/>
            <a:r>
              <a:rPr lang="en-US"/>
              <a:t>Click to edit Master text styles</a:t>
            </a:r>
          </a:p>
        </p:txBody>
      </p:sp>
      <p:sp>
        <p:nvSpPr>
          <p:cNvPr id="14" name="Content Placeholder 2">
            <a:extLst>
              <a:ext uri="{FF2B5EF4-FFF2-40B4-BE49-F238E27FC236}">
                <a16:creationId xmlns:a16="http://schemas.microsoft.com/office/drawing/2014/main" id="{A28A6791-A2CB-40CE-AEF5-A729106DA43B}"/>
              </a:ext>
            </a:extLst>
          </p:cNvPr>
          <p:cNvSpPr>
            <a:spLocks noGrp="1"/>
          </p:cNvSpPr>
          <p:nvPr>
            <p:ph idx="1"/>
          </p:nvPr>
        </p:nvSpPr>
        <p:spPr>
          <a:xfrm>
            <a:off x="5183192" y="972923"/>
            <a:ext cx="6653212" cy="4888135"/>
          </a:xfrm>
        </p:spPr>
        <p:txBody>
          <a:bodyPr>
            <a:normAutofit/>
          </a:bodyPr>
          <a:lstStyle>
            <a:lvl1pPr>
              <a:defRPr sz="1625"/>
            </a:lvl1pPr>
            <a:lvl2pPr>
              <a:defRPr sz="1463"/>
            </a:lvl2pPr>
            <a:lvl3pPr>
              <a:defRPr sz="1300"/>
            </a:lvl3pPr>
            <a:lvl4pPr>
              <a:defRPr sz="1138"/>
            </a:lvl4pPr>
            <a:lvl5pPr>
              <a:defRPr sz="1138"/>
            </a:lvl5pPr>
            <a:lvl6pPr>
              <a:defRPr sz="1625"/>
            </a:lvl6pPr>
            <a:lvl7pPr>
              <a:defRPr sz="1625"/>
            </a:lvl7pPr>
            <a:lvl8pPr>
              <a:defRPr sz="1625"/>
            </a:lvl8pPr>
            <a:lvl9pPr>
              <a:defRPr sz="16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2" name="Picture 1">
            <a:extLst>
              <a:ext uri="{FF2B5EF4-FFF2-40B4-BE49-F238E27FC236}">
                <a16:creationId xmlns:a16="http://schemas.microsoft.com/office/drawing/2014/main" id="{06A1F01C-2E1A-DB94-F521-672922BD8C6C}"/>
              </a:ext>
            </a:extLst>
          </p:cNvPr>
          <p:cNvPicPr>
            <a:picLocks noChangeAspect="1"/>
          </p:cNvPicPr>
          <p:nvPr userDrawn="1"/>
        </p:nvPicPr>
        <p:blipFill>
          <a:blip r:embed="rId2"/>
          <a:stretch>
            <a:fillRect/>
          </a:stretch>
        </p:blipFill>
        <p:spPr>
          <a:xfrm>
            <a:off x="781990" y="134003"/>
            <a:ext cx="1219371" cy="733527"/>
          </a:xfrm>
          <a:prstGeom prst="rect">
            <a:avLst/>
          </a:prstGeom>
        </p:spPr>
      </p:pic>
      <p:pic>
        <p:nvPicPr>
          <p:cNvPr id="15" name="Picture 14">
            <a:extLst>
              <a:ext uri="{FF2B5EF4-FFF2-40B4-BE49-F238E27FC236}">
                <a16:creationId xmlns:a16="http://schemas.microsoft.com/office/drawing/2014/main" id="{E7F8858A-56E9-4859-8640-F1C5D0150DBD}"/>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27829969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2F290D8B-987A-4555-890C-F3CD026BF7BF}"/>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63" dirty="0"/>
          </a:p>
        </p:txBody>
      </p:sp>
      <p:sp>
        <p:nvSpPr>
          <p:cNvPr id="49" name="Graphic 12">
            <a:extLst>
              <a:ext uri="{FF2B5EF4-FFF2-40B4-BE49-F238E27FC236}">
                <a16:creationId xmlns:a16="http://schemas.microsoft.com/office/drawing/2014/main" id="{6139C5E6-5A04-4458-8EF9-628BFBA73A92}"/>
              </a:ext>
            </a:extLst>
          </p:cNvPr>
          <p:cNvSpPr/>
          <p:nvPr userDrawn="1"/>
        </p:nvSpPr>
        <p:spPr>
          <a:xfrm>
            <a:off x="11334292" y="5787819"/>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463"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endParaRPr lang="ru-RU" dirty="0"/>
          </a:p>
        </p:txBody>
      </p:sp>
      <p:sp>
        <p:nvSpPr>
          <p:cNvPr id="5" name="Footer Placeholder 4">
            <a:extLst>
              <a:ext uri="{FF2B5EF4-FFF2-40B4-BE49-F238E27FC236}">
                <a16:creationId xmlns:a16="http://schemas.microsoft.com/office/drawing/2014/main" id="{79230F82-FE68-4450-98DF-5D29369AEE76}"/>
              </a:ext>
            </a:extLst>
          </p:cNvPr>
          <p:cNvSpPr>
            <a:spLocks noGrp="1"/>
          </p:cNvSpPr>
          <p:nvPr>
            <p:ph type="ftr" sz="quarter" idx="11"/>
          </p:nvPr>
        </p:nvSpPr>
        <p:spPr>
          <a:xfrm>
            <a:off x="812291" y="5797777"/>
            <a:ext cx="4114800" cy="365125"/>
          </a:xfrm>
          <a:prstGeom prst="rect">
            <a:avLst/>
          </a:prstGeom>
        </p:spPr>
        <p:txBody>
          <a:bodyPr/>
          <a:lstStyle/>
          <a:p>
            <a:r>
              <a:rPr lang="en-US"/>
              <a:t>CONFIDENTIAL - PEFINDO MANAGEMENT MEETING ONLY</a:t>
            </a:r>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18" name="Graphic 19">
            <a:extLst>
              <a:ext uri="{FF2B5EF4-FFF2-40B4-BE49-F238E27FC236}">
                <a16:creationId xmlns:a16="http://schemas.microsoft.com/office/drawing/2014/main" id="{436C4D92-1746-4D54-8232-468DFF66CF79}"/>
              </a:ext>
            </a:extLst>
          </p:cNvPr>
          <p:cNvSpPr/>
          <p:nvPr userDrawn="1"/>
        </p:nvSpPr>
        <p:spPr>
          <a:xfrm>
            <a:off x="2440485" y="1022947"/>
            <a:ext cx="6153913" cy="151200"/>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sz="1463" dirty="0"/>
          </a:p>
        </p:txBody>
      </p:sp>
      <p:sp>
        <p:nvSpPr>
          <p:cNvPr id="19" name="Title 6">
            <a:extLst>
              <a:ext uri="{FF2B5EF4-FFF2-40B4-BE49-F238E27FC236}">
                <a16:creationId xmlns:a16="http://schemas.microsoft.com/office/drawing/2014/main" id="{E77FD51D-3B1F-4D51-8A61-6CF8222774BD}"/>
              </a:ext>
            </a:extLst>
          </p:cNvPr>
          <p:cNvSpPr>
            <a:spLocks noGrp="1"/>
          </p:cNvSpPr>
          <p:nvPr>
            <p:ph type="title"/>
          </p:nvPr>
        </p:nvSpPr>
        <p:spPr>
          <a:xfrm>
            <a:off x="2359499" y="134000"/>
            <a:ext cx="9050519" cy="945498"/>
          </a:xfrm>
        </p:spPr>
        <p:txBody>
          <a:bodyPr/>
          <a:lstStyle/>
          <a:p>
            <a:r>
              <a:rPr lang="en-US"/>
              <a:t>Click to edit Master title style</a:t>
            </a:r>
            <a:endParaRPr lang="en-US" dirty="0"/>
          </a:p>
        </p:txBody>
      </p:sp>
      <p:pic>
        <p:nvPicPr>
          <p:cNvPr id="11" name="Picture 10">
            <a:extLst>
              <a:ext uri="{FF2B5EF4-FFF2-40B4-BE49-F238E27FC236}">
                <a16:creationId xmlns:a16="http://schemas.microsoft.com/office/drawing/2014/main" id="{910A0BCE-E9BD-9564-61F0-6E05780DE6C9}"/>
              </a:ext>
            </a:extLst>
          </p:cNvPr>
          <p:cNvPicPr>
            <a:picLocks noChangeAspect="1"/>
          </p:cNvPicPr>
          <p:nvPr userDrawn="1"/>
        </p:nvPicPr>
        <p:blipFill>
          <a:blip r:embed="rId2"/>
          <a:stretch>
            <a:fillRect/>
          </a:stretch>
        </p:blipFill>
        <p:spPr>
          <a:xfrm>
            <a:off x="460443" y="314522"/>
            <a:ext cx="1219371" cy="584454"/>
          </a:xfrm>
          <a:prstGeom prst="rect">
            <a:avLst/>
          </a:prstGeom>
        </p:spPr>
      </p:pic>
      <p:pic>
        <p:nvPicPr>
          <p:cNvPr id="12" name="Picture 11">
            <a:extLst>
              <a:ext uri="{FF2B5EF4-FFF2-40B4-BE49-F238E27FC236}">
                <a16:creationId xmlns:a16="http://schemas.microsoft.com/office/drawing/2014/main" id="{BB923ADD-356D-4C6A-A4E7-DA3C9E8111AC}"/>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202871890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2F290D8B-987A-4555-890C-F3CD026BF7BF}"/>
              </a:ext>
            </a:extLst>
          </p:cNvPr>
          <p:cNvSpPr/>
          <p:nvPr userDrawn="1"/>
        </p:nvSpPr>
        <p:spPr>
          <a:xfrm>
            <a:off x="10893421"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63" dirty="0"/>
          </a:p>
        </p:txBody>
      </p:sp>
      <p:sp>
        <p:nvSpPr>
          <p:cNvPr id="49" name="Graphic 12">
            <a:extLst>
              <a:ext uri="{FF2B5EF4-FFF2-40B4-BE49-F238E27FC236}">
                <a16:creationId xmlns:a16="http://schemas.microsoft.com/office/drawing/2014/main" id="{6139C5E6-5A04-4458-8EF9-628BFBA73A92}"/>
              </a:ext>
            </a:extLst>
          </p:cNvPr>
          <p:cNvSpPr/>
          <p:nvPr userDrawn="1"/>
        </p:nvSpPr>
        <p:spPr>
          <a:xfrm>
            <a:off x="11334292" y="5787819"/>
            <a:ext cx="870510"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sz="1463"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endParaRPr lang="ru-RU" dirty="0"/>
          </a:p>
        </p:txBody>
      </p:sp>
      <p:sp>
        <p:nvSpPr>
          <p:cNvPr id="5" name="Footer Placeholder 4">
            <a:extLst>
              <a:ext uri="{FF2B5EF4-FFF2-40B4-BE49-F238E27FC236}">
                <a16:creationId xmlns:a16="http://schemas.microsoft.com/office/drawing/2014/main" id="{79230F82-FE68-4450-98DF-5D29369AEE76}"/>
              </a:ext>
            </a:extLst>
          </p:cNvPr>
          <p:cNvSpPr>
            <a:spLocks noGrp="1"/>
          </p:cNvSpPr>
          <p:nvPr>
            <p:ph type="ftr" sz="quarter" idx="11"/>
          </p:nvPr>
        </p:nvSpPr>
        <p:spPr>
          <a:xfrm>
            <a:off x="812291" y="5797777"/>
            <a:ext cx="4114800" cy="365125"/>
          </a:xfrm>
          <a:prstGeom prst="rect">
            <a:avLst/>
          </a:prstGeom>
        </p:spPr>
        <p:txBody>
          <a:bodyPr/>
          <a:lstStyle/>
          <a:p>
            <a:r>
              <a:rPr lang="en-US"/>
              <a:t>CONFIDENTIAL - PEFINDO MANAGEMENT MEETING ONLY</a:t>
            </a:r>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pic>
        <p:nvPicPr>
          <p:cNvPr id="9" name="Picture 8">
            <a:extLst>
              <a:ext uri="{FF2B5EF4-FFF2-40B4-BE49-F238E27FC236}">
                <a16:creationId xmlns:a16="http://schemas.microsoft.com/office/drawing/2014/main" id="{910A0BCE-E9BD-9564-61F0-6E05780DE6C9}"/>
              </a:ext>
            </a:extLst>
          </p:cNvPr>
          <p:cNvPicPr>
            <a:picLocks noChangeAspect="1"/>
          </p:cNvPicPr>
          <p:nvPr userDrawn="1"/>
        </p:nvPicPr>
        <p:blipFill>
          <a:blip r:embed="rId2"/>
          <a:stretch>
            <a:fillRect/>
          </a:stretch>
        </p:blipFill>
        <p:spPr>
          <a:xfrm>
            <a:off x="701603" y="225583"/>
            <a:ext cx="1219371" cy="584454"/>
          </a:xfrm>
          <a:prstGeom prst="rect">
            <a:avLst/>
          </a:prstGeom>
        </p:spPr>
      </p:pic>
      <p:pic>
        <p:nvPicPr>
          <p:cNvPr id="10" name="Picture 9">
            <a:extLst>
              <a:ext uri="{FF2B5EF4-FFF2-40B4-BE49-F238E27FC236}">
                <a16:creationId xmlns:a16="http://schemas.microsoft.com/office/drawing/2014/main" id="{A8FCC5ED-D367-421A-B672-D22B1B28590B}"/>
              </a:ext>
            </a:extLst>
          </p:cNvPr>
          <p:cNvPicPr>
            <a:picLocks noChangeAspect="1"/>
          </p:cNvPicPr>
          <p:nvPr userDrawn="1"/>
        </p:nvPicPr>
        <p:blipFill>
          <a:blip r:embed="rId3"/>
          <a:stretch>
            <a:fillRect/>
          </a:stretch>
        </p:blipFill>
        <p:spPr>
          <a:xfrm>
            <a:off x="10195152" y="-120396"/>
            <a:ext cx="1767851" cy="1275600"/>
          </a:xfrm>
          <a:prstGeom prst="rect">
            <a:avLst/>
          </a:prstGeom>
        </p:spPr>
      </p:pic>
    </p:spTree>
    <p:extLst>
      <p:ext uri="{BB962C8B-B14F-4D97-AF65-F5344CB8AC3E}">
        <p14:creationId xmlns:p14="http://schemas.microsoft.com/office/powerpoint/2010/main" val="732799116"/>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theme" Target="../theme/theme1.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DB6A3A-74E6-4FE2-8AD2-CEB070447182}"/>
              </a:ext>
            </a:extLst>
          </p:cNvPr>
          <p:cNvSpPr>
            <a:spLocks noGrp="1"/>
          </p:cNvSpPr>
          <p:nvPr>
            <p:ph type="title"/>
          </p:nvPr>
        </p:nvSpPr>
        <p:spPr>
          <a:xfrm>
            <a:off x="838201" y="365129"/>
            <a:ext cx="10515600" cy="1325563"/>
          </a:xfrm>
          <a:prstGeom prst="rect">
            <a:avLst/>
          </a:prstGeom>
        </p:spPr>
        <p:txBody>
          <a:bodyPr vert="horz" lIns="91440" tIns="45720" rIns="91440" bIns="45720" rtlCol="0" anchor="ctr">
            <a:normAutofit/>
          </a:bodyPr>
          <a:lstStyle/>
          <a:p>
            <a:r>
              <a:rPr lang="en-US"/>
              <a:t>Click to edit Master title style</a:t>
            </a:r>
            <a:endParaRPr lang="ru-RU" dirty="0"/>
          </a:p>
        </p:txBody>
      </p:sp>
      <p:sp>
        <p:nvSpPr>
          <p:cNvPr id="3" name="Text Placeholder 2">
            <a:extLst>
              <a:ext uri="{FF2B5EF4-FFF2-40B4-BE49-F238E27FC236}">
                <a16:creationId xmlns:a16="http://schemas.microsoft.com/office/drawing/2014/main" id="{2C0128AA-FDF4-4DD5-A009-3C58D24570F2}"/>
              </a:ext>
            </a:extLst>
          </p:cNvPr>
          <p:cNvSpPr>
            <a:spLocks noGrp="1"/>
          </p:cNvSpPr>
          <p:nvPr>
            <p:ph type="body" idx="1"/>
          </p:nvPr>
        </p:nvSpPr>
        <p:spPr>
          <a:xfrm>
            <a:off x="838201"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dirty="0"/>
          </a:p>
        </p:txBody>
      </p:sp>
      <p:sp>
        <p:nvSpPr>
          <p:cNvPr id="4" name="Date Placeholder 3">
            <a:extLst>
              <a:ext uri="{FF2B5EF4-FFF2-40B4-BE49-F238E27FC236}">
                <a16:creationId xmlns:a16="http://schemas.microsoft.com/office/drawing/2014/main" id="{BB1C2DC0-7E13-4A66-9F9B-371BA9C6E4F1}"/>
              </a:ext>
            </a:extLst>
          </p:cNvPr>
          <p:cNvSpPr>
            <a:spLocks noGrp="1"/>
          </p:cNvSpPr>
          <p:nvPr>
            <p:ph type="dt" sz="half" idx="2"/>
          </p:nvPr>
        </p:nvSpPr>
        <p:spPr>
          <a:xfrm>
            <a:off x="4724400" y="5816829"/>
            <a:ext cx="2743200" cy="365125"/>
          </a:xfrm>
          <a:prstGeom prst="rect">
            <a:avLst/>
          </a:prstGeom>
        </p:spPr>
        <p:txBody>
          <a:bodyPr vert="horz" lIns="91440" tIns="45720" rIns="91440" bIns="45720" rtlCol="0" anchor="ctr"/>
          <a:lstStyle>
            <a:lvl1pPr algn="ctr">
              <a:defRPr sz="750">
                <a:solidFill>
                  <a:schemeClr val="tx1">
                    <a:tint val="75000"/>
                  </a:schemeClr>
                </a:solidFill>
              </a:defRPr>
            </a:lvl1pPr>
          </a:lstStyle>
          <a:p>
            <a:endParaRPr lang="ru-RU" dirty="0"/>
          </a:p>
        </p:txBody>
      </p:sp>
      <p:sp>
        <p:nvSpPr>
          <p:cNvPr id="6" name="Slide Number Placeholder 5">
            <a:extLst>
              <a:ext uri="{FF2B5EF4-FFF2-40B4-BE49-F238E27FC236}">
                <a16:creationId xmlns:a16="http://schemas.microsoft.com/office/drawing/2014/main" id="{9475097E-EB08-4475-9112-275B8402794C}"/>
              </a:ext>
            </a:extLst>
          </p:cNvPr>
          <p:cNvSpPr>
            <a:spLocks noGrp="1"/>
          </p:cNvSpPr>
          <p:nvPr>
            <p:ph type="sldNum" sz="quarter" idx="4"/>
          </p:nvPr>
        </p:nvSpPr>
        <p:spPr>
          <a:xfrm>
            <a:off x="10804357" y="5816830"/>
            <a:ext cx="549442" cy="365125"/>
          </a:xfrm>
          <a:prstGeom prst="rect">
            <a:avLst/>
          </a:prstGeom>
        </p:spPr>
        <p:txBody>
          <a:bodyPr vert="horz" lIns="91440" tIns="45720" rIns="91440" bIns="45720" rtlCol="0" anchor="ctr"/>
          <a:lstStyle>
            <a:lvl1pPr algn="ctr">
              <a:defRPr sz="750">
                <a:solidFill>
                  <a:schemeClr val="bg1"/>
                </a:solidFill>
              </a:defRPr>
            </a:lvl1pPr>
          </a:lstStyle>
          <a:p>
            <a:fld id="{D495E168-DA5E-4888-8D8A-92B118324C14}" type="slidenum">
              <a:rPr lang="ru-RU" smtClean="0"/>
              <a:pPr/>
              <a:t>‹#›</a:t>
            </a:fld>
            <a:endParaRPr lang="ru-RU" dirty="0"/>
          </a:p>
        </p:txBody>
      </p:sp>
    </p:spTree>
    <p:extLst>
      <p:ext uri="{BB962C8B-B14F-4D97-AF65-F5344CB8AC3E}">
        <p14:creationId xmlns:p14="http://schemas.microsoft.com/office/powerpoint/2010/main" val="3223999130"/>
      </p:ext>
    </p:extLst>
  </p:cSld>
  <p:clrMap bg1="lt1" tx1="dk1" bg2="lt2" tx2="dk2" accent1="accent1" accent2="accent2" accent3="accent3" accent4="accent4" accent5="accent5" accent6="accent6" hlink="hlink" folHlink="folHlink"/>
  <p:sldLayoutIdLst>
    <p:sldLayoutId id="2147483653" r:id="rId1"/>
    <p:sldLayoutId id="2147483649" r:id="rId2"/>
    <p:sldLayoutId id="2147483650" r:id="rId3"/>
    <p:sldLayoutId id="2147483660" r:id="rId4"/>
    <p:sldLayoutId id="2147483651" r:id="rId5"/>
    <p:sldLayoutId id="2147483661" r:id="rId6"/>
    <p:sldLayoutId id="2147483662" r:id="rId7"/>
    <p:sldLayoutId id="2147483652" r:id="rId8"/>
    <p:sldLayoutId id="2147483663" r:id="rId9"/>
    <p:sldLayoutId id="2147483665" r:id="rId10"/>
    <p:sldLayoutId id="2147483667" r:id="rId11"/>
    <p:sldLayoutId id="2147483668" r:id="rId12"/>
    <p:sldLayoutId id="2147483669" r:id="rId13"/>
    <p:sldLayoutId id="2147483670" r:id="rId14"/>
    <p:sldLayoutId id="2147483671" r:id="rId15"/>
    <p:sldLayoutId id="2147483673" r:id="rId16"/>
    <p:sldLayoutId id="2147483674" r:id="rId17"/>
    <p:sldLayoutId id="2147483664" r:id="rId18"/>
    <p:sldLayoutId id="2147483672" r:id="rId19"/>
    <p:sldLayoutId id="2147483676" r:id="rId20"/>
    <p:sldLayoutId id="2147483677" r:id="rId21"/>
    <p:sldLayoutId id="2147483678" r:id="rId22"/>
    <p:sldLayoutId id="2147483679" r:id="rId23"/>
    <p:sldLayoutId id="2147483680" r:id="rId24"/>
    <p:sldLayoutId id="2147483681" r:id="rId25"/>
    <p:sldLayoutId id="2147483682" r:id="rId26"/>
    <p:sldLayoutId id="2147483683" r:id="rId27"/>
    <p:sldLayoutId id="2147483684" r:id="rId28"/>
    <p:sldLayoutId id="2147483685" r:id="rId29"/>
    <p:sldLayoutId id="2147483686" r:id="rId30"/>
    <p:sldLayoutId id="2147483687" r:id="rId31"/>
    <p:sldLayoutId id="2147483688" r:id="rId32"/>
    <p:sldLayoutId id="2147483689" r:id="rId33"/>
    <p:sldLayoutId id="2147483690" r:id="rId34"/>
    <p:sldLayoutId id="2147483691" r:id="rId35"/>
    <p:sldLayoutId id="2147483692" r:id="rId36"/>
    <p:sldLayoutId id="2147483693" r:id="rId37"/>
    <p:sldLayoutId id="2147483694" r:id="rId38"/>
  </p:sldLayoutIdLst>
  <p:hf sldNum="0" hdr="0" dt="0"/>
  <p:txStyles>
    <p:titleStyle>
      <a:lvl1pPr algn="l" defTabSz="685766" rtl="0" eaLnBrk="1" latinLnBrk="0" hangingPunct="1">
        <a:lnSpc>
          <a:spcPct val="90000"/>
        </a:lnSpc>
        <a:spcBef>
          <a:spcPct val="0"/>
        </a:spcBef>
        <a:buNone/>
        <a:defRPr sz="3000" b="1" kern="1200">
          <a:gradFill>
            <a:gsLst>
              <a:gs pos="0">
                <a:schemeClr val="accent1"/>
              </a:gs>
              <a:gs pos="100000">
                <a:schemeClr val="accent3"/>
              </a:gs>
            </a:gsLst>
            <a:lin ang="0" scaled="1"/>
          </a:gradFill>
          <a:latin typeface="+mj-lt"/>
          <a:ea typeface="+mj-ea"/>
          <a:cs typeface="+mj-cs"/>
        </a:defRPr>
      </a:lvl1pPr>
    </p:titleStyle>
    <p:bodyStyle>
      <a:lvl1pPr marL="171442" indent="-171442" algn="l" defTabSz="685766" rtl="0" eaLnBrk="1" latinLnBrk="0" hangingPunct="1">
        <a:lnSpc>
          <a:spcPct val="90000"/>
        </a:lnSpc>
        <a:spcBef>
          <a:spcPts val="750"/>
        </a:spcBef>
        <a:buFont typeface="Arial" panose="020B0604020202020204" pitchFamily="34" charset="0"/>
        <a:buChar char="•"/>
        <a:defRPr sz="2100" kern="1200">
          <a:solidFill>
            <a:schemeClr val="accent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800" kern="1200">
          <a:solidFill>
            <a:schemeClr val="accent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1500" kern="1200">
          <a:solidFill>
            <a:schemeClr val="accent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1350" kern="1200">
          <a:solidFill>
            <a:schemeClr val="accent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1350" kern="1200">
          <a:solidFill>
            <a:schemeClr val="accent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ru-RU"/>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575" userDrawn="1">
          <p15:clr>
            <a:srgbClr val="F26B43"/>
          </p15:clr>
        </p15:guide>
        <p15:guide id="3" pos="7106" userDrawn="1">
          <p15:clr>
            <a:srgbClr val="F26B43"/>
          </p15:clr>
        </p15:guide>
        <p15:guide id="4" orient="horz" pos="3748" userDrawn="1">
          <p15:clr>
            <a:srgbClr val="F26B43"/>
          </p15:clr>
        </p15:guide>
        <p15:guide id="5" pos="4406" userDrawn="1">
          <p15:clr>
            <a:srgbClr val="F26B43"/>
          </p15:clr>
        </p15:guide>
        <p15:guide id="6" pos="3274" userDrawn="1">
          <p15:clr>
            <a:srgbClr val="F26B43"/>
          </p15:clr>
        </p15:guide>
        <p15:guide id="7" pos="384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chart" Target="../charts/chart3.xml"/></Relationships>
</file>

<file path=ppt/slides/_rels/slide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chart" Target="../charts/char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chart" Target="../charts/char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8.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3.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3.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3.xml"/><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3.xm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3.xml"/><Relationship Id="rId5" Type="http://schemas.openxmlformats.org/officeDocument/2006/relationships/image" Target="../media/image37.png"/><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image" Target="../media/image48.png"/><Relationship Id="rId2" Type="http://schemas.openxmlformats.org/officeDocument/2006/relationships/image" Target="../media/image43.jpeg"/><Relationship Id="rId1" Type="http://schemas.openxmlformats.org/officeDocument/2006/relationships/slideLayout" Target="../slideLayouts/slideLayout18.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8" Type="http://schemas.openxmlformats.org/officeDocument/2006/relationships/hyperlink" Target="https://www.linkedin.com/company/spindo/mycompany/" TargetMode="External"/><Relationship Id="rId3" Type="http://schemas.openxmlformats.org/officeDocument/2006/relationships/image" Target="../media/image51.png"/><Relationship Id="rId7" Type="http://schemas.openxmlformats.org/officeDocument/2006/relationships/hyperlink" Target="https://www.instagram.com/spindosteelpipe/?hl=en" TargetMode="External"/><Relationship Id="rId2" Type="http://schemas.openxmlformats.org/officeDocument/2006/relationships/image" Target="../media/image50.png"/><Relationship Id="rId1" Type="http://schemas.openxmlformats.org/officeDocument/2006/relationships/slideLayout" Target="../slideLayouts/slideLayout11.xml"/><Relationship Id="rId6" Type="http://schemas.openxmlformats.org/officeDocument/2006/relationships/hyperlink" Target="https://www.facebook.com/spindosteelpipe" TargetMode="External"/><Relationship Id="rId5" Type="http://schemas.openxmlformats.org/officeDocument/2006/relationships/image" Target="../media/image53.png"/><Relationship Id="rId10" Type="http://schemas.openxmlformats.org/officeDocument/2006/relationships/hyperlink" Target="mailto:johanes.edward@spindo.co.id" TargetMode="External"/><Relationship Id="rId4" Type="http://schemas.openxmlformats.org/officeDocument/2006/relationships/image" Target="../media/image52.png"/><Relationship Id="rId9" Type="http://schemas.openxmlformats.org/officeDocument/2006/relationships/hyperlink" Target="https://www.youtube.com/c/spindosteelpip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4C9CC-E38A-467A-8F1C-459375F5EDFF}"/>
              </a:ext>
            </a:extLst>
          </p:cNvPr>
          <p:cNvSpPr>
            <a:spLocks noGrp="1"/>
          </p:cNvSpPr>
          <p:nvPr>
            <p:ph type="title"/>
          </p:nvPr>
        </p:nvSpPr>
        <p:spPr>
          <a:xfrm>
            <a:off x="1143000" y="1486442"/>
            <a:ext cx="9906000" cy="963315"/>
          </a:xfrm>
          <a:solidFill>
            <a:schemeClr val="bg1"/>
          </a:solidFill>
        </p:spPr>
        <p:txBody>
          <a:bodyPr/>
          <a:lstStyle/>
          <a:p>
            <a:r>
              <a:rPr lang="en-US" dirty="0">
                <a:solidFill>
                  <a:schemeClr val="tx2"/>
                </a:solidFill>
              </a:rPr>
              <a:t>PT Steel Pipe Industry of Indonesia </a:t>
            </a:r>
            <a:r>
              <a:rPr lang="en-US" dirty="0" err="1">
                <a:solidFill>
                  <a:schemeClr val="tx2"/>
                </a:solidFill>
              </a:rPr>
              <a:t>Tbk</a:t>
            </a:r>
            <a:endParaRPr lang="en-US" dirty="0">
              <a:solidFill>
                <a:schemeClr val="tx2"/>
              </a:solidFill>
            </a:endParaRPr>
          </a:p>
        </p:txBody>
      </p:sp>
      <p:sp>
        <p:nvSpPr>
          <p:cNvPr id="6" name="Text Placeholder 5">
            <a:extLst>
              <a:ext uri="{FF2B5EF4-FFF2-40B4-BE49-F238E27FC236}">
                <a16:creationId xmlns:a16="http://schemas.microsoft.com/office/drawing/2014/main" id="{CDD6760C-D868-43F4-99FB-1B78C91F8FE1}"/>
              </a:ext>
            </a:extLst>
          </p:cNvPr>
          <p:cNvSpPr>
            <a:spLocks noGrp="1"/>
          </p:cNvSpPr>
          <p:nvPr>
            <p:ph type="body" sz="quarter" idx="13"/>
          </p:nvPr>
        </p:nvSpPr>
        <p:spPr>
          <a:xfrm>
            <a:off x="1143000" y="3347735"/>
            <a:ext cx="9906000" cy="949829"/>
          </a:xfrm>
          <a:solidFill>
            <a:schemeClr val="bg1">
              <a:alpha val="60000"/>
            </a:schemeClr>
          </a:solidFill>
        </p:spPr>
        <p:txBody>
          <a:bodyPr>
            <a:normAutofit/>
          </a:bodyPr>
          <a:lstStyle/>
          <a:p>
            <a:r>
              <a:rPr lang="en-US" dirty="0">
                <a:solidFill>
                  <a:schemeClr val="tx1">
                    <a:lumMod val="75000"/>
                    <a:lumOff val="25000"/>
                  </a:schemeClr>
                </a:solidFill>
              </a:rPr>
              <a:t>Company Presentation </a:t>
            </a:r>
          </a:p>
          <a:p>
            <a:r>
              <a:rPr lang="en-US" dirty="0">
                <a:solidFill>
                  <a:schemeClr val="tx1">
                    <a:lumMod val="75000"/>
                    <a:lumOff val="25000"/>
                  </a:schemeClr>
                </a:solidFill>
              </a:rPr>
              <a:t>For 1Q2026</a:t>
            </a:r>
          </a:p>
        </p:txBody>
      </p:sp>
    </p:spTree>
    <p:extLst>
      <p:ext uri="{BB962C8B-B14F-4D97-AF65-F5344CB8AC3E}">
        <p14:creationId xmlns:p14="http://schemas.microsoft.com/office/powerpoint/2010/main" val="16500126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090584" y="274387"/>
            <a:ext cx="6010835" cy="709613"/>
          </a:xfrm>
        </p:spPr>
        <p:txBody>
          <a:bodyPr/>
          <a:lstStyle/>
          <a:p>
            <a:pPr algn="ctr"/>
            <a:r>
              <a:rPr lang="en-US" dirty="0"/>
              <a:t>Disclaimer</a:t>
            </a:r>
          </a:p>
        </p:txBody>
      </p:sp>
      <p:sp>
        <p:nvSpPr>
          <p:cNvPr id="3" name="Content Placeholder 2"/>
          <p:cNvSpPr>
            <a:spLocks noGrp="1"/>
          </p:cNvSpPr>
          <p:nvPr>
            <p:ph idx="4294967295"/>
          </p:nvPr>
        </p:nvSpPr>
        <p:spPr>
          <a:xfrm>
            <a:off x="2424952" y="1362637"/>
            <a:ext cx="7342094" cy="3818965"/>
          </a:xfrm>
        </p:spPr>
        <p:txBody>
          <a:bodyPr>
            <a:noAutofit/>
          </a:bodyPr>
          <a:lstStyle/>
          <a:p>
            <a:pPr marL="0" indent="0" algn="just">
              <a:spcBef>
                <a:spcPts val="0"/>
              </a:spcBef>
              <a:buClr>
                <a:srgbClr val="000000"/>
              </a:buClr>
              <a:buSzPts val="1056"/>
              <a:buNone/>
              <a:defRPr/>
            </a:pPr>
            <a:r>
              <a:rPr lang="en-SG" sz="900" kern="0" dirty="0" err="1">
                <a:solidFill>
                  <a:schemeClr val="tx1">
                    <a:lumMod val="75000"/>
                    <a:lumOff val="25000"/>
                  </a:schemeClr>
                </a:solidFill>
                <a:ea typeface="Calibri"/>
                <a:cs typeface="Calibri"/>
                <a:sym typeface="Calibri"/>
              </a:rPr>
              <a:t>Materi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dalam</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presentasi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telah</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disiapkan</a:t>
            </a:r>
            <a:r>
              <a:rPr lang="en-SG" sz="900" kern="0" dirty="0">
                <a:solidFill>
                  <a:schemeClr val="tx1">
                    <a:lumMod val="75000"/>
                    <a:lumOff val="25000"/>
                  </a:schemeClr>
                </a:solidFill>
                <a:ea typeface="Calibri"/>
                <a:cs typeface="Calibri"/>
                <a:sym typeface="Calibri"/>
              </a:rPr>
              <a:t> oleh PT Steel Pipe Industry Indonesia </a:t>
            </a:r>
            <a:r>
              <a:rPr lang="en-SG" sz="900" kern="0" dirty="0" err="1">
                <a:solidFill>
                  <a:schemeClr val="tx1">
                    <a:lumMod val="75000"/>
                    <a:lumOff val="25000"/>
                  </a:schemeClr>
                </a:solidFill>
                <a:ea typeface="Calibri"/>
                <a:cs typeface="Calibri"/>
                <a:sym typeface="Calibri"/>
              </a:rPr>
              <a:t>Tbk</a:t>
            </a:r>
            <a:r>
              <a:rPr lang="en-SG" sz="900" kern="0" dirty="0">
                <a:solidFill>
                  <a:schemeClr val="tx1">
                    <a:lumMod val="75000"/>
                    <a:lumOff val="25000"/>
                  </a:schemeClr>
                </a:solidFill>
                <a:ea typeface="Calibri"/>
                <a:cs typeface="Calibri"/>
                <a:sym typeface="Calibri"/>
              </a:rPr>
              <a:t> (“Spindo”) dan </a:t>
            </a:r>
            <a:r>
              <a:rPr lang="en-SG" sz="900" kern="0" dirty="0" err="1">
                <a:solidFill>
                  <a:schemeClr val="tx1">
                    <a:lumMod val="75000"/>
                    <a:lumOff val="25000"/>
                  </a:schemeClr>
                </a:solidFill>
                <a:ea typeface="Calibri"/>
                <a:cs typeface="Calibri"/>
                <a:sym typeface="Calibri"/>
              </a:rPr>
              <a:t>merupakan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informasi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bersifat</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umum</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tentang</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kinerja</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bisnis</a:t>
            </a:r>
            <a:r>
              <a:rPr lang="en-SG" sz="900" kern="0" dirty="0">
                <a:solidFill>
                  <a:schemeClr val="tx1">
                    <a:lumMod val="75000"/>
                    <a:lumOff val="25000"/>
                  </a:schemeClr>
                </a:solidFill>
                <a:ea typeface="Calibri"/>
                <a:cs typeface="Calibri"/>
                <a:sym typeface="Calibri"/>
              </a:rPr>
              <a:t> Spindo </a:t>
            </a:r>
            <a:r>
              <a:rPr lang="en-SG" sz="900" kern="0" dirty="0" err="1">
                <a:solidFill>
                  <a:schemeClr val="tx1">
                    <a:lumMod val="75000"/>
                    <a:lumOff val="25000"/>
                  </a:schemeClr>
                </a:solidFill>
                <a:ea typeface="Calibri"/>
                <a:cs typeface="Calibri"/>
                <a:sym typeface="Calibri"/>
              </a:rPr>
              <a:t>terkini</a:t>
            </a:r>
            <a:r>
              <a:rPr lang="en-SG" sz="900" kern="0" dirty="0">
                <a:solidFill>
                  <a:schemeClr val="tx1">
                    <a:lumMod val="75000"/>
                    <a:lumOff val="25000"/>
                  </a:schemeClr>
                </a:solidFill>
                <a:ea typeface="Calibri"/>
                <a:cs typeface="Calibri"/>
                <a:sym typeface="Calibri"/>
              </a:rPr>
              <a:t> pada </a:t>
            </a:r>
            <a:r>
              <a:rPr lang="en-SG" sz="900" kern="0" dirty="0" err="1">
                <a:solidFill>
                  <a:schemeClr val="tx1">
                    <a:lumMod val="75000"/>
                    <a:lumOff val="25000"/>
                  </a:schemeClr>
                </a:solidFill>
                <a:ea typeface="Calibri"/>
                <a:cs typeface="Calibri"/>
                <a:sym typeface="Calibri"/>
              </a:rPr>
              <a:t>tanggal</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presentasi</a:t>
            </a:r>
            <a:r>
              <a:rPr lang="en-SG" sz="900" kern="0" dirty="0">
                <a:solidFill>
                  <a:schemeClr val="tx1">
                    <a:lumMod val="75000"/>
                    <a:lumOff val="25000"/>
                  </a:schemeClr>
                </a:solidFill>
                <a:ea typeface="Calibri"/>
                <a:cs typeface="Calibri"/>
                <a:sym typeface="Calibri"/>
              </a:rPr>
              <a:t> dan </a:t>
            </a:r>
            <a:r>
              <a:rPr lang="en-SG" sz="900" kern="0" dirty="0" err="1">
                <a:solidFill>
                  <a:schemeClr val="tx1">
                    <a:lumMod val="75000"/>
                    <a:lumOff val="25000"/>
                  </a:schemeClr>
                </a:solidFill>
                <a:ea typeface="Calibri"/>
                <a:cs typeface="Calibri"/>
                <a:sym typeface="Calibri"/>
              </a:rPr>
              <a:t>dapat</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berubah</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tanpa</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pemberitahuan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sebelumnya</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Informasi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diberikan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dalam</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bentuk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ringkasan</a:t>
            </a:r>
            <a:r>
              <a:rPr lang="en-SG" sz="900" kern="0" dirty="0">
                <a:solidFill>
                  <a:schemeClr val="tx1">
                    <a:lumMod val="75000"/>
                    <a:lumOff val="25000"/>
                  </a:schemeClr>
                </a:solidFill>
                <a:ea typeface="Calibri"/>
                <a:cs typeface="Calibri"/>
                <a:sym typeface="Calibri"/>
              </a:rPr>
              <a:t> dan </a:t>
            </a:r>
            <a:r>
              <a:rPr lang="en-SG" sz="900" kern="0" dirty="0" err="1">
                <a:solidFill>
                  <a:schemeClr val="tx1">
                    <a:lumMod val="75000"/>
                    <a:lumOff val="25000"/>
                  </a:schemeClr>
                </a:solidFill>
                <a:ea typeface="Calibri"/>
                <a:cs typeface="Calibri"/>
                <a:sym typeface="Calibri"/>
              </a:rPr>
              <a:t>tidak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dimaksudkan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untuk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dianggap</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sebagai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laporan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lengkap</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Informasi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dalam</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presentasi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termasuk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perkiraan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informasi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keuangan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tidak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boleh</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dianggap</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sebagai</a:t>
            </a:r>
            <a:r>
              <a:rPr lang="en-SG" sz="900" kern="0" dirty="0">
                <a:solidFill>
                  <a:schemeClr val="tx1">
                    <a:lumMod val="75000"/>
                    <a:lumOff val="25000"/>
                  </a:schemeClr>
                </a:solidFill>
                <a:ea typeface="Calibri"/>
                <a:cs typeface="Calibri"/>
                <a:sym typeface="Calibri"/>
              </a:rPr>
              <a:t> saran </a:t>
            </a:r>
            <a:r>
              <a:rPr lang="en-SG" sz="900" kern="0" dirty="0" err="1">
                <a:solidFill>
                  <a:schemeClr val="tx1">
                    <a:lumMod val="75000"/>
                    <a:lumOff val="25000"/>
                  </a:schemeClr>
                </a:solidFill>
                <a:ea typeface="Calibri"/>
                <a:cs typeface="Calibri"/>
                <a:sym typeface="Calibri"/>
              </a:rPr>
              <a:t>atau</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rekomendasi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kepada</a:t>
            </a:r>
            <a:r>
              <a:rPr lang="en-SG" sz="900" kern="0" dirty="0">
                <a:solidFill>
                  <a:schemeClr val="tx1">
                    <a:lumMod val="75000"/>
                    <a:lumOff val="25000"/>
                  </a:schemeClr>
                </a:solidFill>
                <a:ea typeface="Calibri"/>
                <a:cs typeface="Calibri"/>
                <a:sym typeface="Calibri"/>
              </a:rPr>
              <a:t> investor </a:t>
            </a:r>
            <a:r>
              <a:rPr lang="en-SG" sz="900" kern="0" dirty="0" err="1">
                <a:solidFill>
                  <a:schemeClr val="tx1">
                    <a:lumMod val="75000"/>
                    <a:lumOff val="25000"/>
                  </a:schemeClr>
                </a:solidFill>
                <a:ea typeface="Calibri"/>
                <a:cs typeface="Calibri"/>
                <a:sym typeface="Calibri"/>
              </a:rPr>
              <a:t>atau</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calon</a:t>
            </a:r>
            <a:r>
              <a:rPr lang="en-SG" sz="900" kern="0" dirty="0">
                <a:solidFill>
                  <a:schemeClr val="tx1">
                    <a:lumMod val="75000"/>
                    <a:lumOff val="25000"/>
                  </a:schemeClr>
                </a:solidFill>
                <a:ea typeface="Calibri"/>
                <a:cs typeface="Calibri"/>
                <a:sym typeface="Calibri"/>
              </a:rPr>
              <a:t> investor </a:t>
            </a:r>
            <a:r>
              <a:rPr lang="en-SG" sz="900" kern="0" dirty="0" err="1">
                <a:solidFill>
                  <a:schemeClr val="tx1">
                    <a:lumMod val="75000"/>
                    <a:lumOff val="25000"/>
                  </a:schemeClr>
                </a:solidFill>
                <a:ea typeface="Calibri"/>
                <a:cs typeface="Calibri"/>
                <a:sym typeface="Calibri"/>
              </a:rPr>
              <a:t>sehubungan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dengan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keputusan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memegang</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membeli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atau</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menjual</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sekuritas</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atau</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produk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atau</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instrumen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keuangan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lainnya</a:t>
            </a:r>
            <a:r>
              <a:rPr lang="en-SG" sz="900" kern="0" dirty="0">
                <a:solidFill>
                  <a:schemeClr val="tx1">
                    <a:lumMod val="75000"/>
                    <a:lumOff val="25000"/>
                  </a:schemeClr>
                </a:solidFill>
                <a:ea typeface="Calibri"/>
                <a:cs typeface="Calibri"/>
                <a:sym typeface="Calibri"/>
              </a:rPr>
              <a:t> dan </a:t>
            </a:r>
            <a:r>
              <a:rPr lang="en-SG" sz="900" kern="0" dirty="0" err="1">
                <a:solidFill>
                  <a:schemeClr val="tx1">
                    <a:lumMod val="75000"/>
                    <a:lumOff val="25000"/>
                  </a:schemeClr>
                </a:solidFill>
                <a:ea typeface="Calibri"/>
                <a:cs typeface="Calibri"/>
                <a:sym typeface="Calibri"/>
              </a:rPr>
              <a:t>tidak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mempertimbangkan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tujuan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investasi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khusus</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situasi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atau</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kebutuhan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keuangan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Sebelum</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bertindak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berdasarkan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informasi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apa</a:t>
            </a:r>
            <a:r>
              <a:rPr lang="en-SG" sz="900" kern="0" dirty="0">
                <a:solidFill>
                  <a:schemeClr val="tx1">
                    <a:lumMod val="75000"/>
                    <a:lumOff val="25000"/>
                  </a:schemeClr>
                </a:solidFill>
                <a:ea typeface="Calibri"/>
                <a:cs typeface="Calibri"/>
                <a:sym typeface="Calibri"/>
              </a:rPr>
              <a:t> pun, </a:t>
            </a:r>
            <a:r>
              <a:rPr lang="en-SG" sz="900" kern="0" dirty="0" err="1">
                <a:solidFill>
                  <a:schemeClr val="tx1">
                    <a:lumMod val="75000"/>
                    <a:lumOff val="25000"/>
                  </a:schemeClr>
                </a:solidFill>
                <a:ea typeface="Calibri"/>
                <a:cs typeface="Calibri"/>
                <a:sym typeface="Calibri"/>
              </a:rPr>
              <a:t>pembaca</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harus</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mempertimbangkan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kesesuaian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informasi</a:t>
            </a:r>
            <a:r>
              <a:rPr lang="en-SG" sz="900" kern="0" dirty="0">
                <a:solidFill>
                  <a:schemeClr val="tx1">
                    <a:lumMod val="75000"/>
                    <a:lumOff val="25000"/>
                  </a:schemeClr>
                </a:solidFill>
                <a:ea typeface="Calibri"/>
                <a:cs typeface="Calibri"/>
                <a:sym typeface="Calibri"/>
              </a:rPr>
              <a:t> yang </a:t>
            </a:r>
            <a:r>
              <a:rPr lang="en-SG" sz="900" kern="0" dirty="0" err="1">
                <a:solidFill>
                  <a:schemeClr val="tx1">
                    <a:lumMod val="75000"/>
                    <a:lumOff val="25000"/>
                  </a:schemeClr>
                </a:solidFill>
                <a:ea typeface="Calibri"/>
                <a:cs typeface="Calibri"/>
                <a:sym typeface="Calibri"/>
              </a:rPr>
              <a:t>berkaitan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dengan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hal-hal</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dokumen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penawaran</a:t>
            </a:r>
            <a:r>
              <a:rPr lang="en-SG" sz="900" kern="0" dirty="0">
                <a:solidFill>
                  <a:schemeClr val="tx1">
                    <a:lumMod val="75000"/>
                    <a:lumOff val="25000"/>
                  </a:schemeClr>
                </a:solidFill>
                <a:ea typeface="Calibri"/>
                <a:cs typeface="Calibri"/>
                <a:sym typeface="Calibri"/>
              </a:rPr>
              <a:t> yang </a:t>
            </a:r>
            <a:r>
              <a:rPr lang="en-SG" sz="900" kern="0" dirty="0" err="1">
                <a:solidFill>
                  <a:schemeClr val="tx1">
                    <a:lumMod val="75000"/>
                    <a:lumOff val="25000"/>
                  </a:schemeClr>
                </a:solidFill>
                <a:ea typeface="Calibri"/>
                <a:cs typeface="Calibri"/>
                <a:sym typeface="Calibri"/>
              </a:rPr>
              <a:t>relevan</a:t>
            </a:r>
            <a:r>
              <a:rPr lang="en-SG" sz="900" kern="0" dirty="0">
                <a:solidFill>
                  <a:schemeClr val="tx1">
                    <a:lumMod val="75000"/>
                    <a:lumOff val="25000"/>
                  </a:schemeClr>
                </a:solidFill>
                <a:ea typeface="Calibri"/>
                <a:cs typeface="Calibri"/>
                <a:sym typeface="Calibri"/>
              </a:rPr>
              <a:t> dan </a:t>
            </a:r>
            <a:r>
              <a:rPr lang="en-SG" sz="900" kern="0" dirty="0" err="1">
                <a:solidFill>
                  <a:schemeClr val="tx1">
                    <a:lumMod val="75000"/>
                    <a:lumOff val="25000"/>
                  </a:schemeClr>
                </a:solidFill>
                <a:ea typeface="Calibri"/>
                <a:cs typeface="Calibri"/>
                <a:sym typeface="Calibri"/>
              </a:rPr>
              <a:t>khususnya</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pembaca</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harus</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mencari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nasihat</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keuangan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independen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Presentasi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dapat</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berisi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pernyataan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berwawasan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depan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termasuk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pernyataan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mengenai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niat</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keyakinan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atau</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harapan</a:t>
            </a:r>
            <a:r>
              <a:rPr lang="en-SG" sz="900" kern="0" dirty="0">
                <a:solidFill>
                  <a:schemeClr val="tx1">
                    <a:lumMod val="75000"/>
                    <a:lumOff val="25000"/>
                  </a:schemeClr>
                </a:solidFill>
                <a:ea typeface="Calibri"/>
                <a:cs typeface="Calibri"/>
                <a:sym typeface="Calibri"/>
              </a:rPr>
              <a:t> kami </a:t>
            </a:r>
            <a:r>
              <a:rPr lang="en-SG" sz="900" kern="0" dirty="0" err="1">
                <a:solidFill>
                  <a:schemeClr val="tx1">
                    <a:lumMod val="75000"/>
                    <a:lumOff val="25000"/>
                  </a:schemeClr>
                </a:solidFill>
                <a:ea typeface="Calibri"/>
                <a:cs typeface="Calibri"/>
                <a:sym typeface="Calibri"/>
              </a:rPr>
              <a:t>saat</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sehubungan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dengan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bisnis</a:t>
            </a:r>
            <a:r>
              <a:rPr lang="en-SG" sz="900" kern="0" dirty="0">
                <a:solidFill>
                  <a:schemeClr val="tx1">
                    <a:lumMod val="75000"/>
                    <a:lumOff val="25000"/>
                  </a:schemeClr>
                </a:solidFill>
                <a:ea typeface="Calibri"/>
                <a:cs typeface="Calibri"/>
                <a:sym typeface="Calibri"/>
              </a:rPr>
              <a:t> dan </a:t>
            </a:r>
            <a:r>
              <a:rPr lang="en-SG" sz="900" kern="0" dirty="0" err="1">
                <a:solidFill>
                  <a:schemeClr val="tx1">
                    <a:lumMod val="75000"/>
                    <a:lumOff val="25000"/>
                  </a:schemeClr>
                </a:solidFill>
                <a:ea typeface="Calibri"/>
                <a:cs typeface="Calibri"/>
                <a:sym typeface="Calibri"/>
              </a:rPr>
              <a:t>operasi</a:t>
            </a:r>
            <a:r>
              <a:rPr lang="en-SG" sz="900" kern="0" dirty="0">
                <a:solidFill>
                  <a:schemeClr val="tx1">
                    <a:lumMod val="75000"/>
                    <a:lumOff val="25000"/>
                  </a:schemeClr>
                </a:solidFill>
                <a:ea typeface="Calibri"/>
                <a:cs typeface="Calibri"/>
                <a:sym typeface="Calibri"/>
              </a:rPr>
              <a:t> Spindo, </a:t>
            </a:r>
            <a:r>
              <a:rPr lang="en-SG" sz="900" kern="0" dirty="0" err="1">
                <a:solidFill>
                  <a:schemeClr val="tx1">
                    <a:lumMod val="75000"/>
                    <a:lumOff val="25000"/>
                  </a:schemeClr>
                </a:solidFill>
                <a:ea typeface="Calibri"/>
                <a:cs typeface="Calibri"/>
                <a:sym typeface="Calibri"/>
              </a:rPr>
              <a:t>kondisi</a:t>
            </a:r>
            <a:r>
              <a:rPr lang="en-SG" sz="900" kern="0" dirty="0">
                <a:solidFill>
                  <a:schemeClr val="tx1">
                    <a:lumMod val="75000"/>
                    <a:lumOff val="25000"/>
                  </a:schemeClr>
                </a:solidFill>
                <a:ea typeface="Calibri"/>
                <a:cs typeface="Calibri"/>
                <a:sym typeface="Calibri"/>
              </a:rPr>
              <a:t> pasar, </a:t>
            </a:r>
            <a:r>
              <a:rPr lang="en-SG" sz="900" kern="0" dirty="0" err="1">
                <a:solidFill>
                  <a:schemeClr val="tx1">
                    <a:lumMod val="75000"/>
                    <a:lumOff val="25000"/>
                  </a:schemeClr>
                </a:solidFill>
                <a:ea typeface="Calibri"/>
                <a:cs typeface="Calibri"/>
                <a:sym typeface="Calibri"/>
              </a:rPr>
              <a:t>hasil</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operasi</a:t>
            </a:r>
            <a:r>
              <a:rPr lang="en-SG" sz="900" kern="0" dirty="0">
                <a:solidFill>
                  <a:schemeClr val="tx1">
                    <a:lumMod val="75000"/>
                    <a:lumOff val="25000"/>
                  </a:schemeClr>
                </a:solidFill>
                <a:ea typeface="Calibri"/>
                <a:cs typeface="Calibri"/>
                <a:sym typeface="Calibri"/>
              </a:rPr>
              <a:t> dan </a:t>
            </a:r>
            <a:r>
              <a:rPr lang="en-SG" sz="900" kern="0" dirty="0" err="1">
                <a:solidFill>
                  <a:schemeClr val="tx1">
                    <a:lumMod val="75000"/>
                    <a:lumOff val="25000"/>
                  </a:schemeClr>
                </a:solidFill>
                <a:ea typeface="Calibri"/>
                <a:cs typeface="Calibri"/>
                <a:sym typeface="Calibri"/>
              </a:rPr>
              <a:t>kondisi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keuangan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kecukupan</a:t>
            </a:r>
            <a:r>
              <a:rPr lang="en-SG" sz="900" kern="0" dirty="0">
                <a:solidFill>
                  <a:schemeClr val="tx1">
                    <a:lumMod val="75000"/>
                    <a:lumOff val="25000"/>
                  </a:schemeClr>
                </a:solidFill>
                <a:ea typeface="Calibri"/>
                <a:cs typeface="Calibri"/>
                <a:sym typeface="Calibri"/>
              </a:rPr>
              <a:t> modal, </a:t>
            </a:r>
            <a:r>
              <a:rPr lang="en-SG" sz="900" kern="0" dirty="0" err="1">
                <a:solidFill>
                  <a:schemeClr val="tx1">
                    <a:lumMod val="75000"/>
                    <a:lumOff val="25000"/>
                  </a:schemeClr>
                </a:solidFill>
                <a:ea typeface="Calibri"/>
                <a:cs typeface="Calibri"/>
                <a:sym typeface="Calibri"/>
              </a:rPr>
              <a:t>ketentuan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khusus</a:t>
            </a:r>
            <a:r>
              <a:rPr lang="en-SG" sz="900" kern="0" dirty="0">
                <a:solidFill>
                  <a:schemeClr val="tx1">
                    <a:lumMod val="75000"/>
                    <a:lumOff val="25000"/>
                  </a:schemeClr>
                </a:solidFill>
                <a:ea typeface="Calibri"/>
                <a:cs typeface="Calibri"/>
                <a:sym typeface="Calibri"/>
              </a:rPr>
              <a:t>, dan </a:t>
            </a:r>
            <a:r>
              <a:rPr lang="en-SG" sz="900" kern="0" dirty="0" err="1">
                <a:solidFill>
                  <a:schemeClr val="tx1">
                    <a:lumMod val="75000"/>
                    <a:lumOff val="25000"/>
                  </a:schemeClr>
                </a:solidFill>
                <a:ea typeface="Calibri"/>
                <a:cs typeface="Calibri"/>
                <a:sym typeface="Calibri"/>
              </a:rPr>
              <a:t>praktik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manajemen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risiko</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Pembaca</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diperingatkan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untuk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tidak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menempatkan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kepercayaan</a:t>
            </a:r>
            <a:r>
              <a:rPr lang="en-SG" sz="900" kern="0" dirty="0">
                <a:solidFill>
                  <a:schemeClr val="tx1">
                    <a:lumMod val="75000"/>
                    <a:lumOff val="25000"/>
                  </a:schemeClr>
                </a:solidFill>
                <a:ea typeface="Calibri"/>
                <a:cs typeface="Calibri"/>
                <a:sym typeface="Calibri"/>
              </a:rPr>
              <a:t> yang </a:t>
            </a:r>
            <a:r>
              <a:rPr lang="en-SG" sz="900" kern="0" dirty="0" err="1">
                <a:solidFill>
                  <a:schemeClr val="tx1">
                    <a:lumMod val="75000"/>
                    <a:lumOff val="25000"/>
                  </a:schemeClr>
                </a:solidFill>
                <a:ea typeface="Calibri"/>
                <a:cs typeface="Calibri"/>
                <a:sym typeface="Calibri"/>
              </a:rPr>
              <a:t>tidak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semestinya</a:t>
            </a:r>
            <a:r>
              <a:rPr lang="en-SG" sz="900" kern="0" dirty="0">
                <a:solidFill>
                  <a:schemeClr val="tx1">
                    <a:lumMod val="75000"/>
                    <a:lumOff val="25000"/>
                  </a:schemeClr>
                </a:solidFill>
                <a:ea typeface="Calibri"/>
                <a:cs typeface="Calibri"/>
                <a:sym typeface="Calibri"/>
              </a:rPr>
              <a:t> pada </a:t>
            </a:r>
            <a:r>
              <a:rPr lang="en-SG" sz="900" kern="0" dirty="0" err="1">
                <a:solidFill>
                  <a:schemeClr val="tx1">
                    <a:lumMod val="75000"/>
                    <a:lumOff val="25000"/>
                  </a:schemeClr>
                </a:solidFill>
                <a:ea typeface="Calibri"/>
                <a:cs typeface="Calibri"/>
                <a:sym typeface="Calibri"/>
              </a:rPr>
              <a:t>pernyataan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berwawasan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depan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kinerja</a:t>
            </a:r>
            <a:r>
              <a:rPr lang="en-SG" sz="900" kern="0" dirty="0">
                <a:solidFill>
                  <a:schemeClr val="tx1">
                    <a:lumMod val="75000"/>
                    <a:lumOff val="25000"/>
                  </a:schemeClr>
                </a:solidFill>
                <a:ea typeface="Calibri"/>
                <a:cs typeface="Calibri"/>
                <a:sym typeface="Calibri"/>
              </a:rPr>
              <a:t> masa </a:t>
            </a:r>
            <a:r>
              <a:rPr lang="en-SG" sz="900" kern="0" dirty="0" err="1">
                <a:solidFill>
                  <a:schemeClr val="tx1">
                    <a:lumMod val="75000"/>
                    <a:lumOff val="25000"/>
                  </a:schemeClr>
                </a:solidFill>
                <a:ea typeface="Calibri"/>
                <a:cs typeface="Calibri"/>
                <a:sym typeface="Calibri"/>
              </a:rPr>
              <a:t>lalu</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bukan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merupakan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indikasi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kinerja</a:t>
            </a:r>
            <a:r>
              <a:rPr lang="en-SG" sz="900" kern="0" dirty="0">
                <a:solidFill>
                  <a:schemeClr val="tx1">
                    <a:lumMod val="75000"/>
                    <a:lumOff val="25000"/>
                  </a:schemeClr>
                </a:solidFill>
                <a:ea typeface="Calibri"/>
                <a:cs typeface="Calibri"/>
                <a:sym typeface="Calibri"/>
              </a:rPr>
              <a:t> masa </a:t>
            </a:r>
            <a:r>
              <a:rPr lang="en-SG" sz="900" kern="0" dirty="0" err="1">
                <a:solidFill>
                  <a:schemeClr val="tx1">
                    <a:lumMod val="75000"/>
                    <a:lumOff val="25000"/>
                  </a:schemeClr>
                </a:solidFill>
                <a:ea typeface="Calibri"/>
                <a:cs typeface="Calibri"/>
                <a:sym typeface="Calibri"/>
              </a:rPr>
              <a:t>depan</a:t>
            </a:r>
            <a:r>
              <a:rPr lang="en-SG" sz="900" kern="0" dirty="0">
                <a:solidFill>
                  <a:schemeClr val="tx1">
                    <a:lumMod val="75000"/>
                    <a:lumOff val="25000"/>
                  </a:schemeClr>
                </a:solidFill>
                <a:ea typeface="Calibri"/>
                <a:cs typeface="Calibri"/>
                <a:sym typeface="Calibri"/>
              </a:rPr>
              <a:t> yang </a:t>
            </a:r>
            <a:r>
              <a:rPr lang="en-SG" sz="900" kern="0" dirty="0" err="1">
                <a:solidFill>
                  <a:schemeClr val="tx1">
                    <a:lumMod val="75000"/>
                    <a:lumOff val="25000"/>
                  </a:schemeClr>
                </a:solidFill>
                <a:ea typeface="Calibri"/>
                <a:cs typeface="Calibri"/>
                <a:sym typeface="Calibri"/>
              </a:rPr>
              <a:t>dapat</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diandalkan</a:t>
            </a:r>
            <a:r>
              <a:rPr lang="en-SG" sz="900" kern="0" dirty="0">
                <a:solidFill>
                  <a:schemeClr val="tx1">
                    <a:lumMod val="75000"/>
                    <a:lumOff val="25000"/>
                  </a:schemeClr>
                </a:solidFill>
                <a:ea typeface="Calibri"/>
                <a:cs typeface="Calibri"/>
                <a:sym typeface="Calibri"/>
              </a:rPr>
              <a:t>. Spindo </a:t>
            </a:r>
            <a:r>
              <a:rPr lang="en-SG" sz="900" kern="0" dirty="0" err="1">
                <a:solidFill>
                  <a:schemeClr val="tx1">
                    <a:lumMod val="75000"/>
                    <a:lumOff val="25000"/>
                  </a:schemeClr>
                </a:solidFill>
                <a:ea typeface="Calibri"/>
                <a:cs typeface="Calibri"/>
                <a:sym typeface="Calibri"/>
              </a:rPr>
              <a:t>tidak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memiliki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kewajiban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apa</a:t>
            </a:r>
            <a:r>
              <a:rPr lang="en-SG" sz="900" kern="0" dirty="0">
                <a:solidFill>
                  <a:schemeClr val="tx1">
                    <a:lumMod val="75000"/>
                    <a:lumOff val="25000"/>
                  </a:schemeClr>
                </a:solidFill>
                <a:ea typeface="Calibri"/>
                <a:cs typeface="Calibri"/>
                <a:sym typeface="Calibri"/>
              </a:rPr>
              <a:t> pun </a:t>
            </a:r>
            <a:r>
              <a:rPr lang="en-SG" sz="900" kern="0" dirty="0" err="1">
                <a:solidFill>
                  <a:schemeClr val="tx1">
                    <a:lumMod val="75000"/>
                    <a:lumOff val="25000"/>
                  </a:schemeClr>
                </a:solidFill>
                <a:ea typeface="Calibri"/>
                <a:cs typeface="Calibri"/>
                <a:sym typeface="Calibri"/>
              </a:rPr>
              <a:t>untuk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secara</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terbuka</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merilis</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hasil</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dari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setiap</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revisi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terhadap</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pernyataan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berwawasan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depan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untuk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mencerminkan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peristiwa</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atau</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keadaan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setelah</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tanggal</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pernyataan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untuk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mencerminkan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terjadinya</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peristiwa</a:t>
            </a:r>
            <a:r>
              <a:rPr lang="en-SG" sz="900" kern="0" dirty="0">
                <a:solidFill>
                  <a:schemeClr val="tx1">
                    <a:lumMod val="75000"/>
                    <a:lumOff val="25000"/>
                  </a:schemeClr>
                </a:solidFill>
                <a:ea typeface="Calibri"/>
                <a:cs typeface="Calibri"/>
                <a:sym typeface="Calibri"/>
              </a:rPr>
              <a:t> yang </a:t>
            </a:r>
            <a:r>
              <a:rPr lang="en-SG" sz="900" kern="0" dirty="0" err="1">
                <a:solidFill>
                  <a:schemeClr val="tx1">
                    <a:lumMod val="75000"/>
                    <a:lumOff val="25000"/>
                  </a:schemeClr>
                </a:solidFill>
                <a:ea typeface="Calibri"/>
                <a:cs typeface="Calibri"/>
                <a:sym typeface="Calibri"/>
              </a:rPr>
              <a:t>tidak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terduga</a:t>
            </a:r>
            <a:r>
              <a:rPr lang="en-SG" sz="900" kern="0" dirty="0">
                <a:solidFill>
                  <a:schemeClr val="tx1">
                    <a:lumMod val="75000"/>
                    <a:lumOff val="25000"/>
                  </a:schemeClr>
                </a:solidFill>
                <a:ea typeface="Calibri"/>
                <a:cs typeface="Calibri"/>
                <a:sym typeface="Calibri"/>
              </a:rPr>
              <a:t>. Kami </a:t>
            </a:r>
            <a:r>
              <a:rPr lang="en-SG" sz="900" kern="0" dirty="0" err="1">
                <a:solidFill>
                  <a:schemeClr val="tx1">
                    <a:lumMod val="75000"/>
                    <a:lumOff val="25000"/>
                  </a:schemeClr>
                </a:solidFill>
                <a:ea typeface="Calibri"/>
                <a:cs typeface="Calibri"/>
                <a:sym typeface="Calibri"/>
              </a:rPr>
              <a:t>melepaskan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tanggung</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jawab</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atau</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kewajiban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apa</a:t>
            </a:r>
            <a:r>
              <a:rPr lang="en-SG" sz="900" kern="0" dirty="0">
                <a:solidFill>
                  <a:schemeClr val="tx1">
                    <a:lumMod val="75000"/>
                    <a:lumOff val="25000"/>
                  </a:schemeClr>
                </a:solidFill>
                <a:ea typeface="Calibri"/>
                <a:cs typeface="Calibri"/>
                <a:sym typeface="Calibri"/>
              </a:rPr>
              <a:t> pun yang </a:t>
            </a:r>
            <a:r>
              <a:rPr lang="en-SG" sz="900" kern="0" dirty="0" err="1">
                <a:solidFill>
                  <a:schemeClr val="tx1">
                    <a:lumMod val="75000"/>
                    <a:lumOff val="25000"/>
                  </a:schemeClr>
                </a:solidFill>
                <a:ea typeface="Calibri"/>
                <a:cs typeface="Calibri"/>
                <a:sym typeface="Calibri"/>
              </a:rPr>
              <a:t>timbul</a:t>
            </a:r>
            <a:r>
              <a:rPr lang="en-SG" sz="900" kern="0" dirty="0">
                <a:solidFill>
                  <a:schemeClr val="tx1">
                    <a:lumMod val="75000"/>
                    <a:lumOff val="25000"/>
                  </a:schemeClr>
                </a:solidFill>
                <a:ea typeface="Calibri"/>
                <a:cs typeface="Calibri"/>
                <a:sym typeface="Calibri"/>
              </a:rPr>
              <a:t> yang </a:t>
            </a:r>
            <a:r>
              <a:rPr lang="en-SG" sz="900" kern="0" dirty="0" err="1">
                <a:solidFill>
                  <a:schemeClr val="tx1">
                    <a:lumMod val="75000"/>
                    <a:lumOff val="25000"/>
                  </a:schemeClr>
                </a:solidFill>
                <a:ea typeface="Calibri"/>
                <a:cs typeface="Calibri"/>
                <a:sym typeface="Calibri"/>
              </a:rPr>
              <a:t>dapat</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ditanggung</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atau</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diderita</a:t>
            </a:r>
            <a:r>
              <a:rPr lang="en-SG" sz="900" kern="0" dirty="0">
                <a:solidFill>
                  <a:schemeClr val="tx1">
                    <a:lumMod val="75000"/>
                    <a:lumOff val="25000"/>
                  </a:schemeClr>
                </a:solidFill>
                <a:ea typeface="Calibri"/>
                <a:cs typeface="Calibri"/>
                <a:sym typeface="Calibri"/>
              </a:rPr>
              <a:t> oleh </a:t>
            </a:r>
            <a:r>
              <a:rPr lang="en-SG" sz="900" kern="0" dirty="0" err="1">
                <a:solidFill>
                  <a:schemeClr val="tx1">
                    <a:lumMod val="75000"/>
                    <a:lumOff val="25000"/>
                  </a:schemeClr>
                </a:solidFill>
                <a:ea typeface="Calibri"/>
                <a:cs typeface="Calibri"/>
                <a:sym typeface="Calibri"/>
              </a:rPr>
              <a:t>siapa</a:t>
            </a:r>
            <a:r>
              <a:rPr lang="en-SG" sz="900" kern="0" dirty="0">
                <a:solidFill>
                  <a:schemeClr val="tx1">
                    <a:lumMod val="75000"/>
                    <a:lumOff val="25000"/>
                  </a:schemeClr>
                </a:solidFill>
                <a:ea typeface="Calibri"/>
                <a:cs typeface="Calibri"/>
                <a:sym typeface="Calibri"/>
              </a:rPr>
              <a:t> pun </a:t>
            </a:r>
            <a:r>
              <a:rPr lang="en-SG" sz="900" kern="0" dirty="0" err="1">
                <a:solidFill>
                  <a:schemeClr val="tx1">
                    <a:lumMod val="75000"/>
                    <a:lumOff val="25000"/>
                  </a:schemeClr>
                </a:solidFill>
                <a:ea typeface="Calibri"/>
                <a:cs typeface="Calibri"/>
                <a:sym typeface="Calibri"/>
              </a:rPr>
              <a:t>sebagai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akibat</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dari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bertindak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berdasarkan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kepercayaan</a:t>
            </a:r>
            <a:r>
              <a:rPr lang="en-SG" sz="900" kern="0" dirty="0">
                <a:solidFill>
                  <a:schemeClr val="tx1">
                    <a:lumMod val="75000"/>
                    <a:lumOff val="25000"/>
                  </a:schemeClr>
                </a:solidFill>
                <a:ea typeface="Calibri"/>
                <a:cs typeface="Calibri"/>
                <a:sym typeface="Calibri"/>
              </a:rPr>
              <a:t> pada </a:t>
            </a:r>
            <a:r>
              <a:rPr lang="en-SG" sz="900" kern="0" dirty="0" err="1">
                <a:solidFill>
                  <a:schemeClr val="tx1">
                    <a:lumMod val="75000"/>
                    <a:lumOff val="25000"/>
                  </a:schemeClr>
                </a:solidFill>
                <a:ea typeface="Calibri"/>
                <a:cs typeface="Calibri"/>
                <a:sym typeface="Calibri"/>
              </a:rPr>
              <a:t>seluruh</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atau</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sebagian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dari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isi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laporan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ini</a:t>
            </a:r>
            <a:r>
              <a:rPr lang="en-SG" sz="900" kern="0" dirty="0">
                <a:solidFill>
                  <a:schemeClr val="tx1">
                    <a:lumMod val="75000"/>
                    <a:lumOff val="25000"/>
                  </a:schemeClr>
                </a:solidFill>
                <a:ea typeface="Calibri"/>
                <a:cs typeface="Calibri"/>
                <a:sym typeface="Calibri"/>
              </a:rPr>
              <a:t> dan Spindo dan / </a:t>
            </a:r>
            <a:r>
              <a:rPr lang="en-SG" sz="900" kern="0" dirty="0" err="1">
                <a:solidFill>
                  <a:schemeClr val="tx1">
                    <a:lumMod val="75000"/>
                    <a:lumOff val="25000"/>
                  </a:schemeClr>
                </a:solidFill>
                <a:ea typeface="Calibri"/>
                <a:cs typeface="Calibri"/>
                <a:sym typeface="Calibri"/>
              </a:rPr>
              <a:t>atau</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perusahaan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afiliasinya</a:t>
            </a:r>
            <a:r>
              <a:rPr lang="en-SG" sz="900" kern="0" dirty="0">
                <a:solidFill>
                  <a:schemeClr val="tx1">
                    <a:lumMod val="75000"/>
                    <a:lumOff val="25000"/>
                  </a:schemeClr>
                </a:solidFill>
                <a:ea typeface="Calibri"/>
                <a:cs typeface="Calibri"/>
                <a:sym typeface="Calibri"/>
              </a:rPr>
              <a:t> dan / </a:t>
            </a:r>
            <a:r>
              <a:rPr lang="en-SG" sz="900" kern="0" dirty="0" err="1">
                <a:solidFill>
                  <a:schemeClr val="tx1">
                    <a:lumMod val="75000"/>
                    <a:lumOff val="25000"/>
                  </a:schemeClr>
                </a:solidFill>
                <a:ea typeface="Calibri"/>
                <a:cs typeface="Calibri"/>
                <a:sym typeface="Calibri"/>
              </a:rPr>
              <a:t>atau</a:t>
            </a:r>
            <a:r>
              <a:rPr lang="en-SG" sz="900" kern="0" dirty="0">
                <a:solidFill>
                  <a:schemeClr val="tx1">
                    <a:lumMod val="75000"/>
                    <a:lumOff val="25000"/>
                  </a:schemeClr>
                </a:solidFill>
                <a:ea typeface="Calibri"/>
                <a:cs typeface="Calibri"/>
                <a:sym typeface="Calibri"/>
              </a:rPr>
              <a:t> masing-masing </a:t>
            </a:r>
            <a:r>
              <a:rPr lang="en-SG" sz="900" kern="0" dirty="0" err="1">
                <a:solidFill>
                  <a:schemeClr val="tx1">
                    <a:lumMod val="75000"/>
                    <a:lumOff val="25000"/>
                  </a:schemeClr>
                </a:solidFill>
                <a:ea typeface="Calibri"/>
                <a:cs typeface="Calibri"/>
                <a:sym typeface="Calibri"/>
              </a:rPr>
              <a:t>karyawan</a:t>
            </a:r>
            <a:r>
              <a:rPr lang="en-SG" sz="900" kern="0" dirty="0">
                <a:solidFill>
                  <a:schemeClr val="tx1">
                    <a:lumMod val="75000"/>
                    <a:lumOff val="25000"/>
                  </a:schemeClr>
                </a:solidFill>
                <a:ea typeface="Calibri"/>
                <a:cs typeface="Calibri"/>
                <a:sym typeface="Calibri"/>
              </a:rPr>
              <a:t> dan / </a:t>
            </a:r>
            <a:r>
              <a:rPr lang="en-SG" sz="900" kern="0" dirty="0" err="1">
                <a:solidFill>
                  <a:schemeClr val="tx1">
                    <a:lumMod val="75000"/>
                    <a:lumOff val="25000"/>
                  </a:schemeClr>
                </a:solidFill>
                <a:ea typeface="Calibri"/>
                <a:cs typeface="Calibri"/>
                <a:sym typeface="Calibri"/>
              </a:rPr>
              <a:t>atau</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agen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tidak</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menerima</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tanggung</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jawab</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atas</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kesalahan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kelalaian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atau</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sebaliknya</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dalam</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laporan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ini</a:t>
            </a:r>
            <a:r>
              <a:rPr lang="en-SG" sz="900" kern="0" dirty="0">
                <a:solidFill>
                  <a:schemeClr val="tx1">
                    <a:lumMod val="75000"/>
                    <a:lumOff val="25000"/>
                  </a:schemeClr>
                </a:solidFill>
                <a:ea typeface="Calibri"/>
                <a:cs typeface="Calibri"/>
                <a:sym typeface="Calibri"/>
              </a:rPr>
              <a:t> dan </a:t>
            </a:r>
            <a:r>
              <a:rPr lang="en-SG" sz="900" kern="0" dirty="0" err="1">
                <a:solidFill>
                  <a:schemeClr val="tx1">
                    <a:lumMod val="75000"/>
                    <a:lumOff val="25000"/>
                  </a:schemeClr>
                </a:solidFill>
                <a:ea typeface="Calibri"/>
                <a:cs typeface="Calibri"/>
                <a:sym typeface="Calibri"/>
              </a:rPr>
              <a:t>ketidakakuratan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apa</a:t>
            </a:r>
            <a:r>
              <a:rPr lang="en-SG" sz="900" kern="0" dirty="0">
                <a:solidFill>
                  <a:schemeClr val="tx1">
                    <a:lumMod val="75000"/>
                    <a:lumOff val="25000"/>
                  </a:schemeClr>
                </a:solidFill>
                <a:ea typeface="Calibri"/>
                <a:cs typeface="Calibri"/>
                <a:sym typeface="Calibri"/>
              </a:rPr>
              <a:t> pun di </a:t>
            </a:r>
            <a:r>
              <a:rPr lang="en-SG" sz="900" kern="0" dirty="0" err="1">
                <a:solidFill>
                  <a:schemeClr val="tx1">
                    <a:lumMod val="75000"/>
                    <a:lumOff val="25000"/>
                  </a:schemeClr>
                </a:solidFill>
                <a:ea typeface="Calibri"/>
                <a:cs typeface="Calibri"/>
                <a:sym typeface="Calibri"/>
              </a:rPr>
              <a:t>sini</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atau</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kekurangan</a:t>
            </a:r>
            <a:r>
              <a:rPr lang="en-SG" sz="900" kern="0" dirty="0">
                <a:solidFill>
                  <a:schemeClr val="tx1">
                    <a:lumMod val="75000"/>
                    <a:lumOff val="25000"/>
                  </a:schemeClr>
                </a:solidFill>
                <a:ea typeface="Calibri"/>
                <a:cs typeface="Calibri"/>
                <a:sym typeface="Calibri"/>
              </a:rPr>
              <a:t> di </a:t>
            </a:r>
            <a:r>
              <a:rPr lang="en-SG" sz="900" kern="0" dirty="0" err="1">
                <a:solidFill>
                  <a:schemeClr val="tx1">
                    <a:lumMod val="75000"/>
                    <a:lumOff val="25000"/>
                  </a:schemeClr>
                </a:solidFill>
                <a:ea typeface="Calibri"/>
                <a:cs typeface="Calibri"/>
                <a:sym typeface="Calibri"/>
              </a:rPr>
              <a:t>sini</a:t>
            </a:r>
            <a:r>
              <a:rPr lang="en-SG" sz="900" kern="0" dirty="0">
                <a:solidFill>
                  <a:schemeClr val="tx1">
                    <a:lumMod val="75000"/>
                    <a:lumOff val="25000"/>
                  </a:schemeClr>
                </a:solidFill>
                <a:ea typeface="Calibri"/>
                <a:cs typeface="Calibri"/>
                <a:sym typeface="Calibri"/>
              </a:rPr>
              <a:t> yang </a:t>
            </a:r>
            <a:r>
              <a:rPr lang="en-SG" sz="900" kern="0" dirty="0" err="1">
                <a:solidFill>
                  <a:schemeClr val="tx1">
                    <a:lumMod val="75000"/>
                    <a:lumOff val="25000"/>
                  </a:schemeClr>
                </a:solidFill>
                <a:ea typeface="Calibri"/>
                <a:cs typeface="Calibri"/>
                <a:sym typeface="Calibri"/>
              </a:rPr>
              <a:t>mungkin</a:t>
            </a:r>
            <a:r>
              <a:rPr lang="en-SG" sz="900" kern="0" dirty="0">
                <a:solidFill>
                  <a:schemeClr val="tx1">
                    <a:lumMod val="75000"/>
                    <a:lumOff val="25000"/>
                  </a:schemeClr>
                </a:solidFill>
                <a:ea typeface="Calibri"/>
                <a:cs typeface="Calibri"/>
                <a:sym typeface="Calibri"/>
              </a:rPr>
              <a:t> </a:t>
            </a:r>
            <a:r>
              <a:rPr lang="en-SG" sz="900" kern="0" dirty="0" err="1">
                <a:solidFill>
                  <a:schemeClr val="tx1">
                    <a:lumMod val="75000"/>
                    <a:lumOff val="25000"/>
                  </a:schemeClr>
                </a:solidFill>
                <a:ea typeface="Calibri"/>
                <a:cs typeface="Calibri"/>
                <a:sym typeface="Calibri"/>
              </a:rPr>
              <a:t>terjadi</a:t>
            </a:r>
            <a:endParaRPr lang="en-SG" sz="900" kern="0" dirty="0">
              <a:solidFill>
                <a:schemeClr val="tx1">
                  <a:lumMod val="75000"/>
                  <a:lumOff val="25000"/>
                </a:schemeClr>
              </a:solidFill>
              <a:ea typeface="Arial"/>
              <a:cs typeface="Arial"/>
              <a:sym typeface="Arial"/>
            </a:endParaRPr>
          </a:p>
          <a:p>
            <a:pPr marL="0" indent="0" algn="just">
              <a:spcBef>
                <a:spcPts val="0"/>
              </a:spcBef>
              <a:buClr>
                <a:srgbClr val="000000"/>
              </a:buClr>
              <a:buSzPts val="1056"/>
              <a:buNone/>
              <a:defRPr/>
            </a:pPr>
            <a:endParaRPr lang="en-SG" sz="900" kern="0" dirty="0">
              <a:solidFill>
                <a:schemeClr val="tx1">
                  <a:lumMod val="75000"/>
                  <a:lumOff val="25000"/>
                </a:schemeClr>
              </a:solidFill>
              <a:ea typeface="Calibri"/>
              <a:cs typeface="Calibri"/>
              <a:sym typeface="Calibri"/>
            </a:endParaRPr>
          </a:p>
          <a:p>
            <a:pPr marL="0" indent="0" algn="just">
              <a:spcBef>
                <a:spcPts val="0"/>
              </a:spcBef>
              <a:buClr>
                <a:srgbClr val="000000"/>
              </a:buClr>
              <a:buSzPts val="1056"/>
              <a:buNone/>
              <a:defRPr/>
            </a:pPr>
            <a:r>
              <a:rPr lang="en-SG" sz="900" i="1" kern="0" dirty="0">
                <a:solidFill>
                  <a:schemeClr val="tx1">
                    <a:lumMod val="75000"/>
                    <a:lumOff val="25000"/>
                  </a:schemeClr>
                </a:solidFill>
                <a:ea typeface="Calibri"/>
                <a:cs typeface="Calibri"/>
                <a:sym typeface="Calibri"/>
              </a:rPr>
              <a:t>The materials in this presentation have been prepared by PT Steel Pipe Industry of Indonesia </a:t>
            </a:r>
            <a:r>
              <a:rPr lang="en-SG" sz="900" i="1" kern="0" dirty="0" err="1">
                <a:solidFill>
                  <a:schemeClr val="tx1">
                    <a:lumMod val="75000"/>
                    <a:lumOff val="25000"/>
                  </a:schemeClr>
                </a:solidFill>
                <a:ea typeface="Calibri"/>
                <a:cs typeface="Calibri"/>
                <a:sym typeface="Calibri"/>
              </a:rPr>
              <a:t>Tbk</a:t>
            </a:r>
            <a:r>
              <a:rPr lang="en-SG" sz="900" i="1" kern="0" dirty="0">
                <a:solidFill>
                  <a:schemeClr val="tx1">
                    <a:lumMod val="75000"/>
                    <a:lumOff val="25000"/>
                  </a:schemeClr>
                </a:solidFill>
                <a:ea typeface="Calibri"/>
                <a:cs typeface="Calibri"/>
                <a:sym typeface="Calibri"/>
              </a:rPr>
              <a:t> (“Spindo”) and are general background information about Spindo business performances current as at the date of this presentation and are subject to change without prior notice. This information is given in summary form and does not purport to be complete. Information in this presentation, including forecast financial information, should not be considered as advice or a recommendation to investors or potential investors in relation to holding, purchasing or selling securities or other financial products or instruments and does not consider their particular investment objectives, financial situation or needs. Before acting on any information, readers should consider the appropriateness of the information having regard to these matters, any relevant offer document and, readers should seek independent financial advice. This presentation may contain forward looking statements including statements regarding our intent, belief or current expectations with respect to Spindo businesses and operations, market conditions, results of operation and financial condition, capital adequacy, specific provisions and risk management practices. Readers are cautioned not to place undue reliance on these forward-looking statements; past performance is not a reliable indication of future performance. Spindo does not undertake any obligation to publicly release the result of any revisions to these forward-looking statements to reflect events or circumstances after the date hereof to reflect the occurrence of unanticipated events. We disclaim any responsibility or liability whatsoever arising which may be brought or suffered by any person as a result of acting in reliance upon the whole or any part of the contents of this report and neither Spindo and/or its affiliated companies and/or their respective employees and/or agents accepts liability for any errors, omissions, negligent or otherwise, in this report and any inaccuracy herein or omission here from which might otherwise arise.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2EFCE0DC-1209-4B4D-A45E-5375E269648F}"/>
              </a:ext>
            </a:extLst>
          </p:cNvPr>
          <p:cNvSpPr>
            <a:spLocks noGrp="1"/>
          </p:cNvSpPr>
          <p:nvPr>
            <p:ph type="title"/>
          </p:nvPr>
        </p:nvSpPr>
        <p:spPr>
          <a:xfrm>
            <a:off x="2775470" y="2210645"/>
            <a:ext cx="5292216" cy="1063095"/>
          </a:xfrm>
        </p:spPr>
        <p:txBody>
          <a:bodyPr vert="horz" lIns="0" tIns="0" rIns="0" bIns="0" rtlCol="0" anchor="ctr">
            <a:noAutofit/>
          </a:bodyPr>
          <a:lstStyle/>
          <a:p>
            <a:r>
              <a:rPr lang="en-US" sz="4000" dirty="0"/>
              <a:t>First Quarter Highlight</a:t>
            </a:r>
          </a:p>
        </p:txBody>
      </p:sp>
      <p:sp>
        <p:nvSpPr>
          <p:cNvPr id="20" name="TextBox 19">
            <a:extLst>
              <a:ext uri="{FF2B5EF4-FFF2-40B4-BE49-F238E27FC236}">
                <a16:creationId xmlns:a16="http://schemas.microsoft.com/office/drawing/2014/main" id="{A2FB4A02-4AF0-4FB6-8913-2E4256549203}"/>
              </a:ext>
            </a:extLst>
          </p:cNvPr>
          <p:cNvSpPr txBox="1"/>
          <p:nvPr/>
        </p:nvSpPr>
        <p:spPr>
          <a:xfrm>
            <a:off x="1939919" y="1990893"/>
            <a:ext cx="1317812" cy="1282847"/>
          </a:xfrm>
          <a:prstGeom prst="rect">
            <a:avLst/>
          </a:prstGeom>
          <a:noFill/>
        </p:spPr>
        <p:txBody>
          <a:bodyPr wrap="square" lIns="0" tIns="0" rIns="0" bIns="0" rtlCol="0">
            <a:spAutoFit/>
          </a:bodyPr>
          <a:lstStyle/>
          <a:p>
            <a:r>
              <a:rPr lang="en-US" sz="8100" dirty="0">
                <a:solidFill>
                  <a:srgbClr val="2C8CDA"/>
                </a:solidFill>
                <a:latin typeface="+mj-lt"/>
              </a:rPr>
              <a:t>1</a:t>
            </a:r>
          </a:p>
        </p:txBody>
      </p:sp>
    </p:spTree>
    <p:extLst>
      <p:ext uri="{BB962C8B-B14F-4D97-AF65-F5344CB8AC3E}">
        <p14:creationId xmlns:p14="http://schemas.microsoft.com/office/powerpoint/2010/main" val="30119789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4451" y="288527"/>
            <a:ext cx="6385164" cy="945498"/>
          </a:xfrm>
        </p:spPr>
        <p:txBody>
          <a:bodyPr>
            <a:normAutofit/>
          </a:bodyPr>
          <a:lstStyle/>
          <a:p>
            <a:r>
              <a:rPr lang="en-US" dirty="0"/>
              <a:t>1Q2026 Revenue and Profit</a:t>
            </a:r>
          </a:p>
        </p:txBody>
      </p:sp>
      <p:sp>
        <p:nvSpPr>
          <p:cNvPr id="7" name="Slide Number Placeholder 3">
            <a:extLst>
              <a:ext uri="{FF2B5EF4-FFF2-40B4-BE49-F238E27FC236}">
                <a16:creationId xmlns:a16="http://schemas.microsoft.com/office/drawing/2014/main" id="{1F2B819B-7E44-46F3-910F-BB906BC9454E}"/>
              </a:ext>
            </a:extLst>
          </p:cNvPr>
          <p:cNvSpPr txBox="1">
            <a:spLocks/>
          </p:cNvSpPr>
          <p:nvPr/>
        </p:nvSpPr>
        <p:spPr>
          <a:xfrm>
            <a:off x="9691416" y="4588920"/>
            <a:ext cx="446422" cy="365125"/>
          </a:xfrm>
          <a:prstGeom prst="rect">
            <a:avLst/>
          </a:prstGeom>
        </p:spPr>
        <p:txBody>
          <a:bodyPr vert="horz" lIns="91440" tIns="45720" rIns="91440" bIns="45720" rtlCol="0" anchor="ctr"/>
          <a:lstStyle>
            <a:defPPr>
              <a:defRPr lang="ru-RU"/>
            </a:defPPr>
            <a:lvl1pPr marL="0" algn="ctr" defTabSz="914400" rtl="0" eaLnBrk="1" latinLnBrk="0" hangingPunct="1">
              <a:defRPr sz="75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3D20B972-658E-417C-9AA9-B62D42E5AAB7}" type="slidenum">
              <a:rPr kumimoji="0" lang="en-US" sz="1400" b="1"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a:t>
            </a:fld>
            <a:endParaRPr kumimoji="0" lang="en-US" sz="1400" b="1" i="0" u="none" strike="noStrike" kern="1200" cap="none" spc="0" normalizeH="0" baseline="0" noProof="0" dirty="0">
              <a:ln>
                <a:noFill/>
              </a:ln>
              <a:solidFill>
                <a:prstClr val="white"/>
              </a:solidFill>
              <a:effectLst/>
              <a:uLnTx/>
              <a:uFillTx/>
              <a:latin typeface="Calibri"/>
              <a:ea typeface="+mn-ea"/>
              <a:cs typeface="+mn-cs"/>
            </a:endParaRPr>
          </a:p>
        </p:txBody>
      </p:sp>
      <p:sp>
        <p:nvSpPr>
          <p:cNvPr id="6" name="TextBox 5">
            <a:extLst>
              <a:ext uri="{FF2B5EF4-FFF2-40B4-BE49-F238E27FC236}">
                <a16:creationId xmlns:a16="http://schemas.microsoft.com/office/drawing/2014/main" id="{D0CC909C-5F89-A317-83AF-B85A2A8A3D83}"/>
              </a:ext>
            </a:extLst>
          </p:cNvPr>
          <p:cNvSpPr txBox="1"/>
          <p:nvPr/>
        </p:nvSpPr>
        <p:spPr>
          <a:xfrm>
            <a:off x="1214931" y="3516363"/>
            <a:ext cx="3606276" cy="369332"/>
          </a:xfrm>
          <a:prstGeom prst="rect">
            <a:avLst/>
          </a:prstGeom>
          <a:noFill/>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lang="en-US" sz="1200" b="1" i="0" u="none" strike="noStrike" kern="1200" spc="0" baseline="0">
                <a:solidFill>
                  <a:srgbClr val="068EDC"/>
                </a:solidFill>
                <a:latin typeface="+mn-lt"/>
                <a:ea typeface="+mn-ea"/>
                <a:cs typeface="+mn-cs"/>
              </a:defRPr>
            </a:pPr>
            <a:r>
              <a:rPr kumimoji="0" lang="en-US" sz="1200" b="1" i="0" u="none" strike="noStrike" kern="1200" cap="none" spc="0" normalizeH="0" baseline="0" noProof="0" dirty="0">
                <a:ln>
                  <a:noFill/>
                </a:ln>
                <a:solidFill>
                  <a:srgbClr val="068EDC"/>
                </a:solidFill>
                <a:effectLst/>
                <a:uLnTx/>
                <a:uFillTx/>
                <a:latin typeface="Arial"/>
                <a:ea typeface="+mn-ea"/>
                <a:cs typeface="+mn-cs"/>
              </a:rPr>
              <a:t>Revenue and Margin 2018 – 1Q2026</a:t>
            </a:r>
          </a:p>
          <a:p>
            <a:pPr marL="0" marR="0" lvl="0" indent="0" algn="ctr" defTabSz="914400" rtl="0" eaLnBrk="1" fontAlgn="auto" latinLnBrk="0" hangingPunct="1">
              <a:lnSpc>
                <a:spcPct val="100000"/>
              </a:lnSpc>
              <a:spcBef>
                <a:spcPts val="0"/>
              </a:spcBef>
              <a:spcAft>
                <a:spcPts val="0"/>
              </a:spcAft>
              <a:buClrTx/>
              <a:buSzTx/>
              <a:buFontTx/>
              <a:buNone/>
              <a:tabLst/>
              <a:defRPr lang="en-US" sz="1200" b="1" i="0" u="none" strike="noStrike" kern="1200" spc="0" baseline="0">
                <a:solidFill>
                  <a:srgbClr val="068EDC"/>
                </a:solidFill>
                <a:latin typeface="+mn-lt"/>
                <a:ea typeface="+mn-ea"/>
                <a:cs typeface="+mn-cs"/>
              </a:defRPr>
            </a:pPr>
            <a:r>
              <a:rPr kumimoji="0" lang="en-US" sz="1200" b="1" i="0" u="none" strike="noStrike" kern="1200" cap="none" spc="0" normalizeH="0" baseline="0" noProof="0" dirty="0">
                <a:ln>
                  <a:noFill/>
                </a:ln>
                <a:solidFill>
                  <a:srgbClr val="068EDC"/>
                </a:solidFill>
                <a:effectLst/>
                <a:uLnTx/>
                <a:uFillTx/>
                <a:latin typeface="Arial"/>
                <a:ea typeface="+mn-ea"/>
                <a:cs typeface="+mn-cs"/>
              </a:rPr>
              <a:t>(in Billion Rupiah)</a:t>
            </a:r>
          </a:p>
        </p:txBody>
      </p:sp>
      <p:sp>
        <p:nvSpPr>
          <p:cNvPr id="8" name="Content Placeholder 2">
            <a:extLst>
              <a:ext uri="{FF2B5EF4-FFF2-40B4-BE49-F238E27FC236}">
                <a16:creationId xmlns:a16="http://schemas.microsoft.com/office/drawing/2014/main" id="{C993D697-7102-4164-AC32-B7E7FBC3F445}"/>
              </a:ext>
            </a:extLst>
          </p:cNvPr>
          <p:cNvSpPr txBox="1">
            <a:spLocks/>
          </p:cNvSpPr>
          <p:nvPr/>
        </p:nvSpPr>
        <p:spPr>
          <a:xfrm>
            <a:off x="2162173" y="1337970"/>
            <a:ext cx="7955862" cy="1614323"/>
          </a:xfrm>
          <a:prstGeom prst="rect">
            <a:avLst/>
          </a:prstGeom>
        </p:spPr>
        <p:txBody>
          <a:bodyPr vert="horz" wrap="square" lIns="0" tIns="0" rIns="0" bIns="0" rtlCol="0">
            <a:noAutofit/>
          </a:bodyPr>
          <a:lstStyle>
            <a:lvl1pPr marL="171442" indent="-171442" algn="l" defTabSz="685766" rtl="0" eaLnBrk="1" latinLnBrk="0" hangingPunct="1">
              <a:lnSpc>
                <a:spcPct val="90000"/>
              </a:lnSpc>
              <a:spcBef>
                <a:spcPts val="750"/>
              </a:spcBef>
              <a:buFont typeface="Arial" panose="020B0604020202020204" pitchFamily="34" charset="0"/>
              <a:buChar char="•"/>
              <a:defRPr sz="12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05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9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825"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825"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85725" marR="0" lvl="1" indent="0" algn="just" defTabSz="685766" rtl="0" eaLnBrk="1" fontAlgn="auto" latinLnBrk="0" hangingPunct="1">
              <a:lnSpc>
                <a:spcPct val="90000"/>
              </a:lnSpc>
              <a:spcBef>
                <a:spcPts val="0"/>
              </a:spcBef>
              <a:spcAft>
                <a:spcPts val="600"/>
              </a:spcAft>
              <a:buClr>
                <a:srgbClr val="31859C"/>
              </a:buClr>
              <a:buSzPct val="150000"/>
              <a:buFont typeface="Arial" panose="020B0604020202020204" pitchFamily="34" charset="0"/>
              <a:buNone/>
              <a:tabLst>
                <a:tab pos="361950" algn="l"/>
              </a:tabLst>
              <a:defRPr/>
            </a:pPr>
            <a:endParaRPr kumimoji="0" lang="en-GB" sz="1200" b="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9" name="Table 8">
            <a:extLst>
              <a:ext uri="{FF2B5EF4-FFF2-40B4-BE49-F238E27FC236}">
                <a16:creationId xmlns:a16="http://schemas.microsoft.com/office/drawing/2014/main" id="{6D904F8A-E675-46EB-9B46-50018EEBF1E0}"/>
              </a:ext>
            </a:extLst>
          </p:cNvPr>
          <p:cNvGraphicFramePr>
            <a:graphicFrameLocks noGrp="1"/>
          </p:cNvGraphicFramePr>
          <p:nvPr/>
        </p:nvGraphicFramePr>
        <p:xfrm>
          <a:off x="6667601" y="3271708"/>
          <a:ext cx="3865654" cy="2082888"/>
        </p:xfrm>
        <a:graphic>
          <a:graphicData uri="http://schemas.openxmlformats.org/drawingml/2006/table">
            <a:tbl>
              <a:tblPr/>
              <a:tblGrid>
                <a:gridCol w="2003828">
                  <a:extLst>
                    <a:ext uri="{9D8B030D-6E8A-4147-A177-3AD203B41FA5}">
                      <a16:colId xmlns:a16="http://schemas.microsoft.com/office/drawing/2014/main" val="2258244395"/>
                    </a:ext>
                  </a:extLst>
                </a:gridCol>
                <a:gridCol w="930913">
                  <a:extLst>
                    <a:ext uri="{9D8B030D-6E8A-4147-A177-3AD203B41FA5}">
                      <a16:colId xmlns:a16="http://schemas.microsoft.com/office/drawing/2014/main" val="3723386227"/>
                    </a:ext>
                  </a:extLst>
                </a:gridCol>
                <a:gridCol w="930913">
                  <a:extLst>
                    <a:ext uri="{9D8B030D-6E8A-4147-A177-3AD203B41FA5}">
                      <a16:colId xmlns:a16="http://schemas.microsoft.com/office/drawing/2014/main" val="1287374776"/>
                    </a:ext>
                  </a:extLst>
                </a:gridCol>
              </a:tblGrid>
              <a:tr h="260361">
                <a:tc>
                  <a:txBody>
                    <a:bodyPr/>
                    <a:lstStyle/>
                    <a:p>
                      <a:pPr algn="l" fontAlgn="b"/>
                      <a:r>
                        <a:rPr lang="en-US" sz="1400" b="0" i="1" u="none" strike="noStrike" dirty="0">
                          <a:solidFill>
                            <a:srgbClr val="000000"/>
                          </a:solidFill>
                          <a:effectLst/>
                          <a:latin typeface="Arial" panose="020B0604020202020204" pitchFamily="34" charset="0"/>
                        </a:rPr>
                        <a:t>in Billion Rupiah</a:t>
                      </a:r>
                    </a:p>
                  </a:txBody>
                  <a:tcPr marL="0" marR="0"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algn="ctr" rtl="0" fontAlgn="ctr"/>
                      <a:r>
                        <a:rPr lang="en-US" sz="1400" b="1" i="0" u="none" strike="noStrike" dirty="0">
                          <a:solidFill>
                            <a:srgbClr val="000000"/>
                          </a:solidFill>
                          <a:effectLst/>
                          <a:latin typeface="Arial" panose="020B0604020202020204" pitchFamily="34" charset="0"/>
                        </a:rPr>
                        <a:t>1Q2025</a:t>
                      </a:r>
                    </a:p>
                  </a:txBody>
                  <a:tcPr marL="0" marR="0" marT="0" marB="0" anchor="ctr">
                    <a:lnL>
                      <a:noFill/>
                    </a:lnL>
                    <a:lnR>
                      <a:noFill/>
                    </a:lnR>
                    <a:lnT>
                      <a:noFill/>
                    </a:lnT>
                    <a:lnB w="12700" cap="flat" cmpd="sng" algn="ctr">
                      <a:solidFill>
                        <a:schemeClr val="tx1"/>
                      </a:solidFill>
                      <a:prstDash val="solid"/>
                      <a:round/>
                      <a:headEnd type="none" w="med" len="med"/>
                      <a:tailEnd type="none" w="med" len="med"/>
                    </a:lnB>
                  </a:tcPr>
                </a:tc>
                <a:tc>
                  <a:txBody>
                    <a:bodyPr/>
                    <a:lstStyle/>
                    <a:p>
                      <a:pPr algn="ctr" rtl="0" fontAlgn="ctr"/>
                      <a:r>
                        <a:rPr lang="en-US" sz="1400" b="1" i="0" u="none" strike="noStrike" dirty="0">
                          <a:solidFill>
                            <a:srgbClr val="000000"/>
                          </a:solidFill>
                          <a:effectLst/>
                          <a:latin typeface="Arial" panose="020B0604020202020204" pitchFamily="34" charset="0"/>
                        </a:rPr>
                        <a:t>1Q2026</a:t>
                      </a:r>
                    </a:p>
                  </a:txBody>
                  <a:tcPr marL="0" marR="0" marT="0" marB="0" anchor="ctr">
                    <a:lnL>
                      <a:noFill/>
                    </a:lnL>
                    <a:lnR>
                      <a:noFill/>
                    </a:lnR>
                    <a:lnT>
                      <a:noFill/>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701767843"/>
                  </a:ext>
                </a:extLst>
              </a:tr>
              <a:tr h="260361">
                <a:tc>
                  <a:txBody>
                    <a:bodyPr/>
                    <a:lstStyle/>
                    <a:p>
                      <a:pPr algn="l" rtl="0" fontAlgn="ctr"/>
                      <a:r>
                        <a:rPr lang="en-US" sz="1400" b="1" i="0" u="none" strike="noStrike" dirty="0">
                          <a:solidFill>
                            <a:srgbClr val="3E6F97"/>
                          </a:solidFill>
                          <a:effectLst/>
                          <a:latin typeface="Arial" panose="020B0604020202020204" pitchFamily="34" charset="0"/>
                        </a:rPr>
                        <a:t>Revenue</a:t>
                      </a:r>
                    </a:p>
                  </a:txBody>
                  <a:tcPr marL="0" marR="0" marT="0" marB="0" anchor="ctr">
                    <a:lnL>
                      <a:noFill/>
                    </a:lnL>
                    <a:lnR>
                      <a:noFill/>
                    </a:lnR>
                    <a:lnT w="12700" cap="flat" cmpd="sng" algn="ctr">
                      <a:solidFill>
                        <a:schemeClr val="tx1"/>
                      </a:solidFill>
                      <a:prstDash val="solid"/>
                      <a:round/>
                      <a:headEnd type="none" w="med" len="med"/>
                      <a:tailEnd type="none" w="med" len="med"/>
                    </a:lnT>
                    <a:lnB>
                      <a:noFill/>
                    </a:lnB>
                  </a:tcPr>
                </a:tc>
                <a:tc>
                  <a:txBody>
                    <a:bodyPr/>
                    <a:lstStyle/>
                    <a:p>
                      <a:pPr algn="ctr" fontAlgn="ctr"/>
                      <a:r>
                        <a:rPr lang="en-US" sz="1400" b="1" i="0" u="none" strike="noStrike" dirty="0">
                          <a:solidFill>
                            <a:srgbClr val="3E6F97"/>
                          </a:solidFill>
                          <a:effectLst/>
                          <a:latin typeface="Arial" panose="020B0604020202020204" pitchFamily="34" charset="0"/>
                        </a:rPr>
                        <a:t>1,280.5 </a:t>
                      </a:r>
                    </a:p>
                  </a:txBody>
                  <a:tcPr marL="0" marR="0" marT="0" marB="0" anchor="ctr">
                    <a:lnL>
                      <a:noFill/>
                    </a:lnL>
                    <a:lnR>
                      <a:noFill/>
                    </a:lnR>
                    <a:lnT w="12700" cap="flat" cmpd="sng" algn="ctr">
                      <a:solidFill>
                        <a:schemeClr val="tx1"/>
                      </a:solidFill>
                      <a:prstDash val="solid"/>
                      <a:round/>
                      <a:headEnd type="none" w="med" len="med"/>
                      <a:tailEnd type="none" w="med" len="med"/>
                    </a:lnT>
                    <a:lnB>
                      <a:noFill/>
                    </a:lnB>
                  </a:tcPr>
                </a:tc>
                <a:tc>
                  <a:txBody>
                    <a:bodyPr/>
                    <a:lstStyle/>
                    <a:p>
                      <a:pPr algn="ctr" fontAlgn="ctr"/>
                      <a:r>
                        <a:rPr lang="en-US" sz="1400" b="1" i="0" u="none" strike="noStrike" dirty="0">
                          <a:solidFill>
                            <a:srgbClr val="3E6F97"/>
                          </a:solidFill>
                          <a:effectLst/>
                          <a:latin typeface="Arial" panose="020B0604020202020204" pitchFamily="34" charset="0"/>
                        </a:rPr>
                        <a:t>1,221.5 </a:t>
                      </a:r>
                    </a:p>
                  </a:txBody>
                  <a:tcPr marL="0" marR="0" marT="0" marB="0" anchor="ctr">
                    <a:lnL>
                      <a:noFill/>
                    </a:lnL>
                    <a:lnR>
                      <a:noFill/>
                    </a:lnR>
                    <a:lnT w="12700" cap="flat" cmpd="sng" algn="ctr">
                      <a:solidFill>
                        <a:schemeClr val="tx1"/>
                      </a:solidFill>
                      <a:prstDash val="solid"/>
                      <a:round/>
                      <a:headEnd type="none" w="med" len="med"/>
                      <a:tailEnd type="none" w="med" len="med"/>
                    </a:lnT>
                    <a:lnB>
                      <a:noFill/>
                    </a:lnB>
                    <a:solidFill>
                      <a:schemeClr val="accent1">
                        <a:lumMod val="20000"/>
                        <a:lumOff val="80000"/>
                      </a:schemeClr>
                    </a:solidFill>
                  </a:tcPr>
                </a:tc>
                <a:extLst>
                  <a:ext uri="{0D108BD9-81ED-4DB2-BD59-A6C34878D82A}">
                    <a16:rowId xmlns:a16="http://schemas.microsoft.com/office/drawing/2014/main" val="741903314"/>
                  </a:ext>
                </a:extLst>
              </a:tr>
              <a:tr h="260361">
                <a:tc>
                  <a:txBody>
                    <a:bodyPr/>
                    <a:lstStyle/>
                    <a:p>
                      <a:pPr algn="l" rtl="0" fontAlgn="ctr"/>
                      <a:r>
                        <a:rPr lang="en-US" sz="1400" b="0" i="0" u="none" strike="noStrike" dirty="0">
                          <a:solidFill>
                            <a:srgbClr val="000000"/>
                          </a:solidFill>
                          <a:effectLst/>
                          <a:latin typeface="Arial" panose="020B0604020202020204" pitchFamily="34" charset="0"/>
                        </a:rPr>
                        <a:t>Cost of Sales</a:t>
                      </a:r>
                    </a:p>
                  </a:txBody>
                  <a:tcPr marL="0" marR="0" marT="0" marB="0" anchor="ctr">
                    <a:lnL>
                      <a:noFill/>
                    </a:lnL>
                    <a:lnR>
                      <a:noFill/>
                    </a:lnR>
                    <a:lnT>
                      <a:noFill/>
                    </a:lnT>
                    <a:lnB>
                      <a:noFill/>
                    </a:lnB>
                  </a:tcPr>
                </a:tc>
                <a:tc>
                  <a:txBody>
                    <a:bodyPr/>
                    <a:lstStyle/>
                    <a:p>
                      <a:pPr algn="ctr" fontAlgn="ctr"/>
                      <a:r>
                        <a:rPr lang="en-US" sz="1400" b="0" i="0" u="none" strike="noStrike" dirty="0">
                          <a:solidFill>
                            <a:srgbClr val="000000"/>
                          </a:solidFill>
                          <a:effectLst/>
                          <a:latin typeface="Arial" panose="020B0604020202020204" pitchFamily="34" charset="0"/>
                        </a:rPr>
                        <a:t>1,038.8 </a:t>
                      </a:r>
                    </a:p>
                  </a:txBody>
                  <a:tcPr marL="0" marR="0" marT="0" marB="0" anchor="ctr">
                    <a:lnL>
                      <a:noFill/>
                    </a:lnL>
                    <a:lnR>
                      <a:noFill/>
                    </a:lnR>
                    <a:lnT>
                      <a:noFill/>
                    </a:lnT>
                    <a:lnB>
                      <a:noFill/>
                    </a:lnB>
                  </a:tcPr>
                </a:tc>
                <a:tc>
                  <a:txBody>
                    <a:bodyPr/>
                    <a:lstStyle/>
                    <a:p>
                      <a:pPr algn="ctr" fontAlgn="ctr"/>
                      <a:r>
                        <a:rPr lang="en-US" sz="1400" b="0" i="0" u="none" strike="noStrike" dirty="0">
                          <a:solidFill>
                            <a:srgbClr val="000000"/>
                          </a:solidFill>
                          <a:effectLst/>
                          <a:latin typeface="Arial" panose="020B0604020202020204" pitchFamily="34" charset="0"/>
                        </a:rPr>
                        <a:t>1,008.2 </a:t>
                      </a:r>
                    </a:p>
                  </a:txBody>
                  <a:tcPr marL="0" marR="0" marT="0" marB="0"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569414085"/>
                  </a:ext>
                </a:extLst>
              </a:tr>
              <a:tr h="260361">
                <a:tc>
                  <a:txBody>
                    <a:bodyPr/>
                    <a:lstStyle/>
                    <a:p>
                      <a:pPr algn="l" rtl="0" fontAlgn="ctr"/>
                      <a:r>
                        <a:rPr lang="en-US" sz="1400" b="1" i="0" u="none" strike="noStrike" dirty="0">
                          <a:solidFill>
                            <a:srgbClr val="3E6F97"/>
                          </a:solidFill>
                          <a:effectLst/>
                          <a:latin typeface="Arial" panose="020B0604020202020204" pitchFamily="34" charset="0"/>
                        </a:rPr>
                        <a:t>Gross Profit </a:t>
                      </a:r>
                    </a:p>
                  </a:txBody>
                  <a:tcPr marL="0" marR="0" marT="0" marB="0" anchor="ctr">
                    <a:lnL>
                      <a:noFill/>
                    </a:lnL>
                    <a:lnR>
                      <a:noFill/>
                    </a:lnR>
                    <a:lnT>
                      <a:noFill/>
                    </a:lnT>
                    <a:lnB>
                      <a:noFill/>
                    </a:lnB>
                  </a:tcPr>
                </a:tc>
                <a:tc>
                  <a:txBody>
                    <a:bodyPr/>
                    <a:lstStyle/>
                    <a:p>
                      <a:pPr algn="ctr" fontAlgn="ctr"/>
                      <a:r>
                        <a:rPr lang="en-US" sz="1400" b="1" i="0" u="none" strike="noStrike" dirty="0">
                          <a:solidFill>
                            <a:srgbClr val="3E6F97"/>
                          </a:solidFill>
                          <a:effectLst/>
                          <a:latin typeface="Arial" panose="020B0604020202020204" pitchFamily="34" charset="0"/>
                        </a:rPr>
                        <a:t>241.7</a:t>
                      </a:r>
                    </a:p>
                  </a:txBody>
                  <a:tcPr marL="0" marR="0" marT="0" marB="0" anchor="ctr">
                    <a:lnL>
                      <a:noFill/>
                    </a:lnL>
                    <a:lnR>
                      <a:noFill/>
                    </a:lnR>
                    <a:lnT>
                      <a:noFill/>
                    </a:lnT>
                    <a:lnB>
                      <a:noFill/>
                    </a:lnB>
                  </a:tcPr>
                </a:tc>
                <a:tc>
                  <a:txBody>
                    <a:bodyPr/>
                    <a:lstStyle/>
                    <a:p>
                      <a:pPr algn="ctr" fontAlgn="ctr"/>
                      <a:r>
                        <a:rPr lang="en-US" sz="1400" b="1" i="0" u="none" strike="noStrike" dirty="0">
                          <a:solidFill>
                            <a:srgbClr val="3E6F97"/>
                          </a:solidFill>
                          <a:effectLst/>
                          <a:latin typeface="Arial" panose="020B0604020202020204" pitchFamily="34" charset="0"/>
                        </a:rPr>
                        <a:t>213.3 </a:t>
                      </a:r>
                    </a:p>
                  </a:txBody>
                  <a:tcPr marL="0" marR="0" marT="0" marB="0"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817683687"/>
                  </a:ext>
                </a:extLst>
              </a:tr>
              <a:tr h="260361">
                <a:tc>
                  <a:txBody>
                    <a:bodyPr/>
                    <a:lstStyle/>
                    <a:p>
                      <a:pPr algn="l" rtl="0" fontAlgn="ctr"/>
                      <a:r>
                        <a:rPr lang="en-US" sz="1400" b="0" i="1" u="none" strike="noStrike" dirty="0">
                          <a:solidFill>
                            <a:srgbClr val="000000"/>
                          </a:solidFill>
                          <a:effectLst/>
                          <a:latin typeface="Arial" panose="020B0604020202020204" pitchFamily="34" charset="0"/>
                        </a:rPr>
                        <a:t>Gross Profit Margin</a:t>
                      </a:r>
                    </a:p>
                  </a:txBody>
                  <a:tcPr marL="0" marR="0" marT="0" marB="0" anchor="ctr">
                    <a:lnL>
                      <a:noFill/>
                    </a:lnL>
                    <a:lnR>
                      <a:noFill/>
                    </a:lnR>
                    <a:lnT>
                      <a:noFill/>
                    </a:lnT>
                    <a:lnB>
                      <a:noFill/>
                    </a:lnB>
                  </a:tcPr>
                </a:tc>
                <a:tc>
                  <a:txBody>
                    <a:bodyPr/>
                    <a:lstStyle/>
                    <a:p>
                      <a:pPr algn="ctr" fontAlgn="ctr"/>
                      <a:r>
                        <a:rPr lang="en-US" sz="1400" b="0" i="1" u="none" strike="noStrike" dirty="0">
                          <a:solidFill>
                            <a:srgbClr val="000000"/>
                          </a:solidFill>
                          <a:effectLst/>
                          <a:latin typeface="Arial" panose="020B0604020202020204" pitchFamily="34" charset="0"/>
                        </a:rPr>
                        <a:t>18.9%</a:t>
                      </a:r>
                    </a:p>
                  </a:txBody>
                  <a:tcPr marL="0" marR="0" marT="0" marB="0" anchor="ctr">
                    <a:lnL>
                      <a:noFill/>
                    </a:lnL>
                    <a:lnR>
                      <a:noFill/>
                    </a:lnR>
                    <a:lnT>
                      <a:noFill/>
                    </a:lnT>
                    <a:lnB>
                      <a:noFill/>
                    </a:lnB>
                  </a:tcPr>
                </a:tc>
                <a:tc>
                  <a:txBody>
                    <a:bodyPr/>
                    <a:lstStyle/>
                    <a:p>
                      <a:pPr algn="ctr" fontAlgn="ctr"/>
                      <a:r>
                        <a:rPr lang="en-US" sz="1400" b="0" i="1" u="none" strike="noStrike" dirty="0">
                          <a:solidFill>
                            <a:srgbClr val="000000"/>
                          </a:solidFill>
                          <a:effectLst/>
                          <a:latin typeface="Arial" panose="020B0604020202020204" pitchFamily="34" charset="0"/>
                        </a:rPr>
                        <a:t>17.5%</a:t>
                      </a:r>
                    </a:p>
                  </a:txBody>
                  <a:tcPr marL="0" marR="0" marT="0" marB="0"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720179980"/>
                  </a:ext>
                </a:extLst>
              </a:tr>
              <a:tr h="260361">
                <a:tc>
                  <a:txBody>
                    <a:bodyPr/>
                    <a:lstStyle/>
                    <a:p>
                      <a:pPr algn="l" rtl="0" fontAlgn="ctr"/>
                      <a:r>
                        <a:rPr lang="en-US" sz="1400" b="0" i="0" u="none" strike="noStrike" dirty="0">
                          <a:solidFill>
                            <a:srgbClr val="000000"/>
                          </a:solidFill>
                          <a:effectLst/>
                          <a:latin typeface="Arial" panose="020B0604020202020204" pitchFamily="34" charset="0"/>
                        </a:rPr>
                        <a:t>Operating Expenses</a:t>
                      </a:r>
                    </a:p>
                  </a:txBody>
                  <a:tcPr marL="0" marR="0" marT="0" marB="0" anchor="ctr">
                    <a:lnL>
                      <a:noFill/>
                    </a:lnL>
                    <a:lnR>
                      <a:noFill/>
                    </a:lnR>
                    <a:lnT>
                      <a:noFill/>
                    </a:lnT>
                    <a:lnB>
                      <a:noFill/>
                    </a:lnB>
                  </a:tcPr>
                </a:tc>
                <a:tc>
                  <a:txBody>
                    <a:bodyPr/>
                    <a:lstStyle/>
                    <a:p>
                      <a:pPr algn="ctr" fontAlgn="ctr"/>
                      <a:r>
                        <a:rPr lang="en-US" sz="1400" b="0" i="0" u="none" strike="noStrike" dirty="0">
                          <a:solidFill>
                            <a:srgbClr val="000000"/>
                          </a:solidFill>
                          <a:effectLst/>
                          <a:latin typeface="Arial" panose="020B0604020202020204" pitchFamily="34" charset="0"/>
                        </a:rPr>
                        <a:t>136.2 </a:t>
                      </a:r>
                    </a:p>
                  </a:txBody>
                  <a:tcPr marL="0" marR="0" marT="0" marB="0" anchor="ctr">
                    <a:lnL>
                      <a:noFill/>
                    </a:lnL>
                    <a:lnR>
                      <a:noFill/>
                    </a:lnR>
                    <a:lnT>
                      <a:noFill/>
                    </a:lnT>
                    <a:lnB>
                      <a:noFill/>
                    </a:lnB>
                  </a:tcPr>
                </a:tc>
                <a:tc>
                  <a:txBody>
                    <a:bodyPr/>
                    <a:lstStyle/>
                    <a:p>
                      <a:pPr algn="ctr" fontAlgn="ctr"/>
                      <a:r>
                        <a:rPr lang="en-US" sz="1400" b="0" i="0" u="none" strike="noStrike" dirty="0">
                          <a:solidFill>
                            <a:srgbClr val="000000"/>
                          </a:solidFill>
                          <a:effectLst/>
                          <a:latin typeface="Arial" panose="020B0604020202020204" pitchFamily="34" charset="0"/>
                        </a:rPr>
                        <a:t>116.5 </a:t>
                      </a:r>
                    </a:p>
                  </a:txBody>
                  <a:tcPr marL="0" marR="0" marT="0" marB="0"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6054632"/>
                  </a:ext>
                </a:extLst>
              </a:tr>
              <a:tr h="260361">
                <a:tc>
                  <a:txBody>
                    <a:bodyPr/>
                    <a:lstStyle/>
                    <a:p>
                      <a:pPr algn="l" rtl="0" fontAlgn="ctr"/>
                      <a:r>
                        <a:rPr lang="en-US" sz="1400" b="1" i="0" u="none" strike="noStrike" dirty="0">
                          <a:solidFill>
                            <a:srgbClr val="3E6F97"/>
                          </a:solidFill>
                          <a:effectLst/>
                          <a:latin typeface="Arial" panose="020B0604020202020204" pitchFamily="34" charset="0"/>
                        </a:rPr>
                        <a:t>Net Profit</a:t>
                      </a:r>
                    </a:p>
                  </a:txBody>
                  <a:tcPr marL="0" marR="0" marT="0" marB="0" anchor="ctr">
                    <a:lnL>
                      <a:noFill/>
                    </a:lnL>
                    <a:lnR>
                      <a:noFill/>
                    </a:lnR>
                    <a:lnT>
                      <a:noFill/>
                    </a:lnT>
                    <a:lnB>
                      <a:noFill/>
                    </a:lnB>
                  </a:tcPr>
                </a:tc>
                <a:tc>
                  <a:txBody>
                    <a:bodyPr/>
                    <a:lstStyle/>
                    <a:p>
                      <a:pPr algn="ctr" fontAlgn="ctr"/>
                      <a:r>
                        <a:rPr lang="en-US" sz="1400" b="1" i="0" u="none" strike="noStrike" dirty="0">
                          <a:solidFill>
                            <a:srgbClr val="3E6F97"/>
                          </a:solidFill>
                          <a:effectLst/>
                          <a:latin typeface="Arial" panose="020B0604020202020204" pitchFamily="34" charset="0"/>
                        </a:rPr>
                        <a:t>84.5</a:t>
                      </a:r>
                    </a:p>
                  </a:txBody>
                  <a:tcPr marL="0" marR="0" marT="0" marB="0" anchor="ctr">
                    <a:lnL>
                      <a:noFill/>
                    </a:lnL>
                    <a:lnR>
                      <a:noFill/>
                    </a:lnR>
                    <a:lnT>
                      <a:noFill/>
                    </a:lnT>
                    <a:lnB>
                      <a:noFill/>
                    </a:lnB>
                  </a:tcPr>
                </a:tc>
                <a:tc>
                  <a:txBody>
                    <a:bodyPr/>
                    <a:lstStyle/>
                    <a:p>
                      <a:pPr algn="ctr" fontAlgn="ctr"/>
                      <a:r>
                        <a:rPr lang="en-US" sz="1400" b="1" i="0" u="none" strike="noStrike" dirty="0">
                          <a:solidFill>
                            <a:srgbClr val="3E6F97"/>
                          </a:solidFill>
                          <a:effectLst/>
                          <a:latin typeface="Arial" panose="020B0604020202020204" pitchFamily="34" charset="0"/>
                        </a:rPr>
                        <a:t>77.0 </a:t>
                      </a:r>
                    </a:p>
                  </a:txBody>
                  <a:tcPr marL="0" marR="0" marT="0" marB="0"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3424329724"/>
                  </a:ext>
                </a:extLst>
              </a:tr>
              <a:tr h="260361">
                <a:tc>
                  <a:txBody>
                    <a:bodyPr/>
                    <a:lstStyle/>
                    <a:p>
                      <a:pPr algn="l" rtl="0" fontAlgn="ctr"/>
                      <a:r>
                        <a:rPr lang="en-US" sz="1400" b="0" i="1" u="none" strike="noStrike" dirty="0">
                          <a:solidFill>
                            <a:srgbClr val="000000"/>
                          </a:solidFill>
                          <a:effectLst/>
                          <a:latin typeface="Arial" panose="020B0604020202020204" pitchFamily="34" charset="0"/>
                        </a:rPr>
                        <a:t>NPM</a:t>
                      </a:r>
                    </a:p>
                  </a:txBody>
                  <a:tcPr marL="0" marR="0" marT="0" marB="0" anchor="ctr">
                    <a:lnL>
                      <a:noFill/>
                    </a:lnL>
                    <a:lnR>
                      <a:noFill/>
                    </a:lnR>
                    <a:lnT>
                      <a:noFill/>
                    </a:lnT>
                    <a:lnB>
                      <a:noFill/>
                    </a:lnB>
                  </a:tcPr>
                </a:tc>
                <a:tc>
                  <a:txBody>
                    <a:bodyPr/>
                    <a:lstStyle/>
                    <a:p>
                      <a:pPr algn="ctr" fontAlgn="ctr"/>
                      <a:r>
                        <a:rPr lang="en-US" sz="1400" b="0" i="1" u="none" strike="noStrike" dirty="0">
                          <a:solidFill>
                            <a:srgbClr val="000000"/>
                          </a:solidFill>
                          <a:effectLst/>
                          <a:latin typeface="Arial" panose="020B0604020202020204" pitchFamily="34" charset="0"/>
                        </a:rPr>
                        <a:t>6.6%</a:t>
                      </a:r>
                    </a:p>
                  </a:txBody>
                  <a:tcPr marL="0" marR="0" marT="0" marB="0" anchor="ctr">
                    <a:lnL>
                      <a:noFill/>
                    </a:lnL>
                    <a:lnR>
                      <a:noFill/>
                    </a:lnR>
                    <a:lnT>
                      <a:noFill/>
                    </a:lnT>
                    <a:lnB>
                      <a:noFill/>
                    </a:lnB>
                  </a:tcPr>
                </a:tc>
                <a:tc>
                  <a:txBody>
                    <a:bodyPr/>
                    <a:lstStyle/>
                    <a:p>
                      <a:pPr algn="ctr" fontAlgn="ctr"/>
                      <a:r>
                        <a:rPr lang="en-US" sz="1400" b="0" i="1" u="none" strike="noStrike" dirty="0">
                          <a:solidFill>
                            <a:srgbClr val="000000"/>
                          </a:solidFill>
                          <a:effectLst/>
                          <a:latin typeface="Arial" panose="020B0604020202020204" pitchFamily="34" charset="0"/>
                        </a:rPr>
                        <a:t>6.3%</a:t>
                      </a:r>
                    </a:p>
                  </a:txBody>
                  <a:tcPr marL="0" marR="0" marT="0" marB="0"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423317813"/>
                  </a:ext>
                </a:extLst>
              </a:tr>
            </a:tbl>
          </a:graphicData>
        </a:graphic>
      </p:graphicFrame>
      <p:graphicFrame>
        <p:nvGraphicFramePr>
          <p:cNvPr id="13" name="Chart 12">
            <a:extLst>
              <a:ext uri="{FF2B5EF4-FFF2-40B4-BE49-F238E27FC236}">
                <a16:creationId xmlns:a16="http://schemas.microsoft.com/office/drawing/2014/main" id="{00000000-0008-0000-0500-000002000000}"/>
              </a:ext>
            </a:extLst>
          </p:cNvPr>
          <p:cNvGraphicFramePr>
            <a:graphicFrameLocks/>
          </p:cNvGraphicFramePr>
          <p:nvPr/>
        </p:nvGraphicFramePr>
        <p:xfrm>
          <a:off x="607370" y="3798126"/>
          <a:ext cx="4956102" cy="2833281"/>
        </p:xfrm>
        <a:graphic>
          <a:graphicData uri="http://schemas.openxmlformats.org/drawingml/2006/chart">
            <c:chart xmlns:c="http://schemas.openxmlformats.org/drawingml/2006/chart" xmlns:r="http://schemas.openxmlformats.org/officeDocument/2006/relationships" r:id="rId3"/>
          </a:graphicData>
        </a:graphic>
      </p:graphicFrame>
      <p:sp>
        <p:nvSpPr>
          <p:cNvPr id="11" name="TextBox 10">
            <a:extLst>
              <a:ext uri="{FF2B5EF4-FFF2-40B4-BE49-F238E27FC236}">
                <a16:creationId xmlns:a16="http://schemas.microsoft.com/office/drawing/2014/main" id="{65CBE375-ABF1-41FD-BB72-F347B3489461}"/>
              </a:ext>
            </a:extLst>
          </p:cNvPr>
          <p:cNvSpPr txBox="1"/>
          <p:nvPr/>
        </p:nvSpPr>
        <p:spPr>
          <a:xfrm>
            <a:off x="607370" y="1337970"/>
            <a:ext cx="10821972" cy="1600438"/>
          </a:xfrm>
          <a:prstGeom prst="rect">
            <a:avLst/>
          </a:prstGeom>
          <a:noFill/>
        </p:spPr>
        <p:txBody>
          <a:bodyPr wrap="square" rtlCol="0">
            <a:spAutoFit/>
          </a:bodyPr>
          <a:lstStyle/>
          <a:p>
            <a:r>
              <a:rPr lang="en-US" sz="1400" dirty="0"/>
              <a:t>In 1Q2026, the Company recorded revenue of IDR 1,221.5 billion, representing a slight decline of approximately 4.6% compared to 1Q2025. Despite the softer top line, cost of sales decreased in line with revenue, reflecting disciplined raw material procurement and improved cost control. However, gross profit declined to IDR 213.3 billion, with gross profit margin moderating to 17.5% from 18.9% in the previous year. This margin compression reflects changes in product mix and pricing dynamics during the quarter. On the operating level, the Company demonstrated efficiency improvements, with operating expenses decreasing by around 14.5% year-on-year. As a result, net profit reached IDR 77.0 billion, down modestly by 8.9%, with net profit margin relatively stable at 6.3%. In 2026 we change some expenses accrual method especially in regards to THR and Bonus so it will be spread more evenly every quarter</a:t>
            </a:r>
          </a:p>
        </p:txBody>
      </p:sp>
      <p:graphicFrame>
        <p:nvGraphicFramePr>
          <p:cNvPr id="3" name="Table 2">
            <a:extLst>
              <a:ext uri="{FF2B5EF4-FFF2-40B4-BE49-F238E27FC236}">
                <a16:creationId xmlns:a16="http://schemas.microsoft.com/office/drawing/2014/main" id="{7B9972AC-9697-534C-7AA9-BF9171BD53E0}"/>
              </a:ext>
            </a:extLst>
          </p:cNvPr>
          <p:cNvGraphicFramePr>
            <a:graphicFrameLocks noGrp="1"/>
          </p:cNvGraphicFramePr>
          <p:nvPr/>
        </p:nvGraphicFramePr>
        <p:xfrm>
          <a:off x="6667601" y="5520030"/>
          <a:ext cx="3865654" cy="781083"/>
        </p:xfrm>
        <a:graphic>
          <a:graphicData uri="http://schemas.openxmlformats.org/drawingml/2006/table">
            <a:tbl>
              <a:tblPr/>
              <a:tblGrid>
                <a:gridCol w="2003828">
                  <a:extLst>
                    <a:ext uri="{9D8B030D-6E8A-4147-A177-3AD203B41FA5}">
                      <a16:colId xmlns:a16="http://schemas.microsoft.com/office/drawing/2014/main" val="2430538284"/>
                    </a:ext>
                  </a:extLst>
                </a:gridCol>
                <a:gridCol w="930913">
                  <a:extLst>
                    <a:ext uri="{9D8B030D-6E8A-4147-A177-3AD203B41FA5}">
                      <a16:colId xmlns:a16="http://schemas.microsoft.com/office/drawing/2014/main" val="2576507896"/>
                    </a:ext>
                  </a:extLst>
                </a:gridCol>
                <a:gridCol w="930913">
                  <a:extLst>
                    <a:ext uri="{9D8B030D-6E8A-4147-A177-3AD203B41FA5}">
                      <a16:colId xmlns:a16="http://schemas.microsoft.com/office/drawing/2014/main" val="1653775284"/>
                    </a:ext>
                  </a:extLst>
                </a:gridCol>
              </a:tblGrid>
              <a:tr h="260361">
                <a:tc>
                  <a:txBody>
                    <a:bodyPr/>
                    <a:lstStyle/>
                    <a:p>
                      <a:pPr algn="l" fontAlgn="b"/>
                      <a:r>
                        <a:rPr lang="en-US" sz="1400" b="0" i="1" u="none" strike="noStrike" dirty="0">
                          <a:solidFill>
                            <a:srgbClr val="000000"/>
                          </a:solidFill>
                          <a:effectLst/>
                          <a:latin typeface="Arial" panose="020B0604020202020204" pitchFamily="34" charset="0"/>
                        </a:rPr>
                        <a:t>USD/IDR</a:t>
                      </a:r>
                    </a:p>
                  </a:txBody>
                  <a:tcPr marL="0" marR="0"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algn="ctr" rtl="0" fontAlgn="ctr"/>
                      <a:r>
                        <a:rPr lang="en-US" sz="1400" b="1" i="0" u="none" strike="noStrike" dirty="0">
                          <a:solidFill>
                            <a:srgbClr val="000000"/>
                          </a:solidFill>
                          <a:effectLst/>
                          <a:latin typeface="Arial" panose="020B0604020202020204" pitchFamily="34" charset="0"/>
                        </a:rPr>
                        <a:t>2025</a:t>
                      </a:r>
                    </a:p>
                  </a:txBody>
                  <a:tcPr marL="0" marR="0" marT="0" marB="0" anchor="ctr">
                    <a:lnL>
                      <a:noFill/>
                    </a:lnL>
                    <a:lnR>
                      <a:noFill/>
                    </a:lnR>
                    <a:lnT>
                      <a:noFill/>
                    </a:lnT>
                    <a:lnB w="12700" cap="flat" cmpd="sng" algn="ctr">
                      <a:solidFill>
                        <a:schemeClr val="tx1"/>
                      </a:solidFill>
                      <a:prstDash val="solid"/>
                      <a:round/>
                      <a:headEnd type="none" w="med" len="med"/>
                      <a:tailEnd type="none" w="med" len="med"/>
                    </a:lnB>
                  </a:tcPr>
                </a:tc>
                <a:tc>
                  <a:txBody>
                    <a:bodyPr/>
                    <a:lstStyle/>
                    <a:p>
                      <a:pPr algn="ctr" rtl="0" fontAlgn="ctr"/>
                      <a:r>
                        <a:rPr lang="en-US" sz="1400" b="1" i="0" u="none" strike="noStrike" dirty="0">
                          <a:solidFill>
                            <a:srgbClr val="000000"/>
                          </a:solidFill>
                          <a:effectLst/>
                          <a:latin typeface="Arial" panose="020B0604020202020204" pitchFamily="34" charset="0"/>
                        </a:rPr>
                        <a:t>2026</a:t>
                      </a:r>
                    </a:p>
                  </a:txBody>
                  <a:tcPr marL="0" marR="0" marT="0" marB="0" anchor="ctr">
                    <a:lnL>
                      <a:noFill/>
                    </a:lnL>
                    <a:lnR>
                      <a:noFill/>
                    </a:lnR>
                    <a:lnT>
                      <a:noFill/>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125801115"/>
                  </a:ext>
                </a:extLst>
              </a:tr>
              <a:tr h="260361">
                <a:tc>
                  <a:txBody>
                    <a:bodyPr/>
                    <a:lstStyle/>
                    <a:p>
                      <a:pPr algn="l" rtl="0" fontAlgn="ctr"/>
                      <a:r>
                        <a:rPr lang="en-US" sz="1400" b="1" i="0" u="none" strike="noStrike" dirty="0">
                          <a:solidFill>
                            <a:srgbClr val="3E6F97"/>
                          </a:solidFill>
                          <a:effectLst/>
                          <a:latin typeface="Arial" panose="020B0604020202020204" pitchFamily="34" charset="0"/>
                        </a:rPr>
                        <a:t>Last year end</a:t>
                      </a:r>
                    </a:p>
                  </a:txBody>
                  <a:tcPr marL="0" marR="0" marT="0" marB="0" anchor="ctr">
                    <a:lnL>
                      <a:noFill/>
                    </a:lnL>
                    <a:lnR>
                      <a:noFill/>
                    </a:lnR>
                    <a:lnT w="12700" cap="flat" cmpd="sng" algn="ctr">
                      <a:solidFill>
                        <a:schemeClr val="tx1"/>
                      </a:solidFill>
                      <a:prstDash val="solid"/>
                      <a:round/>
                      <a:headEnd type="none" w="med" len="med"/>
                      <a:tailEnd type="none" w="med" len="med"/>
                    </a:lnT>
                    <a:lnB>
                      <a:noFill/>
                    </a:lnB>
                  </a:tcPr>
                </a:tc>
                <a:tc>
                  <a:txBody>
                    <a:bodyPr/>
                    <a:lstStyle/>
                    <a:p>
                      <a:pPr algn="ctr" fontAlgn="ctr"/>
                      <a:r>
                        <a:rPr lang="en-US" sz="1400" b="1" i="0" u="none" strike="noStrike" dirty="0">
                          <a:solidFill>
                            <a:srgbClr val="3E6F97"/>
                          </a:solidFill>
                          <a:effectLst/>
                          <a:latin typeface="Arial" panose="020B0604020202020204" pitchFamily="34" charset="0"/>
                        </a:rPr>
                        <a:t>16.162</a:t>
                      </a:r>
                    </a:p>
                  </a:txBody>
                  <a:tcPr marL="0" marR="0" marT="0" marB="0" anchor="ctr">
                    <a:lnL>
                      <a:noFill/>
                    </a:lnL>
                    <a:lnR>
                      <a:noFill/>
                    </a:lnR>
                    <a:lnT w="12700" cap="flat" cmpd="sng" algn="ctr">
                      <a:solidFill>
                        <a:schemeClr val="tx1"/>
                      </a:solidFill>
                      <a:prstDash val="solid"/>
                      <a:round/>
                      <a:headEnd type="none" w="med" len="med"/>
                      <a:tailEnd type="none" w="med" len="med"/>
                    </a:lnT>
                    <a:lnB>
                      <a:noFill/>
                    </a:lnB>
                  </a:tcPr>
                </a:tc>
                <a:tc>
                  <a:txBody>
                    <a:bodyPr/>
                    <a:lstStyle/>
                    <a:p>
                      <a:pPr algn="ctr" fontAlgn="ctr"/>
                      <a:r>
                        <a:rPr lang="en-US" sz="1400" b="1" i="0" u="none" strike="noStrike" dirty="0">
                          <a:solidFill>
                            <a:srgbClr val="3E6F97"/>
                          </a:solidFill>
                          <a:effectLst/>
                          <a:latin typeface="Arial" panose="020B0604020202020204" pitchFamily="34" charset="0"/>
                        </a:rPr>
                        <a:t>16.723</a:t>
                      </a:r>
                    </a:p>
                  </a:txBody>
                  <a:tcPr marL="0" marR="0" marT="0" marB="0" anchor="ctr">
                    <a:lnL>
                      <a:noFill/>
                    </a:lnL>
                    <a:lnR>
                      <a:noFill/>
                    </a:lnR>
                    <a:lnT w="12700" cap="flat" cmpd="sng" algn="ctr">
                      <a:solidFill>
                        <a:schemeClr val="tx1"/>
                      </a:solidFill>
                      <a:prstDash val="solid"/>
                      <a:round/>
                      <a:headEnd type="none" w="med" len="med"/>
                      <a:tailEnd type="none" w="med" len="med"/>
                    </a:lnT>
                    <a:lnB>
                      <a:noFill/>
                    </a:lnB>
                    <a:solidFill>
                      <a:schemeClr val="accent1">
                        <a:lumMod val="20000"/>
                        <a:lumOff val="80000"/>
                      </a:schemeClr>
                    </a:solidFill>
                  </a:tcPr>
                </a:tc>
                <a:extLst>
                  <a:ext uri="{0D108BD9-81ED-4DB2-BD59-A6C34878D82A}">
                    <a16:rowId xmlns:a16="http://schemas.microsoft.com/office/drawing/2014/main" val="2407115166"/>
                  </a:ext>
                </a:extLst>
              </a:tr>
              <a:tr h="260361">
                <a:tc>
                  <a:txBody>
                    <a:bodyPr/>
                    <a:lstStyle/>
                    <a:p>
                      <a:pPr algn="l" rtl="0" fontAlgn="ctr"/>
                      <a:r>
                        <a:rPr lang="en-US" sz="1400" b="0" i="0" u="none" strike="noStrike" dirty="0">
                          <a:solidFill>
                            <a:srgbClr val="000000"/>
                          </a:solidFill>
                          <a:effectLst/>
                          <a:latin typeface="Arial" panose="020B0604020202020204" pitchFamily="34" charset="0"/>
                        </a:rPr>
                        <a:t>1Q</a:t>
                      </a:r>
                    </a:p>
                  </a:txBody>
                  <a:tcPr marL="0" marR="0" marT="0" marB="0" anchor="ctr">
                    <a:lnL>
                      <a:noFill/>
                    </a:lnL>
                    <a:lnR>
                      <a:noFill/>
                    </a:lnR>
                    <a:lnT>
                      <a:noFill/>
                    </a:lnT>
                    <a:lnB>
                      <a:noFill/>
                    </a:lnB>
                  </a:tcPr>
                </a:tc>
                <a:tc>
                  <a:txBody>
                    <a:bodyPr/>
                    <a:lstStyle/>
                    <a:p>
                      <a:pPr algn="ctr" fontAlgn="ctr"/>
                      <a:r>
                        <a:rPr lang="en-US" sz="1400" b="0" i="0" u="none" strike="noStrike" dirty="0">
                          <a:solidFill>
                            <a:srgbClr val="000000"/>
                          </a:solidFill>
                          <a:effectLst/>
                          <a:latin typeface="Arial" panose="020B0604020202020204" pitchFamily="34" charset="0"/>
                        </a:rPr>
                        <a:t>16.558</a:t>
                      </a:r>
                    </a:p>
                  </a:txBody>
                  <a:tcPr marL="0" marR="0" marT="0" marB="0" anchor="ctr">
                    <a:lnL>
                      <a:noFill/>
                    </a:lnL>
                    <a:lnR>
                      <a:noFill/>
                    </a:lnR>
                    <a:lnT>
                      <a:noFill/>
                    </a:lnT>
                    <a:lnB>
                      <a:noFill/>
                    </a:lnB>
                  </a:tcPr>
                </a:tc>
                <a:tc>
                  <a:txBody>
                    <a:bodyPr/>
                    <a:lstStyle/>
                    <a:p>
                      <a:pPr algn="ctr" fontAlgn="ctr"/>
                      <a:r>
                        <a:rPr lang="en-US" sz="1400" b="0" i="0" u="none" strike="noStrike" dirty="0">
                          <a:solidFill>
                            <a:srgbClr val="000000"/>
                          </a:solidFill>
                          <a:effectLst/>
                          <a:latin typeface="Arial" panose="020B0604020202020204" pitchFamily="34" charset="0"/>
                        </a:rPr>
                        <a:t>16.993</a:t>
                      </a:r>
                    </a:p>
                  </a:txBody>
                  <a:tcPr marL="0" marR="0" marT="0" marB="0"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886128197"/>
                  </a:ext>
                </a:extLst>
              </a:tr>
            </a:tbl>
          </a:graphicData>
        </a:graphic>
      </p:graphicFrame>
    </p:spTree>
    <p:extLst>
      <p:ext uri="{BB962C8B-B14F-4D97-AF65-F5344CB8AC3E}">
        <p14:creationId xmlns:p14="http://schemas.microsoft.com/office/powerpoint/2010/main" val="4332229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Chart 11">
            <a:extLst>
              <a:ext uri="{FF2B5EF4-FFF2-40B4-BE49-F238E27FC236}">
                <a16:creationId xmlns:a16="http://schemas.microsoft.com/office/drawing/2014/main" id="{00000000-0008-0000-0700-000004000000}"/>
              </a:ext>
            </a:extLst>
          </p:cNvPr>
          <p:cNvGraphicFramePr>
            <a:graphicFrameLocks/>
          </p:cNvGraphicFramePr>
          <p:nvPr/>
        </p:nvGraphicFramePr>
        <p:xfrm>
          <a:off x="197716" y="1070916"/>
          <a:ext cx="4732503" cy="2560471"/>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3D20B972-658E-417C-9AA9-B62D42E5AAB7}" type="slidenum">
              <a:rPr kumimoji="0" lang="en-US" sz="75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a:t>
            </a:fld>
            <a:endParaRPr kumimoji="0" lang="en-US" sz="75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2" name="Title 1"/>
          <p:cNvSpPr>
            <a:spLocks noGrp="1"/>
          </p:cNvSpPr>
          <p:nvPr>
            <p:ph type="title"/>
          </p:nvPr>
        </p:nvSpPr>
        <p:spPr>
          <a:xfrm>
            <a:off x="2419226" y="299403"/>
            <a:ext cx="7353546" cy="945498"/>
          </a:xfrm>
        </p:spPr>
        <p:txBody>
          <a:bodyPr/>
          <a:lstStyle/>
          <a:p>
            <a:r>
              <a:rPr lang="en-US" dirty="0"/>
              <a:t>Improved Working Capital</a:t>
            </a:r>
          </a:p>
        </p:txBody>
      </p:sp>
      <p:sp>
        <p:nvSpPr>
          <p:cNvPr id="6" name="Slide Number Placeholder 3">
            <a:extLst>
              <a:ext uri="{FF2B5EF4-FFF2-40B4-BE49-F238E27FC236}">
                <a16:creationId xmlns:a16="http://schemas.microsoft.com/office/drawing/2014/main" id="{1FA66AD8-F5FB-49C9-9614-3E902C667A3E}"/>
              </a:ext>
            </a:extLst>
          </p:cNvPr>
          <p:cNvSpPr txBox="1">
            <a:spLocks/>
          </p:cNvSpPr>
          <p:nvPr/>
        </p:nvSpPr>
        <p:spPr>
          <a:xfrm>
            <a:off x="9921540" y="5603840"/>
            <a:ext cx="446422" cy="365125"/>
          </a:xfrm>
          <a:prstGeom prst="rect">
            <a:avLst/>
          </a:prstGeom>
        </p:spPr>
        <p:txBody>
          <a:bodyPr vert="horz" lIns="91440" tIns="45720" rIns="91440" bIns="45720" rtlCol="0" anchor="ctr"/>
          <a:lstStyle>
            <a:defPPr>
              <a:defRPr lang="ru-RU"/>
            </a:defPPr>
            <a:lvl1pPr marL="0" algn="ctr" defTabSz="914400" rtl="0" eaLnBrk="1" latinLnBrk="0" hangingPunct="1">
              <a:defRPr sz="75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3D20B972-658E-417C-9AA9-B62D42E5AAB7}" type="slidenum">
              <a:rPr kumimoji="0" lang="en-US" sz="1400" b="1"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a:t>
            </a:fld>
            <a:endParaRPr kumimoji="0" lang="en-US" sz="1400" b="1"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024A229C-26BD-AD34-2205-EF7006B9C3AC}"/>
              </a:ext>
            </a:extLst>
          </p:cNvPr>
          <p:cNvSpPr txBox="1"/>
          <p:nvPr/>
        </p:nvSpPr>
        <p:spPr>
          <a:xfrm>
            <a:off x="884003" y="1213014"/>
            <a:ext cx="3069313" cy="215444"/>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lang="en-US" sz="1200" b="1" i="0" u="none" strike="noStrike" kern="1200" spc="0" baseline="0">
                <a:solidFill>
                  <a:srgbClr val="068EDC"/>
                </a:solidFill>
                <a:latin typeface="+mn-lt"/>
                <a:ea typeface="+mn-ea"/>
                <a:cs typeface="+mn-cs"/>
              </a:defRPr>
            </a:pPr>
            <a:r>
              <a:rPr kumimoji="0" lang="en-GB" sz="1400" b="1" i="0" u="none" strike="noStrike" kern="1200" cap="none" spc="0" normalizeH="0" baseline="0" noProof="0" dirty="0">
                <a:ln>
                  <a:noFill/>
                </a:ln>
                <a:solidFill>
                  <a:srgbClr val="068EDC"/>
                </a:solidFill>
                <a:effectLst/>
                <a:uLnTx/>
                <a:uFillTx/>
                <a:latin typeface="Arial"/>
                <a:ea typeface="+mn-ea"/>
                <a:cs typeface="+mn-cs"/>
              </a:rPr>
              <a:t>Liquidity &amp; Leverage Ratios</a:t>
            </a:r>
          </a:p>
        </p:txBody>
      </p:sp>
      <p:sp>
        <p:nvSpPr>
          <p:cNvPr id="13" name="Content Placeholder 2">
            <a:extLst>
              <a:ext uri="{FF2B5EF4-FFF2-40B4-BE49-F238E27FC236}">
                <a16:creationId xmlns:a16="http://schemas.microsoft.com/office/drawing/2014/main" id="{05CD0D3E-3F61-E15F-05A4-D87BDCCE9793}"/>
              </a:ext>
            </a:extLst>
          </p:cNvPr>
          <p:cNvSpPr txBox="1">
            <a:spLocks/>
          </p:cNvSpPr>
          <p:nvPr/>
        </p:nvSpPr>
        <p:spPr>
          <a:xfrm>
            <a:off x="6095999" y="1266513"/>
            <a:ext cx="4167555" cy="2126031"/>
          </a:xfrm>
          <a:prstGeom prst="rect">
            <a:avLst/>
          </a:prstGeom>
        </p:spPr>
        <p:txBody>
          <a:bodyPr vert="horz" wrap="square" lIns="0" tIns="0" rIns="0" bIns="0" rtlCol="0">
            <a:noAutofit/>
          </a:bodyPr>
          <a:lstStyle>
            <a:lvl1pPr marL="171442" indent="-171442" algn="l" defTabSz="685766" rtl="0" eaLnBrk="1" latinLnBrk="0" hangingPunct="1">
              <a:lnSpc>
                <a:spcPct val="90000"/>
              </a:lnSpc>
              <a:spcBef>
                <a:spcPts val="750"/>
              </a:spcBef>
              <a:buFont typeface="Arial" panose="020B0604020202020204" pitchFamily="34" charset="0"/>
              <a:buChar char="•"/>
              <a:defRPr sz="12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05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9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825"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825"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1" indent="0" algn="l" defTabSz="685766" rtl="0" eaLnBrk="1" fontAlgn="auto" latinLnBrk="0" hangingPunct="1">
              <a:lnSpc>
                <a:spcPct val="100000"/>
              </a:lnSpc>
              <a:spcBef>
                <a:spcPts val="0"/>
              </a:spcBef>
              <a:spcAft>
                <a:spcPts val="400"/>
              </a:spcAft>
              <a:buClr>
                <a:srgbClr val="31859C"/>
              </a:buClr>
              <a:buSzTx/>
              <a:buFont typeface="Arial" panose="020B0604020202020204" pitchFamily="34" charset="0"/>
              <a:buNone/>
              <a:tabLst/>
              <a:defRPr/>
            </a:pPr>
            <a:endParaRPr kumimoji="0" lang="en-GB"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5" name="TextBox 4">
            <a:extLst>
              <a:ext uri="{FF2B5EF4-FFF2-40B4-BE49-F238E27FC236}">
                <a16:creationId xmlns:a16="http://schemas.microsoft.com/office/drawing/2014/main" id="{89889B5E-BD75-4A57-B33B-35D9937DD609}"/>
              </a:ext>
            </a:extLst>
          </p:cNvPr>
          <p:cNvSpPr txBox="1"/>
          <p:nvPr/>
        </p:nvSpPr>
        <p:spPr>
          <a:xfrm>
            <a:off x="1250641" y="3695908"/>
            <a:ext cx="240100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68EDC"/>
                </a:solidFill>
                <a:effectLst/>
                <a:uLnTx/>
                <a:uFillTx/>
                <a:latin typeface="Arial"/>
                <a:ea typeface="+mn-ea"/>
                <a:cs typeface="+mn-cs"/>
              </a:rPr>
              <a:t>Debt, Interest &amp; EBITDA</a:t>
            </a:r>
          </a:p>
        </p:txBody>
      </p:sp>
      <p:graphicFrame>
        <p:nvGraphicFramePr>
          <p:cNvPr id="3" name="Table 2">
            <a:extLst>
              <a:ext uri="{FF2B5EF4-FFF2-40B4-BE49-F238E27FC236}">
                <a16:creationId xmlns:a16="http://schemas.microsoft.com/office/drawing/2014/main" id="{07272338-5667-4ACA-B83E-DE374CB93D41}"/>
              </a:ext>
            </a:extLst>
          </p:cNvPr>
          <p:cNvGraphicFramePr>
            <a:graphicFrameLocks noGrp="1"/>
          </p:cNvGraphicFramePr>
          <p:nvPr/>
        </p:nvGraphicFramePr>
        <p:xfrm>
          <a:off x="4843596" y="4739718"/>
          <a:ext cx="5524367" cy="1573348"/>
        </p:xfrm>
        <a:graphic>
          <a:graphicData uri="http://schemas.openxmlformats.org/drawingml/2006/table">
            <a:tbl>
              <a:tblPr/>
              <a:tblGrid>
                <a:gridCol w="2743891">
                  <a:extLst>
                    <a:ext uri="{9D8B030D-6E8A-4147-A177-3AD203B41FA5}">
                      <a16:colId xmlns:a16="http://schemas.microsoft.com/office/drawing/2014/main" val="2754723321"/>
                    </a:ext>
                  </a:extLst>
                </a:gridCol>
                <a:gridCol w="1390238">
                  <a:extLst>
                    <a:ext uri="{9D8B030D-6E8A-4147-A177-3AD203B41FA5}">
                      <a16:colId xmlns:a16="http://schemas.microsoft.com/office/drawing/2014/main" val="2854825750"/>
                    </a:ext>
                  </a:extLst>
                </a:gridCol>
                <a:gridCol w="1390238">
                  <a:extLst>
                    <a:ext uri="{9D8B030D-6E8A-4147-A177-3AD203B41FA5}">
                      <a16:colId xmlns:a16="http://schemas.microsoft.com/office/drawing/2014/main" val="2960217609"/>
                    </a:ext>
                  </a:extLst>
                </a:gridCol>
              </a:tblGrid>
              <a:tr h="253474">
                <a:tc>
                  <a:txBody>
                    <a:bodyPr/>
                    <a:lstStyle/>
                    <a:p>
                      <a:pPr algn="l" fontAlgn="b"/>
                      <a:r>
                        <a:rPr lang="en-US" sz="1100" b="0" i="0" u="none" strike="noStrike" dirty="0">
                          <a:solidFill>
                            <a:srgbClr val="000000"/>
                          </a:solidFill>
                          <a:effectLst/>
                          <a:latin typeface="Arial" panose="020B0604020202020204" pitchFamily="34" charset="0"/>
                        </a:rPr>
                        <a:t>In billion Rupiah</a:t>
                      </a:r>
                    </a:p>
                  </a:txBody>
                  <a:tcPr marL="0" marR="0" marT="0" marB="0" anchor="b">
                    <a:lnL>
                      <a:noFill/>
                    </a:lnL>
                    <a:lnR>
                      <a:noFill/>
                    </a:lnR>
                    <a:lnT>
                      <a:noFill/>
                    </a:lnT>
                    <a:lnB>
                      <a:noFill/>
                    </a:lnB>
                  </a:tcPr>
                </a:tc>
                <a:tc>
                  <a:txBody>
                    <a:bodyPr/>
                    <a:lstStyle/>
                    <a:p>
                      <a:pPr algn="l" fontAlgn="b"/>
                      <a:endParaRPr lang="en-US" sz="1100" b="0" i="0" u="none" strike="noStrike" dirty="0">
                        <a:solidFill>
                          <a:srgbClr val="000000"/>
                        </a:solidFill>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n-US" sz="1100" b="0" i="0" u="none" strike="noStrike" dirty="0">
                        <a:solidFill>
                          <a:srgbClr val="000000"/>
                        </a:solidFill>
                        <a:effectLst/>
                        <a:latin typeface="Arial" panose="020B0604020202020204" pitchFamily="34" charset="0"/>
                      </a:endParaRPr>
                    </a:p>
                  </a:txBody>
                  <a:tcPr marL="0" marR="0" marT="0" marB="0" anchor="b">
                    <a:lnL>
                      <a:noFill/>
                    </a:lnL>
                    <a:lnR>
                      <a:noFill/>
                    </a:lnR>
                    <a:lnT>
                      <a:noFill/>
                    </a:lnT>
                    <a:lnB>
                      <a:noFill/>
                    </a:lnB>
                  </a:tcPr>
                </a:tc>
                <a:extLst>
                  <a:ext uri="{0D108BD9-81ED-4DB2-BD59-A6C34878D82A}">
                    <a16:rowId xmlns:a16="http://schemas.microsoft.com/office/drawing/2014/main" val="2247588212"/>
                  </a:ext>
                </a:extLst>
              </a:tr>
              <a:tr h="231747">
                <a:tc>
                  <a:txBody>
                    <a:bodyPr/>
                    <a:lstStyle/>
                    <a:p>
                      <a:pPr algn="l" fontAlgn="ctr"/>
                      <a:r>
                        <a:rPr lang="en-US" sz="1400" b="1" i="0" u="none" strike="noStrike" dirty="0">
                          <a:solidFill>
                            <a:srgbClr val="000000"/>
                          </a:solidFill>
                          <a:effectLst/>
                          <a:latin typeface="Calibri" panose="020F0502020204030204" pitchFamily="34" charset="0"/>
                        </a:rPr>
                        <a:t>Summary Balance Sheet</a:t>
                      </a:r>
                    </a:p>
                  </a:txBody>
                  <a:tcPr marL="0" marR="0" marT="0" marB="0" anchor="ctr">
                    <a:lnL>
                      <a:noFill/>
                    </a:lnL>
                    <a:lnR>
                      <a:noFill/>
                    </a:lnR>
                    <a:lnT>
                      <a:noFill/>
                    </a:lnT>
                    <a:lnB w="12700" cap="flat" cmpd="sng" algn="ctr">
                      <a:solidFill>
                        <a:schemeClr val="tx1"/>
                      </a:solidFill>
                      <a:prstDash val="solid"/>
                      <a:round/>
                      <a:headEnd type="none" w="med" len="med"/>
                      <a:tailEnd type="none" w="med" len="med"/>
                    </a:lnB>
                  </a:tcPr>
                </a:tc>
                <a:tc>
                  <a:txBody>
                    <a:bodyPr/>
                    <a:lstStyle/>
                    <a:p>
                      <a:pPr algn="ctr" fontAlgn="ctr"/>
                      <a:r>
                        <a:rPr lang="en-US" sz="1400" b="1" i="0" u="none" strike="noStrike" dirty="0">
                          <a:solidFill>
                            <a:srgbClr val="000000"/>
                          </a:solidFill>
                          <a:effectLst/>
                          <a:latin typeface="Calibri" panose="020F0502020204030204" pitchFamily="34" charset="0"/>
                        </a:rPr>
                        <a:t>1Q2025</a:t>
                      </a:r>
                    </a:p>
                  </a:txBody>
                  <a:tcPr marL="0" marR="0" marT="0" marB="0" anchor="ctr">
                    <a:lnL>
                      <a:noFill/>
                    </a:lnL>
                    <a:lnR>
                      <a:noFill/>
                    </a:lnR>
                    <a:lnT>
                      <a:noFill/>
                    </a:lnT>
                    <a:lnB w="12700" cap="flat" cmpd="sng" algn="ctr">
                      <a:solidFill>
                        <a:schemeClr val="tx1"/>
                      </a:solidFill>
                      <a:prstDash val="solid"/>
                      <a:round/>
                      <a:headEnd type="none" w="med" len="med"/>
                      <a:tailEnd type="none" w="med" len="med"/>
                    </a:lnB>
                  </a:tcPr>
                </a:tc>
                <a:tc>
                  <a:txBody>
                    <a:bodyPr/>
                    <a:lstStyle/>
                    <a:p>
                      <a:pPr algn="ctr" fontAlgn="ctr"/>
                      <a:r>
                        <a:rPr lang="en-US" sz="1400" b="1" i="0" u="none" strike="noStrike" dirty="0">
                          <a:solidFill>
                            <a:srgbClr val="000000"/>
                          </a:solidFill>
                          <a:effectLst/>
                          <a:latin typeface="Calibri" panose="020F0502020204030204" pitchFamily="34" charset="0"/>
                        </a:rPr>
                        <a:t>1Q2026</a:t>
                      </a:r>
                    </a:p>
                  </a:txBody>
                  <a:tcPr marL="0" marR="0" marT="0" marB="0" anchor="ctr">
                    <a:lnL>
                      <a:noFill/>
                    </a:lnL>
                    <a:lnR>
                      <a:noFill/>
                    </a:lnR>
                    <a:lnT>
                      <a:noFill/>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02079452"/>
                  </a:ext>
                </a:extLst>
              </a:tr>
              <a:tr h="262526">
                <a:tc>
                  <a:txBody>
                    <a:bodyPr/>
                    <a:lstStyle/>
                    <a:p>
                      <a:pPr algn="l" fontAlgn="ctr"/>
                      <a:r>
                        <a:rPr lang="en-US" sz="1200" b="1" i="0" u="none" strike="noStrike" dirty="0">
                          <a:solidFill>
                            <a:srgbClr val="000000"/>
                          </a:solidFill>
                          <a:effectLst/>
                          <a:latin typeface="Calibri" panose="020F0502020204030204" pitchFamily="34" charset="0"/>
                        </a:rPr>
                        <a:t>Total Asset</a:t>
                      </a:r>
                    </a:p>
                  </a:txBody>
                  <a:tcPr marL="0" marR="0" marT="0" marB="0" anchor="ctr">
                    <a:lnL>
                      <a:noFill/>
                    </a:lnL>
                    <a:lnR>
                      <a:noFill/>
                    </a:lnR>
                    <a:lnT w="12700" cap="flat" cmpd="sng" algn="ctr">
                      <a:solidFill>
                        <a:schemeClr val="tx1"/>
                      </a:solidFill>
                      <a:prstDash val="solid"/>
                      <a:round/>
                      <a:headEnd type="none" w="med" len="med"/>
                      <a:tailEnd type="none" w="med" len="med"/>
                    </a:lnT>
                    <a:lnB>
                      <a:noFill/>
                    </a:lnB>
                  </a:tcPr>
                </a:tc>
                <a:tc>
                  <a:txBody>
                    <a:bodyPr/>
                    <a:lstStyle/>
                    <a:p>
                      <a:pPr algn="ctr" fontAlgn="ctr"/>
                      <a:r>
                        <a:rPr lang="en-US" sz="1200" b="1" i="0" u="none" strike="noStrike" dirty="0">
                          <a:solidFill>
                            <a:srgbClr val="000000"/>
                          </a:solidFill>
                          <a:effectLst/>
                          <a:latin typeface="Calibri" panose="020F0502020204030204" pitchFamily="34" charset="0"/>
                        </a:rPr>
                        <a:t>     8,392.78 </a:t>
                      </a:r>
                    </a:p>
                  </a:txBody>
                  <a:tcPr marL="0" marR="0" marT="0" marB="0" anchor="ctr">
                    <a:lnL>
                      <a:noFill/>
                    </a:lnL>
                    <a:lnR>
                      <a:noFill/>
                    </a:lnR>
                    <a:lnT w="12700" cap="flat" cmpd="sng" algn="ctr">
                      <a:solidFill>
                        <a:schemeClr val="tx1"/>
                      </a:solidFill>
                      <a:prstDash val="solid"/>
                      <a:round/>
                      <a:headEnd type="none" w="med" len="med"/>
                      <a:tailEnd type="none" w="med" len="med"/>
                    </a:lnT>
                    <a:lnB>
                      <a:noFill/>
                    </a:lnB>
                  </a:tcPr>
                </a:tc>
                <a:tc>
                  <a:txBody>
                    <a:bodyPr/>
                    <a:lstStyle/>
                    <a:p>
                      <a:pPr algn="ctr" fontAlgn="ctr"/>
                      <a:r>
                        <a:rPr lang="en-US" sz="1200" b="1" i="0" u="none" strike="noStrike" dirty="0">
                          <a:solidFill>
                            <a:srgbClr val="000000"/>
                          </a:solidFill>
                          <a:effectLst/>
                          <a:latin typeface="Calibri" panose="020F0502020204030204" pitchFamily="34" charset="0"/>
                        </a:rPr>
                        <a:t>        8,929.11</a:t>
                      </a:r>
                    </a:p>
                  </a:txBody>
                  <a:tcPr marL="0" marR="0" marT="0" marB="0" anchor="ctr">
                    <a:lnL>
                      <a:noFill/>
                    </a:lnL>
                    <a:lnR>
                      <a:noFill/>
                    </a:lnR>
                    <a:lnT w="12700" cap="flat" cmpd="sng" algn="ctr">
                      <a:solidFill>
                        <a:schemeClr val="tx1"/>
                      </a:solidFill>
                      <a:prstDash val="solid"/>
                      <a:round/>
                      <a:headEnd type="none" w="med" len="med"/>
                      <a:tailEnd type="none" w="med" len="med"/>
                    </a:lnT>
                    <a:lnB>
                      <a:noFill/>
                    </a:lnB>
                  </a:tcPr>
                </a:tc>
                <a:extLst>
                  <a:ext uri="{0D108BD9-81ED-4DB2-BD59-A6C34878D82A}">
                    <a16:rowId xmlns:a16="http://schemas.microsoft.com/office/drawing/2014/main" val="2916621734"/>
                  </a:ext>
                </a:extLst>
              </a:tr>
              <a:tr h="202779">
                <a:tc>
                  <a:txBody>
                    <a:bodyPr/>
                    <a:lstStyle/>
                    <a:p>
                      <a:pPr algn="l" fontAlgn="ctr"/>
                      <a:r>
                        <a:rPr lang="en-US" sz="1200" b="1" i="0" u="none" strike="noStrike" dirty="0">
                          <a:solidFill>
                            <a:srgbClr val="000000"/>
                          </a:solidFill>
                          <a:effectLst/>
                          <a:latin typeface="Calibri" panose="020F0502020204030204" pitchFamily="34" charset="0"/>
                        </a:rPr>
                        <a:t>Total Liabilities</a:t>
                      </a:r>
                    </a:p>
                  </a:txBody>
                  <a:tcPr marL="0" marR="0" marT="0" marB="0" anchor="ctr">
                    <a:lnL>
                      <a:noFill/>
                    </a:lnL>
                    <a:lnR>
                      <a:noFill/>
                    </a:lnR>
                    <a:lnT>
                      <a:noFill/>
                    </a:lnT>
                    <a:lnB>
                      <a:noFill/>
                    </a:lnB>
                  </a:tcPr>
                </a:tc>
                <a:tc>
                  <a:txBody>
                    <a:bodyPr/>
                    <a:lstStyle/>
                    <a:p>
                      <a:pPr algn="ctr" fontAlgn="ctr"/>
                      <a:r>
                        <a:rPr lang="en-US" sz="1200" b="1" i="0" u="none" strike="noStrike" dirty="0">
                          <a:solidFill>
                            <a:srgbClr val="000000"/>
                          </a:solidFill>
                          <a:effectLst/>
                          <a:latin typeface="Calibri" panose="020F0502020204030204" pitchFamily="34" charset="0"/>
                        </a:rPr>
                        <a:t>     3,264.51  </a:t>
                      </a:r>
                    </a:p>
                  </a:txBody>
                  <a:tcPr marL="0" marR="0" marT="0" marB="0" anchor="ctr">
                    <a:lnL>
                      <a:noFill/>
                    </a:lnL>
                    <a:lnR>
                      <a:noFill/>
                    </a:lnR>
                    <a:lnT>
                      <a:noFill/>
                    </a:lnT>
                    <a:lnB>
                      <a:noFill/>
                    </a:lnB>
                  </a:tcPr>
                </a:tc>
                <a:tc>
                  <a:txBody>
                    <a:bodyPr/>
                    <a:lstStyle/>
                    <a:p>
                      <a:pPr algn="ctr" fontAlgn="ctr"/>
                      <a:r>
                        <a:rPr lang="en-US" sz="1200" b="1" i="0" u="none" strike="noStrike" dirty="0">
                          <a:solidFill>
                            <a:srgbClr val="000000"/>
                          </a:solidFill>
                          <a:effectLst/>
                          <a:latin typeface="Calibri" panose="020F0502020204030204" pitchFamily="34" charset="0"/>
                        </a:rPr>
                        <a:t>         3,197.86 </a:t>
                      </a:r>
                    </a:p>
                  </a:txBody>
                  <a:tcPr marL="0" marR="0" marT="0" marB="0" anchor="ctr">
                    <a:lnL>
                      <a:noFill/>
                    </a:lnL>
                    <a:lnR>
                      <a:noFill/>
                    </a:lnR>
                    <a:lnT>
                      <a:noFill/>
                    </a:lnT>
                    <a:lnB>
                      <a:noFill/>
                    </a:lnB>
                  </a:tcPr>
                </a:tc>
                <a:extLst>
                  <a:ext uri="{0D108BD9-81ED-4DB2-BD59-A6C34878D82A}">
                    <a16:rowId xmlns:a16="http://schemas.microsoft.com/office/drawing/2014/main" val="639772920"/>
                  </a:ext>
                </a:extLst>
              </a:tr>
              <a:tr h="217264">
                <a:tc>
                  <a:txBody>
                    <a:bodyPr/>
                    <a:lstStyle/>
                    <a:p>
                      <a:pPr algn="l" fontAlgn="ctr"/>
                      <a:r>
                        <a:rPr lang="en-US" sz="1200" b="0" i="0" u="none" strike="noStrike" dirty="0">
                          <a:solidFill>
                            <a:srgbClr val="000000"/>
                          </a:solidFill>
                          <a:effectLst/>
                          <a:latin typeface="Calibri" panose="020F0502020204030204" pitchFamily="34" charset="0"/>
                        </a:rPr>
                        <a:t>Current Liabilities</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    1,819.96 </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        1,702.66 </a:t>
                      </a:r>
                    </a:p>
                  </a:txBody>
                  <a:tcPr marL="0" marR="0" marT="0" marB="0" anchor="ctr">
                    <a:lnL>
                      <a:noFill/>
                    </a:lnL>
                    <a:lnR>
                      <a:noFill/>
                    </a:lnR>
                    <a:lnT>
                      <a:noFill/>
                    </a:lnT>
                    <a:lnB>
                      <a:noFill/>
                    </a:lnB>
                  </a:tcPr>
                </a:tc>
                <a:extLst>
                  <a:ext uri="{0D108BD9-81ED-4DB2-BD59-A6C34878D82A}">
                    <a16:rowId xmlns:a16="http://schemas.microsoft.com/office/drawing/2014/main" val="3384467121"/>
                  </a:ext>
                </a:extLst>
              </a:tr>
              <a:tr h="202779">
                <a:tc>
                  <a:txBody>
                    <a:bodyPr/>
                    <a:lstStyle/>
                    <a:p>
                      <a:pPr algn="l" fontAlgn="ctr"/>
                      <a:r>
                        <a:rPr lang="en-US" sz="1200" b="0" i="0" u="none" strike="noStrike" dirty="0">
                          <a:solidFill>
                            <a:srgbClr val="000000"/>
                          </a:solidFill>
                          <a:effectLst/>
                          <a:latin typeface="Calibri" panose="020F0502020204030204" pitchFamily="34" charset="0"/>
                        </a:rPr>
                        <a:t>Non Current Liabilities</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    1,431.72 </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         1,495.20 </a:t>
                      </a:r>
                    </a:p>
                  </a:txBody>
                  <a:tcPr marL="0" marR="0" marT="0" marB="0" anchor="ctr">
                    <a:lnL>
                      <a:noFill/>
                    </a:lnL>
                    <a:lnR>
                      <a:noFill/>
                    </a:lnR>
                    <a:lnT>
                      <a:noFill/>
                    </a:lnT>
                    <a:lnB>
                      <a:noFill/>
                    </a:lnB>
                  </a:tcPr>
                </a:tc>
                <a:extLst>
                  <a:ext uri="{0D108BD9-81ED-4DB2-BD59-A6C34878D82A}">
                    <a16:rowId xmlns:a16="http://schemas.microsoft.com/office/drawing/2014/main" val="2261316521"/>
                  </a:ext>
                </a:extLst>
              </a:tr>
              <a:tr h="202779">
                <a:tc>
                  <a:txBody>
                    <a:bodyPr/>
                    <a:lstStyle/>
                    <a:p>
                      <a:pPr algn="l" fontAlgn="ctr"/>
                      <a:r>
                        <a:rPr lang="en-US" sz="1200" b="1" i="0" u="none" strike="noStrike" dirty="0">
                          <a:solidFill>
                            <a:srgbClr val="000000"/>
                          </a:solidFill>
                          <a:effectLst/>
                          <a:latin typeface="Calibri" panose="020F0502020204030204" pitchFamily="34" charset="0"/>
                        </a:rPr>
                        <a:t>Total Equities</a:t>
                      </a:r>
                    </a:p>
                  </a:txBody>
                  <a:tcPr marL="0" marR="0" marT="0" marB="0" anchor="ctr">
                    <a:lnL>
                      <a:noFill/>
                    </a:lnL>
                    <a:lnR>
                      <a:noFill/>
                    </a:lnR>
                    <a:lnT>
                      <a:noFill/>
                    </a:lnT>
                    <a:lnB>
                      <a:noFill/>
                    </a:lnB>
                  </a:tcPr>
                </a:tc>
                <a:tc>
                  <a:txBody>
                    <a:bodyPr/>
                    <a:lstStyle/>
                    <a:p>
                      <a:pPr algn="ctr" fontAlgn="ctr"/>
                      <a:r>
                        <a:rPr lang="en-US" sz="1200" b="1" i="0" u="none" strike="noStrike" dirty="0">
                          <a:solidFill>
                            <a:srgbClr val="000000"/>
                          </a:solidFill>
                          <a:effectLst/>
                          <a:latin typeface="Calibri" panose="020F0502020204030204" pitchFamily="34" charset="0"/>
                        </a:rPr>
                        <a:t>     5,140.05 </a:t>
                      </a:r>
                    </a:p>
                  </a:txBody>
                  <a:tcPr marL="0" marR="0" marT="0" marB="0" anchor="ctr">
                    <a:lnL>
                      <a:noFill/>
                    </a:lnL>
                    <a:lnR>
                      <a:noFill/>
                    </a:lnR>
                    <a:lnT>
                      <a:noFill/>
                    </a:lnT>
                    <a:lnB>
                      <a:noFill/>
                    </a:lnB>
                  </a:tcPr>
                </a:tc>
                <a:tc>
                  <a:txBody>
                    <a:bodyPr/>
                    <a:lstStyle/>
                    <a:p>
                      <a:pPr algn="ctr" fontAlgn="ctr"/>
                      <a:r>
                        <a:rPr lang="en-US" sz="1200" b="1" i="0" u="none" strike="noStrike" dirty="0">
                          <a:solidFill>
                            <a:srgbClr val="000000"/>
                          </a:solidFill>
                          <a:effectLst/>
                          <a:latin typeface="Calibri" panose="020F0502020204030204" pitchFamily="34" charset="0"/>
                        </a:rPr>
                        <a:t>         5,731.25 </a:t>
                      </a:r>
                    </a:p>
                  </a:txBody>
                  <a:tcPr marL="0" marR="0" marT="0" marB="0" anchor="ctr">
                    <a:lnL>
                      <a:noFill/>
                    </a:lnL>
                    <a:lnR>
                      <a:noFill/>
                    </a:lnR>
                    <a:lnT>
                      <a:noFill/>
                    </a:lnT>
                    <a:lnB>
                      <a:noFill/>
                    </a:lnB>
                  </a:tcPr>
                </a:tc>
                <a:extLst>
                  <a:ext uri="{0D108BD9-81ED-4DB2-BD59-A6C34878D82A}">
                    <a16:rowId xmlns:a16="http://schemas.microsoft.com/office/drawing/2014/main" val="1886763639"/>
                  </a:ext>
                </a:extLst>
              </a:tr>
            </a:tbl>
          </a:graphicData>
        </a:graphic>
      </p:graphicFrame>
      <p:graphicFrame>
        <p:nvGraphicFramePr>
          <p:cNvPr id="16" name="Chart 15">
            <a:extLst>
              <a:ext uri="{FF2B5EF4-FFF2-40B4-BE49-F238E27FC236}">
                <a16:creationId xmlns:a16="http://schemas.microsoft.com/office/drawing/2014/main" id="{00000000-0008-0000-0500-000004000000}"/>
              </a:ext>
            </a:extLst>
          </p:cNvPr>
          <p:cNvGraphicFramePr>
            <a:graphicFrameLocks/>
          </p:cNvGraphicFramePr>
          <p:nvPr/>
        </p:nvGraphicFramePr>
        <p:xfrm>
          <a:off x="247539" y="3631387"/>
          <a:ext cx="4343373" cy="2862752"/>
        </p:xfrm>
        <a:graphic>
          <a:graphicData uri="http://schemas.openxmlformats.org/drawingml/2006/chart">
            <c:chart xmlns:c="http://schemas.openxmlformats.org/drawingml/2006/chart" xmlns:r="http://schemas.openxmlformats.org/officeDocument/2006/relationships" r:id="rId4"/>
          </a:graphicData>
        </a:graphic>
      </p:graphicFrame>
      <p:sp>
        <p:nvSpPr>
          <p:cNvPr id="11" name="Rectangle 10">
            <a:extLst>
              <a:ext uri="{FF2B5EF4-FFF2-40B4-BE49-F238E27FC236}">
                <a16:creationId xmlns:a16="http://schemas.microsoft.com/office/drawing/2014/main" id="{875DA4A2-461C-420F-98B5-C83126ECCB67}"/>
              </a:ext>
            </a:extLst>
          </p:cNvPr>
          <p:cNvSpPr/>
          <p:nvPr/>
        </p:nvSpPr>
        <p:spPr>
          <a:xfrm>
            <a:off x="4930219" y="1244901"/>
            <a:ext cx="6793015" cy="3323987"/>
          </a:xfrm>
          <a:prstGeom prst="rect">
            <a:avLst/>
          </a:prstGeom>
          <a:solidFill>
            <a:schemeClr val="bg1"/>
          </a:solidFill>
        </p:spPr>
        <p:txBody>
          <a:bodyPr wrap="square">
            <a:spAutoFit/>
          </a:bodyPr>
          <a:lstStyle/>
          <a:p>
            <a:r>
              <a:rPr lang="en-US" sz="1400" dirty="0"/>
              <a:t>As of 1Q2026, total assets increased to IDR 8.9 trillion, supported by higher equity, which rose to IDR 5.7 trillion. At the same time, total liabilities declined slightly, reflecting the Company’s continued deleveraging strategy.</a:t>
            </a:r>
          </a:p>
          <a:p>
            <a:endParaRPr lang="en-US" sz="1400" dirty="0"/>
          </a:p>
          <a:p>
            <a:r>
              <a:rPr lang="en-US" sz="1400" dirty="0"/>
              <a:t>The Company has also successfully reduced its reliance on short-term debt by shifting toward longer-term maturities. This is evident in the declining debt-to-equity ratio, which has improved significantly over the past several years and remains stable at around 0.56x in 1Q2026.Overall, the balance sheet reflects a prudent financial strategy focused on reducing risk, extending debt maturity, and maintaining strong liquidity.</a:t>
            </a:r>
          </a:p>
          <a:p>
            <a:endParaRPr lang="en-US" sz="1400" dirty="0"/>
          </a:p>
          <a:p>
            <a:r>
              <a:rPr lang="en-US" sz="1400" dirty="0"/>
              <a:t>Due to nature of its business, the company endure cyclicality as 2H is always stronger than 1H so it is not possible to just look on 1Q and forecast for full year proportionally</a:t>
            </a:r>
          </a:p>
          <a:p>
            <a:endParaRPr lang="en-US" sz="1400" dirty="0"/>
          </a:p>
        </p:txBody>
      </p:sp>
    </p:spTree>
    <p:extLst>
      <p:ext uri="{BB962C8B-B14F-4D97-AF65-F5344CB8AC3E}">
        <p14:creationId xmlns:p14="http://schemas.microsoft.com/office/powerpoint/2010/main" val="29196463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D495E168-DA5E-4888-8D8A-92B118324C14}" type="slidenum">
              <a:rPr kumimoji="0" lang="ru-RU" sz="750" b="0" i="0" u="none" strike="noStrike" kern="1200" cap="none" spc="0" normalizeH="0" baseline="0" noProof="0" smtClean="0">
                <a:ln>
                  <a:noFill/>
                </a:ln>
                <a:solidFill>
                  <a:prstClr val="white"/>
                </a:solidFill>
                <a:effectLst/>
                <a:uLnTx/>
                <a:uFillTx/>
                <a:latin typeface="Arial"/>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a:t>
            </a:fld>
            <a:endParaRPr kumimoji="0" lang="ru-RU" sz="750" b="0" i="0" u="none" strike="noStrike" kern="1200" cap="none" spc="0" normalizeH="0" baseline="0" noProof="0" dirty="0">
              <a:ln>
                <a:noFill/>
              </a:ln>
              <a:solidFill>
                <a:prstClr val="white"/>
              </a:solidFill>
              <a:effectLst/>
              <a:uLnTx/>
              <a:uFillTx/>
              <a:latin typeface="Arial"/>
              <a:ea typeface="+mn-ea"/>
              <a:cs typeface="+mn-cs"/>
            </a:endParaRPr>
          </a:p>
        </p:txBody>
      </p:sp>
      <p:sp>
        <p:nvSpPr>
          <p:cNvPr id="4" name="Title 3"/>
          <p:cNvSpPr>
            <a:spLocks noGrp="1"/>
          </p:cNvSpPr>
          <p:nvPr>
            <p:ph type="title"/>
          </p:nvPr>
        </p:nvSpPr>
        <p:spPr/>
        <p:txBody>
          <a:bodyPr/>
          <a:lstStyle/>
          <a:p>
            <a:r>
              <a:rPr lang="en-US"/>
              <a:t>Strong Cashflow</a:t>
            </a:r>
          </a:p>
        </p:txBody>
      </p:sp>
      <p:grpSp>
        <p:nvGrpSpPr>
          <p:cNvPr id="12" name="Group 11">
            <a:extLst>
              <a:ext uri="{FF2B5EF4-FFF2-40B4-BE49-F238E27FC236}">
                <a16:creationId xmlns:a16="http://schemas.microsoft.com/office/drawing/2014/main" id="{D92374AC-0F44-4A58-A982-558D3FA4EF30}"/>
              </a:ext>
            </a:extLst>
          </p:cNvPr>
          <p:cNvGrpSpPr/>
          <p:nvPr/>
        </p:nvGrpSpPr>
        <p:grpSpPr>
          <a:xfrm>
            <a:off x="588344" y="3333135"/>
            <a:ext cx="4435937" cy="3305895"/>
            <a:chOff x="6255966" y="1437390"/>
            <a:chExt cx="3888785" cy="3192263"/>
          </a:xfrm>
        </p:grpSpPr>
        <p:sp>
          <p:nvSpPr>
            <p:cNvPr id="7" name="Content Placeholder 2">
              <a:extLst>
                <a:ext uri="{FF2B5EF4-FFF2-40B4-BE49-F238E27FC236}">
                  <a16:creationId xmlns:a16="http://schemas.microsoft.com/office/drawing/2014/main" id="{7506D364-CC52-4A50-9A05-14DA23AC2A0C}"/>
                </a:ext>
              </a:extLst>
            </p:cNvPr>
            <p:cNvSpPr txBox="1">
              <a:spLocks/>
            </p:cNvSpPr>
            <p:nvPr/>
          </p:nvSpPr>
          <p:spPr>
            <a:xfrm>
              <a:off x="6278831" y="1437390"/>
              <a:ext cx="3865920" cy="2255718"/>
            </a:xfrm>
            <a:prstGeom prst="rect">
              <a:avLst/>
            </a:prstGeom>
          </p:spPr>
          <p:txBody>
            <a:bodyPr vert="horz" wrap="square" lIns="0" tIns="0" rIns="0" bIns="0" rtlCol="0">
              <a:noAutofit/>
            </a:bodyPr>
            <a:lstStyle>
              <a:lvl1pPr marL="171442" indent="-171442" algn="l" defTabSz="685766" rtl="0" eaLnBrk="1" latinLnBrk="0" hangingPunct="1">
                <a:lnSpc>
                  <a:spcPct val="90000"/>
                </a:lnSpc>
                <a:spcBef>
                  <a:spcPts val="750"/>
                </a:spcBef>
                <a:buFont typeface="Arial" panose="020B0604020202020204" pitchFamily="34" charset="0"/>
                <a:buChar char="•"/>
                <a:defRPr sz="12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05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9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825"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825"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85725" marR="0" lvl="1" indent="0" algn="l" defTabSz="685766" rtl="0" eaLnBrk="1" fontAlgn="auto" latinLnBrk="0" hangingPunct="1">
                <a:lnSpc>
                  <a:spcPct val="90000"/>
                </a:lnSpc>
                <a:spcBef>
                  <a:spcPts val="0"/>
                </a:spcBef>
                <a:spcAft>
                  <a:spcPts val="600"/>
                </a:spcAft>
                <a:buClr>
                  <a:srgbClr val="31859C"/>
                </a:buClr>
                <a:buSzPct val="150000"/>
                <a:buFont typeface="Arial" panose="020B0604020202020204" pitchFamily="34" charset="0"/>
                <a:buNone/>
                <a:tabLst>
                  <a:tab pos="361950" algn="l"/>
                </a:tabLst>
                <a:defRPr/>
              </a:pPr>
              <a:r>
                <a:rPr kumimoji="0" lang="en-GB" sz="1200" b="0" i="0" u="none" strike="noStrike" kern="1200" cap="none" spc="0" normalizeH="0" baseline="0" noProof="0">
                  <a:ln>
                    <a:noFill/>
                  </a:ln>
                  <a:solidFill>
                    <a:prstClr val="black"/>
                  </a:solidFill>
                  <a:effectLst/>
                  <a:uLnTx/>
                  <a:uFillTx/>
                  <a:latin typeface="Arial"/>
                  <a:ea typeface="+mn-ea"/>
                  <a:cs typeface="+mn-cs"/>
                </a:rPr>
                <a:t>.</a:t>
              </a:r>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pic>
          <p:nvPicPr>
            <p:cNvPr id="9" name="Picture 8">
              <a:extLst>
                <a:ext uri="{FF2B5EF4-FFF2-40B4-BE49-F238E27FC236}">
                  <a16:creationId xmlns:a16="http://schemas.microsoft.com/office/drawing/2014/main" id="{0F9F0351-5EC2-45F3-8136-F1AB9A35B829}"/>
                </a:ext>
              </a:extLst>
            </p:cNvPr>
            <p:cNvPicPr>
              <a:picLocks noChangeAspect="1"/>
            </p:cNvPicPr>
            <p:nvPr/>
          </p:nvPicPr>
          <p:blipFill rotWithShape="1">
            <a:blip r:embed="rId2"/>
            <a:srcRect t="45384"/>
            <a:stretch/>
          </p:blipFill>
          <p:spPr>
            <a:xfrm>
              <a:off x="6255966" y="1667162"/>
              <a:ext cx="3076498" cy="2952100"/>
            </a:xfrm>
            <a:prstGeom prst="rect">
              <a:avLst/>
            </a:prstGeom>
          </p:spPr>
        </p:pic>
        <p:pic>
          <p:nvPicPr>
            <p:cNvPr id="6" name="Picture 5">
              <a:extLst>
                <a:ext uri="{FF2B5EF4-FFF2-40B4-BE49-F238E27FC236}">
                  <a16:creationId xmlns:a16="http://schemas.microsoft.com/office/drawing/2014/main" id="{72DD5F10-42C8-472D-8B40-A93487824D63}"/>
                </a:ext>
              </a:extLst>
            </p:cNvPr>
            <p:cNvPicPr>
              <a:picLocks noChangeAspect="1"/>
            </p:cNvPicPr>
            <p:nvPr/>
          </p:nvPicPr>
          <p:blipFill rotWithShape="1">
            <a:blip r:embed="rId3"/>
            <a:srcRect t="46261"/>
            <a:stretch/>
          </p:blipFill>
          <p:spPr>
            <a:xfrm>
              <a:off x="9332464" y="1677553"/>
              <a:ext cx="807142" cy="2952100"/>
            </a:xfrm>
            <a:prstGeom prst="rect">
              <a:avLst/>
            </a:prstGeom>
          </p:spPr>
        </p:pic>
      </p:grpSp>
      <p:grpSp>
        <p:nvGrpSpPr>
          <p:cNvPr id="8" name="Group 7">
            <a:extLst>
              <a:ext uri="{FF2B5EF4-FFF2-40B4-BE49-F238E27FC236}">
                <a16:creationId xmlns:a16="http://schemas.microsoft.com/office/drawing/2014/main" id="{3B7D1B81-FC40-4775-AB3D-20B03AC58972}"/>
              </a:ext>
            </a:extLst>
          </p:cNvPr>
          <p:cNvGrpSpPr/>
          <p:nvPr/>
        </p:nvGrpSpPr>
        <p:grpSpPr>
          <a:xfrm>
            <a:off x="407509" y="1079498"/>
            <a:ext cx="4616773" cy="2578011"/>
            <a:chOff x="553583" y="980282"/>
            <a:chExt cx="4041961" cy="2632612"/>
          </a:xfrm>
        </p:grpSpPr>
        <p:sp>
          <p:nvSpPr>
            <p:cNvPr id="2" name="TextBox 1">
              <a:extLst>
                <a:ext uri="{FF2B5EF4-FFF2-40B4-BE49-F238E27FC236}">
                  <a16:creationId xmlns:a16="http://schemas.microsoft.com/office/drawing/2014/main" id="{ACAEE12F-689F-4168-8731-F11B399E856C}"/>
                </a:ext>
              </a:extLst>
            </p:cNvPr>
            <p:cNvSpPr txBox="1"/>
            <p:nvPr/>
          </p:nvSpPr>
          <p:spPr>
            <a:xfrm>
              <a:off x="553583" y="980282"/>
              <a:ext cx="2184813"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a:ea typeface="+mn-ea"/>
                  <a:cs typeface="+mn-cs"/>
                </a:rPr>
                <a:t>* In Billion Rupiah</a:t>
              </a:r>
            </a:p>
          </p:txBody>
        </p:sp>
        <p:pic>
          <p:nvPicPr>
            <p:cNvPr id="10" name="Picture 9">
              <a:extLst>
                <a:ext uri="{FF2B5EF4-FFF2-40B4-BE49-F238E27FC236}">
                  <a16:creationId xmlns:a16="http://schemas.microsoft.com/office/drawing/2014/main" id="{7E693B68-7975-465E-885F-C7F308156996}"/>
                </a:ext>
              </a:extLst>
            </p:cNvPr>
            <p:cNvPicPr>
              <a:picLocks noChangeAspect="1"/>
            </p:cNvPicPr>
            <p:nvPr/>
          </p:nvPicPr>
          <p:blipFill rotWithShape="1">
            <a:blip r:embed="rId2"/>
            <a:srcRect b="53649"/>
            <a:stretch/>
          </p:blipFill>
          <p:spPr>
            <a:xfrm>
              <a:off x="711904" y="1079498"/>
              <a:ext cx="3076498" cy="2505366"/>
            </a:xfrm>
            <a:prstGeom prst="rect">
              <a:avLst/>
            </a:prstGeom>
          </p:spPr>
        </p:pic>
        <p:pic>
          <p:nvPicPr>
            <p:cNvPr id="11" name="Picture 10">
              <a:extLst>
                <a:ext uri="{FF2B5EF4-FFF2-40B4-BE49-F238E27FC236}">
                  <a16:creationId xmlns:a16="http://schemas.microsoft.com/office/drawing/2014/main" id="{561E7921-9155-4952-8966-8F30C4F7D213}"/>
                </a:ext>
              </a:extLst>
            </p:cNvPr>
            <p:cNvPicPr>
              <a:picLocks noChangeAspect="1"/>
            </p:cNvPicPr>
            <p:nvPr/>
          </p:nvPicPr>
          <p:blipFill rotWithShape="1">
            <a:blip r:embed="rId3"/>
            <a:srcRect b="53530"/>
            <a:stretch/>
          </p:blipFill>
          <p:spPr>
            <a:xfrm>
              <a:off x="3788402" y="1060140"/>
              <a:ext cx="807142" cy="2552754"/>
            </a:xfrm>
            <a:prstGeom prst="rect">
              <a:avLst/>
            </a:prstGeom>
          </p:spPr>
        </p:pic>
      </p:grpSp>
      <p:sp>
        <p:nvSpPr>
          <p:cNvPr id="14" name="TextBox 13">
            <a:extLst>
              <a:ext uri="{FF2B5EF4-FFF2-40B4-BE49-F238E27FC236}">
                <a16:creationId xmlns:a16="http://schemas.microsoft.com/office/drawing/2014/main" id="{E9C53F41-94E6-4ADD-B117-6D31AF9A5B4C}"/>
              </a:ext>
            </a:extLst>
          </p:cNvPr>
          <p:cNvSpPr txBox="1"/>
          <p:nvPr/>
        </p:nvSpPr>
        <p:spPr>
          <a:xfrm>
            <a:off x="5257800" y="1220016"/>
            <a:ext cx="6420678" cy="3539430"/>
          </a:xfrm>
          <a:prstGeom prst="rect">
            <a:avLst/>
          </a:prstGeom>
          <a:noFill/>
        </p:spPr>
        <p:txBody>
          <a:bodyPr wrap="square" rtlCol="0">
            <a:spAutoFit/>
          </a:bodyPr>
          <a:lstStyle/>
          <a:p>
            <a:r>
              <a:rPr lang="en-US" sz="1600" dirty="0"/>
              <a:t>Investment cash outflows were primarily allocated to the phased execution of Unit 7 expansion and capacity enhancement initiatives. Capital expenditure remains aligned with long-term strategic priorities and structured to match internal cash generation, limiting incremental leverage pressure.</a:t>
            </a:r>
          </a:p>
          <a:p>
            <a:endParaRPr lang="en-US" sz="1600" dirty="0"/>
          </a:p>
          <a:p>
            <a:r>
              <a:rPr lang="en-US" sz="1600" dirty="0"/>
              <a:t>Financing activities demonstrate continued capital structure optimization, including maturity extension and funding diversification. The Company maintains sufficient liquidity buffers and financial flexibility to support expansion while preserving balance sheet discipline.</a:t>
            </a:r>
          </a:p>
          <a:p>
            <a:endParaRPr lang="en-US" sz="1600" dirty="0"/>
          </a:p>
          <a:p>
            <a:r>
              <a:rPr lang="en-US" sz="1600" dirty="0"/>
              <a:t>Cash balance of 806 Billion provide ample liquidity for bond payment due in April 2026</a:t>
            </a:r>
          </a:p>
        </p:txBody>
      </p:sp>
    </p:spTree>
    <p:extLst>
      <p:ext uri="{BB962C8B-B14F-4D97-AF65-F5344CB8AC3E}">
        <p14:creationId xmlns:p14="http://schemas.microsoft.com/office/powerpoint/2010/main" val="28050521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hart 20">
            <a:extLst>
              <a:ext uri="{FF2B5EF4-FFF2-40B4-BE49-F238E27FC236}">
                <a16:creationId xmlns:a16="http://schemas.microsoft.com/office/drawing/2014/main" id="{00000000-0008-0000-0700-000005000000}"/>
              </a:ext>
            </a:extLst>
          </p:cNvPr>
          <p:cNvGraphicFramePr>
            <a:graphicFrameLocks/>
          </p:cNvGraphicFramePr>
          <p:nvPr/>
        </p:nvGraphicFramePr>
        <p:xfrm>
          <a:off x="527722" y="4291893"/>
          <a:ext cx="4456449" cy="2196576"/>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a:xfrm>
            <a:off x="9720935" y="3627812"/>
            <a:ext cx="446422"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3D20B972-658E-417C-9AA9-B62D42E5AAB7}" type="slidenum">
              <a:rPr kumimoji="0" lang="en-US" sz="75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a:t>
            </a:fld>
            <a:endParaRPr kumimoji="0" lang="en-US" sz="75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2" name="Title 1"/>
          <p:cNvSpPr>
            <a:spLocks noGrp="1"/>
          </p:cNvSpPr>
          <p:nvPr>
            <p:ph type="title"/>
          </p:nvPr>
        </p:nvSpPr>
        <p:spPr>
          <a:xfrm>
            <a:off x="2371492" y="369531"/>
            <a:ext cx="7047807" cy="709124"/>
          </a:xfrm>
        </p:spPr>
        <p:txBody>
          <a:bodyPr>
            <a:noAutofit/>
          </a:bodyPr>
          <a:lstStyle/>
          <a:p>
            <a:r>
              <a:rPr lang="en-US" dirty="0"/>
              <a:t>Improving Shareholder Returns</a:t>
            </a:r>
            <a:endParaRPr lang="en-US" dirty="0">
              <a:highlight>
                <a:srgbClr val="FFFF00"/>
              </a:highlight>
            </a:endParaRPr>
          </a:p>
        </p:txBody>
      </p:sp>
      <p:sp>
        <p:nvSpPr>
          <p:cNvPr id="9" name="Slide Number Placeholder 3">
            <a:extLst>
              <a:ext uri="{FF2B5EF4-FFF2-40B4-BE49-F238E27FC236}">
                <a16:creationId xmlns:a16="http://schemas.microsoft.com/office/drawing/2014/main" id="{B0F3EF18-8427-480E-9213-5F2EDF1031DF}"/>
              </a:ext>
            </a:extLst>
          </p:cNvPr>
          <p:cNvSpPr txBox="1">
            <a:spLocks/>
          </p:cNvSpPr>
          <p:nvPr/>
        </p:nvSpPr>
        <p:spPr>
          <a:xfrm>
            <a:off x="9720935" y="3627812"/>
            <a:ext cx="446422" cy="365125"/>
          </a:xfrm>
          <a:prstGeom prst="rect">
            <a:avLst/>
          </a:prstGeom>
        </p:spPr>
        <p:txBody>
          <a:bodyPr vert="horz" lIns="91440" tIns="45720" rIns="91440" bIns="45720" rtlCol="0" anchor="ctr"/>
          <a:lstStyle>
            <a:defPPr>
              <a:defRPr lang="ru-RU"/>
            </a:defPPr>
            <a:lvl1pPr marL="0" algn="ctr" defTabSz="914400" rtl="0" eaLnBrk="1" latinLnBrk="0" hangingPunct="1">
              <a:defRPr sz="75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3D20B972-658E-417C-9AA9-B62D42E5AAB7}" type="slidenum">
              <a:rPr kumimoji="0" lang="en-US" sz="1400" b="1"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a:t>
            </a:fld>
            <a:endParaRPr kumimoji="0" lang="en-US" sz="1400" b="1" i="0" u="none" strike="noStrike" kern="1200" cap="none" spc="0" normalizeH="0" baseline="0" noProof="0" dirty="0">
              <a:ln>
                <a:noFill/>
              </a:ln>
              <a:solidFill>
                <a:prstClr val="white"/>
              </a:solidFill>
              <a:effectLst/>
              <a:uLnTx/>
              <a:uFillTx/>
              <a:latin typeface="Calibri"/>
              <a:ea typeface="+mn-ea"/>
              <a:cs typeface="+mn-cs"/>
            </a:endParaRPr>
          </a:p>
        </p:txBody>
      </p:sp>
      <p:sp>
        <p:nvSpPr>
          <p:cNvPr id="11" name="Content Placeholder 2">
            <a:extLst>
              <a:ext uri="{FF2B5EF4-FFF2-40B4-BE49-F238E27FC236}">
                <a16:creationId xmlns:a16="http://schemas.microsoft.com/office/drawing/2014/main" id="{015E012B-1E02-1A06-5A48-46B5800E57FE}"/>
              </a:ext>
            </a:extLst>
          </p:cNvPr>
          <p:cNvSpPr txBox="1">
            <a:spLocks/>
          </p:cNvSpPr>
          <p:nvPr/>
        </p:nvSpPr>
        <p:spPr>
          <a:xfrm>
            <a:off x="6048732" y="1255294"/>
            <a:ext cx="3833853" cy="2231067"/>
          </a:xfrm>
          <a:prstGeom prst="rect">
            <a:avLst/>
          </a:prstGeom>
        </p:spPr>
        <p:txBody>
          <a:bodyPr vert="horz" wrap="square" lIns="0" tIns="0" rIns="0" bIns="0" rtlCol="0">
            <a:noAutofit/>
          </a:bodyPr>
          <a:lstStyle>
            <a:lvl1pPr marL="171442" indent="-171442" algn="l" defTabSz="685766" rtl="0" eaLnBrk="1" latinLnBrk="0" hangingPunct="1">
              <a:lnSpc>
                <a:spcPct val="90000"/>
              </a:lnSpc>
              <a:spcBef>
                <a:spcPts val="750"/>
              </a:spcBef>
              <a:buFont typeface="Arial" panose="020B0604020202020204" pitchFamily="34" charset="0"/>
              <a:buChar char="•"/>
              <a:defRPr sz="12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05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9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825"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825"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1" indent="0" algn="just" defTabSz="685766" rtl="0" eaLnBrk="1" fontAlgn="auto" latinLnBrk="0" hangingPunct="1">
              <a:lnSpc>
                <a:spcPct val="100000"/>
              </a:lnSpc>
              <a:spcBef>
                <a:spcPts val="0"/>
              </a:spcBef>
              <a:spcAft>
                <a:spcPts val="600"/>
              </a:spcAft>
              <a:buClr>
                <a:srgbClr val="31859C"/>
              </a:buClr>
              <a:buSzTx/>
              <a:buFont typeface="Arial" panose="020B0604020202020204" pitchFamily="34" charset="0"/>
              <a:buNone/>
              <a:tabLst/>
              <a:defRPr/>
            </a:pPr>
            <a:endParaRPr kumimoji="0" lang="en-US" sz="1400" b="1" i="0" u="none" strike="noStrike" kern="1200" cap="none" spc="0" normalizeH="0" baseline="0" noProof="0" dirty="0">
              <a:ln>
                <a:noFill/>
              </a:ln>
              <a:solidFill>
                <a:srgbClr val="0048B3"/>
              </a:solidFill>
              <a:effectLst/>
              <a:uLnTx/>
              <a:uFillTx/>
              <a:latin typeface="Arial"/>
              <a:ea typeface="+mn-ea"/>
              <a:cs typeface="+mn-cs"/>
            </a:endParaRPr>
          </a:p>
        </p:txBody>
      </p:sp>
      <p:sp>
        <p:nvSpPr>
          <p:cNvPr id="15" name="Content Placeholder 2">
            <a:extLst>
              <a:ext uri="{FF2B5EF4-FFF2-40B4-BE49-F238E27FC236}">
                <a16:creationId xmlns:a16="http://schemas.microsoft.com/office/drawing/2014/main" id="{206C019E-3337-7CFE-50E0-5FC8EF78E4EE}"/>
              </a:ext>
            </a:extLst>
          </p:cNvPr>
          <p:cNvSpPr txBox="1">
            <a:spLocks/>
          </p:cNvSpPr>
          <p:nvPr/>
        </p:nvSpPr>
        <p:spPr>
          <a:xfrm>
            <a:off x="5848127" y="1686304"/>
            <a:ext cx="3833853" cy="2231067"/>
          </a:xfrm>
          <a:prstGeom prst="rect">
            <a:avLst/>
          </a:prstGeom>
        </p:spPr>
        <p:txBody>
          <a:bodyPr vert="horz" wrap="square" lIns="0" tIns="0" rIns="0" bIns="0" rtlCol="0">
            <a:noAutofit/>
          </a:bodyPr>
          <a:lstStyle>
            <a:lvl1pPr marL="171442" indent="-171442" algn="l" defTabSz="685766" rtl="0" eaLnBrk="1" latinLnBrk="0" hangingPunct="1">
              <a:lnSpc>
                <a:spcPct val="90000"/>
              </a:lnSpc>
              <a:spcBef>
                <a:spcPts val="750"/>
              </a:spcBef>
              <a:buFont typeface="Arial" panose="020B0604020202020204" pitchFamily="34" charset="0"/>
              <a:buChar char="•"/>
              <a:defRPr sz="12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05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9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825"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825"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1" indent="0" algn="just" defTabSz="685766" rtl="0" eaLnBrk="1" fontAlgn="auto" latinLnBrk="0" hangingPunct="1">
              <a:lnSpc>
                <a:spcPct val="100000"/>
              </a:lnSpc>
              <a:spcBef>
                <a:spcPts val="0"/>
              </a:spcBef>
              <a:spcAft>
                <a:spcPts val="400"/>
              </a:spcAft>
              <a:buClr>
                <a:srgbClr val="31859C"/>
              </a:buClr>
              <a:buSzTx/>
              <a:buFont typeface="Arial" panose="020B0604020202020204" pitchFamily="34" charset="0"/>
              <a:buNone/>
              <a:tabLst/>
              <a:defRPr/>
            </a:pPr>
            <a:endParaRPr kumimoji="0" lang="en-US" sz="1400" b="1" i="0" u="none" strike="noStrike" kern="1200" cap="none" spc="0" normalizeH="0" baseline="0" noProof="0" dirty="0">
              <a:ln>
                <a:noFill/>
              </a:ln>
              <a:solidFill>
                <a:srgbClr val="0048B3"/>
              </a:solidFill>
              <a:effectLst/>
              <a:uLnTx/>
              <a:uFillTx/>
              <a:latin typeface="Arial"/>
              <a:ea typeface="+mn-ea"/>
              <a:cs typeface="+mn-cs"/>
            </a:endParaRPr>
          </a:p>
        </p:txBody>
      </p:sp>
      <p:sp>
        <p:nvSpPr>
          <p:cNvPr id="16" name="Slide Number Placeholder 3">
            <a:extLst>
              <a:ext uri="{FF2B5EF4-FFF2-40B4-BE49-F238E27FC236}">
                <a16:creationId xmlns:a16="http://schemas.microsoft.com/office/drawing/2014/main" id="{FFEBCD60-F805-46AE-84AE-5B9EAC8D85AE}"/>
              </a:ext>
            </a:extLst>
          </p:cNvPr>
          <p:cNvSpPr txBox="1">
            <a:spLocks/>
          </p:cNvSpPr>
          <p:nvPr/>
        </p:nvSpPr>
        <p:spPr>
          <a:xfrm>
            <a:off x="9720935" y="4008812"/>
            <a:ext cx="446422" cy="365125"/>
          </a:xfrm>
          <a:prstGeom prst="rect">
            <a:avLst/>
          </a:prstGeom>
        </p:spPr>
        <p:txBody>
          <a:bodyPr vert="horz" lIns="91440" tIns="45720" rIns="91440" bIns="45720" rtlCol="0" anchor="ctr"/>
          <a:lstStyle>
            <a:defPPr>
              <a:defRPr lang="ru-RU"/>
            </a:defPPr>
            <a:lvl1pPr marL="0" algn="ctr" defTabSz="914400" rtl="0" eaLnBrk="1" latinLnBrk="0" hangingPunct="1">
              <a:defRPr sz="75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3D20B972-658E-417C-9AA9-B62D42E5AAB7}" type="slidenum">
              <a:rPr kumimoji="0" lang="en-US" sz="75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a:t>
            </a:fld>
            <a:endParaRPr kumimoji="0" lang="en-US" sz="75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17" name="Slide Number Placeholder 3">
            <a:extLst>
              <a:ext uri="{FF2B5EF4-FFF2-40B4-BE49-F238E27FC236}">
                <a16:creationId xmlns:a16="http://schemas.microsoft.com/office/drawing/2014/main" id="{543B2163-BDB7-B9ED-85EF-A23A9D36F01C}"/>
              </a:ext>
            </a:extLst>
          </p:cNvPr>
          <p:cNvSpPr txBox="1">
            <a:spLocks/>
          </p:cNvSpPr>
          <p:nvPr/>
        </p:nvSpPr>
        <p:spPr>
          <a:xfrm>
            <a:off x="9721214" y="3991354"/>
            <a:ext cx="446422" cy="365125"/>
          </a:xfrm>
          <a:prstGeom prst="rect">
            <a:avLst/>
          </a:prstGeom>
        </p:spPr>
        <p:txBody>
          <a:bodyPr vert="horz" lIns="91440" tIns="45720" rIns="91440" bIns="45720" rtlCol="0" anchor="ctr"/>
          <a:lstStyle>
            <a:defPPr>
              <a:defRPr lang="ru-RU"/>
            </a:defPPr>
            <a:lvl1pPr marL="0" algn="ctr" defTabSz="914400" rtl="0" eaLnBrk="1" latinLnBrk="0" hangingPunct="1">
              <a:defRPr sz="75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3D20B972-658E-417C-9AA9-B62D42E5AAB7}" type="slidenum">
              <a:rPr kumimoji="0" lang="en-US" sz="1400" b="1"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a:t>
            </a:fld>
            <a:endParaRPr kumimoji="0" lang="en-US" sz="1400" b="1"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FF4CE924-C4D9-96AA-4945-1C44074A8399}"/>
              </a:ext>
            </a:extLst>
          </p:cNvPr>
          <p:cNvSpPr txBox="1"/>
          <p:nvPr/>
        </p:nvSpPr>
        <p:spPr>
          <a:xfrm>
            <a:off x="6422199" y="3594930"/>
            <a:ext cx="3976913" cy="215444"/>
          </a:xfrm>
          <a:prstGeom prst="rect">
            <a:avLst/>
          </a:prstGeom>
          <a:noFill/>
        </p:spPr>
        <p:txBody>
          <a:bodyPr wrap="square" lIns="0" tIns="0" rIns="0" bIns="0">
            <a:spAutoFit/>
          </a:bodyPr>
          <a:lstStyle/>
          <a:p>
            <a:pPr marL="0" marR="0" lvl="1" indent="0" algn="ctr" defTabSz="685766" rtl="0" eaLnBrk="1" fontAlgn="auto" latinLnBrk="0" hangingPunct="1">
              <a:lnSpc>
                <a:spcPct val="100000"/>
              </a:lnSpc>
              <a:spcBef>
                <a:spcPts val="0"/>
              </a:spcBef>
              <a:spcAft>
                <a:spcPts val="400"/>
              </a:spcAft>
              <a:buClr>
                <a:srgbClr val="31859C"/>
              </a:buClr>
              <a:buSzTx/>
              <a:buFontTx/>
              <a:buNone/>
              <a:tabLst/>
              <a:defRPr lang="en-US" sz="1200" b="1" i="0" u="none" strike="noStrike" kern="1200" spc="0" baseline="0">
                <a:solidFill>
                  <a:srgbClr val="068EDC"/>
                </a:solidFill>
                <a:latin typeface="+mn-lt"/>
                <a:ea typeface="+mn-ea"/>
                <a:cs typeface="+mn-cs"/>
              </a:defRPr>
            </a:pPr>
            <a:r>
              <a:rPr kumimoji="0" lang="en-US" sz="1400" b="1" i="0" u="none" strike="noStrike" kern="1200" cap="none" spc="0" normalizeH="0" baseline="0" noProof="0" dirty="0">
                <a:ln>
                  <a:noFill/>
                </a:ln>
                <a:solidFill>
                  <a:srgbClr val="068EDC"/>
                </a:solidFill>
                <a:effectLst/>
                <a:uLnTx/>
                <a:uFillTx/>
                <a:latin typeface="Arial"/>
                <a:ea typeface="+mn-ea"/>
                <a:cs typeface="+mn-cs"/>
              </a:rPr>
              <a:t>ROE &amp; ROA</a:t>
            </a:r>
            <a:endParaRPr kumimoji="0" lang="en-GB" sz="1400" b="1" i="0" u="none" strike="noStrike" kern="1200" cap="none" spc="0" normalizeH="0" baseline="0" noProof="0" dirty="0">
              <a:ln>
                <a:noFill/>
              </a:ln>
              <a:solidFill>
                <a:srgbClr val="068EDC"/>
              </a:solidFill>
              <a:effectLst/>
              <a:uLnTx/>
              <a:uFillTx/>
              <a:latin typeface="Arial"/>
              <a:ea typeface="+mn-ea"/>
              <a:cs typeface="+mn-cs"/>
            </a:endParaRPr>
          </a:p>
        </p:txBody>
      </p:sp>
      <p:sp>
        <p:nvSpPr>
          <p:cNvPr id="19" name="TextBox 18">
            <a:extLst>
              <a:ext uri="{FF2B5EF4-FFF2-40B4-BE49-F238E27FC236}">
                <a16:creationId xmlns:a16="http://schemas.microsoft.com/office/drawing/2014/main" id="{DC8B946A-7024-A575-3CCB-680858C55A19}"/>
              </a:ext>
            </a:extLst>
          </p:cNvPr>
          <p:cNvSpPr txBox="1"/>
          <p:nvPr/>
        </p:nvSpPr>
        <p:spPr>
          <a:xfrm>
            <a:off x="527443" y="4166359"/>
            <a:ext cx="4285009" cy="215444"/>
          </a:xfrm>
          <a:prstGeom prst="rect">
            <a:avLst/>
          </a:prstGeom>
          <a:noFill/>
        </p:spPr>
        <p:txBody>
          <a:bodyPr wrap="square" lIns="0" tIns="0" rIns="0" bIns="0">
            <a:spAutoFit/>
          </a:bodyPr>
          <a:lstStyle/>
          <a:p>
            <a:pPr marL="0" marR="0" lvl="1" indent="0" algn="ctr" defTabSz="685766" rtl="0" eaLnBrk="1" fontAlgn="auto" latinLnBrk="0" hangingPunct="1">
              <a:lnSpc>
                <a:spcPct val="100000"/>
              </a:lnSpc>
              <a:spcBef>
                <a:spcPts val="0"/>
              </a:spcBef>
              <a:spcAft>
                <a:spcPts val="400"/>
              </a:spcAft>
              <a:buClr>
                <a:srgbClr val="31859C"/>
              </a:buClr>
              <a:buSzTx/>
              <a:buFontTx/>
              <a:buNone/>
              <a:tabLst/>
              <a:defRPr lang="en-US" sz="1200" b="1" i="0" u="none" strike="noStrike" kern="1200" spc="0" baseline="0">
                <a:solidFill>
                  <a:srgbClr val="068EDC"/>
                </a:solidFill>
                <a:latin typeface="+mn-lt"/>
                <a:ea typeface="+mn-ea"/>
                <a:cs typeface="+mn-cs"/>
              </a:defRPr>
            </a:pPr>
            <a:r>
              <a:rPr kumimoji="0" lang="en-US" sz="1400" b="1" i="0" u="none" strike="noStrike" kern="1200" cap="none" spc="0" normalizeH="0" baseline="0" noProof="0" dirty="0">
                <a:ln>
                  <a:noFill/>
                </a:ln>
                <a:solidFill>
                  <a:srgbClr val="068EDC"/>
                </a:solidFill>
                <a:effectLst/>
                <a:uLnTx/>
                <a:uFillTx/>
                <a:latin typeface="Arial"/>
                <a:ea typeface="+mn-ea"/>
                <a:cs typeface="+mn-cs"/>
              </a:rPr>
              <a:t>Dividend Yield</a:t>
            </a:r>
            <a:endParaRPr kumimoji="0" lang="en-GB" sz="1400" b="1" i="0" u="none" strike="noStrike" kern="1200" cap="none" spc="0" normalizeH="0" baseline="0" noProof="0" dirty="0">
              <a:ln>
                <a:noFill/>
              </a:ln>
              <a:solidFill>
                <a:srgbClr val="068EDC"/>
              </a:solidFill>
              <a:effectLst/>
              <a:uLnTx/>
              <a:uFillTx/>
              <a:latin typeface="Arial"/>
              <a:ea typeface="+mn-ea"/>
              <a:cs typeface="+mn-cs"/>
            </a:endParaRPr>
          </a:p>
        </p:txBody>
      </p:sp>
      <p:sp>
        <p:nvSpPr>
          <p:cNvPr id="3" name="Right Arrow 2"/>
          <p:cNvSpPr/>
          <p:nvPr/>
        </p:nvSpPr>
        <p:spPr>
          <a:xfrm rot="20466090">
            <a:off x="1407038" y="4655706"/>
            <a:ext cx="2556634" cy="541673"/>
          </a:xfrm>
          <a:prstGeom prst="rightArrow">
            <a:avLst/>
          </a:pr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68" name="Table 167">
            <a:extLst>
              <a:ext uri="{FF2B5EF4-FFF2-40B4-BE49-F238E27FC236}">
                <a16:creationId xmlns:a16="http://schemas.microsoft.com/office/drawing/2014/main" id="{A64C19FF-3644-4BEF-A695-4C8B39A5086E}"/>
              </a:ext>
            </a:extLst>
          </p:cNvPr>
          <p:cNvGraphicFramePr>
            <a:graphicFrameLocks noGrp="1"/>
          </p:cNvGraphicFramePr>
          <p:nvPr/>
        </p:nvGraphicFramePr>
        <p:xfrm>
          <a:off x="4984171" y="5798808"/>
          <a:ext cx="5919979" cy="586103"/>
        </p:xfrm>
        <a:graphic>
          <a:graphicData uri="http://schemas.openxmlformats.org/drawingml/2006/table">
            <a:tbl>
              <a:tblPr/>
              <a:tblGrid>
                <a:gridCol w="675339">
                  <a:extLst>
                    <a:ext uri="{9D8B030D-6E8A-4147-A177-3AD203B41FA5}">
                      <a16:colId xmlns:a16="http://schemas.microsoft.com/office/drawing/2014/main" val="1269085441"/>
                    </a:ext>
                  </a:extLst>
                </a:gridCol>
                <a:gridCol w="524464">
                  <a:extLst>
                    <a:ext uri="{9D8B030D-6E8A-4147-A177-3AD203B41FA5}">
                      <a16:colId xmlns:a16="http://schemas.microsoft.com/office/drawing/2014/main" val="2962489558"/>
                    </a:ext>
                  </a:extLst>
                </a:gridCol>
                <a:gridCol w="524464">
                  <a:extLst>
                    <a:ext uri="{9D8B030D-6E8A-4147-A177-3AD203B41FA5}">
                      <a16:colId xmlns:a16="http://schemas.microsoft.com/office/drawing/2014/main" val="2019511258"/>
                    </a:ext>
                  </a:extLst>
                </a:gridCol>
                <a:gridCol w="524464">
                  <a:extLst>
                    <a:ext uri="{9D8B030D-6E8A-4147-A177-3AD203B41FA5}">
                      <a16:colId xmlns:a16="http://schemas.microsoft.com/office/drawing/2014/main" val="1884344735"/>
                    </a:ext>
                  </a:extLst>
                </a:gridCol>
                <a:gridCol w="524464">
                  <a:extLst>
                    <a:ext uri="{9D8B030D-6E8A-4147-A177-3AD203B41FA5}">
                      <a16:colId xmlns:a16="http://schemas.microsoft.com/office/drawing/2014/main" val="208651053"/>
                    </a:ext>
                  </a:extLst>
                </a:gridCol>
                <a:gridCol w="524464">
                  <a:extLst>
                    <a:ext uri="{9D8B030D-6E8A-4147-A177-3AD203B41FA5}">
                      <a16:colId xmlns:a16="http://schemas.microsoft.com/office/drawing/2014/main" val="2543689483"/>
                    </a:ext>
                  </a:extLst>
                </a:gridCol>
                <a:gridCol w="524464">
                  <a:extLst>
                    <a:ext uri="{9D8B030D-6E8A-4147-A177-3AD203B41FA5}">
                      <a16:colId xmlns:a16="http://schemas.microsoft.com/office/drawing/2014/main" val="2209085444"/>
                    </a:ext>
                  </a:extLst>
                </a:gridCol>
                <a:gridCol w="524464">
                  <a:extLst>
                    <a:ext uri="{9D8B030D-6E8A-4147-A177-3AD203B41FA5}">
                      <a16:colId xmlns:a16="http://schemas.microsoft.com/office/drawing/2014/main" val="3083542383"/>
                    </a:ext>
                  </a:extLst>
                </a:gridCol>
                <a:gridCol w="524464">
                  <a:extLst>
                    <a:ext uri="{9D8B030D-6E8A-4147-A177-3AD203B41FA5}">
                      <a16:colId xmlns:a16="http://schemas.microsoft.com/office/drawing/2014/main" val="3838900099"/>
                    </a:ext>
                  </a:extLst>
                </a:gridCol>
                <a:gridCol w="524464">
                  <a:extLst>
                    <a:ext uri="{9D8B030D-6E8A-4147-A177-3AD203B41FA5}">
                      <a16:colId xmlns:a16="http://schemas.microsoft.com/office/drawing/2014/main" val="2915291388"/>
                    </a:ext>
                  </a:extLst>
                </a:gridCol>
                <a:gridCol w="524464">
                  <a:extLst>
                    <a:ext uri="{9D8B030D-6E8A-4147-A177-3AD203B41FA5}">
                      <a16:colId xmlns:a16="http://schemas.microsoft.com/office/drawing/2014/main" val="3490630859"/>
                    </a:ext>
                  </a:extLst>
                </a:gridCol>
              </a:tblGrid>
              <a:tr h="220343">
                <a:tc>
                  <a:txBody>
                    <a:bodyPr/>
                    <a:lstStyle/>
                    <a:p>
                      <a:pPr algn="ctr" fontAlgn="b"/>
                      <a:endParaRPr lang="en-US" sz="1200" b="0" i="1" u="none" strike="noStrike">
                        <a:solidFill>
                          <a:srgbClr val="000000"/>
                        </a:solidFill>
                        <a:effectLst/>
                        <a:latin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tcPr>
                </a:tc>
                <a:tc>
                  <a:txBody>
                    <a:bodyPr/>
                    <a:lstStyle/>
                    <a:p>
                      <a:pPr algn="ctr" fontAlgn="b"/>
                      <a:r>
                        <a:rPr lang="en-US" sz="1200" b="1" i="0" u="none" strike="noStrike">
                          <a:solidFill>
                            <a:srgbClr val="FFFFFF"/>
                          </a:solidFill>
                          <a:effectLst/>
                          <a:latin typeface="Calibri" panose="020F0502020204030204" pitchFamily="34" charset="0"/>
                        </a:rPr>
                        <a:t>2017</a:t>
                      </a:r>
                    </a:p>
                  </a:txBody>
                  <a:tcPr marL="0" marR="0" marT="0" marB="0" anchor="b">
                    <a:lnL>
                      <a:noFill/>
                    </a:lnL>
                    <a:lnR>
                      <a:noFill/>
                    </a:lnR>
                    <a:lnT>
                      <a:noFill/>
                    </a:lnT>
                    <a:lnB>
                      <a:noFill/>
                    </a:lnB>
                    <a:lnTlToBr w="12700" cmpd="sng">
                      <a:noFill/>
                      <a:prstDash val="solid"/>
                    </a:lnTlToBr>
                    <a:lnBlToTr w="12700" cmpd="sng">
                      <a:noFill/>
                      <a:prstDash val="solid"/>
                    </a:lnBlToTr>
                    <a:solidFill>
                      <a:srgbClr val="8EA9DB"/>
                    </a:solidFill>
                  </a:tcPr>
                </a:tc>
                <a:tc>
                  <a:txBody>
                    <a:bodyPr/>
                    <a:lstStyle/>
                    <a:p>
                      <a:pPr algn="ctr" fontAlgn="b"/>
                      <a:r>
                        <a:rPr lang="en-US" sz="1200" b="1" i="0" u="none" strike="noStrike" dirty="0">
                          <a:solidFill>
                            <a:srgbClr val="FFFFFF"/>
                          </a:solidFill>
                          <a:effectLst/>
                          <a:latin typeface="Calibri" panose="020F0502020204030204" pitchFamily="34" charset="0"/>
                        </a:rPr>
                        <a:t>2018</a:t>
                      </a:r>
                    </a:p>
                  </a:txBody>
                  <a:tcPr marL="0" marR="0" marT="0" marB="0" anchor="b">
                    <a:lnL>
                      <a:noFill/>
                    </a:lnL>
                    <a:lnR>
                      <a:noFill/>
                    </a:lnR>
                    <a:lnT>
                      <a:noFill/>
                    </a:lnT>
                    <a:lnB>
                      <a:noFill/>
                    </a:lnB>
                    <a:lnTlToBr w="12700" cmpd="sng">
                      <a:noFill/>
                      <a:prstDash val="solid"/>
                    </a:lnTlToBr>
                    <a:lnBlToTr w="12700" cmpd="sng">
                      <a:noFill/>
                      <a:prstDash val="solid"/>
                    </a:lnBlToTr>
                    <a:solidFill>
                      <a:srgbClr val="8EA9DB"/>
                    </a:solidFill>
                  </a:tcPr>
                </a:tc>
                <a:tc>
                  <a:txBody>
                    <a:bodyPr/>
                    <a:lstStyle/>
                    <a:p>
                      <a:pPr algn="ctr" fontAlgn="b"/>
                      <a:r>
                        <a:rPr lang="en-US" sz="1200" b="1" i="0" u="none" strike="noStrike" dirty="0">
                          <a:solidFill>
                            <a:srgbClr val="FFFFFF"/>
                          </a:solidFill>
                          <a:effectLst/>
                          <a:latin typeface="Calibri" panose="020F0502020204030204" pitchFamily="34" charset="0"/>
                        </a:rPr>
                        <a:t>2019</a:t>
                      </a:r>
                    </a:p>
                  </a:txBody>
                  <a:tcPr marL="0" marR="0" marT="0" marB="0" anchor="b">
                    <a:lnL>
                      <a:noFill/>
                    </a:lnL>
                    <a:lnR>
                      <a:noFill/>
                    </a:lnR>
                    <a:lnT>
                      <a:noFill/>
                    </a:lnT>
                    <a:lnB>
                      <a:noFill/>
                    </a:lnB>
                    <a:lnTlToBr w="12700" cmpd="sng">
                      <a:noFill/>
                      <a:prstDash val="solid"/>
                    </a:lnTlToBr>
                    <a:lnBlToTr w="12700" cmpd="sng">
                      <a:noFill/>
                      <a:prstDash val="solid"/>
                    </a:lnBlToTr>
                    <a:solidFill>
                      <a:srgbClr val="8EA9DB"/>
                    </a:solidFill>
                  </a:tcPr>
                </a:tc>
                <a:tc>
                  <a:txBody>
                    <a:bodyPr/>
                    <a:lstStyle/>
                    <a:p>
                      <a:pPr algn="ctr" fontAlgn="b"/>
                      <a:r>
                        <a:rPr lang="en-US" sz="1200" b="1" i="0" u="none" strike="noStrike">
                          <a:solidFill>
                            <a:srgbClr val="FFFFFF"/>
                          </a:solidFill>
                          <a:effectLst/>
                          <a:latin typeface="Calibri" panose="020F0502020204030204" pitchFamily="34" charset="0"/>
                        </a:rPr>
                        <a:t>2020</a:t>
                      </a:r>
                    </a:p>
                  </a:txBody>
                  <a:tcPr marL="0" marR="0" marT="0" marB="0" anchor="b">
                    <a:lnL>
                      <a:noFill/>
                    </a:lnL>
                    <a:lnR>
                      <a:noFill/>
                    </a:lnR>
                    <a:lnT>
                      <a:noFill/>
                    </a:lnT>
                    <a:lnB>
                      <a:noFill/>
                    </a:lnB>
                    <a:lnTlToBr w="12700" cmpd="sng">
                      <a:noFill/>
                      <a:prstDash val="solid"/>
                    </a:lnTlToBr>
                    <a:lnBlToTr w="12700" cmpd="sng">
                      <a:noFill/>
                      <a:prstDash val="solid"/>
                    </a:lnBlToTr>
                    <a:solidFill>
                      <a:srgbClr val="8EA9DB"/>
                    </a:solidFill>
                  </a:tcPr>
                </a:tc>
                <a:tc>
                  <a:txBody>
                    <a:bodyPr/>
                    <a:lstStyle/>
                    <a:p>
                      <a:pPr algn="ctr" fontAlgn="b"/>
                      <a:r>
                        <a:rPr lang="en-US" sz="1200" b="1" i="0" u="none" strike="noStrike" dirty="0">
                          <a:solidFill>
                            <a:srgbClr val="FFFFFF"/>
                          </a:solidFill>
                          <a:effectLst/>
                          <a:latin typeface="Calibri" panose="020F0502020204030204" pitchFamily="34" charset="0"/>
                        </a:rPr>
                        <a:t>2021</a:t>
                      </a:r>
                    </a:p>
                  </a:txBody>
                  <a:tcPr marL="0" marR="0" marT="0" marB="0" anchor="b">
                    <a:lnL>
                      <a:noFill/>
                    </a:lnL>
                    <a:lnR>
                      <a:noFill/>
                    </a:lnR>
                    <a:lnT>
                      <a:noFill/>
                    </a:lnT>
                    <a:lnB>
                      <a:noFill/>
                    </a:lnB>
                    <a:lnTlToBr w="12700" cmpd="sng">
                      <a:noFill/>
                      <a:prstDash val="solid"/>
                    </a:lnTlToBr>
                    <a:lnBlToTr w="12700" cmpd="sng">
                      <a:noFill/>
                      <a:prstDash val="solid"/>
                    </a:lnBlToTr>
                    <a:solidFill>
                      <a:srgbClr val="8EA9DB"/>
                    </a:solidFill>
                  </a:tcPr>
                </a:tc>
                <a:tc>
                  <a:txBody>
                    <a:bodyPr/>
                    <a:lstStyle/>
                    <a:p>
                      <a:pPr algn="ctr" fontAlgn="b"/>
                      <a:r>
                        <a:rPr lang="en-US" sz="1200" b="1" i="0" u="none" strike="noStrike">
                          <a:solidFill>
                            <a:srgbClr val="FFFFFF"/>
                          </a:solidFill>
                          <a:effectLst/>
                          <a:latin typeface="Calibri" panose="020F0502020204030204" pitchFamily="34" charset="0"/>
                        </a:rPr>
                        <a:t>2022</a:t>
                      </a:r>
                    </a:p>
                  </a:txBody>
                  <a:tcPr marL="0" marR="0" marT="0" marB="0" anchor="b">
                    <a:lnL>
                      <a:noFill/>
                    </a:lnL>
                    <a:lnR>
                      <a:noFill/>
                    </a:lnR>
                    <a:lnT>
                      <a:noFill/>
                    </a:lnT>
                    <a:lnB>
                      <a:noFill/>
                    </a:lnB>
                    <a:lnTlToBr w="12700" cmpd="sng">
                      <a:noFill/>
                      <a:prstDash val="solid"/>
                    </a:lnTlToBr>
                    <a:lnBlToTr w="12700" cmpd="sng">
                      <a:noFill/>
                      <a:prstDash val="solid"/>
                    </a:lnBlToTr>
                    <a:solidFill>
                      <a:srgbClr val="8EA9DB"/>
                    </a:solidFill>
                  </a:tcPr>
                </a:tc>
                <a:tc>
                  <a:txBody>
                    <a:bodyPr/>
                    <a:lstStyle/>
                    <a:p>
                      <a:pPr algn="ctr" fontAlgn="b"/>
                      <a:r>
                        <a:rPr lang="en-US" sz="1200" b="1" i="0" u="none" strike="noStrike">
                          <a:solidFill>
                            <a:srgbClr val="FFFFFF"/>
                          </a:solidFill>
                          <a:effectLst/>
                          <a:latin typeface="Calibri" panose="020F0502020204030204" pitchFamily="34" charset="0"/>
                        </a:rPr>
                        <a:t>2023</a:t>
                      </a:r>
                    </a:p>
                  </a:txBody>
                  <a:tcPr marL="0" marR="0" marT="0" marB="0" anchor="b">
                    <a:lnL>
                      <a:noFill/>
                    </a:lnL>
                    <a:lnR>
                      <a:noFill/>
                    </a:lnR>
                    <a:lnT>
                      <a:noFill/>
                    </a:lnT>
                    <a:lnB>
                      <a:noFill/>
                    </a:lnB>
                    <a:lnTlToBr w="12700" cmpd="sng">
                      <a:noFill/>
                      <a:prstDash val="solid"/>
                    </a:lnTlToBr>
                    <a:lnBlToTr w="12700" cmpd="sng">
                      <a:noFill/>
                      <a:prstDash val="solid"/>
                    </a:lnBlToTr>
                    <a:solidFill>
                      <a:srgbClr val="8EA9DB"/>
                    </a:solidFill>
                  </a:tcPr>
                </a:tc>
                <a:tc>
                  <a:txBody>
                    <a:bodyPr/>
                    <a:lstStyle/>
                    <a:p>
                      <a:pPr algn="ctr" fontAlgn="b"/>
                      <a:r>
                        <a:rPr lang="en-US" sz="1200" b="1" i="0" u="none" strike="noStrike">
                          <a:solidFill>
                            <a:srgbClr val="FFFFFF"/>
                          </a:solidFill>
                          <a:effectLst/>
                          <a:latin typeface="Calibri" panose="020F0502020204030204" pitchFamily="34" charset="0"/>
                        </a:rPr>
                        <a:t>2024</a:t>
                      </a:r>
                    </a:p>
                  </a:txBody>
                  <a:tcPr marL="0" marR="0" marT="0" marB="0" anchor="b">
                    <a:lnL>
                      <a:noFill/>
                    </a:lnL>
                    <a:lnR>
                      <a:noFill/>
                    </a:lnR>
                    <a:lnT>
                      <a:noFill/>
                    </a:lnT>
                    <a:lnB>
                      <a:noFill/>
                    </a:lnB>
                    <a:lnTlToBr w="12700" cmpd="sng">
                      <a:noFill/>
                      <a:prstDash val="solid"/>
                    </a:lnTlToBr>
                    <a:lnBlToTr w="12700" cmpd="sng">
                      <a:noFill/>
                      <a:prstDash val="solid"/>
                    </a:lnBlToTr>
                    <a:solidFill>
                      <a:srgbClr val="8EA9DB"/>
                    </a:solidFill>
                  </a:tcPr>
                </a:tc>
                <a:tc>
                  <a:txBody>
                    <a:bodyPr/>
                    <a:lstStyle/>
                    <a:p>
                      <a:pPr algn="ctr" fontAlgn="b"/>
                      <a:r>
                        <a:rPr lang="en-US" sz="1200" b="1" i="0" u="none" strike="noStrike" dirty="0">
                          <a:solidFill>
                            <a:srgbClr val="FFFFFF"/>
                          </a:solidFill>
                          <a:effectLst/>
                          <a:latin typeface="Calibri" panose="020F0502020204030204" pitchFamily="34" charset="0"/>
                        </a:rPr>
                        <a:t>2025</a:t>
                      </a:r>
                    </a:p>
                  </a:txBody>
                  <a:tcPr marL="0" marR="0" marT="0" marB="0" anchor="b">
                    <a:lnL>
                      <a:noFill/>
                    </a:lnL>
                    <a:lnR>
                      <a:noFill/>
                    </a:lnR>
                    <a:lnT>
                      <a:noFill/>
                    </a:lnT>
                    <a:lnB>
                      <a:noFill/>
                    </a:lnB>
                    <a:lnTlToBr w="12700" cmpd="sng">
                      <a:noFill/>
                      <a:prstDash val="solid"/>
                    </a:lnTlToBr>
                    <a:lnBlToTr w="12700" cmpd="sng">
                      <a:noFill/>
                      <a:prstDash val="solid"/>
                    </a:lnBlToTr>
                    <a:solidFill>
                      <a:srgbClr val="8EA9DB"/>
                    </a:solidFill>
                  </a:tcPr>
                </a:tc>
                <a:tc>
                  <a:txBody>
                    <a:bodyPr/>
                    <a:lstStyle/>
                    <a:p>
                      <a:pPr algn="ctr" fontAlgn="b"/>
                      <a:r>
                        <a:rPr lang="en-US" sz="1200" b="1" i="0" u="none" strike="noStrike" dirty="0">
                          <a:solidFill>
                            <a:srgbClr val="FFFFFF"/>
                          </a:solidFill>
                          <a:effectLst/>
                          <a:latin typeface="Calibri" panose="020F0502020204030204" pitchFamily="34" charset="0"/>
                        </a:rPr>
                        <a:t>1Q2026</a:t>
                      </a:r>
                    </a:p>
                  </a:txBody>
                  <a:tcPr marL="0" marR="0" marT="0" marB="0" anchor="b">
                    <a:lnL>
                      <a:noFill/>
                    </a:lnL>
                    <a:lnR>
                      <a:noFill/>
                    </a:lnR>
                    <a:lnT>
                      <a:noFill/>
                    </a:lnT>
                    <a:lnB>
                      <a:noFill/>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1566494263"/>
                  </a:ext>
                </a:extLst>
              </a:tr>
              <a:tr h="330515">
                <a:tc>
                  <a:txBody>
                    <a:bodyPr/>
                    <a:lstStyle/>
                    <a:p>
                      <a:pPr algn="ctr" fontAlgn="b"/>
                      <a:r>
                        <a:rPr lang="en-US" sz="1200" b="0" i="0" u="none" strike="noStrike" dirty="0">
                          <a:solidFill>
                            <a:srgbClr val="000000"/>
                          </a:solidFill>
                          <a:effectLst/>
                          <a:latin typeface="Calibri" panose="020F0502020204030204" pitchFamily="34" charset="0"/>
                        </a:rPr>
                        <a:t>EPS (Rp/Share)</a:t>
                      </a:r>
                    </a:p>
                  </a:txBody>
                  <a:tcPr marL="0" marR="0" marT="0" marB="0" anchor="b">
                    <a:lnL>
                      <a:noFill/>
                    </a:lnL>
                    <a:lnR>
                      <a:noFill/>
                    </a:lnR>
                    <a:lnT>
                      <a:noFill/>
                    </a:lnT>
                    <a:lnB>
                      <a:noFill/>
                    </a:lnB>
                    <a:lnTlToBr w="12700" cmpd="sng">
                      <a:noFill/>
                      <a:prstDash val="solid"/>
                    </a:lnTlToBr>
                    <a:lnBlToTr w="12700" cmpd="sng">
                      <a:noFill/>
                      <a:prstDash val="solid"/>
                    </a:lnBlToTr>
                  </a:tcPr>
                </a:tc>
                <a:tc>
                  <a:txBody>
                    <a:bodyPr/>
                    <a:lstStyle/>
                    <a:p>
                      <a:pPr algn="ctr" fontAlgn="b"/>
                      <a:r>
                        <a:rPr lang="en-US" sz="1200" b="0" i="0" u="none" strike="noStrike" dirty="0">
                          <a:solidFill>
                            <a:srgbClr val="000000"/>
                          </a:solidFill>
                          <a:effectLst/>
                          <a:latin typeface="Calibri" panose="020F0502020204030204" pitchFamily="34" charset="0"/>
                        </a:rPr>
                        <a:t>1.2</a:t>
                      </a:r>
                    </a:p>
                  </a:txBody>
                  <a:tcPr marL="0" marR="0" marT="0" marB="0" anchor="b">
                    <a:lnL>
                      <a:noFill/>
                    </a:lnL>
                    <a:lnR>
                      <a:noFill/>
                    </a:lnR>
                    <a:lnT>
                      <a:noFill/>
                    </a:lnT>
                    <a:lnB>
                      <a:noFill/>
                    </a:lnB>
                    <a:lnTlToBr w="12700" cmpd="sng">
                      <a:noFill/>
                      <a:prstDash val="solid"/>
                    </a:lnTlToBr>
                    <a:lnBlToTr w="12700" cmpd="sng">
                      <a:noFill/>
                      <a:prstDash val="solid"/>
                    </a:lnBlToTr>
                  </a:tcPr>
                </a:tc>
                <a:tc>
                  <a:txBody>
                    <a:bodyPr/>
                    <a:lstStyle/>
                    <a:p>
                      <a:pPr algn="ctr" fontAlgn="b"/>
                      <a:r>
                        <a:rPr lang="en-US" sz="1200" b="0" i="0" u="none" strike="noStrike" dirty="0">
                          <a:solidFill>
                            <a:srgbClr val="000000"/>
                          </a:solidFill>
                          <a:effectLst/>
                          <a:latin typeface="Calibri" panose="020F0502020204030204" pitchFamily="34" charset="0"/>
                        </a:rPr>
                        <a:t>                     6.9 </a:t>
                      </a:r>
                    </a:p>
                  </a:txBody>
                  <a:tcPr marL="0" marR="0" marT="0" marB="0" anchor="b">
                    <a:lnL>
                      <a:noFill/>
                    </a:lnL>
                    <a:lnR>
                      <a:noFill/>
                    </a:lnR>
                    <a:lnT>
                      <a:noFill/>
                    </a:lnT>
                    <a:lnB>
                      <a:noFill/>
                    </a:lnB>
                    <a:lnTlToBr w="12700" cmpd="sng">
                      <a:noFill/>
                      <a:prstDash val="solid"/>
                    </a:lnTlToBr>
                    <a:lnBlToTr w="12700" cmpd="sng">
                      <a:noFill/>
                      <a:prstDash val="solid"/>
                    </a:lnBlToTr>
                  </a:tcPr>
                </a:tc>
                <a:tc>
                  <a:txBody>
                    <a:bodyPr/>
                    <a:lstStyle/>
                    <a:p>
                      <a:pPr algn="ctr" fontAlgn="b"/>
                      <a:r>
                        <a:rPr lang="en-US" sz="1200" b="0" i="0" u="none" strike="noStrike">
                          <a:solidFill>
                            <a:srgbClr val="000000"/>
                          </a:solidFill>
                          <a:effectLst/>
                          <a:latin typeface="Calibri" panose="020F0502020204030204" pitchFamily="34" charset="0"/>
                        </a:rPr>
                        <a:t>                   26.3 </a:t>
                      </a:r>
                    </a:p>
                  </a:txBody>
                  <a:tcPr marL="0" marR="0" marT="0" marB="0" anchor="b">
                    <a:lnL>
                      <a:noFill/>
                    </a:lnL>
                    <a:lnR>
                      <a:noFill/>
                    </a:lnR>
                    <a:lnT>
                      <a:noFill/>
                    </a:lnT>
                    <a:lnB>
                      <a:noFill/>
                    </a:lnB>
                    <a:lnTlToBr w="12700" cmpd="sng">
                      <a:noFill/>
                      <a:prstDash val="solid"/>
                    </a:lnTlToBr>
                    <a:lnBlToTr w="12700" cmpd="sng">
                      <a:noFill/>
                      <a:prstDash val="solid"/>
                    </a:lnBlToTr>
                  </a:tcPr>
                </a:tc>
                <a:tc>
                  <a:txBody>
                    <a:bodyPr/>
                    <a:lstStyle/>
                    <a:p>
                      <a:pPr algn="ctr" fontAlgn="b"/>
                      <a:r>
                        <a:rPr lang="en-US" sz="1200" b="0" i="0" u="none" strike="noStrike">
                          <a:solidFill>
                            <a:srgbClr val="000000"/>
                          </a:solidFill>
                          <a:effectLst/>
                          <a:latin typeface="Calibri" panose="020F0502020204030204" pitchFamily="34" charset="0"/>
                        </a:rPr>
                        <a:t>                   24.9 </a:t>
                      </a:r>
                    </a:p>
                  </a:txBody>
                  <a:tcPr marL="0" marR="0" marT="0" marB="0" anchor="b">
                    <a:lnL>
                      <a:noFill/>
                    </a:lnL>
                    <a:lnR>
                      <a:noFill/>
                    </a:lnR>
                    <a:lnT>
                      <a:noFill/>
                    </a:lnT>
                    <a:lnB>
                      <a:noFill/>
                    </a:lnB>
                    <a:lnTlToBr w="12700" cmpd="sng">
                      <a:noFill/>
                      <a:prstDash val="solid"/>
                    </a:lnTlToBr>
                    <a:lnBlToTr w="12700" cmpd="sng">
                      <a:noFill/>
                      <a:prstDash val="solid"/>
                    </a:lnBlToTr>
                  </a:tcPr>
                </a:tc>
                <a:tc>
                  <a:txBody>
                    <a:bodyPr/>
                    <a:lstStyle/>
                    <a:p>
                      <a:pPr algn="ctr" fontAlgn="b"/>
                      <a:r>
                        <a:rPr lang="en-US" sz="1200" b="0" i="0" u="none" strike="noStrike">
                          <a:solidFill>
                            <a:srgbClr val="000000"/>
                          </a:solidFill>
                          <a:effectLst/>
                          <a:latin typeface="Calibri" panose="020F0502020204030204" pitchFamily="34" charset="0"/>
                        </a:rPr>
                        <a:t>                   68.9 </a:t>
                      </a:r>
                    </a:p>
                  </a:txBody>
                  <a:tcPr marL="0" marR="0" marT="0" marB="0" anchor="b">
                    <a:lnL>
                      <a:noFill/>
                    </a:lnL>
                    <a:lnR>
                      <a:noFill/>
                    </a:lnR>
                    <a:lnT>
                      <a:noFill/>
                    </a:lnT>
                    <a:lnB>
                      <a:noFill/>
                    </a:lnB>
                    <a:lnTlToBr w="12700" cmpd="sng">
                      <a:noFill/>
                      <a:prstDash val="solid"/>
                    </a:lnTlToBr>
                    <a:lnBlToTr w="12700" cmpd="sng">
                      <a:noFill/>
                      <a:prstDash val="solid"/>
                    </a:lnBlToTr>
                  </a:tcPr>
                </a:tc>
                <a:tc>
                  <a:txBody>
                    <a:bodyPr/>
                    <a:lstStyle/>
                    <a:p>
                      <a:pPr algn="ctr" fontAlgn="b"/>
                      <a:r>
                        <a:rPr lang="en-US" sz="1200" b="0" i="0" u="none" strike="noStrike">
                          <a:solidFill>
                            <a:srgbClr val="000000"/>
                          </a:solidFill>
                          <a:effectLst/>
                          <a:latin typeface="Calibri" panose="020F0502020204030204" pitchFamily="34" charset="0"/>
                        </a:rPr>
                        <a:t>                   43.3 </a:t>
                      </a:r>
                    </a:p>
                  </a:txBody>
                  <a:tcPr marL="0" marR="0" marT="0" marB="0" anchor="b">
                    <a:lnL>
                      <a:noFill/>
                    </a:lnL>
                    <a:lnR>
                      <a:noFill/>
                    </a:lnR>
                    <a:lnT>
                      <a:noFill/>
                    </a:lnT>
                    <a:lnB>
                      <a:noFill/>
                    </a:lnB>
                    <a:lnTlToBr w="12700" cmpd="sng">
                      <a:noFill/>
                      <a:prstDash val="solid"/>
                    </a:lnTlToBr>
                    <a:lnBlToTr w="12700" cmpd="sng">
                      <a:noFill/>
                      <a:prstDash val="solid"/>
                    </a:lnBlToTr>
                  </a:tcPr>
                </a:tc>
                <a:tc>
                  <a:txBody>
                    <a:bodyPr/>
                    <a:lstStyle/>
                    <a:p>
                      <a:pPr algn="ctr" fontAlgn="b"/>
                      <a:r>
                        <a:rPr lang="en-US" sz="1200" b="0" i="0" u="none" strike="noStrike">
                          <a:solidFill>
                            <a:srgbClr val="000000"/>
                          </a:solidFill>
                          <a:effectLst/>
                          <a:latin typeface="Calibri" panose="020F0502020204030204" pitchFamily="34" charset="0"/>
                        </a:rPr>
                        <a:t>                   70.5 </a:t>
                      </a:r>
                    </a:p>
                  </a:txBody>
                  <a:tcPr marL="0" marR="0" marT="0" marB="0" anchor="b">
                    <a:lnL>
                      <a:noFill/>
                    </a:lnL>
                    <a:lnR>
                      <a:noFill/>
                    </a:lnR>
                    <a:lnT>
                      <a:noFill/>
                    </a:lnT>
                    <a:lnB>
                      <a:noFill/>
                    </a:lnB>
                    <a:lnTlToBr w="12700" cmpd="sng">
                      <a:noFill/>
                      <a:prstDash val="solid"/>
                    </a:lnTlToBr>
                    <a:lnBlToTr w="12700" cmpd="sng">
                      <a:noFill/>
                      <a:prstDash val="solid"/>
                    </a:lnBlToTr>
                  </a:tcPr>
                </a:tc>
                <a:tc>
                  <a:txBody>
                    <a:bodyPr/>
                    <a:lstStyle/>
                    <a:p>
                      <a:pPr algn="ctr" fontAlgn="b"/>
                      <a:r>
                        <a:rPr lang="en-US" sz="1200" b="0" i="0" u="none" strike="noStrike">
                          <a:solidFill>
                            <a:srgbClr val="000000"/>
                          </a:solidFill>
                          <a:effectLst/>
                          <a:latin typeface="Calibri" panose="020F0502020204030204" pitchFamily="34" charset="0"/>
                        </a:rPr>
                        <a:t>                   75.0 </a:t>
                      </a:r>
                    </a:p>
                  </a:txBody>
                  <a:tcPr marL="0" marR="0" marT="0" marB="0" anchor="b">
                    <a:lnL>
                      <a:noFill/>
                    </a:lnL>
                    <a:lnR>
                      <a:noFill/>
                    </a:lnR>
                    <a:lnT>
                      <a:noFill/>
                    </a:lnT>
                    <a:lnB>
                      <a:noFill/>
                    </a:lnB>
                    <a:lnTlToBr w="12700" cmpd="sng">
                      <a:noFill/>
                      <a:prstDash val="solid"/>
                    </a:lnTlToBr>
                    <a:lnBlToTr w="12700" cmpd="sng">
                      <a:noFill/>
                      <a:prstDash val="solid"/>
                    </a:lnBlToTr>
                  </a:tcPr>
                </a:tc>
                <a:tc>
                  <a:txBody>
                    <a:bodyPr/>
                    <a:lstStyle/>
                    <a:p>
                      <a:pPr algn="ctr" fontAlgn="b"/>
                      <a:r>
                        <a:rPr lang="en-US" sz="1200" b="0" i="0" u="none" strike="noStrike" dirty="0">
                          <a:solidFill>
                            <a:srgbClr val="000000"/>
                          </a:solidFill>
                          <a:effectLst/>
                          <a:latin typeface="Calibri" panose="020F0502020204030204" pitchFamily="34" charset="0"/>
                        </a:rPr>
                        <a:t>                   76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en-US" sz="1200" b="0" i="0" u="none" strike="noStrike" dirty="0">
                          <a:solidFill>
                            <a:srgbClr val="000000"/>
                          </a:solidFill>
                          <a:effectLst/>
                          <a:latin typeface="Calibri" panose="020F0502020204030204" pitchFamily="34" charset="0"/>
                        </a:rPr>
                        <a:t>11</a:t>
                      </a:r>
                    </a:p>
                  </a:txBody>
                  <a:tcPr marL="0" marR="0" marT="0" marB="0" anchor="b">
                    <a:lnL>
                      <a:noFill/>
                    </a:lnL>
                    <a:lnR>
                      <a:noFill/>
                    </a:lnR>
                    <a:lnT>
                      <a:noFill/>
                    </a:lnT>
                    <a:lnB>
                      <a:noFill/>
                    </a:lnB>
                    <a:lnTlToBr w="12700" cmpd="sng">
                      <a:noFill/>
                      <a:prstDash val="solid"/>
                    </a:lnTlToBr>
                    <a:lnBlToTr w="12700" cmpd="sng">
                      <a:noFill/>
                      <a:prstDash val="solid"/>
                    </a:lnBlToTr>
                    <a:solidFill>
                      <a:srgbClr val="DDEBF7"/>
                    </a:solidFill>
                  </a:tcPr>
                </a:tc>
                <a:extLst>
                  <a:ext uri="{0D108BD9-81ED-4DB2-BD59-A6C34878D82A}">
                    <a16:rowId xmlns:a16="http://schemas.microsoft.com/office/drawing/2014/main" val="3445495070"/>
                  </a:ext>
                </a:extLst>
              </a:tr>
            </a:tbl>
          </a:graphicData>
        </a:graphic>
      </p:graphicFrame>
      <p:graphicFrame>
        <p:nvGraphicFramePr>
          <p:cNvPr id="22" name="Chart 21">
            <a:extLst>
              <a:ext uri="{FF2B5EF4-FFF2-40B4-BE49-F238E27FC236}">
                <a16:creationId xmlns:a16="http://schemas.microsoft.com/office/drawing/2014/main" id="{00000000-0008-0000-0500-000010000000}"/>
              </a:ext>
            </a:extLst>
          </p:cNvPr>
          <p:cNvGraphicFramePr>
            <a:graphicFrameLocks/>
          </p:cNvGraphicFramePr>
          <p:nvPr/>
        </p:nvGraphicFramePr>
        <p:xfrm>
          <a:off x="5895395" y="3547949"/>
          <a:ext cx="4456449" cy="2356092"/>
        </p:xfrm>
        <a:graphic>
          <a:graphicData uri="http://schemas.openxmlformats.org/drawingml/2006/chart">
            <c:chart xmlns:c="http://schemas.openxmlformats.org/drawingml/2006/chart" xmlns:r="http://schemas.openxmlformats.org/officeDocument/2006/relationships" r:id="rId4"/>
          </a:graphicData>
        </a:graphic>
      </p:graphicFrame>
      <p:sp>
        <p:nvSpPr>
          <p:cNvPr id="23" name="TextBox 22">
            <a:extLst>
              <a:ext uri="{FF2B5EF4-FFF2-40B4-BE49-F238E27FC236}">
                <a16:creationId xmlns:a16="http://schemas.microsoft.com/office/drawing/2014/main" id="{9A15ACD1-66D1-4B8A-A753-224EDE34FE60}"/>
              </a:ext>
            </a:extLst>
          </p:cNvPr>
          <p:cNvSpPr txBox="1"/>
          <p:nvPr/>
        </p:nvSpPr>
        <p:spPr>
          <a:xfrm>
            <a:off x="536221" y="1333291"/>
            <a:ext cx="11025022" cy="2031325"/>
          </a:xfrm>
          <a:prstGeom prst="rect">
            <a:avLst/>
          </a:prstGeom>
          <a:solidFill>
            <a:schemeClr val="bg1"/>
          </a:solidFill>
        </p:spPr>
        <p:txBody>
          <a:bodyPr wrap="square" rtlCol="0">
            <a:spAutoFit/>
          </a:bodyPr>
          <a:lstStyle/>
          <a:p>
            <a:r>
              <a:rPr lang="en-US" sz="1400" dirty="0"/>
              <a:t>Both Return on Equity (ROE) and Return on Assets (ROA) have shown a positive trend since 2023, reflecting improved profitability and more efficient use of capital. While there is some normalization in 1Q2026 due to lower earnings in the quarter, the overall trajectory remains aligned with the Company’s medium-term targets. The Company continues to target ROE of around 14% and ROA of approximately 10%, supported by operational improvements and a better product mix.</a:t>
            </a:r>
          </a:p>
          <a:p>
            <a:endParaRPr lang="en-US" sz="1400" dirty="0"/>
          </a:p>
          <a:p>
            <a:r>
              <a:rPr lang="en-US" sz="1400" dirty="0"/>
              <a:t>In addition, the Company maintains a consistent dividend distribution policy. The most recent dividend distribution delivered a yield of approximately 2.3%, demonstrating the Company’s commitment to balancing growth and shareholder returns.</a:t>
            </a:r>
          </a:p>
          <a:p>
            <a:r>
              <a:rPr lang="en-US" sz="1400" dirty="0"/>
              <a:t>Earnings per share also continues to show a strong upward trend over the past few years, further reinforcing value creation for shareholders.</a:t>
            </a:r>
          </a:p>
        </p:txBody>
      </p:sp>
    </p:spTree>
    <p:extLst>
      <p:ext uri="{BB962C8B-B14F-4D97-AF65-F5344CB8AC3E}">
        <p14:creationId xmlns:p14="http://schemas.microsoft.com/office/powerpoint/2010/main" val="34827815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90818-EA64-41C3-B2A3-1F281113EC0B}"/>
              </a:ext>
            </a:extLst>
          </p:cNvPr>
          <p:cNvSpPr>
            <a:spLocks noGrp="1"/>
          </p:cNvSpPr>
          <p:nvPr>
            <p:ph type="title"/>
          </p:nvPr>
        </p:nvSpPr>
        <p:spPr/>
        <p:txBody>
          <a:bodyPr/>
          <a:lstStyle/>
          <a:p>
            <a:r>
              <a:rPr lang="en-US" dirty="0"/>
              <a:t>Changes in Bonus, THR Accrual</a:t>
            </a:r>
          </a:p>
        </p:txBody>
      </p:sp>
      <p:grpSp>
        <p:nvGrpSpPr>
          <p:cNvPr id="59" name="Group 58">
            <a:extLst>
              <a:ext uri="{FF2B5EF4-FFF2-40B4-BE49-F238E27FC236}">
                <a16:creationId xmlns:a16="http://schemas.microsoft.com/office/drawing/2014/main" id="{59C893FF-9416-4C9C-8C9F-8DD822B9F757}"/>
              </a:ext>
            </a:extLst>
          </p:cNvPr>
          <p:cNvGrpSpPr/>
          <p:nvPr/>
        </p:nvGrpSpPr>
        <p:grpSpPr>
          <a:xfrm>
            <a:off x="1399622" y="2803732"/>
            <a:ext cx="9678717" cy="812174"/>
            <a:chOff x="1057752" y="1899313"/>
            <a:chExt cx="9566385" cy="729130"/>
          </a:xfrm>
        </p:grpSpPr>
        <p:grpSp>
          <p:nvGrpSpPr>
            <p:cNvPr id="34" name="Group 33">
              <a:extLst>
                <a:ext uri="{FF2B5EF4-FFF2-40B4-BE49-F238E27FC236}">
                  <a16:creationId xmlns:a16="http://schemas.microsoft.com/office/drawing/2014/main" id="{7FB24CF9-99F7-4399-8DA1-2A1EA3B65300}"/>
                </a:ext>
              </a:extLst>
            </p:cNvPr>
            <p:cNvGrpSpPr/>
            <p:nvPr/>
          </p:nvGrpSpPr>
          <p:grpSpPr>
            <a:xfrm>
              <a:off x="1295682" y="1899313"/>
              <a:ext cx="8866706" cy="405348"/>
              <a:chOff x="1295682" y="1899313"/>
              <a:chExt cx="8866706" cy="405348"/>
            </a:xfrm>
          </p:grpSpPr>
          <p:sp>
            <p:nvSpPr>
              <p:cNvPr id="13" name="Rectangle 12">
                <a:extLst>
                  <a:ext uri="{FF2B5EF4-FFF2-40B4-BE49-F238E27FC236}">
                    <a16:creationId xmlns:a16="http://schemas.microsoft.com/office/drawing/2014/main" id="{4CC7A51F-4B05-485E-9721-8B303FA353F7}"/>
                  </a:ext>
                </a:extLst>
              </p:cNvPr>
              <p:cNvSpPr/>
              <p:nvPr/>
            </p:nvSpPr>
            <p:spPr>
              <a:xfrm>
                <a:off x="1295682" y="2097262"/>
                <a:ext cx="8866706" cy="188675"/>
              </a:xfrm>
              <a:prstGeom prst="rect">
                <a:avLst/>
              </a:prstGeom>
              <a:solidFill>
                <a:schemeClr val="bg1">
                  <a:lumMod val="85000"/>
                </a:schemeClr>
              </a:solidFill>
              <a:ln w="12700" cap="flat">
                <a:noFill/>
                <a:prstDash val="solid"/>
                <a:miter/>
              </a:ln>
            </p:spPr>
            <p:txBody>
              <a:bodyPr rtlCol="0" anchor="ctr"/>
              <a:lstStyle/>
              <a:p>
                <a:pPr algn="l"/>
                <a:endParaRPr lang="en-US" dirty="0"/>
              </a:p>
            </p:txBody>
          </p:sp>
          <p:cxnSp>
            <p:nvCxnSpPr>
              <p:cNvPr id="17" name="Straight Connector 16">
                <a:extLst>
                  <a:ext uri="{FF2B5EF4-FFF2-40B4-BE49-F238E27FC236}">
                    <a16:creationId xmlns:a16="http://schemas.microsoft.com/office/drawing/2014/main" id="{7F3BF4DF-B309-454E-AFD4-34EAFE550A4B}"/>
                  </a:ext>
                </a:extLst>
              </p:cNvPr>
              <p:cNvCxnSpPr/>
              <p:nvPr/>
            </p:nvCxnSpPr>
            <p:spPr>
              <a:xfrm>
                <a:off x="1295682" y="1908583"/>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5218A649-ACC9-4D34-9C4F-21E5CA764694}"/>
                  </a:ext>
                </a:extLst>
              </p:cNvPr>
              <p:cNvCxnSpPr/>
              <p:nvPr/>
            </p:nvCxnSpPr>
            <p:spPr>
              <a:xfrm>
                <a:off x="2183682" y="1908582"/>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C5820AE4-C59D-4A6A-AC55-3819E6C4F5F7}"/>
                  </a:ext>
                </a:extLst>
              </p:cNvPr>
              <p:cNvCxnSpPr/>
              <p:nvPr/>
            </p:nvCxnSpPr>
            <p:spPr>
              <a:xfrm>
                <a:off x="3022801" y="1908644"/>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82E61DF-6F0D-4E3F-B166-462A88619A21}"/>
                  </a:ext>
                </a:extLst>
              </p:cNvPr>
              <p:cNvCxnSpPr>
                <a:cxnSpLocks/>
              </p:cNvCxnSpPr>
              <p:nvPr/>
            </p:nvCxnSpPr>
            <p:spPr>
              <a:xfrm>
                <a:off x="4011452" y="1908644"/>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B593308-1E40-418C-B7B5-033AE9AA7419}"/>
                  </a:ext>
                </a:extLst>
              </p:cNvPr>
              <p:cNvCxnSpPr>
                <a:cxnSpLocks/>
              </p:cNvCxnSpPr>
              <p:nvPr/>
            </p:nvCxnSpPr>
            <p:spPr>
              <a:xfrm>
                <a:off x="4953851" y="1927306"/>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A8189BA-303D-43ED-BBF1-E6D4DF74CB6F}"/>
                  </a:ext>
                </a:extLst>
              </p:cNvPr>
              <p:cNvCxnSpPr>
                <a:cxnSpLocks/>
              </p:cNvCxnSpPr>
              <p:nvPr/>
            </p:nvCxnSpPr>
            <p:spPr>
              <a:xfrm>
                <a:off x="5849998" y="1899313"/>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2BF8DD08-B208-4016-B6AB-EE26E7FDE7CC}"/>
                  </a:ext>
                </a:extLst>
              </p:cNvPr>
              <p:cNvCxnSpPr>
                <a:cxnSpLocks/>
              </p:cNvCxnSpPr>
              <p:nvPr/>
            </p:nvCxnSpPr>
            <p:spPr>
              <a:xfrm>
                <a:off x="6749717" y="1908642"/>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6FC4F2C-BB4F-4C24-BBC6-F24D0FE42174}"/>
                  </a:ext>
                </a:extLst>
              </p:cNvPr>
              <p:cNvCxnSpPr>
                <a:cxnSpLocks/>
              </p:cNvCxnSpPr>
              <p:nvPr/>
            </p:nvCxnSpPr>
            <p:spPr>
              <a:xfrm>
                <a:off x="7587340" y="1914503"/>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7A9B2B94-C430-485E-A04B-8C770C64DFCD}"/>
                  </a:ext>
                </a:extLst>
              </p:cNvPr>
              <p:cNvCxnSpPr>
                <a:cxnSpLocks/>
              </p:cNvCxnSpPr>
              <p:nvPr/>
            </p:nvCxnSpPr>
            <p:spPr>
              <a:xfrm>
                <a:off x="9247953" y="1923834"/>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5C50E16-5DE0-4D04-84B8-9E6AAF38F505}"/>
                  </a:ext>
                </a:extLst>
              </p:cNvPr>
              <p:cNvCxnSpPr>
                <a:cxnSpLocks/>
              </p:cNvCxnSpPr>
              <p:nvPr/>
            </p:nvCxnSpPr>
            <p:spPr>
              <a:xfrm>
                <a:off x="8417646" y="1908642"/>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B9CC30C7-6742-4D5D-AFFE-23082AC02099}"/>
                  </a:ext>
                </a:extLst>
              </p:cNvPr>
              <p:cNvCxnSpPr>
                <a:cxnSpLocks/>
              </p:cNvCxnSpPr>
              <p:nvPr/>
            </p:nvCxnSpPr>
            <p:spPr>
              <a:xfrm>
                <a:off x="10162388" y="1908581"/>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8" name="TextBox 47">
              <a:extLst>
                <a:ext uri="{FF2B5EF4-FFF2-40B4-BE49-F238E27FC236}">
                  <a16:creationId xmlns:a16="http://schemas.microsoft.com/office/drawing/2014/main" id="{89C64D89-D35C-4B13-B2FB-A740174A0445}"/>
                </a:ext>
              </a:extLst>
            </p:cNvPr>
            <p:cNvSpPr txBox="1"/>
            <p:nvPr/>
          </p:nvSpPr>
          <p:spPr>
            <a:xfrm>
              <a:off x="1057752" y="2301189"/>
              <a:ext cx="643812" cy="307777"/>
            </a:xfrm>
            <a:prstGeom prst="rect">
              <a:avLst/>
            </a:prstGeom>
            <a:noFill/>
          </p:spPr>
          <p:txBody>
            <a:bodyPr wrap="square" rtlCol="0">
              <a:spAutoFit/>
            </a:bodyPr>
            <a:lstStyle/>
            <a:p>
              <a:r>
                <a:rPr lang="en-US" sz="1400" dirty="0"/>
                <a:t>Jan</a:t>
              </a:r>
            </a:p>
          </p:txBody>
        </p:sp>
        <p:sp>
          <p:nvSpPr>
            <p:cNvPr id="49" name="TextBox 48">
              <a:extLst>
                <a:ext uri="{FF2B5EF4-FFF2-40B4-BE49-F238E27FC236}">
                  <a16:creationId xmlns:a16="http://schemas.microsoft.com/office/drawing/2014/main" id="{04400E55-744F-441F-811B-005680B65E8F}"/>
                </a:ext>
              </a:extLst>
            </p:cNvPr>
            <p:cNvSpPr txBox="1"/>
            <p:nvPr/>
          </p:nvSpPr>
          <p:spPr>
            <a:xfrm>
              <a:off x="1889769" y="2314807"/>
              <a:ext cx="643812" cy="307777"/>
            </a:xfrm>
            <a:prstGeom prst="rect">
              <a:avLst/>
            </a:prstGeom>
            <a:noFill/>
          </p:spPr>
          <p:txBody>
            <a:bodyPr wrap="square" rtlCol="0">
              <a:spAutoFit/>
            </a:bodyPr>
            <a:lstStyle/>
            <a:p>
              <a:r>
                <a:rPr lang="en-US" sz="1400" dirty="0"/>
                <a:t>Feb</a:t>
              </a:r>
            </a:p>
          </p:txBody>
        </p:sp>
        <p:sp>
          <p:nvSpPr>
            <p:cNvPr id="50" name="TextBox 49">
              <a:extLst>
                <a:ext uri="{FF2B5EF4-FFF2-40B4-BE49-F238E27FC236}">
                  <a16:creationId xmlns:a16="http://schemas.microsoft.com/office/drawing/2014/main" id="{BD7823D1-5A74-467E-8408-D23989175043}"/>
                </a:ext>
              </a:extLst>
            </p:cNvPr>
            <p:cNvSpPr txBox="1"/>
            <p:nvPr/>
          </p:nvSpPr>
          <p:spPr>
            <a:xfrm>
              <a:off x="2788277" y="2320665"/>
              <a:ext cx="643812" cy="307777"/>
            </a:xfrm>
            <a:prstGeom prst="rect">
              <a:avLst/>
            </a:prstGeom>
            <a:noFill/>
          </p:spPr>
          <p:txBody>
            <a:bodyPr wrap="square" rtlCol="0">
              <a:spAutoFit/>
            </a:bodyPr>
            <a:lstStyle/>
            <a:p>
              <a:r>
                <a:rPr lang="en-US" sz="1400" dirty="0"/>
                <a:t>Mar</a:t>
              </a:r>
            </a:p>
          </p:txBody>
        </p:sp>
        <p:sp>
          <p:nvSpPr>
            <p:cNvPr id="51" name="TextBox 50">
              <a:extLst>
                <a:ext uri="{FF2B5EF4-FFF2-40B4-BE49-F238E27FC236}">
                  <a16:creationId xmlns:a16="http://schemas.microsoft.com/office/drawing/2014/main" id="{91608174-13F1-439D-9DBA-DA80CCC8F3D1}"/>
                </a:ext>
              </a:extLst>
            </p:cNvPr>
            <p:cNvSpPr txBox="1"/>
            <p:nvPr/>
          </p:nvSpPr>
          <p:spPr>
            <a:xfrm>
              <a:off x="5622979" y="2302004"/>
              <a:ext cx="643812" cy="307777"/>
            </a:xfrm>
            <a:prstGeom prst="rect">
              <a:avLst/>
            </a:prstGeom>
            <a:noFill/>
          </p:spPr>
          <p:txBody>
            <a:bodyPr wrap="square" rtlCol="0">
              <a:spAutoFit/>
            </a:bodyPr>
            <a:lstStyle/>
            <a:p>
              <a:r>
                <a:rPr lang="en-US" sz="1400" dirty="0"/>
                <a:t>Jul</a:t>
              </a:r>
            </a:p>
          </p:txBody>
        </p:sp>
        <p:sp>
          <p:nvSpPr>
            <p:cNvPr id="52" name="TextBox 51">
              <a:extLst>
                <a:ext uri="{FF2B5EF4-FFF2-40B4-BE49-F238E27FC236}">
                  <a16:creationId xmlns:a16="http://schemas.microsoft.com/office/drawing/2014/main" id="{BEEA5BD0-8B20-4F3F-926C-DDF4E6CE555D}"/>
                </a:ext>
              </a:extLst>
            </p:cNvPr>
            <p:cNvSpPr txBox="1"/>
            <p:nvPr/>
          </p:nvSpPr>
          <p:spPr>
            <a:xfrm>
              <a:off x="6501221" y="2296427"/>
              <a:ext cx="643812" cy="307777"/>
            </a:xfrm>
            <a:prstGeom prst="rect">
              <a:avLst/>
            </a:prstGeom>
            <a:noFill/>
          </p:spPr>
          <p:txBody>
            <a:bodyPr wrap="square" rtlCol="0">
              <a:spAutoFit/>
            </a:bodyPr>
            <a:lstStyle/>
            <a:p>
              <a:r>
                <a:rPr lang="en-US" sz="1400" dirty="0"/>
                <a:t>Aug</a:t>
              </a:r>
            </a:p>
          </p:txBody>
        </p:sp>
        <p:sp>
          <p:nvSpPr>
            <p:cNvPr id="53" name="TextBox 52">
              <a:extLst>
                <a:ext uri="{FF2B5EF4-FFF2-40B4-BE49-F238E27FC236}">
                  <a16:creationId xmlns:a16="http://schemas.microsoft.com/office/drawing/2014/main" id="{DFBEC551-91AC-490D-9291-16966FDE208D}"/>
                </a:ext>
              </a:extLst>
            </p:cNvPr>
            <p:cNvSpPr txBox="1"/>
            <p:nvPr/>
          </p:nvSpPr>
          <p:spPr>
            <a:xfrm>
              <a:off x="7356971" y="2320666"/>
              <a:ext cx="643812" cy="307777"/>
            </a:xfrm>
            <a:prstGeom prst="rect">
              <a:avLst/>
            </a:prstGeom>
            <a:noFill/>
          </p:spPr>
          <p:txBody>
            <a:bodyPr wrap="square" rtlCol="0">
              <a:spAutoFit/>
            </a:bodyPr>
            <a:lstStyle/>
            <a:p>
              <a:r>
                <a:rPr lang="en-US" sz="1400" dirty="0"/>
                <a:t>Sep</a:t>
              </a:r>
            </a:p>
          </p:txBody>
        </p:sp>
        <p:sp>
          <p:nvSpPr>
            <p:cNvPr id="54" name="TextBox 53">
              <a:extLst>
                <a:ext uri="{FF2B5EF4-FFF2-40B4-BE49-F238E27FC236}">
                  <a16:creationId xmlns:a16="http://schemas.microsoft.com/office/drawing/2014/main" id="{A56A6EA6-463C-46E2-9CC4-A94AE9E09E99}"/>
                </a:ext>
              </a:extLst>
            </p:cNvPr>
            <p:cNvSpPr txBox="1"/>
            <p:nvPr/>
          </p:nvSpPr>
          <p:spPr>
            <a:xfrm>
              <a:off x="8188988" y="2302004"/>
              <a:ext cx="643812" cy="307777"/>
            </a:xfrm>
            <a:prstGeom prst="rect">
              <a:avLst/>
            </a:prstGeom>
            <a:noFill/>
          </p:spPr>
          <p:txBody>
            <a:bodyPr wrap="square" rtlCol="0">
              <a:spAutoFit/>
            </a:bodyPr>
            <a:lstStyle/>
            <a:p>
              <a:r>
                <a:rPr lang="en-US" sz="1400" dirty="0"/>
                <a:t>Oct</a:t>
              </a:r>
            </a:p>
          </p:txBody>
        </p:sp>
        <p:sp>
          <p:nvSpPr>
            <p:cNvPr id="55" name="TextBox 54">
              <a:extLst>
                <a:ext uri="{FF2B5EF4-FFF2-40B4-BE49-F238E27FC236}">
                  <a16:creationId xmlns:a16="http://schemas.microsoft.com/office/drawing/2014/main" id="{6BDCBDE1-4179-41FA-87F1-AE3D4CB69491}"/>
                </a:ext>
              </a:extLst>
            </p:cNvPr>
            <p:cNvSpPr txBox="1"/>
            <p:nvPr/>
          </p:nvSpPr>
          <p:spPr>
            <a:xfrm>
              <a:off x="9007151" y="2294867"/>
              <a:ext cx="643812" cy="307777"/>
            </a:xfrm>
            <a:prstGeom prst="rect">
              <a:avLst/>
            </a:prstGeom>
            <a:noFill/>
          </p:spPr>
          <p:txBody>
            <a:bodyPr wrap="square" rtlCol="0">
              <a:spAutoFit/>
            </a:bodyPr>
            <a:lstStyle/>
            <a:p>
              <a:r>
                <a:rPr lang="en-US" sz="1400" dirty="0"/>
                <a:t>Nov</a:t>
              </a:r>
            </a:p>
          </p:txBody>
        </p:sp>
        <p:sp>
          <p:nvSpPr>
            <p:cNvPr id="56" name="TextBox 55">
              <a:extLst>
                <a:ext uri="{FF2B5EF4-FFF2-40B4-BE49-F238E27FC236}">
                  <a16:creationId xmlns:a16="http://schemas.microsoft.com/office/drawing/2014/main" id="{5563FB0F-B56A-4B8B-9723-F27381740404}"/>
                </a:ext>
              </a:extLst>
            </p:cNvPr>
            <p:cNvSpPr txBox="1"/>
            <p:nvPr/>
          </p:nvSpPr>
          <p:spPr>
            <a:xfrm>
              <a:off x="9980325" y="2311830"/>
              <a:ext cx="643812" cy="307777"/>
            </a:xfrm>
            <a:prstGeom prst="rect">
              <a:avLst/>
            </a:prstGeom>
            <a:noFill/>
          </p:spPr>
          <p:txBody>
            <a:bodyPr wrap="square" rtlCol="0">
              <a:spAutoFit/>
            </a:bodyPr>
            <a:lstStyle/>
            <a:p>
              <a:r>
                <a:rPr lang="en-US" sz="1400" dirty="0"/>
                <a:t>Dec</a:t>
              </a:r>
            </a:p>
          </p:txBody>
        </p:sp>
        <p:sp>
          <p:nvSpPr>
            <p:cNvPr id="57" name="TextBox 56">
              <a:extLst>
                <a:ext uri="{FF2B5EF4-FFF2-40B4-BE49-F238E27FC236}">
                  <a16:creationId xmlns:a16="http://schemas.microsoft.com/office/drawing/2014/main" id="{179C078D-8DA3-486F-91F9-2B69DCD32084}"/>
                </a:ext>
              </a:extLst>
            </p:cNvPr>
            <p:cNvSpPr txBox="1"/>
            <p:nvPr/>
          </p:nvSpPr>
          <p:spPr>
            <a:xfrm>
              <a:off x="3759044" y="2320665"/>
              <a:ext cx="643812" cy="307777"/>
            </a:xfrm>
            <a:prstGeom prst="rect">
              <a:avLst/>
            </a:prstGeom>
            <a:noFill/>
          </p:spPr>
          <p:txBody>
            <a:bodyPr wrap="square" rtlCol="0">
              <a:spAutoFit/>
            </a:bodyPr>
            <a:lstStyle/>
            <a:p>
              <a:r>
                <a:rPr lang="en-US" sz="1400" dirty="0"/>
                <a:t>Apr</a:t>
              </a:r>
            </a:p>
          </p:txBody>
        </p:sp>
        <p:sp>
          <p:nvSpPr>
            <p:cNvPr id="58" name="TextBox 57">
              <a:extLst>
                <a:ext uri="{FF2B5EF4-FFF2-40B4-BE49-F238E27FC236}">
                  <a16:creationId xmlns:a16="http://schemas.microsoft.com/office/drawing/2014/main" id="{208D847C-42DC-4BD6-83EA-3EFF816F6BBE}"/>
                </a:ext>
              </a:extLst>
            </p:cNvPr>
            <p:cNvSpPr txBox="1"/>
            <p:nvPr/>
          </p:nvSpPr>
          <p:spPr>
            <a:xfrm>
              <a:off x="4744737" y="2302004"/>
              <a:ext cx="643812" cy="307777"/>
            </a:xfrm>
            <a:prstGeom prst="rect">
              <a:avLst/>
            </a:prstGeom>
            <a:noFill/>
          </p:spPr>
          <p:txBody>
            <a:bodyPr wrap="square" rtlCol="0">
              <a:spAutoFit/>
            </a:bodyPr>
            <a:lstStyle/>
            <a:p>
              <a:r>
                <a:rPr lang="en-US" sz="1400" dirty="0"/>
                <a:t>May</a:t>
              </a:r>
            </a:p>
          </p:txBody>
        </p:sp>
      </p:grpSp>
      <p:sp>
        <p:nvSpPr>
          <p:cNvPr id="85" name="Rectangle 84">
            <a:extLst>
              <a:ext uri="{FF2B5EF4-FFF2-40B4-BE49-F238E27FC236}">
                <a16:creationId xmlns:a16="http://schemas.microsoft.com/office/drawing/2014/main" id="{55B5DAD5-55DD-404A-8069-B8E5AD1DB2AA}"/>
              </a:ext>
            </a:extLst>
          </p:cNvPr>
          <p:cNvSpPr/>
          <p:nvPr/>
        </p:nvSpPr>
        <p:spPr>
          <a:xfrm>
            <a:off x="2949416" y="1356729"/>
            <a:ext cx="873631" cy="1463923"/>
          </a:xfrm>
          <a:prstGeom prst="rect">
            <a:avLst/>
          </a:prstGeom>
          <a:solidFill>
            <a:schemeClr val="accent4">
              <a:lumMod val="60000"/>
              <a:lumOff val="40000"/>
            </a:schemeClr>
          </a:solidFill>
          <a:ln w="12700" cap="flat">
            <a:noFill/>
            <a:prstDash val="solid"/>
            <a:miter/>
          </a:ln>
        </p:spPr>
        <p:txBody>
          <a:bodyPr rtlCol="0" anchor="ctr"/>
          <a:lstStyle/>
          <a:p>
            <a:pPr algn="ctr"/>
            <a:endParaRPr lang="en-US" sz="1300" dirty="0"/>
          </a:p>
        </p:txBody>
      </p:sp>
      <p:sp>
        <p:nvSpPr>
          <p:cNvPr id="86" name="Rectangle 85">
            <a:extLst>
              <a:ext uri="{FF2B5EF4-FFF2-40B4-BE49-F238E27FC236}">
                <a16:creationId xmlns:a16="http://schemas.microsoft.com/office/drawing/2014/main" id="{A37EDDAE-0DFB-4EA7-8D72-B1C4398929F7}"/>
              </a:ext>
            </a:extLst>
          </p:cNvPr>
          <p:cNvSpPr/>
          <p:nvPr/>
        </p:nvSpPr>
        <p:spPr>
          <a:xfrm>
            <a:off x="7694225" y="1961610"/>
            <a:ext cx="682893" cy="870767"/>
          </a:xfrm>
          <a:prstGeom prst="rect">
            <a:avLst/>
          </a:prstGeom>
          <a:solidFill>
            <a:schemeClr val="accent6">
              <a:lumMod val="40000"/>
              <a:lumOff val="60000"/>
            </a:schemeClr>
          </a:solidFill>
          <a:ln w="12700" cap="flat">
            <a:noFill/>
            <a:prstDash val="solid"/>
            <a:miter/>
          </a:ln>
        </p:spPr>
        <p:txBody>
          <a:bodyPr rtlCol="0" anchor="ctr"/>
          <a:lstStyle/>
          <a:p>
            <a:pPr algn="l"/>
            <a:endParaRPr lang="en-US" sz="1300" dirty="0"/>
          </a:p>
        </p:txBody>
      </p:sp>
      <p:sp>
        <p:nvSpPr>
          <p:cNvPr id="87" name="Rectangle 86">
            <a:extLst>
              <a:ext uri="{FF2B5EF4-FFF2-40B4-BE49-F238E27FC236}">
                <a16:creationId xmlns:a16="http://schemas.microsoft.com/office/drawing/2014/main" id="{1916CEA2-8578-4785-AFF9-C9E40A9DD5D8}"/>
              </a:ext>
            </a:extLst>
          </p:cNvPr>
          <p:cNvSpPr/>
          <p:nvPr/>
        </p:nvSpPr>
        <p:spPr>
          <a:xfrm>
            <a:off x="10245120" y="1930169"/>
            <a:ext cx="707867" cy="870767"/>
          </a:xfrm>
          <a:prstGeom prst="rect">
            <a:avLst/>
          </a:prstGeom>
          <a:solidFill>
            <a:schemeClr val="accent5">
              <a:lumMod val="60000"/>
              <a:lumOff val="40000"/>
            </a:schemeClr>
          </a:solidFill>
          <a:ln w="12700" cap="flat">
            <a:noFill/>
            <a:prstDash val="solid"/>
            <a:miter/>
          </a:ln>
        </p:spPr>
        <p:txBody>
          <a:bodyPr rtlCol="0" anchor="ctr"/>
          <a:lstStyle/>
          <a:p>
            <a:pPr algn="l"/>
            <a:endParaRPr lang="en-US" sz="1300" dirty="0"/>
          </a:p>
        </p:txBody>
      </p:sp>
      <p:sp>
        <p:nvSpPr>
          <p:cNvPr id="91" name="Rectangle 90">
            <a:extLst>
              <a:ext uri="{FF2B5EF4-FFF2-40B4-BE49-F238E27FC236}">
                <a16:creationId xmlns:a16="http://schemas.microsoft.com/office/drawing/2014/main" id="{178151F3-7693-40C7-B6F5-B05B4BA2F965}"/>
              </a:ext>
            </a:extLst>
          </p:cNvPr>
          <p:cNvSpPr/>
          <p:nvPr/>
        </p:nvSpPr>
        <p:spPr>
          <a:xfrm>
            <a:off x="5415142" y="5895879"/>
            <a:ext cx="680858" cy="377355"/>
          </a:xfrm>
          <a:prstGeom prst="rect">
            <a:avLst/>
          </a:prstGeom>
          <a:solidFill>
            <a:schemeClr val="accent4">
              <a:lumMod val="60000"/>
              <a:lumOff val="40000"/>
            </a:schemeClr>
          </a:solidFill>
          <a:ln w="12700" cap="flat">
            <a:noFill/>
            <a:prstDash val="solid"/>
            <a:miter/>
          </a:ln>
        </p:spPr>
        <p:txBody>
          <a:bodyPr rtlCol="0" anchor="ctr"/>
          <a:lstStyle/>
          <a:p>
            <a:pPr algn="l"/>
            <a:endParaRPr lang="en-US" sz="1300" dirty="0"/>
          </a:p>
        </p:txBody>
      </p:sp>
      <p:sp>
        <p:nvSpPr>
          <p:cNvPr id="92" name="Rectangle 91">
            <a:extLst>
              <a:ext uri="{FF2B5EF4-FFF2-40B4-BE49-F238E27FC236}">
                <a16:creationId xmlns:a16="http://schemas.microsoft.com/office/drawing/2014/main" id="{81C24C85-AD4E-46D6-A042-9392E531CB8A}"/>
              </a:ext>
            </a:extLst>
          </p:cNvPr>
          <p:cNvSpPr/>
          <p:nvPr/>
        </p:nvSpPr>
        <p:spPr>
          <a:xfrm>
            <a:off x="3692245" y="5929675"/>
            <a:ext cx="695761" cy="383277"/>
          </a:xfrm>
          <a:prstGeom prst="rect">
            <a:avLst/>
          </a:prstGeom>
          <a:solidFill>
            <a:schemeClr val="accent6">
              <a:lumMod val="40000"/>
              <a:lumOff val="60000"/>
            </a:schemeClr>
          </a:solidFill>
          <a:ln w="12700" cap="flat">
            <a:noFill/>
            <a:prstDash val="solid"/>
            <a:miter/>
          </a:ln>
        </p:spPr>
        <p:txBody>
          <a:bodyPr rtlCol="0" anchor="ctr"/>
          <a:lstStyle/>
          <a:p>
            <a:pPr algn="l"/>
            <a:endParaRPr lang="en-US" sz="1300" dirty="0"/>
          </a:p>
        </p:txBody>
      </p:sp>
      <p:sp>
        <p:nvSpPr>
          <p:cNvPr id="93" name="Rectangle 92">
            <a:extLst>
              <a:ext uri="{FF2B5EF4-FFF2-40B4-BE49-F238E27FC236}">
                <a16:creationId xmlns:a16="http://schemas.microsoft.com/office/drawing/2014/main" id="{77209CC5-AC66-4560-B706-8F7277775032}"/>
              </a:ext>
            </a:extLst>
          </p:cNvPr>
          <p:cNvSpPr/>
          <p:nvPr/>
        </p:nvSpPr>
        <p:spPr>
          <a:xfrm>
            <a:off x="1635542" y="5854945"/>
            <a:ext cx="695761" cy="383277"/>
          </a:xfrm>
          <a:prstGeom prst="rect">
            <a:avLst/>
          </a:prstGeom>
          <a:solidFill>
            <a:schemeClr val="accent5">
              <a:lumMod val="60000"/>
              <a:lumOff val="40000"/>
            </a:schemeClr>
          </a:solidFill>
          <a:ln w="12700" cap="flat">
            <a:noFill/>
            <a:prstDash val="solid"/>
            <a:miter/>
          </a:ln>
        </p:spPr>
        <p:txBody>
          <a:bodyPr rtlCol="0" anchor="ctr"/>
          <a:lstStyle/>
          <a:p>
            <a:pPr algn="l"/>
            <a:endParaRPr lang="en-US" sz="1300" dirty="0"/>
          </a:p>
        </p:txBody>
      </p:sp>
      <p:sp>
        <p:nvSpPr>
          <p:cNvPr id="3" name="TextBox 2">
            <a:extLst>
              <a:ext uri="{FF2B5EF4-FFF2-40B4-BE49-F238E27FC236}">
                <a16:creationId xmlns:a16="http://schemas.microsoft.com/office/drawing/2014/main" id="{195B61EC-A6E5-4783-95BA-6A5414E633D6}"/>
              </a:ext>
            </a:extLst>
          </p:cNvPr>
          <p:cNvSpPr txBox="1"/>
          <p:nvPr/>
        </p:nvSpPr>
        <p:spPr>
          <a:xfrm>
            <a:off x="773314" y="1213226"/>
            <a:ext cx="1210108" cy="369332"/>
          </a:xfrm>
          <a:prstGeom prst="rect">
            <a:avLst/>
          </a:prstGeom>
          <a:noFill/>
        </p:spPr>
        <p:txBody>
          <a:bodyPr wrap="square" rtlCol="0">
            <a:spAutoFit/>
          </a:bodyPr>
          <a:lstStyle/>
          <a:p>
            <a:r>
              <a:rPr lang="en-US" b="1" dirty="0"/>
              <a:t>Before</a:t>
            </a:r>
          </a:p>
        </p:txBody>
      </p:sp>
      <p:sp>
        <p:nvSpPr>
          <p:cNvPr id="148" name="TextBox 147">
            <a:extLst>
              <a:ext uri="{FF2B5EF4-FFF2-40B4-BE49-F238E27FC236}">
                <a16:creationId xmlns:a16="http://schemas.microsoft.com/office/drawing/2014/main" id="{80EC78D4-CA60-496E-8516-1639150D885C}"/>
              </a:ext>
            </a:extLst>
          </p:cNvPr>
          <p:cNvSpPr txBox="1"/>
          <p:nvPr/>
        </p:nvSpPr>
        <p:spPr>
          <a:xfrm>
            <a:off x="794568" y="3631522"/>
            <a:ext cx="1210108" cy="369332"/>
          </a:xfrm>
          <a:prstGeom prst="rect">
            <a:avLst/>
          </a:prstGeom>
          <a:noFill/>
        </p:spPr>
        <p:txBody>
          <a:bodyPr wrap="square" rtlCol="0">
            <a:spAutoFit/>
          </a:bodyPr>
          <a:lstStyle/>
          <a:p>
            <a:r>
              <a:rPr lang="en-US" b="1" dirty="0"/>
              <a:t>After</a:t>
            </a:r>
          </a:p>
        </p:txBody>
      </p:sp>
      <p:sp>
        <p:nvSpPr>
          <p:cNvPr id="149" name="TextBox 148">
            <a:extLst>
              <a:ext uri="{FF2B5EF4-FFF2-40B4-BE49-F238E27FC236}">
                <a16:creationId xmlns:a16="http://schemas.microsoft.com/office/drawing/2014/main" id="{FC98065F-FC5F-4CEB-818B-6BD3CB9D39C3}"/>
              </a:ext>
            </a:extLst>
          </p:cNvPr>
          <p:cNvSpPr txBox="1"/>
          <p:nvPr/>
        </p:nvSpPr>
        <p:spPr>
          <a:xfrm>
            <a:off x="6093446" y="5965457"/>
            <a:ext cx="1210108" cy="307777"/>
          </a:xfrm>
          <a:prstGeom prst="rect">
            <a:avLst/>
          </a:prstGeom>
          <a:noFill/>
        </p:spPr>
        <p:txBody>
          <a:bodyPr wrap="square" rtlCol="0">
            <a:spAutoFit/>
          </a:bodyPr>
          <a:lstStyle/>
          <a:p>
            <a:r>
              <a:rPr lang="en-US" sz="1400" dirty="0"/>
              <a:t>THR</a:t>
            </a:r>
          </a:p>
        </p:txBody>
      </p:sp>
      <p:sp>
        <p:nvSpPr>
          <p:cNvPr id="150" name="TextBox 149">
            <a:extLst>
              <a:ext uri="{FF2B5EF4-FFF2-40B4-BE49-F238E27FC236}">
                <a16:creationId xmlns:a16="http://schemas.microsoft.com/office/drawing/2014/main" id="{070BA5CC-6DF5-4AD9-8C36-044526212F1A}"/>
              </a:ext>
            </a:extLst>
          </p:cNvPr>
          <p:cNvSpPr txBox="1"/>
          <p:nvPr/>
        </p:nvSpPr>
        <p:spPr>
          <a:xfrm>
            <a:off x="4418621" y="5991747"/>
            <a:ext cx="1210108" cy="307777"/>
          </a:xfrm>
          <a:prstGeom prst="rect">
            <a:avLst/>
          </a:prstGeom>
          <a:noFill/>
        </p:spPr>
        <p:txBody>
          <a:bodyPr wrap="square" rtlCol="0">
            <a:spAutoFit/>
          </a:bodyPr>
          <a:lstStyle/>
          <a:p>
            <a:r>
              <a:rPr lang="en-US" sz="1400" dirty="0"/>
              <a:t>Bonus</a:t>
            </a:r>
          </a:p>
        </p:txBody>
      </p:sp>
      <p:sp>
        <p:nvSpPr>
          <p:cNvPr id="151" name="TextBox 150">
            <a:extLst>
              <a:ext uri="{FF2B5EF4-FFF2-40B4-BE49-F238E27FC236}">
                <a16:creationId xmlns:a16="http://schemas.microsoft.com/office/drawing/2014/main" id="{EBDBE0A0-CF41-4DF2-8B6C-E6012F35A049}"/>
              </a:ext>
            </a:extLst>
          </p:cNvPr>
          <p:cNvSpPr txBox="1"/>
          <p:nvPr/>
        </p:nvSpPr>
        <p:spPr>
          <a:xfrm>
            <a:off x="2264944" y="5829758"/>
            <a:ext cx="1210108" cy="523220"/>
          </a:xfrm>
          <a:prstGeom prst="rect">
            <a:avLst/>
          </a:prstGeom>
          <a:noFill/>
        </p:spPr>
        <p:txBody>
          <a:bodyPr wrap="square" rtlCol="0">
            <a:spAutoFit/>
          </a:bodyPr>
          <a:lstStyle/>
          <a:p>
            <a:r>
              <a:rPr lang="en-US" sz="1400" dirty="0"/>
              <a:t>Bonus Akhir </a:t>
            </a:r>
            <a:r>
              <a:rPr lang="en-US" sz="1400" dirty="0" err="1"/>
              <a:t>Tahun</a:t>
            </a:r>
            <a:endParaRPr lang="en-US" sz="1400" dirty="0"/>
          </a:p>
        </p:txBody>
      </p:sp>
      <p:grpSp>
        <p:nvGrpSpPr>
          <p:cNvPr id="4" name="Group 3">
            <a:extLst>
              <a:ext uri="{FF2B5EF4-FFF2-40B4-BE49-F238E27FC236}">
                <a16:creationId xmlns:a16="http://schemas.microsoft.com/office/drawing/2014/main" id="{1CCEF50D-BFEF-41D8-95AD-07B1B1138E22}"/>
              </a:ext>
            </a:extLst>
          </p:cNvPr>
          <p:cNvGrpSpPr/>
          <p:nvPr/>
        </p:nvGrpSpPr>
        <p:grpSpPr>
          <a:xfrm>
            <a:off x="1430237" y="4357878"/>
            <a:ext cx="9579361" cy="1130448"/>
            <a:chOff x="1534169" y="5045441"/>
            <a:chExt cx="9579361" cy="1130448"/>
          </a:xfrm>
        </p:grpSpPr>
        <p:grpSp>
          <p:nvGrpSpPr>
            <p:cNvPr id="60" name="Group 59">
              <a:extLst>
                <a:ext uri="{FF2B5EF4-FFF2-40B4-BE49-F238E27FC236}">
                  <a16:creationId xmlns:a16="http://schemas.microsoft.com/office/drawing/2014/main" id="{C4270A2F-AED0-4D82-A2C4-DDA824AF04FB}"/>
                </a:ext>
              </a:extLst>
            </p:cNvPr>
            <p:cNvGrpSpPr/>
            <p:nvPr/>
          </p:nvGrpSpPr>
          <p:grpSpPr>
            <a:xfrm>
              <a:off x="1547145" y="5446759"/>
              <a:ext cx="9566385" cy="729130"/>
              <a:chOff x="1057752" y="1899313"/>
              <a:chExt cx="9566385" cy="729130"/>
            </a:xfrm>
          </p:grpSpPr>
          <p:grpSp>
            <p:nvGrpSpPr>
              <p:cNvPr id="61" name="Group 60">
                <a:extLst>
                  <a:ext uri="{FF2B5EF4-FFF2-40B4-BE49-F238E27FC236}">
                    <a16:creationId xmlns:a16="http://schemas.microsoft.com/office/drawing/2014/main" id="{BD98D05E-7F0F-4AFD-A517-016D5BA38FE7}"/>
                  </a:ext>
                </a:extLst>
              </p:cNvPr>
              <p:cNvGrpSpPr/>
              <p:nvPr/>
            </p:nvGrpSpPr>
            <p:grpSpPr>
              <a:xfrm>
                <a:off x="1295682" y="1899313"/>
                <a:ext cx="8866706" cy="405348"/>
                <a:chOff x="1295682" y="1899313"/>
                <a:chExt cx="8866706" cy="405348"/>
              </a:xfrm>
            </p:grpSpPr>
            <p:sp>
              <p:nvSpPr>
                <p:cNvPr id="73" name="Rectangle 72">
                  <a:extLst>
                    <a:ext uri="{FF2B5EF4-FFF2-40B4-BE49-F238E27FC236}">
                      <a16:creationId xmlns:a16="http://schemas.microsoft.com/office/drawing/2014/main" id="{EBB9E5B5-C533-4563-B960-8CD855ED7F70}"/>
                    </a:ext>
                  </a:extLst>
                </p:cNvPr>
                <p:cNvSpPr/>
                <p:nvPr/>
              </p:nvSpPr>
              <p:spPr>
                <a:xfrm>
                  <a:off x="1295682" y="2097262"/>
                  <a:ext cx="8866706" cy="188675"/>
                </a:xfrm>
                <a:prstGeom prst="rect">
                  <a:avLst/>
                </a:prstGeom>
                <a:solidFill>
                  <a:schemeClr val="bg1">
                    <a:lumMod val="85000"/>
                  </a:schemeClr>
                </a:solidFill>
                <a:ln w="12700" cap="flat">
                  <a:noFill/>
                  <a:prstDash val="solid"/>
                  <a:miter/>
                </a:ln>
              </p:spPr>
              <p:txBody>
                <a:bodyPr rtlCol="0" anchor="ctr"/>
                <a:lstStyle/>
                <a:p>
                  <a:pPr algn="l"/>
                  <a:endParaRPr lang="en-US" dirty="0"/>
                </a:p>
              </p:txBody>
            </p:sp>
            <p:cxnSp>
              <p:nvCxnSpPr>
                <p:cNvPr id="74" name="Straight Connector 73">
                  <a:extLst>
                    <a:ext uri="{FF2B5EF4-FFF2-40B4-BE49-F238E27FC236}">
                      <a16:creationId xmlns:a16="http://schemas.microsoft.com/office/drawing/2014/main" id="{E8245199-5094-405C-B0E8-CF79F660D3DD}"/>
                    </a:ext>
                  </a:extLst>
                </p:cNvPr>
                <p:cNvCxnSpPr/>
                <p:nvPr/>
              </p:nvCxnSpPr>
              <p:spPr>
                <a:xfrm>
                  <a:off x="1295682" y="1908583"/>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B8DAD5F9-8F70-4454-9B7C-72E514600D48}"/>
                    </a:ext>
                  </a:extLst>
                </p:cNvPr>
                <p:cNvCxnSpPr/>
                <p:nvPr/>
              </p:nvCxnSpPr>
              <p:spPr>
                <a:xfrm>
                  <a:off x="2183682" y="1908582"/>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6EBF27AA-3144-4239-A5AC-2114549C78FA}"/>
                    </a:ext>
                  </a:extLst>
                </p:cNvPr>
                <p:cNvCxnSpPr/>
                <p:nvPr/>
              </p:nvCxnSpPr>
              <p:spPr>
                <a:xfrm>
                  <a:off x="3022801" y="1908644"/>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A1827456-A8D2-4285-AFDD-AF9DA4AFA2DA}"/>
                    </a:ext>
                  </a:extLst>
                </p:cNvPr>
                <p:cNvCxnSpPr>
                  <a:cxnSpLocks/>
                </p:cNvCxnSpPr>
                <p:nvPr/>
              </p:nvCxnSpPr>
              <p:spPr>
                <a:xfrm>
                  <a:off x="4011452" y="1908644"/>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28D70393-C4E9-4210-8BF3-4F6D12ADE572}"/>
                    </a:ext>
                  </a:extLst>
                </p:cNvPr>
                <p:cNvCxnSpPr>
                  <a:cxnSpLocks/>
                </p:cNvCxnSpPr>
                <p:nvPr/>
              </p:nvCxnSpPr>
              <p:spPr>
                <a:xfrm>
                  <a:off x="4953851" y="1927306"/>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2A9D0795-70B7-48A3-A601-1396A328727A}"/>
                    </a:ext>
                  </a:extLst>
                </p:cNvPr>
                <p:cNvCxnSpPr>
                  <a:cxnSpLocks/>
                </p:cNvCxnSpPr>
                <p:nvPr/>
              </p:nvCxnSpPr>
              <p:spPr>
                <a:xfrm>
                  <a:off x="5849998" y="1899313"/>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58A136EC-A44D-48B8-9484-06C55ED09151}"/>
                    </a:ext>
                  </a:extLst>
                </p:cNvPr>
                <p:cNvCxnSpPr>
                  <a:cxnSpLocks/>
                </p:cNvCxnSpPr>
                <p:nvPr/>
              </p:nvCxnSpPr>
              <p:spPr>
                <a:xfrm>
                  <a:off x="6749717" y="1908642"/>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27C09905-66A7-4EF3-ACBF-5C90335FB1BB}"/>
                    </a:ext>
                  </a:extLst>
                </p:cNvPr>
                <p:cNvCxnSpPr>
                  <a:cxnSpLocks/>
                </p:cNvCxnSpPr>
                <p:nvPr/>
              </p:nvCxnSpPr>
              <p:spPr>
                <a:xfrm>
                  <a:off x="7587340" y="1914503"/>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1EDB1C26-FB2B-4F43-A6A5-B7F2FBFBB258}"/>
                    </a:ext>
                  </a:extLst>
                </p:cNvPr>
                <p:cNvCxnSpPr>
                  <a:cxnSpLocks/>
                </p:cNvCxnSpPr>
                <p:nvPr/>
              </p:nvCxnSpPr>
              <p:spPr>
                <a:xfrm>
                  <a:off x="9247953" y="1923834"/>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CC8BA1CB-4972-432C-9816-874E7F9DB116}"/>
                    </a:ext>
                  </a:extLst>
                </p:cNvPr>
                <p:cNvCxnSpPr>
                  <a:cxnSpLocks/>
                </p:cNvCxnSpPr>
                <p:nvPr/>
              </p:nvCxnSpPr>
              <p:spPr>
                <a:xfrm>
                  <a:off x="8417646" y="1908642"/>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AF95FC49-5933-4A04-B24C-0449B947058D}"/>
                    </a:ext>
                  </a:extLst>
                </p:cNvPr>
                <p:cNvCxnSpPr>
                  <a:cxnSpLocks/>
                </p:cNvCxnSpPr>
                <p:nvPr/>
              </p:nvCxnSpPr>
              <p:spPr>
                <a:xfrm>
                  <a:off x="10162388" y="1908581"/>
                  <a:ext cx="0" cy="3773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2" name="TextBox 61">
                <a:extLst>
                  <a:ext uri="{FF2B5EF4-FFF2-40B4-BE49-F238E27FC236}">
                    <a16:creationId xmlns:a16="http://schemas.microsoft.com/office/drawing/2014/main" id="{8D998621-8F55-424D-9DAD-D9AEEFB0961F}"/>
                  </a:ext>
                </a:extLst>
              </p:cNvPr>
              <p:cNvSpPr txBox="1"/>
              <p:nvPr/>
            </p:nvSpPr>
            <p:spPr>
              <a:xfrm>
                <a:off x="1057752" y="2301189"/>
                <a:ext cx="643812" cy="307777"/>
              </a:xfrm>
              <a:prstGeom prst="rect">
                <a:avLst/>
              </a:prstGeom>
              <a:noFill/>
            </p:spPr>
            <p:txBody>
              <a:bodyPr wrap="square" rtlCol="0">
                <a:spAutoFit/>
              </a:bodyPr>
              <a:lstStyle/>
              <a:p>
                <a:r>
                  <a:rPr lang="en-US" sz="1400" dirty="0"/>
                  <a:t>Jan</a:t>
                </a:r>
              </a:p>
            </p:txBody>
          </p:sp>
          <p:sp>
            <p:nvSpPr>
              <p:cNvPr id="63" name="TextBox 62">
                <a:extLst>
                  <a:ext uri="{FF2B5EF4-FFF2-40B4-BE49-F238E27FC236}">
                    <a16:creationId xmlns:a16="http://schemas.microsoft.com/office/drawing/2014/main" id="{5FA4DC4F-D92D-43FD-9F41-68C97EBC66FA}"/>
                  </a:ext>
                </a:extLst>
              </p:cNvPr>
              <p:cNvSpPr txBox="1"/>
              <p:nvPr/>
            </p:nvSpPr>
            <p:spPr>
              <a:xfrm>
                <a:off x="1889769" y="2314807"/>
                <a:ext cx="643812" cy="307777"/>
              </a:xfrm>
              <a:prstGeom prst="rect">
                <a:avLst/>
              </a:prstGeom>
              <a:noFill/>
            </p:spPr>
            <p:txBody>
              <a:bodyPr wrap="square" rtlCol="0">
                <a:spAutoFit/>
              </a:bodyPr>
              <a:lstStyle/>
              <a:p>
                <a:r>
                  <a:rPr lang="en-US" sz="1400" dirty="0"/>
                  <a:t>Feb</a:t>
                </a:r>
              </a:p>
            </p:txBody>
          </p:sp>
          <p:sp>
            <p:nvSpPr>
              <p:cNvPr id="64" name="TextBox 63">
                <a:extLst>
                  <a:ext uri="{FF2B5EF4-FFF2-40B4-BE49-F238E27FC236}">
                    <a16:creationId xmlns:a16="http://schemas.microsoft.com/office/drawing/2014/main" id="{47F5D5B9-C368-47D0-9BA4-5C566521F06A}"/>
                  </a:ext>
                </a:extLst>
              </p:cNvPr>
              <p:cNvSpPr txBox="1"/>
              <p:nvPr/>
            </p:nvSpPr>
            <p:spPr>
              <a:xfrm>
                <a:off x="2788277" y="2320665"/>
                <a:ext cx="643812" cy="307777"/>
              </a:xfrm>
              <a:prstGeom prst="rect">
                <a:avLst/>
              </a:prstGeom>
              <a:noFill/>
            </p:spPr>
            <p:txBody>
              <a:bodyPr wrap="square" rtlCol="0">
                <a:spAutoFit/>
              </a:bodyPr>
              <a:lstStyle/>
              <a:p>
                <a:r>
                  <a:rPr lang="en-US" sz="1400" dirty="0"/>
                  <a:t>Mar</a:t>
                </a:r>
              </a:p>
            </p:txBody>
          </p:sp>
          <p:sp>
            <p:nvSpPr>
              <p:cNvPr id="65" name="TextBox 64">
                <a:extLst>
                  <a:ext uri="{FF2B5EF4-FFF2-40B4-BE49-F238E27FC236}">
                    <a16:creationId xmlns:a16="http://schemas.microsoft.com/office/drawing/2014/main" id="{EE4AEA3B-7330-4166-836F-00DB7FE46E0F}"/>
                  </a:ext>
                </a:extLst>
              </p:cNvPr>
              <p:cNvSpPr txBox="1"/>
              <p:nvPr/>
            </p:nvSpPr>
            <p:spPr>
              <a:xfrm>
                <a:off x="5622979" y="2302004"/>
                <a:ext cx="643812" cy="307777"/>
              </a:xfrm>
              <a:prstGeom prst="rect">
                <a:avLst/>
              </a:prstGeom>
              <a:noFill/>
            </p:spPr>
            <p:txBody>
              <a:bodyPr wrap="square" rtlCol="0">
                <a:spAutoFit/>
              </a:bodyPr>
              <a:lstStyle/>
              <a:p>
                <a:r>
                  <a:rPr lang="en-US" sz="1400" dirty="0"/>
                  <a:t>Jul</a:t>
                </a:r>
              </a:p>
            </p:txBody>
          </p:sp>
          <p:sp>
            <p:nvSpPr>
              <p:cNvPr id="66" name="TextBox 65">
                <a:extLst>
                  <a:ext uri="{FF2B5EF4-FFF2-40B4-BE49-F238E27FC236}">
                    <a16:creationId xmlns:a16="http://schemas.microsoft.com/office/drawing/2014/main" id="{1CBD8A4F-88EB-4DD7-A3CC-BB3183320A67}"/>
                  </a:ext>
                </a:extLst>
              </p:cNvPr>
              <p:cNvSpPr txBox="1"/>
              <p:nvPr/>
            </p:nvSpPr>
            <p:spPr>
              <a:xfrm>
                <a:off x="6501221" y="2296427"/>
                <a:ext cx="643812" cy="307777"/>
              </a:xfrm>
              <a:prstGeom prst="rect">
                <a:avLst/>
              </a:prstGeom>
              <a:noFill/>
            </p:spPr>
            <p:txBody>
              <a:bodyPr wrap="square" rtlCol="0">
                <a:spAutoFit/>
              </a:bodyPr>
              <a:lstStyle/>
              <a:p>
                <a:r>
                  <a:rPr lang="en-US" sz="1400" dirty="0"/>
                  <a:t>Aug</a:t>
                </a:r>
              </a:p>
            </p:txBody>
          </p:sp>
          <p:sp>
            <p:nvSpPr>
              <p:cNvPr id="67" name="TextBox 66">
                <a:extLst>
                  <a:ext uri="{FF2B5EF4-FFF2-40B4-BE49-F238E27FC236}">
                    <a16:creationId xmlns:a16="http://schemas.microsoft.com/office/drawing/2014/main" id="{AB65DE0A-BB71-487E-B280-B4F0761D077C}"/>
                  </a:ext>
                </a:extLst>
              </p:cNvPr>
              <p:cNvSpPr txBox="1"/>
              <p:nvPr/>
            </p:nvSpPr>
            <p:spPr>
              <a:xfrm>
                <a:off x="7356971" y="2320666"/>
                <a:ext cx="643812" cy="307777"/>
              </a:xfrm>
              <a:prstGeom prst="rect">
                <a:avLst/>
              </a:prstGeom>
              <a:noFill/>
            </p:spPr>
            <p:txBody>
              <a:bodyPr wrap="square" rtlCol="0">
                <a:spAutoFit/>
              </a:bodyPr>
              <a:lstStyle/>
              <a:p>
                <a:r>
                  <a:rPr lang="en-US" sz="1400" dirty="0"/>
                  <a:t>Sep</a:t>
                </a:r>
              </a:p>
            </p:txBody>
          </p:sp>
          <p:sp>
            <p:nvSpPr>
              <p:cNvPr id="68" name="TextBox 67">
                <a:extLst>
                  <a:ext uri="{FF2B5EF4-FFF2-40B4-BE49-F238E27FC236}">
                    <a16:creationId xmlns:a16="http://schemas.microsoft.com/office/drawing/2014/main" id="{56C4CE7D-E407-4843-B844-0F772CBEA3A4}"/>
                  </a:ext>
                </a:extLst>
              </p:cNvPr>
              <p:cNvSpPr txBox="1"/>
              <p:nvPr/>
            </p:nvSpPr>
            <p:spPr>
              <a:xfrm>
                <a:off x="8188988" y="2302004"/>
                <a:ext cx="643812" cy="307777"/>
              </a:xfrm>
              <a:prstGeom prst="rect">
                <a:avLst/>
              </a:prstGeom>
              <a:noFill/>
            </p:spPr>
            <p:txBody>
              <a:bodyPr wrap="square" rtlCol="0">
                <a:spAutoFit/>
              </a:bodyPr>
              <a:lstStyle/>
              <a:p>
                <a:r>
                  <a:rPr lang="en-US" sz="1400" dirty="0"/>
                  <a:t>Oct</a:t>
                </a:r>
              </a:p>
            </p:txBody>
          </p:sp>
          <p:sp>
            <p:nvSpPr>
              <p:cNvPr id="69" name="TextBox 68">
                <a:extLst>
                  <a:ext uri="{FF2B5EF4-FFF2-40B4-BE49-F238E27FC236}">
                    <a16:creationId xmlns:a16="http://schemas.microsoft.com/office/drawing/2014/main" id="{51C189A6-0F5C-4488-A208-0EF4A5527D7E}"/>
                  </a:ext>
                </a:extLst>
              </p:cNvPr>
              <p:cNvSpPr txBox="1"/>
              <p:nvPr/>
            </p:nvSpPr>
            <p:spPr>
              <a:xfrm>
                <a:off x="9007151" y="2294867"/>
                <a:ext cx="643812" cy="307777"/>
              </a:xfrm>
              <a:prstGeom prst="rect">
                <a:avLst/>
              </a:prstGeom>
              <a:noFill/>
            </p:spPr>
            <p:txBody>
              <a:bodyPr wrap="square" rtlCol="0">
                <a:spAutoFit/>
              </a:bodyPr>
              <a:lstStyle/>
              <a:p>
                <a:r>
                  <a:rPr lang="en-US" sz="1400" dirty="0"/>
                  <a:t>Nov</a:t>
                </a:r>
              </a:p>
            </p:txBody>
          </p:sp>
          <p:sp>
            <p:nvSpPr>
              <p:cNvPr id="70" name="TextBox 69">
                <a:extLst>
                  <a:ext uri="{FF2B5EF4-FFF2-40B4-BE49-F238E27FC236}">
                    <a16:creationId xmlns:a16="http://schemas.microsoft.com/office/drawing/2014/main" id="{2BFD022C-5075-4DBD-9350-DBA32F70F2DC}"/>
                  </a:ext>
                </a:extLst>
              </p:cNvPr>
              <p:cNvSpPr txBox="1"/>
              <p:nvPr/>
            </p:nvSpPr>
            <p:spPr>
              <a:xfrm>
                <a:off x="9980325" y="2311830"/>
                <a:ext cx="643812" cy="307777"/>
              </a:xfrm>
              <a:prstGeom prst="rect">
                <a:avLst/>
              </a:prstGeom>
              <a:noFill/>
            </p:spPr>
            <p:txBody>
              <a:bodyPr wrap="square" rtlCol="0">
                <a:spAutoFit/>
              </a:bodyPr>
              <a:lstStyle/>
              <a:p>
                <a:r>
                  <a:rPr lang="en-US" sz="1400" dirty="0"/>
                  <a:t>Dec</a:t>
                </a:r>
              </a:p>
            </p:txBody>
          </p:sp>
          <p:sp>
            <p:nvSpPr>
              <p:cNvPr id="71" name="TextBox 70">
                <a:extLst>
                  <a:ext uri="{FF2B5EF4-FFF2-40B4-BE49-F238E27FC236}">
                    <a16:creationId xmlns:a16="http://schemas.microsoft.com/office/drawing/2014/main" id="{FD6B8DC0-4AF0-4E06-B0B8-1050E12B4081}"/>
                  </a:ext>
                </a:extLst>
              </p:cNvPr>
              <p:cNvSpPr txBox="1"/>
              <p:nvPr/>
            </p:nvSpPr>
            <p:spPr>
              <a:xfrm>
                <a:off x="3759044" y="2320665"/>
                <a:ext cx="643812" cy="307777"/>
              </a:xfrm>
              <a:prstGeom prst="rect">
                <a:avLst/>
              </a:prstGeom>
              <a:noFill/>
            </p:spPr>
            <p:txBody>
              <a:bodyPr wrap="square" rtlCol="0">
                <a:spAutoFit/>
              </a:bodyPr>
              <a:lstStyle/>
              <a:p>
                <a:r>
                  <a:rPr lang="en-US" sz="1400" dirty="0"/>
                  <a:t>Apr</a:t>
                </a:r>
              </a:p>
            </p:txBody>
          </p:sp>
          <p:sp>
            <p:nvSpPr>
              <p:cNvPr id="72" name="TextBox 71">
                <a:extLst>
                  <a:ext uri="{FF2B5EF4-FFF2-40B4-BE49-F238E27FC236}">
                    <a16:creationId xmlns:a16="http://schemas.microsoft.com/office/drawing/2014/main" id="{B5248C61-2C03-405A-BF19-C2BF119B77B1}"/>
                  </a:ext>
                </a:extLst>
              </p:cNvPr>
              <p:cNvSpPr txBox="1"/>
              <p:nvPr/>
            </p:nvSpPr>
            <p:spPr>
              <a:xfrm>
                <a:off x="4744737" y="2302004"/>
                <a:ext cx="643812" cy="307777"/>
              </a:xfrm>
              <a:prstGeom prst="rect">
                <a:avLst/>
              </a:prstGeom>
              <a:noFill/>
            </p:spPr>
            <p:txBody>
              <a:bodyPr wrap="square" rtlCol="0">
                <a:spAutoFit/>
              </a:bodyPr>
              <a:lstStyle/>
              <a:p>
                <a:r>
                  <a:rPr lang="en-US" sz="1400" dirty="0"/>
                  <a:t>May</a:t>
                </a:r>
              </a:p>
            </p:txBody>
          </p:sp>
        </p:grpSp>
        <p:grpSp>
          <p:nvGrpSpPr>
            <p:cNvPr id="96" name="Group 95">
              <a:extLst>
                <a:ext uri="{FF2B5EF4-FFF2-40B4-BE49-F238E27FC236}">
                  <a16:creationId xmlns:a16="http://schemas.microsoft.com/office/drawing/2014/main" id="{D7443EC4-B580-4292-B317-1666D3FB27BA}"/>
                </a:ext>
              </a:extLst>
            </p:cNvPr>
            <p:cNvGrpSpPr/>
            <p:nvPr/>
          </p:nvGrpSpPr>
          <p:grpSpPr>
            <a:xfrm>
              <a:off x="1534169" y="5064612"/>
              <a:ext cx="696936" cy="388084"/>
              <a:chOff x="1012661" y="3632705"/>
              <a:chExt cx="696936" cy="388084"/>
            </a:xfrm>
          </p:grpSpPr>
          <p:sp>
            <p:nvSpPr>
              <p:cNvPr id="97" name="Rectangle 96">
                <a:extLst>
                  <a:ext uri="{FF2B5EF4-FFF2-40B4-BE49-F238E27FC236}">
                    <a16:creationId xmlns:a16="http://schemas.microsoft.com/office/drawing/2014/main" id="{13D65018-BE7B-4CA1-AD70-4F5B906BF9BA}"/>
                  </a:ext>
                </a:extLst>
              </p:cNvPr>
              <p:cNvSpPr/>
              <p:nvPr/>
            </p:nvSpPr>
            <p:spPr>
              <a:xfrm>
                <a:off x="1028739" y="3841954"/>
                <a:ext cx="680858" cy="178835"/>
              </a:xfrm>
              <a:prstGeom prst="rect">
                <a:avLst/>
              </a:prstGeom>
              <a:solidFill>
                <a:schemeClr val="accent4">
                  <a:lumMod val="60000"/>
                  <a:lumOff val="40000"/>
                </a:schemeClr>
              </a:solidFill>
              <a:ln w="12700" cap="flat">
                <a:noFill/>
                <a:prstDash val="solid"/>
                <a:miter/>
              </a:ln>
            </p:spPr>
            <p:txBody>
              <a:bodyPr rtlCol="0" anchor="ctr"/>
              <a:lstStyle/>
              <a:p>
                <a:pPr algn="l"/>
                <a:endParaRPr lang="en-US" sz="1300" dirty="0"/>
              </a:p>
            </p:txBody>
          </p:sp>
          <p:sp>
            <p:nvSpPr>
              <p:cNvPr id="98" name="Rectangle 97">
                <a:extLst>
                  <a:ext uri="{FF2B5EF4-FFF2-40B4-BE49-F238E27FC236}">
                    <a16:creationId xmlns:a16="http://schemas.microsoft.com/office/drawing/2014/main" id="{331C30C0-C464-41D9-B835-69598906C59C}"/>
                  </a:ext>
                </a:extLst>
              </p:cNvPr>
              <p:cNvSpPr/>
              <p:nvPr/>
            </p:nvSpPr>
            <p:spPr>
              <a:xfrm>
                <a:off x="1012661" y="3714722"/>
                <a:ext cx="695761" cy="128216"/>
              </a:xfrm>
              <a:prstGeom prst="rect">
                <a:avLst/>
              </a:prstGeom>
              <a:solidFill>
                <a:schemeClr val="accent6">
                  <a:lumMod val="40000"/>
                  <a:lumOff val="60000"/>
                </a:schemeClr>
              </a:solidFill>
              <a:ln w="12700" cap="flat">
                <a:noFill/>
                <a:prstDash val="solid"/>
                <a:miter/>
              </a:ln>
            </p:spPr>
            <p:txBody>
              <a:bodyPr rtlCol="0" anchor="ctr"/>
              <a:lstStyle/>
              <a:p>
                <a:pPr algn="l"/>
                <a:endParaRPr lang="en-US" sz="1300" dirty="0"/>
              </a:p>
            </p:txBody>
          </p:sp>
          <p:sp>
            <p:nvSpPr>
              <p:cNvPr id="99" name="Rectangle 98">
                <a:extLst>
                  <a:ext uri="{FF2B5EF4-FFF2-40B4-BE49-F238E27FC236}">
                    <a16:creationId xmlns:a16="http://schemas.microsoft.com/office/drawing/2014/main" id="{4F0F549C-23D7-4141-902E-61F0E242698E}"/>
                  </a:ext>
                </a:extLst>
              </p:cNvPr>
              <p:cNvSpPr/>
              <p:nvPr/>
            </p:nvSpPr>
            <p:spPr>
              <a:xfrm>
                <a:off x="1013836" y="3632705"/>
                <a:ext cx="695761" cy="97089"/>
              </a:xfrm>
              <a:prstGeom prst="rect">
                <a:avLst/>
              </a:prstGeom>
              <a:solidFill>
                <a:schemeClr val="accent5">
                  <a:lumMod val="60000"/>
                  <a:lumOff val="40000"/>
                </a:schemeClr>
              </a:solidFill>
              <a:ln w="12700" cap="flat">
                <a:noFill/>
                <a:prstDash val="solid"/>
                <a:miter/>
              </a:ln>
            </p:spPr>
            <p:txBody>
              <a:bodyPr rtlCol="0" anchor="ctr"/>
              <a:lstStyle/>
              <a:p>
                <a:pPr algn="l"/>
                <a:endParaRPr lang="en-US" sz="1300" dirty="0"/>
              </a:p>
            </p:txBody>
          </p:sp>
        </p:grpSp>
        <p:grpSp>
          <p:nvGrpSpPr>
            <p:cNvPr id="152" name="Group 151">
              <a:extLst>
                <a:ext uri="{FF2B5EF4-FFF2-40B4-BE49-F238E27FC236}">
                  <a16:creationId xmlns:a16="http://schemas.microsoft.com/office/drawing/2014/main" id="{FE7C473B-0AB9-4F00-8E82-E654D8DA795E}"/>
                </a:ext>
              </a:extLst>
            </p:cNvPr>
            <p:cNvGrpSpPr/>
            <p:nvPr/>
          </p:nvGrpSpPr>
          <p:grpSpPr>
            <a:xfrm>
              <a:off x="2393255" y="5078993"/>
              <a:ext cx="696936" cy="388084"/>
              <a:chOff x="1012661" y="3632705"/>
              <a:chExt cx="696936" cy="388084"/>
            </a:xfrm>
          </p:grpSpPr>
          <p:sp>
            <p:nvSpPr>
              <p:cNvPr id="153" name="Rectangle 152">
                <a:extLst>
                  <a:ext uri="{FF2B5EF4-FFF2-40B4-BE49-F238E27FC236}">
                    <a16:creationId xmlns:a16="http://schemas.microsoft.com/office/drawing/2014/main" id="{FD9BD9E3-6A5B-42BA-878F-B7958624C4CC}"/>
                  </a:ext>
                </a:extLst>
              </p:cNvPr>
              <p:cNvSpPr/>
              <p:nvPr/>
            </p:nvSpPr>
            <p:spPr>
              <a:xfrm>
                <a:off x="1028739" y="3841954"/>
                <a:ext cx="680858" cy="178835"/>
              </a:xfrm>
              <a:prstGeom prst="rect">
                <a:avLst/>
              </a:prstGeom>
              <a:solidFill>
                <a:schemeClr val="accent4">
                  <a:lumMod val="60000"/>
                  <a:lumOff val="40000"/>
                </a:schemeClr>
              </a:solidFill>
              <a:ln w="12700" cap="flat">
                <a:noFill/>
                <a:prstDash val="solid"/>
                <a:miter/>
              </a:ln>
            </p:spPr>
            <p:txBody>
              <a:bodyPr rtlCol="0" anchor="ctr"/>
              <a:lstStyle/>
              <a:p>
                <a:pPr algn="l"/>
                <a:endParaRPr lang="en-US" sz="1300" dirty="0"/>
              </a:p>
            </p:txBody>
          </p:sp>
          <p:sp>
            <p:nvSpPr>
              <p:cNvPr id="154" name="Rectangle 153">
                <a:extLst>
                  <a:ext uri="{FF2B5EF4-FFF2-40B4-BE49-F238E27FC236}">
                    <a16:creationId xmlns:a16="http://schemas.microsoft.com/office/drawing/2014/main" id="{4863937B-A298-4B71-83E3-A3FCBD8F3253}"/>
                  </a:ext>
                </a:extLst>
              </p:cNvPr>
              <p:cNvSpPr/>
              <p:nvPr/>
            </p:nvSpPr>
            <p:spPr>
              <a:xfrm>
                <a:off x="1012661" y="3714722"/>
                <a:ext cx="695761" cy="128216"/>
              </a:xfrm>
              <a:prstGeom prst="rect">
                <a:avLst/>
              </a:prstGeom>
              <a:solidFill>
                <a:schemeClr val="accent6">
                  <a:lumMod val="40000"/>
                  <a:lumOff val="60000"/>
                </a:schemeClr>
              </a:solidFill>
              <a:ln w="12700" cap="flat">
                <a:noFill/>
                <a:prstDash val="solid"/>
                <a:miter/>
              </a:ln>
            </p:spPr>
            <p:txBody>
              <a:bodyPr rtlCol="0" anchor="ctr"/>
              <a:lstStyle/>
              <a:p>
                <a:pPr algn="l"/>
                <a:endParaRPr lang="en-US" sz="1300" dirty="0"/>
              </a:p>
            </p:txBody>
          </p:sp>
          <p:sp>
            <p:nvSpPr>
              <p:cNvPr id="155" name="Rectangle 154">
                <a:extLst>
                  <a:ext uri="{FF2B5EF4-FFF2-40B4-BE49-F238E27FC236}">
                    <a16:creationId xmlns:a16="http://schemas.microsoft.com/office/drawing/2014/main" id="{54C64299-75E0-41A7-88E2-CFB62B45C674}"/>
                  </a:ext>
                </a:extLst>
              </p:cNvPr>
              <p:cNvSpPr/>
              <p:nvPr/>
            </p:nvSpPr>
            <p:spPr>
              <a:xfrm>
                <a:off x="1013836" y="3632705"/>
                <a:ext cx="695761" cy="97089"/>
              </a:xfrm>
              <a:prstGeom prst="rect">
                <a:avLst/>
              </a:prstGeom>
              <a:solidFill>
                <a:schemeClr val="accent5">
                  <a:lumMod val="60000"/>
                  <a:lumOff val="40000"/>
                </a:schemeClr>
              </a:solidFill>
              <a:ln w="12700" cap="flat">
                <a:noFill/>
                <a:prstDash val="solid"/>
                <a:miter/>
              </a:ln>
            </p:spPr>
            <p:txBody>
              <a:bodyPr rtlCol="0" anchor="ctr"/>
              <a:lstStyle/>
              <a:p>
                <a:pPr algn="l"/>
                <a:endParaRPr lang="en-US" sz="1300" dirty="0"/>
              </a:p>
            </p:txBody>
          </p:sp>
        </p:grpSp>
        <p:grpSp>
          <p:nvGrpSpPr>
            <p:cNvPr id="156" name="Group 155">
              <a:extLst>
                <a:ext uri="{FF2B5EF4-FFF2-40B4-BE49-F238E27FC236}">
                  <a16:creationId xmlns:a16="http://schemas.microsoft.com/office/drawing/2014/main" id="{34395B51-0E8F-4D8C-A0ED-2E754135BFAC}"/>
                </a:ext>
              </a:extLst>
            </p:cNvPr>
            <p:cNvGrpSpPr/>
            <p:nvPr/>
          </p:nvGrpSpPr>
          <p:grpSpPr>
            <a:xfrm>
              <a:off x="3267244" y="5113156"/>
              <a:ext cx="696936" cy="388084"/>
              <a:chOff x="1012661" y="3632705"/>
              <a:chExt cx="696936" cy="388084"/>
            </a:xfrm>
          </p:grpSpPr>
          <p:sp>
            <p:nvSpPr>
              <p:cNvPr id="157" name="Rectangle 156">
                <a:extLst>
                  <a:ext uri="{FF2B5EF4-FFF2-40B4-BE49-F238E27FC236}">
                    <a16:creationId xmlns:a16="http://schemas.microsoft.com/office/drawing/2014/main" id="{EC956865-4AE6-4469-9EAD-C96E87B4BFF1}"/>
                  </a:ext>
                </a:extLst>
              </p:cNvPr>
              <p:cNvSpPr/>
              <p:nvPr/>
            </p:nvSpPr>
            <p:spPr>
              <a:xfrm>
                <a:off x="1028739" y="3841954"/>
                <a:ext cx="680858" cy="178835"/>
              </a:xfrm>
              <a:prstGeom prst="rect">
                <a:avLst/>
              </a:prstGeom>
              <a:solidFill>
                <a:schemeClr val="accent4">
                  <a:lumMod val="60000"/>
                  <a:lumOff val="40000"/>
                </a:schemeClr>
              </a:solidFill>
              <a:ln w="12700" cap="flat">
                <a:noFill/>
                <a:prstDash val="solid"/>
                <a:miter/>
              </a:ln>
            </p:spPr>
            <p:txBody>
              <a:bodyPr rtlCol="0" anchor="ctr"/>
              <a:lstStyle/>
              <a:p>
                <a:pPr algn="l"/>
                <a:endParaRPr lang="en-US" sz="1300" dirty="0"/>
              </a:p>
            </p:txBody>
          </p:sp>
          <p:sp>
            <p:nvSpPr>
              <p:cNvPr id="158" name="Rectangle 157">
                <a:extLst>
                  <a:ext uri="{FF2B5EF4-FFF2-40B4-BE49-F238E27FC236}">
                    <a16:creationId xmlns:a16="http://schemas.microsoft.com/office/drawing/2014/main" id="{5028A3C9-E723-45D0-A803-3F332B2320DB}"/>
                  </a:ext>
                </a:extLst>
              </p:cNvPr>
              <p:cNvSpPr/>
              <p:nvPr/>
            </p:nvSpPr>
            <p:spPr>
              <a:xfrm>
                <a:off x="1012661" y="3714722"/>
                <a:ext cx="695761" cy="128216"/>
              </a:xfrm>
              <a:prstGeom prst="rect">
                <a:avLst/>
              </a:prstGeom>
              <a:solidFill>
                <a:schemeClr val="accent6">
                  <a:lumMod val="40000"/>
                  <a:lumOff val="60000"/>
                </a:schemeClr>
              </a:solidFill>
              <a:ln w="12700" cap="flat">
                <a:noFill/>
                <a:prstDash val="solid"/>
                <a:miter/>
              </a:ln>
            </p:spPr>
            <p:txBody>
              <a:bodyPr rtlCol="0" anchor="ctr"/>
              <a:lstStyle/>
              <a:p>
                <a:pPr algn="l"/>
                <a:endParaRPr lang="en-US" sz="1300" dirty="0"/>
              </a:p>
            </p:txBody>
          </p:sp>
          <p:sp>
            <p:nvSpPr>
              <p:cNvPr id="159" name="Rectangle 158">
                <a:extLst>
                  <a:ext uri="{FF2B5EF4-FFF2-40B4-BE49-F238E27FC236}">
                    <a16:creationId xmlns:a16="http://schemas.microsoft.com/office/drawing/2014/main" id="{CD32FC80-F489-4B43-8CFB-1C33DC2D5200}"/>
                  </a:ext>
                </a:extLst>
              </p:cNvPr>
              <p:cNvSpPr/>
              <p:nvPr/>
            </p:nvSpPr>
            <p:spPr>
              <a:xfrm>
                <a:off x="1013836" y="3632705"/>
                <a:ext cx="695761" cy="97089"/>
              </a:xfrm>
              <a:prstGeom prst="rect">
                <a:avLst/>
              </a:prstGeom>
              <a:solidFill>
                <a:schemeClr val="accent5">
                  <a:lumMod val="60000"/>
                  <a:lumOff val="40000"/>
                </a:schemeClr>
              </a:solidFill>
              <a:ln w="12700" cap="flat">
                <a:noFill/>
                <a:prstDash val="solid"/>
                <a:miter/>
              </a:ln>
            </p:spPr>
            <p:txBody>
              <a:bodyPr rtlCol="0" anchor="ctr"/>
              <a:lstStyle/>
              <a:p>
                <a:pPr algn="l"/>
                <a:endParaRPr lang="en-US" sz="1300" dirty="0"/>
              </a:p>
            </p:txBody>
          </p:sp>
        </p:grpSp>
        <p:grpSp>
          <p:nvGrpSpPr>
            <p:cNvPr id="160" name="Group 159">
              <a:extLst>
                <a:ext uri="{FF2B5EF4-FFF2-40B4-BE49-F238E27FC236}">
                  <a16:creationId xmlns:a16="http://schemas.microsoft.com/office/drawing/2014/main" id="{C5C27C6A-128E-4C1D-9CC9-39A86DF53CBD}"/>
                </a:ext>
              </a:extLst>
            </p:cNvPr>
            <p:cNvGrpSpPr/>
            <p:nvPr/>
          </p:nvGrpSpPr>
          <p:grpSpPr>
            <a:xfrm>
              <a:off x="4181678" y="5097888"/>
              <a:ext cx="696936" cy="388084"/>
              <a:chOff x="1012661" y="3632705"/>
              <a:chExt cx="696936" cy="388084"/>
            </a:xfrm>
          </p:grpSpPr>
          <p:sp>
            <p:nvSpPr>
              <p:cNvPr id="161" name="Rectangle 160">
                <a:extLst>
                  <a:ext uri="{FF2B5EF4-FFF2-40B4-BE49-F238E27FC236}">
                    <a16:creationId xmlns:a16="http://schemas.microsoft.com/office/drawing/2014/main" id="{B52BBC26-145C-4C62-8F63-E0B62D84F03E}"/>
                  </a:ext>
                </a:extLst>
              </p:cNvPr>
              <p:cNvSpPr/>
              <p:nvPr/>
            </p:nvSpPr>
            <p:spPr>
              <a:xfrm>
                <a:off x="1028739" y="3841954"/>
                <a:ext cx="680858" cy="178835"/>
              </a:xfrm>
              <a:prstGeom prst="rect">
                <a:avLst/>
              </a:prstGeom>
              <a:solidFill>
                <a:schemeClr val="accent4">
                  <a:lumMod val="60000"/>
                  <a:lumOff val="40000"/>
                </a:schemeClr>
              </a:solidFill>
              <a:ln w="12700" cap="flat">
                <a:noFill/>
                <a:prstDash val="solid"/>
                <a:miter/>
              </a:ln>
            </p:spPr>
            <p:txBody>
              <a:bodyPr rtlCol="0" anchor="ctr"/>
              <a:lstStyle/>
              <a:p>
                <a:pPr algn="l"/>
                <a:endParaRPr lang="en-US" sz="1300" dirty="0"/>
              </a:p>
            </p:txBody>
          </p:sp>
          <p:sp>
            <p:nvSpPr>
              <p:cNvPr id="162" name="Rectangle 161">
                <a:extLst>
                  <a:ext uri="{FF2B5EF4-FFF2-40B4-BE49-F238E27FC236}">
                    <a16:creationId xmlns:a16="http://schemas.microsoft.com/office/drawing/2014/main" id="{24D3E658-6AF4-4DB6-9308-C41E85BAA05C}"/>
                  </a:ext>
                </a:extLst>
              </p:cNvPr>
              <p:cNvSpPr/>
              <p:nvPr/>
            </p:nvSpPr>
            <p:spPr>
              <a:xfrm>
                <a:off x="1012661" y="3714722"/>
                <a:ext cx="695761" cy="128216"/>
              </a:xfrm>
              <a:prstGeom prst="rect">
                <a:avLst/>
              </a:prstGeom>
              <a:solidFill>
                <a:schemeClr val="accent6">
                  <a:lumMod val="40000"/>
                  <a:lumOff val="60000"/>
                </a:schemeClr>
              </a:solidFill>
              <a:ln w="12700" cap="flat">
                <a:noFill/>
                <a:prstDash val="solid"/>
                <a:miter/>
              </a:ln>
            </p:spPr>
            <p:txBody>
              <a:bodyPr rtlCol="0" anchor="ctr"/>
              <a:lstStyle/>
              <a:p>
                <a:pPr algn="l"/>
                <a:endParaRPr lang="en-US" sz="1300" dirty="0"/>
              </a:p>
            </p:txBody>
          </p:sp>
          <p:sp>
            <p:nvSpPr>
              <p:cNvPr id="163" name="Rectangle 162">
                <a:extLst>
                  <a:ext uri="{FF2B5EF4-FFF2-40B4-BE49-F238E27FC236}">
                    <a16:creationId xmlns:a16="http://schemas.microsoft.com/office/drawing/2014/main" id="{060E7141-6752-4A05-B1C2-ED9A96FAF8AC}"/>
                  </a:ext>
                </a:extLst>
              </p:cNvPr>
              <p:cNvSpPr/>
              <p:nvPr/>
            </p:nvSpPr>
            <p:spPr>
              <a:xfrm>
                <a:off x="1013836" y="3632705"/>
                <a:ext cx="695761" cy="97089"/>
              </a:xfrm>
              <a:prstGeom prst="rect">
                <a:avLst/>
              </a:prstGeom>
              <a:solidFill>
                <a:schemeClr val="accent5">
                  <a:lumMod val="60000"/>
                  <a:lumOff val="40000"/>
                </a:schemeClr>
              </a:solidFill>
              <a:ln w="12700" cap="flat">
                <a:noFill/>
                <a:prstDash val="solid"/>
                <a:miter/>
              </a:ln>
            </p:spPr>
            <p:txBody>
              <a:bodyPr rtlCol="0" anchor="ctr"/>
              <a:lstStyle/>
              <a:p>
                <a:pPr algn="l"/>
                <a:endParaRPr lang="en-US" sz="1300" dirty="0"/>
              </a:p>
            </p:txBody>
          </p:sp>
        </p:grpSp>
        <p:grpSp>
          <p:nvGrpSpPr>
            <p:cNvPr id="164" name="Group 163">
              <a:extLst>
                <a:ext uri="{FF2B5EF4-FFF2-40B4-BE49-F238E27FC236}">
                  <a16:creationId xmlns:a16="http://schemas.microsoft.com/office/drawing/2014/main" id="{1E59A946-A0F4-4E05-857A-D513611E27AD}"/>
                </a:ext>
              </a:extLst>
            </p:cNvPr>
            <p:cNvGrpSpPr/>
            <p:nvPr/>
          </p:nvGrpSpPr>
          <p:grpSpPr>
            <a:xfrm>
              <a:off x="5080221" y="5097888"/>
              <a:ext cx="696936" cy="388084"/>
              <a:chOff x="1012661" y="3632705"/>
              <a:chExt cx="696936" cy="388084"/>
            </a:xfrm>
          </p:grpSpPr>
          <p:sp>
            <p:nvSpPr>
              <p:cNvPr id="165" name="Rectangle 164">
                <a:extLst>
                  <a:ext uri="{FF2B5EF4-FFF2-40B4-BE49-F238E27FC236}">
                    <a16:creationId xmlns:a16="http://schemas.microsoft.com/office/drawing/2014/main" id="{4B273A24-339A-4F75-AD58-E69AB7F20ACD}"/>
                  </a:ext>
                </a:extLst>
              </p:cNvPr>
              <p:cNvSpPr/>
              <p:nvPr/>
            </p:nvSpPr>
            <p:spPr>
              <a:xfrm>
                <a:off x="1028739" y="3841954"/>
                <a:ext cx="680858" cy="178835"/>
              </a:xfrm>
              <a:prstGeom prst="rect">
                <a:avLst/>
              </a:prstGeom>
              <a:solidFill>
                <a:schemeClr val="accent4">
                  <a:lumMod val="60000"/>
                  <a:lumOff val="40000"/>
                </a:schemeClr>
              </a:solidFill>
              <a:ln w="12700" cap="flat">
                <a:noFill/>
                <a:prstDash val="solid"/>
                <a:miter/>
              </a:ln>
            </p:spPr>
            <p:txBody>
              <a:bodyPr rtlCol="0" anchor="ctr"/>
              <a:lstStyle/>
              <a:p>
                <a:pPr algn="l"/>
                <a:endParaRPr lang="en-US" sz="1300" dirty="0"/>
              </a:p>
            </p:txBody>
          </p:sp>
          <p:sp>
            <p:nvSpPr>
              <p:cNvPr id="166" name="Rectangle 165">
                <a:extLst>
                  <a:ext uri="{FF2B5EF4-FFF2-40B4-BE49-F238E27FC236}">
                    <a16:creationId xmlns:a16="http://schemas.microsoft.com/office/drawing/2014/main" id="{36707725-371D-47D6-A31F-B17BEDF3890D}"/>
                  </a:ext>
                </a:extLst>
              </p:cNvPr>
              <p:cNvSpPr/>
              <p:nvPr/>
            </p:nvSpPr>
            <p:spPr>
              <a:xfrm>
                <a:off x="1012661" y="3714722"/>
                <a:ext cx="695761" cy="128216"/>
              </a:xfrm>
              <a:prstGeom prst="rect">
                <a:avLst/>
              </a:prstGeom>
              <a:solidFill>
                <a:schemeClr val="accent6">
                  <a:lumMod val="40000"/>
                  <a:lumOff val="60000"/>
                </a:schemeClr>
              </a:solidFill>
              <a:ln w="12700" cap="flat">
                <a:noFill/>
                <a:prstDash val="solid"/>
                <a:miter/>
              </a:ln>
            </p:spPr>
            <p:txBody>
              <a:bodyPr rtlCol="0" anchor="ctr"/>
              <a:lstStyle/>
              <a:p>
                <a:pPr algn="l"/>
                <a:endParaRPr lang="en-US" sz="1300" dirty="0"/>
              </a:p>
            </p:txBody>
          </p:sp>
          <p:sp>
            <p:nvSpPr>
              <p:cNvPr id="167" name="Rectangle 166">
                <a:extLst>
                  <a:ext uri="{FF2B5EF4-FFF2-40B4-BE49-F238E27FC236}">
                    <a16:creationId xmlns:a16="http://schemas.microsoft.com/office/drawing/2014/main" id="{607079D8-B675-4F6E-AEB8-851849CC5D2F}"/>
                  </a:ext>
                </a:extLst>
              </p:cNvPr>
              <p:cNvSpPr/>
              <p:nvPr/>
            </p:nvSpPr>
            <p:spPr>
              <a:xfrm>
                <a:off x="1013836" y="3632705"/>
                <a:ext cx="695761" cy="97089"/>
              </a:xfrm>
              <a:prstGeom prst="rect">
                <a:avLst/>
              </a:prstGeom>
              <a:solidFill>
                <a:schemeClr val="accent5">
                  <a:lumMod val="60000"/>
                  <a:lumOff val="40000"/>
                </a:schemeClr>
              </a:solidFill>
              <a:ln w="12700" cap="flat">
                <a:noFill/>
                <a:prstDash val="solid"/>
                <a:miter/>
              </a:ln>
            </p:spPr>
            <p:txBody>
              <a:bodyPr rtlCol="0" anchor="ctr"/>
              <a:lstStyle/>
              <a:p>
                <a:pPr algn="l"/>
                <a:endParaRPr lang="en-US" sz="1300" dirty="0"/>
              </a:p>
            </p:txBody>
          </p:sp>
        </p:grpSp>
        <p:grpSp>
          <p:nvGrpSpPr>
            <p:cNvPr id="168" name="Group 167">
              <a:extLst>
                <a:ext uri="{FF2B5EF4-FFF2-40B4-BE49-F238E27FC236}">
                  <a16:creationId xmlns:a16="http://schemas.microsoft.com/office/drawing/2014/main" id="{07BE264B-55B6-4150-B8E1-7A32DAB36458}"/>
                </a:ext>
              </a:extLst>
            </p:cNvPr>
            <p:cNvGrpSpPr/>
            <p:nvPr/>
          </p:nvGrpSpPr>
          <p:grpSpPr>
            <a:xfrm>
              <a:off x="5948243" y="5099146"/>
              <a:ext cx="696936" cy="388084"/>
              <a:chOff x="1012661" y="3632705"/>
              <a:chExt cx="696936" cy="388084"/>
            </a:xfrm>
          </p:grpSpPr>
          <p:sp>
            <p:nvSpPr>
              <p:cNvPr id="169" name="Rectangle 168">
                <a:extLst>
                  <a:ext uri="{FF2B5EF4-FFF2-40B4-BE49-F238E27FC236}">
                    <a16:creationId xmlns:a16="http://schemas.microsoft.com/office/drawing/2014/main" id="{178ED3C8-D21D-4DD8-8DC1-11028F5D0A20}"/>
                  </a:ext>
                </a:extLst>
              </p:cNvPr>
              <p:cNvSpPr/>
              <p:nvPr/>
            </p:nvSpPr>
            <p:spPr>
              <a:xfrm>
                <a:off x="1028739" y="3841954"/>
                <a:ext cx="680858" cy="178835"/>
              </a:xfrm>
              <a:prstGeom prst="rect">
                <a:avLst/>
              </a:prstGeom>
              <a:solidFill>
                <a:schemeClr val="accent4">
                  <a:lumMod val="60000"/>
                  <a:lumOff val="40000"/>
                </a:schemeClr>
              </a:solidFill>
              <a:ln w="12700" cap="flat">
                <a:noFill/>
                <a:prstDash val="solid"/>
                <a:miter/>
              </a:ln>
            </p:spPr>
            <p:txBody>
              <a:bodyPr rtlCol="0" anchor="ctr"/>
              <a:lstStyle/>
              <a:p>
                <a:pPr algn="l"/>
                <a:endParaRPr lang="en-US" sz="1300" dirty="0"/>
              </a:p>
            </p:txBody>
          </p:sp>
          <p:sp>
            <p:nvSpPr>
              <p:cNvPr id="170" name="Rectangle 169">
                <a:extLst>
                  <a:ext uri="{FF2B5EF4-FFF2-40B4-BE49-F238E27FC236}">
                    <a16:creationId xmlns:a16="http://schemas.microsoft.com/office/drawing/2014/main" id="{CC95366A-2619-4EB3-B01D-AE8721CAAD94}"/>
                  </a:ext>
                </a:extLst>
              </p:cNvPr>
              <p:cNvSpPr/>
              <p:nvPr/>
            </p:nvSpPr>
            <p:spPr>
              <a:xfrm>
                <a:off x="1012661" y="3714722"/>
                <a:ext cx="695761" cy="128216"/>
              </a:xfrm>
              <a:prstGeom prst="rect">
                <a:avLst/>
              </a:prstGeom>
              <a:solidFill>
                <a:schemeClr val="accent6">
                  <a:lumMod val="40000"/>
                  <a:lumOff val="60000"/>
                </a:schemeClr>
              </a:solidFill>
              <a:ln w="12700" cap="flat">
                <a:noFill/>
                <a:prstDash val="solid"/>
                <a:miter/>
              </a:ln>
            </p:spPr>
            <p:txBody>
              <a:bodyPr rtlCol="0" anchor="ctr"/>
              <a:lstStyle/>
              <a:p>
                <a:pPr algn="l"/>
                <a:endParaRPr lang="en-US" sz="1300" dirty="0"/>
              </a:p>
            </p:txBody>
          </p:sp>
          <p:sp>
            <p:nvSpPr>
              <p:cNvPr id="171" name="Rectangle 170">
                <a:extLst>
                  <a:ext uri="{FF2B5EF4-FFF2-40B4-BE49-F238E27FC236}">
                    <a16:creationId xmlns:a16="http://schemas.microsoft.com/office/drawing/2014/main" id="{C1E23680-AB73-40F9-83B2-9E5DCA2F7B4B}"/>
                  </a:ext>
                </a:extLst>
              </p:cNvPr>
              <p:cNvSpPr/>
              <p:nvPr/>
            </p:nvSpPr>
            <p:spPr>
              <a:xfrm>
                <a:off x="1013836" y="3632705"/>
                <a:ext cx="695761" cy="97089"/>
              </a:xfrm>
              <a:prstGeom prst="rect">
                <a:avLst/>
              </a:prstGeom>
              <a:solidFill>
                <a:schemeClr val="accent5">
                  <a:lumMod val="60000"/>
                  <a:lumOff val="40000"/>
                </a:schemeClr>
              </a:solidFill>
              <a:ln w="12700" cap="flat">
                <a:noFill/>
                <a:prstDash val="solid"/>
                <a:miter/>
              </a:ln>
            </p:spPr>
            <p:txBody>
              <a:bodyPr rtlCol="0" anchor="ctr"/>
              <a:lstStyle/>
              <a:p>
                <a:pPr algn="l"/>
                <a:endParaRPr lang="en-US" sz="1300" dirty="0"/>
              </a:p>
            </p:txBody>
          </p:sp>
        </p:grpSp>
        <p:grpSp>
          <p:nvGrpSpPr>
            <p:cNvPr id="172" name="Group 171">
              <a:extLst>
                <a:ext uri="{FF2B5EF4-FFF2-40B4-BE49-F238E27FC236}">
                  <a16:creationId xmlns:a16="http://schemas.microsoft.com/office/drawing/2014/main" id="{2CD0AEEF-5136-44C3-88C6-EC6D128DEC47}"/>
                </a:ext>
              </a:extLst>
            </p:cNvPr>
            <p:cNvGrpSpPr/>
            <p:nvPr/>
          </p:nvGrpSpPr>
          <p:grpSpPr>
            <a:xfrm>
              <a:off x="6863294" y="5071436"/>
              <a:ext cx="696936" cy="388084"/>
              <a:chOff x="1012661" y="3632705"/>
              <a:chExt cx="696936" cy="388084"/>
            </a:xfrm>
          </p:grpSpPr>
          <p:sp>
            <p:nvSpPr>
              <p:cNvPr id="173" name="Rectangle 172">
                <a:extLst>
                  <a:ext uri="{FF2B5EF4-FFF2-40B4-BE49-F238E27FC236}">
                    <a16:creationId xmlns:a16="http://schemas.microsoft.com/office/drawing/2014/main" id="{44E41145-21D8-4293-B99F-9FAF1CFBC294}"/>
                  </a:ext>
                </a:extLst>
              </p:cNvPr>
              <p:cNvSpPr/>
              <p:nvPr/>
            </p:nvSpPr>
            <p:spPr>
              <a:xfrm>
                <a:off x="1028739" y="3841954"/>
                <a:ext cx="680858" cy="178835"/>
              </a:xfrm>
              <a:prstGeom prst="rect">
                <a:avLst/>
              </a:prstGeom>
              <a:solidFill>
                <a:schemeClr val="accent4">
                  <a:lumMod val="60000"/>
                  <a:lumOff val="40000"/>
                </a:schemeClr>
              </a:solidFill>
              <a:ln w="12700" cap="flat">
                <a:noFill/>
                <a:prstDash val="solid"/>
                <a:miter/>
              </a:ln>
            </p:spPr>
            <p:txBody>
              <a:bodyPr rtlCol="0" anchor="ctr"/>
              <a:lstStyle/>
              <a:p>
                <a:pPr algn="l"/>
                <a:endParaRPr lang="en-US" sz="1300" dirty="0"/>
              </a:p>
            </p:txBody>
          </p:sp>
          <p:sp>
            <p:nvSpPr>
              <p:cNvPr id="174" name="Rectangle 173">
                <a:extLst>
                  <a:ext uri="{FF2B5EF4-FFF2-40B4-BE49-F238E27FC236}">
                    <a16:creationId xmlns:a16="http://schemas.microsoft.com/office/drawing/2014/main" id="{51F0AD1B-BE27-40CC-9974-97880168AF90}"/>
                  </a:ext>
                </a:extLst>
              </p:cNvPr>
              <p:cNvSpPr/>
              <p:nvPr/>
            </p:nvSpPr>
            <p:spPr>
              <a:xfrm>
                <a:off x="1012661" y="3714722"/>
                <a:ext cx="695761" cy="128216"/>
              </a:xfrm>
              <a:prstGeom prst="rect">
                <a:avLst/>
              </a:prstGeom>
              <a:solidFill>
                <a:schemeClr val="accent6">
                  <a:lumMod val="40000"/>
                  <a:lumOff val="60000"/>
                </a:schemeClr>
              </a:solidFill>
              <a:ln w="12700" cap="flat">
                <a:noFill/>
                <a:prstDash val="solid"/>
                <a:miter/>
              </a:ln>
            </p:spPr>
            <p:txBody>
              <a:bodyPr rtlCol="0" anchor="ctr"/>
              <a:lstStyle/>
              <a:p>
                <a:pPr algn="l"/>
                <a:endParaRPr lang="en-US" sz="1300" dirty="0"/>
              </a:p>
            </p:txBody>
          </p:sp>
          <p:sp>
            <p:nvSpPr>
              <p:cNvPr id="175" name="Rectangle 174">
                <a:extLst>
                  <a:ext uri="{FF2B5EF4-FFF2-40B4-BE49-F238E27FC236}">
                    <a16:creationId xmlns:a16="http://schemas.microsoft.com/office/drawing/2014/main" id="{6E3FDCDB-6B2F-482E-A41A-9B24548CAF40}"/>
                  </a:ext>
                </a:extLst>
              </p:cNvPr>
              <p:cNvSpPr/>
              <p:nvPr/>
            </p:nvSpPr>
            <p:spPr>
              <a:xfrm>
                <a:off x="1013836" y="3632705"/>
                <a:ext cx="695761" cy="97089"/>
              </a:xfrm>
              <a:prstGeom prst="rect">
                <a:avLst/>
              </a:prstGeom>
              <a:solidFill>
                <a:schemeClr val="accent5">
                  <a:lumMod val="60000"/>
                  <a:lumOff val="40000"/>
                </a:schemeClr>
              </a:solidFill>
              <a:ln w="12700" cap="flat">
                <a:noFill/>
                <a:prstDash val="solid"/>
                <a:miter/>
              </a:ln>
            </p:spPr>
            <p:txBody>
              <a:bodyPr rtlCol="0" anchor="ctr"/>
              <a:lstStyle/>
              <a:p>
                <a:pPr algn="l"/>
                <a:endParaRPr lang="en-US" sz="1300" dirty="0"/>
              </a:p>
            </p:txBody>
          </p:sp>
        </p:grpSp>
        <p:grpSp>
          <p:nvGrpSpPr>
            <p:cNvPr id="176" name="Group 175">
              <a:extLst>
                <a:ext uri="{FF2B5EF4-FFF2-40B4-BE49-F238E27FC236}">
                  <a16:creationId xmlns:a16="http://schemas.microsoft.com/office/drawing/2014/main" id="{0C0EFC22-83D4-444B-9332-8D01BD134A79}"/>
                </a:ext>
              </a:extLst>
            </p:cNvPr>
            <p:cNvGrpSpPr/>
            <p:nvPr/>
          </p:nvGrpSpPr>
          <p:grpSpPr>
            <a:xfrm>
              <a:off x="7750027" y="5099991"/>
              <a:ext cx="696936" cy="388084"/>
              <a:chOff x="1012661" y="3632705"/>
              <a:chExt cx="696936" cy="388084"/>
            </a:xfrm>
          </p:grpSpPr>
          <p:sp>
            <p:nvSpPr>
              <p:cNvPr id="177" name="Rectangle 176">
                <a:extLst>
                  <a:ext uri="{FF2B5EF4-FFF2-40B4-BE49-F238E27FC236}">
                    <a16:creationId xmlns:a16="http://schemas.microsoft.com/office/drawing/2014/main" id="{E2E620AF-8FDF-480A-8A03-F5CDA05B8CAA}"/>
                  </a:ext>
                </a:extLst>
              </p:cNvPr>
              <p:cNvSpPr/>
              <p:nvPr/>
            </p:nvSpPr>
            <p:spPr>
              <a:xfrm>
                <a:off x="1028739" y="3841954"/>
                <a:ext cx="680858" cy="178835"/>
              </a:xfrm>
              <a:prstGeom prst="rect">
                <a:avLst/>
              </a:prstGeom>
              <a:solidFill>
                <a:schemeClr val="accent4">
                  <a:lumMod val="60000"/>
                  <a:lumOff val="40000"/>
                </a:schemeClr>
              </a:solidFill>
              <a:ln w="12700" cap="flat">
                <a:noFill/>
                <a:prstDash val="solid"/>
                <a:miter/>
              </a:ln>
            </p:spPr>
            <p:txBody>
              <a:bodyPr rtlCol="0" anchor="ctr"/>
              <a:lstStyle/>
              <a:p>
                <a:pPr algn="l"/>
                <a:endParaRPr lang="en-US" sz="1300" dirty="0"/>
              </a:p>
            </p:txBody>
          </p:sp>
          <p:sp>
            <p:nvSpPr>
              <p:cNvPr id="178" name="Rectangle 177">
                <a:extLst>
                  <a:ext uri="{FF2B5EF4-FFF2-40B4-BE49-F238E27FC236}">
                    <a16:creationId xmlns:a16="http://schemas.microsoft.com/office/drawing/2014/main" id="{29F1A55E-E191-4489-909F-528F94914475}"/>
                  </a:ext>
                </a:extLst>
              </p:cNvPr>
              <p:cNvSpPr/>
              <p:nvPr/>
            </p:nvSpPr>
            <p:spPr>
              <a:xfrm>
                <a:off x="1012661" y="3714722"/>
                <a:ext cx="695761" cy="128216"/>
              </a:xfrm>
              <a:prstGeom prst="rect">
                <a:avLst/>
              </a:prstGeom>
              <a:solidFill>
                <a:schemeClr val="accent6">
                  <a:lumMod val="40000"/>
                  <a:lumOff val="60000"/>
                </a:schemeClr>
              </a:solidFill>
              <a:ln w="12700" cap="flat">
                <a:noFill/>
                <a:prstDash val="solid"/>
                <a:miter/>
              </a:ln>
            </p:spPr>
            <p:txBody>
              <a:bodyPr rtlCol="0" anchor="ctr"/>
              <a:lstStyle/>
              <a:p>
                <a:pPr algn="l"/>
                <a:endParaRPr lang="en-US" sz="1300" dirty="0"/>
              </a:p>
            </p:txBody>
          </p:sp>
          <p:sp>
            <p:nvSpPr>
              <p:cNvPr id="179" name="Rectangle 178">
                <a:extLst>
                  <a:ext uri="{FF2B5EF4-FFF2-40B4-BE49-F238E27FC236}">
                    <a16:creationId xmlns:a16="http://schemas.microsoft.com/office/drawing/2014/main" id="{328ED19C-F625-4205-96A9-BB223C2FF7E2}"/>
                  </a:ext>
                </a:extLst>
              </p:cNvPr>
              <p:cNvSpPr/>
              <p:nvPr/>
            </p:nvSpPr>
            <p:spPr>
              <a:xfrm>
                <a:off x="1013836" y="3632705"/>
                <a:ext cx="695761" cy="97089"/>
              </a:xfrm>
              <a:prstGeom prst="rect">
                <a:avLst/>
              </a:prstGeom>
              <a:solidFill>
                <a:schemeClr val="accent5">
                  <a:lumMod val="60000"/>
                  <a:lumOff val="40000"/>
                </a:schemeClr>
              </a:solidFill>
              <a:ln w="12700" cap="flat">
                <a:noFill/>
                <a:prstDash val="solid"/>
                <a:miter/>
              </a:ln>
            </p:spPr>
            <p:txBody>
              <a:bodyPr rtlCol="0" anchor="ctr"/>
              <a:lstStyle/>
              <a:p>
                <a:pPr algn="l"/>
                <a:endParaRPr lang="en-US" sz="1300" dirty="0"/>
              </a:p>
            </p:txBody>
          </p:sp>
        </p:grpSp>
        <p:grpSp>
          <p:nvGrpSpPr>
            <p:cNvPr id="180" name="Group 179">
              <a:extLst>
                <a:ext uri="{FF2B5EF4-FFF2-40B4-BE49-F238E27FC236}">
                  <a16:creationId xmlns:a16="http://schemas.microsoft.com/office/drawing/2014/main" id="{9D947E5B-9D29-4AEE-9C71-0336BCAAE9B4}"/>
                </a:ext>
              </a:extLst>
            </p:cNvPr>
            <p:cNvGrpSpPr/>
            <p:nvPr/>
          </p:nvGrpSpPr>
          <p:grpSpPr>
            <a:xfrm>
              <a:off x="8579994" y="5058675"/>
              <a:ext cx="696936" cy="388084"/>
              <a:chOff x="1012661" y="3632705"/>
              <a:chExt cx="696936" cy="388084"/>
            </a:xfrm>
          </p:grpSpPr>
          <p:sp>
            <p:nvSpPr>
              <p:cNvPr id="181" name="Rectangle 180">
                <a:extLst>
                  <a:ext uri="{FF2B5EF4-FFF2-40B4-BE49-F238E27FC236}">
                    <a16:creationId xmlns:a16="http://schemas.microsoft.com/office/drawing/2014/main" id="{A8A79A87-4ED2-42C6-83B5-82AC3E1080EE}"/>
                  </a:ext>
                </a:extLst>
              </p:cNvPr>
              <p:cNvSpPr/>
              <p:nvPr/>
            </p:nvSpPr>
            <p:spPr>
              <a:xfrm>
                <a:off x="1028739" y="3841954"/>
                <a:ext cx="680858" cy="178835"/>
              </a:xfrm>
              <a:prstGeom prst="rect">
                <a:avLst/>
              </a:prstGeom>
              <a:solidFill>
                <a:schemeClr val="accent4">
                  <a:lumMod val="60000"/>
                  <a:lumOff val="40000"/>
                </a:schemeClr>
              </a:solidFill>
              <a:ln w="12700" cap="flat">
                <a:noFill/>
                <a:prstDash val="solid"/>
                <a:miter/>
              </a:ln>
            </p:spPr>
            <p:txBody>
              <a:bodyPr rtlCol="0" anchor="ctr"/>
              <a:lstStyle/>
              <a:p>
                <a:pPr algn="l"/>
                <a:endParaRPr lang="en-US" sz="1300" dirty="0"/>
              </a:p>
            </p:txBody>
          </p:sp>
          <p:sp>
            <p:nvSpPr>
              <p:cNvPr id="182" name="Rectangle 181">
                <a:extLst>
                  <a:ext uri="{FF2B5EF4-FFF2-40B4-BE49-F238E27FC236}">
                    <a16:creationId xmlns:a16="http://schemas.microsoft.com/office/drawing/2014/main" id="{FA36251A-4E92-4FD2-9339-E22FB5834AF4}"/>
                  </a:ext>
                </a:extLst>
              </p:cNvPr>
              <p:cNvSpPr/>
              <p:nvPr/>
            </p:nvSpPr>
            <p:spPr>
              <a:xfrm>
                <a:off x="1012661" y="3714722"/>
                <a:ext cx="695761" cy="128216"/>
              </a:xfrm>
              <a:prstGeom prst="rect">
                <a:avLst/>
              </a:prstGeom>
              <a:solidFill>
                <a:schemeClr val="accent6">
                  <a:lumMod val="40000"/>
                  <a:lumOff val="60000"/>
                </a:schemeClr>
              </a:solidFill>
              <a:ln w="12700" cap="flat">
                <a:noFill/>
                <a:prstDash val="solid"/>
                <a:miter/>
              </a:ln>
            </p:spPr>
            <p:txBody>
              <a:bodyPr rtlCol="0" anchor="ctr"/>
              <a:lstStyle/>
              <a:p>
                <a:pPr algn="l"/>
                <a:endParaRPr lang="en-US" sz="1300" dirty="0"/>
              </a:p>
            </p:txBody>
          </p:sp>
          <p:sp>
            <p:nvSpPr>
              <p:cNvPr id="183" name="Rectangle 182">
                <a:extLst>
                  <a:ext uri="{FF2B5EF4-FFF2-40B4-BE49-F238E27FC236}">
                    <a16:creationId xmlns:a16="http://schemas.microsoft.com/office/drawing/2014/main" id="{7134F3DE-CC17-49F9-81CA-A22BDAD510B9}"/>
                  </a:ext>
                </a:extLst>
              </p:cNvPr>
              <p:cNvSpPr/>
              <p:nvPr/>
            </p:nvSpPr>
            <p:spPr>
              <a:xfrm>
                <a:off x="1013836" y="3632705"/>
                <a:ext cx="695761" cy="97089"/>
              </a:xfrm>
              <a:prstGeom prst="rect">
                <a:avLst/>
              </a:prstGeom>
              <a:solidFill>
                <a:schemeClr val="accent5">
                  <a:lumMod val="60000"/>
                  <a:lumOff val="40000"/>
                </a:schemeClr>
              </a:solidFill>
              <a:ln w="12700" cap="flat">
                <a:noFill/>
                <a:prstDash val="solid"/>
                <a:miter/>
              </a:ln>
            </p:spPr>
            <p:txBody>
              <a:bodyPr rtlCol="0" anchor="ctr"/>
              <a:lstStyle/>
              <a:p>
                <a:pPr algn="l"/>
                <a:endParaRPr lang="en-US" sz="1300" dirty="0"/>
              </a:p>
            </p:txBody>
          </p:sp>
        </p:grpSp>
        <p:grpSp>
          <p:nvGrpSpPr>
            <p:cNvPr id="184" name="Group 183">
              <a:extLst>
                <a:ext uri="{FF2B5EF4-FFF2-40B4-BE49-F238E27FC236}">
                  <a16:creationId xmlns:a16="http://schemas.microsoft.com/office/drawing/2014/main" id="{30A4C8F6-A863-4788-8C5E-C3FBD4EDEDF9}"/>
                </a:ext>
              </a:extLst>
            </p:cNvPr>
            <p:cNvGrpSpPr/>
            <p:nvPr/>
          </p:nvGrpSpPr>
          <p:grpSpPr>
            <a:xfrm>
              <a:off x="9424864" y="5059509"/>
              <a:ext cx="696936" cy="388084"/>
              <a:chOff x="1012661" y="3632705"/>
              <a:chExt cx="696936" cy="388084"/>
            </a:xfrm>
          </p:grpSpPr>
          <p:sp>
            <p:nvSpPr>
              <p:cNvPr id="185" name="Rectangle 184">
                <a:extLst>
                  <a:ext uri="{FF2B5EF4-FFF2-40B4-BE49-F238E27FC236}">
                    <a16:creationId xmlns:a16="http://schemas.microsoft.com/office/drawing/2014/main" id="{BE732BA2-B356-449B-B848-CA89043BADD4}"/>
                  </a:ext>
                </a:extLst>
              </p:cNvPr>
              <p:cNvSpPr/>
              <p:nvPr/>
            </p:nvSpPr>
            <p:spPr>
              <a:xfrm>
                <a:off x="1028739" y="3841954"/>
                <a:ext cx="680858" cy="178835"/>
              </a:xfrm>
              <a:prstGeom prst="rect">
                <a:avLst/>
              </a:prstGeom>
              <a:solidFill>
                <a:schemeClr val="accent4">
                  <a:lumMod val="60000"/>
                  <a:lumOff val="40000"/>
                </a:schemeClr>
              </a:solidFill>
              <a:ln w="12700" cap="flat">
                <a:noFill/>
                <a:prstDash val="solid"/>
                <a:miter/>
              </a:ln>
            </p:spPr>
            <p:txBody>
              <a:bodyPr rtlCol="0" anchor="ctr"/>
              <a:lstStyle/>
              <a:p>
                <a:pPr algn="l"/>
                <a:endParaRPr lang="en-US" sz="1300" dirty="0"/>
              </a:p>
            </p:txBody>
          </p:sp>
          <p:sp>
            <p:nvSpPr>
              <p:cNvPr id="186" name="Rectangle 185">
                <a:extLst>
                  <a:ext uri="{FF2B5EF4-FFF2-40B4-BE49-F238E27FC236}">
                    <a16:creationId xmlns:a16="http://schemas.microsoft.com/office/drawing/2014/main" id="{6464B5FA-87D3-4294-AE98-CCBBEFA6219A}"/>
                  </a:ext>
                </a:extLst>
              </p:cNvPr>
              <p:cNvSpPr/>
              <p:nvPr/>
            </p:nvSpPr>
            <p:spPr>
              <a:xfrm>
                <a:off x="1012661" y="3714722"/>
                <a:ext cx="695761" cy="128216"/>
              </a:xfrm>
              <a:prstGeom prst="rect">
                <a:avLst/>
              </a:prstGeom>
              <a:solidFill>
                <a:schemeClr val="accent6">
                  <a:lumMod val="40000"/>
                  <a:lumOff val="60000"/>
                </a:schemeClr>
              </a:solidFill>
              <a:ln w="12700" cap="flat">
                <a:noFill/>
                <a:prstDash val="solid"/>
                <a:miter/>
              </a:ln>
            </p:spPr>
            <p:txBody>
              <a:bodyPr rtlCol="0" anchor="ctr"/>
              <a:lstStyle/>
              <a:p>
                <a:pPr algn="l"/>
                <a:endParaRPr lang="en-US" sz="1300" dirty="0"/>
              </a:p>
            </p:txBody>
          </p:sp>
          <p:sp>
            <p:nvSpPr>
              <p:cNvPr id="187" name="Rectangle 186">
                <a:extLst>
                  <a:ext uri="{FF2B5EF4-FFF2-40B4-BE49-F238E27FC236}">
                    <a16:creationId xmlns:a16="http://schemas.microsoft.com/office/drawing/2014/main" id="{0BF1402A-6B8B-4395-B6B9-3EAFB401A122}"/>
                  </a:ext>
                </a:extLst>
              </p:cNvPr>
              <p:cNvSpPr/>
              <p:nvPr/>
            </p:nvSpPr>
            <p:spPr>
              <a:xfrm>
                <a:off x="1013836" y="3632705"/>
                <a:ext cx="695761" cy="97089"/>
              </a:xfrm>
              <a:prstGeom prst="rect">
                <a:avLst/>
              </a:prstGeom>
              <a:solidFill>
                <a:schemeClr val="accent5">
                  <a:lumMod val="60000"/>
                  <a:lumOff val="40000"/>
                </a:schemeClr>
              </a:solidFill>
              <a:ln w="12700" cap="flat">
                <a:noFill/>
                <a:prstDash val="solid"/>
                <a:miter/>
              </a:ln>
            </p:spPr>
            <p:txBody>
              <a:bodyPr rtlCol="0" anchor="ctr"/>
              <a:lstStyle/>
              <a:p>
                <a:pPr algn="l"/>
                <a:endParaRPr lang="en-US" sz="1300" dirty="0"/>
              </a:p>
            </p:txBody>
          </p:sp>
        </p:grpSp>
        <p:grpSp>
          <p:nvGrpSpPr>
            <p:cNvPr id="188" name="Group 187">
              <a:extLst>
                <a:ext uri="{FF2B5EF4-FFF2-40B4-BE49-F238E27FC236}">
                  <a16:creationId xmlns:a16="http://schemas.microsoft.com/office/drawing/2014/main" id="{C8E0165E-E083-4C72-A2C0-76B6337E307C}"/>
                </a:ext>
              </a:extLst>
            </p:cNvPr>
            <p:cNvGrpSpPr/>
            <p:nvPr/>
          </p:nvGrpSpPr>
          <p:grpSpPr>
            <a:xfrm>
              <a:off x="10296694" y="5045441"/>
              <a:ext cx="696936" cy="388084"/>
              <a:chOff x="1012661" y="3632705"/>
              <a:chExt cx="696936" cy="388084"/>
            </a:xfrm>
          </p:grpSpPr>
          <p:sp>
            <p:nvSpPr>
              <p:cNvPr id="189" name="Rectangle 188">
                <a:extLst>
                  <a:ext uri="{FF2B5EF4-FFF2-40B4-BE49-F238E27FC236}">
                    <a16:creationId xmlns:a16="http://schemas.microsoft.com/office/drawing/2014/main" id="{7B5394CF-27FC-4F58-91A8-04FDF79DE261}"/>
                  </a:ext>
                </a:extLst>
              </p:cNvPr>
              <p:cNvSpPr/>
              <p:nvPr/>
            </p:nvSpPr>
            <p:spPr>
              <a:xfrm>
                <a:off x="1028739" y="3841954"/>
                <a:ext cx="680858" cy="178835"/>
              </a:xfrm>
              <a:prstGeom prst="rect">
                <a:avLst/>
              </a:prstGeom>
              <a:solidFill>
                <a:schemeClr val="accent4">
                  <a:lumMod val="60000"/>
                  <a:lumOff val="40000"/>
                </a:schemeClr>
              </a:solidFill>
              <a:ln w="12700" cap="flat">
                <a:noFill/>
                <a:prstDash val="solid"/>
                <a:miter/>
              </a:ln>
            </p:spPr>
            <p:txBody>
              <a:bodyPr rtlCol="0" anchor="ctr"/>
              <a:lstStyle/>
              <a:p>
                <a:pPr algn="l"/>
                <a:endParaRPr lang="en-US" sz="1300" dirty="0"/>
              </a:p>
            </p:txBody>
          </p:sp>
          <p:sp>
            <p:nvSpPr>
              <p:cNvPr id="190" name="Rectangle 189">
                <a:extLst>
                  <a:ext uri="{FF2B5EF4-FFF2-40B4-BE49-F238E27FC236}">
                    <a16:creationId xmlns:a16="http://schemas.microsoft.com/office/drawing/2014/main" id="{428E167F-03E2-43D8-AE15-0A406082C78A}"/>
                  </a:ext>
                </a:extLst>
              </p:cNvPr>
              <p:cNvSpPr/>
              <p:nvPr/>
            </p:nvSpPr>
            <p:spPr>
              <a:xfrm>
                <a:off x="1012661" y="3714722"/>
                <a:ext cx="695761" cy="128216"/>
              </a:xfrm>
              <a:prstGeom prst="rect">
                <a:avLst/>
              </a:prstGeom>
              <a:solidFill>
                <a:schemeClr val="accent6">
                  <a:lumMod val="40000"/>
                  <a:lumOff val="60000"/>
                </a:schemeClr>
              </a:solidFill>
              <a:ln w="12700" cap="flat">
                <a:noFill/>
                <a:prstDash val="solid"/>
                <a:miter/>
              </a:ln>
            </p:spPr>
            <p:txBody>
              <a:bodyPr rtlCol="0" anchor="ctr"/>
              <a:lstStyle/>
              <a:p>
                <a:pPr algn="l"/>
                <a:endParaRPr lang="en-US" sz="1300" dirty="0"/>
              </a:p>
            </p:txBody>
          </p:sp>
          <p:sp>
            <p:nvSpPr>
              <p:cNvPr id="191" name="Rectangle 190">
                <a:extLst>
                  <a:ext uri="{FF2B5EF4-FFF2-40B4-BE49-F238E27FC236}">
                    <a16:creationId xmlns:a16="http://schemas.microsoft.com/office/drawing/2014/main" id="{FBB0FAA4-DB90-4FA6-A134-34F817743594}"/>
                  </a:ext>
                </a:extLst>
              </p:cNvPr>
              <p:cNvSpPr/>
              <p:nvPr/>
            </p:nvSpPr>
            <p:spPr>
              <a:xfrm>
                <a:off x="1013836" y="3632705"/>
                <a:ext cx="695761" cy="97089"/>
              </a:xfrm>
              <a:prstGeom prst="rect">
                <a:avLst/>
              </a:prstGeom>
              <a:solidFill>
                <a:schemeClr val="accent5">
                  <a:lumMod val="60000"/>
                  <a:lumOff val="40000"/>
                </a:schemeClr>
              </a:solidFill>
              <a:ln w="12700" cap="flat">
                <a:noFill/>
                <a:prstDash val="solid"/>
                <a:miter/>
              </a:ln>
            </p:spPr>
            <p:txBody>
              <a:bodyPr rtlCol="0" anchor="ctr"/>
              <a:lstStyle/>
              <a:p>
                <a:pPr algn="l"/>
                <a:endParaRPr lang="en-US" sz="1300" dirty="0"/>
              </a:p>
            </p:txBody>
          </p:sp>
        </p:grpSp>
      </p:grpSp>
    </p:spTree>
    <p:extLst>
      <p:ext uri="{BB962C8B-B14F-4D97-AF65-F5344CB8AC3E}">
        <p14:creationId xmlns:p14="http://schemas.microsoft.com/office/powerpoint/2010/main" val="15328071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Chart 24">
            <a:extLst>
              <a:ext uri="{FF2B5EF4-FFF2-40B4-BE49-F238E27FC236}">
                <a16:creationId xmlns:a16="http://schemas.microsoft.com/office/drawing/2014/main" id="{00000000-0008-0000-0100-000004000000}"/>
              </a:ext>
            </a:extLst>
          </p:cNvPr>
          <p:cNvGraphicFramePr>
            <a:graphicFrameLocks/>
          </p:cNvGraphicFramePr>
          <p:nvPr/>
        </p:nvGraphicFramePr>
        <p:xfrm>
          <a:off x="6595256" y="1864591"/>
          <a:ext cx="5259348" cy="4202791"/>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3D20B972-658E-417C-9AA9-B62D42E5AAB7}" type="slidenum">
              <a:rPr kumimoji="0" lang="en-US" sz="75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a:t>
            </a:fld>
            <a:endParaRPr kumimoji="0" lang="en-US" sz="75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2" name="Title 1"/>
          <p:cNvSpPr>
            <a:spLocks noGrp="1"/>
          </p:cNvSpPr>
          <p:nvPr>
            <p:ph type="title"/>
          </p:nvPr>
        </p:nvSpPr>
        <p:spPr>
          <a:xfrm>
            <a:off x="2419227" y="347286"/>
            <a:ext cx="7353546" cy="945498"/>
          </a:xfrm>
        </p:spPr>
        <p:txBody>
          <a:bodyPr/>
          <a:lstStyle/>
          <a:p>
            <a:r>
              <a:rPr lang="en-US" dirty="0"/>
              <a:t>Improvement in high value product</a:t>
            </a:r>
          </a:p>
        </p:txBody>
      </p:sp>
      <p:sp>
        <p:nvSpPr>
          <p:cNvPr id="10" name="Slide Number Placeholder 3">
            <a:extLst>
              <a:ext uri="{FF2B5EF4-FFF2-40B4-BE49-F238E27FC236}">
                <a16:creationId xmlns:a16="http://schemas.microsoft.com/office/drawing/2014/main" id="{4719A17B-8EF9-4280-A0D6-5BD812D1B7A5}"/>
              </a:ext>
            </a:extLst>
          </p:cNvPr>
          <p:cNvSpPr txBox="1">
            <a:spLocks/>
          </p:cNvSpPr>
          <p:nvPr/>
        </p:nvSpPr>
        <p:spPr>
          <a:xfrm>
            <a:off x="9949289" y="5816829"/>
            <a:ext cx="446422" cy="365125"/>
          </a:xfrm>
          <a:prstGeom prst="rect">
            <a:avLst/>
          </a:prstGeom>
        </p:spPr>
        <p:txBody>
          <a:bodyPr vert="horz" lIns="91440" tIns="45720" rIns="91440" bIns="45720" rtlCol="0" anchor="ctr"/>
          <a:lstStyle>
            <a:defPPr>
              <a:defRPr lang="ru-RU"/>
            </a:defPPr>
            <a:lvl1pPr marL="0" algn="ctr" defTabSz="914400" rtl="0" eaLnBrk="1" latinLnBrk="0" hangingPunct="1">
              <a:defRPr sz="75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3D20B972-658E-417C-9AA9-B62D42E5AAB7}" type="slidenum">
              <a:rPr kumimoji="0" lang="en-US" sz="1400" b="1"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a:t>
            </a:fld>
            <a:endParaRPr kumimoji="0" lang="en-US" sz="1400" b="1" i="0" u="none" strike="noStrike" kern="1200" cap="none" spc="0" normalizeH="0" baseline="0" noProof="0" dirty="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A55A5EF3-3B34-44F3-9B8E-829BD9263896}"/>
              </a:ext>
            </a:extLst>
          </p:cNvPr>
          <p:cNvSpPr txBox="1"/>
          <p:nvPr/>
        </p:nvSpPr>
        <p:spPr>
          <a:xfrm>
            <a:off x="6253059" y="1505641"/>
            <a:ext cx="4826019" cy="30777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lang="en-US" sz="1200" b="1" i="0" u="none" strike="noStrike" kern="1200" spc="0" baseline="0">
                <a:solidFill>
                  <a:srgbClr val="068EDC"/>
                </a:solidFill>
                <a:latin typeface="+mn-lt"/>
                <a:ea typeface="+mn-ea"/>
                <a:cs typeface="+mn-cs"/>
              </a:defRPr>
            </a:pPr>
            <a:r>
              <a:rPr kumimoji="0" lang="en-GB" sz="1400" b="1" i="0" u="none" strike="noStrike" kern="1200" cap="none" spc="0" normalizeH="0" baseline="0" noProof="0" dirty="0">
                <a:ln>
                  <a:noFill/>
                </a:ln>
                <a:solidFill>
                  <a:srgbClr val="068EDC"/>
                </a:solidFill>
                <a:effectLst/>
                <a:uLnTx/>
                <a:uFillTx/>
                <a:latin typeface="Arial"/>
                <a:ea typeface="+mn-ea"/>
                <a:cs typeface="+mn-cs"/>
              </a:rPr>
              <a:t>Highly Diversified Product Mix (1Q2025 vs 1Q2026)</a:t>
            </a:r>
          </a:p>
        </p:txBody>
      </p:sp>
      <p:sp>
        <p:nvSpPr>
          <p:cNvPr id="14" name="5-Point Star 18">
            <a:extLst>
              <a:ext uri="{FF2B5EF4-FFF2-40B4-BE49-F238E27FC236}">
                <a16:creationId xmlns:a16="http://schemas.microsoft.com/office/drawing/2014/main" id="{EC9901A3-F096-4C48-8C58-C16DC06B6610}"/>
              </a:ext>
            </a:extLst>
          </p:cNvPr>
          <p:cNvSpPr/>
          <p:nvPr/>
        </p:nvSpPr>
        <p:spPr>
          <a:xfrm>
            <a:off x="9685963" y="4841339"/>
            <a:ext cx="173620" cy="162045"/>
          </a:xfrm>
          <a:prstGeom prst="star5">
            <a:avLst/>
          </a:prstGeom>
          <a:solidFill>
            <a:srgbClr val="FFC000"/>
          </a:solidFill>
          <a:ln w="12700" cap="flat">
            <a:solidFill>
              <a:srgbClr val="FFFF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15" name="TextBox 14">
            <a:extLst>
              <a:ext uri="{FF2B5EF4-FFF2-40B4-BE49-F238E27FC236}">
                <a16:creationId xmlns:a16="http://schemas.microsoft.com/office/drawing/2014/main" id="{196F1326-4602-4C85-AE37-721C33ED65F4}"/>
              </a:ext>
            </a:extLst>
          </p:cNvPr>
          <p:cNvSpPr txBox="1"/>
          <p:nvPr/>
        </p:nvSpPr>
        <p:spPr>
          <a:xfrm>
            <a:off x="9841774" y="4760316"/>
            <a:ext cx="171733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Arial"/>
                <a:ea typeface="+mn-ea"/>
                <a:cs typeface="+mn-cs"/>
              </a:rPr>
              <a:t>High Value-high margin product</a:t>
            </a:r>
          </a:p>
        </p:txBody>
      </p:sp>
      <p:sp>
        <p:nvSpPr>
          <p:cNvPr id="16" name="5-Point Star 18">
            <a:extLst>
              <a:ext uri="{FF2B5EF4-FFF2-40B4-BE49-F238E27FC236}">
                <a16:creationId xmlns:a16="http://schemas.microsoft.com/office/drawing/2014/main" id="{72FD06F2-D002-4221-B753-E8CC1DFC2640}"/>
              </a:ext>
            </a:extLst>
          </p:cNvPr>
          <p:cNvSpPr/>
          <p:nvPr/>
        </p:nvSpPr>
        <p:spPr>
          <a:xfrm>
            <a:off x="7320353" y="4579480"/>
            <a:ext cx="173620" cy="162045"/>
          </a:xfrm>
          <a:prstGeom prst="star5">
            <a:avLst>
              <a:gd name="adj" fmla="val 19098"/>
              <a:gd name="hf" fmla="val 105146"/>
              <a:gd name="vf" fmla="val 110557"/>
            </a:avLst>
          </a:prstGeom>
          <a:solidFill>
            <a:srgbClr val="FFC000"/>
          </a:solidFill>
          <a:ln w="12700" cap="flat">
            <a:solidFill>
              <a:srgbClr val="FFFF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17" name="5-Point Star 18">
            <a:extLst>
              <a:ext uri="{FF2B5EF4-FFF2-40B4-BE49-F238E27FC236}">
                <a16:creationId xmlns:a16="http://schemas.microsoft.com/office/drawing/2014/main" id="{BF8DC2D0-B7B4-4D6C-8064-65DD43BCC44D}"/>
              </a:ext>
            </a:extLst>
          </p:cNvPr>
          <p:cNvSpPr/>
          <p:nvPr/>
        </p:nvSpPr>
        <p:spPr>
          <a:xfrm>
            <a:off x="6732090" y="5651749"/>
            <a:ext cx="173620" cy="162045"/>
          </a:xfrm>
          <a:prstGeom prst="star5">
            <a:avLst/>
          </a:prstGeom>
          <a:solidFill>
            <a:srgbClr val="FFC000"/>
          </a:solidFill>
          <a:ln w="12700" cap="flat">
            <a:solidFill>
              <a:srgbClr val="FFFF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18" name="5-Point Star 18">
            <a:extLst>
              <a:ext uri="{FF2B5EF4-FFF2-40B4-BE49-F238E27FC236}">
                <a16:creationId xmlns:a16="http://schemas.microsoft.com/office/drawing/2014/main" id="{09F83757-00F9-4DE5-B2BB-438561A28E33}"/>
              </a:ext>
            </a:extLst>
          </p:cNvPr>
          <p:cNvSpPr/>
          <p:nvPr/>
        </p:nvSpPr>
        <p:spPr>
          <a:xfrm>
            <a:off x="6822708" y="3870747"/>
            <a:ext cx="173620" cy="162045"/>
          </a:xfrm>
          <a:prstGeom prst="star5">
            <a:avLst/>
          </a:prstGeom>
          <a:solidFill>
            <a:srgbClr val="FFC000"/>
          </a:solidFill>
          <a:ln w="12700" cap="flat">
            <a:solidFill>
              <a:srgbClr val="FFFF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19" name="5-Point Star 18">
            <a:extLst>
              <a:ext uri="{FF2B5EF4-FFF2-40B4-BE49-F238E27FC236}">
                <a16:creationId xmlns:a16="http://schemas.microsoft.com/office/drawing/2014/main" id="{51EBF613-16B1-4015-960E-7DE4DC548F41}"/>
              </a:ext>
            </a:extLst>
          </p:cNvPr>
          <p:cNvSpPr/>
          <p:nvPr/>
        </p:nvSpPr>
        <p:spPr>
          <a:xfrm>
            <a:off x="6732090" y="5301318"/>
            <a:ext cx="173620" cy="162045"/>
          </a:xfrm>
          <a:prstGeom prst="star5">
            <a:avLst/>
          </a:prstGeom>
          <a:solidFill>
            <a:srgbClr val="FFC000"/>
          </a:solidFill>
          <a:ln w="12700" cap="flat">
            <a:solidFill>
              <a:srgbClr val="FFFF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20" name="5-Point Star 18">
            <a:extLst>
              <a:ext uri="{FF2B5EF4-FFF2-40B4-BE49-F238E27FC236}">
                <a16:creationId xmlns:a16="http://schemas.microsoft.com/office/drawing/2014/main" id="{098A4218-0E73-4CFE-BBF9-24A6BAC0CE2C}"/>
              </a:ext>
            </a:extLst>
          </p:cNvPr>
          <p:cNvSpPr/>
          <p:nvPr/>
        </p:nvSpPr>
        <p:spPr>
          <a:xfrm>
            <a:off x="6745493" y="4991148"/>
            <a:ext cx="173620" cy="162045"/>
          </a:xfrm>
          <a:prstGeom prst="star5">
            <a:avLst/>
          </a:prstGeom>
          <a:solidFill>
            <a:srgbClr val="FFC000"/>
          </a:solidFill>
          <a:ln w="12700" cap="flat">
            <a:solidFill>
              <a:srgbClr val="FFFF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21" name="5-Point Star 18">
            <a:extLst>
              <a:ext uri="{FF2B5EF4-FFF2-40B4-BE49-F238E27FC236}">
                <a16:creationId xmlns:a16="http://schemas.microsoft.com/office/drawing/2014/main" id="{329A0C02-93DA-4638-86C2-AD7E52DF0612}"/>
              </a:ext>
            </a:extLst>
          </p:cNvPr>
          <p:cNvSpPr/>
          <p:nvPr/>
        </p:nvSpPr>
        <p:spPr>
          <a:xfrm>
            <a:off x="6658683" y="2089745"/>
            <a:ext cx="173620" cy="162045"/>
          </a:xfrm>
          <a:prstGeom prst="star5">
            <a:avLst/>
          </a:prstGeom>
          <a:solidFill>
            <a:srgbClr val="FFC000"/>
          </a:solidFill>
          <a:ln w="12700" cap="flat">
            <a:solidFill>
              <a:srgbClr val="FFFF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22" name="5-Point Star 18">
            <a:extLst>
              <a:ext uri="{FF2B5EF4-FFF2-40B4-BE49-F238E27FC236}">
                <a16:creationId xmlns:a16="http://schemas.microsoft.com/office/drawing/2014/main" id="{2C44B920-D957-4050-9A85-BDD2EC4C3FF4}"/>
              </a:ext>
            </a:extLst>
          </p:cNvPr>
          <p:cNvSpPr/>
          <p:nvPr/>
        </p:nvSpPr>
        <p:spPr>
          <a:xfrm>
            <a:off x="6984806" y="3154008"/>
            <a:ext cx="173620" cy="162045"/>
          </a:xfrm>
          <a:prstGeom prst="star5">
            <a:avLst/>
          </a:prstGeom>
          <a:solidFill>
            <a:srgbClr val="FFC000"/>
          </a:solidFill>
          <a:ln w="12700" cap="flat">
            <a:solidFill>
              <a:srgbClr val="FFFF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6" name="Table 25">
            <a:extLst>
              <a:ext uri="{FF2B5EF4-FFF2-40B4-BE49-F238E27FC236}">
                <a16:creationId xmlns:a16="http://schemas.microsoft.com/office/drawing/2014/main" id="{6854C539-0032-48CA-B2FF-B7047F1EFBD4}"/>
              </a:ext>
            </a:extLst>
          </p:cNvPr>
          <p:cNvGraphicFramePr>
            <a:graphicFrameLocks noGrp="1"/>
          </p:cNvGraphicFramePr>
          <p:nvPr/>
        </p:nvGraphicFramePr>
        <p:xfrm>
          <a:off x="476909" y="3656923"/>
          <a:ext cx="5709701" cy="2692922"/>
        </p:xfrm>
        <a:graphic>
          <a:graphicData uri="http://schemas.openxmlformats.org/drawingml/2006/table">
            <a:tbl>
              <a:tblPr/>
              <a:tblGrid>
                <a:gridCol w="1384814">
                  <a:extLst>
                    <a:ext uri="{9D8B030D-6E8A-4147-A177-3AD203B41FA5}">
                      <a16:colId xmlns:a16="http://schemas.microsoft.com/office/drawing/2014/main" val="2683897182"/>
                    </a:ext>
                  </a:extLst>
                </a:gridCol>
                <a:gridCol w="421837">
                  <a:extLst>
                    <a:ext uri="{9D8B030D-6E8A-4147-A177-3AD203B41FA5}">
                      <a16:colId xmlns:a16="http://schemas.microsoft.com/office/drawing/2014/main" val="3106368398"/>
                    </a:ext>
                  </a:extLst>
                </a:gridCol>
                <a:gridCol w="421837">
                  <a:extLst>
                    <a:ext uri="{9D8B030D-6E8A-4147-A177-3AD203B41FA5}">
                      <a16:colId xmlns:a16="http://schemas.microsoft.com/office/drawing/2014/main" val="3587781454"/>
                    </a:ext>
                  </a:extLst>
                </a:gridCol>
                <a:gridCol w="421837">
                  <a:extLst>
                    <a:ext uri="{9D8B030D-6E8A-4147-A177-3AD203B41FA5}">
                      <a16:colId xmlns:a16="http://schemas.microsoft.com/office/drawing/2014/main" val="2464579369"/>
                    </a:ext>
                  </a:extLst>
                </a:gridCol>
                <a:gridCol w="421837">
                  <a:extLst>
                    <a:ext uri="{9D8B030D-6E8A-4147-A177-3AD203B41FA5}">
                      <a16:colId xmlns:a16="http://schemas.microsoft.com/office/drawing/2014/main" val="308381179"/>
                    </a:ext>
                  </a:extLst>
                </a:gridCol>
                <a:gridCol w="421837">
                  <a:extLst>
                    <a:ext uri="{9D8B030D-6E8A-4147-A177-3AD203B41FA5}">
                      <a16:colId xmlns:a16="http://schemas.microsoft.com/office/drawing/2014/main" val="541483811"/>
                    </a:ext>
                  </a:extLst>
                </a:gridCol>
                <a:gridCol w="521968">
                  <a:extLst>
                    <a:ext uri="{9D8B030D-6E8A-4147-A177-3AD203B41FA5}">
                      <a16:colId xmlns:a16="http://schemas.microsoft.com/office/drawing/2014/main" val="968747126"/>
                    </a:ext>
                  </a:extLst>
                </a:gridCol>
                <a:gridCol w="521968">
                  <a:extLst>
                    <a:ext uri="{9D8B030D-6E8A-4147-A177-3AD203B41FA5}">
                      <a16:colId xmlns:a16="http://schemas.microsoft.com/office/drawing/2014/main" val="3500125234"/>
                    </a:ext>
                  </a:extLst>
                </a:gridCol>
                <a:gridCol w="585883">
                  <a:extLst>
                    <a:ext uri="{9D8B030D-6E8A-4147-A177-3AD203B41FA5}">
                      <a16:colId xmlns:a16="http://schemas.microsoft.com/office/drawing/2014/main" val="3514816596"/>
                    </a:ext>
                  </a:extLst>
                </a:gridCol>
                <a:gridCol w="585883">
                  <a:extLst>
                    <a:ext uri="{9D8B030D-6E8A-4147-A177-3AD203B41FA5}">
                      <a16:colId xmlns:a16="http://schemas.microsoft.com/office/drawing/2014/main" val="4039879678"/>
                    </a:ext>
                  </a:extLst>
                </a:gridCol>
              </a:tblGrid>
              <a:tr h="223685">
                <a:tc gridSpan="6">
                  <a:txBody>
                    <a:bodyPr/>
                    <a:lstStyle/>
                    <a:p>
                      <a:pPr algn="ctr" fontAlgn="b"/>
                      <a:r>
                        <a:rPr lang="en-US" sz="1200" b="1" i="0" u="none" strike="noStrike" dirty="0">
                          <a:solidFill>
                            <a:srgbClr val="000000"/>
                          </a:solidFill>
                          <a:effectLst/>
                          <a:latin typeface="Calibri" panose="020F0502020204030204" pitchFamily="34" charset="0"/>
                        </a:rPr>
                        <a:t>SALES COMPOSITION (Type of Pipes)</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r>
                        <a:rPr lang="en-US" sz="1050" b="0" i="0" u="none" strike="noStrike">
                          <a:solidFill>
                            <a:srgbClr val="000000"/>
                          </a:solidFill>
                          <a:effectLst/>
                          <a:latin typeface="Arial" panose="020B0604020202020204" pitchFamily="34" charset="0"/>
                        </a:rPr>
                        <a:t> </a:t>
                      </a:r>
                    </a:p>
                  </a:txBody>
                  <a:tcPr marL="0" marR="0" marT="0" marB="0" anchor="b">
                    <a:lnL>
                      <a:noFill/>
                    </a:lnL>
                    <a:lnR>
                      <a:noFill/>
                    </a:lnR>
                    <a:lnT>
                      <a:noFill/>
                    </a:lnT>
                    <a:lnB>
                      <a:noFill/>
                    </a:lnB>
                  </a:tcPr>
                </a:tc>
                <a:tc>
                  <a:txBody>
                    <a:bodyPr/>
                    <a:lstStyle/>
                    <a:p>
                      <a:pPr algn="l" fontAlgn="b"/>
                      <a:r>
                        <a:rPr lang="en-US" sz="1050" b="0" i="0" u="none" strike="noStrike">
                          <a:solidFill>
                            <a:srgbClr val="000000"/>
                          </a:solidFill>
                          <a:effectLst/>
                          <a:latin typeface="Arial" panose="020B0604020202020204" pitchFamily="34" charset="0"/>
                        </a:rPr>
                        <a:t> </a:t>
                      </a:r>
                    </a:p>
                  </a:txBody>
                  <a:tcPr marL="0" marR="0" marT="0" marB="0" anchor="b">
                    <a:lnL>
                      <a:noFill/>
                    </a:lnL>
                    <a:lnR>
                      <a:noFill/>
                    </a:lnR>
                    <a:lnT>
                      <a:noFill/>
                    </a:lnT>
                    <a:lnB>
                      <a:noFill/>
                    </a:lnB>
                  </a:tcPr>
                </a:tc>
                <a:tc>
                  <a:txBody>
                    <a:bodyPr/>
                    <a:lstStyle/>
                    <a:p>
                      <a:pPr algn="l" fontAlgn="b"/>
                      <a:r>
                        <a:rPr lang="en-US" sz="1050" b="0" i="0" u="none" strike="noStrike">
                          <a:solidFill>
                            <a:srgbClr val="000000"/>
                          </a:solidFill>
                          <a:effectLst/>
                          <a:latin typeface="Arial" panose="020B0604020202020204" pitchFamily="34" charset="0"/>
                        </a:rPr>
                        <a:t> </a:t>
                      </a:r>
                    </a:p>
                  </a:txBody>
                  <a:tcPr marL="0" marR="0" marT="0" marB="0" anchor="b">
                    <a:lnL>
                      <a:noFill/>
                    </a:lnL>
                    <a:lnR>
                      <a:noFill/>
                    </a:lnR>
                    <a:lnT>
                      <a:noFill/>
                    </a:lnT>
                    <a:lnB>
                      <a:noFill/>
                    </a:lnB>
                  </a:tcPr>
                </a:tc>
                <a:tc>
                  <a:txBody>
                    <a:bodyPr/>
                    <a:lstStyle/>
                    <a:p>
                      <a:pPr algn="l" fontAlgn="b"/>
                      <a:endParaRPr lang="en-US" sz="1050" b="0" i="0" u="none" strike="noStrike">
                        <a:solidFill>
                          <a:srgbClr val="000000"/>
                        </a:solidFill>
                        <a:effectLst/>
                        <a:latin typeface="Arial" panose="020B0604020202020204" pitchFamily="34" charset="0"/>
                      </a:endParaRPr>
                    </a:p>
                  </a:txBody>
                  <a:tcPr marL="0" marR="0" marT="0" marB="0" anchor="b">
                    <a:lnL>
                      <a:noFill/>
                    </a:lnL>
                    <a:lnR>
                      <a:noFill/>
                    </a:lnR>
                    <a:lnT>
                      <a:noFill/>
                    </a:lnT>
                    <a:lnB>
                      <a:noFill/>
                    </a:lnB>
                  </a:tcPr>
                </a:tc>
                <a:extLst>
                  <a:ext uri="{0D108BD9-81ED-4DB2-BD59-A6C34878D82A}">
                    <a16:rowId xmlns:a16="http://schemas.microsoft.com/office/drawing/2014/main" val="1826778785"/>
                  </a:ext>
                </a:extLst>
              </a:tr>
              <a:tr h="196374">
                <a:tc>
                  <a:txBody>
                    <a:bodyPr/>
                    <a:lstStyle/>
                    <a:p>
                      <a:pPr algn="l" fontAlgn="b"/>
                      <a:r>
                        <a:rPr lang="en-US" sz="1100" b="0" i="0" u="none" strike="noStrike" dirty="0">
                          <a:solidFill>
                            <a:srgbClr val="000000"/>
                          </a:solidFill>
                          <a:effectLst/>
                          <a:latin typeface="Calibri" panose="020F0502020204030204" pitchFamily="34" charset="0"/>
                        </a:rPr>
                        <a:t> </a:t>
                      </a:r>
                    </a:p>
                  </a:txBody>
                  <a:tcPr marL="0" marR="0" marT="0" marB="0" anchor="b">
                    <a:lnL>
                      <a:noFill/>
                    </a:lnL>
                    <a:lnR>
                      <a:noFill/>
                    </a:lnR>
                    <a:lnT>
                      <a:noFill/>
                    </a:lnT>
                    <a:lnB>
                      <a:noFill/>
                    </a:lnB>
                    <a:solidFill>
                      <a:srgbClr val="F5F4F4"/>
                    </a:solidFill>
                  </a:tcPr>
                </a:tc>
                <a:tc>
                  <a:txBody>
                    <a:bodyPr/>
                    <a:lstStyle/>
                    <a:p>
                      <a:pPr algn="ctr" fontAlgn="b"/>
                      <a:r>
                        <a:rPr lang="en-US" sz="1100" b="1" i="0" u="none" strike="noStrike">
                          <a:solidFill>
                            <a:srgbClr val="000000"/>
                          </a:solidFill>
                          <a:effectLst/>
                          <a:latin typeface="Calibri" panose="020F0502020204030204" pitchFamily="34" charset="0"/>
                        </a:rPr>
                        <a:t>2018</a:t>
                      </a:r>
                    </a:p>
                  </a:txBody>
                  <a:tcPr marL="0" marR="0" marT="0" marB="0" anchor="b">
                    <a:lnL>
                      <a:noFill/>
                    </a:lnL>
                    <a:lnR>
                      <a:noFill/>
                    </a:lnR>
                    <a:lnT>
                      <a:noFill/>
                    </a:lnT>
                    <a:lnB>
                      <a:noFill/>
                    </a:lnB>
                    <a:solidFill>
                      <a:srgbClr val="F5F4F4"/>
                    </a:solidFill>
                  </a:tcPr>
                </a:tc>
                <a:tc>
                  <a:txBody>
                    <a:bodyPr/>
                    <a:lstStyle/>
                    <a:p>
                      <a:pPr algn="ctr" fontAlgn="b"/>
                      <a:r>
                        <a:rPr lang="en-US" sz="1100" b="1" i="0" u="none" strike="noStrike">
                          <a:solidFill>
                            <a:srgbClr val="000000"/>
                          </a:solidFill>
                          <a:effectLst/>
                          <a:latin typeface="Calibri" panose="020F0502020204030204" pitchFamily="34" charset="0"/>
                        </a:rPr>
                        <a:t>2019</a:t>
                      </a:r>
                    </a:p>
                  </a:txBody>
                  <a:tcPr marL="0" marR="0" marT="0" marB="0" anchor="b">
                    <a:lnL>
                      <a:noFill/>
                    </a:lnL>
                    <a:lnR>
                      <a:noFill/>
                    </a:lnR>
                    <a:lnT>
                      <a:noFill/>
                    </a:lnT>
                    <a:lnB>
                      <a:noFill/>
                    </a:lnB>
                    <a:solidFill>
                      <a:srgbClr val="F5F4F4"/>
                    </a:solidFill>
                  </a:tcPr>
                </a:tc>
                <a:tc>
                  <a:txBody>
                    <a:bodyPr/>
                    <a:lstStyle/>
                    <a:p>
                      <a:pPr algn="ctr" fontAlgn="b"/>
                      <a:r>
                        <a:rPr lang="en-US" sz="1100" b="1" i="0" u="none" strike="noStrike">
                          <a:solidFill>
                            <a:srgbClr val="000000"/>
                          </a:solidFill>
                          <a:effectLst/>
                          <a:latin typeface="Calibri" panose="020F0502020204030204" pitchFamily="34" charset="0"/>
                        </a:rPr>
                        <a:t>2020</a:t>
                      </a:r>
                    </a:p>
                  </a:txBody>
                  <a:tcPr marL="0" marR="0" marT="0" marB="0" anchor="b">
                    <a:lnL>
                      <a:noFill/>
                    </a:lnL>
                    <a:lnR>
                      <a:noFill/>
                    </a:lnR>
                    <a:lnT>
                      <a:noFill/>
                    </a:lnT>
                    <a:lnB>
                      <a:noFill/>
                    </a:lnB>
                    <a:solidFill>
                      <a:srgbClr val="F5F4F4"/>
                    </a:solidFill>
                  </a:tcPr>
                </a:tc>
                <a:tc>
                  <a:txBody>
                    <a:bodyPr/>
                    <a:lstStyle/>
                    <a:p>
                      <a:pPr algn="ctr" fontAlgn="b"/>
                      <a:r>
                        <a:rPr lang="en-US" sz="1100" b="1" i="0" u="none" strike="noStrike">
                          <a:solidFill>
                            <a:srgbClr val="000000"/>
                          </a:solidFill>
                          <a:effectLst/>
                          <a:latin typeface="Calibri" panose="020F0502020204030204" pitchFamily="34" charset="0"/>
                        </a:rPr>
                        <a:t>2021</a:t>
                      </a:r>
                    </a:p>
                  </a:txBody>
                  <a:tcPr marL="0" marR="0" marT="0" marB="0" anchor="b">
                    <a:lnL>
                      <a:noFill/>
                    </a:lnL>
                    <a:lnR>
                      <a:noFill/>
                    </a:lnR>
                    <a:lnT>
                      <a:noFill/>
                    </a:lnT>
                    <a:lnB>
                      <a:noFill/>
                    </a:lnB>
                    <a:solidFill>
                      <a:srgbClr val="F5F4F4"/>
                    </a:solidFill>
                  </a:tcPr>
                </a:tc>
                <a:tc>
                  <a:txBody>
                    <a:bodyPr/>
                    <a:lstStyle/>
                    <a:p>
                      <a:pPr algn="ctr" fontAlgn="b"/>
                      <a:r>
                        <a:rPr lang="en-US" sz="1100" b="1" i="0" u="none" strike="noStrike" dirty="0">
                          <a:solidFill>
                            <a:srgbClr val="000000"/>
                          </a:solidFill>
                          <a:effectLst/>
                          <a:latin typeface="Calibri" panose="020F0502020204030204" pitchFamily="34" charset="0"/>
                        </a:rPr>
                        <a:t>2022</a:t>
                      </a:r>
                    </a:p>
                  </a:txBody>
                  <a:tcPr marL="0" marR="0" marT="0" marB="0" anchor="b">
                    <a:lnL>
                      <a:noFill/>
                    </a:lnL>
                    <a:lnR>
                      <a:noFill/>
                    </a:lnR>
                    <a:lnT>
                      <a:noFill/>
                    </a:lnT>
                    <a:lnB>
                      <a:noFill/>
                    </a:lnB>
                    <a:solidFill>
                      <a:srgbClr val="F5F4F4"/>
                    </a:solidFill>
                  </a:tcPr>
                </a:tc>
                <a:tc>
                  <a:txBody>
                    <a:bodyPr/>
                    <a:lstStyle/>
                    <a:p>
                      <a:pPr algn="ctr" fontAlgn="b"/>
                      <a:r>
                        <a:rPr lang="en-US" sz="1100" b="1" i="0" u="none" strike="noStrike">
                          <a:solidFill>
                            <a:srgbClr val="000000"/>
                          </a:solidFill>
                          <a:effectLst/>
                          <a:latin typeface="Calibri" panose="020F0502020204030204" pitchFamily="34" charset="0"/>
                        </a:rPr>
                        <a:t>2023</a:t>
                      </a:r>
                    </a:p>
                  </a:txBody>
                  <a:tcPr marL="0" marR="0" marT="0" marB="0" anchor="b">
                    <a:lnL>
                      <a:noFill/>
                    </a:lnL>
                    <a:lnR>
                      <a:noFill/>
                    </a:lnR>
                    <a:lnT>
                      <a:noFill/>
                    </a:lnT>
                    <a:lnB>
                      <a:noFill/>
                    </a:lnB>
                  </a:tcPr>
                </a:tc>
                <a:tc>
                  <a:txBody>
                    <a:bodyPr/>
                    <a:lstStyle/>
                    <a:p>
                      <a:pPr algn="ctr" fontAlgn="b"/>
                      <a:r>
                        <a:rPr lang="en-US" sz="1100" b="1" i="0" u="none" strike="noStrike">
                          <a:solidFill>
                            <a:srgbClr val="000000"/>
                          </a:solidFill>
                          <a:effectLst/>
                          <a:latin typeface="Calibri" panose="020F0502020204030204" pitchFamily="34" charset="0"/>
                        </a:rPr>
                        <a:t>2024</a:t>
                      </a:r>
                    </a:p>
                  </a:txBody>
                  <a:tcPr marL="0" marR="0" marT="0" marB="0" anchor="b">
                    <a:lnL>
                      <a:noFill/>
                    </a:lnL>
                    <a:lnR>
                      <a:noFill/>
                    </a:lnR>
                    <a:lnT>
                      <a:noFill/>
                    </a:lnT>
                    <a:lnB>
                      <a:noFill/>
                    </a:lnB>
                  </a:tcPr>
                </a:tc>
                <a:tc>
                  <a:txBody>
                    <a:bodyPr/>
                    <a:lstStyle/>
                    <a:p>
                      <a:pPr algn="ctr" fontAlgn="b"/>
                      <a:r>
                        <a:rPr lang="en-US" sz="1100" b="1" i="0" u="none" strike="noStrike" dirty="0">
                          <a:solidFill>
                            <a:schemeClr val="tx1"/>
                          </a:solidFill>
                          <a:effectLst/>
                          <a:latin typeface="Calibri" panose="020F0502020204030204" pitchFamily="34" charset="0"/>
                        </a:rPr>
                        <a:t>2025</a:t>
                      </a:r>
                    </a:p>
                  </a:txBody>
                  <a:tcPr marL="0" marR="0" marT="0" marB="0" anchor="b">
                    <a:lnL>
                      <a:noFill/>
                    </a:lnL>
                    <a:lnR>
                      <a:noFill/>
                    </a:lnR>
                    <a:lnT>
                      <a:noFill/>
                    </a:lnT>
                    <a:lnB>
                      <a:noFill/>
                    </a:lnB>
                    <a:solidFill>
                      <a:schemeClr val="bg1"/>
                    </a:solidFill>
                  </a:tcPr>
                </a:tc>
                <a:tc>
                  <a:txBody>
                    <a:bodyPr/>
                    <a:lstStyle/>
                    <a:p>
                      <a:pPr algn="ctr" fontAlgn="b"/>
                      <a:r>
                        <a:rPr lang="en-US" sz="1100" b="1" i="0" u="none" strike="noStrike" dirty="0">
                          <a:solidFill>
                            <a:srgbClr val="FFFFFF"/>
                          </a:solidFill>
                          <a:effectLst/>
                          <a:latin typeface="Calibri" panose="020F0502020204030204" pitchFamily="34" charset="0"/>
                        </a:rPr>
                        <a:t>1Q2026</a:t>
                      </a:r>
                    </a:p>
                  </a:txBody>
                  <a:tcPr marL="0" marR="0" marT="0" marB="0" anchor="b">
                    <a:lnL>
                      <a:noFill/>
                    </a:lnL>
                    <a:lnR>
                      <a:noFill/>
                    </a:lnR>
                    <a:lnT>
                      <a:noFill/>
                    </a:lnT>
                    <a:lnB>
                      <a:noFill/>
                    </a:lnB>
                    <a:solidFill>
                      <a:srgbClr val="3E6F97"/>
                    </a:solidFill>
                  </a:tcPr>
                </a:tc>
                <a:extLst>
                  <a:ext uri="{0D108BD9-81ED-4DB2-BD59-A6C34878D82A}">
                    <a16:rowId xmlns:a16="http://schemas.microsoft.com/office/drawing/2014/main" val="3885820"/>
                  </a:ext>
                </a:extLst>
              </a:tr>
              <a:tr h="405965">
                <a:tc>
                  <a:txBody>
                    <a:bodyPr/>
                    <a:lstStyle/>
                    <a:p>
                      <a:pPr algn="l" fontAlgn="ctr"/>
                      <a:r>
                        <a:rPr lang="en-US" sz="1200" b="1" i="0" u="none" strike="noStrike" dirty="0">
                          <a:solidFill>
                            <a:srgbClr val="000000"/>
                          </a:solidFill>
                          <a:effectLst/>
                          <a:latin typeface="Calibri" panose="020F0502020204030204" pitchFamily="34" charset="0"/>
                        </a:rPr>
                        <a:t>Oil &amp; Gas </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0%</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0%</a:t>
                      </a:r>
                    </a:p>
                  </a:txBody>
                  <a:tcPr marL="0" marR="0" marT="0" marB="0" anchor="ctr">
                    <a:lnL>
                      <a:noFill/>
                    </a:lnL>
                    <a:lnR>
                      <a:noFill/>
                    </a:lnR>
                    <a:lnT>
                      <a:noFill/>
                    </a:lnT>
                    <a:lnB>
                      <a:noFill/>
                    </a:lnB>
                  </a:tcPr>
                </a:tc>
                <a:tc>
                  <a:txBody>
                    <a:bodyPr/>
                    <a:lstStyle/>
                    <a:p>
                      <a:pPr algn="ctr" fontAlgn="ctr"/>
                      <a:r>
                        <a:rPr lang="en-US" sz="1200" b="0" i="0" u="none" strike="noStrike">
                          <a:solidFill>
                            <a:srgbClr val="000000"/>
                          </a:solidFill>
                          <a:effectLst/>
                          <a:latin typeface="Calibri" panose="020F0502020204030204" pitchFamily="34" charset="0"/>
                        </a:rPr>
                        <a:t>0%</a:t>
                      </a:r>
                    </a:p>
                  </a:txBody>
                  <a:tcPr marL="0" marR="0" marT="0" marB="0" anchor="ctr">
                    <a:lnL>
                      <a:noFill/>
                    </a:lnL>
                    <a:lnR>
                      <a:noFill/>
                    </a:lnR>
                    <a:lnT>
                      <a:noFill/>
                    </a:lnT>
                    <a:lnB>
                      <a:noFill/>
                    </a:lnB>
                  </a:tcPr>
                </a:tc>
                <a:tc>
                  <a:txBody>
                    <a:bodyPr/>
                    <a:lstStyle/>
                    <a:p>
                      <a:pPr algn="ctr" fontAlgn="ctr"/>
                      <a:r>
                        <a:rPr lang="en-US" sz="1200" b="0" i="0" u="none" strike="noStrike">
                          <a:solidFill>
                            <a:srgbClr val="000000"/>
                          </a:solidFill>
                          <a:effectLst/>
                          <a:latin typeface="Calibri" panose="020F0502020204030204" pitchFamily="34" charset="0"/>
                        </a:rPr>
                        <a:t>1%</a:t>
                      </a:r>
                    </a:p>
                  </a:txBody>
                  <a:tcPr marL="0" marR="0" marT="0" marB="0" anchor="ctr">
                    <a:lnL>
                      <a:noFill/>
                    </a:lnL>
                    <a:lnR>
                      <a:noFill/>
                    </a:lnR>
                    <a:lnT>
                      <a:noFill/>
                    </a:lnT>
                    <a:lnB>
                      <a:noFill/>
                    </a:lnB>
                  </a:tcPr>
                </a:tc>
                <a:tc>
                  <a:txBody>
                    <a:bodyPr/>
                    <a:lstStyle/>
                    <a:p>
                      <a:pPr algn="ctr" fontAlgn="ctr"/>
                      <a:r>
                        <a:rPr lang="en-US" sz="1200" b="0" i="0" u="none" strike="noStrike">
                          <a:solidFill>
                            <a:srgbClr val="000000"/>
                          </a:solidFill>
                          <a:effectLst/>
                          <a:latin typeface="Calibri" panose="020F0502020204030204" pitchFamily="34" charset="0"/>
                        </a:rPr>
                        <a:t>3%</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2%</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5%</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5%</a:t>
                      </a:r>
                    </a:p>
                  </a:txBody>
                  <a:tcPr marL="0" marR="0" marT="0" marB="0" anchor="ctr">
                    <a:lnL>
                      <a:noFill/>
                    </a:lnL>
                    <a:lnR>
                      <a:noFill/>
                    </a:lnR>
                    <a:lnT>
                      <a:noFill/>
                    </a:lnT>
                    <a:lnB>
                      <a:noFill/>
                    </a:lnB>
                    <a:solidFill>
                      <a:schemeClr val="bg1"/>
                    </a:solidFill>
                  </a:tcPr>
                </a:tc>
                <a:tc>
                  <a:txBody>
                    <a:bodyPr/>
                    <a:lstStyle/>
                    <a:p>
                      <a:pPr algn="ctr" fontAlgn="ctr"/>
                      <a:r>
                        <a:rPr lang="en-US" sz="1200" b="0" i="0" u="none" strike="noStrike" dirty="0">
                          <a:solidFill>
                            <a:srgbClr val="000000"/>
                          </a:solidFill>
                          <a:effectLst/>
                          <a:latin typeface="Calibri" panose="020F0502020204030204" pitchFamily="34" charset="0"/>
                        </a:rPr>
                        <a:t>0%</a:t>
                      </a:r>
                    </a:p>
                  </a:txBody>
                  <a:tcPr marL="0" marR="0" marT="0" marB="0" anchor="ctr">
                    <a:lnL>
                      <a:noFill/>
                    </a:lnL>
                    <a:lnR>
                      <a:noFill/>
                    </a:lnR>
                    <a:lnT>
                      <a:noFill/>
                    </a:lnT>
                    <a:lnB>
                      <a:noFill/>
                    </a:lnB>
                    <a:solidFill>
                      <a:srgbClr val="BDD7EE"/>
                    </a:solidFill>
                  </a:tcPr>
                </a:tc>
                <a:extLst>
                  <a:ext uri="{0D108BD9-81ED-4DB2-BD59-A6C34878D82A}">
                    <a16:rowId xmlns:a16="http://schemas.microsoft.com/office/drawing/2014/main" val="302371819"/>
                  </a:ext>
                </a:extLst>
              </a:tr>
              <a:tr h="405965">
                <a:tc>
                  <a:txBody>
                    <a:bodyPr/>
                    <a:lstStyle/>
                    <a:p>
                      <a:pPr algn="l" fontAlgn="ctr"/>
                      <a:r>
                        <a:rPr lang="en-US" sz="1200" b="1" i="0" u="none" strike="noStrike" dirty="0">
                          <a:solidFill>
                            <a:srgbClr val="000000"/>
                          </a:solidFill>
                          <a:effectLst/>
                          <a:latin typeface="Calibri" panose="020F0502020204030204" pitchFamily="34" charset="0"/>
                        </a:rPr>
                        <a:t>Furniture</a:t>
                      </a:r>
                    </a:p>
                  </a:txBody>
                  <a:tcPr marL="0" marR="0" marT="0" marB="0" anchor="ctr">
                    <a:lnL>
                      <a:noFill/>
                    </a:lnL>
                    <a:lnR>
                      <a:noFill/>
                    </a:lnR>
                    <a:lnT>
                      <a:noFill/>
                    </a:lnT>
                    <a:lnB>
                      <a:noFill/>
                    </a:lnB>
                  </a:tcPr>
                </a:tc>
                <a:tc>
                  <a:txBody>
                    <a:bodyPr/>
                    <a:lstStyle/>
                    <a:p>
                      <a:pPr algn="ctr" fontAlgn="ctr"/>
                      <a:r>
                        <a:rPr lang="en-US" sz="1200" b="0" i="0" u="none" strike="noStrike">
                          <a:solidFill>
                            <a:srgbClr val="000000"/>
                          </a:solidFill>
                          <a:effectLst/>
                          <a:latin typeface="Calibri" panose="020F0502020204030204" pitchFamily="34" charset="0"/>
                        </a:rPr>
                        <a:t>14%</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16%</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19%</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18%</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18%</a:t>
                      </a:r>
                    </a:p>
                  </a:txBody>
                  <a:tcPr marL="0" marR="0" marT="0" marB="0" anchor="ctr">
                    <a:lnL>
                      <a:noFill/>
                    </a:lnL>
                    <a:lnR>
                      <a:noFill/>
                    </a:lnR>
                    <a:lnT>
                      <a:noFill/>
                    </a:lnT>
                    <a:lnB>
                      <a:noFill/>
                    </a:lnB>
                  </a:tcPr>
                </a:tc>
                <a:tc>
                  <a:txBody>
                    <a:bodyPr/>
                    <a:lstStyle/>
                    <a:p>
                      <a:pPr algn="ctr" fontAlgn="ctr"/>
                      <a:r>
                        <a:rPr lang="en-US" sz="1200" b="0" i="0" u="none" strike="noStrike">
                          <a:solidFill>
                            <a:srgbClr val="000000"/>
                          </a:solidFill>
                          <a:effectLst/>
                          <a:latin typeface="Calibri" panose="020F0502020204030204" pitchFamily="34" charset="0"/>
                        </a:rPr>
                        <a:t>17%</a:t>
                      </a:r>
                    </a:p>
                  </a:txBody>
                  <a:tcPr marL="0" marR="0" marT="0" marB="0" anchor="ctr">
                    <a:lnL>
                      <a:noFill/>
                    </a:lnL>
                    <a:lnR>
                      <a:noFill/>
                    </a:lnR>
                    <a:lnT>
                      <a:noFill/>
                    </a:lnT>
                    <a:lnB>
                      <a:noFill/>
                    </a:lnB>
                  </a:tcPr>
                </a:tc>
                <a:tc>
                  <a:txBody>
                    <a:bodyPr/>
                    <a:lstStyle/>
                    <a:p>
                      <a:pPr algn="ctr" fontAlgn="ctr"/>
                      <a:r>
                        <a:rPr lang="en-US" sz="1200" b="0" i="0" u="none" strike="noStrike">
                          <a:solidFill>
                            <a:srgbClr val="000000"/>
                          </a:solidFill>
                          <a:effectLst/>
                          <a:latin typeface="Calibri" panose="020F0502020204030204" pitchFamily="34" charset="0"/>
                        </a:rPr>
                        <a:t>19%</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18%</a:t>
                      </a:r>
                    </a:p>
                  </a:txBody>
                  <a:tcPr marL="0" marR="0" marT="0" marB="0" anchor="ctr">
                    <a:lnL>
                      <a:noFill/>
                    </a:lnL>
                    <a:lnR>
                      <a:noFill/>
                    </a:lnR>
                    <a:lnT>
                      <a:noFill/>
                    </a:lnT>
                    <a:lnB>
                      <a:noFill/>
                    </a:lnB>
                    <a:solidFill>
                      <a:schemeClr val="bg1"/>
                    </a:solidFill>
                  </a:tcPr>
                </a:tc>
                <a:tc>
                  <a:txBody>
                    <a:bodyPr/>
                    <a:lstStyle/>
                    <a:p>
                      <a:pPr algn="ctr" fontAlgn="ctr"/>
                      <a:r>
                        <a:rPr lang="en-US" sz="1200" b="0" i="0" u="none" strike="noStrike" dirty="0">
                          <a:solidFill>
                            <a:srgbClr val="000000"/>
                          </a:solidFill>
                          <a:effectLst/>
                          <a:latin typeface="Calibri" panose="020F0502020204030204" pitchFamily="34" charset="0"/>
                        </a:rPr>
                        <a:t>26%</a:t>
                      </a:r>
                    </a:p>
                  </a:txBody>
                  <a:tcPr marL="0" marR="0" marT="0" marB="0" anchor="ctr">
                    <a:lnL>
                      <a:noFill/>
                    </a:lnL>
                    <a:lnR>
                      <a:noFill/>
                    </a:lnR>
                    <a:lnT>
                      <a:noFill/>
                    </a:lnT>
                    <a:lnB>
                      <a:noFill/>
                    </a:lnB>
                    <a:solidFill>
                      <a:srgbClr val="BDD7EE"/>
                    </a:solidFill>
                  </a:tcPr>
                </a:tc>
                <a:extLst>
                  <a:ext uri="{0D108BD9-81ED-4DB2-BD59-A6C34878D82A}">
                    <a16:rowId xmlns:a16="http://schemas.microsoft.com/office/drawing/2014/main" val="1575159151"/>
                  </a:ext>
                </a:extLst>
              </a:tr>
              <a:tr h="405965">
                <a:tc>
                  <a:txBody>
                    <a:bodyPr/>
                    <a:lstStyle/>
                    <a:p>
                      <a:pPr algn="l" fontAlgn="ctr"/>
                      <a:r>
                        <a:rPr lang="en-US" sz="1200" b="1" i="0" u="none" strike="noStrike" dirty="0">
                          <a:solidFill>
                            <a:srgbClr val="000000"/>
                          </a:solidFill>
                          <a:effectLst/>
                          <a:latin typeface="Calibri" panose="020F0502020204030204" pitchFamily="34" charset="0"/>
                        </a:rPr>
                        <a:t>Automotive</a:t>
                      </a:r>
                    </a:p>
                  </a:txBody>
                  <a:tcPr marL="0" marR="0" marT="0" marB="0" anchor="ctr">
                    <a:lnL>
                      <a:noFill/>
                    </a:lnL>
                    <a:lnR>
                      <a:noFill/>
                    </a:lnR>
                    <a:lnT>
                      <a:noFill/>
                    </a:lnT>
                    <a:lnB>
                      <a:noFill/>
                    </a:lnB>
                  </a:tcPr>
                </a:tc>
                <a:tc>
                  <a:txBody>
                    <a:bodyPr/>
                    <a:lstStyle/>
                    <a:p>
                      <a:pPr algn="ctr" fontAlgn="ctr"/>
                      <a:r>
                        <a:rPr lang="en-US" sz="1200" b="0" i="0" u="none" strike="noStrike">
                          <a:solidFill>
                            <a:srgbClr val="000000"/>
                          </a:solidFill>
                          <a:effectLst/>
                          <a:latin typeface="Calibri" panose="020F0502020204030204" pitchFamily="34" charset="0"/>
                        </a:rPr>
                        <a:t>19%</a:t>
                      </a:r>
                    </a:p>
                  </a:txBody>
                  <a:tcPr marL="0" marR="0" marT="0" marB="0" anchor="ctr">
                    <a:lnL>
                      <a:noFill/>
                    </a:lnL>
                    <a:lnR>
                      <a:noFill/>
                    </a:lnR>
                    <a:lnT>
                      <a:noFill/>
                    </a:lnT>
                    <a:lnB>
                      <a:noFill/>
                    </a:lnB>
                  </a:tcPr>
                </a:tc>
                <a:tc>
                  <a:txBody>
                    <a:bodyPr/>
                    <a:lstStyle/>
                    <a:p>
                      <a:pPr algn="ctr" fontAlgn="ctr"/>
                      <a:r>
                        <a:rPr lang="en-US" sz="1200" b="0" i="0" u="none" strike="noStrike">
                          <a:solidFill>
                            <a:srgbClr val="000000"/>
                          </a:solidFill>
                          <a:effectLst/>
                          <a:latin typeface="Calibri" panose="020F0502020204030204" pitchFamily="34" charset="0"/>
                        </a:rPr>
                        <a:t>19%</a:t>
                      </a:r>
                    </a:p>
                  </a:txBody>
                  <a:tcPr marL="0" marR="0" marT="0" marB="0" anchor="ctr">
                    <a:lnL>
                      <a:noFill/>
                    </a:lnL>
                    <a:lnR>
                      <a:noFill/>
                    </a:lnR>
                    <a:lnT>
                      <a:noFill/>
                    </a:lnT>
                    <a:lnB>
                      <a:noFill/>
                    </a:lnB>
                  </a:tcPr>
                </a:tc>
                <a:tc>
                  <a:txBody>
                    <a:bodyPr/>
                    <a:lstStyle/>
                    <a:p>
                      <a:pPr algn="ctr" fontAlgn="ctr"/>
                      <a:r>
                        <a:rPr lang="en-US" sz="1200" b="0" i="0" u="none" strike="noStrike">
                          <a:solidFill>
                            <a:srgbClr val="000000"/>
                          </a:solidFill>
                          <a:effectLst/>
                          <a:latin typeface="Calibri" panose="020F0502020204030204" pitchFamily="34" charset="0"/>
                        </a:rPr>
                        <a:t>17%</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16%</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17%</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17%</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18%</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18%</a:t>
                      </a:r>
                    </a:p>
                  </a:txBody>
                  <a:tcPr marL="0" marR="0" marT="0" marB="0" anchor="ctr">
                    <a:lnL>
                      <a:noFill/>
                    </a:lnL>
                    <a:lnR>
                      <a:noFill/>
                    </a:lnR>
                    <a:lnT>
                      <a:noFill/>
                    </a:lnT>
                    <a:lnB>
                      <a:noFill/>
                    </a:lnB>
                    <a:solidFill>
                      <a:schemeClr val="bg1"/>
                    </a:solidFill>
                  </a:tcPr>
                </a:tc>
                <a:tc>
                  <a:txBody>
                    <a:bodyPr/>
                    <a:lstStyle/>
                    <a:p>
                      <a:pPr algn="ctr" fontAlgn="ctr"/>
                      <a:r>
                        <a:rPr lang="en-US" sz="1200" b="0" i="0" u="none" strike="noStrike" dirty="0">
                          <a:solidFill>
                            <a:srgbClr val="000000"/>
                          </a:solidFill>
                          <a:effectLst/>
                          <a:latin typeface="Calibri" panose="020F0502020204030204" pitchFamily="34" charset="0"/>
                        </a:rPr>
                        <a:t>25%</a:t>
                      </a:r>
                    </a:p>
                  </a:txBody>
                  <a:tcPr marL="0" marR="0" marT="0" marB="0" anchor="ctr">
                    <a:lnL>
                      <a:noFill/>
                    </a:lnL>
                    <a:lnR>
                      <a:noFill/>
                    </a:lnR>
                    <a:lnT>
                      <a:noFill/>
                    </a:lnT>
                    <a:lnB>
                      <a:noFill/>
                    </a:lnB>
                    <a:solidFill>
                      <a:srgbClr val="BDD7EE"/>
                    </a:solidFill>
                  </a:tcPr>
                </a:tc>
                <a:extLst>
                  <a:ext uri="{0D108BD9-81ED-4DB2-BD59-A6C34878D82A}">
                    <a16:rowId xmlns:a16="http://schemas.microsoft.com/office/drawing/2014/main" val="2081860573"/>
                  </a:ext>
                </a:extLst>
              </a:tr>
              <a:tr h="632981">
                <a:tc>
                  <a:txBody>
                    <a:bodyPr/>
                    <a:lstStyle/>
                    <a:p>
                      <a:pPr algn="l" fontAlgn="ctr"/>
                      <a:r>
                        <a:rPr lang="en-US" sz="1200" b="1" i="0" u="none" strike="noStrike">
                          <a:solidFill>
                            <a:srgbClr val="000000"/>
                          </a:solidFill>
                          <a:effectLst/>
                          <a:latin typeface="Calibri" panose="020F0502020204030204" pitchFamily="34" charset="0"/>
                        </a:rPr>
                        <a:t>Construction, Infrastructure &amp; Utilities </a:t>
                      </a:r>
                    </a:p>
                  </a:txBody>
                  <a:tcPr marL="0" marR="0" marT="0" marB="0" anchor="ctr">
                    <a:lnL>
                      <a:noFill/>
                    </a:lnL>
                    <a:lnR>
                      <a:noFill/>
                    </a:lnR>
                    <a:lnT>
                      <a:noFill/>
                    </a:lnT>
                    <a:lnB>
                      <a:noFill/>
                    </a:lnB>
                  </a:tcPr>
                </a:tc>
                <a:tc>
                  <a:txBody>
                    <a:bodyPr/>
                    <a:lstStyle/>
                    <a:p>
                      <a:pPr algn="ctr" fontAlgn="ctr"/>
                      <a:r>
                        <a:rPr lang="en-US" sz="1200" b="0" i="0" u="none" strike="noStrike">
                          <a:solidFill>
                            <a:srgbClr val="000000"/>
                          </a:solidFill>
                          <a:effectLst/>
                          <a:latin typeface="Calibri" panose="020F0502020204030204" pitchFamily="34" charset="0"/>
                        </a:rPr>
                        <a:t>67%</a:t>
                      </a:r>
                    </a:p>
                  </a:txBody>
                  <a:tcPr marL="0" marR="0" marT="0" marB="0" anchor="ctr">
                    <a:lnL>
                      <a:noFill/>
                    </a:lnL>
                    <a:lnR>
                      <a:noFill/>
                    </a:lnR>
                    <a:lnT>
                      <a:noFill/>
                    </a:lnT>
                    <a:lnB>
                      <a:noFill/>
                    </a:lnB>
                  </a:tcPr>
                </a:tc>
                <a:tc>
                  <a:txBody>
                    <a:bodyPr/>
                    <a:lstStyle/>
                    <a:p>
                      <a:pPr algn="ctr" fontAlgn="ctr"/>
                      <a:r>
                        <a:rPr lang="en-US" sz="1200" b="0" i="0" u="none" strike="noStrike">
                          <a:solidFill>
                            <a:srgbClr val="000000"/>
                          </a:solidFill>
                          <a:effectLst/>
                          <a:latin typeface="Calibri" panose="020F0502020204030204" pitchFamily="34" charset="0"/>
                        </a:rPr>
                        <a:t>65%</a:t>
                      </a:r>
                    </a:p>
                  </a:txBody>
                  <a:tcPr marL="0" marR="0" marT="0" marB="0" anchor="ctr">
                    <a:lnL>
                      <a:noFill/>
                    </a:lnL>
                    <a:lnR>
                      <a:noFill/>
                    </a:lnR>
                    <a:lnT>
                      <a:noFill/>
                    </a:lnT>
                    <a:lnB>
                      <a:noFill/>
                    </a:lnB>
                  </a:tcPr>
                </a:tc>
                <a:tc>
                  <a:txBody>
                    <a:bodyPr/>
                    <a:lstStyle/>
                    <a:p>
                      <a:pPr algn="ctr" fontAlgn="ctr"/>
                      <a:r>
                        <a:rPr lang="en-US" sz="1200" b="0" i="0" u="none" strike="noStrike">
                          <a:solidFill>
                            <a:srgbClr val="000000"/>
                          </a:solidFill>
                          <a:effectLst/>
                          <a:latin typeface="Calibri" panose="020F0502020204030204" pitchFamily="34" charset="0"/>
                        </a:rPr>
                        <a:t>64%</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65%</a:t>
                      </a:r>
                    </a:p>
                  </a:txBody>
                  <a:tcPr marL="0" marR="0" marT="0" marB="0" anchor="ctr">
                    <a:lnL>
                      <a:noFill/>
                    </a:lnL>
                    <a:lnR>
                      <a:noFill/>
                    </a:lnR>
                    <a:lnT>
                      <a:noFill/>
                    </a:lnT>
                    <a:lnB>
                      <a:noFill/>
                    </a:lnB>
                  </a:tcPr>
                </a:tc>
                <a:tc>
                  <a:txBody>
                    <a:bodyPr/>
                    <a:lstStyle/>
                    <a:p>
                      <a:pPr algn="ctr" fontAlgn="ctr"/>
                      <a:r>
                        <a:rPr lang="en-US" sz="1200" b="0" i="0" u="none" strike="noStrike">
                          <a:solidFill>
                            <a:srgbClr val="000000"/>
                          </a:solidFill>
                          <a:effectLst/>
                          <a:latin typeface="Calibri" panose="020F0502020204030204" pitchFamily="34" charset="0"/>
                        </a:rPr>
                        <a:t>62%</a:t>
                      </a:r>
                    </a:p>
                  </a:txBody>
                  <a:tcPr marL="0" marR="0" marT="0" marB="0" anchor="ctr">
                    <a:lnL>
                      <a:noFill/>
                    </a:lnL>
                    <a:lnR>
                      <a:noFill/>
                    </a:lnR>
                    <a:lnT>
                      <a:noFill/>
                    </a:lnT>
                    <a:lnB>
                      <a:noFill/>
                    </a:lnB>
                  </a:tcPr>
                </a:tc>
                <a:tc>
                  <a:txBody>
                    <a:bodyPr/>
                    <a:lstStyle/>
                    <a:p>
                      <a:pPr algn="ctr" fontAlgn="ctr"/>
                      <a:r>
                        <a:rPr lang="en-US" sz="1200" b="0" i="0" u="none" strike="noStrike">
                          <a:solidFill>
                            <a:srgbClr val="000000"/>
                          </a:solidFill>
                          <a:effectLst/>
                          <a:latin typeface="Calibri" panose="020F0502020204030204" pitchFamily="34" charset="0"/>
                        </a:rPr>
                        <a:t>64%</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58%</a:t>
                      </a:r>
                    </a:p>
                  </a:txBody>
                  <a:tcPr marL="0" marR="0" marT="0" marB="0" anchor="ctr">
                    <a:lnL>
                      <a:noFill/>
                    </a:lnL>
                    <a:lnR>
                      <a:noFill/>
                    </a:lnR>
                    <a:lnT>
                      <a:noFill/>
                    </a:lnT>
                    <a:lnB>
                      <a:noFill/>
                    </a:lnB>
                  </a:tcPr>
                </a:tc>
                <a:tc>
                  <a:txBody>
                    <a:bodyPr/>
                    <a:lstStyle/>
                    <a:p>
                      <a:pPr algn="ctr" fontAlgn="ctr"/>
                      <a:r>
                        <a:rPr lang="en-US" sz="1200" b="0" i="0" u="none" strike="noStrike" dirty="0">
                          <a:solidFill>
                            <a:srgbClr val="000000"/>
                          </a:solidFill>
                          <a:effectLst/>
                          <a:latin typeface="Calibri" panose="020F0502020204030204" pitchFamily="34" charset="0"/>
                        </a:rPr>
                        <a:t>59%</a:t>
                      </a:r>
                    </a:p>
                  </a:txBody>
                  <a:tcPr marL="0" marR="0" marT="0" marB="0" anchor="ctr">
                    <a:lnL>
                      <a:noFill/>
                    </a:lnL>
                    <a:lnR>
                      <a:noFill/>
                    </a:lnR>
                    <a:lnT>
                      <a:noFill/>
                    </a:lnT>
                    <a:lnB>
                      <a:noFill/>
                    </a:lnB>
                    <a:solidFill>
                      <a:schemeClr val="bg1"/>
                    </a:solidFill>
                  </a:tcPr>
                </a:tc>
                <a:tc>
                  <a:txBody>
                    <a:bodyPr/>
                    <a:lstStyle/>
                    <a:p>
                      <a:pPr algn="ctr" fontAlgn="ctr"/>
                      <a:r>
                        <a:rPr lang="en-US" sz="1200" b="0" i="0" u="none" strike="noStrike" dirty="0">
                          <a:solidFill>
                            <a:srgbClr val="000000"/>
                          </a:solidFill>
                          <a:effectLst/>
                          <a:latin typeface="Calibri" panose="020F0502020204030204" pitchFamily="34" charset="0"/>
                        </a:rPr>
                        <a:t>49%</a:t>
                      </a:r>
                    </a:p>
                  </a:txBody>
                  <a:tcPr marL="0" marR="0" marT="0" marB="0" anchor="ctr">
                    <a:lnL>
                      <a:noFill/>
                    </a:lnL>
                    <a:lnR>
                      <a:noFill/>
                    </a:lnR>
                    <a:lnT>
                      <a:noFill/>
                    </a:lnT>
                    <a:lnB>
                      <a:noFill/>
                    </a:lnB>
                    <a:solidFill>
                      <a:srgbClr val="BDD7EE"/>
                    </a:solidFill>
                  </a:tcPr>
                </a:tc>
                <a:extLst>
                  <a:ext uri="{0D108BD9-81ED-4DB2-BD59-A6C34878D82A}">
                    <a16:rowId xmlns:a16="http://schemas.microsoft.com/office/drawing/2014/main" val="2497008076"/>
                  </a:ext>
                </a:extLst>
              </a:tr>
              <a:tr h="421987">
                <a:tc>
                  <a:txBody>
                    <a:bodyPr/>
                    <a:lstStyle/>
                    <a:p>
                      <a:pPr algn="l" fontAlgn="b"/>
                      <a:r>
                        <a:rPr lang="en-US" sz="1200" b="1" i="0" u="none" strike="noStrike">
                          <a:solidFill>
                            <a:srgbClr val="000000"/>
                          </a:solidFill>
                          <a:effectLst/>
                          <a:latin typeface="Calibri" panose="020F0502020204030204" pitchFamily="34" charset="0"/>
                        </a:rPr>
                        <a:t>Total Sales Vol (000 Ton)</a:t>
                      </a:r>
                    </a:p>
                  </a:txBody>
                  <a:tcPr marL="0" marR="0" marT="0" marB="0" anchor="b">
                    <a:lnL>
                      <a:noFill/>
                    </a:lnL>
                    <a:lnR>
                      <a:noFill/>
                    </a:lnR>
                    <a:lnT>
                      <a:noFill/>
                    </a:lnT>
                    <a:lnB>
                      <a:noFill/>
                    </a:lnB>
                  </a:tcPr>
                </a:tc>
                <a:tc>
                  <a:txBody>
                    <a:bodyPr/>
                    <a:lstStyle/>
                    <a:p>
                      <a:pPr algn="ctr" fontAlgn="b"/>
                      <a:r>
                        <a:rPr lang="en-US" sz="1200" b="1" i="0" u="none" strike="noStrike" dirty="0">
                          <a:solidFill>
                            <a:srgbClr val="000000"/>
                          </a:solidFill>
                          <a:effectLst/>
                          <a:latin typeface="Calibri" panose="020F0502020204030204" pitchFamily="34" charset="0"/>
                        </a:rPr>
                        <a:t>   341.3 </a:t>
                      </a:r>
                    </a:p>
                  </a:txBody>
                  <a:tcPr marL="0" marR="0" marT="0" marB="0" anchor="b">
                    <a:lnL>
                      <a:noFill/>
                    </a:lnL>
                    <a:lnR>
                      <a:noFill/>
                    </a:lnR>
                    <a:lnT>
                      <a:noFill/>
                    </a:lnT>
                    <a:lnB>
                      <a:noFill/>
                    </a:lnB>
                    <a:solidFill>
                      <a:srgbClr val="FFFFFF"/>
                    </a:solidFill>
                  </a:tcPr>
                </a:tc>
                <a:tc>
                  <a:txBody>
                    <a:bodyPr/>
                    <a:lstStyle/>
                    <a:p>
                      <a:pPr algn="ctr" fontAlgn="b"/>
                      <a:r>
                        <a:rPr lang="en-US" sz="1200" b="1" i="0" u="none" strike="noStrike" dirty="0">
                          <a:solidFill>
                            <a:srgbClr val="000000"/>
                          </a:solidFill>
                          <a:effectLst/>
                          <a:latin typeface="Calibri" panose="020F0502020204030204" pitchFamily="34" charset="0"/>
                        </a:rPr>
                        <a:t>   375.4 </a:t>
                      </a:r>
                    </a:p>
                  </a:txBody>
                  <a:tcPr marL="0" marR="0" marT="0" marB="0" anchor="b">
                    <a:lnL>
                      <a:noFill/>
                    </a:lnL>
                    <a:lnR>
                      <a:noFill/>
                    </a:lnR>
                    <a:lnT>
                      <a:noFill/>
                    </a:lnT>
                    <a:lnB>
                      <a:noFill/>
                    </a:lnB>
                    <a:solidFill>
                      <a:srgbClr val="FFFFFF"/>
                    </a:solidFill>
                  </a:tcPr>
                </a:tc>
                <a:tc>
                  <a:txBody>
                    <a:bodyPr/>
                    <a:lstStyle/>
                    <a:p>
                      <a:pPr algn="ctr" fontAlgn="b"/>
                      <a:r>
                        <a:rPr lang="en-US" sz="1200" b="1" i="0" u="none" strike="noStrike" dirty="0">
                          <a:solidFill>
                            <a:srgbClr val="000000"/>
                          </a:solidFill>
                          <a:effectLst/>
                          <a:latin typeface="Calibri" panose="020F0502020204030204" pitchFamily="34" charset="0"/>
                        </a:rPr>
                        <a:t>   302.4 </a:t>
                      </a:r>
                    </a:p>
                  </a:txBody>
                  <a:tcPr marL="0" marR="0" marT="0" marB="0" anchor="b">
                    <a:lnL>
                      <a:noFill/>
                    </a:lnL>
                    <a:lnR>
                      <a:noFill/>
                    </a:lnR>
                    <a:lnT>
                      <a:noFill/>
                    </a:lnT>
                    <a:lnB>
                      <a:noFill/>
                    </a:lnB>
                    <a:solidFill>
                      <a:srgbClr val="FFFFFF"/>
                    </a:solidFill>
                  </a:tcPr>
                </a:tc>
                <a:tc>
                  <a:txBody>
                    <a:bodyPr/>
                    <a:lstStyle/>
                    <a:p>
                      <a:pPr algn="ctr" fontAlgn="b"/>
                      <a:r>
                        <a:rPr lang="en-US" sz="1200" b="1" i="0" u="none" strike="noStrike" dirty="0">
                          <a:solidFill>
                            <a:srgbClr val="000000"/>
                          </a:solidFill>
                          <a:effectLst/>
                          <a:latin typeface="Calibri" panose="020F0502020204030204" pitchFamily="34" charset="0"/>
                        </a:rPr>
                        <a:t>   302.8 </a:t>
                      </a:r>
                    </a:p>
                  </a:txBody>
                  <a:tcPr marL="0" marR="0" marT="0" marB="0" anchor="b">
                    <a:lnL>
                      <a:noFill/>
                    </a:lnL>
                    <a:lnR>
                      <a:noFill/>
                    </a:lnR>
                    <a:lnT>
                      <a:noFill/>
                    </a:lnT>
                    <a:lnB>
                      <a:noFill/>
                    </a:lnB>
                    <a:solidFill>
                      <a:srgbClr val="FFFFFF"/>
                    </a:solidFill>
                  </a:tcPr>
                </a:tc>
                <a:tc>
                  <a:txBody>
                    <a:bodyPr/>
                    <a:lstStyle/>
                    <a:p>
                      <a:pPr algn="ctr" fontAlgn="b"/>
                      <a:r>
                        <a:rPr lang="en-US" sz="1200" b="1" i="0" u="none" strike="noStrike" dirty="0">
                          <a:solidFill>
                            <a:srgbClr val="000000"/>
                          </a:solidFill>
                          <a:effectLst/>
                          <a:latin typeface="Calibri" panose="020F0502020204030204" pitchFamily="34" charset="0"/>
                        </a:rPr>
                        <a:t>   325.3 </a:t>
                      </a:r>
                    </a:p>
                  </a:txBody>
                  <a:tcPr marL="0" marR="0" marT="0" marB="0" anchor="b">
                    <a:lnL>
                      <a:noFill/>
                    </a:lnL>
                    <a:lnR>
                      <a:noFill/>
                    </a:lnR>
                    <a:lnT>
                      <a:noFill/>
                    </a:lnT>
                    <a:lnB>
                      <a:noFill/>
                    </a:lnB>
                    <a:solidFill>
                      <a:srgbClr val="FFFFFF"/>
                    </a:solidFill>
                  </a:tcPr>
                </a:tc>
                <a:tc>
                  <a:txBody>
                    <a:bodyPr/>
                    <a:lstStyle/>
                    <a:p>
                      <a:pPr algn="ctr" fontAlgn="b"/>
                      <a:r>
                        <a:rPr lang="en-US" sz="1200" b="1" i="0" u="none" strike="noStrike" dirty="0">
                          <a:solidFill>
                            <a:srgbClr val="000000"/>
                          </a:solidFill>
                          <a:effectLst/>
                          <a:latin typeface="Calibri" panose="020F0502020204030204" pitchFamily="34" charset="0"/>
                        </a:rPr>
                        <a:t>   364.5 </a:t>
                      </a:r>
                    </a:p>
                  </a:txBody>
                  <a:tcPr marL="0" marR="0" marT="0" marB="0" anchor="b">
                    <a:lnL>
                      <a:noFill/>
                    </a:lnL>
                    <a:lnR>
                      <a:noFill/>
                    </a:lnR>
                    <a:lnT>
                      <a:noFill/>
                    </a:lnT>
                    <a:lnB>
                      <a:noFill/>
                    </a:lnB>
                  </a:tcPr>
                </a:tc>
                <a:tc>
                  <a:txBody>
                    <a:bodyPr/>
                    <a:lstStyle/>
                    <a:p>
                      <a:pPr algn="ctr" fontAlgn="b"/>
                      <a:r>
                        <a:rPr lang="en-US" sz="1200" b="1" i="0" u="none" strike="noStrike" dirty="0">
                          <a:solidFill>
                            <a:srgbClr val="000000"/>
                          </a:solidFill>
                          <a:effectLst/>
                          <a:latin typeface="Calibri" panose="020F0502020204030204" pitchFamily="34" charset="0"/>
                        </a:rPr>
                        <a:t>   357.7 </a:t>
                      </a:r>
                    </a:p>
                  </a:txBody>
                  <a:tcPr marL="0" marR="0" marT="0" marB="0" anchor="b">
                    <a:lnL>
                      <a:noFill/>
                    </a:lnL>
                    <a:lnR>
                      <a:noFill/>
                    </a:lnR>
                    <a:lnT>
                      <a:noFill/>
                    </a:lnT>
                    <a:lnB>
                      <a:noFill/>
                    </a:lnB>
                  </a:tcPr>
                </a:tc>
                <a:tc>
                  <a:txBody>
                    <a:bodyPr/>
                    <a:lstStyle/>
                    <a:p>
                      <a:pPr algn="ctr" fontAlgn="b"/>
                      <a:r>
                        <a:rPr lang="en-US" sz="1200" b="1" i="0" u="none" strike="noStrike" dirty="0">
                          <a:solidFill>
                            <a:srgbClr val="000000"/>
                          </a:solidFill>
                          <a:effectLst/>
                          <a:latin typeface="Calibri" panose="020F0502020204030204" pitchFamily="34" charset="0"/>
                        </a:rPr>
                        <a:t>367.8         </a:t>
                      </a:r>
                    </a:p>
                  </a:txBody>
                  <a:tcPr marL="0" marR="0" marT="0" marB="0" anchor="b">
                    <a:lnL>
                      <a:noFill/>
                    </a:lnL>
                    <a:lnR>
                      <a:noFill/>
                    </a:lnR>
                    <a:lnT>
                      <a:noFill/>
                    </a:lnT>
                    <a:lnB>
                      <a:noFill/>
                    </a:lnB>
                  </a:tcPr>
                </a:tc>
                <a:tc>
                  <a:txBody>
                    <a:bodyPr/>
                    <a:lstStyle/>
                    <a:p>
                      <a:pPr algn="ctr" fontAlgn="b"/>
                      <a:r>
                        <a:rPr lang="en-US" sz="1200" b="1" i="0" u="none" strike="noStrike" dirty="0">
                          <a:solidFill>
                            <a:srgbClr val="000000"/>
                          </a:solidFill>
                          <a:effectLst/>
                          <a:latin typeface="Calibri" panose="020F0502020204030204" pitchFamily="34" charset="0"/>
                        </a:rPr>
                        <a:t>81.5</a:t>
                      </a:r>
                    </a:p>
                  </a:txBody>
                  <a:tcPr marL="0" marR="0" marT="0" marB="0" anchor="b">
                    <a:lnL>
                      <a:noFill/>
                    </a:lnL>
                    <a:lnR>
                      <a:noFill/>
                    </a:lnR>
                    <a:lnT>
                      <a:noFill/>
                    </a:lnT>
                    <a:lnB>
                      <a:noFill/>
                    </a:lnB>
                  </a:tcPr>
                </a:tc>
                <a:extLst>
                  <a:ext uri="{0D108BD9-81ED-4DB2-BD59-A6C34878D82A}">
                    <a16:rowId xmlns:a16="http://schemas.microsoft.com/office/drawing/2014/main" val="2783875967"/>
                  </a:ext>
                </a:extLst>
              </a:tr>
            </a:tbl>
          </a:graphicData>
        </a:graphic>
      </p:graphicFrame>
      <p:sp>
        <p:nvSpPr>
          <p:cNvPr id="23" name="TextBox 22">
            <a:extLst>
              <a:ext uri="{FF2B5EF4-FFF2-40B4-BE49-F238E27FC236}">
                <a16:creationId xmlns:a16="http://schemas.microsoft.com/office/drawing/2014/main" id="{D7F2F1BD-B015-49EB-921D-E24F2D315468}"/>
              </a:ext>
            </a:extLst>
          </p:cNvPr>
          <p:cNvSpPr txBox="1"/>
          <p:nvPr/>
        </p:nvSpPr>
        <p:spPr>
          <a:xfrm>
            <a:off x="337397" y="1299996"/>
            <a:ext cx="5849214" cy="1631216"/>
          </a:xfrm>
          <a:prstGeom prst="rect">
            <a:avLst/>
          </a:prstGeom>
          <a:solidFill>
            <a:schemeClr val="bg1"/>
          </a:solidFill>
        </p:spPr>
        <p:txBody>
          <a:bodyPr wrap="square" rtlCol="0">
            <a:spAutoFit/>
          </a:bodyPr>
          <a:lstStyle/>
          <a:p>
            <a:pPr algn="just"/>
            <a:r>
              <a:rPr lang="en-US" sz="1400" dirty="0"/>
              <a:t>As the Strip and Plates sales increased significantly (more than 80%). This, compared with lagged project-based product delivery (spiral and API pipes) affecting to the revenue and profit margin profile. </a:t>
            </a:r>
          </a:p>
          <a:p>
            <a:pPr algn="just"/>
            <a:endParaRPr lang="en-US" sz="1400" dirty="0"/>
          </a:p>
          <a:p>
            <a:pPr algn="just"/>
            <a:r>
              <a:rPr lang="en-US" sz="1400" dirty="0"/>
              <a:t>However, with load of backlog orders, margins will normalize and improve in 2Q and forward</a:t>
            </a:r>
          </a:p>
          <a:p>
            <a:endParaRPr lang="en-US" sz="1600" b="1" dirty="0">
              <a:solidFill>
                <a:srgbClr val="068EDC"/>
              </a:solidFill>
            </a:endParaRPr>
          </a:p>
        </p:txBody>
      </p:sp>
    </p:spTree>
    <p:extLst>
      <p:ext uri="{BB962C8B-B14F-4D97-AF65-F5344CB8AC3E}">
        <p14:creationId xmlns:p14="http://schemas.microsoft.com/office/powerpoint/2010/main" val="14146025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Chart 13">
            <a:extLst>
              <a:ext uri="{FF2B5EF4-FFF2-40B4-BE49-F238E27FC236}">
                <a16:creationId xmlns:a16="http://schemas.microsoft.com/office/drawing/2014/main" id="{14F60A18-36D2-47C0-B886-68607BE6225B}"/>
              </a:ext>
            </a:extLst>
          </p:cNvPr>
          <p:cNvGraphicFramePr>
            <a:graphicFrameLocks/>
          </p:cNvGraphicFramePr>
          <p:nvPr/>
        </p:nvGraphicFramePr>
        <p:xfrm>
          <a:off x="1008073" y="4336026"/>
          <a:ext cx="3657600" cy="2113515"/>
        </p:xfrm>
        <a:graphic>
          <a:graphicData uri="http://schemas.openxmlformats.org/drawingml/2006/chart">
            <c:chart xmlns:c="http://schemas.openxmlformats.org/drawingml/2006/chart" xmlns:r="http://schemas.openxmlformats.org/officeDocument/2006/relationships" r:id="rId3"/>
          </a:graphicData>
        </a:graphic>
      </p:graphicFrame>
      <p:sp>
        <p:nvSpPr>
          <p:cNvPr id="2" name="Slide Number Placeholder 1"/>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3D20B972-658E-417C-9AA9-B62D42E5AAB7}" type="slidenum">
              <a:rPr kumimoji="0" lang="en-US" sz="75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a:t>
            </a:fld>
            <a:endParaRPr kumimoji="0" lang="en-US" sz="75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Title 3"/>
          <p:cNvSpPr>
            <a:spLocks noGrp="1"/>
          </p:cNvSpPr>
          <p:nvPr>
            <p:ph type="title"/>
          </p:nvPr>
        </p:nvSpPr>
        <p:spPr>
          <a:xfrm>
            <a:off x="2389409" y="120201"/>
            <a:ext cx="7353546" cy="945498"/>
          </a:xfrm>
        </p:spPr>
        <p:txBody>
          <a:bodyPr/>
          <a:lstStyle/>
          <a:p>
            <a:r>
              <a:rPr lang="en-US" dirty="0"/>
              <a:t>Flexible Purchasing</a:t>
            </a:r>
          </a:p>
        </p:txBody>
      </p:sp>
      <p:sp>
        <p:nvSpPr>
          <p:cNvPr id="9" name="Slide Number Placeholder 3">
            <a:extLst>
              <a:ext uri="{FF2B5EF4-FFF2-40B4-BE49-F238E27FC236}">
                <a16:creationId xmlns:a16="http://schemas.microsoft.com/office/drawing/2014/main" id="{BA140A24-1AAF-4745-A318-F85E0C60151E}"/>
              </a:ext>
            </a:extLst>
          </p:cNvPr>
          <p:cNvSpPr txBox="1">
            <a:spLocks/>
          </p:cNvSpPr>
          <p:nvPr/>
        </p:nvSpPr>
        <p:spPr>
          <a:xfrm>
            <a:off x="9949289" y="5816829"/>
            <a:ext cx="446422" cy="365125"/>
          </a:xfrm>
          <a:prstGeom prst="rect">
            <a:avLst/>
          </a:prstGeom>
        </p:spPr>
        <p:txBody>
          <a:bodyPr vert="horz" lIns="91440" tIns="45720" rIns="91440" bIns="45720" rtlCol="0" anchor="ctr"/>
          <a:lstStyle>
            <a:defPPr>
              <a:defRPr lang="ru-RU"/>
            </a:defPPr>
            <a:lvl1pPr marL="0" algn="ctr" defTabSz="914400" rtl="0" eaLnBrk="1" latinLnBrk="0" hangingPunct="1">
              <a:defRPr sz="75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fld id="{3D20B972-658E-417C-9AA9-B62D42E5AAB7}" type="slidenum">
              <a:rPr kumimoji="0" lang="en-US" sz="1400" b="1"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a:t>
            </a:fld>
            <a:endParaRPr kumimoji="0" lang="en-US" sz="1400" b="1"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96C75674-9F9B-46C8-87C8-4503FAB87594}"/>
              </a:ext>
            </a:extLst>
          </p:cNvPr>
          <p:cNvSpPr txBox="1"/>
          <p:nvPr/>
        </p:nvSpPr>
        <p:spPr>
          <a:xfrm>
            <a:off x="7081837" y="1350996"/>
            <a:ext cx="427196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400" b="1" i="0" u="none" strike="noStrike" kern="1200" spc="0" baseline="0">
                <a:solidFill>
                  <a:srgbClr val="068EDC"/>
                </a:solidFill>
                <a:latin typeface="+mn-lt"/>
                <a:ea typeface="+mn-ea"/>
                <a:cs typeface="+mn-cs"/>
              </a:defRPr>
            </a:pPr>
            <a:r>
              <a:rPr kumimoji="0" lang="en-US" sz="1400" b="1" i="0" u="none" strike="noStrike" kern="1200" cap="none" spc="0" normalizeH="0" baseline="0" noProof="0" dirty="0">
                <a:ln>
                  <a:noFill/>
                </a:ln>
                <a:solidFill>
                  <a:srgbClr val="068EDC"/>
                </a:solidFill>
                <a:effectLst/>
                <a:uLnTx/>
                <a:uFillTx/>
                <a:latin typeface="Arial"/>
                <a:ea typeface="+mn-ea"/>
                <a:cs typeface="+mn-cs"/>
              </a:rPr>
              <a:t>Top Suppliers</a:t>
            </a:r>
          </a:p>
          <a:p>
            <a:pPr marL="0" marR="0" lvl="0" indent="0" algn="ctr" defTabSz="914400" rtl="0" eaLnBrk="1" fontAlgn="auto" latinLnBrk="0" hangingPunct="1">
              <a:lnSpc>
                <a:spcPct val="100000"/>
              </a:lnSpc>
              <a:spcBef>
                <a:spcPts val="0"/>
              </a:spcBef>
              <a:spcAft>
                <a:spcPts val="0"/>
              </a:spcAft>
              <a:buClrTx/>
              <a:buSzTx/>
              <a:buFontTx/>
              <a:buNone/>
              <a:tabLst/>
              <a:defRPr sz="1400" b="1" i="0" u="none" strike="noStrike" kern="1200" spc="0" baseline="0">
                <a:solidFill>
                  <a:srgbClr val="068EDC"/>
                </a:solidFill>
                <a:latin typeface="+mn-lt"/>
                <a:ea typeface="+mn-ea"/>
                <a:cs typeface="+mn-cs"/>
              </a:defRPr>
            </a:pPr>
            <a:r>
              <a:rPr kumimoji="0" lang="en-US" sz="1400" b="1" i="0" u="none" strike="noStrike" kern="1200" cap="none" spc="0" normalizeH="0" baseline="0" noProof="0" dirty="0">
                <a:ln>
                  <a:noFill/>
                </a:ln>
                <a:solidFill>
                  <a:srgbClr val="068EDC"/>
                </a:solidFill>
                <a:effectLst/>
                <a:uLnTx/>
                <a:uFillTx/>
                <a:latin typeface="Arial"/>
                <a:ea typeface="+mn-ea"/>
                <a:cs typeface="+mn-cs"/>
              </a:rPr>
              <a:t>1Q2025 (inside) and 1Q2026(outside) </a:t>
            </a:r>
          </a:p>
        </p:txBody>
      </p:sp>
      <p:sp>
        <p:nvSpPr>
          <p:cNvPr id="11" name="TextBox 11">
            <a:extLst>
              <a:ext uri="{FF2B5EF4-FFF2-40B4-BE49-F238E27FC236}">
                <a16:creationId xmlns:a16="http://schemas.microsoft.com/office/drawing/2014/main" id="{F8027A51-BD34-4716-BF0C-E909520EC285}"/>
              </a:ext>
            </a:extLst>
          </p:cNvPr>
          <p:cNvSpPr txBox="1">
            <a:spLocks noChangeArrowheads="1"/>
          </p:cNvSpPr>
          <p:nvPr/>
        </p:nvSpPr>
        <p:spPr bwMode="auto">
          <a:xfrm>
            <a:off x="1165369" y="4182137"/>
            <a:ext cx="36576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1200" cap="none" spc="0" normalizeH="0" baseline="0" noProof="0" dirty="0">
                <a:ln>
                  <a:noFill/>
                </a:ln>
                <a:solidFill>
                  <a:srgbClr val="068EDC"/>
                </a:solidFill>
                <a:effectLst/>
                <a:uLnTx/>
                <a:uFillTx/>
                <a:latin typeface="Arial" panose="020B0604020202020204" pitchFamily="34" charset="0"/>
                <a:ea typeface="+mn-ea"/>
                <a:cs typeface="+mn-cs"/>
              </a:rPr>
              <a:t>Purchase of Materials</a:t>
            </a:r>
          </a:p>
        </p:txBody>
      </p:sp>
      <p:graphicFrame>
        <p:nvGraphicFramePr>
          <p:cNvPr id="12" name="Chart 11">
            <a:extLst>
              <a:ext uri="{FF2B5EF4-FFF2-40B4-BE49-F238E27FC236}">
                <a16:creationId xmlns:a16="http://schemas.microsoft.com/office/drawing/2014/main" id="{5D136892-D524-426D-B74D-2C6D4FD96AAC}"/>
              </a:ext>
            </a:extLst>
          </p:cNvPr>
          <p:cNvGraphicFramePr>
            <a:graphicFrameLocks/>
          </p:cNvGraphicFramePr>
          <p:nvPr/>
        </p:nvGraphicFramePr>
        <p:xfrm>
          <a:off x="4980265" y="1485901"/>
          <a:ext cx="6822477" cy="5172698"/>
        </p:xfrm>
        <a:graphic>
          <a:graphicData uri="http://schemas.openxmlformats.org/drawingml/2006/chart">
            <c:chart xmlns:c="http://schemas.openxmlformats.org/drawingml/2006/chart" xmlns:r="http://schemas.openxmlformats.org/officeDocument/2006/relationships" r:id="rId4"/>
          </a:graphicData>
        </a:graphic>
      </p:graphicFrame>
      <p:sp>
        <p:nvSpPr>
          <p:cNvPr id="13" name="TextBox 12">
            <a:extLst>
              <a:ext uri="{FF2B5EF4-FFF2-40B4-BE49-F238E27FC236}">
                <a16:creationId xmlns:a16="http://schemas.microsoft.com/office/drawing/2014/main" id="{A8154EC4-4412-4AE6-9CBC-3589AAF17C1F}"/>
              </a:ext>
            </a:extLst>
          </p:cNvPr>
          <p:cNvSpPr txBox="1"/>
          <p:nvPr/>
        </p:nvSpPr>
        <p:spPr>
          <a:xfrm>
            <a:off x="389259" y="1725267"/>
            <a:ext cx="4907672" cy="2677656"/>
          </a:xfrm>
          <a:prstGeom prst="rect">
            <a:avLst/>
          </a:prstGeom>
          <a:noFill/>
        </p:spPr>
        <p:txBody>
          <a:bodyPr wrap="square" rtlCol="0">
            <a:spAutoFit/>
          </a:bodyPr>
          <a:lstStyle/>
          <a:p>
            <a:r>
              <a:rPr lang="en-US" sz="1400" dirty="0"/>
              <a:t>Due to supply chain disruption in local upstream supplier in the last month of 1Q2026 (</a:t>
            </a:r>
            <a:r>
              <a:rPr lang="en-US" sz="1400" dirty="0" err="1"/>
              <a:t>i.e</a:t>
            </a:r>
            <a:r>
              <a:rPr lang="en-US" sz="1400" dirty="0"/>
              <a:t> some vendor purchase slabs from Iran) the Company slightly increased its reliance on imported materials, which accounted for approximately 63% of total purchases, compared to 57% in 1Q2025. </a:t>
            </a:r>
          </a:p>
          <a:p>
            <a:endParaRPr lang="en-US" sz="1400" dirty="0"/>
          </a:p>
          <a:p>
            <a:r>
              <a:rPr lang="en-US" sz="1400" dirty="0"/>
              <a:t>This shift reflects pricing dynamics and ability of the company to shift suppliers quickly in accordance to each availability of specific grades, particularly for higher-specification products.</a:t>
            </a:r>
          </a:p>
          <a:p>
            <a:endParaRPr lang="en-US" sz="1400" dirty="0"/>
          </a:p>
          <a:p>
            <a:endParaRPr lang="en-US" sz="1400" dirty="0"/>
          </a:p>
        </p:txBody>
      </p:sp>
    </p:spTree>
    <p:extLst>
      <p:ext uri="{BB962C8B-B14F-4D97-AF65-F5344CB8AC3E}">
        <p14:creationId xmlns:p14="http://schemas.microsoft.com/office/powerpoint/2010/main" val="11647344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EF595-9986-4ABA-A8B2-EA2791A98B9F}"/>
              </a:ext>
            </a:extLst>
          </p:cNvPr>
          <p:cNvSpPr>
            <a:spLocks noGrp="1"/>
          </p:cNvSpPr>
          <p:nvPr>
            <p:ph type="title"/>
          </p:nvPr>
        </p:nvSpPr>
        <p:spPr>
          <a:xfrm>
            <a:off x="2560975" y="2175863"/>
            <a:ext cx="5674281" cy="1138017"/>
          </a:xfrm>
        </p:spPr>
        <p:txBody>
          <a:bodyPr/>
          <a:lstStyle/>
          <a:p>
            <a:r>
              <a:rPr lang="en-US" sz="4950" dirty="0"/>
              <a:t>Going Forward</a:t>
            </a:r>
          </a:p>
        </p:txBody>
      </p:sp>
      <p:sp>
        <p:nvSpPr>
          <p:cNvPr id="16" name="TextBox 15">
            <a:extLst>
              <a:ext uri="{FF2B5EF4-FFF2-40B4-BE49-F238E27FC236}">
                <a16:creationId xmlns:a16="http://schemas.microsoft.com/office/drawing/2014/main" id="{8FBEAF96-B1C7-40DF-920F-3F5EDBF9C171}"/>
              </a:ext>
            </a:extLst>
          </p:cNvPr>
          <p:cNvSpPr txBox="1"/>
          <p:nvPr/>
        </p:nvSpPr>
        <p:spPr>
          <a:xfrm>
            <a:off x="1823220" y="1975051"/>
            <a:ext cx="1317812" cy="1338828"/>
          </a:xfrm>
          <a:prstGeom prst="rect">
            <a:avLst/>
          </a:prstGeom>
          <a:noFill/>
        </p:spPr>
        <p:txBody>
          <a:bodyPr wrap="square" rtlCol="0">
            <a:spAutoFit/>
          </a:bodyPr>
          <a:lstStyle/>
          <a:p>
            <a:r>
              <a:rPr lang="en-US" sz="8100" dirty="0">
                <a:solidFill>
                  <a:srgbClr val="2C8CDA"/>
                </a:solidFill>
                <a:latin typeface="+mj-lt"/>
              </a:rPr>
              <a:t>2</a:t>
            </a:r>
          </a:p>
        </p:txBody>
      </p:sp>
    </p:spTree>
    <p:extLst>
      <p:ext uri="{BB962C8B-B14F-4D97-AF65-F5344CB8AC3E}">
        <p14:creationId xmlns:p14="http://schemas.microsoft.com/office/powerpoint/2010/main" val="22560907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4416" y="284480"/>
            <a:ext cx="7353546" cy="945498"/>
          </a:xfrm>
        </p:spPr>
        <p:txBody>
          <a:bodyPr/>
          <a:lstStyle/>
          <a:p>
            <a:r>
              <a:rPr lang="en-US" dirty="0"/>
              <a:t>2025 – 2030 Strategy</a:t>
            </a:r>
          </a:p>
        </p:txBody>
      </p:sp>
      <p:sp>
        <p:nvSpPr>
          <p:cNvPr id="4" name="TextBox 3"/>
          <p:cNvSpPr txBox="1"/>
          <p:nvPr/>
        </p:nvSpPr>
        <p:spPr>
          <a:xfrm>
            <a:off x="1186238" y="1250216"/>
            <a:ext cx="811680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srgbClr val="108EDC"/>
                </a:solidFill>
                <a:effectLst/>
                <a:uLnTx/>
                <a:uFillTx/>
                <a:latin typeface="Calibri"/>
                <a:ea typeface="+mn-ea"/>
                <a:cs typeface="+mn-cs"/>
              </a:rPr>
              <a:t>Spindo is targeting to reach 1 T Net profit by 2027</a:t>
            </a:r>
          </a:p>
        </p:txBody>
      </p:sp>
      <p:cxnSp>
        <p:nvCxnSpPr>
          <p:cNvPr id="58" name="Straight Connector 57">
            <a:extLst>
              <a:ext uri="{FF2B5EF4-FFF2-40B4-BE49-F238E27FC236}">
                <a16:creationId xmlns:a16="http://schemas.microsoft.com/office/drawing/2014/main" id="{7748AC3C-369D-4E3A-8F00-022029997739}"/>
              </a:ext>
            </a:extLst>
          </p:cNvPr>
          <p:cNvCxnSpPr/>
          <p:nvPr/>
        </p:nvCxnSpPr>
        <p:spPr>
          <a:xfrm>
            <a:off x="4297688" y="1820478"/>
            <a:ext cx="0" cy="4568211"/>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B9A95263-E225-4788-9D1C-B4254FF5376F}"/>
              </a:ext>
            </a:extLst>
          </p:cNvPr>
          <p:cNvCxnSpPr/>
          <p:nvPr/>
        </p:nvCxnSpPr>
        <p:spPr>
          <a:xfrm>
            <a:off x="5305800" y="1829329"/>
            <a:ext cx="0" cy="457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F8DF8ED3-27FA-4BBD-A8AF-A7DCF5383643}"/>
              </a:ext>
            </a:extLst>
          </p:cNvPr>
          <p:cNvCxnSpPr/>
          <p:nvPr/>
        </p:nvCxnSpPr>
        <p:spPr>
          <a:xfrm>
            <a:off x="6313912" y="1816288"/>
            <a:ext cx="0" cy="457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0AD0E7ED-BC0D-4321-A828-E98296D212B2}"/>
              </a:ext>
            </a:extLst>
          </p:cNvPr>
          <p:cNvCxnSpPr/>
          <p:nvPr/>
        </p:nvCxnSpPr>
        <p:spPr>
          <a:xfrm>
            <a:off x="7333697" y="1833365"/>
            <a:ext cx="0" cy="4572401"/>
          </a:xfrm>
          <a:prstGeom prst="line">
            <a:avLst/>
          </a:prstGeom>
        </p:spPr>
        <p:style>
          <a:lnRef idx="1">
            <a:schemeClr val="accent1"/>
          </a:lnRef>
          <a:fillRef idx="0">
            <a:schemeClr val="accent1"/>
          </a:fillRef>
          <a:effectRef idx="0">
            <a:schemeClr val="accent1"/>
          </a:effectRef>
          <a:fontRef idx="minor">
            <a:schemeClr val="tx1"/>
          </a:fontRef>
        </p:style>
      </p:cxnSp>
      <p:sp>
        <p:nvSpPr>
          <p:cNvPr id="62" name="TextBox 61">
            <a:extLst>
              <a:ext uri="{FF2B5EF4-FFF2-40B4-BE49-F238E27FC236}">
                <a16:creationId xmlns:a16="http://schemas.microsoft.com/office/drawing/2014/main" id="{C3224607-F892-44C7-87A3-D8D6B9688044}"/>
              </a:ext>
            </a:extLst>
          </p:cNvPr>
          <p:cNvSpPr txBox="1"/>
          <p:nvPr/>
        </p:nvSpPr>
        <p:spPr>
          <a:xfrm>
            <a:off x="824014" y="2523623"/>
            <a:ext cx="1586858" cy="523220"/>
          </a:xfrm>
          <a:prstGeom prst="rect">
            <a:avLst/>
          </a:prstGeom>
          <a:noFill/>
          <a:ln>
            <a:noFill/>
          </a:ln>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Arial"/>
                <a:ea typeface="+mn-ea"/>
                <a:cs typeface="+mn-cs"/>
              </a:rPr>
              <a:t>NEW MAJOR PRODUCT LINE</a:t>
            </a:r>
          </a:p>
        </p:txBody>
      </p:sp>
      <p:sp>
        <p:nvSpPr>
          <p:cNvPr id="63" name="TextBox 62">
            <a:extLst>
              <a:ext uri="{FF2B5EF4-FFF2-40B4-BE49-F238E27FC236}">
                <a16:creationId xmlns:a16="http://schemas.microsoft.com/office/drawing/2014/main" id="{D764CEAE-EF36-45E7-8F52-114C428FDD0B}"/>
              </a:ext>
            </a:extLst>
          </p:cNvPr>
          <p:cNvSpPr txBox="1"/>
          <p:nvPr/>
        </p:nvSpPr>
        <p:spPr>
          <a:xfrm>
            <a:off x="2321475" y="1639786"/>
            <a:ext cx="1989767" cy="369332"/>
          </a:xfrm>
          <a:prstGeom prst="rect">
            <a:avLst/>
          </a:prstGeom>
          <a:solidFill>
            <a:schemeClr val="tx2"/>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bg1"/>
                </a:solidFill>
                <a:effectLst/>
                <a:uLnTx/>
                <a:uFillTx/>
                <a:latin typeface="Arial"/>
                <a:ea typeface="+mn-ea"/>
                <a:cs typeface="+mn-cs"/>
              </a:rPr>
              <a:t>2025</a:t>
            </a:r>
          </a:p>
        </p:txBody>
      </p:sp>
      <p:sp>
        <p:nvSpPr>
          <p:cNvPr id="64" name="Rectangle 63">
            <a:extLst>
              <a:ext uri="{FF2B5EF4-FFF2-40B4-BE49-F238E27FC236}">
                <a16:creationId xmlns:a16="http://schemas.microsoft.com/office/drawing/2014/main" id="{EBCBAA8E-D1DA-4389-91D2-6B332FE87CD4}"/>
              </a:ext>
            </a:extLst>
          </p:cNvPr>
          <p:cNvSpPr/>
          <p:nvPr/>
        </p:nvSpPr>
        <p:spPr>
          <a:xfrm>
            <a:off x="4452931" y="1639786"/>
            <a:ext cx="697627" cy="369332"/>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rial"/>
                <a:ea typeface="+mn-ea"/>
                <a:cs typeface="+mn-cs"/>
              </a:rPr>
              <a:t>2026</a:t>
            </a:r>
          </a:p>
        </p:txBody>
      </p:sp>
      <p:sp>
        <p:nvSpPr>
          <p:cNvPr id="65" name="Rectangle 64">
            <a:extLst>
              <a:ext uri="{FF2B5EF4-FFF2-40B4-BE49-F238E27FC236}">
                <a16:creationId xmlns:a16="http://schemas.microsoft.com/office/drawing/2014/main" id="{780A595E-FF44-4E39-BD92-9B2D22731122}"/>
              </a:ext>
            </a:extLst>
          </p:cNvPr>
          <p:cNvSpPr/>
          <p:nvPr/>
        </p:nvSpPr>
        <p:spPr>
          <a:xfrm>
            <a:off x="5465385" y="1648699"/>
            <a:ext cx="697627" cy="369332"/>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rial"/>
                <a:ea typeface="+mn-ea"/>
                <a:cs typeface="+mn-cs"/>
              </a:rPr>
              <a:t>2027</a:t>
            </a:r>
          </a:p>
        </p:txBody>
      </p:sp>
      <p:sp>
        <p:nvSpPr>
          <p:cNvPr id="66" name="Rectangle 65">
            <a:extLst>
              <a:ext uri="{FF2B5EF4-FFF2-40B4-BE49-F238E27FC236}">
                <a16:creationId xmlns:a16="http://schemas.microsoft.com/office/drawing/2014/main" id="{2125D2A3-BD0A-45BC-9B73-8FCE16A1353B}"/>
              </a:ext>
            </a:extLst>
          </p:cNvPr>
          <p:cNvSpPr/>
          <p:nvPr/>
        </p:nvSpPr>
        <p:spPr>
          <a:xfrm>
            <a:off x="6450464" y="1644662"/>
            <a:ext cx="697627" cy="369332"/>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rial"/>
                <a:ea typeface="+mn-ea"/>
                <a:cs typeface="+mn-cs"/>
              </a:rPr>
              <a:t>2028</a:t>
            </a:r>
          </a:p>
        </p:txBody>
      </p:sp>
      <p:sp>
        <p:nvSpPr>
          <p:cNvPr id="67" name="Right Arrow 41">
            <a:extLst>
              <a:ext uri="{FF2B5EF4-FFF2-40B4-BE49-F238E27FC236}">
                <a16:creationId xmlns:a16="http://schemas.microsoft.com/office/drawing/2014/main" id="{53620390-FC5B-47CB-9629-4C34E30B5193}"/>
              </a:ext>
            </a:extLst>
          </p:cNvPr>
          <p:cNvSpPr/>
          <p:nvPr/>
        </p:nvSpPr>
        <p:spPr>
          <a:xfrm>
            <a:off x="2373423" y="2004090"/>
            <a:ext cx="6929622" cy="2746692"/>
          </a:xfrm>
          <a:prstGeom prst="rightArrow">
            <a:avLst>
              <a:gd name="adj1" fmla="val 68242"/>
              <a:gd name="adj2" fmla="val 50000"/>
            </a:avLst>
          </a:prstGeom>
          <a:solidFill>
            <a:srgbClr val="E3EB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8" name="Right Arrow 19">
            <a:extLst>
              <a:ext uri="{FF2B5EF4-FFF2-40B4-BE49-F238E27FC236}">
                <a16:creationId xmlns:a16="http://schemas.microsoft.com/office/drawing/2014/main" id="{7863811E-288B-4E8D-B074-8BB7618588FC}"/>
              </a:ext>
            </a:extLst>
          </p:cNvPr>
          <p:cNvSpPr/>
          <p:nvPr/>
        </p:nvSpPr>
        <p:spPr>
          <a:xfrm>
            <a:off x="2361791" y="2922911"/>
            <a:ext cx="2932338" cy="842091"/>
          </a:xfrm>
          <a:prstGeom prst="rightArrow">
            <a:avLst/>
          </a:prstGeom>
          <a:solidFill>
            <a:srgbClr val="66BF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Arial"/>
                <a:ea typeface="+mn-ea"/>
                <a:cs typeface="+mn-cs"/>
              </a:rPr>
              <a:t>Big Diameter Carbon Steel Pipe (Plant 7)</a:t>
            </a:r>
          </a:p>
        </p:txBody>
      </p:sp>
      <p:sp>
        <p:nvSpPr>
          <p:cNvPr id="69" name="TextBox 68">
            <a:extLst>
              <a:ext uri="{FF2B5EF4-FFF2-40B4-BE49-F238E27FC236}">
                <a16:creationId xmlns:a16="http://schemas.microsoft.com/office/drawing/2014/main" id="{C17996DC-B65F-4C57-9FA4-0073D4783473}"/>
              </a:ext>
            </a:extLst>
          </p:cNvPr>
          <p:cNvSpPr txBox="1"/>
          <p:nvPr/>
        </p:nvSpPr>
        <p:spPr>
          <a:xfrm>
            <a:off x="933178" y="3587633"/>
            <a:ext cx="1586858" cy="523220"/>
          </a:xfrm>
          <a:prstGeom prst="rect">
            <a:avLst/>
          </a:prstGeom>
          <a:noFill/>
          <a:ln>
            <a:noFill/>
          </a:ln>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Arial"/>
                <a:ea typeface="+mn-ea"/>
                <a:cs typeface="+mn-cs"/>
              </a:rPr>
              <a:t>SALES &amp; MARKETING</a:t>
            </a:r>
          </a:p>
        </p:txBody>
      </p:sp>
      <p:sp>
        <p:nvSpPr>
          <p:cNvPr id="70" name="Right Arrow 23">
            <a:extLst>
              <a:ext uri="{FF2B5EF4-FFF2-40B4-BE49-F238E27FC236}">
                <a16:creationId xmlns:a16="http://schemas.microsoft.com/office/drawing/2014/main" id="{27FC5F1E-9FE7-425E-9234-D3E1FD69C242}"/>
              </a:ext>
            </a:extLst>
          </p:cNvPr>
          <p:cNvSpPr/>
          <p:nvPr/>
        </p:nvSpPr>
        <p:spPr>
          <a:xfrm>
            <a:off x="4311625" y="3929888"/>
            <a:ext cx="5016437" cy="769805"/>
          </a:xfrm>
          <a:prstGeom prst="rightArrow">
            <a:avLst/>
          </a:prstGeom>
          <a:solidFill>
            <a:srgbClr val="D219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Arial"/>
                <a:ea typeface="+mn-ea"/>
                <a:cs typeface="+mn-cs"/>
              </a:rPr>
              <a:t>Establish Rep Office in Ind. Major Cities</a:t>
            </a:r>
          </a:p>
        </p:txBody>
      </p:sp>
      <p:sp>
        <p:nvSpPr>
          <p:cNvPr id="71" name="Right Arrow 27">
            <a:extLst>
              <a:ext uri="{FF2B5EF4-FFF2-40B4-BE49-F238E27FC236}">
                <a16:creationId xmlns:a16="http://schemas.microsoft.com/office/drawing/2014/main" id="{2CAD7AB1-01AF-434E-8A56-2252847E286A}"/>
              </a:ext>
            </a:extLst>
          </p:cNvPr>
          <p:cNvSpPr/>
          <p:nvPr/>
        </p:nvSpPr>
        <p:spPr>
          <a:xfrm>
            <a:off x="4303326" y="3417173"/>
            <a:ext cx="3055389" cy="769805"/>
          </a:xfrm>
          <a:prstGeom prst="rightArrow">
            <a:avLst/>
          </a:prstGeom>
          <a:solidFill>
            <a:srgbClr val="D219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Arial"/>
                <a:ea typeface="+mn-ea"/>
                <a:cs typeface="+mn-cs"/>
              </a:rPr>
              <a:t>Depo +2</a:t>
            </a:r>
          </a:p>
        </p:txBody>
      </p:sp>
      <p:sp>
        <p:nvSpPr>
          <p:cNvPr id="72" name="TextBox 71">
            <a:extLst>
              <a:ext uri="{FF2B5EF4-FFF2-40B4-BE49-F238E27FC236}">
                <a16:creationId xmlns:a16="http://schemas.microsoft.com/office/drawing/2014/main" id="{C769653C-0B17-450F-8C67-7018DC93CEFD}"/>
              </a:ext>
            </a:extLst>
          </p:cNvPr>
          <p:cNvSpPr txBox="1"/>
          <p:nvPr/>
        </p:nvSpPr>
        <p:spPr>
          <a:xfrm>
            <a:off x="778045" y="4658251"/>
            <a:ext cx="1586858" cy="523220"/>
          </a:xfrm>
          <a:prstGeom prst="rect">
            <a:avLst/>
          </a:prstGeom>
          <a:noFill/>
          <a:ln>
            <a:noFill/>
          </a:ln>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Arial"/>
                <a:ea typeface="+mn-ea"/>
                <a:cs typeface="+mn-cs"/>
              </a:rPr>
              <a:t>HUMAN RESOURCES</a:t>
            </a:r>
          </a:p>
        </p:txBody>
      </p:sp>
      <p:sp>
        <p:nvSpPr>
          <p:cNvPr id="73" name="Right Arrow 31">
            <a:extLst>
              <a:ext uri="{FF2B5EF4-FFF2-40B4-BE49-F238E27FC236}">
                <a16:creationId xmlns:a16="http://schemas.microsoft.com/office/drawing/2014/main" id="{736F8283-2480-4ED7-B4EA-D3A956FB6216}"/>
              </a:ext>
            </a:extLst>
          </p:cNvPr>
          <p:cNvSpPr/>
          <p:nvPr/>
        </p:nvSpPr>
        <p:spPr>
          <a:xfrm>
            <a:off x="2321475" y="4540640"/>
            <a:ext cx="2900907" cy="769805"/>
          </a:xfrm>
          <a:prstGeom prst="rightArrow">
            <a:avLst/>
          </a:prstGeom>
          <a:solidFill>
            <a:srgbClr val="2746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rial"/>
                <a:ea typeface="+mn-ea"/>
                <a:cs typeface="+mn-cs"/>
              </a:rPr>
              <a:t>Major Improvement in HR Aspect</a:t>
            </a:r>
          </a:p>
        </p:txBody>
      </p:sp>
      <p:sp>
        <p:nvSpPr>
          <p:cNvPr id="74" name="TextBox 73">
            <a:extLst>
              <a:ext uri="{FF2B5EF4-FFF2-40B4-BE49-F238E27FC236}">
                <a16:creationId xmlns:a16="http://schemas.microsoft.com/office/drawing/2014/main" id="{F9DADEF2-8674-4162-A805-F813FD5AB062}"/>
              </a:ext>
            </a:extLst>
          </p:cNvPr>
          <p:cNvSpPr txBox="1"/>
          <p:nvPr/>
        </p:nvSpPr>
        <p:spPr>
          <a:xfrm>
            <a:off x="824014" y="5736771"/>
            <a:ext cx="1586858" cy="523220"/>
          </a:xfrm>
          <a:prstGeom prst="rect">
            <a:avLst/>
          </a:prstGeom>
          <a:noFill/>
          <a:ln>
            <a:noFill/>
          </a:ln>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Arial"/>
                <a:ea typeface="+mn-ea"/>
                <a:cs typeface="+mn-cs"/>
              </a:rPr>
              <a:t>OPERATIONAL</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75" name="Right Arrow 35">
            <a:extLst>
              <a:ext uri="{FF2B5EF4-FFF2-40B4-BE49-F238E27FC236}">
                <a16:creationId xmlns:a16="http://schemas.microsoft.com/office/drawing/2014/main" id="{6BD887BE-A8B7-49EE-90AA-1D30B4D6ED49}"/>
              </a:ext>
            </a:extLst>
          </p:cNvPr>
          <p:cNvSpPr/>
          <p:nvPr/>
        </p:nvSpPr>
        <p:spPr>
          <a:xfrm>
            <a:off x="6292370" y="5125584"/>
            <a:ext cx="2108127" cy="882563"/>
          </a:xfrm>
          <a:prstGeom prst="rightArrow">
            <a:avLst/>
          </a:prstGeom>
          <a:solidFill>
            <a:srgbClr val="6896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rial"/>
                <a:ea typeface="+mn-ea"/>
                <a:cs typeface="+mn-cs"/>
              </a:rPr>
              <a:t>Relocation of Unit 1,2,3,4 to Plant 7</a:t>
            </a:r>
          </a:p>
        </p:txBody>
      </p:sp>
      <p:grpSp>
        <p:nvGrpSpPr>
          <p:cNvPr id="76" name="Group 75">
            <a:extLst>
              <a:ext uri="{FF2B5EF4-FFF2-40B4-BE49-F238E27FC236}">
                <a16:creationId xmlns:a16="http://schemas.microsoft.com/office/drawing/2014/main" id="{75540D11-B2A1-4566-80FD-8932023C6956}"/>
              </a:ext>
            </a:extLst>
          </p:cNvPr>
          <p:cNvGrpSpPr/>
          <p:nvPr/>
        </p:nvGrpSpPr>
        <p:grpSpPr>
          <a:xfrm>
            <a:off x="2370895" y="5839128"/>
            <a:ext cx="6957167" cy="890795"/>
            <a:chOff x="2071670" y="1900226"/>
            <a:chExt cx="1800200" cy="769805"/>
          </a:xfrm>
          <a:solidFill>
            <a:srgbClr val="6896C8"/>
          </a:solidFill>
        </p:grpSpPr>
        <p:sp>
          <p:nvSpPr>
            <p:cNvPr id="77" name="Right Arrow 39">
              <a:extLst>
                <a:ext uri="{FF2B5EF4-FFF2-40B4-BE49-F238E27FC236}">
                  <a16:creationId xmlns:a16="http://schemas.microsoft.com/office/drawing/2014/main" id="{EC39C882-95EC-4FCF-A58F-38ED34B48EB9}"/>
                </a:ext>
              </a:extLst>
            </p:cNvPr>
            <p:cNvSpPr/>
            <p:nvPr/>
          </p:nvSpPr>
          <p:spPr>
            <a:xfrm>
              <a:off x="2071670" y="1900226"/>
              <a:ext cx="1800200" cy="769805"/>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Arial"/>
                <a:ea typeface="+mn-ea"/>
                <a:cs typeface="+mn-cs"/>
              </a:endParaRPr>
            </a:p>
          </p:txBody>
        </p:sp>
        <p:sp>
          <p:nvSpPr>
            <p:cNvPr id="78" name="TextBox 77">
              <a:extLst>
                <a:ext uri="{FF2B5EF4-FFF2-40B4-BE49-F238E27FC236}">
                  <a16:creationId xmlns:a16="http://schemas.microsoft.com/office/drawing/2014/main" id="{8200E8CD-EA59-4D4E-8552-AA757D3FA034}"/>
                </a:ext>
              </a:extLst>
            </p:cNvPr>
            <p:cNvSpPr txBox="1"/>
            <p:nvPr/>
          </p:nvSpPr>
          <p:spPr>
            <a:xfrm>
              <a:off x="2071670" y="2116614"/>
              <a:ext cx="1676566" cy="265974"/>
            </a:xfrm>
            <a:prstGeom prst="rect">
              <a:avLst/>
            </a:prstGeom>
            <a:grp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Arial"/>
                  <a:ea typeface="+mn-ea"/>
                  <a:cs typeface="+mn-cs"/>
                </a:rPr>
                <a:t>Transformation to 4.0 Industry</a:t>
              </a:r>
            </a:p>
          </p:txBody>
        </p:sp>
      </p:grpSp>
      <p:sp>
        <p:nvSpPr>
          <p:cNvPr id="79" name="TextBox 78">
            <a:extLst>
              <a:ext uri="{FF2B5EF4-FFF2-40B4-BE49-F238E27FC236}">
                <a16:creationId xmlns:a16="http://schemas.microsoft.com/office/drawing/2014/main" id="{AAB52F76-53CA-48BB-80FB-6EC739EBA1EB}"/>
              </a:ext>
            </a:extLst>
          </p:cNvPr>
          <p:cNvSpPr txBox="1"/>
          <p:nvPr/>
        </p:nvSpPr>
        <p:spPr>
          <a:xfrm>
            <a:off x="9354993" y="2320512"/>
            <a:ext cx="1977533"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New Export Opportunity, column pipe,</a:t>
            </a:r>
            <a:r>
              <a:rPr kumimoji="0" lang="en-US" sz="1200" b="0" i="0" u="none" strike="noStrike" kern="1200" cap="none" spc="0" normalizeH="0" noProof="0" dirty="0">
                <a:ln>
                  <a:noFill/>
                </a:ln>
                <a:solidFill>
                  <a:prstClr val="black"/>
                </a:solidFill>
                <a:effectLst/>
                <a:uLnTx/>
                <a:uFillTx/>
                <a:latin typeface="Arial"/>
                <a:ea typeface="+mn-ea"/>
                <a:cs typeface="+mn-cs"/>
              </a:rPr>
              <a:t> </a:t>
            </a:r>
            <a:r>
              <a:rPr kumimoji="0" lang="en-US" sz="1200" b="0" i="0" u="none" strike="noStrike" kern="1200" cap="none" spc="0" normalizeH="0" baseline="0" noProof="0" dirty="0">
                <a:ln>
                  <a:noFill/>
                </a:ln>
                <a:solidFill>
                  <a:prstClr val="black"/>
                </a:solidFill>
                <a:effectLst/>
                <a:uLnTx/>
                <a:uFillTx/>
                <a:latin typeface="Arial"/>
                <a:ea typeface="+mn-ea"/>
                <a:cs typeface="+mn-cs"/>
              </a:rPr>
              <a:t> further increase to Oil and Gas Sector</a:t>
            </a:r>
          </a:p>
        </p:txBody>
      </p:sp>
      <p:sp>
        <p:nvSpPr>
          <p:cNvPr id="80" name="Right Arrow 45">
            <a:extLst>
              <a:ext uri="{FF2B5EF4-FFF2-40B4-BE49-F238E27FC236}">
                <a16:creationId xmlns:a16="http://schemas.microsoft.com/office/drawing/2014/main" id="{D16DB0FE-FDA2-4DB6-88E2-9A098CE7FFEE}"/>
              </a:ext>
            </a:extLst>
          </p:cNvPr>
          <p:cNvSpPr/>
          <p:nvPr/>
        </p:nvSpPr>
        <p:spPr>
          <a:xfrm>
            <a:off x="2372223" y="5208177"/>
            <a:ext cx="3909066" cy="672787"/>
          </a:xfrm>
          <a:prstGeom prst="rightArrow">
            <a:avLst>
              <a:gd name="adj1" fmla="val 50000"/>
              <a:gd name="adj2" fmla="val 46535"/>
            </a:avLst>
          </a:prstGeom>
          <a:solidFill>
            <a:srgbClr val="6896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rial"/>
                <a:ea typeface="+mn-ea"/>
                <a:cs typeface="+mn-cs"/>
              </a:rPr>
              <a:t>Inventory and SCM Improvement</a:t>
            </a:r>
          </a:p>
        </p:txBody>
      </p:sp>
      <p:sp>
        <p:nvSpPr>
          <p:cNvPr id="81" name="Right Arrow 5">
            <a:extLst>
              <a:ext uri="{FF2B5EF4-FFF2-40B4-BE49-F238E27FC236}">
                <a16:creationId xmlns:a16="http://schemas.microsoft.com/office/drawing/2014/main" id="{BD3ECF2C-06BD-4910-BE3B-1B030AD19230}"/>
              </a:ext>
            </a:extLst>
          </p:cNvPr>
          <p:cNvSpPr/>
          <p:nvPr/>
        </p:nvSpPr>
        <p:spPr>
          <a:xfrm>
            <a:off x="2373422" y="2000955"/>
            <a:ext cx="1937820" cy="639115"/>
          </a:xfrm>
          <a:prstGeom prst="rightArrow">
            <a:avLst/>
          </a:prstGeom>
          <a:solidFill>
            <a:srgbClr val="66BF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white"/>
                </a:solidFill>
                <a:effectLst/>
                <a:uLnTx/>
                <a:uFillTx/>
                <a:latin typeface="Arial"/>
                <a:ea typeface="+mn-ea"/>
                <a:cs typeface="+mn-cs"/>
              </a:rPr>
              <a:t>8” Stainless Steel Pipe</a:t>
            </a:r>
          </a:p>
        </p:txBody>
      </p:sp>
      <p:sp>
        <p:nvSpPr>
          <p:cNvPr id="82" name="Right Arrow 2">
            <a:extLst>
              <a:ext uri="{FF2B5EF4-FFF2-40B4-BE49-F238E27FC236}">
                <a16:creationId xmlns:a16="http://schemas.microsoft.com/office/drawing/2014/main" id="{728B9B7E-0390-4801-A0CC-CCFB009E256F}"/>
              </a:ext>
            </a:extLst>
          </p:cNvPr>
          <p:cNvSpPr/>
          <p:nvPr/>
        </p:nvSpPr>
        <p:spPr>
          <a:xfrm>
            <a:off x="2380152" y="2477367"/>
            <a:ext cx="1905864" cy="620098"/>
          </a:xfrm>
          <a:prstGeom prst="rightArrow">
            <a:avLst/>
          </a:prstGeom>
          <a:solidFill>
            <a:srgbClr val="66BF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white"/>
                </a:solidFill>
                <a:effectLst/>
                <a:uLnTx/>
                <a:uFillTx/>
                <a:latin typeface="Arial"/>
                <a:ea typeface="+mn-ea"/>
                <a:cs typeface="+mn-cs"/>
              </a:rPr>
              <a:t>Up to 2.5 inch API Pipe</a:t>
            </a:r>
          </a:p>
        </p:txBody>
      </p:sp>
      <p:sp>
        <p:nvSpPr>
          <p:cNvPr id="29" name="Rectangle 28">
            <a:extLst>
              <a:ext uri="{FF2B5EF4-FFF2-40B4-BE49-F238E27FC236}">
                <a16:creationId xmlns:a16="http://schemas.microsoft.com/office/drawing/2014/main" id="{2125D2A3-BD0A-45BC-9B73-8FCE16A1353B}"/>
              </a:ext>
            </a:extLst>
          </p:cNvPr>
          <p:cNvSpPr/>
          <p:nvPr/>
        </p:nvSpPr>
        <p:spPr>
          <a:xfrm>
            <a:off x="7469511" y="1648699"/>
            <a:ext cx="697627" cy="369332"/>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rial"/>
                <a:ea typeface="+mn-ea"/>
                <a:cs typeface="+mn-cs"/>
              </a:rPr>
              <a:t>2029</a:t>
            </a:r>
          </a:p>
        </p:txBody>
      </p:sp>
      <p:sp>
        <p:nvSpPr>
          <p:cNvPr id="30" name="Rectangle 29">
            <a:extLst>
              <a:ext uri="{FF2B5EF4-FFF2-40B4-BE49-F238E27FC236}">
                <a16:creationId xmlns:a16="http://schemas.microsoft.com/office/drawing/2014/main" id="{2125D2A3-BD0A-45BC-9B73-8FCE16A1353B}"/>
              </a:ext>
            </a:extLst>
          </p:cNvPr>
          <p:cNvSpPr/>
          <p:nvPr/>
        </p:nvSpPr>
        <p:spPr>
          <a:xfrm>
            <a:off x="8605418" y="1648699"/>
            <a:ext cx="697627" cy="369332"/>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rial"/>
                <a:ea typeface="+mn-ea"/>
                <a:cs typeface="+mn-cs"/>
              </a:rPr>
              <a:t>2030</a:t>
            </a:r>
          </a:p>
        </p:txBody>
      </p:sp>
      <p:cxnSp>
        <p:nvCxnSpPr>
          <p:cNvPr id="31" name="Straight Connector 30">
            <a:extLst>
              <a:ext uri="{FF2B5EF4-FFF2-40B4-BE49-F238E27FC236}">
                <a16:creationId xmlns:a16="http://schemas.microsoft.com/office/drawing/2014/main" id="{0AD0E7ED-BC0D-4321-A828-E98296D212B2}"/>
              </a:ext>
            </a:extLst>
          </p:cNvPr>
          <p:cNvCxnSpPr/>
          <p:nvPr/>
        </p:nvCxnSpPr>
        <p:spPr>
          <a:xfrm>
            <a:off x="8400497" y="1803860"/>
            <a:ext cx="0" cy="4572401"/>
          </a:xfrm>
          <a:prstGeom prst="line">
            <a:avLst/>
          </a:prstGeom>
        </p:spPr>
        <p:style>
          <a:lnRef idx="1">
            <a:schemeClr val="accent1"/>
          </a:lnRef>
          <a:fillRef idx="0">
            <a:schemeClr val="accent1"/>
          </a:fillRef>
          <a:effectRef idx="0">
            <a:schemeClr val="accent1"/>
          </a:effectRef>
          <a:fontRef idx="minor">
            <a:schemeClr val="tx1"/>
          </a:fontRef>
        </p:style>
      </p:cxnSp>
      <p:sp>
        <p:nvSpPr>
          <p:cNvPr id="32" name="Right Arrow 35">
            <a:extLst>
              <a:ext uri="{FF2B5EF4-FFF2-40B4-BE49-F238E27FC236}">
                <a16:creationId xmlns:a16="http://schemas.microsoft.com/office/drawing/2014/main" id="{6BD887BE-A8B7-49EE-90AA-1D30B4D6ED49}"/>
              </a:ext>
            </a:extLst>
          </p:cNvPr>
          <p:cNvSpPr/>
          <p:nvPr/>
        </p:nvSpPr>
        <p:spPr>
          <a:xfrm>
            <a:off x="8400497" y="5125583"/>
            <a:ext cx="1539031" cy="882563"/>
          </a:xfrm>
          <a:prstGeom prst="rightArrow">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prstClr val="white"/>
                </a:solidFill>
                <a:latin typeface="Arial"/>
              </a:rPr>
              <a:t>Further Unit 7 Development</a:t>
            </a:r>
            <a:endParaRPr kumimoji="0" lang="en-US" sz="1400" b="0" i="0" u="none" strike="noStrike" kern="1200" cap="none" spc="0" normalizeH="0" baseline="0" noProof="0" dirty="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324602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194CA-8566-4A6A-9B40-D059679B981B}"/>
              </a:ext>
            </a:extLst>
          </p:cNvPr>
          <p:cNvSpPr>
            <a:spLocks noGrp="1"/>
          </p:cNvSpPr>
          <p:nvPr>
            <p:ph type="title"/>
          </p:nvPr>
        </p:nvSpPr>
        <p:spPr/>
        <p:txBody>
          <a:bodyPr/>
          <a:lstStyle/>
          <a:p>
            <a:pPr defTabSz="685766" fontAlgn="auto">
              <a:spcAft>
                <a:spcPts val="0"/>
              </a:spcAft>
              <a:defRPr/>
            </a:pPr>
            <a:r>
              <a:rPr lang="en-US" dirty="0"/>
              <a:t>Plant 7 Project Phase Overview</a:t>
            </a:r>
          </a:p>
        </p:txBody>
      </p:sp>
      <p:sp>
        <p:nvSpPr>
          <p:cNvPr id="3" name="TextBox 2">
            <a:extLst>
              <a:ext uri="{FF2B5EF4-FFF2-40B4-BE49-F238E27FC236}">
                <a16:creationId xmlns:a16="http://schemas.microsoft.com/office/drawing/2014/main" id="{9FE3208F-289A-49E3-A617-C27514F8BBC5}"/>
              </a:ext>
            </a:extLst>
          </p:cNvPr>
          <p:cNvSpPr txBox="1"/>
          <p:nvPr/>
        </p:nvSpPr>
        <p:spPr>
          <a:xfrm>
            <a:off x="566449" y="1317337"/>
            <a:ext cx="7013864" cy="4770537"/>
          </a:xfrm>
          <a:prstGeom prst="rect">
            <a:avLst/>
          </a:prstGeom>
          <a:noFill/>
        </p:spPr>
        <p:txBody>
          <a:bodyPr wrap="square">
            <a:spAutoFit/>
          </a:bodyPr>
          <a:lstStyle/>
          <a:p>
            <a:pPr eaLnBrk="1" fontAlgn="auto" hangingPunct="1">
              <a:spcBef>
                <a:spcPts val="0"/>
              </a:spcBef>
              <a:spcAft>
                <a:spcPts val="0"/>
              </a:spcAft>
              <a:defRPr/>
            </a:pPr>
            <a:r>
              <a:rPr lang="en-US" sz="1600" dirty="0">
                <a:latin typeface="+mn-lt"/>
              </a:rPr>
              <a:t>Phase 1: North Distribution Centre (Warehouse) – Completed 2024</a:t>
            </a:r>
          </a:p>
          <a:p>
            <a:pPr marL="981099" eaLnBrk="1" fontAlgn="auto" hangingPunct="1">
              <a:spcBef>
                <a:spcPts val="0"/>
              </a:spcBef>
              <a:spcAft>
                <a:spcPts val="0"/>
              </a:spcAft>
              <a:defRPr/>
            </a:pPr>
            <a:r>
              <a:rPr lang="en-US" sz="1400" dirty="0">
                <a:latin typeface="+mn-lt"/>
              </a:rPr>
              <a:t>Construction of new 1 Ha Warehouse, to be functioned as distribution </a:t>
            </a:r>
            <a:r>
              <a:rPr lang="en-US" sz="1400" dirty="0" err="1">
                <a:latin typeface="+mn-lt"/>
              </a:rPr>
              <a:t>centre</a:t>
            </a:r>
            <a:r>
              <a:rPr lang="en-US" sz="1400" dirty="0">
                <a:latin typeface="+mn-lt"/>
              </a:rPr>
              <a:t> with significantly better layout to substantially reduce loading time and excellent handling</a:t>
            </a:r>
          </a:p>
          <a:p>
            <a:pPr marL="981099" eaLnBrk="1" fontAlgn="auto" hangingPunct="1">
              <a:spcBef>
                <a:spcPts val="0"/>
              </a:spcBef>
              <a:spcAft>
                <a:spcPts val="0"/>
              </a:spcAft>
              <a:defRPr/>
            </a:pPr>
            <a:endParaRPr lang="en-US" sz="1400" dirty="0">
              <a:latin typeface="+mn-lt"/>
            </a:endParaRPr>
          </a:p>
          <a:p>
            <a:pPr eaLnBrk="1" fontAlgn="auto" hangingPunct="1">
              <a:spcBef>
                <a:spcPts val="0"/>
              </a:spcBef>
              <a:spcAft>
                <a:spcPts val="0"/>
              </a:spcAft>
              <a:defRPr/>
            </a:pPr>
            <a:r>
              <a:rPr lang="en-US" sz="1600" dirty="0">
                <a:latin typeface="+mn-lt"/>
              </a:rPr>
              <a:t>Phase 2: New 8 inch Machine and 20 inch Machine – Ongoing</a:t>
            </a:r>
          </a:p>
          <a:p>
            <a:pPr marL="1266857" indent="-285757" eaLnBrk="1" fontAlgn="auto" hangingPunct="1">
              <a:spcBef>
                <a:spcPts val="0"/>
              </a:spcBef>
              <a:spcAft>
                <a:spcPts val="0"/>
              </a:spcAft>
              <a:buFont typeface="Arial" panose="020B0604020202020204" pitchFamily="34" charset="0"/>
              <a:buChar char="•"/>
              <a:defRPr/>
            </a:pPr>
            <a:r>
              <a:rPr lang="en-US" sz="1400" b="1" i="1" dirty="0">
                <a:latin typeface="+mn-lt"/>
              </a:rPr>
              <a:t>Capacity: </a:t>
            </a:r>
            <a:r>
              <a:rPr lang="en-US" sz="1400" dirty="0">
                <a:latin typeface="+mn-lt"/>
              </a:rPr>
              <a:t>Adds ~24k tons API and ~36k tons non-API black pipe by 2027 (total ~50-70k tons new output).</a:t>
            </a:r>
          </a:p>
          <a:p>
            <a:pPr marL="1266857" indent="-285757" eaLnBrk="1" fontAlgn="auto" hangingPunct="1">
              <a:spcBef>
                <a:spcPts val="0"/>
              </a:spcBef>
              <a:spcAft>
                <a:spcPts val="0"/>
              </a:spcAft>
              <a:buFont typeface="Arial" panose="020B0604020202020204" pitchFamily="34" charset="0"/>
              <a:buChar char="•"/>
              <a:defRPr/>
            </a:pPr>
            <a:r>
              <a:rPr lang="en-US" sz="1400" b="1" i="1" dirty="0">
                <a:latin typeface="+mn-lt"/>
              </a:rPr>
              <a:t>Technology</a:t>
            </a:r>
            <a:r>
              <a:rPr lang="en-US" sz="1400" dirty="0">
                <a:latin typeface="+mn-lt"/>
              </a:rPr>
              <a:t>: Equipped with advanced ERW (Electric Resistance Welding) mills, Robotic automation, and Industry 4.0 monitoring systems for higher efficiency and quality control.</a:t>
            </a:r>
          </a:p>
          <a:p>
            <a:pPr marL="1266857" indent="-285757" eaLnBrk="1" fontAlgn="auto" hangingPunct="1">
              <a:spcBef>
                <a:spcPts val="0"/>
              </a:spcBef>
              <a:spcAft>
                <a:spcPts val="0"/>
              </a:spcAft>
              <a:buFont typeface="Arial" panose="020B0604020202020204" pitchFamily="34" charset="0"/>
              <a:buChar char="•"/>
              <a:defRPr/>
            </a:pPr>
            <a:r>
              <a:rPr lang="en-US" sz="1400" b="1" i="1" dirty="0">
                <a:latin typeface="+mn-lt"/>
              </a:rPr>
              <a:t>ESG Considerations</a:t>
            </a:r>
            <a:r>
              <a:rPr lang="en-US" sz="1400" dirty="0">
                <a:latin typeface="+mn-lt"/>
              </a:rPr>
              <a:t>: Incorporates energy-efficient equipment, waste heat recovery, and compliance with TKDN/local content requirements.</a:t>
            </a:r>
          </a:p>
          <a:p>
            <a:pPr marL="1266857" indent="-285757" eaLnBrk="1" fontAlgn="auto" hangingPunct="1">
              <a:spcBef>
                <a:spcPts val="0"/>
              </a:spcBef>
              <a:spcAft>
                <a:spcPts val="0"/>
              </a:spcAft>
              <a:buFont typeface="Arial" panose="020B0604020202020204" pitchFamily="34" charset="0"/>
              <a:buChar char="•"/>
              <a:defRPr/>
            </a:pPr>
            <a:r>
              <a:rPr lang="en-US" sz="1400" b="1" i="1" dirty="0">
                <a:latin typeface="+mn-lt"/>
              </a:rPr>
              <a:t>Timeline:</a:t>
            </a:r>
            <a:r>
              <a:rPr lang="en-US" sz="1400" dirty="0">
                <a:latin typeface="+mn-lt"/>
              </a:rPr>
              <a:t> Groundbreaking 2023 → Machinery installation </a:t>
            </a:r>
            <a:r>
              <a:rPr lang="en-US" sz="1400" dirty="0"/>
              <a:t>Q1 2026</a:t>
            </a:r>
            <a:r>
              <a:rPr lang="en-US" sz="1400" dirty="0">
                <a:latin typeface="+mn-lt"/>
              </a:rPr>
              <a:t> - </a:t>
            </a:r>
            <a:r>
              <a:rPr lang="en-US" sz="1400" dirty="0"/>
              <a:t>TBA</a:t>
            </a:r>
            <a:r>
              <a:rPr lang="en-US" sz="1400" dirty="0">
                <a:latin typeface="+mn-lt"/>
              </a:rPr>
              <a:t> → Final Commissioning 3Q2026. Currently one of the machines is being installed.</a:t>
            </a:r>
          </a:p>
          <a:p>
            <a:pPr eaLnBrk="1" fontAlgn="auto" hangingPunct="1">
              <a:spcBef>
                <a:spcPts val="0"/>
              </a:spcBef>
              <a:spcAft>
                <a:spcPts val="0"/>
              </a:spcAft>
              <a:defRPr/>
            </a:pPr>
            <a:endParaRPr lang="en-US" dirty="0">
              <a:latin typeface="+mn-lt"/>
            </a:endParaRPr>
          </a:p>
          <a:p>
            <a:pPr eaLnBrk="1" fontAlgn="auto" hangingPunct="1">
              <a:spcBef>
                <a:spcPts val="0"/>
              </a:spcBef>
              <a:spcAft>
                <a:spcPts val="0"/>
              </a:spcAft>
              <a:defRPr/>
            </a:pPr>
            <a:r>
              <a:rPr lang="en-US" sz="1600" dirty="0">
                <a:latin typeface="+mn-lt"/>
              </a:rPr>
              <a:t>Phase 3: Relocation of East Java Unit (TBA)</a:t>
            </a:r>
          </a:p>
          <a:p>
            <a:pPr marL="981099" eaLnBrk="1" fontAlgn="auto" hangingPunct="1">
              <a:spcBef>
                <a:spcPts val="0"/>
              </a:spcBef>
              <a:spcAft>
                <a:spcPts val="0"/>
              </a:spcAft>
              <a:defRPr/>
            </a:pPr>
            <a:r>
              <a:rPr lang="en-US" sz="1400" dirty="0">
                <a:latin typeface="+mn-lt"/>
              </a:rPr>
              <a:t>Further efficiency improvement on logistic cost, human capital, and other resources due to single location. Also refurbishment of existing and new automated machinery</a:t>
            </a:r>
          </a:p>
        </p:txBody>
      </p:sp>
      <p:pic>
        <p:nvPicPr>
          <p:cNvPr id="84996" name="Picture 3">
            <a:extLst>
              <a:ext uri="{FF2B5EF4-FFF2-40B4-BE49-F238E27FC236}">
                <a16:creationId xmlns:a16="http://schemas.microsoft.com/office/drawing/2014/main" id="{271C8689-0EAB-41DD-B51E-20E975D25C3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80313" y="3738275"/>
            <a:ext cx="2103438" cy="151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4997" name="Picture 4">
            <a:extLst>
              <a:ext uri="{FF2B5EF4-FFF2-40B4-BE49-F238E27FC236}">
                <a16:creationId xmlns:a16="http://schemas.microsoft.com/office/drawing/2014/main" id="{0CE82150-7F45-41A9-B069-C727B768D09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26588" y="1264950"/>
            <a:ext cx="2181225" cy="168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4998" name="Picture 5">
            <a:extLst>
              <a:ext uri="{FF2B5EF4-FFF2-40B4-BE49-F238E27FC236}">
                <a16:creationId xmlns:a16="http://schemas.microsoft.com/office/drawing/2014/main" id="{D6810D34-1614-4E97-ABC6-24B7A34ED96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80313" y="1317337"/>
            <a:ext cx="1946275" cy="228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000" name="TextBox 7">
            <a:extLst>
              <a:ext uri="{FF2B5EF4-FFF2-40B4-BE49-F238E27FC236}">
                <a16:creationId xmlns:a16="http://schemas.microsoft.com/office/drawing/2014/main" id="{38BC0246-939A-4613-A796-83C687D44377}"/>
              </a:ext>
            </a:extLst>
          </p:cNvPr>
          <p:cNvSpPr txBox="1">
            <a:spLocks noChangeArrowheads="1"/>
          </p:cNvSpPr>
          <p:nvPr/>
        </p:nvSpPr>
        <p:spPr bwMode="auto">
          <a:xfrm>
            <a:off x="11707813" y="5845175"/>
            <a:ext cx="4841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r>
              <a:rPr lang="en-US" altLang="en-US" sz="1400">
                <a:solidFill>
                  <a:schemeClr val="bg1"/>
                </a:solidFill>
              </a:rPr>
              <a:t>8</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8E474-CCB5-4C8F-8C7F-9E8241D99722}"/>
              </a:ext>
            </a:extLst>
          </p:cNvPr>
          <p:cNvSpPr>
            <a:spLocks noGrp="1"/>
          </p:cNvSpPr>
          <p:nvPr>
            <p:ph type="title"/>
          </p:nvPr>
        </p:nvSpPr>
        <p:spPr/>
        <p:txBody>
          <a:bodyPr/>
          <a:lstStyle/>
          <a:p>
            <a:pPr defTabSz="685766" fontAlgn="auto">
              <a:spcAft>
                <a:spcPts val="0"/>
              </a:spcAft>
              <a:defRPr/>
            </a:pPr>
            <a:r>
              <a:rPr lang="en-US"/>
              <a:t>Unit 7: Building for the Future of Growth</a:t>
            </a:r>
          </a:p>
        </p:txBody>
      </p:sp>
      <p:sp>
        <p:nvSpPr>
          <p:cNvPr id="4" name="TextBox 3">
            <a:extLst>
              <a:ext uri="{FF2B5EF4-FFF2-40B4-BE49-F238E27FC236}">
                <a16:creationId xmlns:a16="http://schemas.microsoft.com/office/drawing/2014/main" id="{54F7A94E-2ED2-40C6-9D4A-035FC9ADABBD}"/>
              </a:ext>
            </a:extLst>
          </p:cNvPr>
          <p:cNvSpPr txBox="1"/>
          <p:nvPr/>
        </p:nvSpPr>
        <p:spPr>
          <a:xfrm>
            <a:off x="248478" y="1408371"/>
            <a:ext cx="7874760" cy="4616648"/>
          </a:xfrm>
          <a:prstGeom prst="rect">
            <a:avLst/>
          </a:prstGeom>
          <a:solidFill>
            <a:schemeClr val="bg1"/>
          </a:solidFill>
        </p:spPr>
        <p:txBody>
          <a:bodyPr wrap="square">
            <a:spAutoFit/>
          </a:bodyPr>
          <a:lstStyle/>
          <a:p>
            <a:pPr marL="285757" indent="-285757" eaLnBrk="1" fontAlgn="auto" hangingPunct="1">
              <a:spcBef>
                <a:spcPts val="0"/>
              </a:spcBef>
              <a:spcAft>
                <a:spcPts val="0"/>
              </a:spcAft>
              <a:buFont typeface="Arial" panose="020B0604020202020204" pitchFamily="34" charset="0"/>
              <a:buChar char="•"/>
              <a:defRPr/>
            </a:pPr>
            <a:r>
              <a:rPr lang="en-US" sz="1400" b="1" dirty="0">
                <a:latin typeface="+mn-lt"/>
              </a:rPr>
              <a:t>Capture High-Growth Segments</a:t>
            </a:r>
          </a:p>
          <a:p>
            <a:pPr marL="268295" lvl="1" eaLnBrk="1" fontAlgn="auto" hangingPunct="1">
              <a:spcBef>
                <a:spcPts val="0"/>
              </a:spcBef>
              <a:spcAft>
                <a:spcPts val="0"/>
              </a:spcAft>
              <a:defRPr/>
            </a:pPr>
            <a:r>
              <a:rPr lang="en-US" sz="1400" dirty="0">
                <a:latin typeface="+mn-lt"/>
              </a:rPr>
              <a:t>Indonesia’s oil &amp; gas, energy transition, and infrastructure projects are driving demand for API-grade and premium steel pipes. Unit 7 ensures SPINDO can supply this demand domestically, reducing reliance on imports.</a:t>
            </a:r>
          </a:p>
          <a:p>
            <a:pPr marL="268295" lvl="1" eaLnBrk="1" fontAlgn="auto" hangingPunct="1">
              <a:spcBef>
                <a:spcPts val="0"/>
              </a:spcBef>
              <a:spcAft>
                <a:spcPts val="0"/>
              </a:spcAft>
              <a:defRPr/>
            </a:pPr>
            <a:endParaRPr lang="en-US" sz="1400" dirty="0">
              <a:latin typeface="+mn-lt"/>
            </a:endParaRPr>
          </a:p>
          <a:p>
            <a:pPr marL="285757" indent="-285757" eaLnBrk="1" fontAlgn="auto" hangingPunct="1">
              <a:spcBef>
                <a:spcPts val="0"/>
              </a:spcBef>
              <a:spcAft>
                <a:spcPts val="0"/>
              </a:spcAft>
              <a:buFont typeface="Arial" panose="020B0604020202020204" pitchFamily="34" charset="0"/>
              <a:buChar char="•"/>
              <a:defRPr/>
            </a:pPr>
            <a:r>
              <a:rPr lang="en-US" sz="1400" b="1" dirty="0">
                <a:latin typeface="+mn-lt"/>
              </a:rPr>
              <a:t>Strengthen Market Leadership</a:t>
            </a:r>
          </a:p>
          <a:p>
            <a:pPr marL="268295" eaLnBrk="1" fontAlgn="auto" hangingPunct="1">
              <a:spcBef>
                <a:spcPts val="0"/>
              </a:spcBef>
              <a:spcAft>
                <a:spcPts val="0"/>
              </a:spcAft>
              <a:defRPr/>
            </a:pPr>
            <a:r>
              <a:rPr lang="en-US" sz="1400" dirty="0">
                <a:latin typeface="+mn-lt"/>
              </a:rPr>
              <a:t>With &gt;95% sales in Indonesia, expanding capacity and moving up to higher-value products allows SPINDO to maintain dominance against foreign competition, particularly Chinese imports.</a:t>
            </a:r>
          </a:p>
          <a:p>
            <a:pPr marL="268295" eaLnBrk="1" fontAlgn="auto" hangingPunct="1">
              <a:spcBef>
                <a:spcPts val="0"/>
              </a:spcBef>
              <a:spcAft>
                <a:spcPts val="0"/>
              </a:spcAft>
              <a:defRPr/>
            </a:pPr>
            <a:endParaRPr lang="en-US" sz="1400" dirty="0">
              <a:latin typeface="+mn-lt"/>
            </a:endParaRPr>
          </a:p>
          <a:p>
            <a:pPr marL="285757" indent="-285757" eaLnBrk="1" fontAlgn="auto" hangingPunct="1">
              <a:spcBef>
                <a:spcPts val="0"/>
              </a:spcBef>
              <a:spcAft>
                <a:spcPts val="0"/>
              </a:spcAft>
              <a:buFont typeface="Arial" panose="020B0604020202020204" pitchFamily="34" charset="0"/>
              <a:buChar char="•"/>
              <a:defRPr/>
            </a:pPr>
            <a:r>
              <a:rPr lang="en-US" sz="1400" b="1" dirty="0">
                <a:latin typeface="+mn-lt"/>
              </a:rPr>
              <a:t>Technology &amp; Efficiency Leap</a:t>
            </a:r>
          </a:p>
          <a:p>
            <a:pPr marL="268295" eaLnBrk="1" fontAlgn="auto" hangingPunct="1">
              <a:spcBef>
                <a:spcPts val="0"/>
              </a:spcBef>
              <a:spcAft>
                <a:spcPts val="0"/>
              </a:spcAft>
              <a:defRPr/>
            </a:pPr>
            <a:r>
              <a:rPr lang="en-US" sz="1400" dirty="0">
                <a:latin typeface="+mn-lt"/>
              </a:rPr>
              <a:t>Unit 7 is designed with automation, advanced machinery, and Industry 4.0 integration to improve production cycles, reduce downtime, and increase product consistency.</a:t>
            </a:r>
          </a:p>
          <a:p>
            <a:pPr marL="268295" eaLnBrk="1" fontAlgn="auto" hangingPunct="1">
              <a:spcBef>
                <a:spcPts val="0"/>
              </a:spcBef>
              <a:spcAft>
                <a:spcPts val="0"/>
              </a:spcAft>
              <a:defRPr/>
            </a:pPr>
            <a:endParaRPr lang="en-US" sz="1400" dirty="0">
              <a:latin typeface="+mn-lt"/>
            </a:endParaRPr>
          </a:p>
          <a:p>
            <a:pPr marL="285757" indent="-285757" eaLnBrk="1" fontAlgn="auto" hangingPunct="1">
              <a:spcBef>
                <a:spcPts val="0"/>
              </a:spcBef>
              <a:spcAft>
                <a:spcPts val="0"/>
              </a:spcAft>
              <a:buFont typeface="Arial" panose="020B0604020202020204" pitchFamily="34" charset="0"/>
              <a:buChar char="•"/>
              <a:defRPr/>
            </a:pPr>
            <a:r>
              <a:rPr lang="en-US" sz="1400" b="1" dirty="0">
                <a:latin typeface="+mn-lt"/>
              </a:rPr>
              <a:t>Support National Priorities</a:t>
            </a:r>
          </a:p>
          <a:p>
            <a:pPr marL="268295" eaLnBrk="1" fontAlgn="auto" hangingPunct="1">
              <a:spcBef>
                <a:spcPts val="0"/>
              </a:spcBef>
              <a:spcAft>
                <a:spcPts val="0"/>
              </a:spcAft>
              <a:defRPr/>
            </a:pPr>
            <a:r>
              <a:rPr lang="en-US" sz="1400" dirty="0">
                <a:latin typeface="+mn-lt"/>
              </a:rPr>
              <a:t>Unit 7 aligns with Indonesia’s industrial policies: infrastructure build-out, energy security, and downstream industrialization, contributing directly to GDP growth and local job creation.</a:t>
            </a:r>
          </a:p>
          <a:p>
            <a:pPr marL="268295" eaLnBrk="1" fontAlgn="auto" hangingPunct="1">
              <a:spcBef>
                <a:spcPts val="0"/>
              </a:spcBef>
              <a:spcAft>
                <a:spcPts val="0"/>
              </a:spcAft>
              <a:defRPr/>
            </a:pPr>
            <a:endParaRPr lang="en-US" sz="1400" dirty="0">
              <a:latin typeface="+mn-lt"/>
            </a:endParaRPr>
          </a:p>
          <a:p>
            <a:pPr marL="285757" indent="-285757" eaLnBrk="1" fontAlgn="auto" hangingPunct="1">
              <a:spcBef>
                <a:spcPts val="0"/>
              </a:spcBef>
              <a:spcAft>
                <a:spcPts val="0"/>
              </a:spcAft>
              <a:buFont typeface="Arial" panose="020B0604020202020204" pitchFamily="34" charset="0"/>
              <a:buChar char="•"/>
              <a:defRPr/>
            </a:pPr>
            <a:r>
              <a:rPr lang="en-US" sz="1400" b="1" dirty="0">
                <a:latin typeface="+mn-lt"/>
              </a:rPr>
              <a:t>ESG &amp; Long-Term Sustainability</a:t>
            </a:r>
          </a:p>
          <a:p>
            <a:pPr marL="268295" eaLnBrk="1" fontAlgn="auto" hangingPunct="1">
              <a:spcBef>
                <a:spcPts val="0"/>
              </a:spcBef>
              <a:spcAft>
                <a:spcPts val="0"/>
              </a:spcAft>
              <a:defRPr/>
            </a:pPr>
            <a:r>
              <a:rPr lang="en-US" sz="1400" dirty="0">
                <a:latin typeface="+mn-lt"/>
              </a:rPr>
              <a:t>Incorporates energy-efficient systems and waste reduction initiatives, supporting SPINDO’s ESG commitments and positioning the company for sustainable growth.</a:t>
            </a:r>
          </a:p>
        </p:txBody>
      </p:sp>
      <p:pic>
        <p:nvPicPr>
          <p:cNvPr id="79876" name="Picture 4">
            <a:extLst>
              <a:ext uri="{FF2B5EF4-FFF2-40B4-BE49-F238E27FC236}">
                <a16:creationId xmlns:a16="http://schemas.microsoft.com/office/drawing/2014/main" id="{FF6F10EC-329D-4906-864B-DBE84487BF5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59750" y="1646238"/>
            <a:ext cx="2578100" cy="164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D61CD687-BF5C-4A7B-B36B-20D4145B8CA2}"/>
              </a:ext>
            </a:extLst>
          </p:cNvPr>
          <p:cNvSpPr txBox="1"/>
          <p:nvPr/>
        </p:nvSpPr>
        <p:spPr>
          <a:xfrm>
            <a:off x="8123238" y="3292475"/>
            <a:ext cx="2614612" cy="217488"/>
          </a:xfrm>
          <a:prstGeom prst="rect">
            <a:avLst/>
          </a:prstGeom>
          <a:noFill/>
        </p:spPr>
        <p:txBody>
          <a:bodyPr>
            <a:spAutoFit/>
          </a:bodyPr>
          <a:lstStyle/>
          <a:p>
            <a:pPr defTabSz="742969" eaLnBrk="1" fontAlgn="auto" hangingPunct="1">
              <a:spcBef>
                <a:spcPts val="0"/>
              </a:spcBef>
              <a:spcAft>
                <a:spcPts val="0"/>
              </a:spcAft>
              <a:defRPr/>
            </a:pPr>
            <a:r>
              <a:rPr lang="en-US" sz="813" i="1" dirty="0">
                <a:solidFill>
                  <a:prstClr val="black"/>
                </a:solidFill>
                <a:latin typeface="Arial"/>
              </a:rPr>
              <a:t>*not real picture – for illustration purposes only</a:t>
            </a:r>
          </a:p>
        </p:txBody>
      </p:sp>
      <p:pic>
        <p:nvPicPr>
          <p:cNvPr id="79878" name="Picture 2">
            <a:extLst>
              <a:ext uri="{FF2B5EF4-FFF2-40B4-BE49-F238E27FC236}">
                <a16:creationId xmlns:a16="http://schemas.microsoft.com/office/drawing/2014/main" id="{3409A405-FCC6-47C2-BA24-0E77B120523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64513" y="3509963"/>
            <a:ext cx="2573337"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9879" name="TextBox 6">
            <a:extLst>
              <a:ext uri="{FF2B5EF4-FFF2-40B4-BE49-F238E27FC236}">
                <a16:creationId xmlns:a16="http://schemas.microsoft.com/office/drawing/2014/main" id="{037DB6EB-D525-4170-BB1A-A563BA7BDE24}"/>
              </a:ext>
            </a:extLst>
          </p:cNvPr>
          <p:cNvSpPr txBox="1">
            <a:spLocks noChangeArrowheads="1"/>
          </p:cNvSpPr>
          <p:nvPr/>
        </p:nvSpPr>
        <p:spPr bwMode="auto">
          <a:xfrm>
            <a:off x="674688" y="5978525"/>
            <a:ext cx="5300662"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r>
              <a:rPr lang="en-US" altLang="en-US" sz="1100">
                <a:solidFill>
                  <a:srgbClr val="3A8AD8"/>
                </a:solidFill>
              </a:rPr>
              <a:t>CONFIDENTIAL – FOR DISCUSSION PURPOSES ONLY</a:t>
            </a:r>
          </a:p>
        </p:txBody>
      </p:sp>
      <p:sp>
        <p:nvSpPr>
          <p:cNvPr id="79880" name="TextBox 7">
            <a:extLst>
              <a:ext uri="{FF2B5EF4-FFF2-40B4-BE49-F238E27FC236}">
                <a16:creationId xmlns:a16="http://schemas.microsoft.com/office/drawing/2014/main" id="{2967689F-0BE0-4ED3-9D06-739478237E30}"/>
              </a:ext>
            </a:extLst>
          </p:cNvPr>
          <p:cNvSpPr txBox="1">
            <a:spLocks noChangeArrowheads="1"/>
          </p:cNvSpPr>
          <p:nvPr/>
        </p:nvSpPr>
        <p:spPr bwMode="auto">
          <a:xfrm>
            <a:off x="11707813" y="5845175"/>
            <a:ext cx="4841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r>
              <a:rPr lang="en-US" altLang="en-US" sz="1400">
                <a:solidFill>
                  <a:schemeClr val="bg1"/>
                </a:solidFill>
              </a:rPr>
              <a:t>4</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CA15A-5A04-43D2-BC5B-A6326F56A4D3}"/>
              </a:ext>
            </a:extLst>
          </p:cNvPr>
          <p:cNvSpPr>
            <a:spLocks noGrp="1"/>
          </p:cNvSpPr>
          <p:nvPr>
            <p:ph type="title"/>
          </p:nvPr>
        </p:nvSpPr>
        <p:spPr>
          <a:xfrm>
            <a:off x="3060096" y="134000"/>
            <a:ext cx="6022573" cy="945498"/>
          </a:xfrm>
        </p:spPr>
        <p:txBody>
          <a:bodyPr/>
          <a:lstStyle/>
          <a:p>
            <a:pPr defTabSz="685766" fontAlgn="auto">
              <a:spcAft>
                <a:spcPts val="0"/>
              </a:spcAft>
              <a:defRPr/>
            </a:pPr>
            <a:r>
              <a:rPr lang="en-US" sz="2000"/>
              <a:t>Recent Government Policies (2019-Present) Driving Demand for Large-Diameter Pipes</a:t>
            </a:r>
          </a:p>
        </p:txBody>
      </p:sp>
      <p:sp>
        <p:nvSpPr>
          <p:cNvPr id="80899" name="TextBox 3">
            <a:extLst>
              <a:ext uri="{FF2B5EF4-FFF2-40B4-BE49-F238E27FC236}">
                <a16:creationId xmlns:a16="http://schemas.microsoft.com/office/drawing/2014/main" id="{E8633A84-3BE8-4635-AAED-15CEE0213705}"/>
              </a:ext>
            </a:extLst>
          </p:cNvPr>
          <p:cNvSpPr txBox="1">
            <a:spLocks noChangeArrowheads="1"/>
          </p:cNvSpPr>
          <p:nvPr/>
        </p:nvSpPr>
        <p:spPr bwMode="auto">
          <a:xfrm>
            <a:off x="1448618" y="4808974"/>
            <a:ext cx="924552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r>
              <a:rPr lang="en-US" altLang="en-US" sz="1400" i="1" dirty="0"/>
              <a:t>Government policies strongly favor local capacity expansion like Unit 7. The Omnibus Law accelerates strategic projects and land clearance, while mandatory domestic gas allocation ensures steady pipeline development for power and industrial needs. Downstream revitalization drives long-term refinery and petrochemical investment, all of which are pipe-intensive. At the same time, tightened TKDN rules create a protective barrier against imports, giving SPINDO a clear competitive edge as the primary domestic supplier of large-diameter pipes.</a:t>
            </a:r>
          </a:p>
        </p:txBody>
      </p:sp>
      <p:graphicFrame>
        <p:nvGraphicFramePr>
          <p:cNvPr id="5" name="Table 4">
            <a:extLst>
              <a:ext uri="{FF2B5EF4-FFF2-40B4-BE49-F238E27FC236}">
                <a16:creationId xmlns:a16="http://schemas.microsoft.com/office/drawing/2014/main" id="{01108B91-CAE4-4A39-9878-3916E37D6370}"/>
              </a:ext>
            </a:extLst>
          </p:cNvPr>
          <p:cNvGraphicFramePr>
            <a:graphicFrameLocks noGrp="1"/>
          </p:cNvGraphicFramePr>
          <p:nvPr/>
        </p:nvGraphicFramePr>
        <p:xfrm>
          <a:off x="1479550" y="1419225"/>
          <a:ext cx="9109075" cy="3305176"/>
        </p:xfrm>
        <a:graphic>
          <a:graphicData uri="http://schemas.openxmlformats.org/drawingml/2006/table">
            <a:tbl>
              <a:tblPr/>
              <a:tblGrid>
                <a:gridCol w="2786199">
                  <a:extLst>
                    <a:ext uri="{9D8B030D-6E8A-4147-A177-3AD203B41FA5}">
                      <a16:colId xmlns:a16="http://schemas.microsoft.com/office/drawing/2014/main" val="2344182723"/>
                    </a:ext>
                  </a:extLst>
                </a:gridCol>
                <a:gridCol w="2509078">
                  <a:extLst>
                    <a:ext uri="{9D8B030D-6E8A-4147-A177-3AD203B41FA5}">
                      <a16:colId xmlns:a16="http://schemas.microsoft.com/office/drawing/2014/main" val="1702539301"/>
                    </a:ext>
                  </a:extLst>
                </a:gridCol>
                <a:gridCol w="3813798">
                  <a:extLst>
                    <a:ext uri="{9D8B030D-6E8A-4147-A177-3AD203B41FA5}">
                      <a16:colId xmlns:a16="http://schemas.microsoft.com/office/drawing/2014/main" val="1294949931"/>
                    </a:ext>
                  </a:extLst>
                </a:gridCol>
              </a:tblGrid>
              <a:tr h="339090">
                <a:tc>
                  <a:txBody>
                    <a:bodyPr/>
                    <a:lstStyle/>
                    <a:p>
                      <a:pPr algn="ctr"/>
                      <a:r>
                        <a:rPr lang="en-US" sz="1200" b="1" dirty="0">
                          <a:solidFill>
                            <a:schemeClr val="tx1"/>
                          </a:solidFill>
                        </a:rPr>
                        <a:t>Policy / Regulation</a:t>
                      </a:r>
                      <a:endParaRPr lang="en-US" sz="1200" dirty="0">
                        <a:solidFill>
                          <a:schemeClr val="tx1"/>
                        </a:solidFill>
                      </a:endParaRPr>
                    </a:p>
                  </a:txBody>
                  <a:tcPr marL="91442" marR="91442" anchor="ctr">
                    <a:lnL>
                      <a:noFill/>
                    </a:lnL>
                    <a:lnR>
                      <a:noFill/>
                    </a:lnR>
                    <a:lnT>
                      <a:noFill/>
                    </a:lnT>
                    <a:lnB>
                      <a:noFill/>
                    </a:lnB>
                    <a:solidFill>
                      <a:schemeClr val="bg1">
                        <a:lumMod val="65000"/>
                      </a:schemeClr>
                    </a:solidFill>
                  </a:tcPr>
                </a:tc>
                <a:tc>
                  <a:txBody>
                    <a:bodyPr/>
                    <a:lstStyle/>
                    <a:p>
                      <a:pPr algn="ctr"/>
                      <a:r>
                        <a:rPr lang="en-US" sz="1200" b="1" dirty="0">
                          <a:solidFill>
                            <a:schemeClr val="tx1"/>
                          </a:solidFill>
                        </a:rPr>
                        <a:t>Objective / Key Points</a:t>
                      </a:r>
                      <a:endParaRPr lang="en-US" sz="1200" dirty="0">
                        <a:solidFill>
                          <a:schemeClr val="tx1"/>
                        </a:solidFill>
                      </a:endParaRPr>
                    </a:p>
                  </a:txBody>
                  <a:tcPr marL="91442" marR="91442" anchor="ctr">
                    <a:lnL>
                      <a:noFill/>
                    </a:lnL>
                    <a:lnR>
                      <a:noFill/>
                    </a:lnR>
                    <a:lnT>
                      <a:noFill/>
                    </a:lnT>
                    <a:lnB>
                      <a:noFill/>
                    </a:lnB>
                    <a:solidFill>
                      <a:schemeClr val="bg1">
                        <a:lumMod val="65000"/>
                      </a:schemeClr>
                    </a:solidFill>
                  </a:tcPr>
                </a:tc>
                <a:tc>
                  <a:txBody>
                    <a:bodyPr/>
                    <a:lstStyle/>
                    <a:p>
                      <a:pPr algn="ctr"/>
                      <a:r>
                        <a:rPr lang="en-US" sz="1200" b="1" dirty="0">
                          <a:solidFill>
                            <a:schemeClr val="tx1"/>
                          </a:solidFill>
                        </a:rPr>
                        <a:t>Relevance for Pipes &amp; Unit 7</a:t>
                      </a:r>
                      <a:endParaRPr lang="en-US" sz="1200" dirty="0">
                        <a:solidFill>
                          <a:schemeClr val="tx1"/>
                        </a:solidFill>
                      </a:endParaRPr>
                    </a:p>
                  </a:txBody>
                  <a:tcPr marL="91442" marR="91442" anchor="ctr">
                    <a:lnL>
                      <a:noFill/>
                    </a:lnL>
                    <a:lnR>
                      <a:noFill/>
                    </a:lnR>
                    <a:lnT>
                      <a:noFill/>
                    </a:lnT>
                    <a:lnB>
                      <a:noFill/>
                    </a:lnB>
                    <a:solidFill>
                      <a:schemeClr val="bg1">
                        <a:lumMod val="65000"/>
                      </a:schemeClr>
                    </a:solidFill>
                  </a:tcPr>
                </a:tc>
                <a:extLst>
                  <a:ext uri="{0D108BD9-81ED-4DB2-BD59-A6C34878D82A}">
                    <a16:rowId xmlns:a16="http://schemas.microsoft.com/office/drawing/2014/main" val="1165183722"/>
                  </a:ext>
                </a:extLst>
              </a:tr>
              <a:tr h="834390">
                <a:tc>
                  <a:txBody>
                    <a:bodyPr/>
                    <a:lstStyle/>
                    <a:p>
                      <a:r>
                        <a:rPr lang="en-US" sz="1200" b="1" dirty="0"/>
                        <a:t>Omnibus Law on Job Creation (Law No. 11/2020)</a:t>
                      </a:r>
                      <a:endParaRPr lang="en-US" sz="1200" dirty="0"/>
                    </a:p>
                  </a:txBody>
                  <a:tcPr marL="91442" marR="91442">
                    <a:lnL>
                      <a:noFill/>
                    </a:lnL>
                    <a:lnR>
                      <a:noFill/>
                    </a:lnR>
                    <a:lnT>
                      <a:noFill/>
                    </a:lnT>
                    <a:lnB>
                      <a:noFill/>
                    </a:lnB>
                  </a:tcPr>
                </a:tc>
                <a:tc>
                  <a:txBody>
                    <a:bodyPr/>
                    <a:lstStyle/>
                    <a:p>
                      <a:r>
                        <a:rPr lang="en-US" sz="1200" dirty="0"/>
                        <a:t>Streamline licensing, accelerate strategic projects, attract FDI.</a:t>
                      </a:r>
                    </a:p>
                  </a:txBody>
                  <a:tcPr marL="91442" marR="91442">
                    <a:lnL>
                      <a:noFill/>
                    </a:lnL>
                    <a:lnR>
                      <a:noFill/>
                    </a:lnR>
                    <a:lnT>
                      <a:noFill/>
                    </a:lnT>
                    <a:lnB>
                      <a:noFill/>
                    </a:lnB>
                  </a:tcPr>
                </a:tc>
                <a:tc>
                  <a:txBody>
                    <a:bodyPr/>
                    <a:lstStyle/>
                    <a:p>
                      <a:r>
                        <a:rPr lang="en-US" sz="1200" dirty="0"/>
                        <a:t>Fast-tracks approval for National Strategic Projects (dams, refineries, pipelines). Simplifies land acquisition. Directly increases demand for transmission pipelines.</a:t>
                      </a:r>
                    </a:p>
                  </a:txBody>
                  <a:tcPr marL="91442" marR="91442">
                    <a:lnL>
                      <a:noFill/>
                    </a:lnL>
                    <a:lnR>
                      <a:noFill/>
                    </a:lnR>
                    <a:lnT>
                      <a:noFill/>
                    </a:lnT>
                    <a:lnB>
                      <a:noFill/>
                    </a:lnB>
                  </a:tcPr>
                </a:tc>
                <a:extLst>
                  <a:ext uri="{0D108BD9-81ED-4DB2-BD59-A6C34878D82A}">
                    <a16:rowId xmlns:a16="http://schemas.microsoft.com/office/drawing/2014/main" val="4025870862"/>
                  </a:ext>
                </a:extLst>
              </a:tr>
              <a:tr h="834390">
                <a:tc>
                  <a:txBody>
                    <a:bodyPr/>
                    <a:lstStyle/>
                    <a:p>
                      <a:r>
                        <a:rPr lang="en-US" sz="1200" b="1"/>
                        <a:t>Mandatory Domestic Gas Allocation (ESDM No. 45/2017, reinforced post-2019)</a:t>
                      </a:r>
                      <a:endParaRPr lang="en-US" sz="1200"/>
                    </a:p>
                  </a:txBody>
                  <a:tcPr marL="91442" marR="91442">
                    <a:lnL>
                      <a:noFill/>
                    </a:lnL>
                    <a:lnR>
                      <a:noFill/>
                    </a:lnR>
                    <a:lnT>
                      <a:noFill/>
                    </a:lnT>
                    <a:lnB>
                      <a:noFill/>
                    </a:lnB>
                  </a:tcPr>
                </a:tc>
                <a:tc>
                  <a:txBody>
                    <a:bodyPr/>
                    <a:lstStyle/>
                    <a:p>
                      <a:r>
                        <a:rPr lang="en-US" sz="1200" dirty="0"/>
                        <a:t>Requires new gas production to prioritize domestic market.</a:t>
                      </a:r>
                    </a:p>
                  </a:txBody>
                  <a:tcPr marL="91442" marR="91442">
                    <a:lnL>
                      <a:noFill/>
                    </a:lnL>
                    <a:lnR>
                      <a:noFill/>
                    </a:lnR>
                    <a:lnT>
                      <a:noFill/>
                    </a:lnT>
                    <a:lnB>
                      <a:noFill/>
                    </a:lnB>
                  </a:tcPr>
                </a:tc>
                <a:tc>
                  <a:txBody>
                    <a:bodyPr/>
                    <a:lstStyle/>
                    <a:p>
                      <a:r>
                        <a:rPr lang="en-US" sz="1200" dirty="0"/>
                        <a:t>Drives construction of domestic pipelines to power plants &amp; industries (e.g., Jawa-1 Gas Power Plant, Krakatau Steel). High demand for large-diameter transmission pipes.</a:t>
                      </a:r>
                    </a:p>
                  </a:txBody>
                  <a:tcPr marL="91442" marR="91442">
                    <a:lnL>
                      <a:noFill/>
                    </a:lnL>
                    <a:lnR>
                      <a:noFill/>
                    </a:lnR>
                    <a:lnT>
                      <a:noFill/>
                    </a:lnT>
                    <a:lnB>
                      <a:noFill/>
                    </a:lnB>
                  </a:tcPr>
                </a:tc>
                <a:extLst>
                  <a:ext uri="{0D108BD9-81ED-4DB2-BD59-A6C34878D82A}">
                    <a16:rowId xmlns:a16="http://schemas.microsoft.com/office/drawing/2014/main" val="3354408283"/>
                  </a:ext>
                </a:extLst>
              </a:tr>
              <a:tr h="648653">
                <a:tc>
                  <a:txBody>
                    <a:bodyPr/>
                    <a:lstStyle/>
                    <a:p>
                      <a:r>
                        <a:rPr lang="en-US" sz="1200" b="1"/>
                        <a:t>Downstream Oil &amp; Gas Revitalization (GR 36/2021)</a:t>
                      </a:r>
                      <a:endParaRPr lang="en-US" sz="1200"/>
                    </a:p>
                  </a:txBody>
                  <a:tcPr marL="91442" marR="91442">
                    <a:lnL>
                      <a:noFill/>
                    </a:lnL>
                    <a:lnR>
                      <a:noFill/>
                    </a:lnR>
                    <a:lnT>
                      <a:noFill/>
                    </a:lnT>
                    <a:lnB>
                      <a:noFill/>
                    </a:lnB>
                  </a:tcPr>
                </a:tc>
                <a:tc>
                  <a:txBody>
                    <a:bodyPr/>
                    <a:lstStyle/>
                    <a:p>
                      <a:r>
                        <a:rPr lang="en-US" sz="1200" dirty="0"/>
                        <a:t>Incentivizes refinery, petrochemical &amp; gas processing investment.</a:t>
                      </a:r>
                    </a:p>
                  </a:txBody>
                  <a:tcPr marL="91442" marR="91442">
                    <a:lnL>
                      <a:noFill/>
                    </a:lnL>
                    <a:lnR>
                      <a:noFill/>
                    </a:lnR>
                    <a:lnT>
                      <a:noFill/>
                    </a:lnT>
                    <a:lnB>
                      <a:noFill/>
                    </a:lnB>
                  </a:tcPr>
                </a:tc>
                <a:tc>
                  <a:txBody>
                    <a:bodyPr/>
                    <a:lstStyle/>
                    <a:p>
                      <a:r>
                        <a:rPr lang="en-US" sz="1200" dirty="0"/>
                        <a:t>Projects like </a:t>
                      </a:r>
                      <a:r>
                        <a:rPr lang="en-US" sz="1200" dirty="0" err="1"/>
                        <a:t>Tuban</a:t>
                      </a:r>
                      <a:r>
                        <a:rPr lang="en-US" sz="1200" dirty="0"/>
                        <a:t> GRR Refinery &amp; </a:t>
                      </a:r>
                      <a:r>
                        <a:rPr lang="en-US" sz="1200" dirty="0" err="1"/>
                        <a:t>Bontang</a:t>
                      </a:r>
                      <a:r>
                        <a:rPr lang="en-US" sz="1200" dirty="0"/>
                        <a:t> Fertilizer Plant require extensive pipe networks for utilities &amp; product flows.</a:t>
                      </a:r>
                    </a:p>
                  </a:txBody>
                  <a:tcPr marL="91442" marR="91442">
                    <a:lnL>
                      <a:noFill/>
                    </a:lnL>
                    <a:lnR>
                      <a:noFill/>
                    </a:lnR>
                    <a:lnT>
                      <a:noFill/>
                    </a:lnT>
                    <a:lnB>
                      <a:noFill/>
                    </a:lnB>
                  </a:tcPr>
                </a:tc>
                <a:extLst>
                  <a:ext uri="{0D108BD9-81ED-4DB2-BD59-A6C34878D82A}">
                    <a16:rowId xmlns:a16="http://schemas.microsoft.com/office/drawing/2014/main" val="4176561545"/>
                  </a:ext>
                </a:extLst>
              </a:tr>
              <a:tr h="648653">
                <a:tc>
                  <a:txBody>
                    <a:bodyPr/>
                    <a:lstStyle/>
                    <a:p>
                      <a:r>
                        <a:rPr lang="en-US" sz="1200" b="1"/>
                        <a:t>Tightened TKDN Rules (ESDM No. 54/2022; PUPR regulations)</a:t>
                      </a:r>
                      <a:endParaRPr lang="en-US" sz="1200"/>
                    </a:p>
                  </a:txBody>
                  <a:tcPr marL="91442" marR="91442">
                    <a:lnL>
                      <a:noFill/>
                    </a:lnL>
                    <a:lnR>
                      <a:noFill/>
                    </a:lnR>
                    <a:lnT>
                      <a:noFill/>
                    </a:lnT>
                    <a:lnB>
                      <a:noFill/>
                    </a:lnB>
                  </a:tcPr>
                </a:tc>
                <a:tc>
                  <a:txBody>
                    <a:bodyPr/>
                    <a:lstStyle/>
                    <a:p>
                      <a:r>
                        <a:rPr lang="en-US" sz="1200"/>
                        <a:t>Mandates higher local content (40–85%) in oil/gas &amp; infra projects.</a:t>
                      </a:r>
                    </a:p>
                  </a:txBody>
                  <a:tcPr marL="91442" marR="91442">
                    <a:lnL>
                      <a:noFill/>
                    </a:lnL>
                    <a:lnR>
                      <a:noFill/>
                    </a:lnR>
                    <a:lnT>
                      <a:noFill/>
                    </a:lnT>
                    <a:lnB>
                      <a:noFill/>
                    </a:lnB>
                  </a:tcPr>
                </a:tc>
                <a:tc>
                  <a:txBody>
                    <a:bodyPr/>
                    <a:lstStyle/>
                    <a:p>
                      <a:r>
                        <a:rPr lang="en-US" sz="1200" dirty="0"/>
                        <a:t>Strong competitive edge for local pipe producers like SPINDO. Imports face high barriers. </a:t>
                      </a:r>
                      <a:r>
                        <a:rPr lang="en-US" sz="1200" dirty="0" err="1"/>
                        <a:t>Pertamina</a:t>
                      </a:r>
                      <a:r>
                        <a:rPr lang="en-US" sz="1200" dirty="0"/>
                        <a:t> refinery upgrades mandate &gt;60% TKDN.</a:t>
                      </a:r>
                    </a:p>
                  </a:txBody>
                  <a:tcPr marL="91442" marR="91442">
                    <a:lnL>
                      <a:noFill/>
                    </a:lnL>
                    <a:lnR>
                      <a:noFill/>
                    </a:lnR>
                    <a:lnT>
                      <a:noFill/>
                    </a:lnT>
                    <a:lnB>
                      <a:noFill/>
                    </a:lnB>
                  </a:tcPr>
                </a:tc>
                <a:extLst>
                  <a:ext uri="{0D108BD9-81ED-4DB2-BD59-A6C34878D82A}">
                    <a16:rowId xmlns:a16="http://schemas.microsoft.com/office/drawing/2014/main" val="623231695"/>
                  </a:ext>
                </a:extLst>
              </a:tr>
            </a:tbl>
          </a:graphicData>
        </a:graphic>
      </p:graphicFrame>
      <p:sp>
        <p:nvSpPr>
          <p:cNvPr id="80916" name="TextBox 5">
            <a:extLst>
              <a:ext uri="{FF2B5EF4-FFF2-40B4-BE49-F238E27FC236}">
                <a16:creationId xmlns:a16="http://schemas.microsoft.com/office/drawing/2014/main" id="{F1FEBE6E-6BBD-427E-B3E9-4BFFCAB8141C}"/>
              </a:ext>
            </a:extLst>
          </p:cNvPr>
          <p:cNvSpPr txBox="1">
            <a:spLocks noChangeArrowheads="1"/>
          </p:cNvSpPr>
          <p:nvPr/>
        </p:nvSpPr>
        <p:spPr bwMode="auto">
          <a:xfrm>
            <a:off x="674688" y="5978525"/>
            <a:ext cx="5300662"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r>
              <a:rPr lang="en-US" altLang="en-US" sz="1100">
                <a:solidFill>
                  <a:srgbClr val="3A8AD8"/>
                </a:solidFill>
              </a:rPr>
              <a:t>CONFIDENTIAL – FOR DISCUSSION PURPOSES ONLY</a:t>
            </a:r>
          </a:p>
        </p:txBody>
      </p:sp>
      <p:sp>
        <p:nvSpPr>
          <p:cNvPr id="80917" name="TextBox 6">
            <a:extLst>
              <a:ext uri="{FF2B5EF4-FFF2-40B4-BE49-F238E27FC236}">
                <a16:creationId xmlns:a16="http://schemas.microsoft.com/office/drawing/2014/main" id="{8D19E157-B160-4C06-A447-CC1C968CEDD9}"/>
              </a:ext>
            </a:extLst>
          </p:cNvPr>
          <p:cNvSpPr txBox="1">
            <a:spLocks noChangeArrowheads="1"/>
          </p:cNvSpPr>
          <p:nvPr/>
        </p:nvSpPr>
        <p:spPr bwMode="auto">
          <a:xfrm>
            <a:off x="11707813" y="5845175"/>
            <a:ext cx="4841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r>
              <a:rPr lang="en-US" altLang="en-US" sz="1400">
                <a:solidFill>
                  <a:schemeClr val="bg1"/>
                </a:solidFill>
              </a:rPr>
              <a:t>5</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7A97A-0F31-4B6D-BA42-79292DD1BDB5}"/>
              </a:ext>
            </a:extLst>
          </p:cNvPr>
          <p:cNvSpPr>
            <a:spLocks noGrp="1"/>
          </p:cNvSpPr>
          <p:nvPr>
            <p:ph type="title"/>
          </p:nvPr>
        </p:nvSpPr>
        <p:spPr/>
        <p:txBody>
          <a:bodyPr/>
          <a:lstStyle/>
          <a:p>
            <a:pPr defTabSz="685766" fontAlgn="auto">
              <a:spcAft>
                <a:spcPts val="0"/>
              </a:spcAft>
              <a:defRPr/>
            </a:pPr>
            <a:r>
              <a:rPr lang="en-US"/>
              <a:t>Pipe-Intensive National Projects</a:t>
            </a:r>
          </a:p>
        </p:txBody>
      </p:sp>
      <p:sp>
        <p:nvSpPr>
          <p:cNvPr id="81923" name="TextBox 3">
            <a:extLst>
              <a:ext uri="{FF2B5EF4-FFF2-40B4-BE49-F238E27FC236}">
                <a16:creationId xmlns:a16="http://schemas.microsoft.com/office/drawing/2014/main" id="{D04FD2FD-D6A0-4D4E-951D-03FC34B76C4F}"/>
              </a:ext>
            </a:extLst>
          </p:cNvPr>
          <p:cNvSpPr txBox="1">
            <a:spLocks noChangeArrowheads="1"/>
          </p:cNvSpPr>
          <p:nvPr/>
        </p:nvSpPr>
        <p:spPr bwMode="auto">
          <a:xfrm>
            <a:off x="1197841" y="3785298"/>
            <a:ext cx="489815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just" eaLnBrk="1" hangingPunct="1"/>
            <a:r>
              <a:rPr lang="en-US" altLang="en-US" sz="1400" i="1" dirty="0"/>
              <a:t>Indonesia’s pipeline-heavy National Strategic Projects create a strong demand base for Unit 7. The National Gas Grid expansion alone involves hundreds of kilometers of large-diameter pipes connecting gas fields to industries across Java and Sumatra. Major infrastructure programs such as the New Capital (IKN), 59 new dams, and </a:t>
            </a:r>
            <a:r>
              <a:rPr lang="en-US" altLang="en-US" sz="1400" i="1" dirty="0" err="1"/>
              <a:t>Pertamina’s</a:t>
            </a:r>
            <a:r>
              <a:rPr lang="en-US" altLang="en-US" sz="1400" i="1" dirty="0"/>
              <a:t> refinery upgrades will further require extensive water, drainage, and utility pipelines. These projects together ensure a multi-year, diversified demand pipeline that Unit 7 is designed to serve.</a:t>
            </a:r>
          </a:p>
        </p:txBody>
      </p:sp>
      <p:graphicFrame>
        <p:nvGraphicFramePr>
          <p:cNvPr id="5" name="Table 4">
            <a:extLst>
              <a:ext uri="{FF2B5EF4-FFF2-40B4-BE49-F238E27FC236}">
                <a16:creationId xmlns:a16="http://schemas.microsoft.com/office/drawing/2014/main" id="{7F1B2F2A-D741-4AA0-984C-90914EF91664}"/>
              </a:ext>
            </a:extLst>
          </p:cNvPr>
          <p:cNvGraphicFramePr>
            <a:graphicFrameLocks noGrp="1"/>
          </p:cNvGraphicFramePr>
          <p:nvPr/>
        </p:nvGraphicFramePr>
        <p:xfrm>
          <a:off x="1719263" y="1493838"/>
          <a:ext cx="8694737" cy="2098674"/>
        </p:xfrm>
        <a:graphic>
          <a:graphicData uri="http://schemas.openxmlformats.org/drawingml/2006/table">
            <a:tbl>
              <a:tblPr/>
              <a:tblGrid>
                <a:gridCol w="2732960">
                  <a:extLst>
                    <a:ext uri="{9D8B030D-6E8A-4147-A177-3AD203B41FA5}">
                      <a16:colId xmlns:a16="http://schemas.microsoft.com/office/drawing/2014/main" val="3293315956"/>
                    </a:ext>
                  </a:extLst>
                </a:gridCol>
                <a:gridCol w="3063531">
                  <a:extLst>
                    <a:ext uri="{9D8B030D-6E8A-4147-A177-3AD203B41FA5}">
                      <a16:colId xmlns:a16="http://schemas.microsoft.com/office/drawing/2014/main" val="1926661516"/>
                    </a:ext>
                  </a:extLst>
                </a:gridCol>
                <a:gridCol w="2898246">
                  <a:extLst>
                    <a:ext uri="{9D8B030D-6E8A-4147-A177-3AD203B41FA5}">
                      <a16:colId xmlns:a16="http://schemas.microsoft.com/office/drawing/2014/main" val="1694288319"/>
                    </a:ext>
                  </a:extLst>
                </a:gridCol>
              </a:tblGrid>
              <a:tr h="338987">
                <a:tc>
                  <a:txBody>
                    <a:bodyPr/>
                    <a:lstStyle/>
                    <a:p>
                      <a:pPr algn="ctr"/>
                      <a:r>
                        <a:rPr lang="en-US" sz="1400" b="1" dirty="0">
                          <a:solidFill>
                            <a:schemeClr val="tx1"/>
                          </a:solidFill>
                        </a:rPr>
                        <a:t>Program / Project</a:t>
                      </a:r>
                      <a:endParaRPr lang="en-US" sz="1400" dirty="0">
                        <a:solidFill>
                          <a:schemeClr val="tx1"/>
                        </a:solidFill>
                      </a:endParaRPr>
                    </a:p>
                  </a:txBody>
                  <a:tcPr marL="91447" marR="91447" marT="45706" marB="45706" anchor="ctr">
                    <a:lnL>
                      <a:noFill/>
                    </a:lnL>
                    <a:lnR>
                      <a:noFill/>
                    </a:lnR>
                    <a:lnT>
                      <a:noFill/>
                    </a:lnT>
                    <a:lnB>
                      <a:noFill/>
                    </a:lnB>
                    <a:solidFill>
                      <a:schemeClr val="bg1">
                        <a:lumMod val="75000"/>
                      </a:schemeClr>
                    </a:solidFill>
                  </a:tcPr>
                </a:tc>
                <a:tc>
                  <a:txBody>
                    <a:bodyPr/>
                    <a:lstStyle/>
                    <a:p>
                      <a:pPr algn="ctr"/>
                      <a:r>
                        <a:rPr lang="en-US" sz="1400" b="1" dirty="0">
                          <a:solidFill>
                            <a:schemeClr val="tx1"/>
                          </a:solidFill>
                        </a:rPr>
                        <a:t>Scope / Details</a:t>
                      </a:r>
                      <a:endParaRPr lang="en-US" sz="1400" dirty="0">
                        <a:solidFill>
                          <a:schemeClr val="tx1"/>
                        </a:solidFill>
                      </a:endParaRPr>
                    </a:p>
                  </a:txBody>
                  <a:tcPr marL="91447" marR="91447" marT="45706" marB="45706" anchor="ctr">
                    <a:lnL>
                      <a:noFill/>
                    </a:lnL>
                    <a:lnR>
                      <a:noFill/>
                    </a:lnR>
                    <a:lnT>
                      <a:noFill/>
                    </a:lnT>
                    <a:lnB>
                      <a:noFill/>
                    </a:lnB>
                    <a:solidFill>
                      <a:schemeClr val="bg1">
                        <a:lumMod val="75000"/>
                      </a:schemeClr>
                    </a:solidFill>
                  </a:tcPr>
                </a:tc>
                <a:tc>
                  <a:txBody>
                    <a:bodyPr/>
                    <a:lstStyle/>
                    <a:p>
                      <a:pPr algn="ctr"/>
                      <a:r>
                        <a:rPr lang="en-US" sz="1400" b="1" dirty="0">
                          <a:solidFill>
                            <a:schemeClr val="tx1"/>
                          </a:solidFill>
                        </a:rPr>
                        <a:t>Pipe Demand Implications</a:t>
                      </a:r>
                      <a:endParaRPr lang="en-US" sz="1400" dirty="0">
                        <a:solidFill>
                          <a:schemeClr val="tx1"/>
                        </a:solidFill>
                      </a:endParaRPr>
                    </a:p>
                  </a:txBody>
                  <a:tcPr marL="91447" marR="91447" marT="45706" marB="45706" anchor="ctr">
                    <a:lnL>
                      <a:noFill/>
                    </a:lnL>
                    <a:lnR>
                      <a:noFill/>
                    </a:lnR>
                    <a:lnT>
                      <a:noFill/>
                    </a:lnT>
                    <a:lnB>
                      <a:noFill/>
                    </a:lnB>
                    <a:solidFill>
                      <a:schemeClr val="bg1">
                        <a:lumMod val="75000"/>
                      </a:schemeClr>
                    </a:solidFill>
                  </a:tcPr>
                </a:tc>
                <a:extLst>
                  <a:ext uri="{0D108BD9-81ED-4DB2-BD59-A6C34878D82A}">
                    <a16:rowId xmlns:a16="http://schemas.microsoft.com/office/drawing/2014/main" val="1646565260"/>
                  </a:ext>
                </a:extLst>
              </a:tr>
              <a:tr h="648456">
                <a:tc>
                  <a:txBody>
                    <a:bodyPr/>
                    <a:lstStyle/>
                    <a:p>
                      <a:r>
                        <a:rPr lang="en-US" sz="1200" b="1" dirty="0"/>
                        <a:t>National Gas Grid Expansion</a:t>
                      </a:r>
                      <a:r>
                        <a:rPr lang="en-US" sz="1200" dirty="0"/>
                        <a:t> (ESDM priority, 2020–present)</a:t>
                      </a:r>
                    </a:p>
                  </a:txBody>
                  <a:tcPr marL="91447" marR="91447" marT="45706" marB="45706">
                    <a:lnL>
                      <a:noFill/>
                    </a:lnL>
                    <a:lnR>
                      <a:noFill/>
                    </a:lnR>
                    <a:lnT>
                      <a:noFill/>
                    </a:lnT>
                    <a:lnB>
                      <a:noFill/>
                    </a:lnB>
                  </a:tcPr>
                </a:tc>
                <a:tc>
                  <a:txBody>
                    <a:bodyPr/>
                    <a:lstStyle/>
                    <a:p>
                      <a:r>
                        <a:rPr lang="en-US" sz="1200" dirty="0"/>
                        <a:t>Cirebon–Semarang (257 km, operational 2023), </a:t>
                      </a:r>
                      <a:r>
                        <a:rPr lang="en-US" sz="1200" dirty="0" err="1"/>
                        <a:t>Dumai</a:t>
                      </a:r>
                      <a:r>
                        <a:rPr lang="en-US" sz="1200" dirty="0"/>
                        <a:t>–Sei </a:t>
                      </a:r>
                      <a:r>
                        <a:rPr lang="en-US" sz="1200" dirty="0" err="1"/>
                        <a:t>Mangke</a:t>
                      </a:r>
                      <a:r>
                        <a:rPr lang="en-US" sz="1200" dirty="0"/>
                        <a:t> (target 2025), Kalimantan–Java (proposed long-term).</a:t>
                      </a:r>
                    </a:p>
                  </a:txBody>
                  <a:tcPr marL="91447" marR="91447" marT="45706" marB="45706">
                    <a:lnL>
                      <a:noFill/>
                    </a:lnL>
                    <a:lnR>
                      <a:noFill/>
                    </a:lnR>
                    <a:lnT>
                      <a:noFill/>
                    </a:lnT>
                    <a:lnB>
                      <a:noFill/>
                    </a:lnB>
                  </a:tcPr>
                </a:tc>
                <a:tc>
                  <a:txBody>
                    <a:bodyPr/>
                    <a:lstStyle/>
                    <a:p>
                      <a:r>
                        <a:rPr lang="en-US" sz="1200" dirty="0"/>
                        <a:t>High demand for 18”–24” large-diameter transmission pipes.</a:t>
                      </a:r>
                    </a:p>
                  </a:txBody>
                  <a:tcPr marL="91447" marR="91447" marT="45706" marB="45706">
                    <a:lnL>
                      <a:noFill/>
                    </a:lnL>
                    <a:lnR>
                      <a:noFill/>
                    </a:lnR>
                    <a:lnT>
                      <a:noFill/>
                    </a:lnT>
                    <a:lnB>
                      <a:noFill/>
                    </a:lnB>
                  </a:tcPr>
                </a:tc>
                <a:extLst>
                  <a:ext uri="{0D108BD9-81ED-4DB2-BD59-A6C34878D82A}">
                    <a16:rowId xmlns:a16="http://schemas.microsoft.com/office/drawing/2014/main" val="3668968808"/>
                  </a:ext>
                </a:extLst>
              </a:tr>
              <a:tr h="648456">
                <a:tc>
                  <a:txBody>
                    <a:bodyPr/>
                    <a:lstStyle/>
                    <a:p>
                      <a:r>
                        <a:rPr lang="en-US" sz="1200" b="1"/>
                        <a:t>National Strategic Projects (PSP)</a:t>
                      </a:r>
                      <a:r>
                        <a:rPr lang="en-US" sz="1200"/>
                        <a:t> (Bappenas list 2021–2024)</a:t>
                      </a:r>
                    </a:p>
                  </a:txBody>
                  <a:tcPr marL="91447" marR="91447" marT="45706" marB="45706">
                    <a:lnL>
                      <a:noFill/>
                    </a:lnL>
                    <a:lnR>
                      <a:noFill/>
                    </a:lnR>
                    <a:lnT>
                      <a:noFill/>
                    </a:lnT>
                    <a:lnB>
                      <a:noFill/>
                    </a:lnB>
                  </a:tcPr>
                </a:tc>
                <a:tc>
                  <a:txBody>
                    <a:bodyPr/>
                    <a:lstStyle/>
                    <a:p>
                      <a:r>
                        <a:rPr lang="en-US" sz="1200" dirty="0"/>
                        <a:t>New Capital (IKN), 59 new dams (e.g., </a:t>
                      </a:r>
                      <a:r>
                        <a:rPr lang="en-US" sz="1200" dirty="0" err="1"/>
                        <a:t>Karian</a:t>
                      </a:r>
                      <a:r>
                        <a:rPr lang="en-US" sz="1200" dirty="0"/>
                        <a:t>–</a:t>
                      </a:r>
                      <a:r>
                        <a:rPr lang="en-US" sz="1200" dirty="0" err="1"/>
                        <a:t>Serpong</a:t>
                      </a:r>
                      <a:r>
                        <a:rPr lang="en-US" sz="1200" dirty="0"/>
                        <a:t>), </a:t>
                      </a:r>
                      <a:r>
                        <a:rPr lang="en-US" sz="1200" dirty="0" err="1"/>
                        <a:t>Pertamina</a:t>
                      </a:r>
                      <a:r>
                        <a:rPr lang="en-US" sz="1200" dirty="0"/>
                        <a:t> RDMP (Balikpapan, </a:t>
                      </a:r>
                      <a:r>
                        <a:rPr lang="en-US" sz="1200" dirty="0" err="1"/>
                        <a:t>Cilacap</a:t>
                      </a:r>
                      <a:r>
                        <a:rPr lang="en-US" sz="1200" dirty="0"/>
                        <a:t>, </a:t>
                      </a:r>
                      <a:r>
                        <a:rPr lang="en-US" sz="1200" dirty="0" err="1"/>
                        <a:t>Dumai</a:t>
                      </a:r>
                      <a:r>
                        <a:rPr lang="en-US" sz="1200" dirty="0"/>
                        <a:t>).</a:t>
                      </a:r>
                    </a:p>
                  </a:txBody>
                  <a:tcPr marL="91447" marR="91447" marT="45706" marB="45706">
                    <a:lnL>
                      <a:noFill/>
                    </a:lnL>
                    <a:lnR>
                      <a:noFill/>
                    </a:lnR>
                    <a:lnT>
                      <a:noFill/>
                    </a:lnT>
                    <a:lnB>
                      <a:noFill/>
                    </a:lnB>
                  </a:tcPr>
                </a:tc>
                <a:tc>
                  <a:txBody>
                    <a:bodyPr/>
                    <a:lstStyle/>
                    <a:p>
                      <a:r>
                        <a:rPr lang="en-US" sz="1200" dirty="0"/>
                        <a:t>Requires water, drainage &amp; utility pipelines, plus refinery pipe replacements/expansions.</a:t>
                      </a:r>
                    </a:p>
                  </a:txBody>
                  <a:tcPr marL="91447" marR="91447" marT="45706" marB="45706">
                    <a:lnL>
                      <a:noFill/>
                    </a:lnL>
                    <a:lnR>
                      <a:noFill/>
                    </a:lnR>
                    <a:lnT>
                      <a:noFill/>
                    </a:lnT>
                    <a:lnB>
                      <a:noFill/>
                    </a:lnB>
                  </a:tcPr>
                </a:tc>
                <a:extLst>
                  <a:ext uri="{0D108BD9-81ED-4DB2-BD59-A6C34878D82A}">
                    <a16:rowId xmlns:a16="http://schemas.microsoft.com/office/drawing/2014/main" val="3102176061"/>
                  </a:ext>
                </a:extLst>
              </a:tr>
              <a:tr h="462775">
                <a:tc>
                  <a:txBody>
                    <a:bodyPr/>
                    <a:lstStyle/>
                    <a:p>
                      <a:r>
                        <a:rPr lang="en-US" sz="1200" b="1"/>
                        <a:t>Infrastructure &amp; Energy Projects under RPJPN 2025–2045</a:t>
                      </a:r>
                      <a:endParaRPr lang="en-US" sz="1200"/>
                    </a:p>
                  </a:txBody>
                  <a:tcPr marL="91447" marR="91447" marT="45706" marB="45706">
                    <a:lnL>
                      <a:noFill/>
                    </a:lnL>
                    <a:lnR>
                      <a:noFill/>
                    </a:lnR>
                    <a:lnT>
                      <a:noFill/>
                    </a:lnT>
                    <a:lnB>
                      <a:noFill/>
                    </a:lnB>
                  </a:tcPr>
                </a:tc>
                <a:tc>
                  <a:txBody>
                    <a:bodyPr/>
                    <a:lstStyle/>
                    <a:p>
                      <a:r>
                        <a:rPr lang="en-US" sz="1200"/>
                        <a:t>Ongoing investment in transport, power, and renewable energy facilities.</a:t>
                      </a:r>
                    </a:p>
                  </a:txBody>
                  <a:tcPr marL="91447" marR="91447" marT="45706" marB="45706">
                    <a:lnL>
                      <a:noFill/>
                    </a:lnL>
                    <a:lnR>
                      <a:noFill/>
                    </a:lnR>
                    <a:lnT>
                      <a:noFill/>
                    </a:lnT>
                    <a:lnB>
                      <a:noFill/>
                    </a:lnB>
                  </a:tcPr>
                </a:tc>
                <a:tc>
                  <a:txBody>
                    <a:bodyPr/>
                    <a:lstStyle/>
                    <a:p>
                      <a:r>
                        <a:rPr lang="en-US" sz="1200" dirty="0"/>
                        <a:t>Long-term stable demand for API &amp; structural pipes.</a:t>
                      </a:r>
                    </a:p>
                  </a:txBody>
                  <a:tcPr marL="91447" marR="91447" marT="45706" marB="45706">
                    <a:lnL>
                      <a:noFill/>
                    </a:lnL>
                    <a:lnR>
                      <a:noFill/>
                    </a:lnR>
                    <a:lnT>
                      <a:noFill/>
                    </a:lnT>
                    <a:lnB>
                      <a:noFill/>
                    </a:lnB>
                  </a:tcPr>
                </a:tc>
                <a:extLst>
                  <a:ext uri="{0D108BD9-81ED-4DB2-BD59-A6C34878D82A}">
                    <a16:rowId xmlns:a16="http://schemas.microsoft.com/office/drawing/2014/main" val="1196791037"/>
                  </a:ext>
                </a:extLst>
              </a:tr>
            </a:tbl>
          </a:graphicData>
        </a:graphic>
      </p:graphicFrame>
      <p:pic>
        <p:nvPicPr>
          <p:cNvPr id="81937" name="Picture 5">
            <a:extLst>
              <a:ext uri="{FF2B5EF4-FFF2-40B4-BE49-F238E27FC236}">
                <a16:creationId xmlns:a16="http://schemas.microsoft.com/office/drawing/2014/main" id="{1BECFF4C-5AAF-4BC6-BBB8-0C713A28D7D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54738" y="3873500"/>
            <a:ext cx="4476750" cy="248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38" name="TextBox 6">
            <a:extLst>
              <a:ext uri="{FF2B5EF4-FFF2-40B4-BE49-F238E27FC236}">
                <a16:creationId xmlns:a16="http://schemas.microsoft.com/office/drawing/2014/main" id="{2D169B42-0C9E-4ABF-998D-76D2851BE132}"/>
              </a:ext>
            </a:extLst>
          </p:cNvPr>
          <p:cNvSpPr txBox="1">
            <a:spLocks noChangeArrowheads="1"/>
          </p:cNvSpPr>
          <p:nvPr/>
        </p:nvSpPr>
        <p:spPr bwMode="auto">
          <a:xfrm>
            <a:off x="674688" y="5978525"/>
            <a:ext cx="5300662"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r>
              <a:rPr lang="en-US" altLang="en-US" sz="1100">
                <a:solidFill>
                  <a:srgbClr val="3A8AD8"/>
                </a:solidFill>
              </a:rPr>
              <a:t>CONFIDENTIAL – FOR DISCUSSION PURPOSES ONLY</a:t>
            </a:r>
          </a:p>
        </p:txBody>
      </p:sp>
      <p:sp>
        <p:nvSpPr>
          <p:cNvPr id="81939" name="TextBox 7">
            <a:extLst>
              <a:ext uri="{FF2B5EF4-FFF2-40B4-BE49-F238E27FC236}">
                <a16:creationId xmlns:a16="http://schemas.microsoft.com/office/drawing/2014/main" id="{23070617-FA18-4296-A9CB-04726C59A253}"/>
              </a:ext>
            </a:extLst>
          </p:cNvPr>
          <p:cNvSpPr txBox="1">
            <a:spLocks noChangeArrowheads="1"/>
          </p:cNvSpPr>
          <p:nvPr/>
        </p:nvSpPr>
        <p:spPr bwMode="auto">
          <a:xfrm>
            <a:off x="11707813" y="5845175"/>
            <a:ext cx="4841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r>
              <a:rPr lang="en-US" altLang="en-US" sz="1400">
                <a:solidFill>
                  <a:schemeClr val="bg1"/>
                </a:solidFill>
              </a:rPr>
              <a:t>6</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EC8A0-CD06-4110-94D7-088CD33E1AA2}"/>
              </a:ext>
            </a:extLst>
          </p:cNvPr>
          <p:cNvSpPr>
            <a:spLocks noGrp="1"/>
          </p:cNvSpPr>
          <p:nvPr>
            <p:ph type="title"/>
          </p:nvPr>
        </p:nvSpPr>
        <p:spPr>
          <a:xfrm>
            <a:off x="2359502" y="134000"/>
            <a:ext cx="6898798" cy="945498"/>
          </a:xfrm>
        </p:spPr>
        <p:txBody>
          <a:bodyPr/>
          <a:lstStyle/>
          <a:p>
            <a:pPr defTabSz="685766" fontAlgn="auto">
              <a:spcAft>
                <a:spcPts val="0"/>
              </a:spcAft>
              <a:defRPr/>
            </a:pPr>
            <a:r>
              <a:rPr lang="en-US" dirty="0"/>
              <a:t>Cirebon – Semarang Gas Transmission Pipeline</a:t>
            </a:r>
          </a:p>
        </p:txBody>
      </p:sp>
      <p:pic>
        <p:nvPicPr>
          <p:cNvPr id="82947" name="Picture 5">
            <a:extLst>
              <a:ext uri="{FF2B5EF4-FFF2-40B4-BE49-F238E27FC236}">
                <a16:creationId xmlns:a16="http://schemas.microsoft.com/office/drawing/2014/main" id="{6A17DDEE-5157-474E-9852-FD119BC732A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82650" y="1958975"/>
            <a:ext cx="5053013" cy="2490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8" name="TextBox 6">
            <a:extLst>
              <a:ext uri="{FF2B5EF4-FFF2-40B4-BE49-F238E27FC236}">
                <a16:creationId xmlns:a16="http://schemas.microsoft.com/office/drawing/2014/main" id="{60D771BC-7EBE-454A-95CF-C681A2A87407}"/>
              </a:ext>
            </a:extLst>
          </p:cNvPr>
          <p:cNvSpPr txBox="1">
            <a:spLocks noChangeArrowheads="1"/>
          </p:cNvSpPr>
          <p:nvPr/>
        </p:nvSpPr>
        <p:spPr bwMode="auto">
          <a:xfrm>
            <a:off x="6096000" y="1905000"/>
            <a:ext cx="469741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buFont typeface="Arial" panose="020B0604020202020204" pitchFamily="34" charset="0"/>
              <a:buChar char="•"/>
            </a:pPr>
            <a:r>
              <a:rPr lang="en-US" altLang="en-US" sz="1400" dirty="0"/>
              <a:t>The Ministry of Energy and Mineral Resources (ESDM) plans to expand the Cirebon-Semarang (CISEM) gas transmission pipeline to </a:t>
            </a:r>
            <a:r>
              <a:rPr lang="en-US" altLang="en-US" sz="1400" b="1" dirty="0"/>
              <a:t>Bandung and Yogyakarta.</a:t>
            </a:r>
          </a:p>
          <a:p>
            <a:pPr eaLnBrk="1" hangingPunct="1">
              <a:buFont typeface="Arial" panose="020B0604020202020204" pitchFamily="34" charset="0"/>
              <a:buChar char="•"/>
            </a:pPr>
            <a:endParaRPr lang="en-US" altLang="en-US" sz="1400" dirty="0"/>
          </a:p>
          <a:p>
            <a:pPr eaLnBrk="1" hangingPunct="1">
              <a:buFont typeface="Arial" panose="020B0604020202020204" pitchFamily="34" charset="0"/>
              <a:buChar char="•"/>
            </a:pPr>
            <a:r>
              <a:rPr lang="en-US" altLang="en-US" sz="1400" dirty="0"/>
              <a:t>The project, valued at </a:t>
            </a:r>
            <a:r>
              <a:rPr lang="en-US" altLang="en-US" sz="1400" b="1" dirty="0"/>
              <a:t>Rp1.7 trillion</a:t>
            </a:r>
            <a:r>
              <a:rPr lang="en-US" altLang="en-US" sz="1400" dirty="0"/>
              <a:t>, will be divided into the Cirebon-Bandung (132km) and Semarang-Solo-Yogyakarta (148km) lines. The budget, allocated for 2025-2026, aims to boost the development of the national gas network and will be openly tendered [PT </a:t>
            </a:r>
            <a:r>
              <a:rPr lang="en-US" altLang="en-US" sz="1400" dirty="0" err="1"/>
              <a:t>Pertamina</a:t>
            </a:r>
            <a:r>
              <a:rPr lang="en-US" altLang="en-US" sz="1400" dirty="0"/>
              <a:t> (Persero) – PERTAMINA GAS].</a:t>
            </a:r>
          </a:p>
          <a:p>
            <a:pPr eaLnBrk="1" hangingPunct="1">
              <a:buFont typeface="Arial" panose="020B0604020202020204" pitchFamily="34" charset="0"/>
              <a:buChar char="•"/>
            </a:pPr>
            <a:endParaRPr lang="en-US" altLang="en-US" sz="1400" dirty="0"/>
          </a:p>
          <a:p>
            <a:pPr eaLnBrk="1" hangingPunct="1">
              <a:buFont typeface="Arial" panose="020B0604020202020204" pitchFamily="34" charset="0"/>
              <a:buChar char="•"/>
            </a:pPr>
            <a:r>
              <a:rPr lang="en-US" altLang="en-US" sz="1400" dirty="0"/>
              <a:t>The total budget for the 132-kilometer Cirebon-Bandung transmission pipeline </a:t>
            </a:r>
            <a:r>
              <a:rPr lang="en-US" altLang="en-US" sz="1400" b="1" dirty="0"/>
              <a:t>is Rp865.07 billion</a:t>
            </a:r>
            <a:r>
              <a:rPr lang="en-US" altLang="en-US" sz="1400" dirty="0"/>
              <a:t>, with Rp10.94 billion allocated for 2025 and Rp854.13 billion for 2026. Meanwhile, the total budget for the 148 kilometer Semarang-Solo-Yogyakarta pipeline is </a:t>
            </a:r>
            <a:r>
              <a:rPr lang="en-US" altLang="en-US" sz="1400" b="1" dirty="0"/>
              <a:t>Rp895.63 billion</a:t>
            </a:r>
            <a:r>
              <a:rPr lang="en-US" altLang="en-US" sz="1400" dirty="0"/>
              <a:t>: Rp13.13 billion in 2025 and Rp882.50 billion in 2026.</a:t>
            </a:r>
          </a:p>
        </p:txBody>
      </p:sp>
      <p:sp>
        <p:nvSpPr>
          <p:cNvPr id="82949" name="TextBox 7">
            <a:extLst>
              <a:ext uri="{FF2B5EF4-FFF2-40B4-BE49-F238E27FC236}">
                <a16:creationId xmlns:a16="http://schemas.microsoft.com/office/drawing/2014/main" id="{F3ED0D3D-443D-4944-BB07-2FD870C021B0}"/>
              </a:ext>
            </a:extLst>
          </p:cNvPr>
          <p:cNvSpPr txBox="1">
            <a:spLocks noChangeArrowheads="1"/>
          </p:cNvSpPr>
          <p:nvPr/>
        </p:nvSpPr>
        <p:spPr bwMode="auto">
          <a:xfrm>
            <a:off x="882650" y="4449763"/>
            <a:ext cx="53768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r>
              <a:rPr lang="en-US" altLang="en-US" sz="1200"/>
              <a:t>Source: kumparan.com, 3 September 2025</a:t>
            </a:r>
          </a:p>
        </p:txBody>
      </p:sp>
      <p:sp>
        <p:nvSpPr>
          <p:cNvPr id="82950" name="TextBox 8">
            <a:extLst>
              <a:ext uri="{FF2B5EF4-FFF2-40B4-BE49-F238E27FC236}">
                <a16:creationId xmlns:a16="http://schemas.microsoft.com/office/drawing/2014/main" id="{7844974E-0B78-4AB7-AE2A-D4A701421903}"/>
              </a:ext>
            </a:extLst>
          </p:cNvPr>
          <p:cNvSpPr txBox="1">
            <a:spLocks noChangeArrowheads="1"/>
          </p:cNvSpPr>
          <p:nvPr/>
        </p:nvSpPr>
        <p:spPr bwMode="auto">
          <a:xfrm>
            <a:off x="674688" y="5978525"/>
            <a:ext cx="5300662"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r>
              <a:rPr lang="en-US" altLang="en-US" sz="1100">
                <a:solidFill>
                  <a:srgbClr val="3A8AD8"/>
                </a:solidFill>
              </a:rPr>
              <a:t>CONFIDENTIAL – FOR DISCUSSION PURPOSES ONLY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7D9DF-6779-4CF3-873B-A3BA410392D5}"/>
              </a:ext>
            </a:extLst>
          </p:cNvPr>
          <p:cNvSpPr>
            <a:spLocks noGrp="1"/>
          </p:cNvSpPr>
          <p:nvPr>
            <p:ph type="title"/>
          </p:nvPr>
        </p:nvSpPr>
        <p:spPr>
          <a:xfrm>
            <a:off x="3060095" y="134000"/>
            <a:ext cx="6580134" cy="945498"/>
          </a:xfrm>
        </p:spPr>
        <p:txBody>
          <a:bodyPr/>
          <a:lstStyle/>
          <a:p>
            <a:pPr defTabSz="685766" fontAlgn="auto">
              <a:spcAft>
                <a:spcPts val="0"/>
              </a:spcAft>
              <a:defRPr/>
            </a:pPr>
            <a:r>
              <a:rPr lang="en-US"/>
              <a:t>Recent Gas Discoveries &amp; Developments (2019–Present)</a:t>
            </a:r>
          </a:p>
        </p:txBody>
      </p:sp>
      <p:sp>
        <p:nvSpPr>
          <p:cNvPr id="83971" name="TextBox 3">
            <a:extLst>
              <a:ext uri="{FF2B5EF4-FFF2-40B4-BE49-F238E27FC236}">
                <a16:creationId xmlns:a16="http://schemas.microsoft.com/office/drawing/2014/main" id="{07912D33-0921-4FC6-B0A6-732F454107F5}"/>
              </a:ext>
            </a:extLst>
          </p:cNvPr>
          <p:cNvSpPr txBox="1">
            <a:spLocks noChangeArrowheads="1"/>
          </p:cNvSpPr>
          <p:nvPr/>
        </p:nvSpPr>
        <p:spPr bwMode="auto">
          <a:xfrm>
            <a:off x="746125" y="5089789"/>
            <a:ext cx="10471149"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just" eaLnBrk="1" hangingPunct="1"/>
            <a:r>
              <a:rPr lang="en-US" altLang="en-US" sz="1400" i="1" dirty="0"/>
              <a:t>Recent gas discoveries across Indonesia add significant long-term momentum to pipeline demand, directly reinforcing the rationale for Unit 7. World-class projects like Abadi LNG (</a:t>
            </a:r>
            <a:r>
              <a:rPr lang="en-US" altLang="en-US" sz="1400" i="1" dirty="0" err="1"/>
              <a:t>Masela</a:t>
            </a:r>
            <a:r>
              <a:rPr lang="en-US" altLang="en-US" sz="1400" i="1" dirty="0"/>
              <a:t> Block) and Andaman Block II will require hundreds of kilometers of subsea and onshore transmission lines, while discoveries in West </a:t>
            </a:r>
            <a:r>
              <a:rPr lang="en-US" altLang="en-US" sz="1400" i="1" dirty="0" err="1"/>
              <a:t>Ganal</a:t>
            </a:r>
            <a:r>
              <a:rPr lang="en-US" altLang="en-US" sz="1400" i="1" dirty="0"/>
              <a:t> and </a:t>
            </a:r>
            <a:r>
              <a:rPr lang="en-US" altLang="en-US" sz="1400" i="1" dirty="0" err="1"/>
              <a:t>Sakakemang</a:t>
            </a:r>
            <a:r>
              <a:rPr lang="en-US" altLang="en-US" sz="1400" i="1" dirty="0"/>
              <a:t> ensure sustained development in Sumatra and Kalimantan. Smaller finds by </a:t>
            </a:r>
            <a:r>
              <a:rPr lang="en-US" altLang="en-US" sz="1400" i="1" dirty="0" err="1"/>
              <a:t>Pertamina</a:t>
            </a:r>
            <a:r>
              <a:rPr lang="en-US" altLang="en-US" sz="1400" i="1" dirty="0"/>
              <a:t> and Husky-CNOOC also generate localized pipeline networks, collectively creating a broad and scalable market for large-diameter pipes that Unit 7 will supply.</a:t>
            </a:r>
          </a:p>
        </p:txBody>
      </p:sp>
      <p:graphicFrame>
        <p:nvGraphicFramePr>
          <p:cNvPr id="5" name="Table 4">
            <a:extLst>
              <a:ext uri="{FF2B5EF4-FFF2-40B4-BE49-F238E27FC236}">
                <a16:creationId xmlns:a16="http://schemas.microsoft.com/office/drawing/2014/main" id="{22C98F14-1A2E-40FC-BE0E-95FC39835005}"/>
              </a:ext>
            </a:extLst>
          </p:cNvPr>
          <p:cNvGraphicFramePr>
            <a:graphicFrameLocks noGrp="1"/>
          </p:cNvGraphicFramePr>
          <p:nvPr/>
        </p:nvGraphicFramePr>
        <p:xfrm>
          <a:off x="839788" y="1541463"/>
          <a:ext cx="10048875" cy="3606891"/>
        </p:xfrm>
        <a:graphic>
          <a:graphicData uri="http://schemas.openxmlformats.org/drawingml/2006/table">
            <a:tbl>
              <a:tblPr/>
              <a:tblGrid>
                <a:gridCol w="2512219">
                  <a:extLst>
                    <a:ext uri="{9D8B030D-6E8A-4147-A177-3AD203B41FA5}">
                      <a16:colId xmlns:a16="http://schemas.microsoft.com/office/drawing/2014/main" val="4142118039"/>
                    </a:ext>
                  </a:extLst>
                </a:gridCol>
                <a:gridCol w="1790299">
                  <a:extLst>
                    <a:ext uri="{9D8B030D-6E8A-4147-A177-3AD203B41FA5}">
                      <a16:colId xmlns:a16="http://schemas.microsoft.com/office/drawing/2014/main" val="1770238164"/>
                    </a:ext>
                  </a:extLst>
                </a:gridCol>
                <a:gridCol w="3234138">
                  <a:extLst>
                    <a:ext uri="{9D8B030D-6E8A-4147-A177-3AD203B41FA5}">
                      <a16:colId xmlns:a16="http://schemas.microsoft.com/office/drawing/2014/main" val="4096287373"/>
                    </a:ext>
                  </a:extLst>
                </a:gridCol>
                <a:gridCol w="2512219">
                  <a:extLst>
                    <a:ext uri="{9D8B030D-6E8A-4147-A177-3AD203B41FA5}">
                      <a16:colId xmlns:a16="http://schemas.microsoft.com/office/drawing/2014/main" val="1208846637"/>
                    </a:ext>
                  </a:extLst>
                </a:gridCol>
              </a:tblGrid>
              <a:tr h="457175">
                <a:tc>
                  <a:txBody>
                    <a:bodyPr/>
                    <a:lstStyle/>
                    <a:p>
                      <a:pPr algn="ctr"/>
                      <a:r>
                        <a:rPr lang="en-US" sz="1200" b="1" dirty="0">
                          <a:solidFill>
                            <a:schemeClr val="tx1"/>
                          </a:solidFill>
                        </a:rPr>
                        <a:t>Block / Project</a:t>
                      </a:r>
                      <a:endParaRPr lang="en-US" sz="1200" dirty="0">
                        <a:solidFill>
                          <a:schemeClr val="tx1"/>
                        </a:solidFill>
                      </a:endParaRPr>
                    </a:p>
                  </a:txBody>
                  <a:tcPr marL="91451" marR="91451" marT="45718" marB="45718" anchor="ctr">
                    <a:lnL>
                      <a:noFill/>
                    </a:lnL>
                    <a:lnR>
                      <a:noFill/>
                    </a:lnR>
                    <a:lnT>
                      <a:noFill/>
                    </a:lnT>
                    <a:lnB>
                      <a:noFill/>
                    </a:lnB>
                    <a:solidFill>
                      <a:schemeClr val="bg1">
                        <a:lumMod val="65000"/>
                      </a:schemeClr>
                    </a:solidFill>
                  </a:tcPr>
                </a:tc>
                <a:tc>
                  <a:txBody>
                    <a:bodyPr/>
                    <a:lstStyle/>
                    <a:p>
                      <a:pPr algn="ctr"/>
                      <a:r>
                        <a:rPr lang="en-US" sz="1200" b="1" dirty="0">
                          <a:solidFill>
                            <a:schemeClr val="tx1"/>
                          </a:solidFill>
                        </a:rPr>
                        <a:t>Operator</a:t>
                      </a:r>
                      <a:endParaRPr lang="en-US" sz="1200" dirty="0">
                        <a:solidFill>
                          <a:schemeClr val="tx1"/>
                        </a:solidFill>
                      </a:endParaRPr>
                    </a:p>
                  </a:txBody>
                  <a:tcPr marL="91451" marR="91451" marT="45718" marB="45718" anchor="ctr">
                    <a:lnL>
                      <a:noFill/>
                    </a:lnL>
                    <a:lnR>
                      <a:noFill/>
                    </a:lnR>
                    <a:lnT>
                      <a:noFill/>
                    </a:lnT>
                    <a:lnB>
                      <a:noFill/>
                    </a:lnB>
                    <a:solidFill>
                      <a:schemeClr val="bg1">
                        <a:lumMod val="65000"/>
                      </a:schemeClr>
                    </a:solidFill>
                  </a:tcPr>
                </a:tc>
                <a:tc>
                  <a:txBody>
                    <a:bodyPr/>
                    <a:lstStyle/>
                    <a:p>
                      <a:pPr algn="ctr"/>
                      <a:r>
                        <a:rPr lang="en-US" sz="1200" b="1" dirty="0">
                          <a:solidFill>
                            <a:schemeClr val="tx1"/>
                          </a:solidFill>
                        </a:rPr>
                        <a:t>Discovery / Milestone</a:t>
                      </a:r>
                      <a:endParaRPr lang="en-US" sz="1200" dirty="0">
                        <a:solidFill>
                          <a:schemeClr val="tx1"/>
                        </a:solidFill>
                      </a:endParaRPr>
                    </a:p>
                  </a:txBody>
                  <a:tcPr marL="91451" marR="91451" marT="45718" marB="45718" anchor="ctr">
                    <a:lnL>
                      <a:noFill/>
                    </a:lnL>
                    <a:lnR>
                      <a:noFill/>
                    </a:lnR>
                    <a:lnT>
                      <a:noFill/>
                    </a:lnT>
                    <a:lnB>
                      <a:noFill/>
                    </a:lnB>
                    <a:solidFill>
                      <a:schemeClr val="bg1">
                        <a:lumMod val="65000"/>
                      </a:schemeClr>
                    </a:solidFill>
                  </a:tcPr>
                </a:tc>
                <a:tc>
                  <a:txBody>
                    <a:bodyPr/>
                    <a:lstStyle/>
                    <a:p>
                      <a:pPr algn="ctr"/>
                      <a:r>
                        <a:rPr lang="fr-FR" sz="1200" b="1" dirty="0">
                          <a:solidFill>
                            <a:schemeClr val="tx1"/>
                          </a:solidFill>
                        </a:rPr>
                        <a:t>Relevance for Unit 7 (Pipe </a:t>
                      </a:r>
                      <a:r>
                        <a:rPr lang="fr-FR" sz="1200" b="1" dirty="0" err="1">
                          <a:solidFill>
                            <a:schemeClr val="tx1"/>
                          </a:solidFill>
                        </a:rPr>
                        <a:t>Demand</a:t>
                      </a:r>
                      <a:r>
                        <a:rPr lang="fr-FR" sz="1200" b="1" dirty="0">
                          <a:solidFill>
                            <a:schemeClr val="tx1"/>
                          </a:solidFill>
                        </a:rPr>
                        <a:t>)</a:t>
                      </a:r>
                      <a:endParaRPr lang="fr-FR" sz="1200" dirty="0">
                        <a:solidFill>
                          <a:schemeClr val="tx1"/>
                        </a:solidFill>
                      </a:endParaRPr>
                    </a:p>
                  </a:txBody>
                  <a:tcPr marL="91451" marR="91451" marT="45718" marB="45718" anchor="ctr">
                    <a:lnL>
                      <a:noFill/>
                    </a:lnL>
                    <a:lnR>
                      <a:noFill/>
                    </a:lnR>
                    <a:lnT>
                      <a:noFill/>
                    </a:lnT>
                    <a:lnB>
                      <a:noFill/>
                    </a:lnB>
                    <a:solidFill>
                      <a:schemeClr val="bg1">
                        <a:lumMod val="65000"/>
                      </a:schemeClr>
                    </a:solidFill>
                  </a:tcPr>
                </a:tc>
                <a:extLst>
                  <a:ext uri="{0D108BD9-81ED-4DB2-BD59-A6C34878D82A}">
                    <a16:rowId xmlns:a16="http://schemas.microsoft.com/office/drawing/2014/main" val="1065480037"/>
                  </a:ext>
                </a:extLst>
              </a:tr>
              <a:tr h="640045">
                <a:tc>
                  <a:txBody>
                    <a:bodyPr/>
                    <a:lstStyle/>
                    <a:p>
                      <a:r>
                        <a:rPr lang="en-US" sz="1200" b="1" dirty="0"/>
                        <a:t>Andaman Block II (South Sumatra)</a:t>
                      </a:r>
                      <a:endParaRPr lang="en-US" sz="1200" dirty="0"/>
                    </a:p>
                  </a:txBody>
                  <a:tcPr marL="91451" marR="91451" marT="45718" marB="45718" anchor="ctr">
                    <a:lnL>
                      <a:noFill/>
                    </a:lnL>
                    <a:lnR>
                      <a:noFill/>
                    </a:lnR>
                    <a:lnT>
                      <a:noFill/>
                    </a:lnT>
                    <a:lnB>
                      <a:noFill/>
                    </a:lnB>
                  </a:tcPr>
                </a:tc>
                <a:tc>
                  <a:txBody>
                    <a:bodyPr/>
                    <a:lstStyle/>
                    <a:p>
                      <a:r>
                        <a:rPr lang="en-US" sz="1200" dirty="0"/>
                        <a:t>Mubadala Energy (UAE)</a:t>
                      </a:r>
                    </a:p>
                  </a:txBody>
                  <a:tcPr marL="91451" marR="91451" marT="45718" marB="45718" anchor="ctr">
                    <a:lnL>
                      <a:noFill/>
                    </a:lnL>
                    <a:lnR>
                      <a:noFill/>
                    </a:lnR>
                    <a:lnT>
                      <a:noFill/>
                    </a:lnT>
                    <a:lnB>
                      <a:noFill/>
                    </a:lnB>
                  </a:tcPr>
                </a:tc>
                <a:tc>
                  <a:txBody>
                    <a:bodyPr/>
                    <a:lstStyle/>
                    <a:p>
                      <a:r>
                        <a:rPr lang="en-US" sz="1200" dirty="0"/>
                        <a:t>“Cengkih-1” discovery (Nov 2023), 2+ TCF. FID 2024, first gas 2029.</a:t>
                      </a:r>
                    </a:p>
                  </a:txBody>
                  <a:tcPr marL="91451" marR="91451" marT="45718" marB="45718" anchor="ctr">
                    <a:lnL>
                      <a:noFill/>
                    </a:lnL>
                    <a:lnR>
                      <a:noFill/>
                    </a:lnR>
                    <a:lnT>
                      <a:noFill/>
                    </a:lnT>
                    <a:lnB>
                      <a:noFill/>
                    </a:lnB>
                  </a:tcPr>
                </a:tc>
                <a:tc>
                  <a:txBody>
                    <a:bodyPr/>
                    <a:lstStyle/>
                    <a:p>
                      <a:r>
                        <a:rPr lang="en-US" sz="1200"/>
                        <a:t>New large-diameter pipelines to Grissik Hub for domestic/export markets.</a:t>
                      </a:r>
                    </a:p>
                  </a:txBody>
                  <a:tcPr marL="91451" marR="91451" marT="45718" marB="45718" anchor="ctr">
                    <a:lnL>
                      <a:noFill/>
                    </a:lnL>
                    <a:lnR>
                      <a:noFill/>
                    </a:lnR>
                    <a:lnT>
                      <a:noFill/>
                    </a:lnT>
                    <a:lnB>
                      <a:noFill/>
                    </a:lnB>
                  </a:tcPr>
                </a:tc>
                <a:extLst>
                  <a:ext uri="{0D108BD9-81ED-4DB2-BD59-A6C34878D82A}">
                    <a16:rowId xmlns:a16="http://schemas.microsoft.com/office/drawing/2014/main" val="944007371"/>
                  </a:ext>
                </a:extLst>
              </a:tr>
              <a:tr h="562221">
                <a:tc>
                  <a:txBody>
                    <a:bodyPr/>
                    <a:lstStyle/>
                    <a:p>
                      <a:r>
                        <a:rPr lang="en-US" sz="1200" b="1"/>
                        <a:t>West Ganal Block (East Kalimantan)</a:t>
                      </a:r>
                      <a:endParaRPr lang="en-US" sz="1200"/>
                    </a:p>
                  </a:txBody>
                  <a:tcPr marL="91451" marR="91451" marT="45718" marB="45718" anchor="ctr">
                    <a:lnL>
                      <a:noFill/>
                    </a:lnL>
                    <a:lnR>
                      <a:noFill/>
                    </a:lnR>
                    <a:lnT>
                      <a:noFill/>
                    </a:lnT>
                    <a:lnB>
                      <a:noFill/>
                    </a:lnB>
                  </a:tcPr>
                </a:tc>
                <a:tc>
                  <a:txBody>
                    <a:bodyPr/>
                    <a:lstStyle/>
                    <a:p>
                      <a:r>
                        <a:rPr lang="en-US" sz="1200"/>
                        <a:t>Eni (Italy)</a:t>
                      </a:r>
                    </a:p>
                  </a:txBody>
                  <a:tcPr marL="91451" marR="91451" marT="45718" marB="45718" anchor="ctr">
                    <a:lnL>
                      <a:noFill/>
                    </a:lnL>
                    <a:lnR>
                      <a:noFill/>
                    </a:lnR>
                    <a:lnT>
                      <a:noFill/>
                    </a:lnT>
                    <a:lnB>
                      <a:noFill/>
                    </a:lnB>
                  </a:tcPr>
                </a:tc>
                <a:tc>
                  <a:txBody>
                    <a:bodyPr/>
                    <a:lstStyle/>
                    <a:p>
                      <a:r>
                        <a:rPr lang="en-US" sz="1200" dirty="0"/>
                        <a:t>“</a:t>
                      </a:r>
                      <a:r>
                        <a:rPr lang="en-US" sz="1200" dirty="0" err="1"/>
                        <a:t>Geng</a:t>
                      </a:r>
                      <a:r>
                        <a:rPr lang="en-US" sz="1200" dirty="0"/>
                        <a:t> North-1” discovery (Oct 2023), </a:t>
                      </a:r>
                      <a:r>
                        <a:rPr lang="en-US" sz="1200" dirty="0" err="1"/>
                        <a:t>deepwater</a:t>
                      </a:r>
                      <a:r>
                        <a:rPr lang="en-US" sz="1200" dirty="0"/>
                        <a:t> gas.</a:t>
                      </a:r>
                    </a:p>
                  </a:txBody>
                  <a:tcPr marL="91451" marR="91451" marT="45718" marB="45718" anchor="ctr">
                    <a:lnL>
                      <a:noFill/>
                    </a:lnL>
                    <a:lnR>
                      <a:noFill/>
                    </a:lnR>
                    <a:lnT>
                      <a:noFill/>
                    </a:lnT>
                    <a:lnB>
                      <a:noFill/>
                    </a:lnB>
                  </a:tcPr>
                </a:tc>
                <a:tc>
                  <a:txBody>
                    <a:bodyPr/>
                    <a:lstStyle/>
                    <a:p>
                      <a:r>
                        <a:rPr lang="en-US" sz="1200"/>
                        <a:t>Expansion of Jangkrik fields or FLNG; requires subsea pipelines.</a:t>
                      </a:r>
                    </a:p>
                  </a:txBody>
                  <a:tcPr marL="91451" marR="91451" marT="45718" marB="45718" anchor="ctr">
                    <a:lnL>
                      <a:noFill/>
                    </a:lnL>
                    <a:lnR>
                      <a:noFill/>
                    </a:lnR>
                    <a:lnT>
                      <a:noFill/>
                    </a:lnT>
                    <a:lnB>
                      <a:noFill/>
                    </a:lnB>
                  </a:tcPr>
                </a:tc>
                <a:extLst>
                  <a:ext uri="{0D108BD9-81ED-4DB2-BD59-A6C34878D82A}">
                    <a16:rowId xmlns:a16="http://schemas.microsoft.com/office/drawing/2014/main" val="4291043147"/>
                  </a:ext>
                </a:extLst>
              </a:tr>
              <a:tr h="822915">
                <a:tc>
                  <a:txBody>
                    <a:bodyPr/>
                    <a:lstStyle/>
                    <a:p>
                      <a:r>
                        <a:rPr lang="en-US" sz="1200" b="1"/>
                        <a:t>Abadi LNG (Masela Block)</a:t>
                      </a:r>
                      <a:endParaRPr lang="en-US" sz="1200"/>
                    </a:p>
                  </a:txBody>
                  <a:tcPr marL="91451" marR="91451" marT="45718" marB="45718" anchor="ctr">
                    <a:lnL>
                      <a:noFill/>
                    </a:lnL>
                    <a:lnR>
                      <a:noFill/>
                    </a:lnR>
                    <a:lnT>
                      <a:noFill/>
                    </a:lnT>
                    <a:lnB>
                      <a:noFill/>
                    </a:lnB>
                  </a:tcPr>
                </a:tc>
                <a:tc>
                  <a:txBody>
                    <a:bodyPr/>
                    <a:lstStyle/>
                    <a:p>
                      <a:r>
                        <a:rPr lang="en-US" sz="1200" dirty="0" err="1"/>
                        <a:t>Inpex</a:t>
                      </a:r>
                      <a:r>
                        <a:rPr lang="en-US" sz="1200" dirty="0"/>
                        <a:t> (Japan)</a:t>
                      </a:r>
                    </a:p>
                  </a:txBody>
                  <a:tcPr marL="91451" marR="91451" marT="45718" marB="45718" anchor="ctr">
                    <a:lnL>
                      <a:noFill/>
                    </a:lnL>
                    <a:lnR>
                      <a:noFill/>
                    </a:lnR>
                    <a:lnT>
                      <a:noFill/>
                    </a:lnT>
                    <a:lnB>
                      <a:noFill/>
                    </a:lnB>
                  </a:tcPr>
                </a:tc>
                <a:tc>
                  <a:txBody>
                    <a:bodyPr/>
                    <a:lstStyle/>
                    <a:p>
                      <a:r>
                        <a:rPr lang="en-US" sz="1200"/>
                        <a:t>$20B LNG project, FID approved Mar 2024.</a:t>
                      </a:r>
                    </a:p>
                  </a:txBody>
                  <a:tcPr marL="91451" marR="91451" marT="45718" marB="45718" anchor="ctr">
                    <a:lnL>
                      <a:noFill/>
                    </a:lnL>
                    <a:lnR>
                      <a:noFill/>
                    </a:lnR>
                    <a:lnT>
                      <a:noFill/>
                    </a:lnT>
                    <a:lnB>
                      <a:noFill/>
                    </a:lnB>
                  </a:tcPr>
                </a:tc>
                <a:tc>
                  <a:txBody>
                    <a:bodyPr/>
                    <a:lstStyle/>
                    <a:p>
                      <a:r>
                        <a:rPr lang="en-US" sz="1200"/>
                        <a:t>Hundreds of km of subsea &amp; onshore large-diameter pipelines — </a:t>
                      </a:r>
                      <a:r>
                        <a:rPr lang="en-US" sz="1200" b="1"/>
                        <a:t>largest near-term driver of ERW demand</a:t>
                      </a:r>
                      <a:r>
                        <a:rPr lang="en-US" sz="1200"/>
                        <a:t>.</a:t>
                      </a:r>
                    </a:p>
                  </a:txBody>
                  <a:tcPr marL="91451" marR="91451" marT="45718" marB="45718" anchor="ctr">
                    <a:lnL>
                      <a:noFill/>
                    </a:lnL>
                    <a:lnR>
                      <a:noFill/>
                    </a:lnR>
                    <a:lnT>
                      <a:noFill/>
                    </a:lnT>
                    <a:lnB>
                      <a:noFill/>
                    </a:lnB>
                  </a:tcPr>
                </a:tc>
                <a:extLst>
                  <a:ext uri="{0D108BD9-81ED-4DB2-BD59-A6C34878D82A}">
                    <a16:rowId xmlns:a16="http://schemas.microsoft.com/office/drawing/2014/main" val="2034703897"/>
                  </a:ext>
                </a:extLst>
              </a:tr>
              <a:tr h="562221">
                <a:tc>
                  <a:txBody>
                    <a:bodyPr/>
                    <a:lstStyle/>
                    <a:p>
                      <a:r>
                        <a:rPr lang="en-US" sz="1200" b="1"/>
                        <a:t>Sakakemang Block (South Sumatra)</a:t>
                      </a:r>
                      <a:endParaRPr lang="en-US" sz="1200"/>
                    </a:p>
                  </a:txBody>
                  <a:tcPr marL="91451" marR="91451" marT="45718" marB="45718" anchor="ctr">
                    <a:lnL>
                      <a:noFill/>
                    </a:lnL>
                    <a:lnR>
                      <a:noFill/>
                    </a:lnR>
                    <a:lnT>
                      <a:noFill/>
                    </a:lnT>
                    <a:lnB>
                      <a:noFill/>
                    </a:lnB>
                  </a:tcPr>
                </a:tc>
                <a:tc>
                  <a:txBody>
                    <a:bodyPr/>
                    <a:lstStyle/>
                    <a:p>
                      <a:r>
                        <a:rPr lang="en-US" sz="1200"/>
                        <a:t>Pertamina Hulu Energi</a:t>
                      </a:r>
                    </a:p>
                  </a:txBody>
                  <a:tcPr marL="91451" marR="91451" marT="45718" marB="45718" anchor="ctr">
                    <a:lnL>
                      <a:noFill/>
                    </a:lnL>
                    <a:lnR>
                      <a:noFill/>
                    </a:lnR>
                    <a:lnT>
                      <a:noFill/>
                    </a:lnT>
                    <a:lnB>
                      <a:noFill/>
                    </a:lnB>
                  </a:tcPr>
                </a:tc>
                <a:tc>
                  <a:txBody>
                    <a:bodyPr/>
                    <a:lstStyle/>
                    <a:p>
                      <a:r>
                        <a:rPr lang="en-US" sz="1200"/>
                        <a:t>“Maha-1” (2019, 2 TCF) &amp; “Maha-2” (2023) extension.</a:t>
                      </a:r>
                    </a:p>
                  </a:txBody>
                  <a:tcPr marL="91451" marR="91451" marT="45718" marB="45718" anchor="ctr">
                    <a:lnL>
                      <a:noFill/>
                    </a:lnL>
                    <a:lnR>
                      <a:noFill/>
                    </a:lnR>
                    <a:lnT>
                      <a:noFill/>
                    </a:lnT>
                    <a:lnB>
                      <a:noFill/>
                    </a:lnB>
                  </a:tcPr>
                </a:tc>
                <a:tc>
                  <a:txBody>
                    <a:bodyPr/>
                    <a:lstStyle/>
                    <a:p>
                      <a:r>
                        <a:rPr lang="en-US" sz="1200"/>
                        <a:t>Pipeline development to feed South Sumatra industrial corridor.</a:t>
                      </a:r>
                    </a:p>
                  </a:txBody>
                  <a:tcPr marL="91451" marR="91451" marT="45718" marB="45718" anchor="ctr">
                    <a:lnL>
                      <a:noFill/>
                    </a:lnL>
                    <a:lnR>
                      <a:noFill/>
                    </a:lnR>
                    <a:lnT>
                      <a:noFill/>
                    </a:lnT>
                    <a:lnB>
                      <a:noFill/>
                    </a:lnB>
                  </a:tcPr>
                </a:tc>
                <a:extLst>
                  <a:ext uri="{0D108BD9-81ED-4DB2-BD59-A6C34878D82A}">
                    <a16:rowId xmlns:a16="http://schemas.microsoft.com/office/drawing/2014/main" val="1180276834"/>
                  </a:ext>
                </a:extLst>
              </a:tr>
              <a:tr h="562221">
                <a:tc>
                  <a:txBody>
                    <a:bodyPr/>
                    <a:lstStyle/>
                    <a:p>
                      <a:r>
                        <a:rPr lang="en-US" sz="1200" b="1"/>
                        <a:t>Other Discoveries</a:t>
                      </a:r>
                      <a:endParaRPr lang="en-US" sz="1200"/>
                    </a:p>
                  </a:txBody>
                  <a:tcPr marL="91451" marR="91451" marT="45718" marB="45718" anchor="ctr">
                    <a:lnL>
                      <a:noFill/>
                    </a:lnL>
                    <a:lnR>
                      <a:noFill/>
                    </a:lnR>
                    <a:lnT>
                      <a:noFill/>
                    </a:lnT>
                    <a:lnB>
                      <a:noFill/>
                    </a:lnB>
                  </a:tcPr>
                </a:tc>
                <a:tc>
                  <a:txBody>
                    <a:bodyPr/>
                    <a:lstStyle/>
                    <a:p>
                      <a:r>
                        <a:rPr lang="en-US" sz="1200"/>
                        <a:t>Pertamina, Husky-CNOOC</a:t>
                      </a:r>
                    </a:p>
                  </a:txBody>
                  <a:tcPr marL="91451" marR="91451" marT="45718" marB="45718" anchor="ctr">
                    <a:lnL>
                      <a:noFill/>
                    </a:lnL>
                    <a:lnR>
                      <a:noFill/>
                    </a:lnR>
                    <a:lnT>
                      <a:noFill/>
                    </a:lnT>
                    <a:lnB>
                      <a:noFill/>
                    </a:lnB>
                  </a:tcPr>
                </a:tc>
                <a:tc>
                  <a:txBody>
                    <a:bodyPr/>
                    <a:lstStyle/>
                    <a:p>
                      <a:r>
                        <a:rPr lang="en-US" sz="1200" dirty="0"/>
                        <a:t>Onshore finds in Jambi &amp; South Sumatra (2022–23); Bangka exploration (2022).</a:t>
                      </a:r>
                    </a:p>
                  </a:txBody>
                  <a:tcPr marL="91451" marR="91451" marT="45718" marB="45718" anchor="ctr">
                    <a:lnL>
                      <a:noFill/>
                    </a:lnL>
                    <a:lnR>
                      <a:noFill/>
                    </a:lnR>
                    <a:lnT>
                      <a:noFill/>
                    </a:lnT>
                    <a:lnB>
                      <a:noFill/>
                    </a:lnB>
                  </a:tcPr>
                </a:tc>
                <a:tc>
                  <a:txBody>
                    <a:bodyPr/>
                    <a:lstStyle/>
                    <a:p>
                      <a:r>
                        <a:rPr lang="en-US" sz="1200" dirty="0"/>
                        <a:t>Localized pipeline networks — additional pipe demand.</a:t>
                      </a:r>
                    </a:p>
                  </a:txBody>
                  <a:tcPr marL="91451" marR="91451" marT="45718" marB="45718" anchor="ctr">
                    <a:lnL>
                      <a:noFill/>
                    </a:lnL>
                    <a:lnR>
                      <a:noFill/>
                    </a:lnR>
                    <a:lnT>
                      <a:noFill/>
                    </a:lnT>
                    <a:lnB>
                      <a:noFill/>
                    </a:lnB>
                  </a:tcPr>
                </a:tc>
                <a:extLst>
                  <a:ext uri="{0D108BD9-81ED-4DB2-BD59-A6C34878D82A}">
                    <a16:rowId xmlns:a16="http://schemas.microsoft.com/office/drawing/2014/main" val="652351893"/>
                  </a:ext>
                </a:extLst>
              </a:tr>
            </a:tbl>
          </a:graphicData>
        </a:graphic>
      </p:graphicFrame>
      <p:sp>
        <p:nvSpPr>
          <p:cNvPr id="83997" name="Rectangle 5">
            <a:extLst>
              <a:ext uri="{FF2B5EF4-FFF2-40B4-BE49-F238E27FC236}">
                <a16:creationId xmlns:a16="http://schemas.microsoft.com/office/drawing/2014/main" id="{B83300BE-CB5B-4FE2-9F05-052CFB308CED}"/>
              </a:ext>
            </a:extLst>
          </p:cNvPr>
          <p:cNvSpPr>
            <a:spLocks noChangeArrowheads="1"/>
          </p:cNvSpPr>
          <p:nvPr/>
        </p:nvSpPr>
        <p:spPr bwMode="auto">
          <a:xfrm>
            <a:off x="746125" y="1233488"/>
            <a:ext cx="90138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r>
              <a:rPr lang="en-US" altLang="en-US" sz="1400" b="1"/>
              <a:t>Indonesia’s Gas Discoveries Translate Directly into Future Pipeline Demand</a:t>
            </a:r>
          </a:p>
        </p:txBody>
      </p:sp>
      <p:sp>
        <p:nvSpPr>
          <p:cNvPr id="83998" name="TextBox 6">
            <a:extLst>
              <a:ext uri="{FF2B5EF4-FFF2-40B4-BE49-F238E27FC236}">
                <a16:creationId xmlns:a16="http://schemas.microsoft.com/office/drawing/2014/main" id="{5EC3FACC-2852-4E6D-A9F1-FB8F7E5EF7D0}"/>
              </a:ext>
            </a:extLst>
          </p:cNvPr>
          <p:cNvSpPr txBox="1">
            <a:spLocks noChangeArrowheads="1"/>
          </p:cNvSpPr>
          <p:nvPr/>
        </p:nvSpPr>
        <p:spPr bwMode="auto">
          <a:xfrm>
            <a:off x="563563" y="6200775"/>
            <a:ext cx="5300662"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r>
              <a:rPr lang="en-US" altLang="en-US" sz="1100">
                <a:solidFill>
                  <a:srgbClr val="3A8AD8"/>
                </a:solidFill>
              </a:rPr>
              <a:t>CONFIDENTIAL – FOR DISCUSSION PURPOSES ONLY</a:t>
            </a:r>
          </a:p>
        </p:txBody>
      </p:sp>
      <p:sp>
        <p:nvSpPr>
          <p:cNvPr id="83999" name="TextBox 7">
            <a:extLst>
              <a:ext uri="{FF2B5EF4-FFF2-40B4-BE49-F238E27FC236}">
                <a16:creationId xmlns:a16="http://schemas.microsoft.com/office/drawing/2014/main" id="{17BE95ED-210D-46B1-9EBE-417743FD4966}"/>
              </a:ext>
            </a:extLst>
          </p:cNvPr>
          <p:cNvSpPr txBox="1">
            <a:spLocks noChangeArrowheads="1"/>
          </p:cNvSpPr>
          <p:nvPr/>
        </p:nvSpPr>
        <p:spPr bwMode="auto">
          <a:xfrm>
            <a:off x="11707813" y="5845175"/>
            <a:ext cx="4841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r>
              <a:rPr lang="en-US" altLang="en-US" sz="1400">
                <a:solidFill>
                  <a:schemeClr val="bg1"/>
                </a:solidFill>
              </a:rPr>
              <a:t>7</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4AC03B-9A36-430B-9C30-102EF1F18CD8}"/>
              </a:ext>
            </a:extLst>
          </p:cNvPr>
          <p:cNvSpPr>
            <a:spLocks noGrp="1"/>
          </p:cNvSpPr>
          <p:nvPr>
            <p:ph type="title"/>
          </p:nvPr>
        </p:nvSpPr>
        <p:spPr>
          <a:xfrm>
            <a:off x="2430905" y="2069320"/>
            <a:ext cx="5760226" cy="1138017"/>
          </a:xfrm>
        </p:spPr>
        <p:txBody>
          <a:bodyPr/>
          <a:lstStyle/>
          <a:p>
            <a:r>
              <a:rPr lang="en-US" dirty="0"/>
              <a:t>Market Outlook</a:t>
            </a:r>
          </a:p>
        </p:txBody>
      </p:sp>
      <p:sp>
        <p:nvSpPr>
          <p:cNvPr id="15" name="TextBox 14">
            <a:extLst>
              <a:ext uri="{FF2B5EF4-FFF2-40B4-BE49-F238E27FC236}">
                <a16:creationId xmlns:a16="http://schemas.microsoft.com/office/drawing/2014/main" id="{B902FFA4-DD3D-49F6-8A4B-E1270E7AC039}"/>
              </a:ext>
            </a:extLst>
          </p:cNvPr>
          <p:cNvSpPr txBox="1"/>
          <p:nvPr/>
        </p:nvSpPr>
        <p:spPr>
          <a:xfrm>
            <a:off x="1771999" y="1968914"/>
            <a:ext cx="1317812" cy="1338828"/>
          </a:xfrm>
          <a:prstGeom prst="rect">
            <a:avLst/>
          </a:prstGeom>
          <a:noFill/>
        </p:spPr>
        <p:txBody>
          <a:bodyPr wrap="square" rtlCol="0">
            <a:spAutoFit/>
          </a:bodyPr>
          <a:lstStyle/>
          <a:p>
            <a:r>
              <a:rPr lang="en-US" sz="8100" dirty="0">
                <a:solidFill>
                  <a:srgbClr val="2C8CDA"/>
                </a:solidFill>
                <a:latin typeface="+mj-lt"/>
              </a:rPr>
              <a:t>3</a:t>
            </a:r>
          </a:p>
        </p:txBody>
      </p:sp>
    </p:spTree>
    <p:extLst>
      <p:ext uri="{BB962C8B-B14F-4D97-AF65-F5344CB8AC3E}">
        <p14:creationId xmlns:p14="http://schemas.microsoft.com/office/powerpoint/2010/main" val="20967138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Content Placeholder 4">
            <a:extLst>
              <a:ext uri="{FF2B5EF4-FFF2-40B4-BE49-F238E27FC236}">
                <a16:creationId xmlns:a16="http://schemas.microsoft.com/office/drawing/2014/main" id="{85348F38-66BC-4B97-B63C-0D930D7C1EF8}"/>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96913" y="1528763"/>
            <a:ext cx="5703887" cy="1241585"/>
          </a:xfrm>
        </p:spPr>
      </p:pic>
      <p:sp>
        <p:nvSpPr>
          <p:cNvPr id="88067" name="TextBox 6">
            <a:extLst>
              <a:ext uri="{FF2B5EF4-FFF2-40B4-BE49-F238E27FC236}">
                <a16:creationId xmlns:a16="http://schemas.microsoft.com/office/drawing/2014/main" id="{D1904A2D-5272-457A-8430-17DDC5F3CA91}"/>
              </a:ext>
            </a:extLst>
          </p:cNvPr>
          <p:cNvSpPr txBox="1">
            <a:spLocks noChangeArrowheads="1"/>
          </p:cNvSpPr>
          <p:nvPr/>
        </p:nvSpPr>
        <p:spPr bwMode="auto">
          <a:xfrm>
            <a:off x="7526601" y="1393681"/>
            <a:ext cx="3757902"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just" eaLnBrk="1" hangingPunct="1"/>
            <a:r>
              <a:rPr lang="en-US" altLang="en-US" sz="1400" dirty="0"/>
              <a:t>The construction of 500 community schools nationwide during 2025–2029 is estimated to require 9,500 tons of steel pipes. The pipes will be used for sprinkler systems, hydrants, pump headers, and clean water headers. We aim to collaborate with major contractors involved in these projects.</a:t>
            </a:r>
          </a:p>
        </p:txBody>
      </p:sp>
      <p:sp>
        <p:nvSpPr>
          <p:cNvPr id="8" name="Right Arrow 4">
            <a:extLst>
              <a:ext uri="{FF2B5EF4-FFF2-40B4-BE49-F238E27FC236}">
                <a16:creationId xmlns:a16="http://schemas.microsoft.com/office/drawing/2014/main" id="{5A26B267-B9BC-405D-89DA-55D7B43D76F0}"/>
              </a:ext>
            </a:extLst>
          </p:cNvPr>
          <p:cNvSpPr/>
          <p:nvPr/>
        </p:nvSpPr>
        <p:spPr>
          <a:xfrm>
            <a:off x="6274064" y="1557069"/>
            <a:ext cx="1252537" cy="877888"/>
          </a:xfrm>
          <a:prstGeom prst="rightArrow">
            <a:avLst/>
          </a:prstGeom>
          <a:gradFill flip="none" rotWithShape="1">
            <a:gsLst>
              <a:gs pos="12000">
                <a:schemeClr val="accent1"/>
              </a:gs>
              <a:gs pos="100000">
                <a:schemeClr val="accent3"/>
              </a:gs>
            </a:gsLst>
            <a:lin ang="0" scaled="1"/>
            <a:tileRect/>
          </a:gradFill>
          <a:ln w="12700" cap="flat">
            <a:noFill/>
            <a:prstDash val="solid"/>
            <a:miter/>
          </a:ln>
        </p:spPr>
        <p:txBody>
          <a:bodyPr anchor="ctr"/>
          <a:lstStyle/>
          <a:p>
            <a:pPr eaLnBrk="1" fontAlgn="auto" hangingPunct="1">
              <a:spcBef>
                <a:spcPts val="0"/>
              </a:spcBef>
              <a:spcAft>
                <a:spcPts val="0"/>
              </a:spcAft>
              <a:defRPr/>
            </a:pPr>
            <a:endParaRPr lang="en-US" dirty="0">
              <a:latin typeface="+mn-lt"/>
            </a:endParaRPr>
          </a:p>
        </p:txBody>
      </p:sp>
      <p:sp>
        <p:nvSpPr>
          <p:cNvPr id="9" name="Title 2">
            <a:extLst>
              <a:ext uri="{FF2B5EF4-FFF2-40B4-BE49-F238E27FC236}">
                <a16:creationId xmlns:a16="http://schemas.microsoft.com/office/drawing/2014/main" id="{78FE8A4B-89B7-4B05-9397-7B6368105F98}"/>
              </a:ext>
            </a:extLst>
          </p:cNvPr>
          <p:cNvSpPr>
            <a:spLocks noGrp="1"/>
          </p:cNvSpPr>
          <p:nvPr>
            <p:ph type="title"/>
          </p:nvPr>
        </p:nvSpPr>
        <p:spPr>
          <a:xfrm>
            <a:off x="2266421" y="133350"/>
            <a:ext cx="9050337" cy="946150"/>
          </a:xfrm>
        </p:spPr>
        <p:txBody>
          <a:bodyPr/>
          <a:lstStyle/>
          <a:p>
            <a:pPr defTabSz="685766" fontAlgn="auto">
              <a:spcAft>
                <a:spcPts val="0"/>
              </a:spcAft>
              <a:defRPr/>
            </a:pPr>
            <a:r>
              <a:rPr lang="en-US" dirty="0"/>
              <a:t>Government </a:t>
            </a:r>
            <a:r>
              <a:rPr lang="en-US" dirty="0" err="1"/>
              <a:t>iniatives</a:t>
            </a:r>
            <a:endParaRPr lang="en-US" dirty="0"/>
          </a:p>
        </p:txBody>
      </p:sp>
      <p:pic>
        <p:nvPicPr>
          <p:cNvPr id="4" name="Picture 3">
            <a:extLst>
              <a:ext uri="{FF2B5EF4-FFF2-40B4-BE49-F238E27FC236}">
                <a16:creationId xmlns:a16="http://schemas.microsoft.com/office/drawing/2014/main" id="{C7F9462C-E3C8-4FA6-AAC5-4892C5B64B0A}"/>
              </a:ext>
            </a:extLst>
          </p:cNvPr>
          <p:cNvPicPr>
            <a:picLocks noChangeAspect="1"/>
          </p:cNvPicPr>
          <p:nvPr/>
        </p:nvPicPr>
        <p:blipFill>
          <a:blip r:embed="rId3"/>
          <a:stretch>
            <a:fillRect/>
          </a:stretch>
        </p:blipFill>
        <p:spPr>
          <a:xfrm>
            <a:off x="696913" y="2770348"/>
            <a:ext cx="4910452" cy="3524558"/>
          </a:xfrm>
          <a:prstGeom prst="rect">
            <a:avLst/>
          </a:prstGeom>
        </p:spPr>
      </p:pic>
      <p:pic>
        <p:nvPicPr>
          <p:cNvPr id="6" name="Picture 5">
            <a:extLst>
              <a:ext uri="{FF2B5EF4-FFF2-40B4-BE49-F238E27FC236}">
                <a16:creationId xmlns:a16="http://schemas.microsoft.com/office/drawing/2014/main" id="{91117AD5-886B-4E39-BBF6-86F1881D73FF}"/>
              </a:ext>
            </a:extLst>
          </p:cNvPr>
          <p:cNvPicPr>
            <a:picLocks noChangeAspect="1"/>
          </p:cNvPicPr>
          <p:nvPr/>
        </p:nvPicPr>
        <p:blipFill>
          <a:blip r:embed="rId4"/>
          <a:stretch>
            <a:fillRect/>
          </a:stretch>
        </p:blipFill>
        <p:spPr>
          <a:xfrm>
            <a:off x="5735150" y="3177928"/>
            <a:ext cx="5567938" cy="1435636"/>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CE2FCC0-0759-4E4F-A573-B748B44CF91A}"/>
              </a:ext>
            </a:extLst>
          </p:cNvPr>
          <p:cNvSpPr>
            <a:spLocks noGrp="1"/>
          </p:cNvSpPr>
          <p:nvPr>
            <p:ph type="title"/>
          </p:nvPr>
        </p:nvSpPr>
        <p:spPr/>
        <p:txBody>
          <a:bodyPr/>
          <a:lstStyle/>
          <a:p>
            <a:pPr defTabSz="685766" fontAlgn="auto">
              <a:spcAft>
                <a:spcPts val="0"/>
              </a:spcAft>
              <a:defRPr/>
            </a:pPr>
            <a:r>
              <a:rPr lang="en-US" dirty="0"/>
              <a:t>Government </a:t>
            </a:r>
            <a:r>
              <a:rPr lang="en-US" dirty="0" err="1"/>
              <a:t>iniatives</a:t>
            </a:r>
            <a:endParaRPr lang="en-US" dirty="0"/>
          </a:p>
        </p:txBody>
      </p:sp>
      <p:pic>
        <p:nvPicPr>
          <p:cNvPr id="89091" name="Picture 3">
            <a:extLst>
              <a:ext uri="{FF2B5EF4-FFF2-40B4-BE49-F238E27FC236}">
                <a16:creationId xmlns:a16="http://schemas.microsoft.com/office/drawing/2014/main" id="{125FF99E-4E49-4687-BA15-EBCD22B40E8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0795" y="2913180"/>
            <a:ext cx="2597649" cy="3254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ight Arrow 4">
            <a:extLst>
              <a:ext uri="{FF2B5EF4-FFF2-40B4-BE49-F238E27FC236}">
                <a16:creationId xmlns:a16="http://schemas.microsoft.com/office/drawing/2014/main" id="{A542477E-151C-482D-BA8D-F1BE93DEF0B1}"/>
              </a:ext>
            </a:extLst>
          </p:cNvPr>
          <p:cNvSpPr/>
          <p:nvPr/>
        </p:nvSpPr>
        <p:spPr>
          <a:xfrm>
            <a:off x="5935445" y="1656026"/>
            <a:ext cx="1250950" cy="879475"/>
          </a:xfrm>
          <a:prstGeom prst="rightArrow">
            <a:avLst/>
          </a:prstGeom>
          <a:gradFill flip="none" rotWithShape="1">
            <a:gsLst>
              <a:gs pos="12000">
                <a:schemeClr val="accent1"/>
              </a:gs>
              <a:gs pos="100000">
                <a:schemeClr val="accent3"/>
              </a:gs>
            </a:gsLst>
            <a:lin ang="0" scaled="1"/>
            <a:tileRect/>
          </a:gradFill>
          <a:ln w="12700" cap="flat">
            <a:noFill/>
            <a:prstDash val="solid"/>
            <a:miter/>
          </a:ln>
        </p:spPr>
        <p:txBody>
          <a:bodyPr anchor="ctr"/>
          <a:lstStyle/>
          <a:p>
            <a:pPr eaLnBrk="1" fontAlgn="auto" hangingPunct="1">
              <a:spcBef>
                <a:spcPts val="0"/>
              </a:spcBef>
              <a:spcAft>
                <a:spcPts val="0"/>
              </a:spcAft>
              <a:defRPr/>
            </a:pPr>
            <a:endParaRPr lang="en-US" dirty="0">
              <a:latin typeface="+mn-lt"/>
            </a:endParaRPr>
          </a:p>
        </p:txBody>
      </p:sp>
      <p:sp>
        <p:nvSpPr>
          <p:cNvPr id="9" name="TextBox 6">
            <a:extLst>
              <a:ext uri="{FF2B5EF4-FFF2-40B4-BE49-F238E27FC236}">
                <a16:creationId xmlns:a16="http://schemas.microsoft.com/office/drawing/2014/main" id="{D12B0F15-B153-4BC3-8B06-7466E8985676}"/>
              </a:ext>
            </a:extLst>
          </p:cNvPr>
          <p:cNvSpPr txBox="1">
            <a:spLocks noChangeArrowheads="1"/>
          </p:cNvSpPr>
          <p:nvPr/>
        </p:nvSpPr>
        <p:spPr bwMode="auto">
          <a:xfrm>
            <a:off x="7142703" y="1475943"/>
            <a:ext cx="4119523"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just" eaLnBrk="1" hangingPunct="1"/>
            <a:r>
              <a:rPr lang="en-US" altLang="en-US" sz="1600" dirty="0"/>
              <a:t>Danantara will build 12 broiler and layer chicken farming units to control fluctuations in day-old chick (DOC) prices. We have the potential to contribute to these projects by supplying round and square GI pipes.</a:t>
            </a:r>
          </a:p>
        </p:txBody>
      </p:sp>
      <p:pic>
        <p:nvPicPr>
          <p:cNvPr id="4" name="Picture 3">
            <a:extLst>
              <a:ext uri="{FF2B5EF4-FFF2-40B4-BE49-F238E27FC236}">
                <a16:creationId xmlns:a16="http://schemas.microsoft.com/office/drawing/2014/main" id="{ACECDD42-F40B-40C5-B8E8-07EF1747237C}"/>
              </a:ext>
            </a:extLst>
          </p:cNvPr>
          <p:cNvPicPr>
            <a:picLocks noChangeAspect="1"/>
          </p:cNvPicPr>
          <p:nvPr/>
        </p:nvPicPr>
        <p:blipFill>
          <a:blip r:embed="rId3"/>
          <a:stretch>
            <a:fillRect/>
          </a:stretch>
        </p:blipFill>
        <p:spPr>
          <a:xfrm>
            <a:off x="550796" y="1451697"/>
            <a:ext cx="5340957" cy="1371930"/>
          </a:xfrm>
          <a:prstGeom prst="rect">
            <a:avLst/>
          </a:prstGeom>
        </p:spPr>
      </p:pic>
      <p:pic>
        <p:nvPicPr>
          <p:cNvPr id="10" name="Picture 9">
            <a:extLst>
              <a:ext uri="{FF2B5EF4-FFF2-40B4-BE49-F238E27FC236}">
                <a16:creationId xmlns:a16="http://schemas.microsoft.com/office/drawing/2014/main" id="{267C26A7-7FAE-4D2A-8368-7E4490506B25}"/>
              </a:ext>
            </a:extLst>
          </p:cNvPr>
          <p:cNvPicPr>
            <a:picLocks noChangeAspect="1"/>
          </p:cNvPicPr>
          <p:nvPr/>
        </p:nvPicPr>
        <p:blipFill>
          <a:blip r:embed="rId4"/>
          <a:stretch>
            <a:fillRect/>
          </a:stretch>
        </p:blipFill>
        <p:spPr>
          <a:xfrm>
            <a:off x="3578621" y="3195826"/>
            <a:ext cx="6729043" cy="291871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2">
            <a:extLst>
              <a:ext uri="{FF2B5EF4-FFF2-40B4-BE49-F238E27FC236}">
                <a16:creationId xmlns:a16="http://schemas.microsoft.com/office/drawing/2014/main" id="{71EB6B18-74C6-49F7-9890-CFE80DD8FEEE}"/>
              </a:ext>
            </a:extLst>
          </p:cNvPr>
          <p:cNvSpPr>
            <a:spLocks noGrp="1"/>
          </p:cNvSpPr>
          <p:nvPr>
            <p:ph type="title"/>
          </p:nvPr>
        </p:nvSpPr>
        <p:spPr>
          <a:xfrm>
            <a:off x="2303463" y="133350"/>
            <a:ext cx="9050337" cy="946150"/>
          </a:xfrm>
        </p:spPr>
        <p:txBody>
          <a:bodyPr/>
          <a:lstStyle/>
          <a:p>
            <a:pPr defTabSz="685766" fontAlgn="auto">
              <a:spcAft>
                <a:spcPts val="0"/>
              </a:spcAft>
              <a:defRPr/>
            </a:pPr>
            <a:r>
              <a:rPr lang="en-US" dirty="0"/>
              <a:t>Government </a:t>
            </a:r>
            <a:r>
              <a:rPr lang="en-US" dirty="0" err="1"/>
              <a:t>iniatives</a:t>
            </a:r>
            <a:endParaRPr lang="en-US" dirty="0"/>
          </a:p>
        </p:txBody>
      </p:sp>
      <p:pic>
        <p:nvPicPr>
          <p:cNvPr id="4" name="Content Placeholder 3">
            <a:extLst>
              <a:ext uri="{FF2B5EF4-FFF2-40B4-BE49-F238E27FC236}">
                <a16:creationId xmlns:a16="http://schemas.microsoft.com/office/drawing/2014/main" id="{2D6AE005-D518-41F2-9121-FB624EE06C6B}"/>
              </a:ext>
            </a:extLst>
          </p:cNvPr>
          <p:cNvPicPr>
            <a:picLocks noGrp="1" noChangeAspect="1"/>
          </p:cNvPicPr>
          <p:nvPr>
            <p:ph idx="1"/>
          </p:nvPr>
        </p:nvPicPr>
        <p:blipFill>
          <a:blip r:embed="rId2"/>
          <a:stretch>
            <a:fillRect/>
          </a:stretch>
        </p:blipFill>
        <p:spPr>
          <a:xfrm>
            <a:off x="994876" y="2850641"/>
            <a:ext cx="4231752" cy="3591138"/>
          </a:xfrm>
        </p:spPr>
      </p:pic>
      <p:pic>
        <p:nvPicPr>
          <p:cNvPr id="11" name="Picture 10">
            <a:extLst>
              <a:ext uri="{FF2B5EF4-FFF2-40B4-BE49-F238E27FC236}">
                <a16:creationId xmlns:a16="http://schemas.microsoft.com/office/drawing/2014/main" id="{575EA16D-1C9F-4333-BC28-F1C343D6616D}"/>
              </a:ext>
            </a:extLst>
          </p:cNvPr>
          <p:cNvPicPr>
            <a:picLocks noChangeAspect="1"/>
          </p:cNvPicPr>
          <p:nvPr/>
        </p:nvPicPr>
        <p:blipFill>
          <a:blip r:embed="rId3"/>
          <a:stretch>
            <a:fillRect/>
          </a:stretch>
        </p:blipFill>
        <p:spPr>
          <a:xfrm>
            <a:off x="994876" y="1294103"/>
            <a:ext cx="3200677" cy="1425063"/>
          </a:xfrm>
          <a:prstGeom prst="rect">
            <a:avLst/>
          </a:prstGeom>
        </p:spPr>
      </p:pic>
      <p:pic>
        <p:nvPicPr>
          <p:cNvPr id="13" name="Picture 12">
            <a:extLst>
              <a:ext uri="{FF2B5EF4-FFF2-40B4-BE49-F238E27FC236}">
                <a16:creationId xmlns:a16="http://schemas.microsoft.com/office/drawing/2014/main" id="{3CEF6726-46A7-4EA2-85B6-5BFBE6F0C61A}"/>
              </a:ext>
            </a:extLst>
          </p:cNvPr>
          <p:cNvPicPr>
            <a:picLocks noChangeAspect="1"/>
          </p:cNvPicPr>
          <p:nvPr/>
        </p:nvPicPr>
        <p:blipFill>
          <a:blip r:embed="rId4"/>
          <a:stretch>
            <a:fillRect/>
          </a:stretch>
        </p:blipFill>
        <p:spPr>
          <a:xfrm>
            <a:off x="5226628" y="2719166"/>
            <a:ext cx="5213468" cy="1341125"/>
          </a:xfrm>
          <a:prstGeom prst="rect">
            <a:avLst/>
          </a:prstGeom>
        </p:spPr>
      </p:pic>
      <p:sp>
        <p:nvSpPr>
          <p:cNvPr id="16" name="Right Arrow 4">
            <a:extLst>
              <a:ext uri="{FF2B5EF4-FFF2-40B4-BE49-F238E27FC236}">
                <a16:creationId xmlns:a16="http://schemas.microsoft.com/office/drawing/2014/main" id="{0C6D026B-C10E-4F92-9EB8-4D5E7A355A1B}"/>
              </a:ext>
            </a:extLst>
          </p:cNvPr>
          <p:cNvSpPr/>
          <p:nvPr/>
        </p:nvSpPr>
        <p:spPr>
          <a:xfrm>
            <a:off x="4601153" y="1525333"/>
            <a:ext cx="1250950" cy="879475"/>
          </a:xfrm>
          <a:prstGeom prst="rightArrow">
            <a:avLst/>
          </a:prstGeom>
          <a:gradFill flip="none" rotWithShape="1">
            <a:gsLst>
              <a:gs pos="12000">
                <a:schemeClr val="accent1"/>
              </a:gs>
              <a:gs pos="100000">
                <a:schemeClr val="accent3"/>
              </a:gs>
            </a:gsLst>
            <a:lin ang="0" scaled="1"/>
            <a:tileRect/>
          </a:gradFill>
          <a:ln w="12700" cap="flat">
            <a:noFill/>
            <a:prstDash val="solid"/>
            <a:miter/>
          </a:ln>
        </p:spPr>
        <p:txBody>
          <a:bodyPr anchor="ctr"/>
          <a:lstStyle/>
          <a:p>
            <a:pPr eaLnBrk="1" fontAlgn="auto" hangingPunct="1">
              <a:spcBef>
                <a:spcPts val="0"/>
              </a:spcBef>
              <a:spcAft>
                <a:spcPts val="0"/>
              </a:spcAft>
              <a:defRPr/>
            </a:pPr>
            <a:endParaRPr lang="en-US" dirty="0">
              <a:latin typeface="+mn-lt"/>
            </a:endParaRPr>
          </a:p>
        </p:txBody>
      </p:sp>
      <p:sp>
        <p:nvSpPr>
          <p:cNvPr id="17" name="TextBox 6">
            <a:extLst>
              <a:ext uri="{FF2B5EF4-FFF2-40B4-BE49-F238E27FC236}">
                <a16:creationId xmlns:a16="http://schemas.microsoft.com/office/drawing/2014/main" id="{A845FCDB-77F0-4B07-8ECC-B785E98406D8}"/>
              </a:ext>
            </a:extLst>
          </p:cNvPr>
          <p:cNvSpPr txBox="1">
            <a:spLocks noChangeArrowheads="1"/>
          </p:cNvSpPr>
          <p:nvPr/>
        </p:nvSpPr>
        <p:spPr bwMode="auto">
          <a:xfrm>
            <a:off x="5964332" y="1424769"/>
            <a:ext cx="472791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just" eaLnBrk="1" hangingPunct="1"/>
            <a:r>
              <a:rPr lang="en-US" altLang="en-US" sz="1600" dirty="0"/>
              <a:t>We can contribute to the development of the </a:t>
            </a:r>
            <a:r>
              <a:rPr lang="en-US" altLang="en-US" sz="1600" dirty="0" err="1"/>
              <a:t>Koperasi</a:t>
            </a:r>
            <a:r>
              <a:rPr lang="en-US" altLang="en-US" sz="1600" dirty="0"/>
              <a:t> </a:t>
            </a:r>
            <a:r>
              <a:rPr lang="en-US" altLang="en-US" sz="1600" dirty="0" err="1"/>
              <a:t>Desa</a:t>
            </a:r>
            <a:r>
              <a:rPr lang="en-US" altLang="en-US" sz="1600" dirty="0"/>
              <a:t> Merah </a:t>
            </a:r>
            <a:r>
              <a:rPr lang="en-US" altLang="en-US" sz="1600" dirty="0" err="1"/>
              <a:t>Putih</a:t>
            </a:r>
            <a:r>
              <a:rPr lang="en-US" altLang="en-US" sz="1600" dirty="0"/>
              <a:t> by coordinating with the management and supplying pipes for construction of the buildings.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9F817AC-CB8D-43DB-A221-FAABB95F13B3}"/>
              </a:ext>
            </a:extLst>
          </p:cNvPr>
          <p:cNvPicPr>
            <a:picLocks noGrp="1" noChangeAspect="1"/>
          </p:cNvPicPr>
          <p:nvPr>
            <p:ph idx="1"/>
          </p:nvPr>
        </p:nvPicPr>
        <p:blipFill>
          <a:blip r:embed="rId2"/>
          <a:stretch>
            <a:fillRect/>
          </a:stretch>
        </p:blipFill>
        <p:spPr>
          <a:xfrm>
            <a:off x="758993" y="1560794"/>
            <a:ext cx="5225989" cy="2301668"/>
          </a:xfrm>
        </p:spPr>
      </p:pic>
      <p:sp>
        <p:nvSpPr>
          <p:cNvPr id="3" name="Title 2">
            <a:extLst>
              <a:ext uri="{FF2B5EF4-FFF2-40B4-BE49-F238E27FC236}">
                <a16:creationId xmlns:a16="http://schemas.microsoft.com/office/drawing/2014/main" id="{B3F3F764-838A-4315-9877-826794502655}"/>
              </a:ext>
            </a:extLst>
          </p:cNvPr>
          <p:cNvSpPr>
            <a:spLocks noGrp="1"/>
          </p:cNvSpPr>
          <p:nvPr>
            <p:ph type="title"/>
          </p:nvPr>
        </p:nvSpPr>
        <p:spPr/>
        <p:txBody>
          <a:bodyPr/>
          <a:lstStyle/>
          <a:p>
            <a:r>
              <a:rPr lang="en-US" dirty="0"/>
              <a:t>The Effects of US – Iran War on SPINDO</a:t>
            </a:r>
          </a:p>
        </p:txBody>
      </p:sp>
      <p:sp>
        <p:nvSpPr>
          <p:cNvPr id="6" name="TextBox 5">
            <a:extLst>
              <a:ext uri="{FF2B5EF4-FFF2-40B4-BE49-F238E27FC236}">
                <a16:creationId xmlns:a16="http://schemas.microsoft.com/office/drawing/2014/main" id="{2B22F41A-A07C-459C-A240-70D81EBC5FF4}"/>
              </a:ext>
            </a:extLst>
          </p:cNvPr>
          <p:cNvSpPr txBox="1"/>
          <p:nvPr/>
        </p:nvSpPr>
        <p:spPr>
          <a:xfrm>
            <a:off x="758993" y="1194918"/>
            <a:ext cx="5225989" cy="338554"/>
          </a:xfrm>
          <a:prstGeom prst="rect">
            <a:avLst/>
          </a:prstGeom>
          <a:noFill/>
        </p:spPr>
        <p:txBody>
          <a:bodyPr wrap="square" rtlCol="0">
            <a:spAutoFit/>
          </a:bodyPr>
          <a:lstStyle/>
          <a:p>
            <a:r>
              <a:rPr lang="en-US" sz="1600" dirty="0"/>
              <a:t>Iron ore price increased on early March</a:t>
            </a:r>
          </a:p>
        </p:txBody>
      </p:sp>
      <p:sp>
        <p:nvSpPr>
          <p:cNvPr id="7" name="TextBox 6">
            <a:extLst>
              <a:ext uri="{FF2B5EF4-FFF2-40B4-BE49-F238E27FC236}">
                <a16:creationId xmlns:a16="http://schemas.microsoft.com/office/drawing/2014/main" id="{76C49FF5-2516-42BB-8A63-7ECD42634A49}"/>
              </a:ext>
            </a:extLst>
          </p:cNvPr>
          <p:cNvSpPr txBox="1"/>
          <p:nvPr/>
        </p:nvSpPr>
        <p:spPr>
          <a:xfrm>
            <a:off x="838195" y="3429000"/>
            <a:ext cx="4125191" cy="276999"/>
          </a:xfrm>
          <a:prstGeom prst="rect">
            <a:avLst/>
          </a:prstGeom>
          <a:noFill/>
        </p:spPr>
        <p:txBody>
          <a:bodyPr wrap="square" rtlCol="0">
            <a:spAutoFit/>
          </a:bodyPr>
          <a:lstStyle/>
          <a:p>
            <a:r>
              <a:rPr lang="en-US" sz="1200" dirty="0"/>
              <a:t>Source: Trading Economics</a:t>
            </a:r>
          </a:p>
        </p:txBody>
      </p:sp>
      <p:sp>
        <p:nvSpPr>
          <p:cNvPr id="14" name="TextBox 13">
            <a:extLst>
              <a:ext uri="{FF2B5EF4-FFF2-40B4-BE49-F238E27FC236}">
                <a16:creationId xmlns:a16="http://schemas.microsoft.com/office/drawing/2014/main" id="{CE6C782E-2E5A-4041-B143-FC90BDB8A126}"/>
              </a:ext>
            </a:extLst>
          </p:cNvPr>
          <p:cNvSpPr txBox="1"/>
          <p:nvPr/>
        </p:nvSpPr>
        <p:spPr>
          <a:xfrm>
            <a:off x="6075037" y="1194918"/>
            <a:ext cx="5225989" cy="338554"/>
          </a:xfrm>
          <a:prstGeom prst="rect">
            <a:avLst/>
          </a:prstGeom>
          <a:noFill/>
        </p:spPr>
        <p:txBody>
          <a:bodyPr wrap="square" rtlCol="0">
            <a:spAutoFit/>
          </a:bodyPr>
          <a:lstStyle/>
          <a:p>
            <a:r>
              <a:rPr lang="en-US" sz="1600" dirty="0" err="1"/>
              <a:t>Coaking</a:t>
            </a:r>
            <a:r>
              <a:rPr lang="en-US" sz="1600" dirty="0"/>
              <a:t> coal price increased on late March</a:t>
            </a:r>
          </a:p>
        </p:txBody>
      </p:sp>
      <p:pic>
        <p:nvPicPr>
          <p:cNvPr id="16" name="Picture 15">
            <a:extLst>
              <a:ext uri="{FF2B5EF4-FFF2-40B4-BE49-F238E27FC236}">
                <a16:creationId xmlns:a16="http://schemas.microsoft.com/office/drawing/2014/main" id="{939CEF4D-496B-4BC8-8145-10B6A26BE818}"/>
              </a:ext>
            </a:extLst>
          </p:cNvPr>
          <p:cNvPicPr>
            <a:picLocks noChangeAspect="1"/>
          </p:cNvPicPr>
          <p:nvPr/>
        </p:nvPicPr>
        <p:blipFill>
          <a:blip r:embed="rId3"/>
          <a:stretch>
            <a:fillRect/>
          </a:stretch>
        </p:blipFill>
        <p:spPr>
          <a:xfrm>
            <a:off x="6232743" y="1682207"/>
            <a:ext cx="5121062" cy="2180255"/>
          </a:xfrm>
          <a:prstGeom prst="rect">
            <a:avLst/>
          </a:prstGeom>
        </p:spPr>
      </p:pic>
      <p:pic>
        <p:nvPicPr>
          <p:cNvPr id="20" name="Picture 19">
            <a:extLst>
              <a:ext uri="{FF2B5EF4-FFF2-40B4-BE49-F238E27FC236}">
                <a16:creationId xmlns:a16="http://schemas.microsoft.com/office/drawing/2014/main" id="{BFF3DFBE-F366-4C1F-B416-011C2568FE99}"/>
              </a:ext>
            </a:extLst>
          </p:cNvPr>
          <p:cNvPicPr>
            <a:picLocks noChangeAspect="1"/>
          </p:cNvPicPr>
          <p:nvPr/>
        </p:nvPicPr>
        <p:blipFill>
          <a:blip r:embed="rId4"/>
          <a:stretch>
            <a:fillRect/>
          </a:stretch>
        </p:blipFill>
        <p:spPr>
          <a:xfrm>
            <a:off x="758993" y="4022515"/>
            <a:ext cx="5132928" cy="2549382"/>
          </a:xfrm>
          <a:prstGeom prst="rect">
            <a:avLst/>
          </a:prstGeom>
        </p:spPr>
      </p:pic>
      <p:sp>
        <p:nvSpPr>
          <p:cNvPr id="21" name="TextBox 20">
            <a:extLst>
              <a:ext uri="{FF2B5EF4-FFF2-40B4-BE49-F238E27FC236}">
                <a16:creationId xmlns:a16="http://schemas.microsoft.com/office/drawing/2014/main" id="{9975642E-D163-4D9E-B72D-B5D891384A38}"/>
              </a:ext>
            </a:extLst>
          </p:cNvPr>
          <p:cNvSpPr txBox="1"/>
          <p:nvPr/>
        </p:nvSpPr>
        <p:spPr>
          <a:xfrm>
            <a:off x="9033159" y="3436435"/>
            <a:ext cx="4125191" cy="276999"/>
          </a:xfrm>
          <a:prstGeom prst="rect">
            <a:avLst/>
          </a:prstGeom>
          <a:noFill/>
        </p:spPr>
        <p:txBody>
          <a:bodyPr wrap="square" rtlCol="0">
            <a:spAutoFit/>
          </a:bodyPr>
          <a:lstStyle/>
          <a:p>
            <a:r>
              <a:rPr lang="en-US" sz="1200" dirty="0"/>
              <a:t>Source: Trading Economics</a:t>
            </a:r>
          </a:p>
        </p:txBody>
      </p:sp>
      <p:sp>
        <p:nvSpPr>
          <p:cNvPr id="22" name="TextBox 21">
            <a:extLst>
              <a:ext uri="{FF2B5EF4-FFF2-40B4-BE49-F238E27FC236}">
                <a16:creationId xmlns:a16="http://schemas.microsoft.com/office/drawing/2014/main" id="{70AFF2DE-2791-4AEA-B75B-0F712FC9E2AD}"/>
              </a:ext>
            </a:extLst>
          </p:cNvPr>
          <p:cNvSpPr txBox="1"/>
          <p:nvPr/>
        </p:nvSpPr>
        <p:spPr>
          <a:xfrm>
            <a:off x="5984982" y="4010891"/>
            <a:ext cx="2119927" cy="830997"/>
          </a:xfrm>
          <a:prstGeom prst="rect">
            <a:avLst/>
          </a:prstGeom>
          <a:noFill/>
        </p:spPr>
        <p:txBody>
          <a:bodyPr wrap="square" rtlCol="0">
            <a:spAutoFit/>
          </a:bodyPr>
          <a:lstStyle/>
          <a:p>
            <a:r>
              <a:rPr lang="en-US" sz="1600" dirty="0"/>
              <a:t>HRC Price steadily increase since early March</a:t>
            </a:r>
          </a:p>
        </p:txBody>
      </p:sp>
      <p:sp>
        <p:nvSpPr>
          <p:cNvPr id="23" name="TextBox 22">
            <a:extLst>
              <a:ext uri="{FF2B5EF4-FFF2-40B4-BE49-F238E27FC236}">
                <a16:creationId xmlns:a16="http://schemas.microsoft.com/office/drawing/2014/main" id="{B533BE5B-B345-427E-A051-6A9E0B6E8425}"/>
              </a:ext>
            </a:extLst>
          </p:cNvPr>
          <p:cNvSpPr txBox="1"/>
          <p:nvPr/>
        </p:nvSpPr>
        <p:spPr>
          <a:xfrm>
            <a:off x="5891921" y="6312724"/>
            <a:ext cx="4125191" cy="276999"/>
          </a:xfrm>
          <a:prstGeom prst="rect">
            <a:avLst/>
          </a:prstGeom>
          <a:noFill/>
        </p:spPr>
        <p:txBody>
          <a:bodyPr wrap="square" rtlCol="0">
            <a:spAutoFit/>
          </a:bodyPr>
          <a:lstStyle/>
          <a:p>
            <a:r>
              <a:rPr lang="en-US" sz="1200" dirty="0"/>
              <a:t>Source: London Metal Exchange</a:t>
            </a:r>
          </a:p>
        </p:txBody>
      </p:sp>
    </p:spTree>
    <p:extLst>
      <p:ext uri="{BB962C8B-B14F-4D97-AF65-F5344CB8AC3E}">
        <p14:creationId xmlns:p14="http://schemas.microsoft.com/office/powerpoint/2010/main" val="11502673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4D1AB0F-D368-4D8E-B3A2-A06BC2458125}"/>
              </a:ext>
            </a:extLst>
          </p:cNvPr>
          <p:cNvPicPr>
            <a:picLocks noGrp="1" noChangeAspect="1"/>
          </p:cNvPicPr>
          <p:nvPr>
            <p:ph idx="1"/>
          </p:nvPr>
        </p:nvPicPr>
        <p:blipFill>
          <a:blip r:embed="rId2"/>
          <a:stretch>
            <a:fillRect/>
          </a:stretch>
        </p:blipFill>
        <p:spPr>
          <a:xfrm>
            <a:off x="645131" y="1452563"/>
            <a:ext cx="6183500" cy="4724400"/>
          </a:xfrm>
        </p:spPr>
      </p:pic>
      <p:sp>
        <p:nvSpPr>
          <p:cNvPr id="6" name="TextBox 5">
            <a:extLst>
              <a:ext uri="{FF2B5EF4-FFF2-40B4-BE49-F238E27FC236}">
                <a16:creationId xmlns:a16="http://schemas.microsoft.com/office/drawing/2014/main" id="{F34882AB-9376-49E5-9FF6-301B2D30DBB7}"/>
              </a:ext>
            </a:extLst>
          </p:cNvPr>
          <p:cNvSpPr txBox="1"/>
          <p:nvPr/>
        </p:nvSpPr>
        <p:spPr>
          <a:xfrm>
            <a:off x="645046" y="6176963"/>
            <a:ext cx="4125191" cy="276999"/>
          </a:xfrm>
          <a:prstGeom prst="rect">
            <a:avLst/>
          </a:prstGeom>
          <a:noFill/>
        </p:spPr>
        <p:txBody>
          <a:bodyPr wrap="square" rtlCol="0">
            <a:spAutoFit/>
          </a:bodyPr>
          <a:lstStyle/>
          <a:p>
            <a:r>
              <a:rPr lang="en-US" sz="1200" dirty="0"/>
              <a:t>Source: Trendsresearch.org</a:t>
            </a:r>
          </a:p>
        </p:txBody>
      </p:sp>
      <p:sp>
        <p:nvSpPr>
          <p:cNvPr id="7" name="Title 2">
            <a:extLst>
              <a:ext uri="{FF2B5EF4-FFF2-40B4-BE49-F238E27FC236}">
                <a16:creationId xmlns:a16="http://schemas.microsoft.com/office/drawing/2014/main" id="{B721EEE9-30E7-41AB-B07F-4C7639D8F67E}"/>
              </a:ext>
            </a:extLst>
          </p:cNvPr>
          <p:cNvSpPr>
            <a:spLocks noGrp="1"/>
          </p:cNvSpPr>
          <p:nvPr>
            <p:ph type="title"/>
          </p:nvPr>
        </p:nvSpPr>
        <p:spPr>
          <a:xfrm>
            <a:off x="2303463" y="133350"/>
            <a:ext cx="9050337" cy="946150"/>
          </a:xfrm>
        </p:spPr>
        <p:txBody>
          <a:bodyPr/>
          <a:lstStyle/>
          <a:p>
            <a:r>
              <a:rPr lang="en-US" dirty="0"/>
              <a:t>The Effects of US – Iran War on SPINDO</a:t>
            </a:r>
          </a:p>
        </p:txBody>
      </p:sp>
      <p:pic>
        <p:nvPicPr>
          <p:cNvPr id="9" name="Picture 8">
            <a:extLst>
              <a:ext uri="{FF2B5EF4-FFF2-40B4-BE49-F238E27FC236}">
                <a16:creationId xmlns:a16="http://schemas.microsoft.com/office/drawing/2014/main" id="{A4BEDFF1-6072-4FAA-80D1-EE44DDBE0744}"/>
              </a:ext>
            </a:extLst>
          </p:cNvPr>
          <p:cNvPicPr>
            <a:picLocks noChangeAspect="1"/>
          </p:cNvPicPr>
          <p:nvPr/>
        </p:nvPicPr>
        <p:blipFill>
          <a:blip r:embed="rId3"/>
          <a:stretch>
            <a:fillRect/>
          </a:stretch>
        </p:blipFill>
        <p:spPr>
          <a:xfrm>
            <a:off x="6972938" y="1348122"/>
            <a:ext cx="5093830" cy="1331649"/>
          </a:xfrm>
          <a:prstGeom prst="rect">
            <a:avLst/>
          </a:prstGeom>
        </p:spPr>
      </p:pic>
      <p:pic>
        <p:nvPicPr>
          <p:cNvPr id="10" name="Picture 9">
            <a:extLst>
              <a:ext uri="{FF2B5EF4-FFF2-40B4-BE49-F238E27FC236}">
                <a16:creationId xmlns:a16="http://schemas.microsoft.com/office/drawing/2014/main" id="{2742BF6D-6C5A-4FDF-83E3-9A50E2DA0911}"/>
              </a:ext>
            </a:extLst>
          </p:cNvPr>
          <p:cNvPicPr>
            <a:picLocks noChangeAspect="1"/>
          </p:cNvPicPr>
          <p:nvPr/>
        </p:nvPicPr>
        <p:blipFill>
          <a:blip r:embed="rId4"/>
          <a:stretch>
            <a:fillRect/>
          </a:stretch>
        </p:blipFill>
        <p:spPr>
          <a:xfrm>
            <a:off x="7066456" y="2948393"/>
            <a:ext cx="2950380" cy="2635490"/>
          </a:xfrm>
          <a:prstGeom prst="rect">
            <a:avLst/>
          </a:prstGeom>
        </p:spPr>
      </p:pic>
    </p:spTree>
    <p:extLst>
      <p:ext uri="{BB962C8B-B14F-4D97-AF65-F5344CB8AC3E}">
        <p14:creationId xmlns:p14="http://schemas.microsoft.com/office/powerpoint/2010/main" val="24502576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F2EAE16-5DF5-47FA-BCCF-4415CDA34D20}"/>
              </a:ext>
            </a:extLst>
          </p:cNvPr>
          <p:cNvPicPr>
            <a:picLocks noGrp="1" noChangeAspect="1"/>
          </p:cNvPicPr>
          <p:nvPr>
            <p:ph idx="1"/>
          </p:nvPr>
        </p:nvPicPr>
        <p:blipFill>
          <a:blip r:embed="rId2"/>
          <a:stretch>
            <a:fillRect/>
          </a:stretch>
        </p:blipFill>
        <p:spPr>
          <a:xfrm>
            <a:off x="646775" y="1365652"/>
            <a:ext cx="5784920" cy="1532854"/>
          </a:xfrm>
        </p:spPr>
      </p:pic>
      <p:sp>
        <p:nvSpPr>
          <p:cNvPr id="3" name="Title 2">
            <a:extLst>
              <a:ext uri="{FF2B5EF4-FFF2-40B4-BE49-F238E27FC236}">
                <a16:creationId xmlns:a16="http://schemas.microsoft.com/office/drawing/2014/main" id="{E7D8088C-4F3B-490F-B2C3-5E609EFBD0D2}"/>
              </a:ext>
            </a:extLst>
          </p:cNvPr>
          <p:cNvSpPr>
            <a:spLocks noGrp="1"/>
          </p:cNvSpPr>
          <p:nvPr>
            <p:ph type="title"/>
          </p:nvPr>
        </p:nvSpPr>
        <p:spPr>
          <a:xfrm>
            <a:off x="2213264" y="279749"/>
            <a:ext cx="9067805" cy="873918"/>
          </a:xfrm>
        </p:spPr>
        <p:txBody>
          <a:bodyPr>
            <a:normAutofit/>
          </a:bodyPr>
          <a:lstStyle/>
          <a:p>
            <a:r>
              <a:rPr lang="en-US" sz="2800" dirty="0"/>
              <a:t>Steel Outlook : SNI and Raw Material Shortage</a:t>
            </a:r>
          </a:p>
        </p:txBody>
      </p:sp>
      <p:pic>
        <p:nvPicPr>
          <p:cNvPr id="7" name="Picture 6">
            <a:extLst>
              <a:ext uri="{FF2B5EF4-FFF2-40B4-BE49-F238E27FC236}">
                <a16:creationId xmlns:a16="http://schemas.microsoft.com/office/drawing/2014/main" id="{A0CF234D-5864-4920-96D7-0D033447D673}"/>
              </a:ext>
            </a:extLst>
          </p:cNvPr>
          <p:cNvPicPr>
            <a:picLocks noChangeAspect="1"/>
          </p:cNvPicPr>
          <p:nvPr/>
        </p:nvPicPr>
        <p:blipFill>
          <a:blip r:embed="rId3"/>
          <a:stretch>
            <a:fillRect/>
          </a:stretch>
        </p:blipFill>
        <p:spPr>
          <a:xfrm>
            <a:off x="636602" y="2755503"/>
            <a:ext cx="5795093" cy="1532854"/>
          </a:xfrm>
          <a:prstGeom prst="rect">
            <a:avLst/>
          </a:prstGeom>
        </p:spPr>
      </p:pic>
      <p:pic>
        <p:nvPicPr>
          <p:cNvPr id="9" name="Picture 8">
            <a:extLst>
              <a:ext uri="{FF2B5EF4-FFF2-40B4-BE49-F238E27FC236}">
                <a16:creationId xmlns:a16="http://schemas.microsoft.com/office/drawing/2014/main" id="{C0F8EA61-233B-4660-B69C-37E70A84B773}"/>
              </a:ext>
            </a:extLst>
          </p:cNvPr>
          <p:cNvPicPr>
            <a:picLocks noChangeAspect="1"/>
          </p:cNvPicPr>
          <p:nvPr/>
        </p:nvPicPr>
        <p:blipFill>
          <a:blip r:embed="rId4"/>
          <a:stretch>
            <a:fillRect/>
          </a:stretch>
        </p:blipFill>
        <p:spPr>
          <a:xfrm>
            <a:off x="636602" y="4365353"/>
            <a:ext cx="5608611" cy="1126995"/>
          </a:xfrm>
          <a:prstGeom prst="rect">
            <a:avLst/>
          </a:prstGeom>
        </p:spPr>
      </p:pic>
      <p:pic>
        <p:nvPicPr>
          <p:cNvPr id="11" name="Picture 10">
            <a:extLst>
              <a:ext uri="{FF2B5EF4-FFF2-40B4-BE49-F238E27FC236}">
                <a16:creationId xmlns:a16="http://schemas.microsoft.com/office/drawing/2014/main" id="{91186566-219B-4A6C-BB64-D5285C605729}"/>
              </a:ext>
            </a:extLst>
          </p:cNvPr>
          <p:cNvPicPr>
            <a:picLocks noChangeAspect="1"/>
          </p:cNvPicPr>
          <p:nvPr/>
        </p:nvPicPr>
        <p:blipFill>
          <a:blip r:embed="rId5"/>
          <a:stretch>
            <a:fillRect/>
          </a:stretch>
        </p:blipFill>
        <p:spPr>
          <a:xfrm>
            <a:off x="6255386" y="1500467"/>
            <a:ext cx="5124039" cy="1051239"/>
          </a:xfrm>
          <a:prstGeom prst="rect">
            <a:avLst/>
          </a:prstGeom>
        </p:spPr>
      </p:pic>
    </p:spTree>
    <p:extLst>
      <p:ext uri="{BB962C8B-B14F-4D97-AF65-F5344CB8AC3E}">
        <p14:creationId xmlns:p14="http://schemas.microsoft.com/office/powerpoint/2010/main" val="1211921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D88AE-A538-4F36-9E6C-0876FB5CE051}"/>
              </a:ext>
            </a:extLst>
          </p:cNvPr>
          <p:cNvSpPr>
            <a:spLocks noGrp="1"/>
          </p:cNvSpPr>
          <p:nvPr>
            <p:ph type="title"/>
          </p:nvPr>
        </p:nvSpPr>
        <p:spPr>
          <a:xfrm>
            <a:off x="2574405" y="2044628"/>
            <a:ext cx="4356549" cy="1138017"/>
          </a:xfrm>
        </p:spPr>
        <p:txBody>
          <a:bodyPr/>
          <a:lstStyle/>
          <a:p>
            <a:r>
              <a:rPr lang="en-US" dirty="0"/>
              <a:t>Spindo ESG</a:t>
            </a:r>
          </a:p>
        </p:txBody>
      </p:sp>
      <p:sp>
        <p:nvSpPr>
          <p:cNvPr id="15" name="TextBox 14">
            <a:extLst>
              <a:ext uri="{FF2B5EF4-FFF2-40B4-BE49-F238E27FC236}">
                <a16:creationId xmlns:a16="http://schemas.microsoft.com/office/drawing/2014/main" id="{45959FEE-8FC7-4C64-9B58-81D750C49CD0}"/>
              </a:ext>
            </a:extLst>
          </p:cNvPr>
          <p:cNvSpPr txBox="1"/>
          <p:nvPr/>
        </p:nvSpPr>
        <p:spPr>
          <a:xfrm>
            <a:off x="1774304" y="1903828"/>
            <a:ext cx="1317812" cy="1419619"/>
          </a:xfrm>
          <a:prstGeom prst="rect">
            <a:avLst/>
          </a:prstGeom>
          <a:noFill/>
        </p:spPr>
        <p:txBody>
          <a:bodyPr wrap="square" rtlCol="0">
            <a:spAutoFit/>
          </a:bodyPr>
          <a:lstStyle/>
          <a:p>
            <a:r>
              <a:rPr lang="en-US" sz="8625" dirty="0">
                <a:solidFill>
                  <a:srgbClr val="2C8CDA"/>
                </a:solidFill>
                <a:latin typeface="+mj-lt"/>
              </a:rPr>
              <a:t>4</a:t>
            </a:r>
          </a:p>
        </p:txBody>
      </p:sp>
    </p:spTree>
    <p:extLst>
      <p:ext uri="{BB962C8B-B14F-4D97-AF65-F5344CB8AC3E}">
        <p14:creationId xmlns:p14="http://schemas.microsoft.com/office/powerpoint/2010/main" val="30225484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2AFA3216-7BAD-4984-8054-2014210B6C9D}"/>
              </a:ext>
            </a:extLst>
          </p:cNvPr>
          <p:cNvSpPr/>
          <p:nvPr/>
        </p:nvSpPr>
        <p:spPr>
          <a:xfrm>
            <a:off x="3950726" y="1587656"/>
            <a:ext cx="1654095" cy="427549"/>
          </a:xfrm>
          <a:prstGeom prst="rect">
            <a:avLst/>
          </a:prstGeom>
          <a:ln w="9525">
            <a:noFill/>
          </a:ln>
        </p:spPr>
        <p:style>
          <a:lnRef idx="2">
            <a:schemeClr val="accent1"/>
          </a:lnRef>
          <a:fillRef idx="1">
            <a:schemeClr val="lt1"/>
          </a:fillRef>
          <a:effectRef idx="0">
            <a:schemeClr val="accent1"/>
          </a:effectRef>
          <a:fontRef idx="minor">
            <a:schemeClr val="dk1"/>
          </a:fontRef>
        </p:style>
        <p:txBody>
          <a:bodyPr lIns="27000" tIns="27000" rIns="27000" bIns="27000" rtlCol="0" anchor="ctr"/>
          <a:lstStyle/>
          <a:p>
            <a:r>
              <a:rPr lang="en-US" sz="700" dirty="0">
                <a:solidFill>
                  <a:prstClr val="black"/>
                </a:solidFill>
              </a:rPr>
              <a:t>Accumulated Cost Saving for 25 Years</a:t>
            </a:r>
          </a:p>
          <a:p>
            <a:r>
              <a:rPr lang="en-US" sz="1400" b="1" dirty="0">
                <a:solidFill>
                  <a:srgbClr val="078EDC"/>
                </a:solidFill>
              </a:rPr>
              <a:t>IDR 8-25 Billion</a:t>
            </a:r>
          </a:p>
        </p:txBody>
      </p:sp>
      <p:sp>
        <p:nvSpPr>
          <p:cNvPr id="16" name="Rectangle 15">
            <a:extLst>
              <a:ext uri="{FF2B5EF4-FFF2-40B4-BE49-F238E27FC236}">
                <a16:creationId xmlns:a16="http://schemas.microsoft.com/office/drawing/2014/main" id="{4C3AFF73-0972-434B-BDF9-25A30E4DBEFF}"/>
              </a:ext>
            </a:extLst>
          </p:cNvPr>
          <p:cNvSpPr/>
          <p:nvPr/>
        </p:nvSpPr>
        <p:spPr>
          <a:xfrm>
            <a:off x="3950726" y="2019241"/>
            <a:ext cx="1654095" cy="446534"/>
          </a:xfrm>
          <a:prstGeom prst="rect">
            <a:avLst/>
          </a:prstGeom>
          <a:ln w="9525">
            <a:noFill/>
          </a:ln>
        </p:spPr>
        <p:style>
          <a:lnRef idx="2">
            <a:schemeClr val="accent1"/>
          </a:lnRef>
          <a:fillRef idx="1">
            <a:schemeClr val="lt1"/>
          </a:fillRef>
          <a:effectRef idx="0">
            <a:schemeClr val="accent1"/>
          </a:effectRef>
          <a:fontRef idx="minor">
            <a:schemeClr val="dk1"/>
          </a:fontRef>
        </p:style>
        <p:txBody>
          <a:bodyPr lIns="27000" tIns="27000" rIns="27000" bIns="27000" rtlCol="0" anchor="ctr"/>
          <a:lstStyle/>
          <a:p>
            <a:r>
              <a:rPr lang="en-US" sz="700" dirty="0">
                <a:solidFill>
                  <a:prstClr val="black"/>
                </a:solidFill>
              </a:rPr>
              <a:t>Accumulated CO2 Reduction in 25 Years</a:t>
            </a:r>
          </a:p>
          <a:p>
            <a:r>
              <a:rPr lang="en-US" sz="1400" b="1" dirty="0">
                <a:solidFill>
                  <a:srgbClr val="078EDC"/>
                </a:solidFill>
              </a:rPr>
              <a:t>7,536-16,658 tons</a:t>
            </a:r>
          </a:p>
        </p:txBody>
      </p:sp>
      <p:sp>
        <p:nvSpPr>
          <p:cNvPr id="15" name="Rectangle 14">
            <a:extLst>
              <a:ext uri="{FF2B5EF4-FFF2-40B4-BE49-F238E27FC236}">
                <a16:creationId xmlns:a16="http://schemas.microsoft.com/office/drawing/2014/main" id="{FFBF56EC-D533-4760-9821-D0DB4AD324D7}"/>
              </a:ext>
            </a:extLst>
          </p:cNvPr>
          <p:cNvSpPr/>
          <p:nvPr/>
        </p:nvSpPr>
        <p:spPr>
          <a:xfrm>
            <a:off x="2309417" y="1630601"/>
            <a:ext cx="1641309" cy="880144"/>
          </a:xfrm>
          <a:prstGeom prst="rect">
            <a:avLst/>
          </a:prstGeom>
          <a:ln w="9525">
            <a:noFill/>
          </a:ln>
        </p:spPr>
        <p:style>
          <a:lnRef idx="2">
            <a:schemeClr val="accent1"/>
          </a:lnRef>
          <a:fillRef idx="1">
            <a:schemeClr val="lt1"/>
          </a:fillRef>
          <a:effectRef idx="0">
            <a:schemeClr val="accent1"/>
          </a:effectRef>
          <a:fontRef idx="minor">
            <a:schemeClr val="dk1"/>
          </a:fontRef>
        </p:style>
        <p:txBody>
          <a:bodyPr lIns="27000" tIns="27000" rIns="27000" bIns="27000" rtlCol="0" anchor="ctr"/>
          <a:lstStyle/>
          <a:p>
            <a:r>
              <a:rPr lang="en-US" sz="800" dirty="0">
                <a:solidFill>
                  <a:prstClr val="black"/>
                </a:solidFill>
              </a:rPr>
              <a:t>PLN Tariff Discount for 25 Years*</a:t>
            </a:r>
          </a:p>
          <a:p>
            <a:r>
              <a:rPr lang="en-US" sz="1400" b="1" dirty="0">
                <a:solidFill>
                  <a:srgbClr val="078EDC"/>
                </a:solidFill>
              </a:rPr>
              <a:t>12-18%</a:t>
            </a:r>
            <a:br>
              <a:rPr lang="en-US" sz="2000" b="1" dirty="0">
                <a:solidFill>
                  <a:srgbClr val="3F7098"/>
                </a:solidFill>
              </a:rPr>
            </a:br>
            <a:r>
              <a:rPr lang="en-US" sz="600" i="1" dirty="0">
                <a:solidFill>
                  <a:prstClr val="black"/>
                </a:solidFill>
              </a:rPr>
              <a:t>*PLN Tariff assumption 6% CAGR growth</a:t>
            </a:r>
            <a:endParaRPr lang="en-US" sz="700" i="1" dirty="0">
              <a:solidFill>
                <a:prstClr val="black"/>
              </a:solidFill>
            </a:endParaRPr>
          </a:p>
        </p:txBody>
      </p:sp>
      <p:sp>
        <p:nvSpPr>
          <p:cNvPr id="4" name="TextBox 3">
            <a:extLst>
              <a:ext uri="{FF2B5EF4-FFF2-40B4-BE49-F238E27FC236}">
                <a16:creationId xmlns:a16="http://schemas.microsoft.com/office/drawing/2014/main" id="{8310B6EA-6B5F-43C4-A766-E30BD81086B2}"/>
              </a:ext>
            </a:extLst>
          </p:cNvPr>
          <p:cNvSpPr txBox="1"/>
          <p:nvPr/>
        </p:nvSpPr>
        <p:spPr>
          <a:xfrm>
            <a:off x="2001208" y="1292063"/>
            <a:ext cx="3971985" cy="307777"/>
          </a:xfrm>
          <a:prstGeom prst="rect">
            <a:avLst/>
          </a:prstGeom>
          <a:noFill/>
        </p:spPr>
        <p:txBody>
          <a:bodyPr wrap="square" rtlCol="0">
            <a:spAutoFit/>
          </a:bodyPr>
          <a:lstStyle/>
          <a:p>
            <a:pPr algn="ctr"/>
            <a:r>
              <a:rPr lang="en-US" sz="1400" b="1" dirty="0">
                <a:solidFill>
                  <a:srgbClr val="078EDC"/>
                </a:solidFill>
              </a:rPr>
              <a:t>Solar Panel Installation in Plant IV &amp; VI</a:t>
            </a:r>
          </a:p>
        </p:txBody>
      </p:sp>
      <p:sp>
        <p:nvSpPr>
          <p:cNvPr id="12" name="Rectangle 11">
            <a:extLst>
              <a:ext uri="{FF2B5EF4-FFF2-40B4-BE49-F238E27FC236}">
                <a16:creationId xmlns:a16="http://schemas.microsoft.com/office/drawing/2014/main" id="{F86F31F4-A7B6-4DAD-B3C6-06A4ECC7A6BC}"/>
              </a:ext>
            </a:extLst>
          </p:cNvPr>
          <p:cNvSpPr/>
          <p:nvPr/>
        </p:nvSpPr>
        <p:spPr>
          <a:xfrm>
            <a:off x="2106449" y="6559683"/>
            <a:ext cx="2711510" cy="11214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Aft>
                <a:spcPts val="225"/>
              </a:spcAft>
              <a:buClr>
                <a:srgbClr val="3F7098"/>
              </a:buClr>
              <a:buSzPct val="120000"/>
            </a:pPr>
            <a:endParaRPr lang="en-US" sz="1000" dirty="0">
              <a:solidFill>
                <a:prstClr val="black"/>
              </a:solidFill>
            </a:endParaRPr>
          </a:p>
        </p:txBody>
      </p:sp>
      <p:sp>
        <p:nvSpPr>
          <p:cNvPr id="18" name="TextBox 17">
            <a:extLst>
              <a:ext uri="{FF2B5EF4-FFF2-40B4-BE49-F238E27FC236}">
                <a16:creationId xmlns:a16="http://schemas.microsoft.com/office/drawing/2014/main" id="{8310B6EA-6B5F-43C4-A766-E30BD81086B2}"/>
              </a:ext>
            </a:extLst>
          </p:cNvPr>
          <p:cNvSpPr txBox="1"/>
          <p:nvPr/>
        </p:nvSpPr>
        <p:spPr>
          <a:xfrm>
            <a:off x="2001208" y="2589898"/>
            <a:ext cx="3955626" cy="523220"/>
          </a:xfrm>
          <a:prstGeom prst="rect">
            <a:avLst/>
          </a:prstGeom>
          <a:noFill/>
        </p:spPr>
        <p:txBody>
          <a:bodyPr wrap="square" rtlCol="0">
            <a:spAutoFit/>
          </a:bodyPr>
          <a:lstStyle/>
          <a:p>
            <a:pPr algn="ctr" defTabSz="685766">
              <a:spcBef>
                <a:spcPts val="400"/>
              </a:spcBef>
              <a:spcAft>
                <a:spcPts val="600"/>
              </a:spcAft>
            </a:pPr>
            <a:r>
              <a:rPr lang="en-US" sz="1400" b="1" dirty="0">
                <a:solidFill>
                  <a:srgbClr val="078EDC"/>
                </a:solidFill>
              </a:rPr>
              <a:t>Immediate Solar Panel Installation in</a:t>
            </a:r>
            <a:br>
              <a:rPr lang="en-US" sz="1400" b="1" dirty="0">
                <a:solidFill>
                  <a:srgbClr val="078EDC"/>
                </a:solidFill>
              </a:rPr>
            </a:br>
            <a:r>
              <a:rPr lang="en-US" sz="1400" b="1" dirty="0">
                <a:solidFill>
                  <a:srgbClr val="078EDC"/>
                </a:solidFill>
              </a:rPr>
              <a:t>Plant I, III &amp; V</a:t>
            </a:r>
          </a:p>
        </p:txBody>
      </p:sp>
      <p:pic>
        <p:nvPicPr>
          <p:cNvPr id="10" name="Picture 9"/>
          <p:cNvPicPr>
            <a:picLocks noChangeAspect="1"/>
          </p:cNvPicPr>
          <p:nvPr/>
        </p:nvPicPr>
        <p:blipFill>
          <a:blip r:embed="rId3"/>
          <a:stretch>
            <a:fillRect/>
          </a:stretch>
        </p:blipFill>
        <p:spPr>
          <a:xfrm>
            <a:off x="6225682" y="1282145"/>
            <a:ext cx="1726024" cy="1461378"/>
          </a:xfrm>
          <a:prstGeom prst="rect">
            <a:avLst/>
          </a:prstGeom>
        </p:spPr>
      </p:pic>
      <p:pic>
        <p:nvPicPr>
          <p:cNvPr id="11" name="Picture 10"/>
          <p:cNvPicPr>
            <a:picLocks noChangeAspect="1"/>
          </p:cNvPicPr>
          <p:nvPr/>
        </p:nvPicPr>
        <p:blipFill rotWithShape="1">
          <a:blip r:embed="rId4"/>
          <a:srcRect t="1" r="15012" b="10305"/>
          <a:stretch/>
        </p:blipFill>
        <p:spPr>
          <a:xfrm>
            <a:off x="8137309" y="2893608"/>
            <a:ext cx="1762938" cy="1461378"/>
          </a:xfrm>
          <a:prstGeom prst="rect">
            <a:avLst/>
          </a:prstGeom>
        </p:spPr>
      </p:pic>
      <p:pic>
        <p:nvPicPr>
          <p:cNvPr id="19" name="Picture 18"/>
          <p:cNvPicPr>
            <a:picLocks noChangeAspect="1"/>
          </p:cNvPicPr>
          <p:nvPr/>
        </p:nvPicPr>
        <p:blipFill rotWithShape="1">
          <a:blip r:embed="rId5"/>
          <a:srcRect b="31591"/>
          <a:stretch/>
        </p:blipFill>
        <p:spPr>
          <a:xfrm>
            <a:off x="6224116" y="2890025"/>
            <a:ext cx="1727591" cy="1461378"/>
          </a:xfrm>
          <a:prstGeom prst="rect">
            <a:avLst/>
          </a:prstGeom>
        </p:spPr>
      </p:pic>
      <p:pic>
        <p:nvPicPr>
          <p:cNvPr id="20" name="Picture 19"/>
          <p:cNvPicPr>
            <a:picLocks noChangeAspect="1"/>
          </p:cNvPicPr>
          <p:nvPr/>
        </p:nvPicPr>
        <p:blipFill rotWithShape="1">
          <a:blip r:embed="rId6"/>
          <a:srcRect t="31156" b="5449"/>
          <a:stretch/>
        </p:blipFill>
        <p:spPr>
          <a:xfrm>
            <a:off x="8137309" y="1282145"/>
            <a:ext cx="1745275" cy="1461378"/>
          </a:xfrm>
          <a:prstGeom prst="rect">
            <a:avLst/>
          </a:prstGeom>
        </p:spPr>
      </p:pic>
      <p:pic>
        <p:nvPicPr>
          <p:cNvPr id="21" name="Picture 20"/>
          <p:cNvPicPr>
            <a:picLocks noChangeAspect="1"/>
          </p:cNvPicPr>
          <p:nvPr/>
        </p:nvPicPr>
        <p:blipFill>
          <a:blip r:embed="rId7"/>
          <a:stretch>
            <a:fillRect/>
          </a:stretch>
        </p:blipFill>
        <p:spPr>
          <a:xfrm>
            <a:off x="3030643" y="3191879"/>
            <a:ext cx="1890000" cy="810000"/>
          </a:xfrm>
          <a:prstGeom prst="rect">
            <a:avLst/>
          </a:prstGeom>
        </p:spPr>
      </p:pic>
      <p:sp>
        <p:nvSpPr>
          <p:cNvPr id="6" name="Title 5">
            <a:extLst>
              <a:ext uri="{FF2B5EF4-FFF2-40B4-BE49-F238E27FC236}">
                <a16:creationId xmlns:a16="http://schemas.microsoft.com/office/drawing/2014/main" id="{BA3F6B49-486C-41AC-BC0D-686824D97A6F}"/>
              </a:ext>
            </a:extLst>
          </p:cNvPr>
          <p:cNvSpPr>
            <a:spLocks noGrp="1"/>
          </p:cNvSpPr>
          <p:nvPr>
            <p:ph type="title"/>
          </p:nvPr>
        </p:nvSpPr>
        <p:spPr>
          <a:xfrm>
            <a:off x="3149845" y="555262"/>
            <a:ext cx="6787889" cy="709124"/>
          </a:xfrm>
        </p:spPr>
        <p:txBody>
          <a:bodyPr>
            <a:noAutofit/>
          </a:bodyPr>
          <a:lstStyle/>
          <a:p>
            <a:r>
              <a:rPr lang="en-US" sz="3600"/>
              <a:t>ESG </a:t>
            </a:r>
            <a:r>
              <a:rPr lang="en-US" sz="3600" dirty="0"/>
              <a:t>Initiatives</a:t>
            </a:r>
            <a:br>
              <a:rPr lang="en-US" sz="3600" dirty="0"/>
            </a:br>
            <a:endParaRPr lang="en-US" sz="3600" dirty="0"/>
          </a:p>
        </p:txBody>
      </p:sp>
      <p:sp>
        <p:nvSpPr>
          <p:cNvPr id="22" name="Slide Number Placeholder 3">
            <a:extLst>
              <a:ext uri="{FF2B5EF4-FFF2-40B4-BE49-F238E27FC236}">
                <a16:creationId xmlns:a16="http://schemas.microsoft.com/office/drawing/2014/main" id="{8EBB1434-3D81-4EFC-8E1B-B05916A24C88}"/>
              </a:ext>
            </a:extLst>
          </p:cNvPr>
          <p:cNvSpPr txBox="1">
            <a:spLocks/>
          </p:cNvSpPr>
          <p:nvPr/>
        </p:nvSpPr>
        <p:spPr>
          <a:xfrm>
            <a:off x="9949289" y="5816829"/>
            <a:ext cx="446422" cy="365125"/>
          </a:xfrm>
          <a:prstGeom prst="rect">
            <a:avLst/>
          </a:prstGeom>
        </p:spPr>
        <p:txBody>
          <a:bodyPr vert="horz" lIns="91440" tIns="45720" rIns="91440" bIns="45720" rtlCol="0" anchor="ctr"/>
          <a:lstStyle>
            <a:defPPr>
              <a:defRPr lang="ru-RU"/>
            </a:defPPr>
            <a:lvl1pPr marL="0" algn="ctr" defTabSz="914400" rtl="0" eaLnBrk="1" latinLnBrk="0" hangingPunct="1">
              <a:defRPr sz="75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D20B972-658E-417C-9AA9-B62D42E5AAB7}" type="slidenum">
              <a:rPr lang="en-US" sz="1200" b="1"/>
              <a:pPr/>
              <a:t>27</a:t>
            </a:fld>
            <a:endParaRPr lang="en-US" sz="1200" b="1" dirty="0"/>
          </a:p>
        </p:txBody>
      </p:sp>
      <p:sp>
        <p:nvSpPr>
          <p:cNvPr id="5" name="Content Placeholder 2">
            <a:extLst>
              <a:ext uri="{FF2B5EF4-FFF2-40B4-BE49-F238E27FC236}">
                <a16:creationId xmlns:a16="http://schemas.microsoft.com/office/drawing/2014/main" id="{5A6E4DDD-71AC-6BD5-8142-FA1454D286AA}"/>
              </a:ext>
            </a:extLst>
          </p:cNvPr>
          <p:cNvSpPr txBox="1">
            <a:spLocks/>
          </p:cNvSpPr>
          <p:nvPr/>
        </p:nvSpPr>
        <p:spPr>
          <a:xfrm>
            <a:off x="2006032" y="4100470"/>
            <a:ext cx="3961708" cy="1667820"/>
          </a:xfrm>
          <a:prstGeom prst="rect">
            <a:avLst/>
          </a:prstGeom>
        </p:spPr>
        <p:txBody>
          <a:bodyPr vert="horz" wrap="square" lIns="0" tIns="0" rIns="0" bIns="0" rtlCol="0">
            <a:noAutofit/>
          </a:bodyPr>
          <a:lstStyle>
            <a:lvl1pPr marL="171442" indent="-171442" algn="l" defTabSz="685766" rtl="0" eaLnBrk="1" latinLnBrk="0" hangingPunct="1">
              <a:lnSpc>
                <a:spcPct val="90000"/>
              </a:lnSpc>
              <a:spcBef>
                <a:spcPts val="750"/>
              </a:spcBef>
              <a:buFont typeface="Arial" panose="020B0604020202020204" pitchFamily="34" charset="0"/>
              <a:buChar char="•"/>
              <a:defRPr sz="12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05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9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825"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825"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400"/>
              </a:spcBef>
              <a:spcAft>
                <a:spcPts val="600"/>
              </a:spcAft>
              <a:buNone/>
            </a:pPr>
            <a:r>
              <a:rPr lang="en-GB" sz="1400" b="1" dirty="0">
                <a:solidFill>
                  <a:srgbClr val="078EDC"/>
                </a:solidFill>
              </a:rPr>
              <a:t>Implementation of GCG Practices</a:t>
            </a:r>
          </a:p>
          <a:p>
            <a:pPr marL="0" lvl="1" indent="0">
              <a:lnSpc>
                <a:spcPct val="100000"/>
              </a:lnSpc>
              <a:spcBef>
                <a:spcPts val="0"/>
              </a:spcBef>
              <a:spcAft>
                <a:spcPts val="400"/>
              </a:spcAft>
              <a:buClr>
                <a:srgbClr val="31859C"/>
              </a:buClr>
              <a:buNone/>
            </a:pPr>
            <a:r>
              <a:rPr lang="en-GB" sz="1200" dirty="0">
                <a:solidFill>
                  <a:srgbClr val="5B9BD5"/>
                </a:solidFill>
              </a:rPr>
              <a:t>Code of Conduct</a:t>
            </a:r>
          </a:p>
          <a:p>
            <a:pPr marL="0" lvl="1" indent="0">
              <a:lnSpc>
                <a:spcPct val="100000"/>
              </a:lnSpc>
              <a:spcBef>
                <a:spcPts val="0"/>
              </a:spcBef>
              <a:spcAft>
                <a:spcPts val="400"/>
              </a:spcAft>
              <a:buClr>
                <a:srgbClr val="31859C"/>
              </a:buClr>
              <a:buNone/>
            </a:pPr>
            <a:r>
              <a:rPr lang="en-GB" sz="1200" dirty="0">
                <a:solidFill>
                  <a:srgbClr val="5B9BD5"/>
                </a:solidFill>
              </a:rPr>
              <a:t>Vendor Code of Conduct</a:t>
            </a:r>
          </a:p>
          <a:p>
            <a:pPr marL="0" lvl="1" indent="0">
              <a:lnSpc>
                <a:spcPct val="100000"/>
              </a:lnSpc>
              <a:spcBef>
                <a:spcPts val="0"/>
              </a:spcBef>
              <a:spcAft>
                <a:spcPts val="400"/>
              </a:spcAft>
              <a:buClr>
                <a:srgbClr val="31859C"/>
              </a:buClr>
              <a:buNone/>
            </a:pPr>
            <a:r>
              <a:rPr lang="en-GB" sz="1200" dirty="0">
                <a:solidFill>
                  <a:srgbClr val="5B9BD5"/>
                </a:solidFill>
              </a:rPr>
              <a:t>Whistleblowing mechanism</a:t>
            </a:r>
          </a:p>
          <a:p>
            <a:pPr marL="0" lvl="1" indent="0">
              <a:lnSpc>
                <a:spcPct val="100000"/>
              </a:lnSpc>
              <a:spcBef>
                <a:spcPts val="0"/>
              </a:spcBef>
              <a:spcAft>
                <a:spcPts val="400"/>
              </a:spcAft>
              <a:buClr>
                <a:srgbClr val="31859C"/>
              </a:buClr>
              <a:buNone/>
            </a:pPr>
            <a:r>
              <a:rPr lang="en-GB" sz="1200" dirty="0">
                <a:solidFill>
                  <a:srgbClr val="5B9BD5"/>
                </a:solidFill>
              </a:rPr>
              <a:t>Audit Committee</a:t>
            </a:r>
          </a:p>
          <a:p>
            <a:pPr marL="0" lvl="1" indent="0">
              <a:lnSpc>
                <a:spcPct val="100000"/>
              </a:lnSpc>
              <a:spcBef>
                <a:spcPts val="0"/>
              </a:spcBef>
              <a:spcAft>
                <a:spcPts val="400"/>
              </a:spcAft>
              <a:buClr>
                <a:srgbClr val="31859C"/>
              </a:buClr>
              <a:buNone/>
            </a:pPr>
            <a:r>
              <a:rPr lang="en-GB" sz="1200" dirty="0">
                <a:solidFill>
                  <a:srgbClr val="5B9BD5"/>
                </a:solidFill>
              </a:rPr>
              <a:t>KP5 Committee</a:t>
            </a:r>
          </a:p>
          <a:p>
            <a:pPr marL="0" lvl="1" indent="0">
              <a:lnSpc>
                <a:spcPct val="100000"/>
              </a:lnSpc>
              <a:spcBef>
                <a:spcPts val="0"/>
              </a:spcBef>
              <a:spcAft>
                <a:spcPts val="400"/>
              </a:spcAft>
              <a:buClr>
                <a:srgbClr val="31859C"/>
              </a:buClr>
              <a:buNone/>
            </a:pPr>
            <a:r>
              <a:rPr lang="en-GB" sz="1200" dirty="0">
                <a:solidFill>
                  <a:srgbClr val="5B9BD5"/>
                </a:solidFill>
              </a:rPr>
              <a:t>Board Manual</a:t>
            </a:r>
          </a:p>
        </p:txBody>
      </p:sp>
      <p:sp>
        <p:nvSpPr>
          <p:cNvPr id="7" name="Content Placeholder 2">
            <a:extLst>
              <a:ext uri="{FF2B5EF4-FFF2-40B4-BE49-F238E27FC236}">
                <a16:creationId xmlns:a16="http://schemas.microsoft.com/office/drawing/2014/main" id="{DCCE6167-9A88-F460-33EE-97FE2DB4C790}"/>
              </a:ext>
            </a:extLst>
          </p:cNvPr>
          <p:cNvSpPr txBox="1">
            <a:spLocks/>
          </p:cNvSpPr>
          <p:nvPr/>
        </p:nvSpPr>
        <p:spPr>
          <a:xfrm>
            <a:off x="6224115" y="4501488"/>
            <a:ext cx="3658468" cy="1285261"/>
          </a:xfrm>
          <a:prstGeom prst="rect">
            <a:avLst/>
          </a:prstGeom>
        </p:spPr>
        <p:txBody>
          <a:bodyPr vert="horz" wrap="square" lIns="0" tIns="0" rIns="0" bIns="0" rtlCol="0">
            <a:noAutofit/>
          </a:bodyPr>
          <a:lstStyle>
            <a:lvl1pPr marL="171442" indent="-171442" algn="l" defTabSz="685766" rtl="0" eaLnBrk="1" latinLnBrk="0" hangingPunct="1">
              <a:lnSpc>
                <a:spcPct val="90000"/>
              </a:lnSpc>
              <a:spcBef>
                <a:spcPts val="750"/>
              </a:spcBef>
              <a:buFont typeface="Arial" panose="020B0604020202020204" pitchFamily="34" charset="0"/>
              <a:buChar char="•"/>
              <a:defRPr sz="12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05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9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825"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825"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400"/>
              </a:spcBef>
              <a:spcAft>
                <a:spcPts val="600"/>
              </a:spcAft>
              <a:buNone/>
            </a:pPr>
            <a:r>
              <a:rPr lang="en-GB" sz="1400" b="1" dirty="0">
                <a:solidFill>
                  <a:srgbClr val="078EDC"/>
                </a:solidFill>
              </a:rPr>
              <a:t>Regular CSR activity and Other Social Initiatives</a:t>
            </a:r>
          </a:p>
          <a:p>
            <a:pPr marL="0" lvl="1" indent="0">
              <a:lnSpc>
                <a:spcPct val="100000"/>
              </a:lnSpc>
              <a:spcBef>
                <a:spcPts val="0"/>
              </a:spcBef>
              <a:spcAft>
                <a:spcPts val="400"/>
              </a:spcAft>
              <a:buClr>
                <a:srgbClr val="31859C"/>
              </a:buClr>
              <a:buNone/>
            </a:pPr>
            <a:r>
              <a:rPr lang="en-GB" sz="1200" dirty="0">
                <a:solidFill>
                  <a:srgbClr val="5B9BD5"/>
                </a:solidFill>
              </a:rPr>
              <a:t>Empowering the employment of the local community</a:t>
            </a:r>
          </a:p>
          <a:p>
            <a:pPr marL="0" lvl="1" indent="0">
              <a:lnSpc>
                <a:spcPct val="100000"/>
              </a:lnSpc>
              <a:spcBef>
                <a:spcPts val="0"/>
              </a:spcBef>
              <a:spcAft>
                <a:spcPts val="400"/>
              </a:spcAft>
              <a:buClr>
                <a:srgbClr val="31859C"/>
              </a:buClr>
              <a:buNone/>
            </a:pPr>
            <a:r>
              <a:rPr lang="en-GB" sz="1200" dirty="0">
                <a:solidFill>
                  <a:srgbClr val="5B9BD5"/>
                </a:solidFill>
              </a:rPr>
              <a:t>Establishing a Training Centre</a:t>
            </a:r>
          </a:p>
          <a:p>
            <a:pPr marL="0" lvl="1" indent="0">
              <a:lnSpc>
                <a:spcPct val="100000"/>
              </a:lnSpc>
              <a:spcBef>
                <a:spcPts val="0"/>
              </a:spcBef>
              <a:spcAft>
                <a:spcPts val="400"/>
              </a:spcAft>
              <a:buClr>
                <a:srgbClr val="31859C"/>
              </a:buClr>
              <a:buNone/>
            </a:pPr>
            <a:r>
              <a:rPr lang="en-GB" sz="1200" dirty="0">
                <a:solidFill>
                  <a:srgbClr val="5B9BD5"/>
                </a:solidFill>
              </a:rPr>
              <a:t>Published the Sustainability Report 2020</a:t>
            </a:r>
          </a:p>
        </p:txBody>
      </p:sp>
    </p:spTree>
    <p:extLst>
      <p:ext uri="{BB962C8B-B14F-4D97-AF65-F5344CB8AC3E}">
        <p14:creationId xmlns:p14="http://schemas.microsoft.com/office/powerpoint/2010/main" val="40891030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SLB Achievement Report</a:t>
            </a:r>
          </a:p>
        </p:txBody>
      </p:sp>
      <p:sp>
        <p:nvSpPr>
          <p:cNvPr id="6" name="TextBox 6">
            <a:extLst>
              <a:ext uri="{FF2B5EF4-FFF2-40B4-BE49-F238E27FC236}">
                <a16:creationId xmlns:a16="http://schemas.microsoft.com/office/drawing/2014/main" id="{B0E10A23-42FB-4118-BED5-0DA179599548}"/>
              </a:ext>
            </a:extLst>
          </p:cNvPr>
          <p:cNvSpPr txBox="1">
            <a:spLocks noChangeArrowheads="1"/>
          </p:cNvSpPr>
          <p:nvPr/>
        </p:nvSpPr>
        <p:spPr bwMode="auto">
          <a:xfrm>
            <a:off x="7493000" y="1443038"/>
            <a:ext cx="3917020"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r>
              <a:rPr lang="en-US" altLang="en-US" sz="1400" dirty="0">
                <a:latin typeface="+mn-lt"/>
                <a:cs typeface="Calibri" panose="020F0502020204030204" pitchFamily="34" charset="0"/>
              </a:rPr>
              <a:t>The installation of Solar PV panels at Plants 1, 2, 3, and 5 was successfully completed in July to October 2024. The total installed capacities are 651.75 </a:t>
            </a:r>
            <a:r>
              <a:rPr lang="en-US" altLang="en-US" sz="1400" dirty="0" err="1">
                <a:latin typeface="+mn-lt"/>
                <a:cs typeface="Calibri" panose="020F0502020204030204" pitchFamily="34" charset="0"/>
              </a:rPr>
              <a:t>kWp</a:t>
            </a:r>
            <a:r>
              <a:rPr lang="en-US" altLang="en-US" sz="1400" dirty="0">
                <a:latin typeface="+mn-lt"/>
                <a:cs typeface="Calibri" panose="020F0502020204030204" pitchFamily="34" charset="0"/>
              </a:rPr>
              <a:t> for Plant 1, 759 </a:t>
            </a:r>
            <a:r>
              <a:rPr lang="en-US" altLang="en-US" sz="1400" dirty="0" err="1">
                <a:latin typeface="+mn-lt"/>
                <a:cs typeface="Calibri" panose="020F0502020204030204" pitchFamily="34" charset="0"/>
              </a:rPr>
              <a:t>kWp</a:t>
            </a:r>
            <a:r>
              <a:rPr lang="en-US" altLang="en-US" sz="1400" dirty="0">
                <a:latin typeface="+mn-lt"/>
                <a:cs typeface="Calibri" panose="020F0502020204030204" pitchFamily="34" charset="0"/>
              </a:rPr>
              <a:t> for Plant 2, 715 </a:t>
            </a:r>
            <a:r>
              <a:rPr lang="en-US" altLang="en-US" sz="1400" dirty="0" err="1">
                <a:latin typeface="+mn-lt"/>
                <a:cs typeface="Calibri" panose="020F0502020204030204" pitchFamily="34" charset="0"/>
              </a:rPr>
              <a:t>kWp</a:t>
            </a:r>
            <a:r>
              <a:rPr lang="en-US" altLang="en-US" sz="1400" dirty="0">
                <a:latin typeface="+mn-lt"/>
                <a:cs typeface="Calibri" panose="020F0502020204030204" pitchFamily="34" charset="0"/>
              </a:rPr>
              <a:t> for Plant 3, and 1030 </a:t>
            </a:r>
            <a:r>
              <a:rPr lang="en-US" altLang="en-US" sz="1400" dirty="0" err="1">
                <a:latin typeface="+mn-lt"/>
                <a:cs typeface="Calibri" panose="020F0502020204030204" pitchFamily="34" charset="0"/>
              </a:rPr>
              <a:t>kWp</a:t>
            </a:r>
            <a:r>
              <a:rPr lang="en-US" altLang="en-US" sz="1400" dirty="0">
                <a:latin typeface="+mn-lt"/>
                <a:cs typeface="Calibri" panose="020F0502020204030204" pitchFamily="34" charset="0"/>
              </a:rPr>
              <a:t> for Plant 5. As of November 2025, there is an additional operation for solar panel in Plant 1, 2 and 3. </a:t>
            </a:r>
          </a:p>
        </p:txBody>
      </p:sp>
      <p:graphicFrame>
        <p:nvGraphicFramePr>
          <p:cNvPr id="8" name="Table 7">
            <a:extLst>
              <a:ext uri="{FF2B5EF4-FFF2-40B4-BE49-F238E27FC236}">
                <a16:creationId xmlns:a16="http://schemas.microsoft.com/office/drawing/2014/main" id="{10CCA0AF-3EFE-469E-BEEA-75DF37537300}"/>
              </a:ext>
            </a:extLst>
          </p:cNvPr>
          <p:cNvGraphicFramePr>
            <a:graphicFrameLocks noGrp="1"/>
          </p:cNvGraphicFramePr>
          <p:nvPr/>
        </p:nvGraphicFramePr>
        <p:xfrm>
          <a:off x="561975" y="1517650"/>
          <a:ext cx="6931025" cy="4344798"/>
        </p:xfrm>
        <a:graphic>
          <a:graphicData uri="http://schemas.openxmlformats.org/drawingml/2006/table">
            <a:tbl>
              <a:tblPr/>
              <a:tblGrid>
                <a:gridCol w="720725">
                  <a:extLst>
                    <a:ext uri="{9D8B030D-6E8A-4147-A177-3AD203B41FA5}">
                      <a16:colId xmlns:a16="http://schemas.microsoft.com/office/drawing/2014/main" val="3389672272"/>
                    </a:ext>
                  </a:extLst>
                </a:gridCol>
                <a:gridCol w="1355725">
                  <a:extLst>
                    <a:ext uri="{9D8B030D-6E8A-4147-A177-3AD203B41FA5}">
                      <a16:colId xmlns:a16="http://schemas.microsoft.com/office/drawing/2014/main" val="4081501092"/>
                    </a:ext>
                  </a:extLst>
                </a:gridCol>
                <a:gridCol w="804863">
                  <a:extLst>
                    <a:ext uri="{9D8B030D-6E8A-4147-A177-3AD203B41FA5}">
                      <a16:colId xmlns:a16="http://schemas.microsoft.com/office/drawing/2014/main" val="3798049691"/>
                    </a:ext>
                  </a:extLst>
                </a:gridCol>
                <a:gridCol w="1350962">
                  <a:extLst>
                    <a:ext uri="{9D8B030D-6E8A-4147-A177-3AD203B41FA5}">
                      <a16:colId xmlns:a16="http://schemas.microsoft.com/office/drawing/2014/main" val="617727340"/>
                    </a:ext>
                  </a:extLst>
                </a:gridCol>
                <a:gridCol w="719138">
                  <a:extLst>
                    <a:ext uri="{9D8B030D-6E8A-4147-A177-3AD203B41FA5}">
                      <a16:colId xmlns:a16="http://schemas.microsoft.com/office/drawing/2014/main" val="344736137"/>
                    </a:ext>
                  </a:extLst>
                </a:gridCol>
                <a:gridCol w="1979612">
                  <a:extLst>
                    <a:ext uri="{9D8B030D-6E8A-4147-A177-3AD203B41FA5}">
                      <a16:colId xmlns:a16="http://schemas.microsoft.com/office/drawing/2014/main" val="3249970672"/>
                    </a:ext>
                  </a:extLst>
                </a:gridCol>
              </a:tblGrid>
              <a:tr h="0">
                <a:tc gridSpan="2">
                  <a:txBody>
                    <a:bodyPr/>
                    <a:lstStyle>
                      <a:lvl1pPr defTabSz="684213">
                        <a:lnSpc>
                          <a:spcPct val="90000"/>
                        </a:lnSpc>
                        <a:spcBef>
                          <a:spcPts val="750"/>
                        </a:spcBef>
                        <a:buFont typeface="Arial" panose="020B0604020202020204" pitchFamily="34" charset="0"/>
                        <a:defRPr sz="1900">
                          <a:solidFill>
                            <a:schemeClr val="accent1"/>
                          </a:solidFill>
                          <a:latin typeface="Arial" panose="020B0604020202020204" pitchFamily="34" charset="0"/>
                        </a:defRPr>
                      </a:lvl1pPr>
                      <a:lvl2pPr marL="742950" indent="-285750" defTabSz="684213">
                        <a:lnSpc>
                          <a:spcPct val="90000"/>
                        </a:lnSpc>
                        <a:spcBef>
                          <a:spcPts val="375"/>
                        </a:spcBef>
                        <a:buFont typeface="Arial" panose="020B0604020202020204" pitchFamily="34" charset="0"/>
                        <a:defRPr sz="1600">
                          <a:solidFill>
                            <a:schemeClr val="accent1"/>
                          </a:solidFill>
                          <a:latin typeface="Arial" panose="020B0604020202020204" pitchFamily="34" charset="0"/>
                        </a:defRPr>
                      </a:lvl2pPr>
                      <a:lvl3pPr marL="1143000" indent="-228600" defTabSz="684213">
                        <a:lnSpc>
                          <a:spcPct val="90000"/>
                        </a:lnSpc>
                        <a:spcBef>
                          <a:spcPts val="375"/>
                        </a:spcBef>
                        <a:buFont typeface="Arial" panose="020B0604020202020204" pitchFamily="34" charset="0"/>
                        <a:defRPr sz="1300">
                          <a:solidFill>
                            <a:schemeClr val="accent1"/>
                          </a:solidFill>
                          <a:latin typeface="Arial" panose="020B0604020202020204" pitchFamily="34" charset="0"/>
                        </a:defRPr>
                      </a:lvl3pPr>
                      <a:lvl4pPr marL="16002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4pPr>
                      <a:lvl5pPr marL="20574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5pPr>
                      <a:lvl6pPr marL="25146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6pPr>
                      <a:lvl7pPr marL="29718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7pPr>
                      <a:lvl8pPr marL="34290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8pPr>
                      <a:lvl9pPr marL="38862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9pPr>
                    </a:lstStyle>
                    <a:p>
                      <a:pPr marL="0" marR="0" lvl="0" indent="0" algn="ctr" defTabSz="684213" rtl="0" eaLnBrk="1" fontAlgn="base" latinLnBrk="0" hangingPunct="1">
                        <a:lnSpc>
                          <a:spcPct val="115000"/>
                        </a:lnSpc>
                        <a:spcBef>
                          <a:spcPct val="0"/>
                        </a:spcBef>
                        <a:spcAft>
                          <a:spcPts val="80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Target 2025</a:t>
                      </a:r>
                      <a:endPar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lvl1pPr defTabSz="684213">
                        <a:lnSpc>
                          <a:spcPct val="90000"/>
                        </a:lnSpc>
                        <a:spcBef>
                          <a:spcPts val="750"/>
                        </a:spcBef>
                        <a:buFont typeface="Arial" panose="020B0604020202020204" pitchFamily="34" charset="0"/>
                        <a:defRPr sz="1900">
                          <a:solidFill>
                            <a:schemeClr val="accent1"/>
                          </a:solidFill>
                          <a:latin typeface="Arial" panose="020B0604020202020204" pitchFamily="34" charset="0"/>
                        </a:defRPr>
                      </a:lvl1pPr>
                      <a:lvl2pPr marL="742950" indent="-285750" defTabSz="684213">
                        <a:lnSpc>
                          <a:spcPct val="90000"/>
                        </a:lnSpc>
                        <a:spcBef>
                          <a:spcPts val="375"/>
                        </a:spcBef>
                        <a:buFont typeface="Arial" panose="020B0604020202020204" pitchFamily="34" charset="0"/>
                        <a:defRPr sz="1600">
                          <a:solidFill>
                            <a:schemeClr val="accent1"/>
                          </a:solidFill>
                          <a:latin typeface="Arial" panose="020B0604020202020204" pitchFamily="34" charset="0"/>
                        </a:defRPr>
                      </a:lvl2pPr>
                      <a:lvl3pPr marL="1143000" indent="-228600" defTabSz="684213">
                        <a:lnSpc>
                          <a:spcPct val="90000"/>
                        </a:lnSpc>
                        <a:spcBef>
                          <a:spcPts val="375"/>
                        </a:spcBef>
                        <a:buFont typeface="Arial" panose="020B0604020202020204" pitchFamily="34" charset="0"/>
                        <a:defRPr sz="1300">
                          <a:solidFill>
                            <a:schemeClr val="accent1"/>
                          </a:solidFill>
                          <a:latin typeface="Arial" panose="020B0604020202020204" pitchFamily="34" charset="0"/>
                        </a:defRPr>
                      </a:lvl3pPr>
                      <a:lvl4pPr marL="16002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4pPr>
                      <a:lvl5pPr marL="20574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5pPr>
                      <a:lvl6pPr marL="25146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6pPr>
                      <a:lvl7pPr marL="29718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7pPr>
                      <a:lvl8pPr marL="34290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8pPr>
                      <a:lvl9pPr marL="38862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9pPr>
                    </a:lstStyle>
                    <a:p>
                      <a:pPr marL="0" marR="0" lvl="0" indent="0" algn="ctr" defTabSz="684213" rtl="0" eaLnBrk="1" fontAlgn="base" latinLnBrk="0" hangingPunct="1">
                        <a:lnSpc>
                          <a:spcPct val="115000"/>
                        </a:lnSpc>
                        <a:spcBef>
                          <a:spcPct val="0"/>
                        </a:spcBef>
                        <a:spcAft>
                          <a:spcPts val="80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Pencapaian 2025</a:t>
                      </a:r>
                      <a:endPar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rowSpan="2">
                  <a:txBody>
                    <a:bodyPr/>
                    <a:lstStyle>
                      <a:lvl1pPr defTabSz="684213">
                        <a:lnSpc>
                          <a:spcPct val="90000"/>
                        </a:lnSpc>
                        <a:spcBef>
                          <a:spcPts val="750"/>
                        </a:spcBef>
                        <a:buFont typeface="Arial" panose="020B0604020202020204" pitchFamily="34" charset="0"/>
                        <a:defRPr sz="1900">
                          <a:solidFill>
                            <a:schemeClr val="accent1"/>
                          </a:solidFill>
                          <a:latin typeface="Arial" panose="020B0604020202020204" pitchFamily="34" charset="0"/>
                        </a:defRPr>
                      </a:lvl1pPr>
                      <a:lvl2pPr marL="742950" indent="-285750" defTabSz="684213">
                        <a:lnSpc>
                          <a:spcPct val="90000"/>
                        </a:lnSpc>
                        <a:spcBef>
                          <a:spcPts val="375"/>
                        </a:spcBef>
                        <a:buFont typeface="Arial" panose="020B0604020202020204" pitchFamily="34" charset="0"/>
                        <a:defRPr sz="1600">
                          <a:solidFill>
                            <a:schemeClr val="accent1"/>
                          </a:solidFill>
                          <a:latin typeface="Arial" panose="020B0604020202020204" pitchFamily="34" charset="0"/>
                        </a:defRPr>
                      </a:lvl2pPr>
                      <a:lvl3pPr marL="1143000" indent="-228600" defTabSz="684213">
                        <a:lnSpc>
                          <a:spcPct val="90000"/>
                        </a:lnSpc>
                        <a:spcBef>
                          <a:spcPts val="375"/>
                        </a:spcBef>
                        <a:buFont typeface="Arial" panose="020B0604020202020204" pitchFamily="34" charset="0"/>
                        <a:defRPr sz="1300">
                          <a:solidFill>
                            <a:schemeClr val="accent1"/>
                          </a:solidFill>
                          <a:latin typeface="Arial" panose="020B0604020202020204" pitchFamily="34" charset="0"/>
                        </a:defRPr>
                      </a:lvl3pPr>
                      <a:lvl4pPr marL="16002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4pPr>
                      <a:lvl5pPr marL="20574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5pPr>
                      <a:lvl6pPr marL="25146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6pPr>
                      <a:lvl7pPr marL="29718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7pPr>
                      <a:lvl8pPr marL="34290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8pPr>
                      <a:lvl9pPr marL="38862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9pPr>
                    </a:lstStyle>
                    <a:p>
                      <a:pPr marL="0" marR="0" lvl="0" indent="0" algn="ctr" defTabSz="684213" rtl="0" eaLnBrk="1" fontAlgn="base" latinLnBrk="0" hangingPunct="1">
                        <a:lnSpc>
                          <a:spcPct val="107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Persentase Peningkatan</a:t>
                      </a:r>
                      <a:endPar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684213" rtl="0" eaLnBrk="1" fontAlgn="base" latinLnBrk="0" hangingPunct="1">
                        <a:lnSpc>
                          <a:spcPct val="107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a:t>
                      </a:r>
                      <a:endParaRPr kumimoji="0" lang="en-US" altLang="en-US" sz="1100" b="0" i="0" u="none" strike="noStrike" cap="none" normalizeH="0" baseline="0">
                        <a:ln>
                          <a:noFill/>
                        </a:ln>
                        <a:solidFill>
                          <a:schemeClr val="tx1"/>
                        </a:solidFill>
                        <a:effectLst/>
                        <a:latin typeface="Calibri" panose="020F0502020204030204" pitchFamily="34" charset="0"/>
                        <a:cs typeface="Calibri" panose="020F0502020204030204"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defTabSz="684213">
                        <a:lnSpc>
                          <a:spcPct val="90000"/>
                        </a:lnSpc>
                        <a:spcBef>
                          <a:spcPts val="750"/>
                        </a:spcBef>
                        <a:buFont typeface="Arial" panose="020B0604020202020204" pitchFamily="34" charset="0"/>
                        <a:defRPr sz="1900">
                          <a:solidFill>
                            <a:schemeClr val="accent1"/>
                          </a:solidFill>
                          <a:latin typeface="Arial" panose="020B0604020202020204" pitchFamily="34" charset="0"/>
                        </a:defRPr>
                      </a:lvl1pPr>
                      <a:lvl2pPr marL="742950" indent="-285750" defTabSz="684213">
                        <a:lnSpc>
                          <a:spcPct val="90000"/>
                        </a:lnSpc>
                        <a:spcBef>
                          <a:spcPts val="375"/>
                        </a:spcBef>
                        <a:buFont typeface="Arial" panose="020B0604020202020204" pitchFamily="34" charset="0"/>
                        <a:defRPr sz="1600">
                          <a:solidFill>
                            <a:schemeClr val="accent1"/>
                          </a:solidFill>
                          <a:latin typeface="Arial" panose="020B0604020202020204" pitchFamily="34" charset="0"/>
                        </a:defRPr>
                      </a:lvl2pPr>
                      <a:lvl3pPr marL="1143000" indent="-228600" defTabSz="684213">
                        <a:lnSpc>
                          <a:spcPct val="90000"/>
                        </a:lnSpc>
                        <a:spcBef>
                          <a:spcPts val="375"/>
                        </a:spcBef>
                        <a:buFont typeface="Arial" panose="020B0604020202020204" pitchFamily="34" charset="0"/>
                        <a:defRPr sz="1300">
                          <a:solidFill>
                            <a:schemeClr val="accent1"/>
                          </a:solidFill>
                          <a:latin typeface="Arial" panose="020B0604020202020204" pitchFamily="34" charset="0"/>
                        </a:defRPr>
                      </a:lvl3pPr>
                      <a:lvl4pPr marL="16002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4pPr>
                      <a:lvl5pPr marL="20574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5pPr>
                      <a:lvl6pPr marL="25146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6pPr>
                      <a:lvl7pPr marL="29718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7pPr>
                      <a:lvl8pPr marL="34290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8pPr>
                      <a:lvl9pPr marL="38862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9pPr>
                    </a:lstStyle>
                    <a:p>
                      <a:pPr marL="0" marR="0" lvl="0" indent="0" algn="ctr" defTabSz="684213" rtl="0" eaLnBrk="1" fontAlgn="base" latinLnBrk="0" hangingPunct="1">
                        <a:lnSpc>
                          <a:spcPct val="115000"/>
                        </a:lnSpc>
                        <a:spcBef>
                          <a:spcPct val="0"/>
                        </a:spcBef>
                        <a:spcAft>
                          <a:spcPts val="80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Tindakan yang Dilakukan</a:t>
                      </a:r>
                      <a:endPar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4609773"/>
                  </a:ext>
                </a:extLst>
              </a:tr>
              <a:tr h="0">
                <a:tc>
                  <a:txBody>
                    <a:bodyPr/>
                    <a:lstStyle>
                      <a:lvl1pPr defTabSz="684213">
                        <a:lnSpc>
                          <a:spcPct val="90000"/>
                        </a:lnSpc>
                        <a:spcBef>
                          <a:spcPts val="750"/>
                        </a:spcBef>
                        <a:buFont typeface="Arial" panose="020B0604020202020204" pitchFamily="34" charset="0"/>
                        <a:defRPr sz="1900">
                          <a:solidFill>
                            <a:schemeClr val="accent1"/>
                          </a:solidFill>
                          <a:latin typeface="Arial" panose="020B0604020202020204" pitchFamily="34" charset="0"/>
                        </a:defRPr>
                      </a:lvl1pPr>
                      <a:lvl2pPr marL="742950" indent="-285750" defTabSz="684213">
                        <a:lnSpc>
                          <a:spcPct val="90000"/>
                        </a:lnSpc>
                        <a:spcBef>
                          <a:spcPts val="375"/>
                        </a:spcBef>
                        <a:buFont typeface="Arial" panose="020B0604020202020204" pitchFamily="34" charset="0"/>
                        <a:defRPr sz="1600">
                          <a:solidFill>
                            <a:schemeClr val="accent1"/>
                          </a:solidFill>
                          <a:latin typeface="Arial" panose="020B0604020202020204" pitchFamily="34" charset="0"/>
                        </a:defRPr>
                      </a:lvl2pPr>
                      <a:lvl3pPr marL="1143000" indent="-228600" defTabSz="684213">
                        <a:lnSpc>
                          <a:spcPct val="90000"/>
                        </a:lnSpc>
                        <a:spcBef>
                          <a:spcPts val="375"/>
                        </a:spcBef>
                        <a:buFont typeface="Arial" panose="020B0604020202020204" pitchFamily="34" charset="0"/>
                        <a:defRPr sz="1300">
                          <a:solidFill>
                            <a:schemeClr val="accent1"/>
                          </a:solidFill>
                          <a:latin typeface="Arial" panose="020B0604020202020204" pitchFamily="34" charset="0"/>
                        </a:defRPr>
                      </a:lvl3pPr>
                      <a:lvl4pPr marL="16002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4pPr>
                      <a:lvl5pPr marL="20574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5pPr>
                      <a:lvl6pPr marL="25146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6pPr>
                      <a:lvl7pPr marL="29718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7pPr>
                      <a:lvl8pPr marL="34290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8pPr>
                      <a:lvl9pPr marL="38862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9pPr>
                    </a:lstStyle>
                    <a:p>
                      <a:pPr marL="0" marR="0" lvl="0" indent="0" algn="ctr" defTabSz="684213" rtl="0" eaLnBrk="1" fontAlgn="base" latinLnBrk="0" hangingPunct="1">
                        <a:lnSpc>
                          <a:spcPct val="107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Kapasitas</a:t>
                      </a:r>
                      <a:endPar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684213" rtl="0" eaLnBrk="1" fontAlgn="base" latinLnBrk="0" hangingPunct="1">
                        <a:lnSpc>
                          <a:spcPct val="107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(kWp)</a:t>
                      </a:r>
                      <a:endParaRPr kumimoji="0" lang="en-US" altLang="en-US" sz="1100" b="0" i="0" u="none" strike="noStrike" cap="none" normalizeH="0" baseline="0">
                        <a:ln>
                          <a:noFill/>
                        </a:ln>
                        <a:solidFill>
                          <a:schemeClr val="tx1"/>
                        </a:solidFill>
                        <a:effectLst/>
                        <a:latin typeface="Calibri" panose="020F0502020204030204" pitchFamily="34" charset="0"/>
                        <a:cs typeface="Calibri" panose="020F0502020204030204"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defTabSz="684213">
                        <a:lnSpc>
                          <a:spcPct val="90000"/>
                        </a:lnSpc>
                        <a:spcBef>
                          <a:spcPts val="750"/>
                        </a:spcBef>
                        <a:buFont typeface="Arial" panose="020B0604020202020204" pitchFamily="34" charset="0"/>
                        <a:defRPr sz="1900">
                          <a:solidFill>
                            <a:schemeClr val="accent1"/>
                          </a:solidFill>
                          <a:latin typeface="Arial" panose="020B0604020202020204" pitchFamily="34" charset="0"/>
                        </a:defRPr>
                      </a:lvl1pPr>
                      <a:lvl2pPr marL="742950" indent="-285750" defTabSz="684213">
                        <a:lnSpc>
                          <a:spcPct val="90000"/>
                        </a:lnSpc>
                        <a:spcBef>
                          <a:spcPts val="375"/>
                        </a:spcBef>
                        <a:buFont typeface="Arial" panose="020B0604020202020204" pitchFamily="34" charset="0"/>
                        <a:defRPr sz="1600">
                          <a:solidFill>
                            <a:schemeClr val="accent1"/>
                          </a:solidFill>
                          <a:latin typeface="Arial" panose="020B0604020202020204" pitchFamily="34" charset="0"/>
                        </a:defRPr>
                      </a:lvl2pPr>
                      <a:lvl3pPr marL="1143000" indent="-228600" defTabSz="684213">
                        <a:lnSpc>
                          <a:spcPct val="90000"/>
                        </a:lnSpc>
                        <a:spcBef>
                          <a:spcPts val="375"/>
                        </a:spcBef>
                        <a:buFont typeface="Arial" panose="020B0604020202020204" pitchFamily="34" charset="0"/>
                        <a:defRPr sz="1300">
                          <a:solidFill>
                            <a:schemeClr val="accent1"/>
                          </a:solidFill>
                          <a:latin typeface="Arial" panose="020B0604020202020204" pitchFamily="34" charset="0"/>
                        </a:defRPr>
                      </a:lvl3pPr>
                      <a:lvl4pPr marL="16002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4pPr>
                      <a:lvl5pPr marL="20574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5pPr>
                      <a:lvl6pPr marL="25146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6pPr>
                      <a:lvl7pPr marL="29718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7pPr>
                      <a:lvl8pPr marL="34290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8pPr>
                      <a:lvl9pPr marL="38862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9pPr>
                    </a:lstStyle>
                    <a:p>
                      <a:pPr marL="0" marR="0" lvl="0" indent="0" algn="ctr" defTabSz="684213" rtl="0" eaLnBrk="1" fontAlgn="base" latinLnBrk="0" hangingPunct="1">
                        <a:lnSpc>
                          <a:spcPct val="107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Estimasi Pengurangan Emisi Karbon</a:t>
                      </a:r>
                      <a:endPar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684213" rtl="0" eaLnBrk="1" fontAlgn="base" latinLnBrk="0" hangingPunct="1">
                        <a:lnSpc>
                          <a:spcPct val="107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(kg CO₂eq)</a:t>
                      </a:r>
                      <a:endParaRPr kumimoji="0" lang="en-US" altLang="en-US" sz="1100" b="0" i="0" u="none" strike="noStrike" cap="none" normalizeH="0" baseline="0">
                        <a:ln>
                          <a:noFill/>
                        </a:ln>
                        <a:solidFill>
                          <a:schemeClr val="tx1"/>
                        </a:solidFill>
                        <a:effectLst/>
                        <a:latin typeface="Calibri" panose="020F0502020204030204" pitchFamily="34" charset="0"/>
                        <a:cs typeface="Calibri" panose="020F0502020204030204"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defTabSz="684213">
                        <a:lnSpc>
                          <a:spcPct val="90000"/>
                        </a:lnSpc>
                        <a:spcBef>
                          <a:spcPts val="750"/>
                        </a:spcBef>
                        <a:buFont typeface="Arial" panose="020B0604020202020204" pitchFamily="34" charset="0"/>
                        <a:defRPr sz="1900">
                          <a:solidFill>
                            <a:schemeClr val="accent1"/>
                          </a:solidFill>
                          <a:latin typeface="Arial" panose="020B0604020202020204" pitchFamily="34" charset="0"/>
                        </a:defRPr>
                      </a:lvl1pPr>
                      <a:lvl2pPr marL="742950" indent="-285750" defTabSz="684213">
                        <a:lnSpc>
                          <a:spcPct val="90000"/>
                        </a:lnSpc>
                        <a:spcBef>
                          <a:spcPts val="375"/>
                        </a:spcBef>
                        <a:buFont typeface="Arial" panose="020B0604020202020204" pitchFamily="34" charset="0"/>
                        <a:defRPr sz="1600">
                          <a:solidFill>
                            <a:schemeClr val="accent1"/>
                          </a:solidFill>
                          <a:latin typeface="Arial" panose="020B0604020202020204" pitchFamily="34" charset="0"/>
                        </a:defRPr>
                      </a:lvl2pPr>
                      <a:lvl3pPr marL="1143000" indent="-228600" defTabSz="684213">
                        <a:lnSpc>
                          <a:spcPct val="90000"/>
                        </a:lnSpc>
                        <a:spcBef>
                          <a:spcPts val="375"/>
                        </a:spcBef>
                        <a:buFont typeface="Arial" panose="020B0604020202020204" pitchFamily="34" charset="0"/>
                        <a:defRPr sz="1300">
                          <a:solidFill>
                            <a:schemeClr val="accent1"/>
                          </a:solidFill>
                          <a:latin typeface="Arial" panose="020B0604020202020204" pitchFamily="34" charset="0"/>
                        </a:defRPr>
                      </a:lvl3pPr>
                      <a:lvl4pPr marL="16002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4pPr>
                      <a:lvl5pPr marL="20574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5pPr>
                      <a:lvl6pPr marL="25146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6pPr>
                      <a:lvl7pPr marL="29718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7pPr>
                      <a:lvl8pPr marL="34290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8pPr>
                      <a:lvl9pPr marL="38862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9pPr>
                    </a:lstStyle>
                    <a:p>
                      <a:pPr marL="0" marR="0" lvl="0" indent="0" algn="ctr" defTabSz="684213" rtl="0" eaLnBrk="1" fontAlgn="base" latinLnBrk="0" hangingPunct="1">
                        <a:lnSpc>
                          <a:spcPct val="107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Kapasitas</a:t>
                      </a:r>
                      <a:endPar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684213" rtl="0" eaLnBrk="1" fontAlgn="base" latinLnBrk="0" hangingPunct="1">
                        <a:lnSpc>
                          <a:spcPct val="107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(kWp)</a:t>
                      </a:r>
                      <a:endParaRPr kumimoji="0" lang="en-US" altLang="en-US" sz="1100" b="0" i="0" u="none" strike="noStrike" cap="none" normalizeH="0" baseline="0">
                        <a:ln>
                          <a:noFill/>
                        </a:ln>
                        <a:solidFill>
                          <a:schemeClr val="tx1"/>
                        </a:solidFill>
                        <a:effectLst/>
                        <a:latin typeface="Calibri" panose="020F0502020204030204" pitchFamily="34" charset="0"/>
                        <a:cs typeface="Calibri" panose="020F0502020204030204"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defTabSz="684213">
                        <a:lnSpc>
                          <a:spcPct val="90000"/>
                        </a:lnSpc>
                        <a:spcBef>
                          <a:spcPts val="750"/>
                        </a:spcBef>
                        <a:buFont typeface="Arial" panose="020B0604020202020204" pitchFamily="34" charset="0"/>
                        <a:defRPr sz="1900">
                          <a:solidFill>
                            <a:schemeClr val="accent1"/>
                          </a:solidFill>
                          <a:latin typeface="Arial" panose="020B0604020202020204" pitchFamily="34" charset="0"/>
                        </a:defRPr>
                      </a:lvl1pPr>
                      <a:lvl2pPr marL="742950" indent="-285750" defTabSz="684213">
                        <a:lnSpc>
                          <a:spcPct val="90000"/>
                        </a:lnSpc>
                        <a:spcBef>
                          <a:spcPts val="375"/>
                        </a:spcBef>
                        <a:buFont typeface="Arial" panose="020B0604020202020204" pitchFamily="34" charset="0"/>
                        <a:defRPr sz="1600">
                          <a:solidFill>
                            <a:schemeClr val="accent1"/>
                          </a:solidFill>
                          <a:latin typeface="Arial" panose="020B0604020202020204" pitchFamily="34" charset="0"/>
                        </a:defRPr>
                      </a:lvl2pPr>
                      <a:lvl3pPr marL="1143000" indent="-228600" defTabSz="684213">
                        <a:lnSpc>
                          <a:spcPct val="90000"/>
                        </a:lnSpc>
                        <a:spcBef>
                          <a:spcPts val="375"/>
                        </a:spcBef>
                        <a:buFont typeface="Arial" panose="020B0604020202020204" pitchFamily="34" charset="0"/>
                        <a:defRPr sz="1300">
                          <a:solidFill>
                            <a:schemeClr val="accent1"/>
                          </a:solidFill>
                          <a:latin typeface="Arial" panose="020B0604020202020204" pitchFamily="34" charset="0"/>
                        </a:defRPr>
                      </a:lvl3pPr>
                      <a:lvl4pPr marL="16002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4pPr>
                      <a:lvl5pPr marL="20574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5pPr>
                      <a:lvl6pPr marL="25146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6pPr>
                      <a:lvl7pPr marL="29718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7pPr>
                      <a:lvl8pPr marL="34290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8pPr>
                      <a:lvl9pPr marL="38862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9pPr>
                    </a:lstStyle>
                    <a:p>
                      <a:pPr marL="0" marR="0" lvl="0" indent="0" algn="ctr" defTabSz="684213" rtl="0" eaLnBrk="1" fontAlgn="base" latinLnBrk="0" hangingPunct="1">
                        <a:lnSpc>
                          <a:spcPct val="107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Estimasi Pengurangan Emisi Karbon</a:t>
                      </a:r>
                      <a:endPar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684213" rtl="0" eaLnBrk="1" fontAlgn="base" latinLnBrk="0" hangingPunct="1">
                        <a:lnSpc>
                          <a:spcPct val="107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(kg CO₂eq)</a:t>
                      </a:r>
                      <a:endParaRPr kumimoji="0" lang="en-US" altLang="en-US" sz="1100" b="0" i="0" u="none" strike="noStrike" cap="none" normalizeH="0" baseline="0">
                        <a:ln>
                          <a:noFill/>
                        </a:ln>
                        <a:solidFill>
                          <a:schemeClr val="tx1"/>
                        </a:solidFill>
                        <a:effectLst/>
                        <a:latin typeface="Calibri" panose="020F0502020204030204" pitchFamily="34" charset="0"/>
                        <a:cs typeface="Calibri" panose="020F0502020204030204"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626481243"/>
                  </a:ext>
                </a:extLst>
              </a:tr>
              <a:tr h="1158875">
                <a:tc>
                  <a:txBody>
                    <a:bodyPr/>
                    <a:lstStyle>
                      <a:lvl1pPr defTabSz="684213">
                        <a:lnSpc>
                          <a:spcPct val="90000"/>
                        </a:lnSpc>
                        <a:spcBef>
                          <a:spcPts val="750"/>
                        </a:spcBef>
                        <a:buFont typeface="Arial" panose="020B0604020202020204" pitchFamily="34" charset="0"/>
                        <a:defRPr sz="1900">
                          <a:solidFill>
                            <a:schemeClr val="accent1"/>
                          </a:solidFill>
                          <a:latin typeface="Arial" panose="020B0604020202020204" pitchFamily="34" charset="0"/>
                        </a:defRPr>
                      </a:lvl1pPr>
                      <a:lvl2pPr marL="742950" indent="-285750" defTabSz="684213">
                        <a:lnSpc>
                          <a:spcPct val="90000"/>
                        </a:lnSpc>
                        <a:spcBef>
                          <a:spcPts val="375"/>
                        </a:spcBef>
                        <a:buFont typeface="Arial" panose="020B0604020202020204" pitchFamily="34" charset="0"/>
                        <a:defRPr sz="1600">
                          <a:solidFill>
                            <a:schemeClr val="accent1"/>
                          </a:solidFill>
                          <a:latin typeface="Arial" panose="020B0604020202020204" pitchFamily="34" charset="0"/>
                        </a:defRPr>
                      </a:lvl2pPr>
                      <a:lvl3pPr marL="1143000" indent="-228600" defTabSz="684213">
                        <a:lnSpc>
                          <a:spcPct val="90000"/>
                        </a:lnSpc>
                        <a:spcBef>
                          <a:spcPts val="375"/>
                        </a:spcBef>
                        <a:buFont typeface="Arial" panose="020B0604020202020204" pitchFamily="34" charset="0"/>
                        <a:defRPr sz="1300">
                          <a:solidFill>
                            <a:schemeClr val="accent1"/>
                          </a:solidFill>
                          <a:latin typeface="Arial" panose="020B0604020202020204" pitchFamily="34" charset="0"/>
                        </a:defRPr>
                      </a:lvl3pPr>
                      <a:lvl4pPr marL="16002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4pPr>
                      <a:lvl5pPr marL="20574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5pPr>
                      <a:lvl6pPr marL="25146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6pPr>
                      <a:lvl7pPr marL="29718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7pPr>
                      <a:lvl8pPr marL="34290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8pPr>
                      <a:lvl9pPr marL="38862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9pPr>
                    </a:lstStyle>
                    <a:p>
                      <a:pPr marL="0" marR="0" lvl="0" indent="0" algn="ctr" defTabSz="684213" rtl="0" eaLnBrk="1" fontAlgn="base" latinLnBrk="0" hangingPunct="1">
                        <a:lnSpc>
                          <a:spcPct val="115000"/>
                        </a:lnSpc>
                        <a:spcBef>
                          <a:spcPct val="0"/>
                        </a:spcBef>
                        <a:spcAft>
                          <a:spcPts val="80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715 </a:t>
                      </a:r>
                      <a:endPar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defTabSz="684213">
                        <a:lnSpc>
                          <a:spcPct val="90000"/>
                        </a:lnSpc>
                        <a:spcBef>
                          <a:spcPts val="750"/>
                        </a:spcBef>
                        <a:buFont typeface="Arial" panose="020B0604020202020204" pitchFamily="34" charset="0"/>
                        <a:defRPr sz="1900">
                          <a:solidFill>
                            <a:schemeClr val="accent1"/>
                          </a:solidFill>
                          <a:latin typeface="Arial" panose="020B0604020202020204" pitchFamily="34" charset="0"/>
                        </a:defRPr>
                      </a:lvl1pPr>
                      <a:lvl2pPr marL="742950" indent="-285750" defTabSz="684213">
                        <a:lnSpc>
                          <a:spcPct val="90000"/>
                        </a:lnSpc>
                        <a:spcBef>
                          <a:spcPts val="375"/>
                        </a:spcBef>
                        <a:buFont typeface="Arial" panose="020B0604020202020204" pitchFamily="34" charset="0"/>
                        <a:defRPr sz="1600">
                          <a:solidFill>
                            <a:schemeClr val="accent1"/>
                          </a:solidFill>
                          <a:latin typeface="Arial" panose="020B0604020202020204" pitchFamily="34" charset="0"/>
                        </a:defRPr>
                      </a:lvl2pPr>
                      <a:lvl3pPr marL="1143000" indent="-228600" defTabSz="684213">
                        <a:lnSpc>
                          <a:spcPct val="90000"/>
                        </a:lnSpc>
                        <a:spcBef>
                          <a:spcPts val="375"/>
                        </a:spcBef>
                        <a:buFont typeface="Arial" panose="020B0604020202020204" pitchFamily="34" charset="0"/>
                        <a:defRPr sz="1300">
                          <a:solidFill>
                            <a:schemeClr val="accent1"/>
                          </a:solidFill>
                          <a:latin typeface="Arial" panose="020B0604020202020204" pitchFamily="34" charset="0"/>
                        </a:defRPr>
                      </a:lvl3pPr>
                      <a:lvl4pPr marL="16002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4pPr>
                      <a:lvl5pPr marL="20574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5pPr>
                      <a:lvl6pPr marL="25146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6pPr>
                      <a:lvl7pPr marL="29718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7pPr>
                      <a:lvl8pPr marL="34290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8pPr>
                      <a:lvl9pPr marL="38862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9pPr>
                    </a:lstStyle>
                    <a:p>
                      <a:pPr marL="0" marR="0" lvl="0" indent="0" algn="ctr" defTabSz="684213" rtl="0" eaLnBrk="1" fontAlgn="base" latinLnBrk="0" hangingPunct="1">
                        <a:lnSpc>
                          <a:spcPct val="115000"/>
                        </a:lnSpc>
                        <a:spcBef>
                          <a:spcPct val="0"/>
                        </a:spcBef>
                        <a:spcAft>
                          <a:spcPts val="80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895.752 </a:t>
                      </a:r>
                      <a:endPar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defTabSz="684213">
                        <a:lnSpc>
                          <a:spcPct val="90000"/>
                        </a:lnSpc>
                        <a:spcBef>
                          <a:spcPts val="750"/>
                        </a:spcBef>
                        <a:buFont typeface="Arial" panose="020B0604020202020204" pitchFamily="34" charset="0"/>
                        <a:defRPr sz="1900">
                          <a:solidFill>
                            <a:schemeClr val="accent1"/>
                          </a:solidFill>
                          <a:latin typeface="Arial" panose="020B0604020202020204" pitchFamily="34" charset="0"/>
                        </a:defRPr>
                      </a:lvl1pPr>
                      <a:lvl2pPr marL="742950" indent="-285750" defTabSz="684213">
                        <a:lnSpc>
                          <a:spcPct val="90000"/>
                        </a:lnSpc>
                        <a:spcBef>
                          <a:spcPts val="375"/>
                        </a:spcBef>
                        <a:buFont typeface="Arial" panose="020B0604020202020204" pitchFamily="34" charset="0"/>
                        <a:defRPr sz="1600">
                          <a:solidFill>
                            <a:schemeClr val="accent1"/>
                          </a:solidFill>
                          <a:latin typeface="Arial" panose="020B0604020202020204" pitchFamily="34" charset="0"/>
                        </a:defRPr>
                      </a:lvl2pPr>
                      <a:lvl3pPr marL="1143000" indent="-228600" defTabSz="684213">
                        <a:lnSpc>
                          <a:spcPct val="90000"/>
                        </a:lnSpc>
                        <a:spcBef>
                          <a:spcPts val="375"/>
                        </a:spcBef>
                        <a:buFont typeface="Arial" panose="020B0604020202020204" pitchFamily="34" charset="0"/>
                        <a:defRPr sz="1300">
                          <a:solidFill>
                            <a:schemeClr val="accent1"/>
                          </a:solidFill>
                          <a:latin typeface="Arial" panose="020B0604020202020204" pitchFamily="34" charset="0"/>
                        </a:defRPr>
                      </a:lvl3pPr>
                      <a:lvl4pPr marL="16002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4pPr>
                      <a:lvl5pPr marL="20574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5pPr>
                      <a:lvl6pPr marL="25146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6pPr>
                      <a:lvl7pPr marL="29718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7pPr>
                      <a:lvl8pPr marL="34290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8pPr>
                      <a:lvl9pPr marL="38862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9pPr>
                    </a:lstStyle>
                    <a:p>
                      <a:pPr marL="0" marR="0" lvl="0" indent="0" algn="ctr" defTabSz="684213" rtl="0" eaLnBrk="1" fontAlgn="base" latinLnBrk="0" hangingPunct="1">
                        <a:lnSpc>
                          <a:spcPct val="115000"/>
                        </a:lnSpc>
                        <a:spcBef>
                          <a:spcPct val="0"/>
                        </a:spcBef>
                        <a:spcAft>
                          <a:spcPts val="80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4.122,37 </a:t>
                      </a:r>
                      <a:endPar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defTabSz="684213">
                        <a:lnSpc>
                          <a:spcPct val="90000"/>
                        </a:lnSpc>
                        <a:spcBef>
                          <a:spcPts val="750"/>
                        </a:spcBef>
                        <a:buFont typeface="Arial" panose="020B0604020202020204" pitchFamily="34" charset="0"/>
                        <a:defRPr sz="1900">
                          <a:solidFill>
                            <a:schemeClr val="accent1"/>
                          </a:solidFill>
                          <a:latin typeface="Arial" panose="020B0604020202020204" pitchFamily="34" charset="0"/>
                        </a:defRPr>
                      </a:lvl1pPr>
                      <a:lvl2pPr marL="742950" indent="-285750" defTabSz="684213">
                        <a:lnSpc>
                          <a:spcPct val="90000"/>
                        </a:lnSpc>
                        <a:spcBef>
                          <a:spcPts val="375"/>
                        </a:spcBef>
                        <a:buFont typeface="Arial" panose="020B0604020202020204" pitchFamily="34" charset="0"/>
                        <a:defRPr sz="1600">
                          <a:solidFill>
                            <a:schemeClr val="accent1"/>
                          </a:solidFill>
                          <a:latin typeface="Arial" panose="020B0604020202020204" pitchFamily="34" charset="0"/>
                        </a:defRPr>
                      </a:lvl2pPr>
                      <a:lvl3pPr marL="1143000" indent="-228600" defTabSz="684213">
                        <a:lnSpc>
                          <a:spcPct val="90000"/>
                        </a:lnSpc>
                        <a:spcBef>
                          <a:spcPts val="375"/>
                        </a:spcBef>
                        <a:buFont typeface="Arial" panose="020B0604020202020204" pitchFamily="34" charset="0"/>
                        <a:defRPr sz="1300">
                          <a:solidFill>
                            <a:schemeClr val="accent1"/>
                          </a:solidFill>
                          <a:latin typeface="Arial" panose="020B0604020202020204" pitchFamily="34" charset="0"/>
                        </a:defRPr>
                      </a:lvl3pPr>
                      <a:lvl4pPr marL="16002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4pPr>
                      <a:lvl5pPr marL="20574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5pPr>
                      <a:lvl6pPr marL="25146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6pPr>
                      <a:lvl7pPr marL="29718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7pPr>
                      <a:lvl8pPr marL="34290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8pPr>
                      <a:lvl9pPr marL="38862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9pPr>
                    </a:lstStyle>
                    <a:p>
                      <a:pPr marL="0" marR="0" lvl="0" indent="0" algn="ctr" defTabSz="684213" rtl="0" eaLnBrk="1" fontAlgn="base" latinLnBrk="0" hangingPunct="1">
                        <a:lnSpc>
                          <a:spcPct val="115000"/>
                        </a:lnSpc>
                        <a:spcBef>
                          <a:spcPct val="0"/>
                        </a:spcBef>
                        <a:spcAft>
                          <a:spcPts val="80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3.706.193,74</a:t>
                      </a:r>
                      <a:endPar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defTabSz="684213">
                        <a:lnSpc>
                          <a:spcPct val="90000"/>
                        </a:lnSpc>
                        <a:spcBef>
                          <a:spcPts val="750"/>
                        </a:spcBef>
                        <a:buFont typeface="Arial" panose="020B0604020202020204" pitchFamily="34" charset="0"/>
                        <a:defRPr sz="1900">
                          <a:solidFill>
                            <a:schemeClr val="accent1"/>
                          </a:solidFill>
                          <a:latin typeface="Arial" panose="020B0604020202020204" pitchFamily="34" charset="0"/>
                        </a:defRPr>
                      </a:lvl1pPr>
                      <a:lvl2pPr marL="742950" indent="-285750" defTabSz="684213">
                        <a:lnSpc>
                          <a:spcPct val="90000"/>
                        </a:lnSpc>
                        <a:spcBef>
                          <a:spcPts val="375"/>
                        </a:spcBef>
                        <a:buFont typeface="Arial" panose="020B0604020202020204" pitchFamily="34" charset="0"/>
                        <a:defRPr sz="1600">
                          <a:solidFill>
                            <a:schemeClr val="accent1"/>
                          </a:solidFill>
                          <a:latin typeface="Arial" panose="020B0604020202020204" pitchFamily="34" charset="0"/>
                        </a:defRPr>
                      </a:lvl2pPr>
                      <a:lvl3pPr marL="1143000" indent="-228600" defTabSz="684213">
                        <a:lnSpc>
                          <a:spcPct val="90000"/>
                        </a:lnSpc>
                        <a:spcBef>
                          <a:spcPts val="375"/>
                        </a:spcBef>
                        <a:buFont typeface="Arial" panose="020B0604020202020204" pitchFamily="34" charset="0"/>
                        <a:defRPr sz="1300">
                          <a:solidFill>
                            <a:schemeClr val="accent1"/>
                          </a:solidFill>
                          <a:latin typeface="Arial" panose="020B0604020202020204" pitchFamily="34" charset="0"/>
                        </a:defRPr>
                      </a:lvl3pPr>
                      <a:lvl4pPr marL="16002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4pPr>
                      <a:lvl5pPr marL="20574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5pPr>
                      <a:lvl6pPr marL="25146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6pPr>
                      <a:lvl7pPr marL="29718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7pPr>
                      <a:lvl8pPr marL="34290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8pPr>
                      <a:lvl9pPr marL="38862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9pPr>
                    </a:lstStyle>
                    <a:p>
                      <a:pPr marL="0" marR="0" lvl="0" indent="0" algn="ctr" defTabSz="684213" rtl="0" eaLnBrk="1" fontAlgn="base" latinLnBrk="0" hangingPunct="1">
                        <a:lnSpc>
                          <a:spcPct val="115000"/>
                        </a:lnSpc>
                        <a:spcBef>
                          <a:spcPct val="0"/>
                        </a:spcBef>
                        <a:spcAft>
                          <a:spcPts val="800"/>
                        </a:spcAft>
                        <a:buClrTx/>
                        <a:buSzTx/>
                        <a:buFontTx/>
                        <a:buNone/>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476</a:t>
                      </a:r>
                      <a:endPar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defTabSz="684213">
                        <a:lnSpc>
                          <a:spcPct val="90000"/>
                        </a:lnSpc>
                        <a:spcBef>
                          <a:spcPts val="750"/>
                        </a:spcBef>
                        <a:buFont typeface="Arial" panose="020B0604020202020204" pitchFamily="34" charset="0"/>
                        <a:defRPr sz="1900">
                          <a:solidFill>
                            <a:schemeClr val="accent1"/>
                          </a:solidFill>
                          <a:latin typeface="Arial" panose="020B0604020202020204" pitchFamily="34" charset="0"/>
                        </a:defRPr>
                      </a:lvl1pPr>
                      <a:lvl2pPr marL="742950" indent="-285750" defTabSz="684213">
                        <a:lnSpc>
                          <a:spcPct val="90000"/>
                        </a:lnSpc>
                        <a:spcBef>
                          <a:spcPts val="375"/>
                        </a:spcBef>
                        <a:buFont typeface="Arial" panose="020B0604020202020204" pitchFamily="34" charset="0"/>
                        <a:defRPr sz="1600">
                          <a:solidFill>
                            <a:schemeClr val="accent1"/>
                          </a:solidFill>
                          <a:latin typeface="Arial" panose="020B0604020202020204" pitchFamily="34" charset="0"/>
                        </a:defRPr>
                      </a:lvl2pPr>
                      <a:lvl3pPr marL="1143000" indent="-228600" defTabSz="684213">
                        <a:lnSpc>
                          <a:spcPct val="90000"/>
                        </a:lnSpc>
                        <a:spcBef>
                          <a:spcPts val="375"/>
                        </a:spcBef>
                        <a:buFont typeface="Arial" panose="020B0604020202020204" pitchFamily="34" charset="0"/>
                        <a:defRPr sz="1300">
                          <a:solidFill>
                            <a:schemeClr val="accent1"/>
                          </a:solidFill>
                          <a:latin typeface="Arial" panose="020B0604020202020204" pitchFamily="34" charset="0"/>
                        </a:defRPr>
                      </a:lvl3pPr>
                      <a:lvl4pPr marL="16002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4pPr>
                      <a:lvl5pPr marL="2057400" indent="-228600" defTabSz="684213">
                        <a:lnSpc>
                          <a:spcPct val="90000"/>
                        </a:lnSpc>
                        <a:spcBef>
                          <a:spcPts val="375"/>
                        </a:spcBef>
                        <a:buFont typeface="Arial" panose="020B0604020202020204" pitchFamily="34" charset="0"/>
                        <a:defRPr sz="1100">
                          <a:solidFill>
                            <a:schemeClr val="accent1"/>
                          </a:solidFill>
                          <a:latin typeface="Arial" panose="020B0604020202020204" pitchFamily="34" charset="0"/>
                        </a:defRPr>
                      </a:lvl5pPr>
                      <a:lvl6pPr marL="25146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6pPr>
                      <a:lvl7pPr marL="29718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7pPr>
                      <a:lvl8pPr marL="34290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8pPr>
                      <a:lvl9pPr marL="3886200" indent="-228600" defTabSz="684213" fontAlgn="base">
                        <a:lnSpc>
                          <a:spcPct val="90000"/>
                        </a:lnSpc>
                        <a:spcBef>
                          <a:spcPts val="375"/>
                        </a:spcBef>
                        <a:spcAft>
                          <a:spcPct val="0"/>
                        </a:spcAft>
                        <a:buFont typeface="Arial" panose="020B0604020202020204" pitchFamily="34" charset="0"/>
                        <a:defRPr sz="1100">
                          <a:solidFill>
                            <a:schemeClr val="accent1"/>
                          </a:solidFill>
                          <a:latin typeface="Arial" panose="020B0604020202020204" pitchFamily="34" charset="0"/>
                        </a:defRPr>
                      </a:lvl9pPr>
                    </a:lstStyle>
                    <a:p>
                      <a:pPr marL="342900" marR="0" lvl="0" indent="-342900" algn="just" defTabSz="684213" rtl="0" eaLnBrk="1" fontAlgn="base" latinLnBrk="0" hangingPunct="1">
                        <a:lnSpc>
                          <a:spcPct val="115000"/>
                        </a:lnSpc>
                        <a:spcBef>
                          <a:spcPct val="0"/>
                        </a:spcBef>
                        <a:spcAft>
                          <a:spcPct val="0"/>
                        </a:spcAft>
                        <a:buClrTx/>
                        <a:buSzTx/>
                        <a:buFont typeface="Wingdings" panose="05000000000000000000" pitchFamily="2" charset="2"/>
                        <a:buChar char=""/>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Penambahan kapasitas S</a:t>
                      </a:r>
                      <a:r>
                        <a:rPr kumimoji="0" lang="en-US" altLang="en-US" sz="1100" b="0" i="1" u="none" strike="noStrike" cap="none" normalizeH="0" baseline="0">
                          <a:ln>
                            <a:noFill/>
                          </a:ln>
                          <a:solidFill>
                            <a:schemeClr val="tx1"/>
                          </a:solidFill>
                          <a:effectLst/>
                          <a:latin typeface="Tahoma" panose="020B0604030504040204" pitchFamily="34" charset="0"/>
                          <a:cs typeface="Times New Roman" panose="02020603050405020304" pitchFamily="18" charset="0"/>
                        </a:rPr>
                        <a:t>olar Cell </a:t>
                      </a: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Unit 6 dari 340 kWp menjadi 650 kWp pada Oktober 2024 </a:t>
                      </a:r>
                      <a:endPar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defTabSz="684213" rtl="0" eaLnBrk="1" fontAlgn="base" latinLnBrk="0" hangingPunct="1">
                        <a:lnSpc>
                          <a:spcPct val="115000"/>
                        </a:lnSpc>
                        <a:spcBef>
                          <a:spcPct val="0"/>
                        </a:spcBef>
                        <a:spcAft>
                          <a:spcPct val="0"/>
                        </a:spcAft>
                        <a:buClrTx/>
                        <a:buSzTx/>
                        <a:buFont typeface="Wingdings" panose="05000000000000000000" pitchFamily="2" charset="2"/>
                        <a:buChar char=""/>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Pemasangan </a:t>
                      </a:r>
                      <a:r>
                        <a:rPr kumimoji="0" lang="en-US" altLang="en-US" sz="1100" b="0" i="1" u="none" strike="noStrike" cap="none" normalizeH="0" baseline="0">
                          <a:ln>
                            <a:noFill/>
                          </a:ln>
                          <a:solidFill>
                            <a:schemeClr val="tx1"/>
                          </a:solidFill>
                          <a:effectLst/>
                          <a:latin typeface="Tahoma" panose="020B0604030504040204" pitchFamily="34" charset="0"/>
                          <a:cs typeface="Times New Roman" panose="02020603050405020304" pitchFamily="18" charset="0"/>
                        </a:rPr>
                        <a:t>Solar Cell</a:t>
                      </a: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 baru di Unit 5 dengan kapasitas 1.030 kWp pada Juli 2024</a:t>
                      </a:r>
                      <a:endParaRPr kumimoji="0" lang="en-US" altLang="en-US" sz="1100" b="0" i="0" u="none" strike="noStrike" cap="none" normalizeH="0" baseline="0">
                        <a:ln>
                          <a:noFill/>
                        </a:ln>
                        <a:solidFill>
                          <a:schemeClr val="tx1"/>
                        </a:solidFill>
                        <a:effectLst/>
                        <a:latin typeface="Calibri" panose="020F0502020204030204" pitchFamily="34" charset="0"/>
                        <a:cs typeface="Calibri" panose="020F0502020204030204" pitchFamily="34" charset="0"/>
                      </a:endParaRPr>
                    </a:p>
                    <a:p>
                      <a:pPr marL="342900" marR="0" lvl="0" indent="-342900" algn="just" defTabSz="684213" rtl="0" eaLnBrk="1" fontAlgn="base" latinLnBrk="0" hangingPunct="1">
                        <a:lnSpc>
                          <a:spcPct val="115000"/>
                        </a:lnSpc>
                        <a:spcBef>
                          <a:spcPct val="0"/>
                        </a:spcBef>
                        <a:spcAft>
                          <a:spcPct val="0"/>
                        </a:spcAft>
                        <a:buClrTx/>
                        <a:buSzTx/>
                        <a:buFont typeface="Wingdings" panose="05000000000000000000" pitchFamily="2" charset="2"/>
                        <a:buChar char=""/>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Pemasangan </a:t>
                      </a:r>
                      <a:r>
                        <a:rPr kumimoji="0" lang="en-US" altLang="en-US" sz="1100" b="0" i="1" u="none" strike="noStrike" cap="none" normalizeH="0" baseline="0">
                          <a:ln>
                            <a:noFill/>
                          </a:ln>
                          <a:solidFill>
                            <a:schemeClr val="tx1"/>
                          </a:solidFill>
                          <a:effectLst/>
                          <a:latin typeface="Tahoma" panose="020B0604030504040204" pitchFamily="34" charset="0"/>
                          <a:cs typeface="Times New Roman" panose="02020603050405020304" pitchFamily="18" charset="0"/>
                        </a:rPr>
                        <a:t>Solar Cell</a:t>
                      </a: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 di Unit 3 dengan kapasitas 715 kWp pada September 2025</a:t>
                      </a:r>
                      <a:endParaRPr kumimoji="0" lang="en-US" altLang="en-US" sz="1100" b="0" i="0" u="none" strike="noStrike" cap="none" normalizeH="0" baseline="0">
                        <a:ln>
                          <a:noFill/>
                        </a:ln>
                        <a:solidFill>
                          <a:schemeClr val="tx1"/>
                        </a:solidFill>
                        <a:effectLst/>
                        <a:latin typeface="Calibri" panose="020F0502020204030204" pitchFamily="34" charset="0"/>
                        <a:cs typeface="Calibri" panose="020F0502020204030204" pitchFamily="34" charset="0"/>
                      </a:endParaRPr>
                    </a:p>
                    <a:p>
                      <a:pPr marL="342900" marR="0" lvl="0" indent="-342900" algn="just" defTabSz="684213" rtl="0" eaLnBrk="1" fontAlgn="base" latinLnBrk="0" hangingPunct="1">
                        <a:lnSpc>
                          <a:spcPct val="115000"/>
                        </a:lnSpc>
                        <a:spcBef>
                          <a:spcPct val="0"/>
                        </a:spcBef>
                        <a:spcAft>
                          <a:spcPct val="0"/>
                        </a:spcAft>
                        <a:buClrTx/>
                        <a:buSzTx/>
                        <a:buFont typeface="Wingdings" panose="05000000000000000000" pitchFamily="2" charset="2"/>
                        <a:buChar char=""/>
                        <a:tabLst/>
                      </a:pP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Pemasangan </a:t>
                      </a:r>
                      <a:r>
                        <a:rPr kumimoji="0" lang="en-US" altLang="en-US" sz="1100" b="0" i="1" u="none" strike="noStrike" cap="none" normalizeH="0" baseline="0">
                          <a:ln>
                            <a:noFill/>
                          </a:ln>
                          <a:solidFill>
                            <a:schemeClr val="tx1"/>
                          </a:solidFill>
                          <a:effectLst/>
                          <a:latin typeface="Tahoma" panose="020B0604030504040204" pitchFamily="34" charset="0"/>
                          <a:cs typeface="Times New Roman" panose="02020603050405020304" pitchFamily="18" charset="0"/>
                        </a:rPr>
                        <a:t>Solar Cell </a:t>
                      </a:r>
                      <a:r>
                        <a:rPr kumimoji="0" lang="en-US" altLang="en-US" sz="1100" b="0" i="0" u="none" strike="noStrike" cap="none" normalizeH="0" baseline="0">
                          <a:ln>
                            <a:noFill/>
                          </a:ln>
                          <a:solidFill>
                            <a:schemeClr val="tx1"/>
                          </a:solidFill>
                          <a:effectLst/>
                          <a:latin typeface="Tahoma" panose="020B0604030504040204" pitchFamily="34" charset="0"/>
                          <a:cs typeface="Times New Roman" panose="02020603050405020304" pitchFamily="18" charset="0"/>
                        </a:rPr>
                        <a:t> di Unit 1 dan 2 dengan kapasitas 615,75 jWp dan 759 kWp pada November 2025</a:t>
                      </a:r>
                      <a:endParaRPr kumimoji="0" lang="en-US" altLang="en-US" sz="1100" b="0" i="0" u="none" strike="noStrike" cap="none" normalizeH="0" baseline="0">
                        <a:ln>
                          <a:noFill/>
                        </a:ln>
                        <a:solidFill>
                          <a:schemeClr val="tx1"/>
                        </a:solidFill>
                        <a:effectLst/>
                        <a:latin typeface="Calibri" panose="020F0502020204030204" pitchFamily="34" charset="0"/>
                        <a:cs typeface="Calibri" panose="020F0502020204030204" pitchFamily="34"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641080213"/>
                  </a:ext>
                </a:extLst>
              </a:tr>
            </a:tbl>
          </a:graphicData>
        </a:graphic>
      </p:graphicFrame>
    </p:spTree>
    <p:extLst>
      <p:ext uri="{BB962C8B-B14F-4D97-AF65-F5344CB8AC3E}">
        <p14:creationId xmlns:p14="http://schemas.microsoft.com/office/powerpoint/2010/main" val="37406303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C600146-27B2-4F57-B39A-783CA15F5202}"/>
              </a:ext>
            </a:extLst>
          </p:cNvPr>
          <p:cNvSpPr>
            <a:spLocks noGrp="1"/>
          </p:cNvSpPr>
          <p:nvPr>
            <p:ph type="title"/>
          </p:nvPr>
        </p:nvSpPr>
        <p:spPr/>
        <p:txBody>
          <a:bodyPr/>
          <a:lstStyle/>
          <a:p>
            <a:pPr defTabSz="685766" fontAlgn="auto">
              <a:spcAft>
                <a:spcPts val="0"/>
              </a:spcAft>
              <a:defRPr/>
            </a:pPr>
            <a:r>
              <a:rPr lang="en-US" dirty="0"/>
              <a:t>SPINDO </a:t>
            </a:r>
            <a:r>
              <a:rPr lang="en-US" dirty="0" err="1"/>
              <a:t>Peduli</a:t>
            </a:r>
            <a:endParaRPr lang="en-US" dirty="0"/>
          </a:p>
        </p:txBody>
      </p:sp>
      <p:pic>
        <p:nvPicPr>
          <p:cNvPr id="95235" name="Picture 11">
            <a:extLst>
              <a:ext uri="{FF2B5EF4-FFF2-40B4-BE49-F238E27FC236}">
                <a16:creationId xmlns:a16="http://schemas.microsoft.com/office/drawing/2014/main" id="{FDB306DD-06ED-41CE-9F83-C0BD4A3636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90692" y="3728146"/>
            <a:ext cx="2818671" cy="1698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236" name="Picture 12">
            <a:extLst>
              <a:ext uri="{FF2B5EF4-FFF2-40B4-BE49-F238E27FC236}">
                <a16:creationId xmlns:a16="http://schemas.microsoft.com/office/drawing/2014/main" id="{18D753D5-620E-41C4-90C4-AB19DFDC7B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37525" y="1319213"/>
            <a:ext cx="3271838" cy="2265362"/>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95237" name="Picture 13">
            <a:extLst>
              <a:ext uri="{FF2B5EF4-FFF2-40B4-BE49-F238E27FC236}">
                <a16:creationId xmlns:a16="http://schemas.microsoft.com/office/drawing/2014/main" id="{5E08427F-7EF6-4452-822F-76617FE750C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060518" y="1319213"/>
            <a:ext cx="3021012" cy="226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a:extLst>
              <a:ext uri="{FF2B5EF4-FFF2-40B4-BE49-F238E27FC236}">
                <a16:creationId xmlns:a16="http://schemas.microsoft.com/office/drawing/2014/main" id="{1D35B238-6731-4CD3-9A86-E252F4643208}"/>
              </a:ext>
            </a:extLst>
          </p:cNvPr>
          <p:cNvSpPr txBox="1"/>
          <p:nvPr/>
        </p:nvSpPr>
        <p:spPr>
          <a:xfrm>
            <a:off x="598487" y="1310594"/>
            <a:ext cx="4275138" cy="3108543"/>
          </a:xfrm>
          <a:prstGeom prst="rect">
            <a:avLst/>
          </a:prstGeom>
          <a:noFill/>
        </p:spPr>
        <p:txBody>
          <a:bodyPr>
            <a:spAutoFit/>
          </a:bodyPr>
          <a:lstStyle/>
          <a:p>
            <a:pPr eaLnBrk="1" fontAlgn="auto" hangingPunct="1">
              <a:spcBef>
                <a:spcPts val="0"/>
              </a:spcBef>
              <a:spcAft>
                <a:spcPts val="0"/>
              </a:spcAft>
              <a:defRPr/>
            </a:pPr>
            <a:r>
              <a:rPr lang="en-US" dirty="0">
                <a:latin typeface="+mn-lt"/>
              </a:rPr>
              <a:t>CSR Program by SPINDO that supports </a:t>
            </a:r>
            <a:r>
              <a:rPr lang="en-US" b="1" dirty="0">
                <a:latin typeface="+mn-lt"/>
              </a:rPr>
              <a:t>SDG 6</a:t>
            </a:r>
            <a:r>
              <a:rPr lang="en-US" dirty="0">
                <a:latin typeface="+mn-lt"/>
              </a:rPr>
              <a:t>: </a:t>
            </a:r>
            <a:r>
              <a:rPr lang="en-US" b="1" dirty="0">
                <a:latin typeface="+mn-lt"/>
              </a:rPr>
              <a:t>Clean Water and Sanitation</a:t>
            </a:r>
          </a:p>
          <a:p>
            <a:pPr eaLnBrk="1" fontAlgn="auto" hangingPunct="1">
              <a:spcBef>
                <a:spcPts val="0"/>
              </a:spcBef>
              <a:spcAft>
                <a:spcPts val="0"/>
              </a:spcAft>
              <a:defRPr/>
            </a:pPr>
            <a:endParaRPr lang="en-US" sz="1600" dirty="0">
              <a:latin typeface="+mn-lt"/>
            </a:endParaRPr>
          </a:p>
          <a:p>
            <a:pPr marL="285750" indent="-285750" eaLnBrk="1" fontAlgn="auto" hangingPunct="1">
              <a:spcBef>
                <a:spcPts val="0"/>
              </a:spcBef>
              <a:spcAft>
                <a:spcPts val="0"/>
              </a:spcAft>
              <a:buFont typeface="Wingdings" panose="05000000000000000000" pitchFamily="2" charset="2"/>
              <a:buChar char="§"/>
              <a:defRPr/>
            </a:pPr>
            <a:r>
              <a:rPr lang="en-US" sz="1600" dirty="0">
                <a:latin typeface="+mn-lt"/>
              </a:rPr>
              <a:t>Conducted three times in three villages on the island of Java during 2024 and 2025:</a:t>
            </a:r>
          </a:p>
          <a:p>
            <a:pPr eaLnBrk="1" fontAlgn="auto" hangingPunct="1">
              <a:spcBef>
                <a:spcPts val="0"/>
              </a:spcBef>
              <a:spcAft>
                <a:spcPts val="0"/>
              </a:spcAft>
              <a:tabLst>
                <a:tab pos="290513" algn="l"/>
              </a:tabLst>
              <a:defRPr/>
            </a:pPr>
            <a:r>
              <a:rPr lang="en-US" sz="1600" dirty="0">
                <a:latin typeface="+mn-lt"/>
              </a:rPr>
              <a:t>	- </a:t>
            </a:r>
            <a:r>
              <a:rPr lang="en-US" sz="1600" dirty="0" err="1">
                <a:latin typeface="+mn-lt"/>
              </a:rPr>
              <a:t>Petungsinarang</a:t>
            </a:r>
            <a:r>
              <a:rPr lang="en-US" sz="1600" dirty="0">
                <a:latin typeface="+mn-lt"/>
              </a:rPr>
              <a:t> Village, </a:t>
            </a:r>
            <a:r>
              <a:rPr lang="en-US" sz="1600" dirty="0" err="1">
                <a:latin typeface="+mn-lt"/>
              </a:rPr>
              <a:t>Pacitan</a:t>
            </a:r>
            <a:endParaRPr lang="en-US" sz="1600" dirty="0">
              <a:latin typeface="+mn-lt"/>
            </a:endParaRPr>
          </a:p>
          <a:p>
            <a:pPr eaLnBrk="1" fontAlgn="auto" hangingPunct="1">
              <a:spcBef>
                <a:spcPts val="0"/>
              </a:spcBef>
              <a:spcAft>
                <a:spcPts val="0"/>
              </a:spcAft>
              <a:tabLst>
                <a:tab pos="290513" algn="l"/>
              </a:tabLst>
              <a:defRPr/>
            </a:pPr>
            <a:r>
              <a:rPr lang="en-US" sz="1600" dirty="0">
                <a:latin typeface="+mn-lt"/>
              </a:rPr>
              <a:t>	- Dusun </a:t>
            </a:r>
            <a:r>
              <a:rPr lang="en-US" sz="1600" dirty="0" err="1">
                <a:latin typeface="+mn-lt"/>
              </a:rPr>
              <a:t>Undakan</a:t>
            </a:r>
            <a:r>
              <a:rPr lang="en-US" sz="1600" dirty="0">
                <a:latin typeface="+mn-lt"/>
              </a:rPr>
              <a:t>, </a:t>
            </a:r>
            <a:r>
              <a:rPr lang="en-US" sz="1600" dirty="0" err="1">
                <a:latin typeface="+mn-lt"/>
              </a:rPr>
              <a:t>Wonosobo</a:t>
            </a:r>
            <a:endParaRPr lang="en-US" sz="1600" dirty="0">
              <a:latin typeface="+mn-lt"/>
            </a:endParaRPr>
          </a:p>
          <a:p>
            <a:pPr eaLnBrk="1" fontAlgn="auto" hangingPunct="1">
              <a:spcBef>
                <a:spcPts val="0"/>
              </a:spcBef>
              <a:spcAft>
                <a:spcPts val="0"/>
              </a:spcAft>
              <a:tabLst>
                <a:tab pos="290513" algn="l"/>
              </a:tabLst>
              <a:defRPr/>
            </a:pPr>
            <a:r>
              <a:rPr lang="en-US" sz="1600" dirty="0">
                <a:latin typeface="+mn-lt"/>
              </a:rPr>
              <a:t>	- </a:t>
            </a:r>
            <a:r>
              <a:rPr lang="en-US" sz="1600" dirty="0" err="1">
                <a:latin typeface="+mn-lt"/>
              </a:rPr>
              <a:t>Padukahan</a:t>
            </a:r>
            <a:r>
              <a:rPr lang="en-US" sz="1600" dirty="0">
                <a:latin typeface="+mn-lt"/>
              </a:rPr>
              <a:t> Bulu, </a:t>
            </a:r>
            <a:r>
              <a:rPr lang="en-US" sz="1600" dirty="0" err="1">
                <a:latin typeface="+mn-lt"/>
              </a:rPr>
              <a:t>Gunungkidul</a:t>
            </a:r>
            <a:endParaRPr lang="en-US" sz="1600" dirty="0">
              <a:latin typeface="+mn-lt"/>
            </a:endParaRPr>
          </a:p>
          <a:p>
            <a:pPr eaLnBrk="1" fontAlgn="auto" hangingPunct="1">
              <a:spcBef>
                <a:spcPts val="0"/>
              </a:spcBef>
              <a:spcAft>
                <a:spcPts val="0"/>
              </a:spcAft>
              <a:tabLst>
                <a:tab pos="290513" algn="l"/>
              </a:tabLst>
              <a:defRPr/>
            </a:pPr>
            <a:endParaRPr lang="en-US" sz="1600" dirty="0">
              <a:latin typeface="+mn-lt"/>
            </a:endParaRPr>
          </a:p>
          <a:p>
            <a:pPr marL="285750" indent="-285750" eaLnBrk="1" fontAlgn="auto" hangingPunct="1">
              <a:spcBef>
                <a:spcPts val="0"/>
              </a:spcBef>
              <a:spcAft>
                <a:spcPts val="0"/>
              </a:spcAft>
              <a:buFont typeface="Wingdings" panose="05000000000000000000" pitchFamily="2" charset="2"/>
              <a:buChar char="§"/>
              <a:defRPr/>
            </a:pPr>
            <a:r>
              <a:rPr lang="en-US" sz="1600" dirty="0">
                <a:latin typeface="+mn-lt"/>
              </a:rPr>
              <a:t>We helped install water pipelines from bore wells to storage reservoirs, which were then distributed to residents’ homes.</a:t>
            </a:r>
          </a:p>
        </p:txBody>
      </p:sp>
      <p:pic>
        <p:nvPicPr>
          <p:cNvPr id="95239" name="Picture 3">
            <a:extLst>
              <a:ext uri="{FF2B5EF4-FFF2-40B4-BE49-F238E27FC236}">
                <a16:creationId xmlns:a16="http://schemas.microsoft.com/office/drawing/2014/main" id="{DAA76FAB-815C-4EAC-8126-FB00C6CA821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374255" y="3728146"/>
            <a:ext cx="3021012" cy="1698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a:extLst>
              <a:ext uri="{FF2B5EF4-FFF2-40B4-BE49-F238E27FC236}">
                <a16:creationId xmlns:a16="http://schemas.microsoft.com/office/drawing/2014/main" id="{3D3CF0F1-CCD3-46B0-9E84-0AC54494BD22}"/>
              </a:ext>
            </a:extLst>
          </p:cNvPr>
          <p:cNvGrpSpPr/>
          <p:nvPr/>
        </p:nvGrpSpPr>
        <p:grpSpPr>
          <a:xfrm>
            <a:off x="684925" y="4419137"/>
            <a:ext cx="4591618" cy="1823619"/>
            <a:chOff x="782637" y="4419137"/>
            <a:chExt cx="4275138" cy="1730189"/>
          </a:xfrm>
        </p:grpSpPr>
        <p:grpSp>
          <p:nvGrpSpPr>
            <p:cNvPr id="7" name="Group 6">
              <a:extLst>
                <a:ext uri="{FF2B5EF4-FFF2-40B4-BE49-F238E27FC236}">
                  <a16:creationId xmlns:a16="http://schemas.microsoft.com/office/drawing/2014/main" id="{5D214655-DB23-4FF2-AC01-CC866B343254}"/>
                </a:ext>
              </a:extLst>
            </p:cNvPr>
            <p:cNvGrpSpPr/>
            <p:nvPr/>
          </p:nvGrpSpPr>
          <p:grpSpPr>
            <a:xfrm>
              <a:off x="782637" y="4419137"/>
              <a:ext cx="4275138" cy="1730189"/>
              <a:chOff x="2095153" y="1916299"/>
              <a:chExt cx="8001693" cy="3025402"/>
            </a:xfrm>
          </p:grpSpPr>
          <p:pic>
            <p:nvPicPr>
              <p:cNvPr id="4" name="Picture 3">
                <a:extLst>
                  <a:ext uri="{FF2B5EF4-FFF2-40B4-BE49-F238E27FC236}">
                    <a16:creationId xmlns:a16="http://schemas.microsoft.com/office/drawing/2014/main" id="{4BFAE0FE-94F0-4ED5-8C95-4A4816C506F1}"/>
                  </a:ext>
                </a:extLst>
              </p:cNvPr>
              <p:cNvPicPr>
                <a:picLocks noChangeAspect="1"/>
              </p:cNvPicPr>
              <p:nvPr/>
            </p:nvPicPr>
            <p:blipFill>
              <a:blip r:embed="rId6"/>
              <a:stretch>
                <a:fillRect/>
              </a:stretch>
            </p:blipFill>
            <p:spPr>
              <a:xfrm>
                <a:off x="2095153" y="1916299"/>
                <a:ext cx="8001693" cy="3025402"/>
              </a:xfrm>
              <a:prstGeom prst="rect">
                <a:avLst/>
              </a:prstGeom>
            </p:spPr>
          </p:pic>
          <p:pic>
            <p:nvPicPr>
              <p:cNvPr id="6" name="Picture 5">
                <a:extLst>
                  <a:ext uri="{FF2B5EF4-FFF2-40B4-BE49-F238E27FC236}">
                    <a16:creationId xmlns:a16="http://schemas.microsoft.com/office/drawing/2014/main" id="{0BCA530D-BDEF-4B85-BAD1-D18B925CDEEF}"/>
                  </a:ext>
                </a:extLst>
              </p:cNvPr>
              <p:cNvPicPr>
                <a:picLocks noChangeAspect="1"/>
              </p:cNvPicPr>
              <p:nvPr/>
            </p:nvPicPr>
            <p:blipFill>
              <a:blip r:embed="rId7"/>
              <a:stretch>
                <a:fillRect/>
              </a:stretch>
            </p:blipFill>
            <p:spPr>
              <a:xfrm>
                <a:off x="8729819" y="4732378"/>
                <a:ext cx="1348857" cy="205758"/>
              </a:xfrm>
              <a:prstGeom prst="rect">
                <a:avLst/>
              </a:prstGeom>
            </p:spPr>
          </p:pic>
        </p:grpSp>
        <p:sp>
          <p:nvSpPr>
            <p:cNvPr id="8" name="Star: 5 Points 7">
              <a:extLst>
                <a:ext uri="{FF2B5EF4-FFF2-40B4-BE49-F238E27FC236}">
                  <a16:creationId xmlns:a16="http://schemas.microsoft.com/office/drawing/2014/main" id="{7D3D8E29-E4AD-4720-9F0D-21751DD66117}"/>
                </a:ext>
              </a:extLst>
            </p:cNvPr>
            <p:cNvSpPr/>
            <p:nvPr/>
          </p:nvSpPr>
          <p:spPr>
            <a:xfrm>
              <a:off x="3313972" y="5426858"/>
              <a:ext cx="145605" cy="170202"/>
            </a:xfrm>
            <a:prstGeom prst="star5">
              <a:avLst/>
            </a:prstGeom>
            <a:solidFill>
              <a:schemeClr val="accent5">
                <a:lumMod val="60000"/>
                <a:lumOff val="40000"/>
              </a:schemeClr>
            </a:solidFill>
            <a:ln w="12700" cap="flat">
              <a:noFill/>
              <a:prstDash val="solid"/>
              <a:miter/>
            </a:ln>
          </p:spPr>
          <p:txBody>
            <a:bodyPr rtlCol="0" anchor="ctr"/>
            <a:lstStyle/>
            <a:p>
              <a:pPr algn="l"/>
              <a:endParaRPr lang="en-US" dirty="0"/>
            </a:p>
          </p:txBody>
        </p:sp>
        <p:sp>
          <p:nvSpPr>
            <p:cNvPr id="14" name="Star: 5 Points 13">
              <a:extLst>
                <a:ext uri="{FF2B5EF4-FFF2-40B4-BE49-F238E27FC236}">
                  <a16:creationId xmlns:a16="http://schemas.microsoft.com/office/drawing/2014/main" id="{692AB289-18D7-42DA-874C-5E683E8FFAED}"/>
                </a:ext>
              </a:extLst>
            </p:cNvPr>
            <p:cNvSpPr/>
            <p:nvPr/>
          </p:nvSpPr>
          <p:spPr>
            <a:xfrm>
              <a:off x="2847403" y="5028928"/>
              <a:ext cx="145605" cy="170202"/>
            </a:xfrm>
            <a:prstGeom prst="star5">
              <a:avLst/>
            </a:prstGeom>
            <a:solidFill>
              <a:schemeClr val="accent5">
                <a:lumMod val="60000"/>
                <a:lumOff val="40000"/>
              </a:schemeClr>
            </a:solidFill>
            <a:ln w="12700" cap="flat">
              <a:noFill/>
              <a:prstDash val="solid"/>
              <a:miter/>
            </a:ln>
          </p:spPr>
          <p:txBody>
            <a:bodyPr rtlCol="0" anchor="ctr"/>
            <a:lstStyle/>
            <a:p>
              <a:pPr algn="l"/>
              <a:endParaRPr lang="en-US" dirty="0"/>
            </a:p>
          </p:txBody>
        </p:sp>
        <p:sp>
          <p:nvSpPr>
            <p:cNvPr id="16" name="Star: 5 Points 15">
              <a:extLst>
                <a:ext uri="{FF2B5EF4-FFF2-40B4-BE49-F238E27FC236}">
                  <a16:creationId xmlns:a16="http://schemas.microsoft.com/office/drawing/2014/main" id="{7E5A7E1B-A1C0-4C5B-BFF2-40707D3F8924}"/>
                </a:ext>
              </a:extLst>
            </p:cNvPr>
            <p:cNvSpPr/>
            <p:nvPr/>
          </p:nvSpPr>
          <p:spPr>
            <a:xfrm>
              <a:off x="3091261" y="5341757"/>
              <a:ext cx="145605" cy="170202"/>
            </a:xfrm>
            <a:prstGeom prst="star5">
              <a:avLst/>
            </a:prstGeom>
            <a:solidFill>
              <a:schemeClr val="accent5">
                <a:lumMod val="60000"/>
                <a:lumOff val="40000"/>
              </a:schemeClr>
            </a:solidFill>
            <a:ln w="12700" cap="flat">
              <a:noFill/>
              <a:prstDash val="solid"/>
              <a:miter/>
            </a:ln>
          </p:spPr>
          <p:txBody>
            <a:bodyPr rtlCol="0" anchor="ctr"/>
            <a:lstStyle/>
            <a:p>
              <a:pPr algn="l"/>
              <a:endParaRPr lang="en-US" dirty="0"/>
            </a:p>
          </p:txBody>
        </p:sp>
        <p:sp>
          <p:nvSpPr>
            <p:cNvPr id="9" name="Star: 5 Points 8">
              <a:extLst>
                <a:ext uri="{FF2B5EF4-FFF2-40B4-BE49-F238E27FC236}">
                  <a16:creationId xmlns:a16="http://schemas.microsoft.com/office/drawing/2014/main" id="{D4CBD154-FACE-4B1E-8182-BACA669F689C}"/>
                </a:ext>
              </a:extLst>
            </p:cNvPr>
            <p:cNvSpPr/>
            <p:nvPr/>
          </p:nvSpPr>
          <p:spPr>
            <a:xfrm>
              <a:off x="914400" y="5779911"/>
              <a:ext cx="282222" cy="249706"/>
            </a:xfrm>
            <a:prstGeom prst="star5">
              <a:avLst/>
            </a:prstGeom>
            <a:solidFill>
              <a:schemeClr val="accent5">
                <a:lumMod val="60000"/>
                <a:lumOff val="40000"/>
              </a:schemeClr>
            </a:solidFill>
            <a:ln w="12700" cap="flat">
              <a:noFill/>
              <a:prstDash val="solid"/>
              <a:miter/>
            </a:ln>
          </p:spPr>
          <p:txBody>
            <a:bodyPr rtlCol="0" anchor="ctr"/>
            <a:lstStyle/>
            <a:p>
              <a:pPr algn="l"/>
              <a:endParaRPr lang="en-US" dirty="0"/>
            </a:p>
          </p:txBody>
        </p:sp>
        <p:sp>
          <p:nvSpPr>
            <p:cNvPr id="10" name="TextBox 9">
              <a:extLst>
                <a:ext uri="{FF2B5EF4-FFF2-40B4-BE49-F238E27FC236}">
                  <a16:creationId xmlns:a16="http://schemas.microsoft.com/office/drawing/2014/main" id="{397A3E07-5486-4511-A830-FF359A121FA0}"/>
                </a:ext>
              </a:extLst>
            </p:cNvPr>
            <p:cNvSpPr txBox="1"/>
            <p:nvPr/>
          </p:nvSpPr>
          <p:spPr>
            <a:xfrm>
              <a:off x="1196622" y="5784416"/>
              <a:ext cx="1519018" cy="307777"/>
            </a:xfrm>
            <a:prstGeom prst="rect">
              <a:avLst/>
            </a:prstGeom>
            <a:noFill/>
          </p:spPr>
          <p:txBody>
            <a:bodyPr wrap="square" rtlCol="0">
              <a:spAutoFit/>
            </a:bodyPr>
            <a:lstStyle/>
            <a:p>
              <a:r>
                <a:rPr lang="en-US" sz="1400" dirty="0">
                  <a:solidFill>
                    <a:schemeClr val="bg1"/>
                  </a:solidFill>
                </a:rPr>
                <a:t>CSR Location</a:t>
              </a:r>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2DFB3-193B-46D7-BB56-4BA2CE4D3584}"/>
              </a:ext>
            </a:extLst>
          </p:cNvPr>
          <p:cNvSpPr>
            <a:spLocks noGrp="1"/>
          </p:cNvSpPr>
          <p:nvPr>
            <p:ph type="title"/>
          </p:nvPr>
        </p:nvSpPr>
        <p:spPr>
          <a:xfrm>
            <a:off x="2455233" y="2483428"/>
            <a:ext cx="6267019" cy="1138017"/>
          </a:xfrm>
        </p:spPr>
        <p:txBody>
          <a:bodyPr/>
          <a:lstStyle/>
          <a:p>
            <a:r>
              <a:rPr lang="en-US" dirty="0"/>
              <a:t>Guidance &amp; Outlook</a:t>
            </a:r>
            <a:br>
              <a:rPr lang="en-US" dirty="0"/>
            </a:br>
            <a:endParaRPr lang="en-US" dirty="0"/>
          </a:p>
        </p:txBody>
      </p:sp>
      <p:sp>
        <p:nvSpPr>
          <p:cNvPr id="14" name="TextBox 13">
            <a:extLst>
              <a:ext uri="{FF2B5EF4-FFF2-40B4-BE49-F238E27FC236}">
                <a16:creationId xmlns:a16="http://schemas.microsoft.com/office/drawing/2014/main" id="{8A3BAC3B-A521-44B8-B99E-7F085DCE817D}"/>
              </a:ext>
            </a:extLst>
          </p:cNvPr>
          <p:cNvSpPr txBox="1"/>
          <p:nvPr/>
        </p:nvSpPr>
        <p:spPr>
          <a:xfrm>
            <a:off x="1796326" y="2010648"/>
            <a:ext cx="1317812" cy="1338828"/>
          </a:xfrm>
          <a:prstGeom prst="rect">
            <a:avLst/>
          </a:prstGeom>
          <a:noFill/>
        </p:spPr>
        <p:txBody>
          <a:bodyPr wrap="square" rtlCol="0">
            <a:spAutoFit/>
          </a:bodyPr>
          <a:lstStyle/>
          <a:p>
            <a:r>
              <a:rPr lang="en-US" sz="8100" dirty="0">
                <a:solidFill>
                  <a:srgbClr val="2C8CDA"/>
                </a:solidFill>
                <a:latin typeface="+mj-lt"/>
              </a:rPr>
              <a:t>5</a:t>
            </a:r>
          </a:p>
        </p:txBody>
      </p:sp>
    </p:spTree>
    <p:extLst>
      <p:ext uri="{BB962C8B-B14F-4D97-AF65-F5344CB8AC3E}">
        <p14:creationId xmlns:p14="http://schemas.microsoft.com/office/powerpoint/2010/main" val="32279473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14421" y="134000"/>
            <a:ext cx="5316457" cy="945498"/>
          </a:xfrm>
        </p:spPr>
        <p:txBody>
          <a:bodyPr>
            <a:normAutofit/>
          </a:bodyPr>
          <a:lstStyle/>
          <a:p>
            <a:r>
              <a:rPr lang="en-US" sz="2000"/>
              <a:t>Navigating Uncertainty with Expansion, Financial Strength &amp; Market Leadership : Guidance for 2025 - 2029</a:t>
            </a:r>
          </a:p>
        </p:txBody>
      </p:sp>
      <p:sp>
        <p:nvSpPr>
          <p:cNvPr id="9" name="Rectangle 7">
            <a:extLst>
              <a:ext uri="{FF2B5EF4-FFF2-40B4-BE49-F238E27FC236}">
                <a16:creationId xmlns:a16="http://schemas.microsoft.com/office/drawing/2014/main" id="{D79AA4C1-D410-41EB-972B-CB0C5EBDB1B8}"/>
              </a:ext>
            </a:extLst>
          </p:cNvPr>
          <p:cNvSpPr>
            <a:spLocks noChangeArrowheads="1"/>
          </p:cNvSpPr>
          <p:nvPr/>
        </p:nvSpPr>
        <p:spPr bwMode="auto">
          <a:xfrm>
            <a:off x="6972255" y="1501644"/>
            <a:ext cx="3838183"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just" eaLnBrk="1" hangingPunct="1"/>
            <a:r>
              <a:rPr lang="en-US" altLang="en-US" sz="1400" b="1" i="1" dirty="0"/>
              <a:t>While SPINDO's financial projections indicate strong revenue and profit growth, it is essential to consider market uncertainties and operational challenges that may influence actual performance.</a:t>
            </a:r>
          </a:p>
        </p:txBody>
      </p:sp>
      <p:graphicFrame>
        <p:nvGraphicFramePr>
          <p:cNvPr id="6" name="Chart 5">
            <a:extLst>
              <a:ext uri="{FF2B5EF4-FFF2-40B4-BE49-F238E27FC236}">
                <a16:creationId xmlns:a16="http://schemas.microsoft.com/office/drawing/2014/main" id="{9B113F12-BECC-4ABE-AFCC-26DEBDFE8FE1}"/>
              </a:ext>
            </a:extLst>
          </p:cNvPr>
          <p:cNvGraphicFramePr>
            <a:graphicFrameLocks/>
          </p:cNvGraphicFramePr>
          <p:nvPr/>
        </p:nvGraphicFramePr>
        <p:xfrm>
          <a:off x="577427" y="1415252"/>
          <a:ext cx="6155882" cy="402958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919398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96395-51F9-4F3A-ABBA-F74C508BB297}"/>
              </a:ext>
            </a:extLst>
          </p:cNvPr>
          <p:cNvSpPr>
            <a:spLocks noGrp="1"/>
          </p:cNvSpPr>
          <p:nvPr>
            <p:ph type="title"/>
          </p:nvPr>
        </p:nvSpPr>
        <p:spPr>
          <a:xfrm>
            <a:off x="2527372" y="2478850"/>
            <a:ext cx="5924716" cy="1138017"/>
          </a:xfrm>
        </p:spPr>
        <p:txBody>
          <a:bodyPr/>
          <a:lstStyle/>
          <a:p>
            <a:r>
              <a:rPr lang="en-US" dirty="0"/>
              <a:t>Selected Projects</a:t>
            </a:r>
            <a:br>
              <a:rPr lang="en-US" dirty="0"/>
            </a:br>
            <a:endParaRPr lang="en-US" dirty="0"/>
          </a:p>
        </p:txBody>
      </p:sp>
      <p:sp>
        <p:nvSpPr>
          <p:cNvPr id="14" name="TextBox 13">
            <a:extLst>
              <a:ext uri="{FF2B5EF4-FFF2-40B4-BE49-F238E27FC236}">
                <a16:creationId xmlns:a16="http://schemas.microsoft.com/office/drawing/2014/main" id="{65C809ED-42B6-4AEA-8DE3-A1669048ECBE}"/>
              </a:ext>
            </a:extLst>
          </p:cNvPr>
          <p:cNvSpPr txBox="1"/>
          <p:nvPr/>
        </p:nvSpPr>
        <p:spPr>
          <a:xfrm>
            <a:off x="1764557" y="2002467"/>
            <a:ext cx="1317812" cy="1338828"/>
          </a:xfrm>
          <a:prstGeom prst="rect">
            <a:avLst/>
          </a:prstGeom>
          <a:noFill/>
        </p:spPr>
        <p:txBody>
          <a:bodyPr wrap="square" rtlCol="0">
            <a:spAutoFit/>
          </a:bodyPr>
          <a:lstStyle/>
          <a:p>
            <a:r>
              <a:rPr lang="en-US" sz="8100" dirty="0">
                <a:solidFill>
                  <a:srgbClr val="2C8CDA"/>
                </a:solidFill>
                <a:latin typeface="+mj-lt"/>
              </a:rPr>
              <a:t>6</a:t>
            </a:r>
          </a:p>
        </p:txBody>
      </p:sp>
    </p:spTree>
    <p:extLst>
      <p:ext uri="{BB962C8B-B14F-4D97-AF65-F5344CB8AC3E}">
        <p14:creationId xmlns:p14="http://schemas.microsoft.com/office/powerpoint/2010/main" val="12672524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FB0EC09-DAAC-4243-9775-929360B5663B}"/>
              </a:ext>
            </a:extLst>
          </p:cNvPr>
          <p:cNvSpPr>
            <a:spLocks noGrp="1"/>
          </p:cNvSpPr>
          <p:nvPr>
            <p:ph type="title"/>
          </p:nvPr>
        </p:nvSpPr>
        <p:spPr>
          <a:xfrm>
            <a:off x="3052104" y="163076"/>
            <a:ext cx="7353546" cy="945498"/>
          </a:xfrm>
        </p:spPr>
        <p:txBody>
          <a:bodyPr/>
          <a:lstStyle/>
          <a:p>
            <a:pPr defTabSz="685766" fontAlgn="auto">
              <a:spcAft>
                <a:spcPts val="0"/>
              </a:spcAft>
              <a:defRPr/>
            </a:pPr>
            <a:r>
              <a:rPr lang="en-US" dirty="0"/>
              <a:t>Selected Projects</a:t>
            </a:r>
            <a:br>
              <a:rPr lang="en-US" dirty="0"/>
            </a:br>
            <a:r>
              <a:rPr lang="en-US" dirty="0"/>
              <a:t>January – April </a:t>
            </a:r>
            <a:r>
              <a:rPr lang="en-US" sz="2800" dirty="0"/>
              <a:t>2026</a:t>
            </a:r>
            <a:endParaRPr lang="en-US" dirty="0"/>
          </a:p>
        </p:txBody>
      </p:sp>
      <p:sp>
        <p:nvSpPr>
          <p:cNvPr id="110595" name="Slide Number Placeholder 1"/>
          <p:cNvSpPr txBox="1">
            <a:spLocks/>
          </p:cNvSpPr>
          <p:nvPr/>
        </p:nvSpPr>
        <p:spPr bwMode="auto">
          <a:xfrm>
            <a:off x="9753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accent1"/>
                </a:solidFill>
                <a:latin typeface="Arial" panose="020B0604020202020204" pitchFamily="34" charset="0"/>
              </a:defRPr>
            </a:lvl1pPr>
            <a:lvl2pPr indent="-169863">
              <a:lnSpc>
                <a:spcPct val="90000"/>
              </a:lnSpc>
              <a:spcBef>
                <a:spcPts val="375"/>
              </a:spcBef>
              <a:buFont typeface="Arial" panose="020B0604020202020204" pitchFamily="34" charset="0"/>
              <a:buChar char="•"/>
              <a:defRPr>
                <a:solidFill>
                  <a:schemeClr val="accent1"/>
                </a:solidFill>
                <a:latin typeface="Arial" panose="020B0604020202020204" pitchFamily="34" charset="0"/>
              </a:defRPr>
            </a:lvl2pPr>
            <a:lvl3pPr indent="-169863">
              <a:lnSpc>
                <a:spcPct val="90000"/>
              </a:lnSpc>
              <a:spcBef>
                <a:spcPts val="375"/>
              </a:spcBef>
              <a:buFont typeface="Arial" panose="020B0604020202020204" pitchFamily="34" charset="0"/>
              <a:buChar char="•"/>
              <a:defRPr sz="1500">
                <a:solidFill>
                  <a:schemeClr val="accent1"/>
                </a:solidFill>
                <a:latin typeface="Arial" panose="020B0604020202020204" pitchFamily="34" charset="0"/>
              </a:defRPr>
            </a:lvl3pPr>
            <a:lvl4pPr indent="-169863">
              <a:lnSpc>
                <a:spcPct val="90000"/>
              </a:lnSpc>
              <a:spcBef>
                <a:spcPts val="375"/>
              </a:spcBef>
              <a:buFont typeface="Arial" panose="020B0604020202020204" pitchFamily="34" charset="0"/>
              <a:buChar char="•"/>
              <a:defRPr sz="1300">
                <a:solidFill>
                  <a:schemeClr val="accent1"/>
                </a:solidFill>
                <a:latin typeface="Arial" panose="020B0604020202020204" pitchFamily="34" charset="0"/>
              </a:defRPr>
            </a:lvl4pPr>
            <a:lvl5pPr indent="-169863">
              <a:lnSpc>
                <a:spcPct val="90000"/>
              </a:lnSpc>
              <a:spcBef>
                <a:spcPts val="375"/>
              </a:spcBef>
              <a:buFont typeface="Arial" panose="020B0604020202020204" pitchFamily="34" charset="0"/>
              <a:buChar char="•"/>
              <a:defRPr sz="1300">
                <a:solidFill>
                  <a:schemeClr val="accent1"/>
                </a:solidFill>
                <a:latin typeface="Arial" panose="020B0604020202020204" pitchFamily="34" charset="0"/>
              </a:defRPr>
            </a:lvl5pPr>
            <a:lvl6pPr indent="-169863" fontAlgn="base">
              <a:lnSpc>
                <a:spcPct val="90000"/>
              </a:lnSpc>
              <a:spcBef>
                <a:spcPts val="375"/>
              </a:spcBef>
              <a:spcAft>
                <a:spcPct val="0"/>
              </a:spcAft>
              <a:buFont typeface="Arial" panose="020B0604020202020204" pitchFamily="34" charset="0"/>
              <a:buChar char="•"/>
              <a:defRPr sz="1300">
                <a:solidFill>
                  <a:schemeClr val="accent1"/>
                </a:solidFill>
                <a:latin typeface="Arial" panose="020B0604020202020204" pitchFamily="34" charset="0"/>
              </a:defRPr>
            </a:lvl6pPr>
            <a:lvl7pPr indent="-169863" fontAlgn="base">
              <a:lnSpc>
                <a:spcPct val="90000"/>
              </a:lnSpc>
              <a:spcBef>
                <a:spcPts val="375"/>
              </a:spcBef>
              <a:spcAft>
                <a:spcPct val="0"/>
              </a:spcAft>
              <a:buFont typeface="Arial" panose="020B0604020202020204" pitchFamily="34" charset="0"/>
              <a:buChar char="•"/>
              <a:defRPr sz="1300">
                <a:solidFill>
                  <a:schemeClr val="accent1"/>
                </a:solidFill>
                <a:latin typeface="Arial" panose="020B0604020202020204" pitchFamily="34" charset="0"/>
              </a:defRPr>
            </a:lvl7pPr>
            <a:lvl8pPr indent="-169863" fontAlgn="base">
              <a:lnSpc>
                <a:spcPct val="90000"/>
              </a:lnSpc>
              <a:spcBef>
                <a:spcPts val="375"/>
              </a:spcBef>
              <a:spcAft>
                <a:spcPct val="0"/>
              </a:spcAft>
              <a:buFont typeface="Arial" panose="020B0604020202020204" pitchFamily="34" charset="0"/>
              <a:buChar char="•"/>
              <a:defRPr sz="1300">
                <a:solidFill>
                  <a:schemeClr val="accent1"/>
                </a:solidFill>
                <a:latin typeface="Arial" panose="020B0604020202020204" pitchFamily="34" charset="0"/>
              </a:defRPr>
            </a:lvl8pPr>
            <a:lvl9pPr indent="-169863" fontAlgn="base">
              <a:lnSpc>
                <a:spcPct val="90000"/>
              </a:lnSpc>
              <a:spcBef>
                <a:spcPts val="375"/>
              </a:spcBef>
              <a:spcAft>
                <a:spcPct val="0"/>
              </a:spcAft>
              <a:buFont typeface="Arial" panose="020B0604020202020204" pitchFamily="34" charset="0"/>
              <a:buChar char="•"/>
              <a:defRPr sz="1300">
                <a:solidFill>
                  <a:schemeClr val="accent1"/>
                </a:solidFill>
                <a:latin typeface="Arial" panose="020B0604020202020204" pitchFamily="34" charset="0"/>
              </a:defRPr>
            </a:lvl9pPr>
          </a:lstStyle>
          <a:p>
            <a:pPr algn="r" eaLnBrk="1" hangingPunct="1">
              <a:lnSpc>
                <a:spcPct val="100000"/>
              </a:lnSpc>
              <a:spcBef>
                <a:spcPct val="0"/>
              </a:spcBef>
              <a:buFontTx/>
              <a:buNone/>
            </a:pPr>
            <a:fld id="{B673FC3E-8766-4156-96A3-A39584E7EF3D}" type="slidenum">
              <a:rPr lang="en-US" altLang="en-US" sz="1200">
                <a:solidFill>
                  <a:srgbClr val="898989"/>
                </a:solidFill>
                <a:latin typeface="Calibri" panose="020F0502020204030204" pitchFamily="34" charset="0"/>
              </a:rPr>
              <a:pPr algn="r" eaLnBrk="1" hangingPunct="1">
                <a:lnSpc>
                  <a:spcPct val="100000"/>
                </a:lnSpc>
                <a:spcBef>
                  <a:spcPct val="0"/>
                </a:spcBef>
                <a:buFontTx/>
                <a:buNone/>
              </a:pPr>
              <a:t>33</a:t>
            </a:fld>
            <a:endParaRPr lang="en-US" altLang="en-US" sz="1200">
              <a:solidFill>
                <a:srgbClr val="898989"/>
              </a:solidFill>
              <a:latin typeface="Calibri" panose="020F0502020204030204" pitchFamily="34" charset="0"/>
            </a:endParaRPr>
          </a:p>
        </p:txBody>
      </p:sp>
      <p:sp>
        <p:nvSpPr>
          <p:cNvPr id="110596" name="Slide Number Placeholder 3"/>
          <p:cNvSpPr txBox="1">
            <a:spLocks/>
          </p:cNvSpPr>
          <p:nvPr/>
        </p:nvSpPr>
        <p:spPr bwMode="auto">
          <a:xfrm>
            <a:off x="12234863" y="5816600"/>
            <a:ext cx="446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accent1"/>
                </a:solidFill>
                <a:latin typeface="Arial" panose="020B0604020202020204" pitchFamily="34" charset="0"/>
              </a:defRPr>
            </a:lvl1pPr>
            <a:lvl2pPr indent="-169863">
              <a:lnSpc>
                <a:spcPct val="90000"/>
              </a:lnSpc>
              <a:spcBef>
                <a:spcPts val="375"/>
              </a:spcBef>
              <a:buFont typeface="Arial" panose="020B0604020202020204" pitchFamily="34" charset="0"/>
              <a:buChar char="•"/>
              <a:defRPr>
                <a:solidFill>
                  <a:schemeClr val="accent1"/>
                </a:solidFill>
                <a:latin typeface="Arial" panose="020B0604020202020204" pitchFamily="34" charset="0"/>
              </a:defRPr>
            </a:lvl2pPr>
            <a:lvl3pPr indent="-169863">
              <a:lnSpc>
                <a:spcPct val="90000"/>
              </a:lnSpc>
              <a:spcBef>
                <a:spcPts val="375"/>
              </a:spcBef>
              <a:buFont typeface="Arial" panose="020B0604020202020204" pitchFamily="34" charset="0"/>
              <a:buChar char="•"/>
              <a:defRPr sz="1500">
                <a:solidFill>
                  <a:schemeClr val="accent1"/>
                </a:solidFill>
                <a:latin typeface="Arial" panose="020B0604020202020204" pitchFamily="34" charset="0"/>
              </a:defRPr>
            </a:lvl3pPr>
            <a:lvl4pPr indent="-169863">
              <a:lnSpc>
                <a:spcPct val="90000"/>
              </a:lnSpc>
              <a:spcBef>
                <a:spcPts val="375"/>
              </a:spcBef>
              <a:buFont typeface="Arial" panose="020B0604020202020204" pitchFamily="34" charset="0"/>
              <a:buChar char="•"/>
              <a:defRPr sz="1300">
                <a:solidFill>
                  <a:schemeClr val="accent1"/>
                </a:solidFill>
                <a:latin typeface="Arial" panose="020B0604020202020204" pitchFamily="34" charset="0"/>
              </a:defRPr>
            </a:lvl4pPr>
            <a:lvl5pPr indent="-169863">
              <a:lnSpc>
                <a:spcPct val="90000"/>
              </a:lnSpc>
              <a:spcBef>
                <a:spcPts val="375"/>
              </a:spcBef>
              <a:buFont typeface="Arial" panose="020B0604020202020204" pitchFamily="34" charset="0"/>
              <a:buChar char="•"/>
              <a:defRPr sz="1300">
                <a:solidFill>
                  <a:schemeClr val="accent1"/>
                </a:solidFill>
                <a:latin typeface="Arial" panose="020B0604020202020204" pitchFamily="34" charset="0"/>
              </a:defRPr>
            </a:lvl5pPr>
            <a:lvl6pPr indent="-169863" fontAlgn="base">
              <a:lnSpc>
                <a:spcPct val="90000"/>
              </a:lnSpc>
              <a:spcBef>
                <a:spcPts val="375"/>
              </a:spcBef>
              <a:spcAft>
                <a:spcPct val="0"/>
              </a:spcAft>
              <a:buFont typeface="Arial" panose="020B0604020202020204" pitchFamily="34" charset="0"/>
              <a:buChar char="•"/>
              <a:defRPr sz="1300">
                <a:solidFill>
                  <a:schemeClr val="accent1"/>
                </a:solidFill>
                <a:latin typeface="Arial" panose="020B0604020202020204" pitchFamily="34" charset="0"/>
              </a:defRPr>
            </a:lvl6pPr>
            <a:lvl7pPr indent="-169863" fontAlgn="base">
              <a:lnSpc>
                <a:spcPct val="90000"/>
              </a:lnSpc>
              <a:spcBef>
                <a:spcPts val="375"/>
              </a:spcBef>
              <a:spcAft>
                <a:spcPct val="0"/>
              </a:spcAft>
              <a:buFont typeface="Arial" panose="020B0604020202020204" pitchFamily="34" charset="0"/>
              <a:buChar char="•"/>
              <a:defRPr sz="1300">
                <a:solidFill>
                  <a:schemeClr val="accent1"/>
                </a:solidFill>
                <a:latin typeface="Arial" panose="020B0604020202020204" pitchFamily="34" charset="0"/>
              </a:defRPr>
            </a:lvl7pPr>
            <a:lvl8pPr indent="-169863" fontAlgn="base">
              <a:lnSpc>
                <a:spcPct val="90000"/>
              </a:lnSpc>
              <a:spcBef>
                <a:spcPts val="375"/>
              </a:spcBef>
              <a:spcAft>
                <a:spcPct val="0"/>
              </a:spcAft>
              <a:buFont typeface="Arial" panose="020B0604020202020204" pitchFamily="34" charset="0"/>
              <a:buChar char="•"/>
              <a:defRPr sz="1300">
                <a:solidFill>
                  <a:schemeClr val="accent1"/>
                </a:solidFill>
                <a:latin typeface="Arial" panose="020B0604020202020204" pitchFamily="34" charset="0"/>
              </a:defRPr>
            </a:lvl8pPr>
            <a:lvl9pPr indent="-169863" fontAlgn="base">
              <a:lnSpc>
                <a:spcPct val="90000"/>
              </a:lnSpc>
              <a:spcBef>
                <a:spcPts val="375"/>
              </a:spcBef>
              <a:spcAft>
                <a:spcPct val="0"/>
              </a:spcAft>
              <a:buFont typeface="Arial" panose="020B0604020202020204" pitchFamily="34" charset="0"/>
              <a:buChar char="•"/>
              <a:defRPr sz="1300">
                <a:solidFill>
                  <a:schemeClr val="accent1"/>
                </a:solidFill>
                <a:latin typeface="Arial" panose="020B0604020202020204" pitchFamily="34" charset="0"/>
              </a:defRPr>
            </a:lvl9pPr>
          </a:lstStyle>
          <a:p>
            <a:pPr algn="ctr" eaLnBrk="1" hangingPunct="1">
              <a:lnSpc>
                <a:spcPct val="100000"/>
              </a:lnSpc>
              <a:spcBef>
                <a:spcPct val="0"/>
              </a:spcBef>
              <a:buFontTx/>
              <a:buNone/>
            </a:pPr>
            <a:fld id="{93093243-B47B-493C-8BAD-3DB9ED2474BE}" type="slidenum">
              <a:rPr lang="en-US" altLang="en-US" sz="1400" b="1">
                <a:solidFill>
                  <a:srgbClr val="FFFFFF"/>
                </a:solidFill>
                <a:latin typeface="Calibri" panose="020F0502020204030204" pitchFamily="34" charset="0"/>
              </a:rPr>
              <a:pPr algn="ctr" eaLnBrk="1" hangingPunct="1">
                <a:lnSpc>
                  <a:spcPct val="100000"/>
                </a:lnSpc>
                <a:spcBef>
                  <a:spcPct val="0"/>
                </a:spcBef>
                <a:buFontTx/>
                <a:buNone/>
              </a:pPr>
              <a:t>33</a:t>
            </a:fld>
            <a:endParaRPr lang="en-US" altLang="en-US" sz="1400" b="1">
              <a:solidFill>
                <a:srgbClr val="FFFFFF"/>
              </a:solidFill>
              <a:latin typeface="Calibri" panose="020F0502020204030204" pitchFamily="34" charset="0"/>
            </a:endParaRPr>
          </a:p>
        </p:txBody>
      </p:sp>
      <p:sp>
        <p:nvSpPr>
          <p:cNvPr id="16" name="TextBox 15">
            <a:extLst>
              <a:ext uri="{FF2B5EF4-FFF2-40B4-BE49-F238E27FC236}">
                <a16:creationId xmlns:a16="http://schemas.microsoft.com/office/drawing/2014/main" id="{59C97AD0-6A4F-4BF7-A304-3F8A3D9EDF95}"/>
              </a:ext>
            </a:extLst>
          </p:cNvPr>
          <p:cNvSpPr txBox="1"/>
          <p:nvPr/>
        </p:nvSpPr>
        <p:spPr>
          <a:xfrm>
            <a:off x="1065213" y="1195388"/>
            <a:ext cx="3687762" cy="4901342"/>
          </a:xfrm>
          <a:prstGeom prst="rect">
            <a:avLst/>
          </a:prstGeom>
          <a:noFill/>
        </p:spPr>
        <p:txBody>
          <a:bodyPr>
            <a:spAutoFit/>
          </a:bodyPr>
          <a:lstStyle/>
          <a:p>
            <a:pPr eaLnBrk="1" fontAlgn="auto" hangingPunct="1">
              <a:spcBef>
                <a:spcPts val="0"/>
              </a:spcBef>
              <a:spcAft>
                <a:spcPts val="0"/>
              </a:spcAft>
              <a:defRPr/>
            </a:pPr>
            <a:r>
              <a:rPr lang="en-US" sz="1400" b="1" dirty="0" err="1">
                <a:solidFill>
                  <a:srgbClr val="068EDC"/>
                </a:solidFill>
                <a:latin typeface="+mn-lt"/>
              </a:rPr>
              <a:t>Logistik</a:t>
            </a:r>
            <a:endParaRPr lang="en-US" sz="12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1200" dirty="0" err="1">
                <a:solidFill>
                  <a:srgbClr val="000000"/>
                </a:solidFill>
                <a:effectLst/>
                <a:ea typeface="Calibri" panose="020F0502020204030204" pitchFamily="34" charset="0"/>
                <a:cs typeface="Calibri" panose="020F0502020204030204" pitchFamily="34" charset="0"/>
              </a:rPr>
              <a:t>Proyek</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Laut</a:t>
            </a:r>
            <a:r>
              <a:rPr lang="en-US" sz="1200" dirty="0">
                <a:solidFill>
                  <a:srgbClr val="000000"/>
                </a:solidFill>
                <a:effectLst/>
                <a:ea typeface="Calibri" panose="020F0502020204030204" pitchFamily="34" charset="0"/>
                <a:cs typeface="Calibri" panose="020F0502020204030204" pitchFamily="34" charset="0"/>
              </a:rPr>
              <a:t> Kilo 2026</a:t>
            </a:r>
          </a:p>
          <a:p>
            <a:pPr marL="171450" indent="-171450" eaLnBrk="1" fontAlgn="auto" hangingPunct="1">
              <a:spcBef>
                <a:spcPts val="0"/>
              </a:spcBef>
              <a:spcAft>
                <a:spcPts val="0"/>
              </a:spcAft>
              <a:buFont typeface="Arial" panose="020B0604020202020204" pitchFamily="34" charset="0"/>
              <a:buChar char="•"/>
              <a:defRPr/>
            </a:pPr>
            <a:r>
              <a:rPr lang="nn-NO" sz="1200" dirty="0">
                <a:latin typeface="+mn-lt"/>
                <a:ea typeface="Calibri" panose="020F0502020204030204" pitchFamily="34" charset="0"/>
              </a:rPr>
              <a:t>Proyek Lanjutan Peningkatan Fasilitas Pelabuhan Laut Matui</a:t>
            </a:r>
          </a:p>
          <a:p>
            <a:pPr marL="171450" indent="-171450" eaLnBrk="1" fontAlgn="auto" hangingPunct="1">
              <a:spcBef>
                <a:spcPts val="0"/>
              </a:spcBef>
              <a:spcAft>
                <a:spcPts val="0"/>
              </a:spcAft>
              <a:buFont typeface="Arial" panose="020B0604020202020204" pitchFamily="34" charset="0"/>
              <a:buChar char="•"/>
              <a:defRPr/>
            </a:pPr>
            <a:r>
              <a:rPr lang="nn-NO" sz="1200" dirty="0">
                <a:latin typeface="+mn-lt"/>
                <a:ea typeface="Calibri" panose="020F0502020204030204" pitchFamily="34" charset="0"/>
              </a:rPr>
              <a:t>Proyek Peningkatan Fasilitas Pelabuhan Laut Lampia</a:t>
            </a:r>
          </a:p>
          <a:p>
            <a:pPr marL="171450" indent="-171450" eaLnBrk="1" fontAlgn="auto" hangingPunct="1">
              <a:spcBef>
                <a:spcPts val="0"/>
              </a:spcBef>
              <a:spcAft>
                <a:spcPts val="0"/>
              </a:spcAft>
              <a:buFont typeface="Arial" panose="020B0604020202020204" pitchFamily="34" charset="0"/>
              <a:buChar char="•"/>
              <a:defRPr/>
            </a:pPr>
            <a:r>
              <a:rPr lang="nn-NO" sz="1200" dirty="0">
                <a:latin typeface="+mn-lt"/>
                <a:ea typeface="Calibri" panose="020F0502020204030204" pitchFamily="34" charset="0"/>
              </a:rPr>
              <a:t>Proyek Pelabuhan Saketa </a:t>
            </a:r>
          </a:p>
          <a:p>
            <a:pPr marL="171450" indent="-171450" eaLnBrk="1" fontAlgn="auto" hangingPunct="1">
              <a:spcBef>
                <a:spcPts val="0"/>
              </a:spcBef>
              <a:spcAft>
                <a:spcPts val="0"/>
              </a:spcAft>
              <a:buFont typeface="Arial" panose="020B0604020202020204" pitchFamily="34" charset="0"/>
              <a:buChar char="•"/>
              <a:defRPr/>
            </a:pPr>
            <a:r>
              <a:rPr lang="nn-NO" sz="1200" dirty="0">
                <a:latin typeface="+mn-lt"/>
                <a:ea typeface="Calibri" panose="020F0502020204030204" pitchFamily="34" charset="0"/>
              </a:rPr>
              <a:t>Proyek Replacement Fasilitas Pelabuhan Laut Tahuna</a:t>
            </a:r>
          </a:p>
          <a:p>
            <a:pPr marL="171450" indent="-171450" eaLnBrk="1" fontAlgn="auto" hangingPunct="1">
              <a:spcBef>
                <a:spcPts val="0"/>
              </a:spcBef>
              <a:spcAft>
                <a:spcPts val="0"/>
              </a:spcAft>
              <a:buFont typeface="Arial" panose="020B0604020202020204" pitchFamily="34" charset="0"/>
              <a:buChar char="•"/>
              <a:defRPr/>
            </a:pPr>
            <a:r>
              <a:rPr lang="nn-NO" sz="1200" dirty="0">
                <a:latin typeface="+mn-lt"/>
                <a:ea typeface="Calibri" panose="020F0502020204030204" pitchFamily="34" charset="0"/>
              </a:rPr>
              <a:t>Proyek Pembangunan Dermaga Alternatif Pel. Tanjung Uban, Pembangunan Dolphin Telaga Punggur dan Tanjung Uban, Pembangunan Dermaga II Pel. Tanjung Kalian</a:t>
            </a:r>
          </a:p>
          <a:p>
            <a:pPr marL="171450" indent="-171450" eaLnBrk="1" fontAlgn="auto" hangingPunct="1">
              <a:spcBef>
                <a:spcPts val="0"/>
              </a:spcBef>
              <a:spcAft>
                <a:spcPts val="0"/>
              </a:spcAft>
              <a:buFont typeface="Arial" panose="020B0604020202020204" pitchFamily="34" charset="0"/>
              <a:buChar char="•"/>
              <a:defRPr/>
            </a:pPr>
            <a:r>
              <a:rPr lang="nn-NO" sz="1200" dirty="0">
                <a:latin typeface="+mn-lt"/>
                <a:ea typeface="Calibri" panose="020F0502020204030204" pitchFamily="34" charset="0"/>
              </a:rPr>
              <a:t>Proyek Replacement Fasilitas Pelabuhan Laut Agats</a:t>
            </a:r>
          </a:p>
          <a:p>
            <a:pPr marL="171450" indent="-171450" eaLnBrk="1" fontAlgn="auto" hangingPunct="1">
              <a:spcBef>
                <a:spcPts val="0"/>
              </a:spcBef>
              <a:spcAft>
                <a:spcPts val="0"/>
              </a:spcAft>
              <a:buFont typeface="Arial" panose="020B0604020202020204" pitchFamily="34" charset="0"/>
              <a:buChar char="•"/>
              <a:defRPr/>
            </a:pPr>
            <a:r>
              <a:rPr lang="nn-NO" sz="1200" dirty="0">
                <a:latin typeface="+mn-lt"/>
                <a:ea typeface="Calibri" panose="020F0502020204030204" pitchFamily="34" charset="0"/>
              </a:rPr>
              <a:t>Proyek Replacement Fasilitas Pelabuhan Laut Boepinang</a:t>
            </a:r>
          </a:p>
          <a:p>
            <a:pPr marL="171450" indent="-171450" eaLnBrk="1" fontAlgn="auto" hangingPunct="1">
              <a:spcBef>
                <a:spcPts val="0"/>
              </a:spcBef>
              <a:spcAft>
                <a:spcPts val="0"/>
              </a:spcAft>
              <a:buFont typeface="Arial" panose="020B0604020202020204" pitchFamily="34" charset="0"/>
              <a:buChar char="•"/>
              <a:defRPr/>
            </a:pPr>
            <a:r>
              <a:rPr lang="nn-NO" sz="1200" dirty="0">
                <a:latin typeface="+mn-lt"/>
                <a:ea typeface="Calibri" panose="020F0502020204030204" pitchFamily="34" charset="0"/>
              </a:rPr>
              <a:t>Proyek Jetty Malili</a:t>
            </a:r>
          </a:p>
          <a:p>
            <a:pPr marL="171450" indent="-171450" eaLnBrk="1" fontAlgn="auto" hangingPunct="1">
              <a:spcBef>
                <a:spcPts val="0"/>
              </a:spcBef>
              <a:spcAft>
                <a:spcPts val="0"/>
              </a:spcAft>
              <a:buFont typeface="Arial" panose="020B0604020202020204" pitchFamily="34" charset="0"/>
              <a:buChar char="•"/>
              <a:defRPr/>
            </a:pPr>
            <a:endParaRPr lang="nn-NO" sz="1200" dirty="0">
              <a:latin typeface="+mn-lt"/>
              <a:ea typeface="Calibri" panose="020F0502020204030204" pitchFamily="34" charset="0"/>
            </a:endParaRPr>
          </a:p>
          <a:p>
            <a:pPr marL="171450" indent="-171450" eaLnBrk="1" fontAlgn="auto" hangingPunct="1">
              <a:spcBef>
                <a:spcPts val="0"/>
              </a:spcBef>
              <a:spcAft>
                <a:spcPts val="0"/>
              </a:spcAft>
              <a:buFont typeface="Arial" panose="020B0604020202020204" pitchFamily="34" charset="0"/>
              <a:buChar char="•"/>
              <a:defRPr/>
            </a:pPr>
            <a:endParaRPr lang="en-US" sz="1200" dirty="0">
              <a:latin typeface="+mn-lt"/>
              <a:ea typeface="Calibri" panose="020F0502020204030204" pitchFamily="34" charset="0"/>
            </a:endParaRPr>
          </a:p>
          <a:p>
            <a:pPr marL="171450" indent="-171450" eaLnBrk="1" fontAlgn="auto" hangingPunct="1">
              <a:spcBef>
                <a:spcPts val="0"/>
              </a:spcBef>
              <a:spcAft>
                <a:spcPts val="0"/>
              </a:spcAft>
              <a:buFont typeface="Arial" panose="020B0604020202020204" pitchFamily="34" charset="0"/>
              <a:buChar char="•"/>
              <a:defRPr/>
            </a:pPr>
            <a:endParaRPr lang="en-US" sz="1200" dirty="0">
              <a:latin typeface="+mn-lt"/>
              <a:ea typeface="Calibri" panose="020F0502020204030204" pitchFamily="34" charset="0"/>
            </a:endParaRPr>
          </a:p>
          <a:p>
            <a:pPr eaLnBrk="1" fontAlgn="auto" hangingPunct="1">
              <a:spcBef>
                <a:spcPts val="0"/>
              </a:spcBef>
              <a:spcAft>
                <a:spcPts val="0"/>
              </a:spcAft>
              <a:defRPr/>
            </a:pPr>
            <a:endParaRPr lang="en-US" sz="900" dirty="0">
              <a:latin typeface="Calibri" panose="020F0502020204030204" pitchFamily="34" charset="0"/>
              <a:ea typeface="Calibri" panose="020F0502020204030204" pitchFamily="34" charset="0"/>
            </a:endParaRPr>
          </a:p>
          <a:p>
            <a:pPr eaLnBrk="1" fontAlgn="auto" hangingPunct="1">
              <a:spcBef>
                <a:spcPts val="0"/>
              </a:spcBef>
              <a:spcAft>
                <a:spcPts val="0"/>
              </a:spcAft>
              <a:defRPr/>
            </a:pPr>
            <a:endParaRPr lang="en-US" sz="1000" dirty="0">
              <a:latin typeface="Calibri" panose="020F0502020204030204" pitchFamily="34" charset="0"/>
              <a:ea typeface="Calibri" panose="020F0502020204030204" pitchFamily="34" charset="0"/>
            </a:endParaRPr>
          </a:p>
          <a:p>
            <a:pPr eaLnBrk="1" fontAlgn="auto" hangingPunct="1">
              <a:spcBef>
                <a:spcPts val="0"/>
              </a:spcBef>
              <a:spcAft>
                <a:spcPts val="0"/>
              </a:spcAft>
              <a:defRPr/>
            </a:pPr>
            <a:endParaRPr lang="en-US" sz="1050" dirty="0">
              <a:latin typeface="Calibri" panose="020F0502020204030204" pitchFamily="34" charset="0"/>
              <a:ea typeface="Calibri" panose="020F0502020204030204" pitchFamily="34" charset="0"/>
            </a:endParaRPr>
          </a:p>
          <a:p>
            <a:pPr eaLnBrk="1" fontAlgn="auto" hangingPunct="1">
              <a:spcBef>
                <a:spcPts val="0"/>
              </a:spcBef>
              <a:spcAft>
                <a:spcPts val="0"/>
              </a:spcAft>
              <a:defRPr/>
            </a:pPr>
            <a:endParaRPr lang="en-US" sz="1100" dirty="0">
              <a:latin typeface="Calibri" panose="020F0502020204030204" pitchFamily="34" charset="0"/>
              <a:ea typeface="Calibri" panose="020F0502020204030204" pitchFamily="34" charset="0"/>
            </a:endParaRPr>
          </a:p>
          <a:p>
            <a:pPr eaLnBrk="1" fontAlgn="auto" hangingPunct="1">
              <a:spcBef>
                <a:spcPts val="0"/>
              </a:spcBef>
              <a:spcAft>
                <a:spcPts val="0"/>
              </a:spcAft>
              <a:defRPr/>
            </a:pPr>
            <a:endParaRPr lang="en-US" sz="1200" dirty="0">
              <a:latin typeface="+mn-lt"/>
            </a:endParaRPr>
          </a:p>
        </p:txBody>
      </p:sp>
      <p:sp>
        <p:nvSpPr>
          <p:cNvPr id="24" name="TextBox 23">
            <a:extLst>
              <a:ext uri="{FF2B5EF4-FFF2-40B4-BE49-F238E27FC236}">
                <a16:creationId xmlns:a16="http://schemas.microsoft.com/office/drawing/2014/main" id="{84C35FFA-2392-44D7-BD83-D019390AC0C5}"/>
              </a:ext>
            </a:extLst>
          </p:cNvPr>
          <p:cNvSpPr txBox="1"/>
          <p:nvPr/>
        </p:nvSpPr>
        <p:spPr>
          <a:xfrm>
            <a:off x="4602163" y="1195388"/>
            <a:ext cx="3213100" cy="6240170"/>
          </a:xfrm>
          <a:prstGeom prst="rect">
            <a:avLst/>
          </a:prstGeom>
          <a:noFill/>
        </p:spPr>
        <p:txBody>
          <a:bodyPr>
            <a:spAutoFit/>
          </a:bodyPr>
          <a:lstStyle/>
          <a:p>
            <a:pPr eaLnBrk="1" fontAlgn="auto" hangingPunct="1">
              <a:spcBef>
                <a:spcPts val="0"/>
              </a:spcBef>
              <a:spcAft>
                <a:spcPts val="0"/>
              </a:spcAft>
              <a:defRPr/>
            </a:pPr>
            <a:r>
              <a:rPr lang="en-US" sz="1400" b="1" dirty="0">
                <a:solidFill>
                  <a:srgbClr val="068EDC"/>
                </a:solidFill>
                <a:latin typeface="+mn-lt"/>
              </a:rPr>
              <a:t>Infrastructure</a:t>
            </a:r>
          </a:p>
          <a:p>
            <a:pPr marL="171450" indent="-171450" eaLnBrk="1" fontAlgn="auto" hangingPunct="1">
              <a:spcBef>
                <a:spcPts val="0"/>
              </a:spcBef>
              <a:spcAft>
                <a:spcPts val="0"/>
              </a:spcAft>
              <a:buFont typeface="Arial" panose="020B0604020202020204" pitchFamily="34" charset="0"/>
              <a:buChar char="•"/>
              <a:defRPr/>
            </a:pPr>
            <a:r>
              <a:rPr lang="en-US" sz="1200" dirty="0" err="1">
                <a:ea typeface="Calibri" panose="020F0502020204030204" pitchFamily="34" charset="0"/>
              </a:rPr>
              <a:t>Proyek</a:t>
            </a:r>
            <a:r>
              <a:rPr lang="en-US" sz="1200" dirty="0">
                <a:ea typeface="Calibri" panose="020F0502020204030204" pitchFamily="34" charset="0"/>
              </a:rPr>
              <a:t> Construction of KSCS Package 2</a:t>
            </a:r>
          </a:p>
          <a:p>
            <a:pPr marL="171450" indent="-171450" eaLnBrk="1" fontAlgn="auto" hangingPunct="1">
              <a:spcBef>
                <a:spcPts val="0"/>
              </a:spcBef>
              <a:spcAft>
                <a:spcPts val="0"/>
              </a:spcAft>
              <a:buFont typeface="Arial" panose="020B0604020202020204" pitchFamily="34" charset="0"/>
              <a:buChar char="•"/>
              <a:defRPr/>
            </a:pPr>
            <a:r>
              <a:rPr lang="en-US" sz="1200" dirty="0" err="1">
                <a:solidFill>
                  <a:srgbClr val="000000"/>
                </a:solidFill>
                <a:effectLst/>
                <a:ea typeface="Calibri" panose="020F0502020204030204" pitchFamily="34" charset="0"/>
                <a:cs typeface="Calibri" panose="020F0502020204030204" pitchFamily="34" charset="0"/>
              </a:rPr>
              <a:t>Proyek</a:t>
            </a:r>
            <a:r>
              <a:rPr lang="en-US" sz="1200" dirty="0">
                <a:solidFill>
                  <a:srgbClr val="000000"/>
                </a:solidFill>
                <a:effectLst/>
                <a:ea typeface="Calibri" panose="020F0502020204030204" pitchFamily="34" charset="0"/>
                <a:cs typeface="Calibri" panose="020F0502020204030204" pitchFamily="34" charset="0"/>
              </a:rPr>
              <a:t> Bayan Resources Group</a:t>
            </a:r>
          </a:p>
          <a:p>
            <a:pPr marL="171450" indent="-171450" eaLnBrk="1" fontAlgn="auto" hangingPunct="1">
              <a:spcBef>
                <a:spcPts val="0"/>
              </a:spcBef>
              <a:spcAft>
                <a:spcPts val="0"/>
              </a:spcAft>
              <a:buFont typeface="Arial" panose="020B0604020202020204" pitchFamily="34" charset="0"/>
              <a:buChar char="•"/>
              <a:defRPr/>
            </a:pPr>
            <a:r>
              <a:rPr lang="es-ES" sz="1200" dirty="0" err="1">
                <a:solidFill>
                  <a:srgbClr val="000000"/>
                </a:solidFill>
                <a:effectLst/>
                <a:ea typeface="Calibri" panose="020F0502020204030204" pitchFamily="34" charset="0"/>
                <a:cs typeface="Calibri" panose="020F0502020204030204" pitchFamily="34" charset="0"/>
              </a:rPr>
              <a:t>Proyek</a:t>
            </a:r>
            <a:r>
              <a:rPr lang="es-ES" sz="1200" dirty="0">
                <a:solidFill>
                  <a:srgbClr val="000000"/>
                </a:solidFill>
                <a:effectLst/>
                <a:ea typeface="Calibri" panose="020F0502020204030204" pitchFamily="34" charset="0"/>
                <a:cs typeface="Calibri" panose="020F0502020204030204" pitchFamily="34" charset="0"/>
              </a:rPr>
              <a:t> </a:t>
            </a:r>
            <a:r>
              <a:rPr lang="es-ES" sz="1200" dirty="0" err="1">
                <a:solidFill>
                  <a:srgbClr val="000000"/>
                </a:solidFill>
                <a:effectLst/>
                <a:ea typeface="Calibri" panose="020F0502020204030204" pitchFamily="34" charset="0"/>
                <a:cs typeface="Calibri" panose="020F0502020204030204" pitchFamily="34" charset="0"/>
              </a:rPr>
              <a:t>Pembangunan</a:t>
            </a:r>
            <a:r>
              <a:rPr lang="es-ES" sz="1200" dirty="0">
                <a:solidFill>
                  <a:srgbClr val="000000"/>
                </a:solidFill>
                <a:effectLst/>
                <a:ea typeface="Calibri" panose="020F0502020204030204" pitchFamily="34" charset="0"/>
                <a:cs typeface="Calibri" panose="020F0502020204030204" pitchFamily="34" charset="0"/>
              </a:rPr>
              <a:t> </a:t>
            </a:r>
            <a:r>
              <a:rPr lang="es-ES" sz="1200" dirty="0" err="1">
                <a:solidFill>
                  <a:srgbClr val="000000"/>
                </a:solidFill>
                <a:effectLst/>
                <a:ea typeface="Calibri" panose="020F0502020204030204" pitchFamily="34" charset="0"/>
                <a:cs typeface="Calibri" panose="020F0502020204030204" pitchFamily="34" charset="0"/>
              </a:rPr>
              <a:t>Jembatan</a:t>
            </a:r>
            <a:r>
              <a:rPr lang="es-ES" sz="1200" dirty="0">
                <a:solidFill>
                  <a:srgbClr val="000000"/>
                </a:solidFill>
                <a:effectLst/>
                <a:ea typeface="Calibri" panose="020F0502020204030204" pitchFamily="34" charset="0"/>
                <a:cs typeface="Calibri" panose="020F0502020204030204" pitchFamily="34" charset="0"/>
              </a:rPr>
              <a:t> </a:t>
            </a:r>
            <a:r>
              <a:rPr lang="es-ES" sz="1200" dirty="0" err="1">
                <a:solidFill>
                  <a:srgbClr val="000000"/>
                </a:solidFill>
                <a:effectLst/>
                <a:ea typeface="Calibri" panose="020F0502020204030204" pitchFamily="34" charset="0"/>
                <a:cs typeface="Calibri" panose="020F0502020204030204" pitchFamily="34" charset="0"/>
              </a:rPr>
              <a:t>Gantung</a:t>
            </a:r>
            <a:r>
              <a:rPr lang="es-ES" sz="1200" dirty="0">
                <a:solidFill>
                  <a:srgbClr val="000000"/>
                </a:solidFill>
                <a:effectLst/>
                <a:ea typeface="Calibri" panose="020F0502020204030204" pitchFamily="34" charset="0"/>
                <a:cs typeface="Calibri" panose="020F0502020204030204" pitchFamily="34" charset="0"/>
              </a:rPr>
              <a:t> </a:t>
            </a:r>
            <a:r>
              <a:rPr lang="es-ES" sz="1200" dirty="0" err="1">
                <a:solidFill>
                  <a:srgbClr val="000000"/>
                </a:solidFill>
                <a:effectLst/>
                <a:ea typeface="Calibri" panose="020F0502020204030204" pitchFamily="34" charset="0"/>
                <a:cs typeface="Calibri" panose="020F0502020204030204" pitchFamily="34" charset="0"/>
              </a:rPr>
              <a:t>Rarongkeu</a:t>
            </a:r>
            <a:endParaRPr lang="es-ES" sz="1200" dirty="0">
              <a:solidFill>
                <a:srgbClr val="000000"/>
              </a:solidFill>
              <a:effectLst/>
              <a:ea typeface="Calibri" panose="020F0502020204030204" pitchFamily="34" charset="0"/>
              <a:cs typeface="Calibri" panose="020F0502020204030204" pitchFamily="34" charset="0"/>
            </a:endParaRPr>
          </a:p>
          <a:p>
            <a:pPr marL="171450" indent="-171450" eaLnBrk="1" fontAlgn="auto" hangingPunct="1">
              <a:spcBef>
                <a:spcPts val="0"/>
              </a:spcBef>
              <a:spcAft>
                <a:spcPts val="0"/>
              </a:spcAft>
              <a:buFont typeface="Arial" panose="020B0604020202020204" pitchFamily="34" charset="0"/>
              <a:buChar char="•"/>
              <a:defRPr/>
            </a:pPr>
            <a:r>
              <a:rPr lang="en-US" sz="1200" dirty="0" err="1">
                <a:solidFill>
                  <a:srgbClr val="000000"/>
                </a:solidFill>
                <a:effectLst/>
                <a:ea typeface="Calibri" panose="020F0502020204030204" pitchFamily="34" charset="0"/>
                <a:cs typeface="Calibri" panose="020F0502020204030204" pitchFamily="34" charset="0"/>
              </a:rPr>
              <a:t>Proyek</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Penanganan</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Mendesak</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Tanggap</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Darurat</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Bencana</a:t>
            </a:r>
            <a:r>
              <a:rPr lang="en-US" sz="1200" dirty="0">
                <a:solidFill>
                  <a:srgbClr val="000000"/>
                </a:solidFill>
                <a:effectLst/>
                <a:ea typeface="Calibri" panose="020F0502020204030204" pitchFamily="34" charset="0"/>
                <a:cs typeface="Calibri" panose="020F0502020204030204" pitchFamily="34" charset="0"/>
              </a:rPr>
              <a:t> Alam </a:t>
            </a:r>
            <a:r>
              <a:rPr lang="en-US" sz="1200" dirty="0" err="1">
                <a:solidFill>
                  <a:srgbClr val="000000"/>
                </a:solidFill>
                <a:effectLst/>
                <a:ea typeface="Calibri" panose="020F0502020204030204" pitchFamily="34" charset="0"/>
                <a:cs typeface="Calibri" panose="020F0502020204030204" pitchFamily="34" charset="0"/>
              </a:rPr>
              <a:t>Banjir</a:t>
            </a:r>
            <a:r>
              <a:rPr lang="en-US" sz="1200" dirty="0">
                <a:solidFill>
                  <a:srgbClr val="000000"/>
                </a:solidFill>
                <a:effectLst/>
                <a:ea typeface="Calibri" panose="020F0502020204030204" pitchFamily="34" charset="0"/>
                <a:cs typeface="Calibri" panose="020F0502020204030204" pitchFamily="34" charset="0"/>
              </a:rPr>
              <a:t> Bandar </a:t>
            </a:r>
            <a:r>
              <a:rPr lang="en-US" sz="1200" dirty="0" err="1">
                <a:solidFill>
                  <a:srgbClr val="000000"/>
                </a:solidFill>
                <a:effectLst/>
                <a:ea typeface="Calibri" panose="020F0502020204030204" pitchFamily="34" charset="0"/>
                <a:cs typeface="Calibri" panose="020F0502020204030204" pitchFamily="34" charset="0"/>
              </a:rPr>
              <a:t>Koridor</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Bireuen</a:t>
            </a:r>
            <a:r>
              <a:rPr lang="en-US" sz="1200" dirty="0">
                <a:solidFill>
                  <a:srgbClr val="000000"/>
                </a:solidFill>
                <a:effectLst/>
                <a:ea typeface="Calibri" panose="020F0502020204030204" pitchFamily="34" charset="0"/>
                <a:cs typeface="Calibri" panose="020F0502020204030204" pitchFamily="34" charset="0"/>
              </a:rPr>
              <a:t>, Aceh Utara</a:t>
            </a:r>
          </a:p>
          <a:p>
            <a:pPr marL="171450" indent="-171450" eaLnBrk="1" fontAlgn="auto" hangingPunct="1">
              <a:spcBef>
                <a:spcPts val="0"/>
              </a:spcBef>
              <a:spcAft>
                <a:spcPts val="0"/>
              </a:spcAft>
              <a:buFont typeface="Arial" panose="020B0604020202020204" pitchFamily="34" charset="0"/>
              <a:buChar char="•"/>
              <a:defRPr/>
            </a:pPr>
            <a:r>
              <a:rPr lang="en-US" sz="1200" dirty="0" err="1">
                <a:solidFill>
                  <a:srgbClr val="000000"/>
                </a:solidFill>
                <a:effectLst/>
                <a:ea typeface="Calibri" panose="020F0502020204030204" pitchFamily="34" charset="0"/>
                <a:cs typeface="Calibri" panose="020F0502020204030204" pitchFamily="34" charset="0"/>
              </a:rPr>
              <a:t>Proyek</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Penanganan</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Mendesak</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Tanggap</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Darurat</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Jembatan</a:t>
            </a:r>
            <a:r>
              <a:rPr lang="en-US" sz="1200" dirty="0">
                <a:solidFill>
                  <a:srgbClr val="000000"/>
                </a:solidFill>
                <a:effectLst/>
                <a:ea typeface="Calibri" panose="020F0502020204030204" pitchFamily="34" charset="0"/>
                <a:cs typeface="Calibri" panose="020F0502020204030204" pitchFamily="34" charset="0"/>
              </a:rPr>
              <a:t> Daerah Aceh Tenggara</a:t>
            </a:r>
          </a:p>
          <a:p>
            <a:pPr marL="171450" indent="-171450" eaLnBrk="1" fontAlgn="auto" hangingPunct="1">
              <a:spcBef>
                <a:spcPts val="0"/>
              </a:spcBef>
              <a:spcAft>
                <a:spcPts val="0"/>
              </a:spcAft>
              <a:buFont typeface="Arial" panose="020B0604020202020204" pitchFamily="34" charset="0"/>
              <a:buChar char="•"/>
              <a:defRPr/>
            </a:pPr>
            <a:r>
              <a:rPr lang="en-US" sz="1200" dirty="0" err="1">
                <a:solidFill>
                  <a:srgbClr val="000000"/>
                </a:solidFill>
                <a:effectLst/>
                <a:ea typeface="Calibri" panose="020F0502020204030204" pitchFamily="34" charset="0"/>
                <a:cs typeface="Calibri" panose="020F0502020204030204" pitchFamily="34" charset="0"/>
              </a:rPr>
              <a:t>Proyek</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Penanganan</a:t>
            </a:r>
            <a:r>
              <a:rPr lang="en-US" sz="1200" dirty="0">
                <a:solidFill>
                  <a:srgbClr val="000000"/>
                </a:solidFill>
                <a:effectLst/>
                <a:ea typeface="Calibri" panose="020F0502020204030204" pitchFamily="34" charset="0"/>
                <a:cs typeface="Calibri" panose="020F0502020204030204" pitchFamily="34" charset="0"/>
              </a:rPr>
              <a:t> SPAM </a:t>
            </a:r>
            <a:r>
              <a:rPr lang="en-US" sz="1200" dirty="0" err="1">
                <a:solidFill>
                  <a:srgbClr val="000000"/>
                </a:solidFill>
                <a:effectLst/>
                <a:ea typeface="Calibri" panose="020F0502020204030204" pitchFamily="34" charset="0"/>
                <a:cs typeface="Calibri" panose="020F0502020204030204" pitchFamily="34" charset="0"/>
              </a:rPr>
              <a:t>Pasca</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Bencana</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Banjir</a:t>
            </a:r>
            <a:r>
              <a:rPr lang="en-US" sz="1200" dirty="0">
                <a:solidFill>
                  <a:srgbClr val="000000"/>
                </a:solidFill>
                <a:effectLst/>
                <a:ea typeface="Calibri" panose="020F0502020204030204" pitchFamily="34" charset="0"/>
                <a:cs typeface="Calibri" panose="020F0502020204030204" pitchFamily="34" charset="0"/>
              </a:rPr>
              <a:t> Padang</a:t>
            </a:r>
          </a:p>
          <a:p>
            <a:pPr marL="171450" indent="-171450" eaLnBrk="1" fontAlgn="auto" hangingPunct="1">
              <a:spcBef>
                <a:spcPts val="0"/>
              </a:spcBef>
              <a:spcAft>
                <a:spcPts val="0"/>
              </a:spcAft>
              <a:buFont typeface="Arial" panose="020B0604020202020204" pitchFamily="34" charset="0"/>
              <a:buChar char="•"/>
              <a:defRPr/>
            </a:pPr>
            <a:r>
              <a:rPr lang="en-US" sz="1200" dirty="0" err="1">
                <a:solidFill>
                  <a:srgbClr val="000000"/>
                </a:solidFill>
                <a:effectLst/>
                <a:ea typeface="Calibri" panose="020F0502020204030204" pitchFamily="34" charset="0"/>
                <a:cs typeface="Calibri" panose="020F0502020204030204" pitchFamily="34" charset="0"/>
              </a:rPr>
              <a:t>Proyek</a:t>
            </a:r>
            <a:r>
              <a:rPr lang="en-US" sz="1200" dirty="0">
                <a:solidFill>
                  <a:srgbClr val="000000"/>
                </a:solidFill>
                <a:effectLst/>
                <a:ea typeface="Calibri" panose="020F0502020204030204" pitchFamily="34" charset="0"/>
                <a:cs typeface="Calibri" panose="020F0502020204030204" pitchFamily="34" charset="0"/>
              </a:rPr>
              <a:t> PT Bayan </a:t>
            </a:r>
          </a:p>
          <a:p>
            <a:pPr marL="171450" indent="-171450" eaLnBrk="1" fontAlgn="auto" hangingPunct="1">
              <a:spcBef>
                <a:spcPts val="0"/>
              </a:spcBef>
              <a:spcAft>
                <a:spcPts val="0"/>
              </a:spcAft>
              <a:buFont typeface="Arial" panose="020B0604020202020204" pitchFamily="34" charset="0"/>
              <a:buChar char="•"/>
              <a:defRPr/>
            </a:pPr>
            <a:r>
              <a:rPr lang="en-US" sz="1200" dirty="0" err="1">
                <a:solidFill>
                  <a:srgbClr val="000000"/>
                </a:solidFill>
                <a:effectLst/>
                <a:ea typeface="Calibri" panose="020F0502020204030204" pitchFamily="34" charset="0"/>
                <a:cs typeface="Calibri" panose="020F0502020204030204" pitchFamily="34" charset="0"/>
              </a:rPr>
              <a:t>Proyek</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Penggantian</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Jembatan</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Doropeti</a:t>
            </a:r>
            <a:r>
              <a:rPr lang="en-US" sz="1200" dirty="0">
                <a:solidFill>
                  <a:srgbClr val="000000"/>
                </a:solidFill>
                <a:effectLst/>
                <a:ea typeface="Calibri" panose="020F0502020204030204" pitchFamily="34" charset="0"/>
                <a:cs typeface="Calibri" panose="020F0502020204030204" pitchFamily="34" charset="0"/>
              </a:rPr>
              <a:t> CS – NTB</a:t>
            </a:r>
          </a:p>
          <a:p>
            <a:pPr marL="171450" indent="-171450" eaLnBrk="1" fontAlgn="auto" hangingPunct="1">
              <a:spcBef>
                <a:spcPts val="0"/>
              </a:spcBef>
              <a:spcAft>
                <a:spcPts val="0"/>
              </a:spcAft>
              <a:buFont typeface="Arial" panose="020B0604020202020204" pitchFamily="34" charset="0"/>
              <a:buChar char="•"/>
              <a:defRPr/>
            </a:pPr>
            <a:r>
              <a:rPr lang="en-US" sz="1200" dirty="0" err="1">
                <a:solidFill>
                  <a:srgbClr val="000000"/>
                </a:solidFill>
                <a:effectLst/>
                <a:ea typeface="Calibri" panose="020F0502020204030204" pitchFamily="34" charset="0"/>
                <a:cs typeface="Calibri" panose="020F0502020204030204" pitchFamily="34" charset="0"/>
              </a:rPr>
              <a:t>Proyek</a:t>
            </a:r>
            <a:r>
              <a:rPr lang="en-US" sz="1200" dirty="0">
                <a:solidFill>
                  <a:srgbClr val="000000"/>
                </a:solidFill>
                <a:effectLst/>
                <a:ea typeface="Calibri" panose="020F0502020204030204" pitchFamily="34" charset="0"/>
                <a:cs typeface="Calibri" panose="020F0502020204030204" pitchFamily="34" charset="0"/>
              </a:rPr>
              <a:t> Pembangunan Jalan Toll </a:t>
            </a:r>
            <a:r>
              <a:rPr lang="en-US" sz="1200" dirty="0" err="1">
                <a:solidFill>
                  <a:srgbClr val="000000"/>
                </a:solidFill>
                <a:effectLst/>
                <a:ea typeface="Calibri" panose="020F0502020204030204" pitchFamily="34" charset="0"/>
                <a:cs typeface="Calibri" panose="020F0502020204030204" pitchFamily="34" charset="0"/>
              </a:rPr>
              <a:t>Serang</a:t>
            </a:r>
            <a:r>
              <a:rPr lang="en-US" sz="1200" dirty="0">
                <a:solidFill>
                  <a:srgbClr val="000000"/>
                </a:solidFill>
                <a:effectLst/>
                <a:ea typeface="Calibri" panose="020F0502020204030204" pitchFamily="34" charset="0"/>
                <a:cs typeface="Calibri" panose="020F0502020204030204" pitchFamily="34" charset="0"/>
              </a:rPr>
              <a:t> – </a:t>
            </a:r>
            <a:r>
              <a:rPr lang="en-US" sz="1200" dirty="0" err="1">
                <a:solidFill>
                  <a:srgbClr val="000000"/>
                </a:solidFill>
                <a:effectLst/>
                <a:ea typeface="Calibri" panose="020F0502020204030204" pitchFamily="34" charset="0"/>
                <a:cs typeface="Calibri" panose="020F0502020204030204" pitchFamily="34" charset="0"/>
              </a:rPr>
              <a:t>Panimbang</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Seksi</a:t>
            </a:r>
            <a:r>
              <a:rPr lang="en-US" sz="1200" dirty="0">
                <a:solidFill>
                  <a:srgbClr val="000000"/>
                </a:solidFill>
                <a:effectLst/>
                <a:ea typeface="Calibri" panose="020F0502020204030204" pitchFamily="34" charset="0"/>
                <a:cs typeface="Calibri" panose="020F0502020204030204" pitchFamily="34" charset="0"/>
              </a:rPr>
              <a:t> III </a:t>
            </a:r>
            <a:r>
              <a:rPr lang="en-US" sz="1200" dirty="0" err="1">
                <a:solidFill>
                  <a:srgbClr val="000000"/>
                </a:solidFill>
                <a:effectLst/>
                <a:ea typeface="Calibri" panose="020F0502020204030204" pitchFamily="34" charset="0"/>
                <a:cs typeface="Calibri" panose="020F0502020204030204" pitchFamily="34" charset="0"/>
              </a:rPr>
              <a:t>Fase</a:t>
            </a:r>
            <a:r>
              <a:rPr lang="en-US" sz="1200" dirty="0">
                <a:solidFill>
                  <a:srgbClr val="000000"/>
                </a:solidFill>
                <a:effectLst/>
                <a:ea typeface="Calibri" panose="020F0502020204030204" pitchFamily="34" charset="0"/>
                <a:cs typeface="Calibri" panose="020F0502020204030204" pitchFamily="34" charset="0"/>
              </a:rPr>
              <a:t> 2 </a:t>
            </a:r>
            <a:r>
              <a:rPr lang="en-US" sz="1200" dirty="0" err="1">
                <a:solidFill>
                  <a:srgbClr val="000000"/>
                </a:solidFill>
                <a:effectLst/>
                <a:ea typeface="Calibri" panose="020F0502020204030204" pitchFamily="34" charset="0"/>
                <a:cs typeface="Calibri" panose="020F0502020204030204" pitchFamily="34" charset="0"/>
              </a:rPr>
              <a:t>Paket</a:t>
            </a:r>
            <a:r>
              <a:rPr lang="en-US" sz="1200" dirty="0">
                <a:solidFill>
                  <a:srgbClr val="000000"/>
                </a:solidFill>
                <a:effectLst/>
                <a:ea typeface="Calibri" panose="020F0502020204030204" pitchFamily="34" charset="0"/>
                <a:cs typeface="Calibri" panose="020F0502020204030204" pitchFamily="34" charset="0"/>
              </a:rPr>
              <a:t> 1</a:t>
            </a:r>
          </a:p>
          <a:p>
            <a:pPr marL="171450" indent="-171450" eaLnBrk="1" fontAlgn="auto" hangingPunct="1">
              <a:spcBef>
                <a:spcPts val="0"/>
              </a:spcBef>
              <a:spcAft>
                <a:spcPts val="0"/>
              </a:spcAft>
              <a:buFont typeface="Arial" panose="020B0604020202020204" pitchFamily="34" charset="0"/>
              <a:buChar char="•"/>
              <a:defRPr/>
            </a:pPr>
            <a:r>
              <a:rPr lang="en-US" sz="1200" dirty="0">
                <a:solidFill>
                  <a:srgbClr val="000000"/>
                </a:solidFill>
                <a:effectLst/>
                <a:ea typeface="Calibri" panose="020F0502020204030204" pitchFamily="34" charset="0"/>
                <a:cs typeface="Calibri" panose="020F0502020204030204" pitchFamily="34" charset="0"/>
              </a:rPr>
              <a:t>G&amp;S Construction – </a:t>
            </a:r>
            <a:r>
              <a:rPr lang="en-US" sz="1200" dirty="0" err="1">
                <a:solidFill>
                  <a:srgbClr val="000000"/>
                </a:solidFill>
                <a:effectLst/>
                <a:ea typeface="Calibri" panose="020F0502020204030204" pitchFamily="34" charset="0"/>
                <a:cs typeface="Calibri" panose="020F0502020204030204" pitchFamily="34" charset="0"/>
              </a:rPr>
              <a:t>Proyek</a:t>
            </a:r>
            <a:r>
              <a:rPr lang="en-US" sz="1200" dirty="0">
                <a:solidFill>
                  <a:srgbClr val="000000"/>
                </a:solidFill>
                <a:effectLst/>
                <a:ea typeface="Calibri" panose="020F0502020204030204" pitchFamily="34" charset="0"/>
                <a:cs typeface="Calibri" panose="020F0502020204030204" pitchFamily="34" charset="0"/>
              </a:rPr>
              <a:t> Timor </a:t>
            </a:r>
            <a:r>
              <a:rPr lang="en-US" sz="1200" dirty="0" err="1">
                <a:solidFill>
                  <a:srgbClr val="000000"/>
                </a:solidFill>
                <a:effectLst/>
                <a:ea typeface="Calibri" panose="020F0502020204030204" pitchFamily="34" charset="0"/>
                <a:cs typeface="Calibri" panose="020F0502020204030204" pitchFamily="34" charset="0"/>
              </a:rPr>
              <a:t>Leste</a:t>
            </a:r>
            <a:endParaRPr lang="en-US" sz="1200" dirty="0">
              <a:solidFill>
                <a:srgbClr val="000000"/>
              </a:solidFill>
              <a:effectLst/>
              <a:ea typeface="Calibri" panose="020F0502020204030204" pitchFamily="34" charset="0"/>
              <a:cs typeface="Calibri" panose="020F0502020204030204" pitchFamily="34" charset="0"/>
            </a:endParaRPr>
          </a:p>
          <a:p>
            <a:pPr marL="171450" indent="-171450" eaLnBrk="1" fontAlgn="auto" hangingPunct="1">
              <a:spcBef>
                <a:spcPts val="0"/>
              </a:spcBef>
              <a:spcAft>
                <a:spcPts val="0"/>
              </a:spcAft>
              <a:buFont typeface="Arial" panose="020B0604020202020204" pitchFamily="34" charset="0"/>
              <a:buChar char="•"/>
              <a:defRPr/>
            </a:pPr>
            <a:r>
              <a:rPr lang="en-US" sz="1200" dirty="0" err="1">
                <a:solidFill>
                  <a:srgbClr val="000000"/>
                </a:solidFill>
                <a:effectLst/>
                <a:ea typeface="Calibri" panose="020F0502020204030204" pitchFamily="34" charset="0"/>
                <a:cs typeface="Calibri" panose="020F0502020204030204" pitchFamily="34" charset="0"/>
              </a:rPr>
              <a:t>Proyek</a:t>
            </a:r>
            <a:r>
              <a:rPr lang="en-US" sz="1200" dirty="0">
                <a:solidFill>
                  <a:srgbClr val="000000"/>
                </a:solidFill>
                <a:effectLst/>
                <a:ea typeface="Calibri" panose="020F0502020204030204" pitchFamily="34" charset="0"/>
                <a:cs typeface="Calibri" panose="020F0502020204030204" pitchFamily="34" charset="0"/>
              </a:rPr>
              <a:t> PT SMI</a:t>
            </a:r>
          </a:p>
          <a:p>
            <a:pPr marL="171450" indent="-171450" eaLnBrk="1" fontAlgn="auto" hangingPunct="1">
              <a:spcBef>
                <a:spcPts val="0"/>
              </a:spcBef>
              <a:spcAft>
                <a:spcPts val="0"/>
              </a:spcAft>
              <a:buFont typeface="Arial" panose="020B0604020202020204" pitchFamily="34" charset="0"/>
              <a:buChar char="•"/>
              <a:defRPr/>
            </a:pPr>
            <a:r>
              <a:rPr lang="en-US" sz="1200" dirty="0" err="1">
                <a:solidFill>
                  <a:srgbClr val="000000"/>
                </a:solidFill>
                <a:effectLst/>
                <a:ea typeface="Calibri" panose="020F0502020204030204" pitchFamily="34" charset="0"/>
                <a:cs typeface="Calibri" panose="020F0502020204030204" pitchFamily="34" charset="0"/>
              </a:rPr>
              <a:t>Proyek</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Sekolah</a:t>
            </a:r>
            <a:r>
              <a:rPr lang="en-US" sz="1200" dirty="0">
                <a:solidFill>
                  <a:srgbClr val="000000"/>
                </a:solidFill>
                <a:effectLst/>
                <a:ea typeface="Calibri" panose="020F0502020204030204" pitchFamily="34" charset="0"/>
                <a:cs typeface="Calibri" panose="020F0502020204030204" pitchFamily="34" charset="0"/>
              </a:rPr>
              <a:t> Rakyat Maluku Tenggara</a:t>
            </a:r>
          </a:p>
          <a:p>
            <a:pPr marL="171450" indent="-171450" eaLnBrk="1" fontAlgn="auto" hangingPunct="1">
              <a:spcBef>
                <a:spcPts val="0"/>
              </a:spcBef>
              <a:spcAft>
                <a:spcPts val="0"/>
              </a:spcAft>
              <a:buFont typeface="Arial" panose="020B0604020202020204" pitchFamily="34" charset="0"/>
              <a:buChar char="•"/>
              <a:defRPr/>
            </a:pPr>
            <a:r>
              <a:rPr lang="en-US" sz="1200" dirty="0" err="1">
                <a:solidFill>
                  <a:srgbClr val="000000"/>
                </a:solidFill>
                <a:effectLst/>
                <a:ea typeface="Calibri" panose="020F0502020204030204" pitchFamily="34" charset="0"/>
                <a:cs typeface="Calibri" panose="020F0502020204030204" pitchFamily="34" charset="0"/>
              </a:rPr>
              <a:t>Proyek</a:t>
            </a:r>
            <a:r>
              <a:rPr lang="en-US" sz="1200" dirty="0">
                <a:solidFill>
                  <a:srgbClr val="000000"/>
                </a:solidFill>
                <a:effectLst/>
                <a:ea typeface="Calibri" panose="020F0502020204030204" pitchFamily="34" charset="0"/>
                <a:cs typeface="Calibri" panose="020F0502020204030204" pitchFamily="34" charset="0"/>
              </a:rPr>
              <a:t> </a:t>
            </a:r>
            <a:r>
              <a:rPr lang="en-US" sz="1200" dirty="0" err="1">
                <a:solidFill>
                  <a:srgbClr val="000000"/>
                </a:solidFill>
                <a:effectLst/>
                <a:ea typeface="Calibri" panose="020F0502020204030204" pitchFamily="34" charset="0"/>
                <a:cs typeface="Calibri" panose="020F0502020204030204" pitchFamily="34" charset="0"/>
              </a:rPr>
              <a:t>Sekolah</a:t>
            </a:r>
            <a:r>
              <a:rPr lang="en-US" sz="1200" dirty="0">
                <a:solidFill>
                  <a:srgbClr val="000000"/>
                </a:solidFill>
                <a:effectLst/>
                <a:ea typeface="Calibri" panose="020F0502020204030204" pitchFamily="34" charset="0"/>
                <a:cs typeface="Calibri" panose="020F0502020204030204" pitchFamily="34" charset="0"/>
              </a:rPr>
              <a:t> Rakyat Maluku Tengah</a:t>
            </a:r>
          </a:p>
          <a:p>
            <a:pPr marL="171450" indent="-171450" eaLnBrk="1" fontAlgn="auto" hangingPunct="1">
              <a:spcBef>
                <a:spcPts val="0"/>
              </a:spcBef>
              <a:spcAft>
                <a:spcPts val="0"/>
              </a:spcAft>
              <a:buFont typeface="Arial" panose="020B0604020202020204" pitchFamily="34" charset="0"/>
              <a:buChar char="•"/>
              <a:defRPr/>
            </a:pPr>
            <a:endParaRPr lang="en-US" sz="1800" dirty="0">
              <a:solidFill>
                <a:srgbClr val="000000"/>
              </a:solidFill>
              <a:effectLst/>
              <a:latin typeface="Trebuchet MS" panose="020B0603020202020204" pitchFamily="34" charset="0"/>
              <a:ea typeface="Calibri" panose="020F0502020204030204" pitchFamily="34" charset="0"/>
              <a:cs typeface="Calibri" panose="020F0502020204030204" pitchFamily="34" charset="0"/>
            </a:endParaRPr>
          </a:p>
          <a:p>
            <a:pPr marL="171450" indent="-171450" eaLnBrk="1" fontAlgn="auto" hangingPunct="1">
              <a:spcBef>
                <a:spcPts val="0"/>
              </a:spcBef>
              <a:spcAft>
                <a:spcPts val="0"/>
              </a:spcAft>
              <a:buFont typeface="Arial" panose="020B0604020202020204" pitchFamily="34" charset="0"/>
              <a:buChar char="•"/>
              <a:defRPr/>
            </a:pPr>
            <a:endParaRPr lang="en-US" sz="1200" dirty="0">
              <a:solidFill>
                <a:srgbClr val="000000"/>
              </a:solidFill>
              <a:effectLst/>
              <a:ea typeface="Calibri" panose="020F0502020204030204" pitchFamily="34" charset="0"/>
              <a:cs typeface="Calibri" panose="020F0502020204030204" pitchFamily="34" charset="0"/>
            </a:endParaRPr>
          </a:p>
          <a:p>
            <a:pPr marL="171450" indent="-171450" eaLnBrk="1" fontAlgn="auto" hangingPunct="1">
              <a:spcBef>
                <a:spcPts val="0"/>
              </a:spcBef>
              <a:spcAft>
                <a:spcPts val="0"/>
              </a:spcAft>
              <a:buFont typeface="Arial" panose="020B0604020202020204" pitchFamily="34" charset="0"/>
              <a:buChar char="•"/>
              <a:defRPr/>
            </a:pPr>
            <a:endParaRPr lang="en-US" sz="1200" dirty="0">
              <a:latin typeface="+mn-lt"/>
              <a:ea typeface="Calibri" panose="020F0502020204030204" pitchFamily="34" charset="0"/>
            </a:endParaRPr>
          </a:p>
          <a:p>
            <a:pPr marL="171450" indent="-171450" eaLnBrk="1" fontAlgn="auto" hangingPunct="1">
              <a:spcBef>
                <a:spcPts val="0"/>
              </a:spcBef>
              <a:spcAft>
                <a:spcPts val="0"/>
              </a:spcAft>
              <a:buFont typeface="Arial" panose="020B0604020202020204" pitchFamily="34" charset="0"/>
              <a:buChar char="•"/>
              <a:defRPr/>
            </a:pPr>
            <a:endParaRPr lang="en-US" sz="1200" dirty="0">
              <a:latin typeface="+mn-lt"/>
              <a:ea typeface="Calibri" panose="020F0502020204030204" pitchFamily="34" charset="0"/>
            </a:endParaRPr>
          </a:p>
          <a:p>
            <a:pPr marL="171450" indent="-171450" eaLnBrk="1" fontAlgn="auto" hangingPunct="1">
              <a:spcBef>
                <a:spcPts val="0"/>
              </a:spcBef>
              <a:spcAft>
                <a:spcPts val="0"/>
              </a:spcAft>
              <a:buFont typeface="Arial" panose="020B0604020202020204" pitchFamily="34" charset="0"/>
              <a:buChar char="•"/>
              <a:defRPr/>
            </a:pPr>
            <a:endParaRPr lang="en-US" sz="1200" dirty="0">
              <a:latin typeface="+mn-lt"/>
              <a:ea typeface="Calibri" panose="020F0502020204030204" pitchFamily="34" charset="0"/>
            </a:endParaRPr>
          </a:p>
          <a:p>
            <a:pPr marL="171450" indent="-171450" eaLnBrk="1" fontAlgn="auto" hangingPunct="1">
              <a:spcBef>
                <a:spcPts val="0"/>
              </a:spcBef>
              <a:spcAft>
                <a:spcPts val="0"/>
              </a:spcAft>
              <a:buFont typeface="Arial" panose="020B0604020202020204" pitchFamily="34" charset="0"/>
              <a:buChar char="•"/>
              <a:defRPr/>
            </a:pPr>
            <a:endParaRPr lang="en-US" sz="1200" dirty="0">
              <a:latin typeface="+mn-lt"/>
              <a:ea typeface="Calibri" panose="020F0502020204030204" pitchFamily="34" charset="0"/>
            </a:endParaRPr>
          </a:p>
          <a:p>
            <a:pPr marL="171450" indent="-171450" eaLnBrk="1" fontAlgn="auto" hangingPunct="1">
              <a:spcBef>
                <a:spcPts val="0"/>
              </a:spcBef>
              <a:spcAft>
                <a:spcPts val="0"/>
              </a:spcAft>
              <a:buFont typeface="Arial" panose="020B0604020202020204" pitchFamily="34" charset="0"/>
              <a:buChar char="•"/>
              <a:defRPr/>
            </a:pPr>
            <a:endParaRPr lang="en-US" sz="1200" dirty="0">
              <a:latin typeface="+mn-lt"/>
              <a:ea typeface="Calibri" panose="020F0502020204030204" pitchFamily="34" charset="0"/>
            </a:endParaRPr>
          </a:p>
          <a:p>
            <a:pPr marL="171450" indent="-171450" eaLnBrk="1" fontAlgn="auto" hangingPunct="1">
              <a:spcBef>
                <a:spcPts val="0"/>
              </a:spcBef>
              <a:spcAft>
                <a:spcPts val="0"/>
              </a:spcAft>
              <a:buFont typeface="Arial" panose="020B0604020202020204" pitchFamily="34" charset="0"/>
              <a:buChar char="•"/>
              <a:defRPr/>
            </a:pPr>
            <a:endParaRPr lang="en-US" sz="1200" dirty="0">
              <a:latin typeface="+mn-lt"/>
              <a:ea typeface="Calibri" panose="020F0502020204030204" pitchFamily="34" charset="0"/>
            </a:endParaRPr>
          </a:p>
          <a:p>
            <a:pPr eaLnBrk="1" fontAlgn="auto" hangingPunct="1">
              <a:spcBef>
                <a:spcPts val="0"/>
              </a:spcBef>
              <a:spcAft>
                <a:spcPts val="0"/>
              </a:spcAft>
              <a:defRPr/>
            </a:pPr>
            <a:endParaRPr lang="en-US" sz="1000" dirty="0">
              <a:latin typeface="Calibri" panose="020F0502020204030204" pitchFamily="34" charset="0"/>
              <a:ea typeface="Calibri" panose="020F0502020204030204" pitchFamily="34" charset="0"/>
            </a:endParaRPr>
          </a:p>
          <a:p>
            <a:pPr eaLnBrk="1" fontAlgn="auto" hangingPunct="1">
              <a:spcBef>
                <a:spcPts val="0"/>
              </a:spcBef>
              <a:spcAft>
                <a:spcPts val="0"/>
              </a:spcAft>
              <a:defRPr/>
            </a:pPr>
            <a:endParaRPr lang="en-US" sz="1050" dirty="0">
              <a:latin typeface="Calibri" panose="020F0502020204030204" pitchFamily="34" charset="0"/>
              <a:ea typeface="Calibri" panose="020F0502020204030204" pitchFamily="34" charset="0"/>
            </a:endParaRPr>
          </a:p>
          <a:p>
            <a:pPr eaLnBrk="1" fontAlgn="auto" hangingPunct="1">
              <a:spcBef>
                <a:spcPts val="0"/>
              </a:spcBef>
              <a:spcAft>
                <a:spcPts val="0"/>
              </a:spcAft>
              <a:defRPr/>
            </a:pPr>
            <a:endParaRPr lang="en-US" sz="1100" dirty="0">
              <a:latin typeface="Calibri" panose="020F0502020204030204" pitchFamily="34" charset="0"/>
              <a:ea typeface="Calibri" panose="020F0502020204030204" pitchFamily="34" charset="0"/>
            </a:endParaRPr>
          </a:p>
          <a:p>
            <a:pPr eaLnBrk="1" fontAlgn="auto" hangingPunct="1">
              <a:spcBef>
                <a:spcPts val="0"/>
              </a:spcBef>
              <a:spcAft>
                <a:spcPts val="0"/>
              </a:spcAft>
              <a:defRPr/>
            </a:pPr>
            <a:endParaRPr lang="en-US" sz="1200" dirty="0">
              <a:latin typeface="+mn-lt"/>
            </a:endParaRPr>
          </a:p>
        </p:txBody>
      </p:sp>
      <p:sp>
        <p:nvSpPr>
          <p:cNvPr id="25" name="TextBox 24">
            <a:extLst>
              <a:ext uri="{FF2B5EF4-FFF2-40B4-BE49-F238E27FC236}">
                <a16:creationId xmlns:a16="http://schemas.microsoft.com/office/drawing/2014/main" id="{8C811F9B-4BBF-40DD-9C59-5CB6DB645BC2}"/>
              </a:ext>
            </a:extLst>
          </p:cNvPr>
          <p:cNvSpPr txBox="1"/>
          <p:nvPr/>
        </p:nvSpPr>
        <p:spPr>
          <a:xfrm>
            <a:off x="7664450" y="1195388"/>
            <a:ext cx="3082925" cy="1669688"/>
          </a:xfrm>
          <a:prstGeom prst="rect">
            <a:avLst/>
          </a:prstGeom>
          <a:noFill/>
        </p:spPr>
        <p:txBody>
          <a:bodyPr>
            <a:spAutoFit/>
          </a:bodyPr>
          <a:lstStyle/>
          <a:p>
            <a:pPr eaLnBrk="1" fontAlgn="auto" hangingPunct="1">
              <a:spcBef>
                <a:spcPts val="0"/>
              </a:spcBef>
              <a:spcAft>
                <a:spcPts val="0"/>
              </a:spcAft>
              <a:defRPr/>
            </a:pPr>
            <a:r>
              <a:rPr lang="en-US" sz="1400" b="1" dirty="0">
                <a:solidFill>
                  <a:srgbClr val="068EDC"/>
                </a:solidFill>
                <a:latin typeface="+mn-lt"/>
              </a:rPr>
              <a:t>Oil and Gas Machinery</a:t>
            </a:r>
          </a:p>
          <a:p>
            <a:pPr marL="171450" indent="-171450" eaLnBrk="1" fontAlgn="auto" hangingPunct="1">
              <a:spcBef>
                <a:spcPts val="0"/>
              </a:spcBef>
              <a:spcAft>
                <a:spcPts val="0"/>
              </a:spcAft>
              <a:buFont typeface="Arial" panose="020B0604020202020204" pitchFamily="34" charset="0"/>
              <a:buChar char="•"/>
              <a:defRPr/>
            </a:pPr>
            <a:r>
              <a:rPr lang="en-US" sz="1200" dirty="0" err="1">
                <a:latin typeface="+mn-lt"/>
              </a:rPr>
              <a:t>Proyek</a:t>
            </a:r>
            <a:r>
              <a:rPr lang="en-US" sz="1200" dirty="0">
                <a:latin typeface="+mn-lt"/>
              </a:rPr>
              <a:t> </a:t>
            </a:r>
            <a:r>
              <a:rPr lang="en-US" sz="1200" dirty="0"/>
              <a:t>PT PGN</a:t>
            </a:r>
            <a:endParaRPr lang="es-ES" sz="1200" dirty="0">
              <a:latin typeface="+mn-lt"/>
              <a:ea typeface="Calibri" panose="020F0502020204030204" pitchFamily="34" charset="0"/>
            </a:endParaRPr>
          </a:p>
          <a:p>
            <a:pPr marL="171450" indent="-171450" eaLnBrk="1" fontAlgn="auto" hangingPunct="1">
              <a:spcBef>
                <a:spcPts val="0"/>
              </a:spcBef>
              <a:spcAft>
                <a:spcPts val="0"/>
              </a:spcAft>
              <a:buFont typeface="Arial" panose="020B0604020202020204" pitchFamily="34" charset="0"/>
              <a:buChar char="•"/>
              <a:defRPr/>
            </a:pPr>
            <a:endParaRPr lang="en-US" sz="1200" dirty="0">
              <a:latin typeface="+mn-lt"/>
              <a:ea typeface="Calibri" panose="020F0502020204030204" pitchFamily="34" charset="0"/>
            </a:endParaRPr>
          </a:p>
          <a:p>
            <a:pPr eaLnBrk="1" fontAlgn="auto" hangingPunct="1">
              <a:spcBef>
                <a:spcPts val="0"/>
              </a:spcBef>
              <a:spcAft>
                <a:spcPts val="0"/>
              </a:spcAft>
              <a:defRPr/>
            </a:pPr>
            <a:endParaRPr lang="en-US" sz="900" dirty="0">
              <a:latin typeface="Calibri" panose="020F0502020204030204" pitchFamily="34" charset="0"/>
              <a:ea typeface="Calibri" panose="020F0502020204030204" pitchFamily="34" charset="0"/>
            </a:endParaRPr>
          </a:p>
          <a:p>
            <a:pPr eaLnBrk="1" fontAlgn="auto" hangingPunct="1">
              <a:spcBef>
                <a:spcPts val="0"/>
              </a:spcBef>
              <a:spcAft>
                <a:spcPts val="0"/>
              </a:spcAft>
              <a:defRPr/>
            </a:pPr>
            <a:endParaRPr lang="en-US" sz="1000" dirty="0">
              <a:latin typeface="Calibri" panose="020F0502020204030204" pitchFamily="34" charset="0"/>
              <a:ea typeface="Calibri" panose="020F0502020204030204" pitchFamily="34" charset="0"/>
            </a:endParaRPr>
          </a:p>
          <a:p>
            <a:pPr eaLnBrk="1" fontAlgn="auto" hangingPunct="1">
              <a:spcBef>
                <a:spcPts val="0"/>
              </a:spcBef>
              <a:spcAft>
                <a:spcPts val="0"/>
              </a:spcAft>
              <a:defRPr/>
            </a:pPr>
            <a:endParaRPr lang="en-US" sz="1050" dirty="0">
              <a:latin typeface="Calibri" panose="020F0502020204030204" pitchFamily="34" charset="0"/>
              <a:ea typeface="Calibri" panose="020F0502020204030204" pitchFamily="34" charset="0"/>
            </a:endParaRPr>
          </a:p>
          <a:p>
            <a:pPr eaLnBrk="1" fontAlgn="auto" hangingPunct="1">
              <a:spcBef>
                <a:spcPts val="0"/>
              </a:spcBef>
              <a:spcAft>
                <a:spcPts val="0"/>
              </a:spcAft>
              <a:defRPr/>
            </a:pPr>
            <a:endParaRPr lang="en-US" sz="1100" dirty="0">
              <a:latin typeface="Calibri" panose="020F0502020204030204" pitchFamily="34" charset="0"/>
              <a:ea typeface="Calibri" panose="020F0502020204030204" pitchFamily="34" charset="0"/>
            </a:endParaRPr>
          </a:p>
          <a:p>
            <a:pPr eaLnBrk="1" fontAlgn="auto" hangingPunct="1">
              <a:spcBef>
                <a:spcPts val="0"/>
              </a:spcBef>
              <a:spcAft>
                <a:spcPts val="0"/>
              </a:spcAft>
              <a:defRPr/>
            </a:pPr>
            <a:r>
              <a:rPr lang="en-US" sz="1200" dirty="0">
                <a:latin typeface="+mn-lt"/>
              </a:rPr>
              <a:t> </a:t>
            </a:r>
            <a:endParaRPr lang="en-US" sz="1100" dirty="0">
              <a:latin typeface="Calibri" panose="020F0502020204030204" pitchFamily="34" charset="0"/>
              <a:ea typeface="Calibri" panose="020F0502020204030204" pitchFamily="34" charset="0"/>
            </a:endParaRPr>
          </a:p>
          <a:p>
            <a:pPr eaLnBrk="1" fontAlgn="auto" hangingPunct="1">
              <a:spcBef>
                <a:spcPts val="0"/>
              </a:spcBef>
              <a:spcAft>
                <a:spcPts val="0"/>
              </a:spcAft>
              <a:defRPr/>
            </a:pPr>
            <a:endParaRPr lang="en-US" sz="1200" dirty="0">
              <a:latin typeface="+mn-lt"/>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defTabSz="685766" fontAlgn="auto">
              <a:spcAft>
                <a:spcPts val="0"/>
              </a:spcAft>
              <a:defRPr/>
            </a:pPr>
            <a:r>
              <a:rPr lang="en-US"/>
              <a:t>THANK YOU</a:t>
            </a:r>
          </a:p>
        </p:txBody>
      </p:sp>
      <p:sp>
        <p:nvSpPr>
          <p:cNvPr id="112643" name="Rectangle 3"/>
          <p:cNvSpPr>
            <a:spLocks noChangeArrowheads="1"/>
          </p:cNvSpPr>
          <p:nvPr/>
        </p:nvSpPr>
        <p:spPr bwMode="auto">
          <a:xfrm>
            <a:off x="1852613" y="1497013"/>
            <a:ext cx="8542337"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r>
              <a:rPr lang="en-US" altLang="en-US" sz="1400" b="1" i="1"/>
              <a:t>“SPINDO’s strategic roadmap focuses on sustainable growth by balancing sector diversification, operational excellence, and strategic partnerships, ensuring resilience and profitability in Indonesia’s evolving steel market landscape.”</a:t>
            </a:r>
          </a:p>
        </p:txBody>
      </p:sp>
      <p:pic>
        <p:nvPicPr>
          <p:cNvPr id="112644"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83088" y="2235200"/>
            <a:ext cx="3425825" cy="424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ree Facebook logo 2019 Logo Icon of Flat style - Available in SVG, PNG,  EPS, AI &amp; Icon fonts">
            <a:extLst>
              <a:ext uri="{FF2B5EF4-FFF2-40B4-BE49-F238E27FC236}">
                <a16:creationId xmlns:a16="http://schemas.microsoft.com/office/drawing/2014/main" id="{0C4E7160-BC09-D45E-9ACB-8C9073AB97D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17152" y="1694878"/>
            <a:ext cx="294189" cy="29418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a:extLst>
              <a:ext uri="{FF2B5EF4-FFF2-40B4-BE49-F238E27FC236}">
                <a16:creationId xmlns:a16="http://schemas.microsoft.com/office/drawing/2014/main" id="{E1104A78-C713-6879-0ED8-B38E3241608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84267" y="2094134"/>
            <a:ext cx="332429" cy="23400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2" descr="21 Social ideas | instagram logo, logo facebook, social media icons">
            <a:extLst>
              <a:ext uri="{FF2B5EF4-FFF2-40B4-BE49-F238E27FC236}">
                <a16:creationId xmlns:a16="http://schemas.microsoft.com/office/drawing/2014/main" id="{265BA679-C89F-3181-7CFB-2192D234FB1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03384" y="2440182"/>
            <a:ext cx="294190" cy="29391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4" descr="Linkedin - Free social media icons">
            <a:extLst>
              <a:ext uri="{FF2B5EF4-FFF2-40B4-BE49-F238E27FC236}">
                <a16:creationId xmlns:a16="http://schemas.microsoft.com/office/drawing/2014/main" id="{631E9095-671A-F22A-F1F8-8EADAA0390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03381" y="2846139"/>
            <a:ext cx="294190" cy="29419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7891745-D81E-1C2D-4920-ECD5E536A4B6}"/>
              </a:ext>
            </a:extLst>
          </p:cNvPr>
          <p:cNvSpPr txBox="1"/>
          <p:nvPr/>
        </p:nvSpPr>
        <p:spPr>
          <a:xfrm>
            <a:off x="3488578" y="1749643"/>
            <a:ext cx="1399742" cy="207749"/>
          </a:xfrm>
          <a:prstGeom prst="rect">
            <a:avLst/>
          </a:prstGeom>
          <a:noFill/>
        </p:spPr>
        <p:txBody>
          <a:bodyPr wrap="none" rtlCol="0">
            <a:spAutoFit/>
          </a:bodyPr>
          <a:lstStyle/>
          <a:p>
            <a:r>
              <a:rPr lang="en-US" sz="750" dirty="0">
                <a:solidFill>
                  <a:prstClr val="black"/>
                </a:solidFill>
                <a:latin typeface="Calibri"/>
                <a:hlinkClick r:id="rId6"/>
              </a:rPr>
              <a:t>facebook.com/spindosteelpipe</a:t>
            </a:r>
            <a:endParaRPr lang="en-US" sz="750" dirty="0">
              <a:solidFill>
                <a:prstClr val="black"/>
              </a:solidFill>
              <a:latin typeface="Calibri"/>
            </a:endParaRPr>
          </a:p>
        </p:txBody>
      </p:sp>
      <p:sp>
        <p:nvSpPr>
          <p:cNvPr id="8" name="TextBox 7">
            <a:extLst>
              <a:ext uri="{FF2B5EF4-FFF2-40B4-BE49-F238E27FC236}">
                <a16:creationId xmlns:a16="http://schemas.microsoft.com/office/drawing/2014/main" id="{E069D686-4687-21FC-45FA-BFA2076FF051}"/>
              </a:ext>
            </a:extLst>
          </p:cNvPr>
          <p:cNvSpPr txBox="1"/>
          <p:nvPr/>
        </p:nvSpPr>
        <p:spPr>
          <a:xfrm>
            <a:off x="3488582" y="2494811"/>
            <a:ext cx="896399" cy="207749"/>
          </a:xfrm>
          <a:prstGeom prst="rect">
            <a:avLst/>
          </a:prstGeom>
          <a:noFill/>
        </p:spPr>
        <p:txBody>
          <a:bodyPr wrap="none" rtlCol="0">
            <a:spAutoFit/>
          </a:bodyPr>
          <a:lstStyle/>
          <a:p>
            <a:r>
              <a:rPr lang="en-US" sz="750" dirty="0">
                <a:solidFill>
                  <a:prstClr val="black"/>
                </a:solidFill>
                <a:latin typeface="Calibri"/>
                <a:hlinkClick r:id="rId7"/>
              </a:rPr>
              <a:t>@spindosteelpipe</a:t>
            </a:r>
            <a:endParaRPr lang="en-US" sz="750" dirty="0">
              <a:solidFill>
                <a:prstClr val="black"/>
              </a:solidFill>
              <a:latin typeface="Calibri"/>
            </a:endParaRPr>
          </a:p>
        </p:txBody>
      </p:sp>
      <p:sp>
        <p:nvSpPr>
          <p:cNvPr id="9" name="TextBox 8">
            <a:extLst>
              <a:ext uri="{FF2B5EF4-FFF2-40B4-BE49-F238E27FC236}">
                <a16:creationId xmlns:a16="http://schemas.microsoft.com/office/drawing/2014/main" id="{6B41B7C7-244E-9C14-A1F3-527445B8AB3A}"/>
              </a:ext>
            </a:extLst>
          </p:cNvPr>
          <p:cNvSpPr txBox="1"/>
          <p:nvPr/>
        </p:nvSpPr>
        <p:spPr>
          <a:xfrm>
            <a:off x="3486755" y="2889672"/>
            <a:ext cx="1388522" cy="207749"/>
          </a:xfrm>
          <a:prstGeom prst="rect">
            <a:avLst/>
          </a:prstGeom>
          <a:noFill/>
        </p:spPr>
        <p:txBody>
          <a:bodyPr wrap="none" rtlCol="0">
            <a:spAutoFit/>
          </a:bodyPr>
          <a:lstStyle/>
          <a:p>
            <a:r>
              <a:rPr lang="en-US" sz="750" dirty="0">
                <a:solidFill>
                  <a:prstClr val="black"/>
                </a:solidFill>
                <a:latin typeface="Calibri"/>
                <a:hlinkClick r:id="rId8"/>
              </a:rPr>
              <a:t>linkedin.com/company/</a:t>
            </a:r>
            <a:r>
              <a:rPr lang="en-US" sz="750" dirty="0" err="1">
                <a:solidFill>
                  <a:prstClr val="black"/>
                </a:solidFill>
                <a:latin typeface="Calibri"/>
                <a:hlinkClick r:id="rId8"/>
              </a:rPr>
              <a:t>spindo</a:t>
            </a:r>
            <a:endParaRPr lang="en-US" sz="750" dirty="0">
              <a:solidFill>
                <a:prstClr val="black"/>
              </a:solidFill>
              <a:latin typeface="Calibri"/>
            </a:endParaRPr>
          </a:p>
        </p:txBody>
      </p:sp>
      <p:sp>
        <p:nvSpPr>
          <p:cNvPr id="10" name="TextBox 9">
            <a:hlinkClick r:id="rId9"/>
            <a:extLst>
              <a:ext uri="{FF2B5EF4-FFF2-40B4-BE49-F238E27FC236}">
                <a16:creationId xmlns:a16="http://schemas.microsoft.com/office/drawing/2014/main" id="{9FF4A159-7A8E-17FC-3424-E70B18707B37}"/>
              </a:ext>
            </a:extLst>
          </p:cNvPr>
          <p:cNvSpPr txBox="1"/>
          <p:nvPr/>
        </p:nvSpPr>
        <p:spPr>
          <a:xfrm>
            <a:off x="3486760" y="2112715"/>
            <a:ext cx="1444626" cy="207749"/>
          </a:xfrm>
          <a:prstGeom prst="rect">
            <a:avLst/>
          </a:prstGeom>
          <a:noFill/>
        </p:spPr>
        <p:txBody>
          <a:bodyPr wrap="none" rtlCol="0">
            <a:spAutoFit/>
          </a:bodyPr>
          <a:lstStyle/>
          <a:p>
            <a:r>
              <a:rPr lang="en-US" sz="750" dirty="0">
                <a:solidFill>
                  <a:prstClr val="black"/>
                </a:solidFill>
                <a:latin typeface="Calibri"/>
                <a:hlinkClick r:id="rId9"/>
              </a:rPr>
              <a:t>youtube.com/c/spindosteelpipe</a:t>
            </a:r>
            <a:endParaRPr lang="en-US" sz="750" dirty="0">
              <a:solidFill>
                <a:prstClr val="black"/>
              </a:solidFill>
              <a:latin typeface="Calibri"/>
            </a:endParaRPr>
          </a:p>
        </p:txBody>
      </p:sp>
      <p:sp>
        <p:nvSpPr>
          <p:cNvPr id="11" name="Google Shape;685;p27">
            <a:extLst>
              <a:ext uri="{FF2B5EF4-FFF2-40B4-BE49-F238E27FC236}">
                <a16:creationId xmlns:a16="http://schemas.microsoft.com/office/drawing/2014/main" id="{22688865-7120-3E9E-02C9-D1D04EC5A316}"/>
              </a:ext>
            </a:extLst>
          </p:cNvPr>
          <p:cNvSpPr/>
          <p:nvPr/>
        </p:nvSpPr>
        <p:spPr>
          <a:xfrm>
            <a:off x="2984267" y="3439583"/>
            <a:ext cx="3675215" cy="1980512"/>
          </a:xfrm>
          <a:prstGeom prst="rect">
            <a:avLst/>
          </a:prstGeom>
          <a:noFill/>
          <a:ln>
            <a:noFill/>
          </a:ln>
        </p:spPr>
        <p:txBody>
          <a:bodyPr spcFirstLastPara="1" wrap="square" lIns="0" tIns="34275" rIns="68569" bIns="34275" anchor="t" anchorCtr="0">
            <a:spAutoFit/>
          </a:bodyPr>
          <a:lstStyle/>
          <a:p>
            <a:pPr algn="just">
              <a:lnSpc>
                <a:spcPct val="115000"/>
              </a:lnSpc>
              <a:buClr>
                <a:srgbClr val="000000"/>
              </a:buClr>
              <a:buSzPts val="1040"/>
            </a:pPr>
            <a:r>
              <a:rPr lang="en-SG" sz="900" dirty="0">
                <a:solidFill>
                  <a:prstClr val="black"/>
                </a:solidFill>
                <a:latin typeface="Calibri"/>
                <a:ea typeface="Arial"/>
                <a:cs typeface="Arial"/>
                <a:sym typeface="Arial"/>
              </a:rPr>
              <a:t>For more information please contact:</a:t>
            </a:r>
            <a:endParaRPr sz="900" dirty="0">
              <a:solidFill>
                <a:prstClr val="black"/>
              </a:solidFill>
              <a:latin typeface="Calibri"/>
              <a:ea typeface="Arial"/>
              <a:cs typeface="Arial"/>
              <a:sym typeface="Arial"/>
            </a:endParaRPr>
          </a:p>
          <a:p>
            <a:pPr algn="just">
              <a:lnSpc>
                <a:spcPct val="115000"/>
              </a:lnSpc>
              <a:buClr>
                <a:srgbClr val="000000"/>
              </a:buClr>
              <a:buSzPts val="1040"/>
            </a:pPr>
            <a:r>
              <a:rPr lang="en-SG" sz="900" b="1" dirty="0">
                <a:solidFill>
                  <a:prstClr val="black"/>
                </a:solidFill>
                <a:latin typeface="Calibri"/>
                <a:ea typeface="Arial"/>
                <a:cs typeface="Arial"/>
                <a:sym typeface="Arial"/>
              </a:rPr>
              <a:t>PT Steel Pipe Industry of Indonesia </a:t>
            </a:r>
            <a:r>
              <a:rPr lang="en-SG" sz="900" b="1" dirty="0" err="1">
                <a:solidFill>
                  <a:prstClr val="black"/>
                </a:solidFill>
                <a:latin typeface="Calibri"/>
                <a:ea typeface="Arial"/>
                <a:cs typeface="Arial"/>
                <a:sym typeface="Arial"/>
              </a:rPr>
              <a:t>Tbk</a:t>
            </a:r>
            <a:r>
              <a:rPr lang="en-SG" sz="900" b="1" dirty="0">
                <a:solidFill>
                  <a:prstClr val="black"/>
                </a:solidFill>
                <a:latin typeface="Calibri"/>
                <a:ea typeface="Arial"/>
                <a:cs typeface="Arial"/>
                <a:sym typeface="Arial"/>
              </a:rPr>
              <a:t>.</a:t>
            </a:r>
            <a:endParaRPr sz="900" dirty="0">
              <a:solidFill>
                <a:prstClr val="black"/>
              </a:solidFill>
              <a:latin typeface="Calibri"/>
              <a:ea typeface="Arial"/>
              <a:cs typeface="Arial"/>
              <a:sym typeface="Arial"/>
            </a:endParaRPr>
          </a:p>
          <a:p>
            <a:pPr algn="just">
              <a:lnSpc>
                <a:spcPct val="115000"/>
              </a:lnSpc>
              <a:buClr>
                <a:srgbClr val="000000"/>
              </a:buClr>
              <a:buSzPts val="1040"/>
            </a:pPr>
            <a:r>
              <a:rPr lang="en-SG" sz="900" dirty="0">
                <a:solidFill>
                  <a:prstClr val="black"/>
                </a:solidFill>
                <a:latin typeface="Calibri"/>
                <a:ea typeface="Arial"/>
                <a:cs typeface="Arial"/>
                <a:sym typeface="Arial"/>
              </a:rPr>
              <a:t>Gd. Baja </a:t>
            </a:r>
            <a:r>
              <a:rPr lang="en-SG" sz="900" dirty="0" err="1">
                <a:solidFill>
                  <a:prstClr val="black"/>
                </a:solidFill>
                <a:latin typeface="Calibri"/>
                <a:ea typeface="Arial"/>
                <a:cs typeface="Arial"/>
                <a:sym typeface="Arial"/>
              </a:rPr>
              <a:t>Lantai</a:t>
            </a:r>
            <a:r>
              <a:rPr lang="en-SG" sz="900" dirty="0">
                <a:solidFill>
                  <a:prstClr val="black"/>
                </a:solidFill>
                <a:latin typeface="Calibri"/>
                <a:ea typeface="Arial"/>
                <a:cs typeface="Arial"/>
                <a:sym typeface="Arial"/>
              </a:rPr>
              <a:t> 7B</a:t>
            </a:r>
            <a:endParaRPr sz="900" dirty="0">
              <a:solidFill>
                <a:prstClr val="black"/>
              </a:solidFill>
              <a:latin typeface="Calibri"/>
              <a:ea typeface="Arial"/>
              <a:cs typeface="Arial"/>
              <a:sym typeface="Arial"/>
            </a:endParaRPr>
          </a:p>
          <a:p>
            <a:pPr algn="just">
              <a:lnSpc>
                <a:spcPct val="115000"/>
              </a:lnSpc>
              <a:buClr>
                <a:srgbClr val="000000"/>
              </a:buClr>
              <a:buSzPts val="1040"/>
            </a:pPr>
            <a:r>
              <a:rPr lang="en-SG" sz="900" dirty="0">
                <a:solidFill>
                  <a:prstClr val="black"/>
                </a:solidFill>
                <a:latin typeface="Calibri"/>
                <a:ea typeface="Arial"/>
                <a:cs typeface="Arial"/>
                <a:sym typeface="Arial"/>
              </a:rPr>
              <a:t>Jl. </a:t>
            </a:r>
            <a:r>
              <a:rPr lang="en-SG" sz="900" dirty="0" err="1">
                <a:solidFill>
                  <a:prstClr val="black"/>
                </a:solidFill>
                <a:latin typeface="Calibri"/>
                <a:ea typeface="Arial"/>
                <a:cs typeface="Arial"/>
                <a:sym typeface="Arial"/>
              </a:rPr>
              <a:t>Pangeran</a:t>
            </a:r>
            <a:r>
              <a:rPr lang="en-SG" sz="900" dirty="0">
                <a:solidFill>
                  <a:prstClr val="black"/>
                </a:solidFill>
                <a:latin typeface="Calibri"/>
                <a:ea typeface="Arial"/>
                <a:cs typeface="Arial"/>
                <a:sym typeface="Arial"/>
              </a:rPr>
              <a:t> </a:t>
            </a:r>
            <a:r>
              <a:rPr lang="en-SG" sz="900" dirty="0" err="1">
                <a:solidFill>
                  <a:prstClr val="black"/>
                </a:solidFill>
                <a:latin typeface="Calibri"/>
                <a:ea typeface="Arial"/>
                <a:cs typeface="Arial"/>
                <a:sym typeface="Arial"/>
              </a:rPr>
              <a:t>Jayakarta</a:t>
            </a:r>
            <a:r>
              <a:rPr lang="en-SG" sz="900" dirty="0">
                <a:solidFill>
                  <a:prstClr val="black"/>
                </a:solidFill>
                <a:latin typeface="Calibri"/>
                <a:ea typeface="Arial"/>
                <a:cs typeface="Arial"/>
                <a:sym typeface="Arial"/>
              </a:rPr>
              <a:t> no 55 Jakarta</a:t>
            </a:r>
            <a:endParaRPr sz="900" dirty="0">
              <a:solidFill>
                <a:prstClr val="black"/>
              </a:solidFill>
              <a:latin typeface="Calibri"/>
              <a:ea typeface="Arial"/>
              <a:cs typeface="Arial"/>
              <a:sym typeface="Arial"/>
            </a:endParaRPr>
          </a:p>
          <a:p>
            <a:pPr algn="just">
              <a:lnSpc>
                <a:spcPct val="115000"/>
              </a:lnSpc>
              <a:buClr>
                <a:srgbClr val="000000"/>
              </a:buClr>
              <a:buSzPts val="1040"/>
            </a:pPr>
            <a:r>
              <a:rPr lang="en-SG" sz="900" dirty="0">
                <a:solidFill>
                  <a:prstClr val="black"/>
                </a:solidFill>
                <a:latin typeface="Calibri"/>
                <a:ea typeface="Arial"/>
                <a:cs typeface="Arial"/>
                <a:sym typeface="Arial"/>
              </a:rPr>
              <a:t>Indonesia</a:t>
            </a:r>
            <a:endParaRPr sz="900" dirty="0">
              <a:solidFill>
                <a:prstClr val="black"/>
              </a:solidFill>
              <a:latin typeface="Calibri"/>
              <a:ea typeface="Arial"/>
              <a:cs typeface="Arial"/>
              <a:sym typeface="Arial"/>
            </a:endParaRPr>
          </a:p>
          <a:p>
            <a:pPr algn="just">
              <a:lnSpc>
                <a:spcPct val="115000"/>
              </a:lnSpc>
              <a:buClr>
                <a:srgbClr val="000000"/>
              </a:buClr>
              <a:buSzPts val="1040"/>
            </a:pPr>
            <a:r>
              <a:rPr lang="en-SG" sz="900" dirty="0">
                <a:solidFill>
                  <a:prstClr val="black"/>
                </a:solidFill>
                <a:latin typeface="Calibri"/>
                <a:ea typeface="Arial"/>
                <a:cs typeface="Arial"/>
                <a:sym typeface="Arial"/>
              </a:rPr>
              <a:t> </a:t>
            </a:r>
            <a:endParaRPr sz="900" dirty="0">
              <a:solidFill>
                <a:prstClr val="black"/>
              </a:solidFill>
              <a:latin typeface="Calibri"/>
              <a:ea typeface="Arial"/>
              <a:cs typeface="Arial"/>
              <a:sym typeface="Arial"/>
            </a:endParaRPr>
          </a:p>
          <a:p>
            <a:pPr algn="just">
              <a:lnSpc>
                <a:spcPct val="115000"/>
              </a:lnSpc>
              <a:buClr>
                <a:srgbClr val="000000"/>
              </a:buClr>
              <a:buSzPts val="1040"/>
            </a:pPr>
            <a:r>
              <a:rPr lang="en-SG" sz="900" dirty="0">
                <a:solidFill>
                  <a:prstClr val="black"/>
                </a:solidFill>
                <a:latin typeface="Calibri"/>
                <a:ea typeface="Arial"/>
                <a:cs typeface="Arial"/>
                <a:sym typeface="Arial"/>
              </a:rPr>
              <a:t>Up: </a:t>
            </a:r>
            <a:endParaRPr sz="900" dirty="0">
              <a:solidFill>
                <a:prstClr val="black"/>
              </a:solidFill>
              <a:latin typeface="Calibri"/>
              <a:ea typeface="Arial"/>
              <a:cs typeface="Arial"/>
              <a:sym typeface="Arial"/>
            </a:endParaRPr>
          </a:p>
          <a:p>
            <a:pPr algn="just">
              <a:lnSpc>
                <a:spcPct val="115000"/>
              </a:lnSpc>
              <a:buClr>
                <a:srgbClr val="000000"/>
              </a:buClr>
              <a:buSzPts val="1040"/>
            </a:pPr>
            <a:r>
              <a:rPr lang="en-SG" sz="900" b="1" dirty="0">
                <a:solidFill>
                  <a:prstClr val="black"/>
                </a:solidFill>
                <a:latin typeface="Calibri"/>
                <a:ea typeface="Arial"/>
                <a:cs typeface="Arial"/>
                <a:sym typeface="Arial"/>
              </a:rPr>
              <a:t>Johanes W Edward</a:t>
            </a:r>
            <a:endParaRPr sz="900" b="1" dirty="0">
              <a:solidFill>
                <a:prstClr val="black"/>
              </a:solidFill>
              <a:latin typeface="Calibri"/>
              <a:ea typeface="Arial"/>
              <a:cs typeface="Arial"/>
              <a:sym typeface="Arial"/>
            </a:endParaRPr>
          </a:p>
          <a:p>
            <a:pPr algn="just">
              <a:lnSpc>
                <a:spcPct val="115000"/>
              </a:lnSpc>
              <a:buClr>
                <a:srgbClr val="000000"/>
              </a:buClr>
              <a:buSzPts val="1040"/>
            </a:pPr>
            <a:r>
              <a:rPr lang="en-SG" sz="900" i="1" dirty="0">
                <a:solidFill>
                  <a:prstClr val="black"/>
                </a:solidFill>
                <a:latin typeface="Calibri"/>
                <a:ea typeface="Arial"/>
                <a:cs typeface="Arial"/>
                <a:sym typeface="Arial"/>
              </a:rPr>
              <a:t>Corporate Secretary &amp; Investor Relations</a:t>
            </a:r>
            <a:endParaRPr sz="900" dirty="0">
              <a:solidFill>
                <a:prstClr val="black"/>
              </a:solidFill>
              <a:latin typeface="Calibri"/>
              <a:ea typeface="Arial"/>
              <a:cs typeface="Arial"/>
              <a:sym typeface="Arial"/>
            </a:endParaRPr>
          </a:p>
          <a:p>
            <a:pPr algn="just">
              <a:lnSpc>
                <a:spcPct val="115000"/>
              </a:lnSpc>
              <a:buClr>
                <a:srgbClr val="000000"/>
              </a:buClr>
              <a:buSzPts val="1040"/>
            </a:pPr>
            <a:r>
              <a:rPr lang="en-SG" sz="900" i="1" dirty="0">
                <a:solidFill>
                  <a:prstClr val="black"/>
                </a:solidFill>
                <a:latin typeface="Calibri"/>
                <a:ea typeface="Arial"/>
                <a:cs typeface="Arial"/>
                <a:sym typeface="Arial"/>
              </a:rPr>
              <a:t>Chief Strategy &amp; Business Development Officer</a:t>
            </a:r>
            <a:endParaRPr sz="900" dirty="0">
              <a:solidFill>
                <a:prstClr val="black"/>
              </a:solidFill>
              <a:latin typeface="Calibri"/>
              <a:ea typeface="Arial"/>
              <a:cs typeface="Arial"/>
              <a:sym typeface="Arial"/>
            </a:endParaRPr>
          </a:p>
          <a:p>
            <a:pPr algn="just">
              <a:lnSpc>
                <a:spcPct val="115000"/>
              </a:lnSpc>
              <a:buClr>
                <a:srgbClr val="000000"/>
              </a:buClr>
              <a:buSzPts val="1040"/>
            </a:pPr>
            <a:r>
              <a:rPr lang="en-SG" sz="900" dirty="0">
                <a:solidFill>
                  <a:prstClr val="black"/>
                </a:solidFill>
                <a:latin typeface="Calibri"/>
                <a:ea typeface="Arial"/>
                <a:cs typeface="Arial"/>
                <a:sym typeface="Arial"/>
              </a:rPr>
              <a:t>Email: </a:t>
            </a:r>
            <a:r>
              <a:rPr lang="en-SG" sz="900" u="sng" dirty="0">
                <a:solidFill>
                  <a:srgbClr val="0000FF"/>
                </a:solidFill>
                <a:latin typeface="Calibri"/>
                <a:ea typeface="Arial"/>
                <a:cs typeface="Arial"/>
                <a:sym typeface="Arial"/>
                <a:hlinkClick r:id="rId10">
                  <a:extLst>
                    <a:ext uri="{A12FA001-AC4F-418D-AE19-62706E023703}">
                      <ahyp:hlinkClr xmlns:ahyp="http://schemas.microsoft.com/office/drawing/2018/hyperlinkcolor" val="tx"/>
                    </a:ext>
                  </a:extLst>
                </a:hlinkClick>
              </a:rPr>
              <a:t>johanes.edward@spindo.co.id</a:t>
            </a:r>
            <a:endParaRPr sz="900" dirty="0">
              <a:solidFill>
                <a:prstClr val="black"/>
              </a:solidFill>
              <a:latin typeface="Calibri"/>
              <a:ea typeface="Arial"/>
              <a:cs typeface="Arial"/>
              <a:sym typeface="Arial"/>
            </a:endParaRPr>
          </a:p>
          <a:p>
            <a:pPr algn="just">
              <a:lnSpc>
                <a:spcPct val="115000"/>
              </a:lnSpc>
              <a:buClr>
                <a:srgbClr val="000000"/>
              </a:buClr>
              <a:buSzPts val="1040"/>
            </a:pPr>
            <a:r>
              <a:rPr lang="en-SG" sz="900" dirty="0">
                <a:solidFill>
                  <a:prstClr val="black"/>
                </a:solidFill>
                <a:latin typeface="Calibri"/>
                <a:ea typeface="Arial"/>
                <a:cs typeface="Arial"/>
                <a:sym typeface="Arial"/>
              </a:rPr>
              <a:t>Ph: +62-21 6231 3502 ext. 6062</a:t>
            </a:r>
            <a:endParaRPr sz="900" dirty="0">
              <a:solidFill>
                <a:prstClr val="black"/>
              </a:solidFill>
              <a:latin typeface="Calibri"/>
              <a:ea typeface="Arial"/>
              <a:cs typeface="Arial"/>
              <a:sym typeface="Arial"/>
            </a:endParaRPr>
          </a:p>
        </p:txBody>
      </p:sp>
    </p:spTree>
    <p:extLst>
      <p:ext uri="{BB962C8B-B14F-4D97-AF65-F5344CB8AC3E}">
        <p14:creationId xmlns:p14="http://schemas.microsoft.com/office/powerpoint/2010/main" val="4258673278"/>
      </p:ext>
    </p:extLst>
  </p:cSld>
  <p:clrMapOvr>
    <a:masterClrMapping/>
  </p:clrMapOvr>
</p:sld>
</file>

<file path=ppt/theme/theme1.xml><?xml version="1.0" encoding="utf-8"?>
<a:theme xmlns:a="http://schemas.openxmlformats.org/drawingml/2006/main" name="Office Theme">
  <a:themeElements>
    <a:clrScheme name="Custom 21">
      <a:dk1>
        <a:sysClr val="windowText" lastClr="000000"/>
      </a:dk1>
      <a:lt1>
        <a:sysClr val="window" lastClr="FFFFFF"/>
      </a:lt1>
      <a:dk2>
        <a:srgbClr val="0048B3"/>
      </a:dk2>
      <a:lt2>
        <a:srgbClr val="7C77B9"/>
      </a:lt2>
      <a:accent1>
        <a:srgbClr val="008EDC"/>
      </a:accent1>
      <a:accent2>
        <a:srgbClr val="7A0078"/>
      </a:accent2>
      <a:accent3>
        <a:srgbClr val="D30F64"/>
      </a:accent3>
      <a:accent4>
        <a:srgbClr val="006FC9"/>
      </a:accent4>
      <a:accent5>
        <a:srgbClr val="00FFFF"/>
      </a:accent5>
      <a:accent6>
        <a:srgbClr val="EEB902"/>
      </a:accent6>
      <a:hlink>
        <a:srgbClr val="D30F64"/>
      </a:hlink>
      <a:folHlink>
        <a:srgbClr val="D30F64"/>
      </a:folHlink>
    </a:clrScheme>
    <a:fontScheme name="Custom 7">
      <a:majorFont>
        <a:latin typeface="Century Gothic"/>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12000">
              <a:schemeClr val="accent1"/>
            </a:gs>
            <a:gs pos="100000">
              <a:schemeClr val="accent3"/>
            </a:gs>
          </a:gsLst>
          <a:lin ang="0" scaled="1"/>
          <a:tileRect/>
        </a:gradFill>
        <a:ln w="12700" cap="flat">
          <a:noFill/>
          <a:prstDash val="solid"/>
          <a:miter/>
        </a:ln>
      </a:spPr>
      <a:bodyPr rtlCol="0" anchor="ctr"/>
      <a:lstStyle>
        <a:defPPr algn="l">
          <a:defRPr dirty="0"/>
        </a:defPPr>
      </a:lstStyle>
    </a:spDef>
  </a:objectDefaults>
  <a:extraClrSchemeLst/>
  <a:extLst>
    <a:ext uri="{05A4C25C-085E-4340-85A3-A5531E510DB2}">
      <thm15:themeFamily xmlns:thm15="http://schemas.microsoft.com/office/thememl/2012/main" name="2022 SPINDO PRESENTATION" id="{20801F3B-5AB0-4DC8-9788-E960D87685F4}" vid="{BFCE484F-2B99-40B2-AC67-AC46B24636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21">
    <a:dk1>
      <a:sysClr val="windowText" lastClr="000000"/>
    </a:dk1>
    <a:lt1>
      <a:sysClr val="window" lastClr="FFFFFF"/>
    </a:lt1>
    <a:dk2>
      <a:srgbClr val="0048B3"/>
    </a:dk2>
    <a:lt2>
      <a:srgbClr val="7C77B9"/>
    </a:lt2>
    <a:accent1>
      <a:srgbClr val="008EDC"/>
    </a:accent1>
    <a:accent2>
      <a:srgbClr val="7A0078"/>
    </a:accent2>
    <a:accent3>
      <a:srgbClr val="D30F64"/>
    </a:accent3>
    <a:accent4>
      <a:srgbClr val="006FC9"/>
    </a:accent4>
    <a:accent5>
      <a:srgbClr val="00FFFF"/>
    </a:accent5>
    <a:accent6>
      <a:srgbClr val="EEB902"/>
    </a:accent6>
    <a:hlink>
      <a:srgbClr val="D30F64"/>
    </a:hlink>
    <a:folHlink>
      <a:srgbClr val="D30F64"/>
    </a:folHlink>
  </a:clrScheme>
  <a:fontScheme name="Custom 7">
    <a:majorFont>
      <a:latin typeface="Century Gothic"/>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Sheets">
    <a:dk1>
      <a:srgbClr val="000000"/>
    </a:dk1>
    <a:lt1>
      <a:srgbClr val="FFFFFF"/>
    </a:lt1>
    <a:dk2>
      <a:srgbClr val="000000"/>
    </a:dk2>
    <a:lt2>
      <a:srgbClr val="FFFFFF"/>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0563C1"/>
    </a:folHlink>
  </a:clrScheme>
  <a:fontScheme name="Sheets">
    <a:majorFont>
      <a:latin typeface="calibri"/>
      <a:ea typeface="calibri"/>
      <a:cs typeface="calibri"/>
    </a:majorFont>
    <a:minorFont>
      <a:latin typeface="calibri"/>
      <a:ea typeface="calibri"/>
      <a:cs typeface="calibri"/>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Sheets">
    <a:dk1>
      <a:srgbClr val="000000"/>
    </a:dk1>
    <a:lt1>
      <a:srgbClr val="FFFFFF"/>
    </a:lt1>
    <a:dk2>
      <a:srgbClr val="000000"/>
    </a:dk2>
    <a:lt2>
      <a:srgbClr val="FFFFFF"/>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0563C1"/>
    </a:folHlink>
  </a:clrScheme>
  <a:fontScheme name="Sheets">
    <a:majorFont>
      <a:latin typeface="calibri"/>
      <a:ea typeface="calibri"/>
      <a:cs typeface="calibri"/>
    </a:majorFont>
    <a:minorFont>
      <a:latin typeface="calibri"/>
      <a:ea typeface="calibri"/>
      <a:cs typeface="calibri"/>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Sheets">
    <a:dk1>
      <a:srgbClr val="000000"/>
    </a:dk1>
    <a:lt1>
      <a:srgbClr val="FFFFFF"/>
    </a:lt1>
    <a:dk2>
      <a:srgbClr val="000000"/>
    </a:dk2>
    <a:lt2>
      <a:srgbClr val="FFFFFF"/>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0563C1"/>
    </a:folHlink>
  </a:clrScheme>
  <a:fontScheme name="Sheets">
    <a:majorFont>
      <a:latin typeface="calibri"/>
      <a:ea typeface="calibri"/>
      <a:cs typeface="calibri"/>
    </a:majorFont>
    <a:minorFont>
      <a:latin typeface="calibri"/>
      <a:ea typeface="calibri"/>
      <a:cs typeface="calibri"/>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Sheets">
    <a:dk1>
      <a:srgbClr val="000000"/>
    </a:dk1>
    <a:lt1>
      <a:srgbClr val="FFFFFF"/>
    </a:lt1>
    <a:dk2>
      <a:srgbClr val="000000"/>
    </a:dk2>
    <a:lt2>
      <a:srgbClr val="FFFFFF"/>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0563C1"/>
    </a:folHlink>
  </a:clrScheme>
  <a:fontScheme name="Sheets">
    <a:majorFont>
      <a:latin typeface="calibri"/>
      <a:ea typeface="calibri"/>
      <a:cs typeface="calibri"/>
    </a:majorFont>
    <a:minorFont>
      <a:latin typeface="calibri"/>
      <a:ea typeface="calibri"/>
      <a:cs typeface="calibri"/>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Sheets">
    <a:dk1>
      <a:srgbClr val="000000"/>
    </a:dk1>
    <a:lt1>
      <a:srgbClr val="FFFFFF"/>
    </a:lt1>
    <a:dk2>
      <a:srgbClr val="000000"/>
    </a:dk2>
    <a:lt2>
      <a:srgbClr val="FFFFFF"/>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0563C1"/>
    </a:folHlink>
  </a:clrScheme>
  <a:fontScheme name="Sheets">
    <a:majorFont>
      <a:latin typeface="calibri"/>
      <a:ea typeface="calibri"/>
      <a:cs typeface="calibri"/>
    </a:majorFont>
    <a:minorFont>
      <a:latin typeface="calibri"/>
      <a:ea typeface="calibri"/>
      <a:cs typeface="calibri"/>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Sheets">
    <a:dk1>
      <a:srgbClr val="000000"/>
    </a:dk1>
    <a:lt1>
      <a:srgbClr val="FFFFFF"/>
    </a:lt1>
    <a:dk2>
      <a:srgbClr val="000000"/>
    </a:dk2>
    <a:lt2>
      <a:srgbClr val="FFFFFF"/>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0563C1"/>
    </a:folHlink>
  </a:clrScheme>
  <a:fontScheme name="Sheets">
    <a:majorFont>
      <a:latin typeface="calibri"/>
      <a:ea typeface="calibri"/>
      <a:cs typeface="calibri"/>
    </a:majorFont>
    <a:minorFont>
      <a:latin typeface="calibri"/>
      <a:ea typeface="calibri"/>
      <a:cs typeface="calibri"/>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0B04FF56AB57046867A6BCD5FC49EDE" ma:contentTypeVersion="14" ma:contentTypeDescription="Create a new document." ma:contentTypeScope="" ma:versionID="9d68a36f94a24d487e60845bb07d4e09">
  <xsd:schema xmlns:xsd="http://www.w3.org/2001/XMLSchema" xmlns:xs="http://www.w3.org/2001/XMLSchema" xmlns:p="http://schemas.microsoft.com/office/2006/metadata/properties" xmlns:ns2="b2fb6698-c7fc-4e99-bdd4-b2e4928794c1" xmlns:ns3="e44d2034-77e9-4dec-92d3-44e73a135942" targetNamespace="http://schemas.microsoft.com/office/2006/metadata/properties" ma:root="true" ma:fieldsID="59c9ad64070b700823f0035265bd5cef" ns2:_="" ns3:_="">
    <xsd:import namespace="b2fb6698-c7fc-4e99-bdd4-b2e4928794c1"/>
    <xsd:import namespace="e44d2034-77e9-4dec-92d3-44e73a135942"/>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DateTaken" minOccurs="0"/>
                <xsd:element ref="ns2:MediaServiceLocation" minOccurs="0"/>
                <xsd:element ref="ns2:MediaServiceOCR"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2fb6698-c7fc-4e99-bdd4-b2e4928794c1"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341c3020-778f-42cf-a221-3bc3f15a1eed"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Location" ma:index="14" nillable="true" ma:displayName="Location" ma:indexed="true"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44d2034-77e9-4dec-92d3-44e73a135942"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120b031-60e0-4d64-bee8-2951ff6a963c}" ma:internalName="TaxCatchAll" ma:showField="CatchAllData" ma:web="e44d2034-77e9-4dec-92d3-44e73a135942">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2fb6698-c7fc-4e99-bdd4-b2e4928794c1">
      <Terms xmlns="http://schemas.microsoft.com/office/infopath/2007/PartnerControls"/>
    </lcf76f155ced4ddcb4097134ff3c332f>
    <TaxCatchAll xmlns="e44d2034-77e9-4dec-92d3-44e73a135942" xsi:nil="true"/>
  </documentManagement>
</p:properties>
</file>

<file path=customXml/itemProps1.xml><?xml version="1.0" encoding="utf-8"?>
<ds:datastoreItem xmlns:ds="http://schemas.openxmlformats.org/officeDocument/2006/customXml" ds:itemID="{750F309C-DE10-4641-9043-BB7E781AC404}">
  <ds:schemaRefs>
    <ds:schemaRef ds:uri="http://schemas.microsoft.com/sharepoint/v3/contenttype/forms"/>
  </ds:schemaRefs>
</ds:datastoreItem>
</file>

<file path=customXml/itemProps2.xml><?xml version="1.0" encoding="utf-8"?>
<ds:datastoreItem xmlns:ds="http://schemas.openxmlformats.org/officeDocument/2006/customXml" ds:itemID="{B6F0AAC0-0D0E-439F-8C4D-79A5DCFB5B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2fb6698-c7fc-4e99-bdd4-b2e4928794c1"/>
    <ds:schemaRef ds:uri="e44d2034-77e9-4dec-92d3-44e73a13594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2024DF7-0783-4549-86B7-A48B29FBA9C2}">
  <ds:schemaRefs>
    <ds:schemaRef ds:uri="http://schemas.microsoft.com/office/2006/documentManagement/types"/>
    <ds:schemaRef ds:uri="http://purl.org/dc/elements/1.1/"/>
    <ds:schemaRef ds:uri="http://schemas.microsoft.com/office/infopath/2007/PartnerControls"/>
    <ds:schemaRef ds:uri="http://schemas.microsoft.com/office/2006/metadata/properties"/>
    <ds:schemaRef ds:uri="http://www.w3.org/XML/1998/namespace"/>
    <ds:schemaRef ds:uri="http://purl.org/dc/terms/"/>
    <ds:schemaRef ds:uri="b2fb6698-c7fc-4e99-bdd4-b2e4928794c1"/>
    <ds:schemaRef ds:uri="e44d2034-77e9-4dec-92d3-44e73a135942"/>
    <ds:schemaRef ds:uri="http://purl.org/dc/dcmitype/"/>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
  <TotalTime>23387</TotalTime>
  <Words>4483</Words>
  <Application>Microsoft Office PowerPoint</Application>
  <PresentationFormat>Widescreen</PresentationFormat>
  <Paragraphs>540</Paragraphs>
  <Slides>35</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calibri</vt:lpstr>
      <vt:lpstr>calibri</vt:lpstr>
      <vt:lpstr>Century Gothic</vt:lpstr>
      <vt:lpstr>Tahoma</vt:lpstr>
      <vt:lpstr>Trebuchet MS</vt:lpstr>
      <vt:lpstr>Wingdings</vt:lpstr>
      <vt:lpstr>Office Theme</vt:lpstr>
      <vt:lpstr>PT Steel Pipe Industry of Indonesia Tbk</vt:lpstr>
      <vt:lpstr>Disclaimer</vt:lpstr>
      <vt:lpstr>First Quarter Highlight</vt:lpstr>
      <vt:lpstr>1Q2026 Revenue and Profit</vt:lpstr>
      <vt:lpstr>Improved Working Capital</vt:lpstr>
      <vt:lpstr>Strong Cashflow</vt:lpstr>
      <vt:lpstr>Improving Shareholder Returns</vt:lpstr>
      <vt:lpstr>Changes in Bonus, THR Accrual</vt:lpstr>
      <vt:lpstr>Improvement in high value product</vt:lpstr>
      <vt:lpstr>Flexible Purchasing</vt:lpstr>
      <vt:lpstr>Going Forward</vt:lpstr>
      <vt:lpstr>2025 – 2030 Strategy</vt:lpstr>
      <vt:lpstr>Plant 7 Project Phase Overview</vt:lpstr>
      <vt:lpstr>Unit 7: Building for the Future of Growth</vt:lpstr>
      <vt:lpstr>Recent Government Policies (2019-Present) Driving Demand for Large-Diameter Pipes</vt:lpstr>
      <vt:lpstr>Pipe-Intensive National Projects</vt:lpstr>
      <vt:lpstr>Cirebon – Semarang Gas Transmission Pipeline</vt:lpstr>
      <vt:lpstr>Recent Gas Discoveries &amp; Developments (2019–Present)</vt:lpstr>
      <vt:lpstr>Market Outlook</vt:lpstr>
      <vt:lpstr>Government iniatives</vt:lpstr>
      <vt:lpstr>Government iniatives</vt:lpstr>
      <vt:lpstr>Government iniatives</vt:lpstr>
      <vt:lpstr>The Effects of US – Iran War on SPINDO</vt:lpstr>
      <vt:lpstr>The Effects of US – Iran War on SPINDO</vt:lpstr>
      <vt:lpstr>Steel Outlook : SNI and Raw Material Shortage</vt:lpstr>
      <vt:lpstr>Spindo ESG</vt:lpstr>
      <vt:lpstr>ESG Initiatives </vt:lpstr>
      <vt:lpstr>SLB Achievement Report</vt:lpstr>
      <vt:lpstr>SPINDO Peduli</vt:lpstr>
      <vt:lpstr>Guidance &amp; Outlook </vt:lpstr>
      <vt:lpstr>Navigating Uncertainty with Expansion, Financial Strength &amp; Market Leadership : Guidance for 2025 - 2029</vt:lpstr>
      <vt:lpstr>Selected Projects </vt:lpstr>
      <vt:lpstr>Selected Projects January – April 2026</vt:lpstr>
      <vt:lpstr>THANK YOU</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Indonesia Green Steel Product Manufacturer</dc:title>
  <dc:creator>PT.SPINDO</dc:creator>
  <cp:lastModifiedBy>Felicia Priska</cp:lastModifiedBy>
  <cp:revision>676</cp:revision>
  <cp:lastPrinted>2024-07-31T01:16:27Z</cp:lastPrinted>
  <dcterms:created xsi:type="dcterms:W3CDTF">2023-06-06T04:26:23Z</dcterms:created>
  <dcterms:modified xsi:type="dcterms:W3CDTF">2026-05-04T08:05:56Z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0x010100DEEA25CC0A0AC24199CDC46C25B8B0BC</vt:lpwstr>
  </property>
  <property fmtid="{D5CDD505-2E9C-101B-9397-08002B2CF9AE}" pid="3" name="MediaServiceImageTags">
    <vt:lpwstr/>
  </property>
</Properties>
</file>