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5"/>
  </p:notesMasterIdLst>
  <p:sldIdLst>
    <p:sldId id="256" r:id="rId5"/>
    <p:sldId id="351" r:id="rId6"/>
    <p:sldId id="257" r:id="rId7"/>
    <p:sldId id="336" r:id="rId8"/>
    <p:sldId id="331" r:id="rId9"/>
    <p:sldId id="261" r:id="rId10"/>
    <p:sldId id="342" r:id="rId11"/>
    <p:sldId id="347" r:id="rId12"/>
    <p:sldId id="269" r:id="rId13"/>
    <p:sldId id="346" r:id="rId14"/>
  </p:sldIdLst>
  <p:sldSz cx="12192000" cy="6858000"/>
  <p:notesSz cx="7102475" cy="9388475"/>
  <p:custDataLst>
    <p:tags r:id="rId16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Century Gothic"/>
        <a:ea typeface="Century Gothic"/>
        <a:cs typeface="Century Gothic"/>
        <a:sym typeface="Century Gothic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Century Gothic"/>
        <a:ea typeface="Century Gothic"/>
        <a:cs typeface="Century Gothic"/>
        <a:sym typeface="Century Gothic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Century Gothic"/>
        <a:ea typeface="Century Gothic"/>
        <a:cs typeface="Century Gothic"/>
        <a:sym typeface="Century Gothic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Century Gothic"/>
        <a:ea typeface="Century Gothic"/>
        <a:cs typeface="Century Gothic"/>
        <a:sym typeface="Century Gothic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Century Gothic"/>
        <a:ea typeface="Century Gothic"/>
        <a:cs typeface="Century Gothic"/>
        <a:sym typeface="Century Gothic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Century Gothic"/>
        <a:ea typeface="Century Gothic"/>
        <a:cs typeface="Century Gothic"/>
        <a:sym typeface="Century Gothic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Century Gothic"/>
        <a:ea typeface="Century Gothic"/>
        <a:cs typeface="Century Gothic"/>
        <a:sym typeface="Century Gothic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Century Gothic"/>
        <a:ea typeface="Century Gothic"/>
        <a:cs typeface="Century Gothic"/>
        <a:sym typeface="Century Gothic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Century Gothic"/>
        <a:ea typeface="Century Gothic"/>
        <a:cs typeface="Century Gothic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6A"/>
    <a:srgbClr val="FFFFFF"/>
    <a:srgbClr val="001B46"/>
    <a:srgbClr val="0046B8"/>
    <a:srgbClr val="5287DC"/>
    <a:srgbClr val="3966CB"/>
    <a:srgbClr val="597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BE6E63-A54F-4172-B32C-63957DD54DCE}" v="1142" dt="2025-11-13T14:03:26.33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entury Gothic"/>
          <a:ea typeface="Century Gothic"/>
          <a:cs typeface="Century Gothic"/>
        </a:font>
        <a:schemeClr val="accent4"/>
      </a:tcTxStyle>
      <a:tcStyle>
        <a:tcBdr>
          <a:left>
            <a:ln w="12700" cap="flat">
              <a:solidFill>
                <a:srgbClr val="E5E6E6"/>
              </a:solidFill>
              <a:prstDash val="solid"/>
              <a:round/>
            </a:ln>
          </a:left>
          <a:right>
            <a:ln w="12700" cap="flat">
              <a:solidFill>
                <a:srgbClr val="E5E6E6"/>
              </a:solidFill>
              <a:prstDash val="solid"/>
              <a:round/>
            </a:ln>
          </a:right>
          <a:top>
            <a:ln w="12700" cap="flat">
              <a:solidFill>
                <a:srgbClr val="E5E6E6"/>
              </a:solidFill>
              <a:prstDash val="solid"/>
              <a:round/>
            </a:ln>
          </a:top>
          <a:bottom>
            <a:ln w="12700" cap="flat">
              <a:solidFill>
                <a:srgbClr val="E5E6E6"/>
              </a:solidFill>
              <a:prstDash val="solid"/>
              <a:round/>
            </a:ln>
          </a:bottom>
          <a:insideH>
            <a:ln w="12700" cap="flat">
              <a:solidFill>
                <a:srgbClr val="E5E6E6"/>
              </a:solidFill>
              <a:prstDash val="solid"/>
              <a:round/>
            </a:ln>
          </a:insideH>
          <a:insideV>
            <a:ln w="12700" cap="flat">
              <a:solidFill>
                <a:srgbClr val="E5E6E6"/>
              </a:solidFill>
              <a:prstDash val="solid"/>
              <a:round/>
            </a:ln>
          </a:insideV>
        </a:tcBdr>
        <a:fill>
          <a:solidFill>
            <a:srgbClr val="E7F0CC"/>
          </a:solidFill>
        </a:fill>
      </a:tcStyle>
    </a:wholeTbl>
    <a:band2H>
      <a:tcTxStyle/>
      <a:tcStyle>
        <a:tcBdr/>
        <a:fill>
          <a:solidFill>
            <a:srgbClr val="F4F7E7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E5E6E6"/>
      </a:tcTxStyle>
      <a:tcStyle>
        <a:tcBdr>
          <a:left>
            <a:ln w="12700" cap="flat">
              <a:solidFill>
                <a:srgbClr val="E5E6E6"/>
              </a:solidFill>
              <a:prstDash val="solid"/>
              <a:round/>
            </a:ln>
          </a:left>
          <a:right>
            <a:ln w="12700" cap="flat">
              <a:solidFill>
                <a:srgbClr val="E5E6E6"/>
              </a:solidFill>
              <a:prstDash val="solid"/>
              <a:round/>
            </a:ln>
          </a:right>
          <a:top>
            <a:ln w="12700" cap="flat">
              <a:solidFill>
                <a:srgbClr val="E5E6E6"/>
              </a:solidFill>
              <a:prstDash val="solid"/>
              <a:round/>
            </a:ln>
          </a:top>
          <a:bottom>
            <a:ln w="12700" cap="flat">
              <a:solidFill>
                <a:srgbClr val="E5E6E6"/>
              </a:solidFill>
              <a:prstDash val="solid"/>
              <a:round/>
            </a:ln>
          </a:bottom>
          <a:insideH>
            <a:ln w="12700" cap="flat">
              <a:solidFill>
                <a:srgbClr val="E5E6E6"/>
              </a:solidFill>
              <a:prstDash val="solid"/>
              <a:round/>
            </a:ln>
          </a:insideH>
          <a:insideV>
            <a:ln w="12700" cap="flat">
              <a:solidFill>
                <a:srgbClr val="E5E6E6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E5E6E6"/>
      </a:tcTxStyle>
      <a:tcStyle>
        <a:tcBdr>
          <a:left>
            <a:ln w="12700" cap="flat">
              <a:solidFill>
                <a:srgbClr val="E5E6E6"/>
              </a:solidFill>
              <a:prstDash val="solid"/>
              <a:round/>
            </a:ln>
          </a:left>
          <a:right>
            <a:ln w="12700" cap="flat">
              <a:solidFill>
                <a:srgbClr val="E5E6E6"/>
              </a:solidFill>
              <a:prstDash val="solid"/>
              <a:round/>
            </a:ln>
          </a:right>
          <a:top>
            <a:ln w="38100" cap="flat">
              <a:solidFill>
                <a:srgbClr val="E5E6E6"/>
              </a:solidFill>
              <a:prstDash val="solid"/>
              <a:round/>
            </a:ln>
          </a:top>
          <a:bottom>
            <a:ln w="12700" cap="flat">
              <a:solidFill>
                <a:srgbClr val="E5E6E6"/>
              </a:solidFill>
              <a:prstDash val="solid"/>
              <a:round/>
            </a:ln>
          </a:bottom>
          <a:insideH>
            <a:ln w="12700" cap="flat">
              <a:solidFill>
                <a:srgbClr val="E5E6E6"/>
              </a:solidFill>
              <a:prstDash val="solid"/>
              <a:round/>
            </a:ln>
          </a:insideH>
          <a:insideV>
            <a:ln w="12700" cap="flat">
              <a:solidFill>
                <a:srgbClr val="E5E6E6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E5E6E6"/>
      </a:tcTxStyle>
      <a:tcStyle>
        <a:tcBdr>
          <a:left>
            <a:ln w="12700" cap="flat">
              <a:solidFill>
                <a:srgbClr val="E5E6E6"/>
              </a:solidFill>
              <a:prstDash val="solid"/>
              <a:round/>
            </a:ln>
          </a:left>
          <a:right>
            <a:ln w="12700" cap="flat">
              <a:solidFill>
                <a:srgbClr val="E5E6E6"/>
              </a:solidFill>
              <a:prstDash val="solid"/>
              <a:round/>
            </a:ln>
          </a:right>
          <a:top>
            <a:ln w="12700" cap="flat">
              <a:solidFill>
                <a:srgbClr val="E5E6E6"/>
              </a:solidFill>
              <a:prstDash val="solid"/>
              <a:round/>
            </a:ln>
          </a:top>
          <a:bottom>
            <a:ln w="38100" cap="flat">
              <a:solidFill>
                <a:srgbClr val="E5E6E6"/>
              </a:solidFill>
              <a:prstDash val="solid"/>
              <a:round/>
            </a:ln>
          </a:bottom>
          <a:insideH>
            <a:ln w="12700" cap="flat">
              <a:solidFill>
                <a:srgbClr val="E5E6E6"/>
              </a:solidFill>
              <a:prstDash val="solid"/>
              <a:round/>
            </a:ln>
          </a:insideH>
          <a:insideV>
            <a:ln w="12700" cap="flat">
              <a:solidFill>
                <a:srgbClr val="E5E6E6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entury Gothic"/>
          <a:ea typeface="Century Gothic"/>
          <a:cs typeface="Century Gothic"/>
        </a:font>
        <a:schemeClr val="accent4"/>
      </a:tcTxStyle>
      <a:tcStyle>
        <a:tcBdr>
          <a:left>
            <a:ln w="12700" cap="flat">
              <a:solidFill>
                <a:srgbClr val="E5E6E6"/>
              </a:solidFill>
              <a:prstDash val="solid"/>
              <a:round/>
            </a:ln>
          </a:left>
          <a:right>
            <a:ln w="12700" cap="flat">
              <a:solidFill>
                <a:srgbClr val="E5E6E6"/>
              </a:solidFill>
              <a:prstDash val="solid"/>
              <a:round/>
            </a:ln>
          </a:right>
          <a:top>
            <a:ln w="12700" cap="flat">
              <a:solidFill>
                <a:srgbClr val="E5E6E6"/>
              </a:solidFill>
              <a:prstDash val="solid"/>
              <a:round/>
            </a:ln>
          </a:top>
          <a:bottom>
            <a:ln w="12700" cap="flat">
              <a:solidFill>
                <a:srgbClr val="E5E6E6"/>
              </a:solidFill>
              <a:prstDash val="solid"/>
              <a:round/>
            </a:ln>
          </a:bottom>
          <a:insideH>
            <a:ln w="12700" cap="flat">
              <a:solidFill>
                <a:srgbClr val="E5E6E6"/>
              </a:solidFill>
              <a:prstDash val="solid"/>
              <a:round/>
            </a:ln>
          </a:insideH>
          <a:insideV>
            <a:ln w="12700" cap="flat">
              <a:solidFill>
                <a:srgbClr val="E5E6E6"/>
              </a:solidFill>
              <a:prstDash val="solid"/>
              <a:round/>
            </a:ln>
          </a:insideV>
        </a:tcBdr>
        <a:fill>
          <a:solidFill>
            <a:srgbClr val="E7F0CC"/>
          </a:solidFill>
        </a:fill>
      </a:tcStyle>
    </a:wholeTbl>
    <a:band2H>
      <a:tcTxStyle/>
      <a:tcStyle>
        <a:tcBdr/>
        <a:fill>
          <a:solidFill>
            <a:srgbClr val="F4F7E7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E5E6E6"/>
      </a:tcTxStyle>
      <a:tcStyle>
        <a:tcBdr>
          <a:left>
            <a:ln w="12700" cap="flat">
              <a:solidFill>
                <a:srgbClr val="E5E6E6"/>
              </a:solidFill>
              <a:prstDash val="solid"/>
              <a:round/>
            </a:ln>
          </a:left>
          <a:right>
            <a:ln w="12700" cap="flat">
              <a:solidFill>
                <a:srgbClr val="E5E6E6"/>
              </a:solidFill>
              <a:prstDash val="solid"/>
              <a:round/>
            </a:ln>
          </a:right>
          <a:top>
            <a:ln w="12700" cap="flat">
              <a:solidFill>
                <a:srgbClr val="E5E6E6"/>
              </a:solidFill>
              <a:prstDash val="solid"/>
              <a:round/>
            </a:ln>
          </a:top>
          <a:bottom>
            <a:ln w="12700" cap="flat">
              <a:solidFill>
                <a:srgbClr val="E5E6E6"/>
              </a:solidFill>
              <a:prstDash val="solid"/>
              <a:round/>
            </a:ln>
          </a:bottom>
          <a:insideH>
            <a:ln w="12700" cap="flat">
              <a:solidFill>
                <a:srgbClr val="E5E6E6"/>
              </a:solidFill>
              <a:prstDash val="solid"/>
              <a:round/>
            </a:ln>
          </a:insideH>
          <a:insideV>
            <a:ln w="12700" cap="flat">
              <a:solidFill>
                <a:srgbClr val="E5E6E6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E5E6E6"/>
      </a:tcTxStyle>
      <a:tcStyle>
        <a:tcBdr>
          <a:left>
            <a:ln w="12700" cap="flat">
              <a:solidFill>
                <a:srgbClr val="E5E6E6"/>
              </a:solidFill>
              <a:prstDash val="solid"/>
              <a:round/>
            </a:ln>
          </a:left>
          <a:right>
            <a:ln w="12700" cap="flat">
              <a:solidFill>
                <a:srgbClr val="E5E6E6"/>
              </a:solidFill>
              <a:prstDash val="solid"/>
              <a:round/>
            </a:ln>
          </a:right>
          <a:top>
            <a:ln w="38100" cap="flat">
              <a:solidFill>
                <a:srgbClr val="E5E6E6"/>
              </a:solidFill>
              <a:prstDash val="solid"/>
              <a:round/>
            </a:ln>
          </a:top>
          <a:bottom>
            <a:ln w="12700" cap="flat">
              <a:solidFill>
                <a:srgbClr val="E5E6E6"/>
              </a:solidFill>
              <a:prstDash val="solid"/>
              <a:round/>
            </a:ln>
          </a:bottom>
          <a:insideH>
            <a:ln w="12700" cap="flat">
              <a:solidFill>
                <a:srgbClr val="E5E6E6"/>
              </a:solidFill>
              <a:prstDash val="solid"/>
              <a:round/>
            </a:ln>
          </a:insideH>
          <a:insideV>
            <a:ln w="12700" cap="flat">
              <a:solidFill>
                <a:srgbClr val="E5E6E6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E5E6E6"/>
      </a:tcTxStyle>
      <a:tcStyle>
        <a:tcBdr>
          <a:left>
            <a:ln w="12700" cap="flat">
              <a:solidFill>
                <a:srgbClr val="E5E6E6"/>
              </a:solidFill>
              <a:prstDash val="solid"/>
              <a:round/>
            </a:ln>
          </a:left>
          <a:right>
            <a:ln w="12700" cap="flat">
              <a:solidFill>
                <a:srgbClr val="E5E6E6"/>
              </a:solidFill>
              <a:prstDash val="solid"/>
              <a:round/>
            </a:ln>
          </a:right>
          <a:top>
            <a:ln w="12700" cap="flat">
              <a:solidFill>
                <a:srgbClr val="E5E6E6"/>
              </a:solidFill>
              <a:prstDash val="solid"/>
              <a:round/>
            </a:ln>
          </a:top>
          <a:bottom>
            <a:ln w="38100" cap="flat">
              <a:solidFill>
                <a:srgbClr val="E5E6E6"/>
              </a:solidFill>
              <a:prstDash val="solid"/>
              <a:round/>
            </a:ln>
          </a:bottom>
          <a:insideH>
            <a:ln w="12700" cap="flat">
              <a:solidFill>
                <a:srgbClr val="E5E6E6"/>
              </a:solidFill>
              <a:prstDash val="solid"/>
              <a:round/>
            </a:ln>
          </a:insideH>
          <a:insideV>
            <a:ln w="12700" cap="flat">
              <a:solidFill>
                <a:srgbClr val="E5E6E6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entury Gothic"/>
          <a:ea typeface="Century Gothic"/>
          <a:cs typeface="Century Gothic"/>
        </a:font>
        <a:schemeClr val="accent4"/>
      </a:tcTxStyle>
      <a:tcStyle>
        <a:tcBdr>
          <a:left>
            <a:ln w="12700" cap="flat">
              <a:solidFill>
                <a:srgbClr val="E5E6E6"/>
              </a:solidFill>
              <a:prstDash val="solid"/>
              <a:round/>
            </a:ln>
          </a:left>
          <a:right>
            <a:ln w="12700" cap="flat">
              <a:solidFill>
                <a:srgbClr val="E5E6E6"/>
              </a:solidFill>
              <a:prstDash val="solid"/>
              <a:round/>
            </a:ln>
          </a:right>
          <a:top>
            <a:ln w="12700" cap="flat">
              <a:solidFill>
                <a:srgbClr val="E5E6E6"/>
              </a:solidFill>
              <a:prstDash val="solid"/>
              <a:round/>
            </a:ln>
          </a:top>
          <a:bottom>
            <a:ln w="12700" cap="flat">
              <a:solidFill>
                <a:srgbClr val="E5E6E6"/>
              </a:solidFill>
              <a:prstDash val="solid"/>
              <a:round/>
            </a:ln>
          </a:bottom>
          <a:insideH>
            <a:ln w="12700" cap="flat">
              <a:solidFill>
                <a:srgbClr val="E5E6E6"/>
              </a:solidFill>
              <a:prstDash val="solid"/>
              <a:round/>
            </a:ln>
          </a:insideH>
          <a:insideV>
            <a:ln w="12700" cap="flat">
              <a:solidFill>
                <a:srgbClr val="E5E6E6"/>
              </a:solidFill>
              <a:prstDash val="solid"/>
              <a:round/>
            </a:ln>
          </a:insideV>
        </a:tcBdr>
        <a:fill>
          <a:solidFill>
            <a:srgbClr val="CBCDD7"/>
          </a:solidFill>
        </a:fill>
      </a:tcStyle>
    </a:wholeTbl>
    <a:band2H>
      <a:tcTxStyle/>
      <a:tcStyle>
        <a:tcBdr/>
        <a:fill>
          <a:solidFill>
            <a:srgbClr val="E7E8EC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E5E6E6"/>
      </a:tcTxStyle>
      <a:tcStyle>
        <a:tcBdr>
          <a:left>
            <a:ln w="12700" cap="flat">
              <a:solidFill>
                <a:srgbClr val="E5E6E6"/>
              </a:solidFill>
              <a:prstDash val="solid"/>
              <a:round/>
            </a:ln>
          </a:left>
          <a:right>
            <a:ln w="12700" cap="flat">
              <a:solidFill>
                <a:srgbClr val="E5E6E6"/>
              </a:solidFill>
              <a:prstDash val="solid"/>
              <a:round/>
            </a:ln>
          </a:right>
          <a:top>
            <a:ln w="12700" cap="flat">
              <a:solidFill>
                <a:srgbClr val="E5E6E6"/>
              </a:solidFill>
              <a:prstDash val="solid"/>
              <a:round/>
            </a:ln>
          </a:top>
          <a:bottom>
            <a:ln w="12700" cap="flat">
              <a:solidFill>
                <a:srgbClr val="E5E6E6"/>
              </a:solidFill>
              <a:prstDash val="solid"/>
              <a:round/>
            </a:ln>
          </a:bottom>
          <a:insideH>
            <a:ln w="12700" cap="flat">
              <a:solidFill>
                <a:srgbClr val="E5E6E6"/>
              </a:solidFill>
              <a:prstDash val="solid"/>
              <a:round/>
            </a:ln>
          </a:insideH>
          <a:insideV>
            <a:ln w="12700" cap="flat">
              <a:solidFill>
                <a:srgbClr val="E5E6E6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E5E6E6"/>
      </a:tcTxStyle>
      <a:tcStyle>
        <a:tcBdr>
          <a:left>
            <a:ln w="12700" cap="flat">
              <a:solidFill>
                <a:srgbClr val="E5E6E6"/>
              </a:solidFill>
              <a:prstDash val="solid"/>
              <a:round/>
            </a:ln>
          </a:left>
          <a:right>
            <a:ln w="12700" cap="flat">
              <a:solidFill>
                <a:srgbClr val="E5E6E6"/>
              </a:solidFill>
              <a:prstDash val="solid"/>
              <a:round/>
            </a:ln>
          </a:right>
          <a:top>
            <a:ln w="38100" cap="flat">
              <a:solidFill>
                <a:srgbClr val="E5E6E6"/>
              </a:solidFill>
              <a:prstDash val="solid"/>
              <a:round/>
            </a:ln>
          </a:top>
          <a:bottom>
            <a:ln w="12700" cap="flat">
              <a:solidFill>
                <a:srgbClr val="E5E6E6"/>
              </a:solidFill>
              <a:prstDash val="solid"/>
              <a:round/>
            </a:ln>
          </a:bottom>
          <a:insideH>
            <a:ln w="12700" cap="flat">
              <a:solidFill>
                <a:srgbClr val="E5E6E6"/>
              </a:solidFill>
              <a:prstDash val="solid"/>
              <a:round/>
            </a:ln>
          </a:insideH>
          <a:insideV>
            <a:ln w="12700" cap="flat">
              <a:solidFill>
                <a:srgbClr val="E5E6E6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E5E6E6"/>
      </a:tcTxStyle>
      <a:tcStyle>
        <a:tcBdr>
          <a:left>
            <a:ln w="12700" cap="flat">
              <a:solidFill>
                <a:srgbClr val="E5E6E6"/>
              </a:solidFill>
              <a:prstDash val="solid"/>
              <a:round/>
            </a:ln>
          </a:left>
          <a:right>
            <a:ln w="12700" cap="flat">
              <a:solidFill>
                <a:srgbClr val="E5E6E6"/>
              </a:solidFill>
              <a:prstDash val="solid"/>
              <a:round/>
            </a:ln>
          </a:right>
          <a:top>
            <a:ln w="12700" cap="flat">
              <a:solidFill>
                <a:srgbClr val="E5E6E6"/>
              </a:solidFill>
              <a:prstDash val="solid"/>
              <a:round/>
            </a:ln>
          </a:top>
          <a:bottom>
            <a:ln w="38100" cap="flat">
              <a:solidFill>
                <a:srgbClr val="E5E6E6"/>
              </a:solidFill>
              <a:prstDash val="solid"/>
              <a:round/>
            </a:ln>
          </a:bottom>
          <a:insideH>
            <a:ln w="12700" cap="flat">
              <a:solidFill>
                <a:srgbClr val="E5E6E6"/>
              </a:solidFill>
              <a:prstDash val="solid"/>
              <a:round/>
            </a:ln>
          </a:insideH>
          <a:insideV>
            <a:ln w="12700" cap="flat">
              <a:solidFill>
                <a:srgbClr val="E5E6E6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entury Gothic"/>
          <a:ea typeface="Century Gothic"/>
          <a:cs typeface="Century Gothic"/>
        </a:font>
        <a:schemeClr val="accent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8EC"/>
          </a:solidFill>
        </a:fill>
      </a:tcStyle>
    </a:wholeTbl>
    <a:band2H>
      <a:tcTxStyle/>
      <a:tcStyle>
        <a:tcBdr/>
        <a:fill>
          <a:solidFill>
            <a:srgbClr val="E5E6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E5E6E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accent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4"/>
              </a:solidFill>
              <a:prstDash val="solid"/>
              <a:round/>
            </a:ln>
          </a:top>
          <a:bottom>
            <a:ln w="254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6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E5E6E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4"/>
              </a:solidFill>
              <a:prstDash val="solid"/>
              <a:round/>
            </a:ln>
          </a:top>
          <a:bottom>
            <a:ln w="254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entury Gothic"/>
          <a:ea typeface="Century Gothic"/>
          <a:cs typeface="Century Gothic"/>
        </a:font>
        <a:schemeClr val="accent4"/>
      </a:tcTxStyle>
      <a:tcStyle>
        <a:tcBdr>
          <a:left>
            <a:ln w="12700" cap="flat">
              <a:solidFill>
                <a:srgbClr val="E5E6E6"/>
              </a:solidFill>
              <a:prstDash val="solid"/>
              <a:round/>
            </a:ln>
          </a:left>
          <a:right>
            <a:ln w="12700" cap="flat">
              <a:solidFill>
                <a:srgbClr val="E5E6E6"/>
              </a:solidFill>
              <a:prstDash val="solid"/>
              <a:round/>
            </a:ln>
          </a:right>
          <a:top>
            <a:ln w="12700" cap="flat">
              <a:solidFill>
                <a:srgbClr val="E5E6E6"/>
              </a:solidFill>
              <a:prstDash val="solid"/>
              <a:round/>
            </a:ln>
          </a:top>
          <a:bottom>
            <a:ln w="12700" cap="flat">
              <a:solidFill>
                <a:srgbClr val="E5E6E6"/>
              </a:solidFill>
              <a:prstDash val="solid"/>
              <a:round/>
            </a:ln>
          </a:bottom>
          <a:insideH>
            <a:ln w="12700" cap="flat">
              <a:solidFill>
                <a:srgbClr val="E5E6E6"/>
              </a:solidFill>
              <a:prstDash val="solid"/>
              <a:round/>
            </a:ln>
          </a:insideH>
          <a:insideV>
            <a:ln w="12700" cap="flat">
              <a:solidFill>
                <a:srgbClr val="E5E6E6"/>
              </a:solidFill>
              <a:prstDash val="solid"/>
              <a:round/>
            </a:ln>
          </a:insideV>
        </a:tcBdr>
        <a:fill>
          <a:solidFill>
            <a:srgbClr val="CBCDD7"/>
          </a:solidFill>
        </a:fill>
      </a:tcStyle>
    </a:wholeTbl>
    <a:band2H>
      <a:tcTxStyle/>
      <a:tcStyle>
        <a:tcBdr/>
        <a:fill>
          <a:solidFill>
            <a:srgbClr val="E7E8EC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E5E6E6"/>
      </a:tcTxStyle>
      <a:tcStyle>
        <a:tcBdr>
          <a:left>
            <a:ln w="12700" cap="flat">
              <a:solidFill>
                <a:srgbClr val="E5E6E6"/>
              </a:solidFill>
              <a:prstDash val="solid"/>
              <a:round/>
            </a:ln>
          </a:left>
          <a:right>
            <a:ln w="12700" cap="flat">
              <a:solidFill>
                <a:srgbClr val="E5E6E6"/>
              </a:solidFill>
              <a:prstDash val="solid"/>
              <a:round/>
            </a:ln>
          </a:right>
          <a:top>
            <a:ln w="12700" cap="flat">
              <a:solidFill>
                <a:srgbClr val="E5E6E6"/>
              </a:solidFill>
              <a:prstDash val="solid"/>
              <a:round/>
            </a:ln>
          </a:top>
          <a:bottom>
            <a:ln w="12700" cap="flat">
              <a:solidFill>
                <a:srgbClr val="E5E6E6"/>
              </a:solidFill>
              <a:prstDash val="solid"/>
              <a:round/>
            </a:ln>
          </a:bottom>
          <a:insideH>
            <a:ln w="12700" cap="flat">
              <a:solidFill>
                <a:srgbClr val="E5E6E6"/>
              </a:solidFill>
              <a:prstDash val="solid"/>
              <a:round/>
            </a:ln>
          </a:insideH>
          <a:insideV>
            <a:ln w="12700" cap="flat">
              <a:solidFill>
                <a:srgbClr val="E5E6E6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E5E6E6"/>
      </a:tcTxStyle>
      <a:tcStyle>
        <a:tcBdr>
          <a:left>
            <a:ln w="12700" cap="flat">
              <a:solidFill>
                <a:srgbClr val="E5E6E6"/>
              </a:solidFill>
              <a:prstDash val="solid"/>
              <a:round/>
            </a:ln>
          </a:left>
          <a:right>
            <a:ln w="12700" cap="flat">
              <a:solidFill>
                <a:srgbClr val="E5E6E6"/>
              </a:solidFill>
              <a:prstDash val="solid"/>
              <a:round/>
            </a:ln>
          </a:right>
          <a:top>
            <a:ln w="38100" cap="flat">
              <a:solidFill>
                <a:srgbClr val="E5E6E6"/>
              </a:solidFill>
              <a:prstDash val="solid"/>
              <a:round/>
            </a:ln>
          </a:top>
          <a:bottom>
            <a:ln w="12700" cap="flat">
              <a:solidFill>
                <a:srgbClr val="E5E6E6"/>
              </a:solidFill>
              <a:prstDash val="solid"/>
              <a:round/>
            </a:ln>
          </a:bottom>
          <a:insideH>
            <a:ln w="12700" cap="flat">
              <a:solidFill>
                <a:srgbClr val="E5E6E6"/>
              </a:solidFill>
              <a:prstDash val="solid"/>
              <a:round/>
            </a:ln>
          </a:insideH>
          <a:insideV>
            <a:ln w="12700" cap="flat">
              <a:solidFill>
                <a:srgbClr val="E5E6E6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E5E6E6"/>
      </a:tcTxStyle>
      <a:tcStyle>
        <a:tcBdr>
          <a:left>
            <a:ln w="12700" cap="flat">
              <a:solidFill>
                <a:srgbClr val="E5E6E6"/>
              </a:solidFill>
              <a:prstDash val="solid"/>
              <a:round/>
            </a:ln>
          </a:left>
          <a:right>
            <a:ln w="12700" cap="flat">
              <a:solidFill>
                <a:srgbClr val="E5E6E6"/>
              </a:solidFill>
              <a:prstDash val="solid"/>
              <a:round/>
            </a:ln>
          </a:right>
          <a:top>
            <a:ln w="12700" cap="flat">
              <a:solidFill>
                <a:srgbClr val="E5E6E6"/>
              </a:solidFill>
              <a:prstDash val="solid"/>
              <a:round/>
            </a:ln>
          </a:top>
          <a:bottom>
            <a:ln w="38100" cap="flat">
              <a:solidFill>
                <a:srgbClr val="E5E6E6"/>
              </a:solidFill>
              <a:prstDash val="solid"/>
              <a:round/>
            </a:ln>
          </a:bottom>
          <a:insideH>
            <a:ln w="12700" cap="flat">
              <a:solidFill>
                <a:srgbClr val="E5E6E6"/>
              </a:solidFill>
              <a:prstDash val="solid"/>
              <a:round/>
            </a:ln>
          </a:insideH>
          <a:insideV>
            <a:ln w="12700" cap="flat">
              <a:solidFill>
                <a:srgbClr val="E5E6E6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entury Gothic"/>
          <a:ea typeface="Century Gothic"/>
          <a:cs typeface="Century Gothic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508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254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98" autoAdjust="0"/>
  </p:normalViewPr>
  <p:slideViewPr>
    <p:cSldViewPr snapToGrid="0">
      <p:cViewPr varScale="1">
        <p:scale>
          <a:sx n="52" d="100"/>
          <a:sy n="5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Snyder" userId="b29dac90-a519-464b-a7bd-766c4671ddff" providerId="ADAL" clId="{5FCB908F-4D23-4CAC-85BC-4186618EE759}"/>
    <pc:docChg chg="custSel addSld delSld modSld">
      <pc:chgData name="Rebecca Snyder" userId="b29dac90-a519-464b-a7bd-766c4671ddff" providerId="ADAL" clId="{5FCB908F-4D23-4CAC-85BC-4186618EE759}" dt="2025-11-13T14:05:08.344" v="2315" actId="114"/>
      <pc:docMkLst>
        <pc:docMk/>
      </pc:docMkLst>
      <pc:sldChg chg="addSp delSp modSp mod delAnim modAnim">
        <pc:chgData name="Rebecca Snyder" userId="b29dac90-a519-464b-a7bd-766c4671ddff" providerId="ADAL" clId="{5FCB908F-4D23-4CAC-85BC-4186618EE759}" dt="2025-11-13T12:33:41.534" v="437" actId="6549"/>
        <pc:sldMkLst>
          <pc:docMk/>
          <pc:sldMk cId="0" sldId="256"/>
        </pc:sldMkLst>
        <pc:spChg chg="del mod">
          <ac:chgData name="Rebecca Snyder" userId="b29dac90-a519-464b-a7bd-766c4671ddff" providerId="ADAL" clId="{5FCB908F-4D23-4CAC-85BC-4186618EE759}" dt="2025-11-13T12:27:48.918" v="171" actId="478"/>
          <ac:spMkLst>
            <pc:docMk/>
            <pc:sldMk cId="0" sldId="256"/>
            <ac:spMk id="2" creationId="{33E9F237-044D-9451-6F4B-4A550F3511A8}"/>
          </ac:spMkLst>
        </pc:spChg>
        <pc:spChg chg="add mod">
          <ac:chgData name="Rebecca Snyder" userId="b29dac90-a519-464b-a7bd-766c4671ddff" providerId="ADAL" clId="{5FCB908F-4D23-4CAC-85BC-4186618EE759}" dt="2025-11-13T12:32:23.108" v="266" actId="14100"/>
          <ac:spMkLst>
            <pc:docMk/>
            <pc:sldMk cId="0" sldId="256"/>
            <ac:spMk id="6" creationId="{90F12F40-3DC6-98F3-875E-3565DC3009A8}"/>
          </ac:spMkLst>
        </pc:spChg>
        <pc:spChg chg="add mod">
          <ac:chgData name="Rebecca Snyder" userId="b29dac90-a519-464b-a7bd-766c4671ddff" providerId="ADAL" clId="{5FCB908F-4D23-4CAC-85BC-4186618EE759}" dt="2025-11-13T12:32:54.791" v="328" actId="6549"/>
          <ac:spMkLst>
            <pc:docMk/>
            <pc:sldMk cId="0" sldId="256"/>
            <ac:spMk id="7" creationId="{1BCEB73C-EC6A-8098-CC6D-D4B05DCF7973}"/>
          </ac:spMkLst>
        </pc:spChg>
        <pc:spChg chg="add mod">
          <ac:chgData name="Rebecca Snyder" userId="b29dac90-a519-464b-a7bd-766c4671ddff" providerId="ADAL" clId="{5FCB908F-4D23-4CAC-85BC-4186618EE759}" dt="2025-11-13T12:33:19.415" v="385" actId="6549"/>
          <ac:spMkLst>
            <pc:docMk/>
            <pc:sldMk cId="0" sldId="256"/>
            <ac:spMk id="8" creationId="{F19ED610-F0A5-A35A-94C0-329779B9679C}"/>
          </ac:spMkLst>
        </pc:spChg>
        <pc:spChg chg="add mod">
          <ac:chgData name="Rebecca Snyder" userId="b29dac90-a519-464b-a7bd-766c4671ddff" providerId="ADAL" clId="{5FCB908F-4D23-4CAC-85BC-4186618EE759}" dt="2025-11-13T12:33:41.534" v="437" actId="6549"/>
          <ac:spMkLst>
            <pc:docMk/>
            <pc:sldMk cId="0" sldId="256"/>
            <ac:spMk id="9" creationId="{C3233F72-5317-5793-83D5-13D708E75C09}"/>
          </ac:spMkLst>
        </pc:spChg>
        <pc:spChg chg="mod">
          <ac:chgData name="Rebecca Snyder" userId="b29dac90-a519-464b-a7bd-766c4671ddff" providerId="ADAL" clId="{5FCB908F-4D23-4CAC-85BC-4186618EE759}" dt="2025-11-13T12:27:58.144" v="172" actId="1076"/>
          <ac:spMkLst>
            <pc:docMk/>
            <pc:sldMk cId="0" sldId="256"/>
            <ac:spMk id="270" creationId="{00000000-0000-0000-0000-000000000000}"/>
          </ac:spMkLst>
        </pc:spChg>
        <pc:picChg chg="add mod">
          <ac:chgData name="Rebecca Snyder" userId="b29dac90-a519-464b-a7bd-766c4671ddff" providerId="ADAL" clId="{5FCB908F-4D23-4CAC-85BC-4186618EE759}" dt="2025-11-13T12:32:35.948" v="269" actId="1076"/>
          <ac:picMkLst>
            <pc:docMk/>
            <pc:sldMk cId="0" sldId="256"/>
            <ac:picMk id="3" creationId="{03E9A46C-3FD6-92F2-4070-819542049799}"/>
          </ac:picMkLst>
        </pc:picChg>
        <pc:picChg chg="add mod">
          <ac:chgData name="Rebecca Snyder" userId="b29dac90-a519-464b-a7bd-766c4671ddff" providerId="ADAL" clId="{5FCB908F-4D23-4CAC-85BC-4186618EE759}" dt="2025-11-13T12:30:29.470" v="194" actId="18131"/>
          <ac:picMkLst>
            <pc:docMk/>
            <pc:sldMk cId="0" sldId="256"/>
            <ac:picMk id="4" creationId="{EE59AD21-FD7E-B39A-D38B-A327F695BF02}"/>
          </ac:picMkLst>
        </pc:picChg>
        <pc:picChg chg="add mod">
          <ac:chgData name="Rebecca Snyder" userId="b29dac90-a519-464b-a7bd-766c4671ddff" providerId="ADAL" clId="{5FCB908F-4D23-4CAC-85BC-4186618EE759}" dt="2025-11-13T12:31:02.699" v="199" actId="18131"/>
          <ac:picMkLst>
            <pc:docMk/>
            <pc:sldMk cId="0" sldId="256"/>
            <ac:picMk id="5" creationId="{625E3581-33A6-24AE-DF87-01E688437DD9}"/>
          </ac:picMkLst>
        </pc:picChg>
        <pc:picChg chg="mod">
          <ac:chgData name="Rebecca Snyder" userId="b29dac90-a519-464b-a7bd-766c4671ddff" providerId="ADAL" clId="{5FCB908F-4D23-4CAC-85BC-4186618EE759}" dt="2025-11-13T12:27:44.161" v="169" actId="1076"/>
          <ac:picMkLst>
            <pc:docMk/>
            <pc:sldMk cId="0" sldId="256"/>
            <ac:picMk id="269" creationId="{00000000-0000-0000-0000-000000000000}"/>
          </ac:picMkLst>
        </pc:picChg>
        <pc:picChg chg="mod">
          <ac:chgData name="Rebecca Snyder" userId="b29dac90-a519-464b-a7bd-766c4671ddff" providerId="ADAL" clId="{5FCB908F-4D23-4CAC-85BC-4186618EE759}" dt="2025-11-13T12:29:33.946" v="187" actId="14861"/>
          <ac:picMkLst>
            <pc:docMk/>
            <pc:sldMk cId="0" sldId="256"/>
            <ac:picMk id="1026" creationId="{74549C9A-3DF8-EA79-ACB4-368D25F27AD0}"/>
          </ac:picMkLst>
        </pc:picChg>
      </pc:sldChg>
      <pc:sldChg chg="modSp mod">
        <pc:chgData name="Rebecca Snyder" userId="b29dac90-a519-464b-a7bd-766c4671ddff" providerId="ADAL" clId="{5FCB908F-4D23-4CAC-85BC-4186618EE759}" dt="2025-11-13T13:21:45.678" v="1766" actId="20577"/>
        <pc:sldMkLst>
          <pc:docMk/>
          <pc:sldMk cId="0" sldId="261"/>
        </pc:sldMkLst>
        <pc:spChg chg="mod">
          <ac:chgData name="Rebecca Snyder" userId="b29dac90-a519-464b-a7bd-766c4671ddff" providerId="ADAL" clId="{5FCB908F-4D23-4CAC-85BC-4186618EE759}" dt="2025-11-13T13:21:45.678" v="1766" actId="20577"/>
          <ac:spMkLst>
            <pc:docMk/>
            <pc:sldMk cId="0" sldId="261"/>
            <ac:spMk id="7" creationId="{3930F1A2-72AF-C863-3F91-A45EB1882560}"/>
          </ac:spMkLst>
        </pc:spChg>
        <pc:spChg chg="mod">
          <ac:chgData name="Rebecca Snyder" userId="b29dac90-a519-464b-a7bd-766c4671ddff" providerId="ADAL" clId="{5FCB908F-4D23-4CAC-85BC-4186618EE759}" dt="2025-11-13T13:06:18.055" v="1649" actId="20577"/>
          <ac:spMkLst>
            <pc:docMk/>
            <pc:sldMk cId="0" sldId="261"/>
            <ac:spMk id="347" creationId="{00000000-0000-0000-0000-000000000000}"/>
          </ac:spMkLst>
        </pc:spChg>
      </pc:sldChg>
      <pc:sldChg chg="modSp">
        <pc:chgData name="Rebecca Snyder" userId="b29dac90-a519-464b-a7bd-766c4671ddff" providerId="ADAL" clId="{5FCB908F-4D23-4CAC-85BC-4186618EE759}" dt="2025-11-13T13:59:49.471" v="2084" actId="20577"/>
        <pc:sldMkLst>
          <pc:docMk/>
          <pc:sldMk cId="0" sldId="269"/>
        </pc:sldMkLst>
        <pc:spChg chg="mod">
          <ac:chgData name="Rebecca Snyder" userId="b29dac90-a519-464b-a7bd-766c4671ddff" providerId="ADAL" clId="{5FCB908F-4D23-4CAC-85BC-4186618EE759}" dt="2025-11-13T13:59:49.471" v="2084" actId="20577"/>
          <ac:spMkLst>
            <pc:docMk/>
            <pc:sldMk cId="0" sldId="269"/>
            <ac:spMk id="3" creationId="{A73C9100-E911-3F35-8DFB-4B6C938423D6}"/>
          </ac:spMkLst>
        </pc:spChg>
      </pc:sldChg>
      <pc:sldChg chg="modSp mod">
        <pc:chgData name="Rebecca Snyder" userId="b29dac90-a519-464b-a7bd-766c4671ddff" providerId="ADAL" clId="{5FCB908F-4D23-4CAC-85BC-4186618EE759}" dt="2025-11-13T13:06:01.198" v="1618" actId="20577"/>
        <pc:sldMkLst>
          <pc:docMk/>
          <pc:sldMk cId="1232738751" sldId="331"/>
        </pc:sldMkLst>
        <pc:spChg chg="mod">
          <ac:chgData name="Rebecca Snyder" userId="b29dac90-a519-464b-a7bd-766c4671ddff" providerId="ADAL" clId="{5FCB908F-4D23-4CAC-85BC-4186618EE759}" dt="2025-11-13T13:06:01.198" v="1618" actId="20577"/>
          <ac:spMkLst>
            <pc:docMk/>
            <pc:sldMk cId="1232738751" sldId="331"/>
            <ac:spMk id="2" creationId="{2A042B08-C970-1629-A7F0-B9F8C81F1F11}"/>
          </ac:spMkLst>
        </pc:spChg>
        <pc:spChg chg="mod">
          <ac:chgData name="Rebecca Snyder" userId="b29dac90-a519-464b-a7bd-766c4671ddff" providerId="ADAL" clId="{5FCB908F-4D23-4CAC-85BC-4186618EE759}" dt="2025-11-13T12:59:56.715" v="1310" actId="20577"/>
          <ac:spMkLst>
            <pc:docMk/>
            <pc:sldMk cId="1232738751" sldId="331"/>
            <ac:spMk id="13" creationId="{276E3A48-887C-0D29-5B2C-0CCAE942F301}"/>
          </ac:spMkLst>
        </pc:spChg>
      </pc:sldChg>
      <pc:sldChg chg="modSp mod modNotesTx">
        <pc:chgData name="Rebecca Snyder" userId="b29dac90-a519-464b-a7bd-766c4671ddff" providerId="ADAL" clId="{5FCB908F-4D23-4CAC-85BC-4186618EE759}" dt="2025-11-13T12:54:27.105" v="1129" actId="20577"/>
        <pc:sldMkLst>
          <pc:docMk/>
          <pc:sldMk cId="2019889526" sldId="336"/>
        </pc:sldMkLst>
        <pc:spChg chg="mod">
          <ac:chgData name="Rebecca Snyder" userId="b29dac90-a519-464b-a7bd-766c4671ddff" providerId="ADAL" clId="{5FCB908F-4D23-4CAC-85BC-4186618EE759}" dt="2025-11-13T12:38:05.635" v="615" actId="14100"/>
          <ac:spMkLst>
            <pc:docMk/>
            <pc:sldMk cId="2019889526" sldId="336"/>
            <ac:spMk id="5" creationId="{2868EBB8-F365-8736-2536-24B0D65E9770}"/>
          </ac:spMkLst>
        </pc:spChg>
        <pc:spChg chg="mod">
          <ac:chgData name="Rebecca Snyder" userId="b29dac90-a519-464b-a7bd-766c4671ddff" providerId="ADAL" clId="{5FCB908F-4D23-4CAC-85BC-4186618EE759}" dt="2025-11-13T12:38:09.491" v="616" actId="20577"/>
          <ac:spMkLst>
            <pc:docMk/>
            <pc:sldMk cId="2019889526" sldId="336"/>
            <ac:spMk id="6" creationId="{E23F4BE8-B42E-80D3-915A-339995D76E0E}"/>
          </ac:spMkLst>
        </pc:spChg>
        <pc:spChg chg="mod">
          <ac:chgData name="Rebecca Snyder" userId="b29dac90-a519-464b-a7bd-766c4671ddff" providerId="ADAL" clId="{5FCB908F-4D23-4CAC-85BC-4186618EE759}" dt="2025-11-13T12:52:59.565" v="1074" actId="20577"/>
          <ac:spMkLst>
            <pc:docMk/>
            <pc:sldMk cId="2019889526" sldId="336"/>
            <ac:spMk id="278" creationId="{7AA205BE-1681-8CCB-2699-2779C17EC895}"/>
          </ac:spMkLst>
        </pc:spChg>
      </pc:sldChg>
      <pc:sldChg chg="del">
        <pc:chgData name="Rebecca Snyder" userId="b29dac90-a519-464b-a7bd-766c4671ddff" providerId="ADAL" clId="{5FCB908F-4D23-4CAC-85BC-4186618EE759}" dt="2025-11-13T13:05:21.157" v="1597" actId="2696"/>
        <pc:sldMkLst>
          <pc:docMk/>
          <pc:sldMk cId="7318828" sldId="340"/>
        </pc:sldMkLst>
      </pc:sldChg>
      <pc:sldChg chg="modSp mod">
        <pc:chgData name="Rebecca Snyder" userId="b29dac90-a519-464b-a7bd-766c4671ddff" providerId="ADAL" clId="{5FCB908F-4D23-4CAC-85BC-4186618EE759}" dt="2025-11-13T13:25:00.116" v="2003" actId="20577"/>
        <pc:sldMkLst>
          <pc:docMk/>
          <pc:sldMk cId="708139403" sldId="342"/>
        </pc:sldMkLst>
        <pc:spChg chg="mod">
          <ac:chgData name="Rebecca Snyder" userId="b29dac90-a519-464b-a7bd-766c4671ddff" providerId="ADAL" clId="{5FCB908F-4D23-4CAC-85BC-4186618EE759}" dt="2025-11-13T13:25:00.116" v="2003" actId="20577"/>
          <ac:spMkLst>
            <pc:docMk/>
            <pc:sldMk cId="708139403" sldId="342"/>
            <ac:spMk id="7" creationId="{10B97892-94F7-3051-AA8D-0629E97F63A2}"/>
          </ac:spMkLst>
        </pc:spChg>
        <pc:spChg chg="mod">
          <ac:chgData name="Rebecca Snyder" userId="b29dac90-a519-464b-a7bd-766c4671ddff" providerId="ADAL" clId="{5FCB908F-4D23-4CAC-85BC-4186618EE759}" dt="2025-11-13T13:22:10.030" v="1785" actId="20577"/>
          <ac:spMkLst>
            <pc:docMk/>
            <pc:sldMk cId="708139403" sldId="342"/>
            <ac:spMk id="347" creationId="{29B76397-79A3-23BD-8128-E4D4AC9196D1}"/>
          </ac:spMkLst>
        </pc:spChg>
        <pc:picChg chg="mod">
          <ac:chgData name="Rebecca Snyder" userId="b29dac90-a519-464b-a7bd-766c4671ddff" providerId="ADAL" clId="{5FCB908F-4D23-4CAC-85BC-4186618EE759}" dt="2025-11-13T13:23:52.243" v="1857" actId="14826"/>
          <ac:picMkLst>
            <pc:docMk/>
            <pc:sldMk cId="708139403" sldId="342"/>
            <ac:picMk id="36" creationId="{DCA10016-A0E0-4F24-EA16-EDBC6A2FAC0D}"/>
          </ac:picMkLst>
        </pc:picChg>
      </pc:sldChg>
      <pc:sldChg chg="addSp delSp modSp mod delAnim">
        <pc:chgData name="Rebecca Snyder" userId="b29dac90-a519-464b-a7bd-766c4671ddff" providerId="ADAL" clId="{5FCB908F-4D23-4CAC-85BC-4186618EE759}" dt="2025-11-13T14:05:08.344" v="2315" actId="114"/>
        <pc:sldMkLst>
          <pc:docMk/>
          <pc:sldMk cId="954190490" sldId="346"/>
        </pc:sldMkLst>
        <pc:spChg chg="mod">
          <ac:chgData name="Rebecca Snyder" userId="b29dac90-a519-464b-a7bd-766c4671ddff" providerId="ADAL" clId="{5FCB908F-4D23-4CAC-85BC-4186618EE759}" dt="2025-11-13T14:03:19.037" v="2143" actId="1076"/>
          <ac:spMkLst>
            <pc:docMk/>
            <pc:sldMk cId="954190490" sldId="346"/>
            <ac:spMk id="3" creationId="{46C527EF-3CC5-09AA-E9AB-72ED528AC758}"/>
          </ac:spMkLst>
        </pc:spChg>
        <pc:spChg chg="del">
          <ac:chgData name="Rebecca Snyder" userId="b29dac90-a519-464b-a7bd-766c4671ddff" providerId="ADAL" clId="{5FCB908F-4D23-4CAC-85BC-4186618EE759}" dt="2025-11-13T14:03:08.142" v="2141" actId="478"/>
          <ac:spMkLst>
            <pc:docMk/>
            <pc:sldMk cId="954190490" sldId="346"/>
            <ac:spMk id="4" creationId="{2293C815-3B72-5822-1F0D-2C7690445A67}"/>
          </ac:spMkLst>
        </pc:spChg>
        <pc:spChg chg="del mod">
          <ac:chgData name="Rebecca Snyder" userId="b29dac90-a519-464b-a7bd-766c4671ddff" providerId="ADAL" clId="{5FCB908F-4D23-4CAC-85BC-4186618EE759}" dt="2025-11-13T14:03:01.513" v="2138" actId="478"/>
          <ac:spMkLst>
            <pc:docMk/>
            <pc:sldMk cId="954190490" sldId="346"/>
            <ac:spMk id="5" creationId="{5FF39FFE-CA8B-EC5C-DBC5-CFBED12928E0}"/>
          </ac:spMkLst>
        </pc:spChg>
        <pc:spChg chg="add mod">
          <ac:chgData name="Rebecca Snyder" userId="b29dac90-a519-464b-a7bd-766c4671ddff" providerId="ADAL" clId="{5FCB908F-4D23-4CAC-85BC-4186618EE759}" dt="2025-11-13T14:05:08.344" v="2315" actId="114"/>
          <ac:spMkLst>
            <pc:docMk/>
            <pc:sldMk cId="954190490" sldId="346"/>
            <ac:spMk id="6" creationId="{C3A0DAD7-54ED-A192-AF76-393AA983E2FA}"/>
          </ac:spMkLst>
        </pc:spChg>
        <pc:picChg chg="mod modCrop">
          <ac:chgData name="Rebecca Snyder" userId="b29dac90-a519-464b-a7bd-766c4671ddff" providerId="ADAL" clId="{5FCB908F-4D23-4CAC-85BC-4186618EE759}" dt="2025-11-13T14:03:19.037" v="2143" actId="1076"/>
          <ac:picMkLst>
            <pc:docMk/>
            <pc:sldMk cId="954190490" sldId="346"/>
            <ac:picMk id="7" creationId="{30B7B793-8C05-AC84-8F15-2570CC1DEA15}"/>
          </ac:picMkLst>
        </pc:picChg>
        <pc:picChg chg="del mod">
          <ac:chgData name="Rebecca Snyder" userId="b29dac90-a519-464b-a7bd-766c4671ddff" providerId="ADAL" clId="{5FCB908F-4D23-4CAC-85BC-4186618EE759}" dt="2025-11-13T14:03:05.587" v="2140" actId="478"/>
          <ac:picMkLst>
            <pc:docMk/>
            <pc:sldMk cId="954190490" sldId="346"/>
            <ac:picMk id="9" creationId="{8815B9E4-0D03-27FC-8A8C-DA3756E6617D}"/>
          </ac:picMkLst>
        </pc:picChg>
        <pc:picChg chg="del">
          <ac:chgData name="Rebecca Snyder" userId="b29dac90-a519-464b-a7bd-766c4671ddff" providerId="ADAL" clId="{5FCB908F-4D23-4CAC-85BC-4186618EE759}" dt="2025-11-13T14:02:59.650" v="2136" actId="478"/>
          <ac:picMkLst>
            <pc:docMk/>
            <pc:sldMk cId="954190490" sldId="346"/>
            <ac:picMk id="11" creationId="{35179AB9-2FFE-C4B9-3493-16247CE512C9}"/>
          </ac:picMkLst>
        </pc:picChg>
      </pc:sldChg>
      <pc:sldChg chg="modSp mod">
        <pc:chgData name="Rebecca Snyder" userId="b29dac90-a519-464b-a7bd-766c4671ddff" providerId="ADAL" clId="{5FCB908F-4D23-4CAC-85BC-4186618EE759}" dt="2025-11-13T14:00:51.625" v="2132" actId="1076"/>
        <pc:sldMkLst>
          <pc:docMk/>
          <pc:sldMk cId="2532856306" sldId="347"/>
        </pc:sldMkLst>
        <pc:spChg chg="mod">
          <ac:chgData name="Rebecca Snyder" userId="b29dac90-a519-464b-a7bd-766c4671ddff" providerId="ADAL" clId="{5FCB908F-4D23-4CAC-85BC-4186618EE759}" dt="2025-11-13T14:00:51.625" v="2132" actId="1076"/>
          <ac:spMkLst>
            <pc:docMk/>
            <pc:sldMk cId="2532856306" sldId="347"/>
            <ac:spMk id="7" creationId="{C218A213-108D-EDC6-AB1A-91829B67F216}"/>
          </ac:spMkLst>
        </pc:spChg>
      </pc:sldChg>
      <pc:sldChg chg="modSp del mod">
        <pc:chgData name="Rebecca Snyder" userId="b29dac90-a519-464b-a7bd-766c4671ddff" providerId="ADAL" clId="{5FCB908F-4D23-4CAC-85BC-4186618EE759}" dt="2025-11-13T14:00:02.702" v="2085" actId="2696"/>
        <pc:sldMkLst>
          <pc:docMk/>
          <pc:sldMk cId="2458551910" sldId="348"/>
        </pc:sldMkLst>
        <pc:spChg chg="mod">
          <ac:chgData name="Rebecca Snyder" userId="b29dac90-a519-464b-a7bd-766c4671ddff" providerId="ADAL" clId="{5FCB908F-4D23-4CAC-85BC-4186618EE759}" dt="2025-11-13T13:58:58.071" v="2042" actId="14100"/>
          <ac:spMkLst>
            <pc:docMk/>
            <pc:sldMk cId="2458551910" sldId="348"/>
            <ac:spMk id="347" creationId="{112C1AE5-6F8A-58E5-6384-444AD034A20D}"/>
          </ac:spMkLst>
        </pc:spChg>
      </pc:sldChg>
      <pc:sldChg chg="del">
        <pc:chgData name="Rebecca Snyder" userId="b29dac90-a519-464b-a7bd-766c4671ddff" providerId="ADAL" clId="{5FCB908F-4D23-4CAC-85BC-4186618EE759}" dt="2025-11-13T13:25:22.856" v="2004" actId="2696"/>
        <pc:sldMkLst>
          <pc:docMk/>
          <pc:sldMk cId="45789153" sldId="349"/>
        </pc:sldMkLst>
      </pc:sldChg>
      <pc:sldChg chg="del">
        <pc:chgData name="Rebecca Snyder" userId="b29dac90-a519-464b-a7bd-766c4671ddff" providerId="ADAL" clId="{5FCB908F-4D23-4CAC-85BC-4186618EE759}" dt="2025-11-13T13:25:25.644" v="2005" actId="2696"/>
        <pc:sldMkLst>
          <pc:docMk/>
          <pc:sldMk cId="1199853161" sldId="350"/>
        </pc:sldMkLst>
      </pc:sldChg>
      <pc:sldChg chg="modSp add">
        <pc:chgData name="Rebecca Snyder" userId="b29dac90-a519-464b-a7bd-766c4671ddff" providerId="ADAL" clId="{5FCB908F-4D23-4CAC-85BC-4186618EE759}" dt="2025-11-13T12:34:19.952" v="502" actId="313"/>
        <pc:sldMkLst>
          <pc:docMk/>
          <pc:sldMk cId="1442451131" sldId="351"/>
        </pc:sldMkLst>
        <pc:spChg chg="mod">
          <ac:chgData name="Rebecca Snyder" userId="b29dac90-a519-464b-a7bd-766c4671ddff" providerId="ADAL" clId="{5FCB908F-4D23-4CAC-85BC-4186618EE759}" dt="2025-11-13T12:34:19.952" v="502" actId="313"/>
          <ac:spMkLst>
            <pc:docMk/>
            <pc:sldMk cId="1442451131" sldId="351"/>
            <ac:spMk id="270" creationId="{F7AC6335-B955-9ED9-D98A-009E3D392FF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</p:spPr>
        <p:txBody>
          <a:bodyPr lIns="94215" tIns="47107" rIns="94215" bIns="47107"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xfrm>
            <a:off x="946997" y="4459526"/>
            <a:ext cx="5208482" cy="4224814"/>
          </a:xfrm>
          <a:prstGeom prst="rect">
            <a:avLst/>
          </a:prstGeom>
        </p:spPr>
        <p:txBody>
          <a:bodyPr lIns="94215" tIns="47107" rIns="94215" bIns="47107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19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976C5-DE36-50FA-3368-A1BAAA63A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6AAA73-3304-B664-80C8-2791D33C8D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F5083D-EB28-57EA-4F78-5435B83672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96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ECD6E-DE67-F0B8-DCFF-0D78F291E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35661C-0635-2AA2-70AC-F90FB4FF08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07B35A-A419-C771-7BDF-23B9D8D17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24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Take a moment…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057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78947-2A86-A9C4-238B-C67A60904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7F3894-9A88-BBAE-3C4F-8BA8FCF17B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69FA30-7CDD-74D6-6B38-9B331F4B4B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Distribute handout, ask people to get out laptops</a:t>
            </a:r>
          </a:p>
        </p:txBody>
      </p:sp>
    </p:spTree>
    <p:extLst>
      <p:ext uri="{BB962C8B-B14F-4D97-AF65-F5344CB8AC3E}">
        <p14:creationId xmlns:p14="http://schemas.microsoft.com/office/powerpoint/2010/main" val="845198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43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22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E91C8-0CB9-83F7-E5A7-853747AE7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D0F78F-66E9-6647-C94D-7CB8660B12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2E6441-E9ED-0CC6-6E85-C6EA4E8FD7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76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011B0-A3A9-2A9D-7656-8E186F09B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43AE63-C82A-41CD-36C0-590D8F30D1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4B8656-589B-C1D4-02D6-444FDED4EA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126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73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FE946-2C75-07FD-3B60-B3A690929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6BAE8-9D49-9017-573F-7C056791F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26BA4-D240-1AE4-E120-8C44E9E5BA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8B037-22C8-42EF-9DF7-D8677BD74FAF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D051C-7E7E-86FA-C398-442A688C3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A4537-36F2-A597-9B4C-4CFE7B593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9706-D86D-4F83-9840-DEA40820D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5372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CA939-653E-358E-6A52-9D7423816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3A0E2E-21FE-136C-2197-30CBF14AF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82A0E-BB2A-2770-F562-BC8252D6D4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8B037-22C8-42EF-9DF7-D8677BD74FAF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40749-D46C-DC47-726A-BE807E532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1597F-C3D7-666D-A644-89675660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9706-D86D-4F83-9840-DEA40820D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0275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38758D-050F-8EF1-FFF8-F328EB832A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C37D1B-87A4-AFD8-7DBB-8DA72A23B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F1F24-E51B-4521-EFC2-700C0851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8B037-22C8-42EF-9DF7-D8677BD74FAF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793E4-E391-676D-9204-48F6E5690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6EE75-04C1-C001-E5A5-74BACC6A4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9706-D86D-4F83-9840-DEA40820D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4983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263B1EB-04BF-50F3-0D51-DE1F50FFD5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79329" y="0"/>
            <a:ext cx="9512669" cy="3127407"/>
          </a:xfrm>
          <a:custGeom>
            <a:avLst/>
            <a:gdLst>
              <a:gd name="connsiteX0" fmla="*/ 0 w 9512669"/>
              <a:gd name="connsiteY0" fmla="*/ 0 h 3127407"/>
              <a:gd name="connsiteX1" fmla="*/ 9512669 w 9512669"/>
              <a:gd name="connsiteY1" fmla="*/ 0 h 3127407"/>
              <a:gd name="connsiteX2" fmla="*/ 9512669 w 9512669"/>
              <a:gd name="connsiteY2" fmla="*/ 1560171 h 3127407"/>
              <a:gd name="connsiteX3" fmla="*/ 9350718 w 9512669"/>
              <a:gd name="connsiteY3" fmla="*/ 1707362 h 3127407"/>
              <a:gd name="connsiteX4" fmla="*/ 5395055 w 9512669"/>
              <a:gd name="connsiteY4" fmla="*/ 3127407 h 3127407"/>
              <a:gd name="connsiteX5" fmla="*/ 76666 w 9512669"/>
              <a:gd name="connsiteY5" fmla="*/ 133335 h 312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12669" h="3127407">
                <a:moveTo>
                  <a:pt x="0" y="0"/>
                </a:moveTo>
                <a:lnTo>
                  <a:pt x="9512669" y="0"/>
                </a:lnTo>
                <a:lnTo>
                  <a:pt x="9512669" y="1560171"/>
                </a:lnTo>
                <a:lnTo>
                  <a:pt x="9350718" y="1707362"/>
                </a:lnTo>
                <a:cubicBezTo>
                  <a:pt x="8275763" y="2594494"/>
                  <a:pt x="6897643" y="3127407"/>
                  <a:pt x="5395055" y="3127407"/>
                </a:cubicBezTo>
                <a:cubicBezTo>
                  <a:pt x="3141172" y="3127407"/>
                  <a:pt x="1167344" y="1928352"/>
                  <a:pt x="76666" y="133335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0E03E38-0DF2-0825-A9F2-BCEF368BE4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88863" y="3774272"/>
            <a:ext cx="2351636" cy="767439"/>
          </a:xfrm>
          <a:custGeom>
            <a:avLst/>
            <a:gdLst>
              <a:gd name="connsiteX0" fmla="*/ 875566 w 2351636"/>
              <a:gd name="connsiteY0" fmla="*/ 165107 h 767439"/>
              <a:gd name="connsiteX1" fmla="*/ 782821 w 2351636"/>
              <a:gd name="connsiteY1" fmla="*/ 220652 h 767439"/>
              <a:gd name="connsiteX2" fmla="*/ 760400 w 2351636"/>
              <a:gd name="connsiteY2" fmla="*/ 379134 h 767439"/>
              <a:gd name="connsiteX3" fmla="*/ 768553 w 2351636"/>
              <a:gd name="connsiteY3" fmla="*/ 493791 h 767439"/>
              <a:gd name="connsiteX4" fmla="*/ 801676 w 2351636"/>
              <a:gd name="connsiteY4" fmla="*/ 567171 h 767439"/>
              <a:gd name="connsiteX5" fmla="*/ 875566 w 2351636"/>
              <a:gd name="connsiteY5" fmla="*/ 595199 h 767439"/>
              <a:gd name="connsiteX6" fmla="*/ 949456 w 2351636"/>
              <a:gd name="connsiteY6" fmla="*/ 567171 h 767439"/>
              <a:gd name="connsiteX7" fmla="*/ 982580 w 2351636"/>
              <a:gd name="connsiteY7" fmla="*/ 493791 h 767439"/>
              <a:gd name="connsiteX8" fmla="*/ 990733 w 2351636"/>
              <a:gd name="connsiteY8" fmla="*/ 379134 h 767439"/>
              <a:gd name="connsiteX9" fmla="*/ 968311 w 2351636"/>
              <a:gd name="connsiteY9" fmla="*/ 220652 h 767439"/>
              <a:gd name="connsiteX10" fmla="*/ 875566 w 2351636"/>
              <a:gd name="connsiteY10" fmla="*/ 165107 h 767439"/>
              <a:gd name="connsiteX11" fmla="*/ 875566 w 2351636"/>
              <a:gd name="connsiteY11" fmla="*/ 2039 h 767439"/>
              <a:gd name="connsiteX12" fmla="*/ 1094179 w 2351636"/>
              <a:gd name="connsiteY12" fmla="*/ 102937 h 767439"/>
              <a:gd name="connsiteX13" fmla="*/ 1161954 w 2351636"/>
              <a:gd name="connsiteY13" fmla="*/ 379134 h 767439"/>
              <a:gd name="connsiteX14" fmla="*/ 1094179 w 2351636"/>
              <a:gd name="connsiteY14" fmla="*/ 657368 h 767439"/>
              <a:gd name="connsiteX15" fmla="*/ 875566 w 2351636"/>
              <a:gd name="connsiteY15" fmla="*/ 758267 h 767439"/>
              <a:gd name="connsiteX16" fmla="*/ 656953 w 2351636"/>
              <a:gd name="connsiteY16" fmla="*/ 657368 h 767439"/>
              <a:gd name="connsiteX17" fmla="*/ 589178 w 2351636"/>
              <a:gd name="connsiteY17" fmla="*/ 379134 h 767439"/>
              <a:gd name="connsiteX18" fmla="*/ 656953 w 2351636"/>
              <a:gd name="connsiteY18" fmla="*/ 102937 h 767439"/>
              <a:gd name="connsiteX19" fmla="*/ 875566 w 2351636"/>
              <a:gd name="connsiteY19" fmla="*/ 2039 h 767439"/>
              <a:gd name="connsiteX20" fmla="*/ 1505626 w 2351636"/>
              <a:gd name="connsiteY20" fmla="*/ 1020 h 767439"/>
              <a:gd name="connsiteX21" fmla="*/ 1688568 w 2351636"/>
              <a:gd name="connsiteY21" fmla="*/ 63189 h 767439"/>
              <a:gd name="connsiteX22" fmla="*/ 1750228 w 2351636"/>
              <a:gd name="connsiteY22" fmla="*/ 225238 h 767439"/>
              <a:gd name="connsiteX23" fmla="*/ 1675828 w 2351636"/>
              <a:gd name="connsiteY23" fmla="*/ 427544 h 767439"/>
              <a:gd name="connsiteX24" fmla="*/ 1486262 w 2351636"/>
              <a:gd name="connsiteY24" fmla="*/ 609467 h 767439"/>
              <a:gd name="connsiteX25" fmla="*/ 1761439 w 2351636"/>
              <a:gd name="connsiteY25" fmla="*/ 609467 h 767439"/>
              <a:gd name="connsiteX26" fmla="*/ 1761439 w 2351636"/>
              <a:gd name="connsiteY26" fmla="*/ 751133 h 767439"/>
              <a:gd name="connsiteX27" fmla="*/ 1249813 w 2351636"/>
              <a:gd name="connsiteY27" fmla="*/ 751133 h 767439"/>
              <a:gd name="connsiteX28" fmla="*/ 1249813 w 2351636"/>
              <a:gd name="connsiteY28" fmla="*/ 621697 h 767439"/>
              <a:gd name="connsiteX29" fmla="*/ 1281408 w 2351636"/>
              <a:gd name="connsiteY29" fmla="*/ 596218 h 767439"/>
              <a:gd name="connsiteX30" fmla="*/ 1438870 w 2351636"/>
              <a:gd name="connsiteY30" fmla="*/ 460668 h 767439"/>
              <a:gd name="connsiteX31" fmla="*/ 1536201 w 2351636"/>
              <a:gd name="connsiteY31" fmla="*/ 349577 h 767439"/>
              <a:gd name="connsiteX32" fmla="*/ 1575949 w 2351636"/>
              <a:gd name="connsiteY32" fmla="*/ 236449 h 767439"/>
              <a:gd name="connsiteX33" fmla="*/ 1556585 w 2351636"/>
              <a:gd name="connsiteY33" fmla="*/ 171222 h 767439"/>
              <a:gd name="connsiteX34" fmla="*/ 1498492 w 2351636"/>
              <a:gd name="connsiteY34" fmla="*/ 147781 h 767439"/>
              <a:gd name="connsiteX35" fmla="*/ 1437851 w 2351636"/>
              <a:gd name="connsiteY35" fmla="*/ 176827 h 767439"/>
              <a:gd name="connsiteX36" fmla="*/ 1415939 w 2351636"/>
              <a:gd name="connsiteY36" fmla="*/ 258871 h 767439"/>
              <a:gd name="connsiteX37" fmla="*/ 1247775 w 2351636"/>
              <a:gd name="connsiteY37" fmla="*/ 258871 h 767439"/>
              <a:gd name="connsiteX38" fmla="*/ 1284975 w 2351636"/>
              <a:gd name="connsiteY38" fmla="*/ 114148 h 767439"/>
              <a:gd name="connsiteX39" fmla="*/ 1377720 w 2351636"/>
              <a:gd name="connsiteY39" fmla="*/ 28537 h 767439"/>
              <a:gd name="connsiteX40" fmla="*/ 1505626 w 2351636"/>
              <a:gd name="connsiteY40" fmla="*/ 1020 h 767439"/>
              <a:gd name="connsiteX41" fmla="*/ 257851 w 2351636"/>
              <a:gd name="connsiteY41" fmla="*/ 1020 h 767439"/>
              <a:gd name="connsiteX42" fmla="*/ 440793 w 2351636"/>
              <a:gd name="connsiteY42" fmla="*/ 63189 h 767439"/>
              <a:gd name="connsiteX43" fmla="*/ 502453 w 2351636"/>
              <a:gd name="connsiteY43" fmla="*/ 225238 h 767439"/>
              <a:gd name="connsiteX44" fmla="*/ 428053 w 2351636"/>
              <a:gd name="connsiteY44" fmla="*/ 427544 h 767439"/>
              <a:gd name="connsiteX45" fmla="*/ 238487 w 2351636"/>
              <a:gd name="connsiteY45" fmla="*/ 609467 h 767439"/>
              <a:gd name="connsiteX46" fmla="*/ 513664 w 2351636"/>
              <a:gd name="connsiteY46" fmla="*/ 609467 h 767439"/>
              <a:gd name="connsiteX47" fmla="*/ 513664 w 2351636"/>
              <a:gd name="connsiteY47" fmla="*/ 751133 h 767439"/>
              <a:gd name="connsiteX48" fmla="*/ 2038 w 2351636"/>
              <a:gd name="connsiteY48" fmla="*/ 751133 h 767439"/>
              <a:gd name="connsiteX49" fmla="*/ 2038 w 2351636"/>
              <a:gd name="connsiteY49" fmla="*/ 621697 h 767439"/>
              <a:gd name="connsiteX50" fmla="*/ 33632 w 2351636"/>
              <a:gd name="connsiteY50" fmla="*/ 596218 h 767439"/>
              <a:gd name="connsiteX51" fmla="*/ 191095 w 2351636"/>
              <a:gd name="connsiteY51" fmla="*/ 460668 h 767439"/>
              <a:gd name="connsiteX52" fmla="*/ 288426 w 2351636"/>
              <a:gd name="connsiteY52" fmla="*/ 349577 h 767439"/>
              <a:gd name="connsiteX53" fmla="*/ 328174 w 2351636"/>
              <a:gd name="connsiteY53" fmla="*/ 236449 h 767439"/>
              <a:gd name="connsiteX54" fmla="*/ 308810 w 2351636"/>
              <a:gd name="connsiteY54" fmla="*/ 171222 h 767439"/>
              <a:gd name="connsiteX55" fmla="*/ 250717 w 2351636"/>
              <a:gd name="connsiteY55" fmla="*/ 147781 h 767439"/>
              <a:gd name="connsiteX56" fmla="*/ 190076 w 2351636"/>
              <a:gd name="connsiteY56" fmla="*/ 176827 h 767439"/>
              <a:gd name="connsiteX57" fmla="*/ 168164 w 2351636"/>
              <a:gd name="connsiteY57" fmla="*/ 258871 h 767439"/>
              <a:gd name="connsiteX58" fmla="*/ 0 w 2351636"/>
              <a:gd name="connsiteY58" fmla="*/ 258871 h 767439"/>
              <a:gd name="connsiteX59" fmla="*/ 37200 w 2351636"/>
              <a:gd name="connsiteY59" fmla="*/ 114148 h 767439"/>
              <a:gd name="connsiteX60" fmla="*/ 129945 w 2351636"/>
              <a:gd name="connsiteY60" fmla="*/ 28537 h 767439"/>
              <a:gd name="connsiteX61" fmla="*/ 257851 w 2351636"/>
              <a:gd name="connsiteY61" fmla="*/ 1020 h 767439"/>
              <a:gd name="connsiteX62" fmla="*/ 2096843 w 2351636"/>
              <a:gd name="connsiteY62" fmla="*/ 0 h 767439"/>
              <a:gd name="connsiteX63" fmla="*/ 2227807 w 2351636"/>
              <a:gd name="connsiteY63" fmla="*/ 26499 h 767439"/>
              <a:gd name="connsiteX64" fmla="*/ 2310360 w 2351636"/>
              <a:gd name="connsiteY64" fmla="*/ 98860 h 767439"/>
              <a:gd name="connsiteX65" fmla="*/ 2338387 w 2351636"/>
              <a:gd name="connsiteY65" fmla="*/ 201797 h 767439"/>
              <a:gd name="connsiteX66" fmla="*/ 2304755 w 2351636"/>
              <a:gd name="connsiteY66" fmla="*/ 311358 h 767439"/>
              <a:gd name="connsiteX67" fmla="*/ 2226278 w 2351636"/>
              <a:gd name="connsiteY67" fmla="*/ 368942 h 767439"/>
              <a:gd name="connsiteX68" fmla="*/ 2226278 w 2351636"/>
              <a:gd name="connsiteY68" fmla="*/ 373018 h 767439"/>
              <a:gd name="connsiteX69" fmla="*/ 2318003 w 2351636"/>
              <a:gd name="connsiteY69" fmla="*/ 437227 h 767439"/>
              <a:gd name="connsiteX70" fmla="*/ 2351636 w 2351636"/>
              <a:gd name="connsiteY70" fmla="*/ 552393 h 767439"/>
              <a:gd name="connsiteX71" fmla="*/ 2322590 w 2351636"/>
              <a:gd name="connsiteY71" fmla="*/ 663993 h 767439"/>
              <a:gd name="connsiteX72" fmla="*/ 2237998 w 2351636"/>
              <a:gd name="connsiteY72" fmla="*/ 739922 h 767439"/>
              <a:gd name="connsiteX73" fmla="*/ 2106015 w 2351636"/>
              <a:gd name="connsiteY73" fmla="*/ 767439 h 767439"/>
              <a:gd name="connsiteX74" fmla="*/ 1910843 w 2351636"/>
              <a:gd name="connsiteY74" fmla="*/ 707308 h 767439"/>
              <a:gd name="connsiteX75" fmla="*/ 1833896 w 2351636"/>
              <a:gd name="connsiteY75" fmla="*/ 525895 h 767439"/>
              <a:gd name="connsiteX76" fmla="*/ 2003079 w 2351636"/>
              <a:gd name="connsiteY76" fmla="*/ 525895 h 767439"/>
              <a:gd name="connsiteX77" fmla="*/ 2028558 w 2351636"/>
              <a:gd name="connsiteY77" fmla="*/ 596727 h 767439"/>
              <a:gd name="connsiteX78" fmla="*/ 2099900 w 2351636"/>
              <a:gd name="connsiteY78" fmla="*/ 622716 h 767439"/>
              <a:gd name="connsiteX79" fmla="*/ 2161560 w 2351636"/>
              <a:gd name="connsiteY79" fmla="*/ 599785 h 767439"/>
              <a:gd name="connsiteX80" fmla="*/ 2183473 w 2351636"/>
              <a:gd name="connsiteY80" fmla="*/ 539144 h 767439"/>
              <a:gd name="connsiteX81" fmla="*/ 2152388 w 2351636"/>
              <a:gd name="connsiteY81" fmla="*/ 468311 h 767439"/>
              <a:gd name="connsiteX82" fmla="*/ 2053018 w 2351636"/>
              <a:gd name="connsiteY82" fmla="*/ 446399 h 767439"/>
              <a:gd name="connsiteX83" fmla="*/ 2020405 w 2351636"/>
              <a:gd name="connsiteY83" fmla="*/ 446399 h 767439"/>
              <a:gd name="connsiteX84" fmla="*/ 2020405 w 2351636"/>
              <a:gd name="connsiteY84" fmla="*/ 304734 h 767439"/>
              <a:gd name="connsiteX85" fmla="*/ 2053018 w 2351636"/>
              <a:gd name="connsiteY85" fmla="*/ 304734 h 767439"/>
              <a:gd name="connsiteX86" fmla="*/ 2137100 w 2351636"/>
              <a:gd name="connsiteY86" fmla="*/ 286898 h 767439"/>
              <a:gd name="connsiteX87" fmla="*/ 2169204 w 2351636"/>
              <a:gd name="connsiteY87" fmla="*/ 223200 h 767439"/>
              <a:gd name="connsiteX88" fmla="*/ 2148821 w 2351636"/>
              <a:gd name="connsiteY88" fmla="*/ 166126 h 767439"/>
              <a:gd name="connsiteX89" fmla="*/ 2092766 w 2351636"/>
              <a:gd name="connsiteY89" fmla="*/ 145742 h 767439"/>
              <a:gd name="connsiteX90" fmla="*/ 2035183 w 2351636"/>
              <a:gd name="connsiteY90" fmla="*/ 169183 h 767439"/>
              <a:gd name="connsiteX91" fmla="*/ 2013270 w 2351636"/>
              <a:gd name="connsiteY91" fmla="*/ 227276 h 767439"/>
              <a:gd name="connsiteX92" fmla="*/ 1843068 w 2351636"/>
              <a:gd name="connsiteY92" fmla="*/ 227276 h 767439"/>
              <a:gd name="connsiteX93" fmla="*/ 1914410 w 2351636"/>
              <a:gd name="connsiteY93" fmla="*/ 59113 h 767439"/>
              <a:gd name="connsiteX94" fmla="*/ 2096843 w 2351636"/>
              <a:gd name="connsiteY94" fmla="*/ 0 h 76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351636" h="767439">
                <a:moveTo>
                  <a:pt x="875566" y="165107"/>
                </a:moveTo>
                <a:cubicBezTo>
                  <a:pt x="828684" y="165107"/>
                  <a:pt x="797769" y="183622"/>
                  <a:pt x="782821" y="220652"/>
                </a:cubicBezTo>
                <a:cubicBezTo>
                  <a:pt x="767873" y="257682"/>
                  <a:pt x="760400" y="310509"/>
                  <a:pt x="760400" y="379134"/>
                </a:cubicBezTo>
                <a:cubicBezTo>
                  <a:pt x="760400" y="425336"/>
                  <a:pt x="763117" y="463555"/>
                  <a:pt x="768553" y="493791"/>
                </a:cubicBezTo>
                <a:cubicBezTo>
                  <a:pt x="773989" y="524026"/>
                  <a:pt x="785030" y="548486"/>
                  <a:pt x="801676" y="567171"/>
                </a:cubicBezTo>
                <a:cubicBezTo>
                  <a:pt x="818323" y="585856"/>
                  <a:pt x="842953" y="595199"/>
                  <a:pt x="875566" y="595199"/>
                </a:cubicBezTo>
                <a:cubicBezTo>
                  <a:pt x="908180" y="595199"/>
                  <a:pt x="932810" y="585856"/>
                  <a:pt x="949456" y="567171"/>
                </a:cubicBezTo>
                <a:cubicBezTo>
                  <a:pt x="966103" y="548486"/>
                  <a:pt x="977144" y="524026"/>
                  <a:pt x="982580" y="493791"/>
                </a:cubicBezTo>
                <a:cubicBezTo>
                  <a:pt x="988015" y="463555"/>
                  <a:pt x="990733" y="425336"/>
                  <a:pt x="990733" y="379134"/>
                </a:cubicBezTo>
                <a:cubicBezTo>
                  <a:pt x="990733" y="310509"/>
                  <a:pt x="983259" y="257682"/>
                  <a:pt x="968311" y="220652"/>
                </a:cubicBezTo>
                <a:cubicBezTo>
                  <a:pt x="953363" y="183622"/>
                  <a:pt x="922448" y="165107"/>
                  <a:pt x="875566" y="165107"/>
                </a:cubicBezTo>
                <a:close/>
                <a:moveTo>
                  <a:pt x="875566" y="2039"/>
                </a:moveTo>
                <a:cubicBezTo>
                  <a:pt x="976125" y="2039"/>
                  <a:pt x="1048996" y="35672"/>
                  <a:pt x="1094179" y="102937"/>
                </a:cubicBezTo>
                <a:cubicBezTo>
                  <a:pt x="1139363" y="170203"/>
                  <a:pt x="1161954" y="262268"/>
                  <a:pt x="1161954" y="379134"/>
                </a:cubicBezTo>
                <a:cubicBezTo>
                  <a:pt x="1161954" y="497358"/>
                  <a:pt x="1139363" y="590103"/>
                  <a:pt x="1094179" y="657368"/>
                </a:cubicBezTo>
                <a:cubicBezTo>
                  <a:pt x="1048996" y="724634"/>
                  <a:pt x="976125" y="758267"/>
                  <a:pt x="875566" y="758267"/>
                </a:cubicBezTo>
                <a:cubicBezTo>
                  <a:pt x="775008" y="758267"/>
                  <a:pt x="702137" y="724634"/>
                  <a:pt x="656953" y="657368"/>
                </a:cubicBezTo>
                <a:cubicBezTo>
                  <a:pt x="611770" y="590103"/>
                  <a:pt x="589178" y="497358"/>
                  <a:pt x="589178" y="379134"/>
                </a:cubicBezTo>
                <a:cubicBezTo>
                  <a:pt x="589178" y="262268"/>
                  <a:pt x="611770" y="170203"/>
                  <a:pt x="656953" y="102937"/>
                </a:cubicBezTo>
                <a:cubicBezTo>
                  <a:pt x="702137" y="35672"/>
                  <a:pt x="775008" y="2039"/>
                  <a:pt x="875566" y="2039"/>
                </a:cubicBezTo>
                <a:close/>
                <a:moveTo>
                  <a:pt x="1505626" y="1020"/>
                </a:moveTo>
                <a:cubicBezTo>
                  <a:pt x="1586480" y="1020"/>
                  <a:pt x="1647461" y="21743"/>
                  <a:pt x="1688568" y="63189"/>
                </a:cubicBezTo>
                <a:cubicBezTo>
                  <a:pt x="1729675" y="104636"/>
                  <a:pt x="1750228" y="158652"/>
                  <a:pt x="1750228" y="225238"/>
                </a:cubicBezTo>
                <a:cubicBezTo>
                  <a:pt x="1750228" y="297939"/>
                  <a:pt x="1725428" y="365375"/>
                  <a:pt x="1675828" y="427544"/>
                </a:cubicBezTo>
                <a:cubicBezTo>
                  <a:pt x="1626228" y="489714"/>
                  <a:pt x="1563039" y="550355"/>
                  <a:pt x="1486262" y="609467"/>
                </a:cubicBezTo>
                <a:lnTo>
                  <a:pt x="1761439" y="609467"/>
                </a:lnTo>
                <a:lnTo>
                  <a:pt x="1761439" y="751133"/>
                </a:lnTo>
                <a:lnTo>
                  <a:pt x="1249813" y="751133"/>
                </a:lnTo>
                <a:lnTo>
                  <a:pt x="1249813" y="621697"/>
                </a:lnTo>
                <a:cubicBezTo>
                  <a:pt x="1272914" y="603352"/>
                  <a:pt x="1283446" y="594859"/>
                  <a:pt x="1281408" y="596218"/>
                </a:cubicBezTo>
                <a:cubicBezTo>
                  <a:pt x="1347993" y="541182"/>
                  <a:pt x="1400481" y="495999"/>
                  <a:pt x="1438870" y="460668"/>
                </a:cubicBezTo>
                <a:cubicBezTo>
                  <a:pt x="1477259" y="425336"/>
                  <a:pt x="1509703" y="388306"/>
                  <a:pt x="1536201" y="349577"/>
                </a:cubicBezTo>
                <a:cubicBezTo>
                  <a:pt x="1562700" y="310849"/>
                  <a:pt x="1575949" y="273139"/>
                  <a:pt x="1575949" y="236449"/>
                </a:cubicBezTo>
                <a:cubicBezTo>
                  <a:pt x="1575949" y="208592"/>
                  <a:pt x="1569494" y="186849"/>
                  <a:pt x="1556585" y="171222"/>
                </a:cubicBezTo>
                <a:cubicBezTo>
                  <a:pt x="1543675" y="155595"/>
                  <a:pt x="1524311" y="147781"/>
                  <a:pt x="1498492" y="147781"/>
                </a:cubicBezTo>
                <a:cubicBezTo>
                  <a:pt x="1472673" y="147781"/>
                  <a:pt x="1452459" y="157463"/>
                  <a:pt x="1437851" y="176827"/>
                </a:cubicBezTo>
                <a:cubicBezTo>
                  <a:pt x="1423243" y="196192"/>
                  <a:pt x="1415939" y="223540"/>
                  <a:pt x="1415939" y="258871"/>
                </a:cubicBezTo>
                <a:lnTo>
                  <a:pt x="1247775" y="258871"/>
                </a:lnTo>
                <a:cubicBezTo>
                  <a:pt x="1249134" y="201118"/>
                  <a:pt x="1261533" y="152877"/>
                  <a:pt x="1284975" y="114148"/>
                </a:cubicBezTo>
                <a:cubicBezTo>
                  <a:pt x="1308416" y="75419"/>
                  <a:pt x="1339330" y="46882"/>
                  <a:pt x="1377720" y="28537"/>
                </a:cubicBezTo>
                <a:cubicBezTo>
                  <a:pt x="1416108" y="10192"/>
                  <a:pt x="1458744" y="1020"/>
                  <a:pt x="1505626" y="1020"/>
                </a:cubicBezTo>
                <a:close/>
                <a:moveTo>
                  <a:pt x="257851" y="1020"/>
                </a:moveTo>
                <a:cubicBezTo>
                  <a:pt x="338705" y="1020"/>
                  <a:pt x="399686" y="21743"/>
                  <a:pt x="440793" y="63189"/>
                </a:cubicBezTo>
                <a:cubicBezTo>
                  <a:pt x="481900" y="104636"/>
                  <a:pt x="502453" y="158652"/>
                  <a:pt x="502453" y="225238"/>
                </a:cubicBezTo>
                <a:cubicBezTo>
                  <a:pt x="502453" y="297939"/>
                  <a:pt x="477653" y="365375"/>
                  <a:pt x="428053" y="427544"/>
                </a:cubicBezTo>
                <a:cubicBezTo>
                  <a:pt x="378453" y="489714"/>
                  <a:pt x="315264" y="550355"/>
                  <a:pt x="238487" y="609467"/>
                </a:cubicBezTo>
                <a:lnTo>
                  <a:pt x="513664" y="609467"/>
                </a:lnTo>
                <a:lnTo>
                  <a:pt x="513664" y="751133"/>
                </a:lnTo>
                <a:lnTo>
                  <a:pt x="2038" y="751133"/>
                </a:lnTo>
                <a:lnTo>
                  <a:pt x="2038" y="621697"/>
                </a:lnTo>
                <a:cubicBezTo>
                  <a:pt x="25139" y="603352"/>
                  <a:pt x="35671" y="594859"/>
                  <a:pt x="33632" y="596218"/>
                </a:cubicBezTo>
                <a:cubicBezTo>
                  <a:pt x="100219" y="541182"/>
                  <a:pt x="152706" y="495999"/>
                  <a:pt x="191095" y="460668"/>
                </a:cubicBezTo>
                <a:cubicBezTo>
                  <a:pt x="229484" y="425336"/>
                  <a:pt x="261928" y="388306"/>
                  <a:pt x="288426" y="349577"/>
                </a:cubicBezTo>
                <a:cubicBezTo>
                  <a:pt x="314925" y="310849"/>
                  <a:pt x="328174" y="273139"/>
                  <a:pt x="328174" y="236449"/>
                </a:cubicBezTo>
                <a:cubicBezTo>
                  <a:pt x="328174" y="208592"/>
                  <a:pt x="321719" y="186849"/>
                  <a:pt x="308810" y="171222"/>
                </a:cubicBezTo>
                <a:cubicBezTo>
                  <a:pt x="295900" y="155595"/>
                  <a:pt x="276536" y="147781"/>
                  <a:pt x="250717" y="147781"/>
                </a:cubicBezTo>
                <a:cubicBezTo>
                  <a:pt x="224898" y="147781"/>
                  <a:pt x="204684" y="157463"/>
                  <a:pt x="190076" y="176827"/>
                </a:cubicBezTo>
                <a:cubicBezTo>
                  <a:pt x="175468" y="196192"/>
                  <a:pt x="168164" y="223540"/>
                  <a:pt x="168164" y="258871"/>
                </a:cubicBezTo>
                <a:lnTo>
                  <a:pt x="0" y="258871"/>
                </a:lnTo>
                <a:cubicBezTo>
                  <a:pt x="1359" y="201118"/>
                  <a:pt x="13759" y="152877"/>
                  <a:pt x="37200" y="114148"/>
                </a:cubicBezTo>
                <a:cubicBezTo>
                  <a:pt x="60641" y="75419"/>
                  <a:pt x="91556" y="46882"/>
                  <a:pt x="129945" y="28537"/>
                </a:cubicBezTo>
                <a:cubicBezTo>
                  <a:pt x="168333" y="10192"/>
                  <a:pt x="210969" y="1020"/>
                  <a:pt x="257851" y="1020"/>
                </a:cubicBezTo>
                <a:close/>
                <a:moveTo>
                  <a:pt x="2096843" y="0"/>
                </a:moveTo>
                <a:cubicBezTo>
                  <a:pt x="2147802" y="0"/>
                  <a:pt x="2191456" y="8833"/>
                  <a:pt x="2227807" y="26499"/>
                </a:cubicBezTo>
                <a:cubicBezTo>
                  <a:pt x="2264157" y="44165"/>
                  <a:pt x="2291675" y="68285"/>
                  <a:pt x="2310360" y="98860"/>
                </a:cubicBezTo>
                <a:cubicBezTo>
                  <a:pt x="2329045" y="129436"/>
                  <a:pt x="2338387" y="163748"/>
                  <a:pt x="2338387" y="201797"/>
                </a:cubicBezTo>
                <a:cubicBezTo>
                  <a:pt x="2338387" y="246641"/>
                  <a:pt x="2327176" y="283161"/>
                  <a:pt x="2304755" y="311358"/>
                </a:cubicBezTo>
                <a:cubicBezTo>
                  <a:pt x="2282333" y="339556"/>
                  <a:pt x="2256174" y="358750"/>
                  <a:pt x="2226278" y="368942"/>
                </a:cubicBezTo>
                <a:lnTo>
                  <a:pt x="2226278" y="373018"/>
                </a:lnTo>
                <a:cubicBezTo>
                  <a:pt x="2265006" y="385928"/>
                  <a:pt x="2295582" y="407331"/>
                  <a:pt x="2318003" y="437227"/>
                </a:cubicBezTo>
                <a:cubicBezTo>
                  <a:pt x="2340425" y="467122"/>
                  <a:pt x="2351636" y="505511"/>
                  <a:pt x="2351636" y="552393"/>
                </a:cubicBezTo>
                <a:cubicBezTo>
                  <a:pt x="2351636" y="594519"/>
                  <a:pt x="2341954" y="631719"/>
                  <a:pt x="2322590" y="663993"/>
                </a:cubicBezTo>
                <a:cubicBezTo>
                  <a:pt x="2303226" y="696267"/>
                  <a:pt x="2275028" y="721576"/>
                  <a:pt x="2237998" y="739922"/>
                </a:cubicBezTo>
                <a:cubicBezTo>
                  <a:pt x="2200968" y="758267"/>
                  <a:pt x="2156974" y="767439"/>
                  <a:pt x="2106015" y="767439"/>
                </a:cubicBezTo>
                <a:cubicBezTo>
                  <a:pt x="2024481" y="767439"/>
                  <a:pt x="1959424" y="747396"/>
                  <a:pt x="1910843" y="707308"/>
                </a:cubicBezTo>
                <a:cubicBezTo>
                  <a:pt x="1862263" y="667220"/>
                  <a:pt x="1836613" y="606749"/>
                  <a:pt x="1833896" y="525895"/>
                </a:cubicBezTo>
                <a:lnTo>
                  <a:pt x="2003079" y="525895"/>
                </a:lnTo>
                <a:cubicBezTo>
                  <a:pt x="2003758" y="555791"/>
                  <a:pt x="2012251" y="579401"/>
                  <a:pt x="2028558" y="596727"/>
                </a:cubicBezTo>
                <a:cubicBezTo>
                  <a:pt x="2044865" y="614053"/>
                  <a:pt x="2068646" y="622716"/>
                  <a:pt x="2099900" y="622716"/>
                </a:cubicBezTo>
                <a:cubicBezTo>
                  <a:pt x="2126399" y="622716"/>
                  <a:pt x="2146952" y="615073"/>
                  <a:pt x="2161560" y="599785"/>
                </a:cubicBezTo>
                <a:cubicBezTo>
                  <a:pt x="2176168" y="584497"/>
                  <a:pt x="2183473" y="564284"/>
                  <a:pt x="2183473" y="539144"/>
                </a:cubicBezTo>
                <a:cubicBezTo>
                  <a:pt x="2183473" y="506530"/>
                  <a:pt x="2173111" y="482920"/>
                  <a:pt x="2152388" y="468311"/>
                </a:cubicBezTo>
                <a:cubicBezTo>
                  <a:pt x="2131665" y="453703"/>
                  <a:pt x="2098541" y="446399"/>
                  <a:pt x="2053018" y="446399"/>
                </a:cubicBezTo>
                <a:lnTo>
                  <a:pt x="2020405" y="446399"/>
                </a:lnTo>
                <a:lnTo>
                  <a:pt x="2020405" y="304734"/>
                </a:lnTo>
                <a:lnTo>
                  <a:pt x="2053018" y="304734"/>
                </a:lnTo>
                <a:cubicBezTo>
                  <a:pt x="2087670" y="304734"/>
                  <a:pt x="2115698" y="298789"/>
                  <a:pt x="2137100" y="286898"/>
                </a:cubicBezTo>
                <a:cubicBezTo>
                  <a:pt x="2158503" y="275008"/>
                  <a:pt x="2169204" y="253775"/>
                  <a:pt x="2169204" y="223200"/>
                </a:cubicBezTo>
                <a:cubicBezTo>
                  <a:pt x="2169204" y="198740"/>
                  <a:pt x="2162410" y="179715"/>
                  <a:pt x="2148821" y="166126"/>
                </a:cubicBezTo>
                <a:cubicBezTo>
                  <a:pt x="2135232" y="152537"/>
                  <a:pt x="2116547" y="145742"/>
                  <a:pt x="2092766" y="145742"/>
                </a:cubicBezTo>
                <a:cubicBezTo>
                  <a:pt x="2066947" y="145742"/>
                  <a:pt x="2047753" y="153556"/>
                  <a:pt x="2035183" y="169183"/>
                </a:cubicBezTo>
                <a:cubicBezTo>
                  <a:pt x="2022613" y="184811"/>
                  <a:pt x="2015309" y="204175"/>
                  <a:pt x="2013270" y="227276"/>
                </a:cubicBezTo>
                <a:lnTo>
                  <a:pt x="1843068" y="227276"/>
                </a:lnTo>
                <a:cubicBezTo>
                  <a:pt x="1845786" y="154575"/>
                  <a:pt x="1869567" y="98521"/>
                  <a:pt x="1914410" y="59113"/>
                </a:cubicBezTo>
                <a:cubicBezTo>
                  <a:pt x="1959254" y="19705"/>
                  <a:pt x="2020065" y="0"/>
                  <a:pt x="2096843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4220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CBD9397-885C-673C-5225-06A81BA759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48068" y="2316824"/>
            <a:ext cx="2876954" cy="1712496"/>
          </a:xfrm>
          <a:custGeom>
            <a:avLst/>
            <a:gdLst>
              <a:gd name="connsiteX0" fmla="*/ 285422 w 2876954"/>
              <a:gd name="connsiteY0" fmla="*/ 0 h 1712496"/>
              <a:gd name="connsiteX1" fmla="*/ 2591532 w 2876954"/>
              <a:gd name="connsiteY1" fmla="*/ 0 h 1712496"/>
              <a:gd name="connsiteX2" fmla="*/ 2876954 w 2876954"/>
              <a:gd name="connsiteY2" fmla="*/ 285422 h 1712496"/>
              <a:gd name="connsiteX3" fmla="*/ 2876954 w 2876954"/>
              <a:gd name="connsiteY3" fmla="*/ 1427074 h 1712496"/>
              <a:gd name="connsiteX4" fmla="*/ 2591532 w 2876954"/>
              <a:gd name="connsiteY4" fmla="*/ 1712496 h 1712496"/>
              <a:gd name="connsiteX5" fmla="*/ 285422 w 2876954"/>
              <a:gd name="connsiteY5" fmla="*/ 1712496 h 1712496"/>
              <a:gd name="connsiteX6" fmla="*/ 0 w 2876954"/>
              <a:gd name="connsiteY6" fmla="*/ 1427074 h 1712496"/>
              <a:gd name="connsiteX7" fmla="*/ 0 w 2876954"/>
              <a:gd name="connsiteY7" fmla="*/ 285422 h 1712496"/>
              <a:gd name="connsiteX8" fmla="*/ 285422 w 2876954"/>
              <a:gd name="connsiteY8" fmla="*/ 0 h 171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6954" h="1712496">
                <a:moveTo>
                  <a:pt x="285422" y="0"/>
                </a:moveTo>
                <a:lnTo>
                  <a:pt x="2591532" y="0"/>
                </a:lnTo>
                <a:cubicBezTo>
                  <a:pt x="2749166" y="0"/>
                  <a:pt x="2876954" y="127788"/>
                  <a:pt x="2876954" y="285422"/>
                </a:cubicBezTo>
                <a:lnTo>
                  <a:pt x="2876954" y="1427074"/>
                </a:lnTo>
                <a:cubicBezTo>
                  <a:pt x="2876954" y="1584708"/>
                  <a:pt x="2749166" y="1712496"/>
                  <a:pt x="2591532" y="1712496"/>
                </a:cubicBezTo>
                <a:lnTo>
                  <a:pt x="285422" y="1712496"/>
                </a:lnTo>
                <a:cubicBezTo>
                  <a:pt x="127788" y="1712496"/>
                  <a:pt x="0" y="1584708"/>
                  <a:pt x="0" y="1427074"/>
                </a:cubicBezTo>
                <a:lnTo>
                  <a:pt x="0" y="285422"/>
                </a:lnTo>
                <a:cubicBezTo>
                  <a:pt x="0" y="127788"/>
                  <a:pt x="127788" y="0"/>
                  <a:pt x="285422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5972E8B-4A20-FF01-7A96-C4F92519AA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03" y="1"/>
            <a:ext cx="5607602" cy="6857999"/>
          </a:xfrm>
          <a:custGeom>
            <a:avLst/>
            <a:gdLst>
              <a:gd name="connsiteX0" fmla="*/ 0 w 5607602"/>
              <a:gd name="connsiteY0" fmla="*/ 0 h 6857999"/>
              <a:gd name="connsiteX1" fmla="*/ 5607602 w 5607602"/>
              <a:gd name="connsiteY1" fmla="*/ 0 h 6857999"/>
              <a:gd name="connsiteX2" fmla="*/ 5575454 w 5607602"/>
              <a:gd name="connsiteY2" fmla="*/ 12676 h 6857999"/>
              <a:gd name="connsiteX3" fmla="*/ 2802288 w 5607602"/>
              <a:gd name="connsiteY3" fmla="*/ 4196412 h 6857999"/>
              <a:gd name="connsiteX4" fmla="*/ 3577743 w 5607602"/>
              <a:gd name="connsiteY4" fmla="*/ 6735079 h 6857999"/>
              <a:gd name="connsiteX5" fmla="*/ 3665153 w 5607602"/>
              <a:gd name="connsiteY5" fmla="*/ 6857999 h 6857999"/>
              <a:gd name="connsiteX6" fmla="*/ 0 w 5607602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7602" h="6857999">
                <a:moveTo>
                  <a:pt x="0" y="0"/>
                </a:moveTo>
                <a:lnTo>
                  <a:pt x="5607602" y="0"/>
                </a:lnTo>
                <a:lnTo>
                  <a:pt x="5575454" y="12676"/>
                </a:lnTo>
                <a:cubicBezTo>
                  <a:pt x="3945780" y="701970"/>
                  <a:pt x="2802288" y="2315653"/>
                  <a:pt x="2802288" y="4196412"/>
                </a:cubicBezTo>
                <a:cubicBezTo>
                  <a:pt x="2802288" y="5136791"/>
                  <a:pt x="3088160" y="6010402"/>
                  <a:pt x="3577743" y="6735079"/>
                </a:cubicBezTo>
                <a:lnTo>
                  <a:pt x="3665153" y="6857999"/>
                </a:lnTo>
                <a:lnTo>
                  <a:pt x="0" y="6857999"/>
                </a:ln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3186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21565FB-9AA4-D45F-84E0-3C11862E01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061845"/>
            <a:ext cx="12192000" cy="3796155"/>
          </a:xfrm>
          <a:custGeom>
            <a:avLst/>
            <a:gdLst>
              <a:gd name="connsiteX0" fmla="*/ 12192000 w 12192000"/>
              <a:gd name="connsiteY0" fmla="*/ 0 h 3796155"/>
              <a:gd name="connsiteX1" fmla="*/ 12192000 w 12192000"/>
              <a:gd name="connsiteY1" fmla="*/ 3796155 h 3796155"/>
              <a:gd name="connsiteX2" fmla="*/ 0 w 12192000"/>
              <a:gd name="connsiteY2" fmla="*/ 3796155 h 3796155"/>
              <a:gd name="connsiteX3" fmla="*/ 0 w 12192000"/>
              <a:gd name="connsiteY3" fmla="*/ 3 h 3796155"/>
              <a:gd name="connsiteX4" fmla="*/ 219408 w 12192000"/>
              <a:gd name="connsiteY4" fmla="*/ 99195 h 3796155"/>
              <a:gd name="connsiteX5" fmla="*/ 6095997 w 12192000"/>
              <a:gd name="connsiteY5" fmla="*/ 1285624 h 3796155"/>
              <a:gd name="connsiteX6" fmla="*/ 11972586 w 12192000"/>
              <a:gd name="connsiteY6" fmla="*/ 99195 h 379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796155">
                <a:moveTo>
                  <a:pt x="12192000" y="0"/>
                </a:moveTo>
                <a:lnTo>
                  <a:pt x="12192000" y="3796155"/>
                </a:lnTo>
                <a:lnTo>
                  <a:pt x="0" y="3796155"/>
                </a:lnTo>
                <a:lnTo>
                  <a:pt x="0" y="3"/>
                </a:lnTo>
                <a:lnTo>
                  <a:pt x="219408" y="99195"/>
                </a:lnTo>
                <a:cubicBezTo>
                  <a:pt x="2025636" y="863166"/>
                  <a:pt x="4011482" y="1285624"/>
                  <a:pt x="6095997" y="1285624"/>
                </a:cubicBezTo>
                <a:cubicBezTo>
                  <a:pt x="8180513" y="1285624"/>
                  <a:pt x="10166358" y="863166"/>
                  <a:pt x="11972586" y="99195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0134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D6EF3E-C334-7313-D8AF-3DBE025505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03719" y="1514396"/>
            <a:ext cx="2638467" cy="3829203"/>
          </a:xfrm>
          <a:custGeom>
            <a:avLst/>
            <a:gdLst>
              <a:gd name="connsiteX0" fmla="*/ 341919 w 2638467"/>
              <a:gd name="connsiteY0" fmla="*/ 0 h 3829203"/>
              <a:gd name="connsiteX1" fmla="*/ 2296548 w 2638467"/>
              <a:gd name="connsiteY1" fmla="*/ 0 h 3829203"/>
              <a:gd name="connsiteX2" fmla="*/ 2638467 w 2638467"/>
              <a:gd name="connsiteY2" fmla="*/ 341919 h 3829203"/>
              <a:gd name="connsiteX3" fmla="*/ 2638467 w 2638467"/>
              <a:gd name="connsiteY3" fmla="*/ 3487284 h 3829203"/>
              <a:gd name="connsiteX4" fmla="*/ 2296548 w 2638467"/>
              <a:gd name="connsiteY4" fmla="*/ 3829203 h 3829203"/>
              <a:gd name="connsiteX5" fmla="*/ 341919 w 2638467"/>
              <a:gd name="connsiteY5" fmla="*/ 3829203 h 3829203"/>
              <a:gd name="connsiteX6" fmla="*/ 0 w 2638467"/>
              <a:gd name="connsiteY6" fmla="*/ 3487284 h 3829203"/>
              <a:gd name="connsiteX7" fmla="*/ 0 w 2638467"/>
              <a:gd name="connsiteY7" fmla="*/ 341919 h 3829203"/>
              <a:gd name="connsiteX8" fmla="*/ 341919 w 2638467"/>
              <a:gd name="connsiteY8" fmla="*/ 0 h 382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8467" h="3829203">
                <a:moveTo>
                  <a:pt x="341919" y="0"/>
                </a:moveTo>
                <a:lnTo>
                  <a:pt x="2296548" y="0"/>
                </a:lnTo>
                <a:cubicBezTo>
                  <a:pt x="2485385" y="0"/>
                  <a:pt x="2638467" y="153082"/>
                  <a:pt x="2638467" y="341919"/>
                </a:cubicBezTo>
                <a:lnTo>
                  <a:pt x="2638467" y="3487284"/>
                </a:lnTo>
                <a:cubicBezTo>
                  <a:pt x="2638467" y="3676121"/>
                  <a:pt x="2485385" y="3829203"/>
                  <a:pt x="2296548" y="3829203"/>
                </a:cubicBezTo>
                <a:lnTo>
                  <a:pt x="341919" y="3829203"/>
                </a:lnTo>
                <a:cubicBezTo>
                  <a:pt x="153082" y="3829203"/>
                  <a:pt x="0" y="3676121"/>
                  <a:pt x="0" y="3487284"/>
                </a:cubicBezTo>
                <a:lnTo>
                  <a:pt x="0" y="341919"/>
                </a:lnTo>
                <a:cubicBezTo>
                  <a:pt x="0" y="153082"/>
                  <a:pt x="153082" y="0"/>
                  <a:pt x="341919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7341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5B0BF02-B555-1B4C-F12C-FFB1CCE101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02" y="1"/>
            <a:ext cx="6387032" cy="5327559"/>
          </a:xfrm>
          <a:custGeom>
            <a:avLst/>
            <a:gdLst>
              <a:gd name="connsiteX0" fmla="*/ 0 w 6387032"/>
              <a:gd name="connsiteY0" fmla="*/ 0 h 5327559"/>
              <a:gd name="connsiteX1" fmla="*/ 6026959 w 6387032"/>
              <a:gd name="connsiteY1" fmla="*/ 0 h 5327559"/>
              <a:gd name="connsiteX2" fmla="*/ 6094068 w 6387032"/>
              <a:gd name="connsiteY2" fmla="*/ 148439 h 5327559"/>
              <a:gd name="connsiteX3" fmla="*/ 6387032 w 6387032"/>
              <a:gd name="connsiteY3" fmla="*/ 1599549 h 5327559"/>
              <a:gd name="connsiteX4" fmla="*/ 2659022 w 6387032"/>
              <a:gd name="connsiteY4" fmla="*/ 5327559 h 5327559"/>
              <a:gd name="connsiteX5" fmla="*/ 22921 w 6387032"/>
              <a:gd name="connsiteY5" fmla="*/ 4235650 h 5327559"/>
              <a:gd name="connsiteX6" fmla="*/ 0 w 6387032"/>
              <a:gd name="connsiteY6" fmla="*/ 4210431 h 532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87032" h="5327559">
                <a:moveTo>
                  <a:pt x="0" y="0"/>
                </a:moveTo>
                <a:lnTo>
                  <a:pt x="6026959" y="0"/>
                </a:lnTo>
                <a:lnTo>
                  <a:pt x="6094068" y="148439"/>
                </a:lnTo>
                <a:cubicBezTo>
                  <a:pt x="6282714" y="594452"/>
                  <a:pt x="6387032" y="1084818"/>
                  <a:pt x="6387032" y="1599549"/>
                </a:cubicBezTo>
                <a:cubicBezTo>
                  <a:pt x="6387032" y="3658472"/>
                  <a:pt x="4717945" y="5327559"/>
                  <a:pt x="2659022" y="5327559"/>
                </a:cubicBezTo>
                <a:cubicBezTo>
                  <a:pt x="1629561" y="5327559"/>
                  <a:pt x="697558" y="4910287"/>
                  <a:pt x="22921" y="4235650"/>
                </a:cubicBezTo>
                <a:lnTo>
                  <a:pt x="0" y="4210431"/>
                </a:ln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2479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8C62619-A7AC-A601-91EE-D4E0FF87D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00455" y="3568080"/>
            <a:ext cx="4891545" cy="3289920"/>
          </a:xfrm>
          <a:custGeom>
            <a:avLst/>
            <a:gdLst>
              <a:gd name="connsiteX0" fmla="*/ 3112087 w 4891545"/>
              <a:gd name="connsiteY0" fmla="*/ 0 h 3289920"/>
              <a:gd name="connsiteX1" fmla="*/ 4852085 w 4891545"/>
              <a:gd name="connsiteY1" fmla="*/ 531495 h 3289920"/>
              <a:gd name="connsiteX2" fmla="*/ 4891545 w 4891545"/>
              <a:gd name="connsiteY2" fmla="*/ 561004 h 3289920"/>
              <a:gd name="connsiteX3" fmla="*/ 4891545 w 4891545"/>
              <a:gd name="connsiteY3" fmla="*/ 3289920 h 3289920"/>
              <a:gd name="connsiteX4" fmla="*/ 8980 w 4891545"/>
              <a:gd name="connsiteY4" fmla="*/ 3289920 h 3289920"/>
              <a:gd name="connsiteX5" fmla="*/ 0 w 4891545"/>
              <a:gd name="connsiteY5" fmla="*/ 3112087 h 3289920"/>
              <a:gd name="connsiteX6" fmla="*/ 3112087 w 4891545"/>
              <a:gd name="connsiteY6" fmla="*/ 0 h 328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91545" h="3289920">
                <a:moveTo>
                  <a:pt x="3112087" y="0"/>
                </a:moveTo>
                <a:cubicBezTo>
                  <a:pt x="3756622" y="0"/>
                  <a:pt x="4355393" y="195937"/>
                  <a:pt x="4852085" y="531495"/>
                </a:cubicBezTo>
                <a:lnTo>
                  <a:pt x="4891545" y="561004"/>
                </a:lnTo>
                <a:lnTo>
                  <a:pt x="4891545" y="3289920"/>
                </a:lnTo>
                <a:lnTo>
                  <a:pt x="8980" y="3289920"/>
                </a:lnTo>
                <a:lnTo>
                  <a:pt x="0" y="3112087"/>
                </a:lnTo>
                <a:cubicBezTo>
                  <a:pt x="0" y="1393329"/>
                  <a:pt x="1393329" y="0"/>
                  <a:pt x="3112087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74D6B6-7598-AD16-AE2B-C38AEFFDEA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187675"/>
            <a:ext cx="2128093" cy="2625295"/>
          </a:xfrm>
          <a:custGeom>
            <a:avLst/>
            <a:gdLst>
              <a:gd name="connsiteX0" fmla="*/ 0 w 2128093"/>
              <a:gd name="connsiteY0" fmla="*/ 0 h 2625295"/>
              <a:gd name="connsiteX1" fmla="*/ 1690535 w 2128093"/>
              <a:gd name="connsiteY1" fmla="*/ 0 h 2625295"/>
              <a:gd name="connsiteX2" fmla="*/ 2128093 w 2128093"/>
              <a:gd name="connsiteY2" fmla="*/ 437558 h 2625295"/>
              <a:gd name="connsiteX3" fmla="*/ 2128093 w 2128093"/>
              <a:gd name="connsiteY3" fmla="*/ 2187737 h 2625295"/>
              <a:gd name="connsiteX4" fmla="*/ 1690535 w 2128093"/>
              <a:gd name="connsiteY4" fmla="*/ 2625295 h 2625295"/>
              <a:gd name="connsiteX5" fmla="*/ 0 w 2128093"/>
              <a:gd name="connsiteY5" fmla="*/ 2625295 h 262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8093" h="2625295">
                <a:moveTo>
                  <a:pt x="0" y="0"/>
                </a:moveTo>
                <a:lnTo>
                  <a:pt x="1690535" y="0"/>
                </a:lnTo>
                <a:cubicBezTo>
                  <a:pt x="1932192" y="0"/>
                  <a:pt x="2128093" y="195901"/>
                  <a:pt x="2128093" y="437558"/>
                </a:cubicBezTo>
                <a:lnTo>
                  <a:pt x="2128093" y="2187737"/>
                </a:lnTo>
                <a:cubicBezTo>
                  <a:pt x="2128093" y="2429394"/>
                  <a:pt x="1932192" y="2625295"/>
                  <a:pt x="1690535" y="2625295"/>
                </a:cubicBezTo>
                <a:lnTo>
                  <a:pt x="0" y="2625295"/>
                </a:ln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1713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4547467-E695-9A70-9639-BB8DCDC798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34657" y="1198744"/>
            <a:ext cx="3357343" cy="4460512"/>
          </a:xfrm>
          <a:custGeom>
            <a:avLst/>
            <a:gdLst>
              <a:gd name="connsiteX0" fmla="*/ 2230256 w 3357343"/>
              <a:gd name="connsiteY0" fmla="*/ 0 h 4460512"/>
              <a:gd name="connsiteX1" fmla="*/ 3293328 w 3357343"/>
              <a:gd name="connsiteY1" fmla="*/ 269180 h 4460512"/>
              <a:gd name="connsiteX2" fmla="*/ 3357343 w 3357343"/>
              <a:gd name="connsiteY2" fmla="*/ 308070 h 4460512"/>
              <a:gd name="connsiteX3" fmla="*/ 3357343 w 3357343"/>
              <a:gd name="connsiteY3" fmla="*/ 4152442 h 4460512"/>
              <a:gd name="connsiteX4" fmla="*/ 3293328 w 3357343"/>
              <a:gd name="connsiteY4" fmla="*/ 4191332 h 4460512"/>
              <a:gd name="connsiteX5" fmla="*/ 2230256 w 3357343"/>
              <a:gd name="connsiteY5" fmla="*/ 4460512 h 4460512"/>
              <a:gd name="connsiteX6" fmla="*/ 0 w 3357343"/>
              <a:gd name="connsiteY6" fmla="*/ 2230256 h 4460512"/>
              <a:gd name="connsiteX7" fmla="*/ 2230256 w 3357343"/>
              <a:gd name="connsiteY7" fmla="*/ 0 h 446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7343" h="4460512">
                <a:moveTo>
                  <a:pt x="2230256" y="0"/>
                </a:moveTo>
                <a:cubicBezTo>
                  <a:pt x="2615174" y="0"/>
                  <a:pt x="2977316" y="97512"/>
                  <a:pt x="3293328" y="269180"/>
                </a:cubicBezTo>
                <a:lnTo>
                  <a:pt x="3357343" y="308070"/>
                </a:lnTo>
                <a:lnTo>
                  <a:pt x="3357343" y="4152442"/>
                </a:lnTo>
                <a:lnTo>
                  <a:pt x="3293328" y="4191332"/>
                </a:lnTo>
                <a:cubicBezTo>
                  <a:pt x="2977316" y="4363001"/>
                  <a:pt x="2615174" y="4460512"/>
                  <a:pt x="2230256" y="4460512"/>
                </a:cubicBezTo>
                <a:cubicBezTo>
                  <a:pt x="998520" y="4460512"/>
                  <a:pt x="0" y="3461992"/>
                  <a:pt x="0" y="2230256"/>
                </a:cubicBezTo>
                <a:cubicBezTo>
                  <a:pt x="0" y="998520"/>
                  <a:pt x="998520" y="0"/>
                  <a:pt x="2230256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627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981E464-BA9C-7DE2-A84F-A47715A91A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73691"/>
            <a:ext cx="5679756" cy="3549207"/>
          </a:xfrm>
          <a:custGeom>
            <a:avLst/>
            <a:gdLst>
              <a:gd name="connsiteX0" fmla="*/ 0 w 5679756"/>
              <a:gd name="connsiteY0" fmla="*/ 0 h 3549207"/>
              <a:gd name="connsiteX1" fmla="*/ 972519 w 5679756"/>
              <a:gd name="connsiteY1" fmla="*/ 0 h 3549207"/>
              <a:gd name="connsiteX2" fmla="*/ 4064155 w 5679756"/>
              <a:gd name="connsiteY2" fmla="*/ 0 h 3549207"/>
              <a:gd name="connsiteX3" fmla="*/ 5036674 w 5679756"/>
              <a:gd name="connsiteY3" fmla="*/ 0 h 3549207"/>
              <a:gd name="connsiteX4" fmla="*/ 5679756 w 5679756"/>
              <a:gd name="connsiteY4" fmla="*/ 643082 h 3549207"/>
              <a:gd name="connsiteX5" fmla="*/ 5679756 w 5679756"/>
              <a:gd name="connsiteY5" fmla="*/ 2254743 h 3549207"/>
              <a:gd name="connsiteX6" fmla="*/ 5392988 w 5679756"/>
              <a:gd name="connsiteY6" fmla="*/ 2265640 h 3549207"/>
              <a:gd name="connsiteX7" fmla="*/ 917584 w 5679756"/>
              <a:gd name="connsiteY7" fmla="*/ 3174556 h 3549207"/>
              <a:gd name="connsiteX8" fmla="*/ 800805 w 5679756"/>
              <a:gd name="connsiteY8" fmla="*/ 3218952 h 3549207"/>
              <a:gd name="connsiteX9" fmla="*/ 742255 w 5679756"/>
              <a:gd name="connsiteY9" fmla="*/ 3239980 h 3549207"/>
              <a:gd name="connsiteX10" fmla="*/ 684335 w 5679756"/>
              <a:gd name="connsiteY10" fmla="*/ 3263230 h 3549207"/>
              <a:gd name="connsiteX11" fmla="*/ 567949 w 5679756"/>
              <a:gd name="connsiteY11" fmla="*/ 3307477 h 3549207"/>
              <a:gd name="connsiteX12" fmla="*/ 222462 w 5679756"/>
              <a:gd name="connsiteY12" fmla="*/ 3448634 h 3549207"/>
              <a:gd name="connsiteX13" fmla="*/ 0 w 5679756"/>
              <a:gd name="connsiteY13" fmla="*/ 3549207 h 3549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79756" h="3549207">
                <a:moveTo>
                  <a:pt x="0" y="0"/>
                </a:moveTo>
                <a:lnTo>
                  <a:pt x="972519" y="0"/>
                </a:lnTo>
                <a:lnTo>
                  <a:pt x="4064155" y="0"/>
                </a:lnTo>
                <a:lnTo>
                  <a:pt x="5036674" y="0"/>
                </a:lnTo>
                <a:cubicBezTo>
                  <a:pt x="5391839" y="0"/>
                  <a:pt x="5679756" y="287918"/>
                  <a:pt x="5679756" y="643082"/>
                </a:cubicBezTo>
                <a:lnTo>
                  <a:pt x="5679756" y="2254743"/>
                </a:lnTo>
                <a:lnTo>
                  <a:pt x="5392988" y="2265640"/>
                </a:lnTo>
                <a:cubicBezTo>
                  <a:pt x="3827601" y="2344989"/>
                  <a:pt x="2324259" y="2659503"/>
                  <a:pt x="917584" y="3174556"/>
                </a:cubicBezTo>
                <a:lnTo>
                  <a:pt x="800805" y="3218952"/>
                </a:lnTo>
                <a:lnTo>
                  <a:pt x="742255" y="3239980"/>
                </a:lnTo>
                <a:lnTo>
                  <a:pt x="684335" y="3263230"/>
                </a:lnTo>
                <a:lnTo>
                  <a:pt x="567949" y="3307477"/>
                </a:lnTo>
                <a:cubicBezTo>
                  <a:pt x="452089" y="3353163"/>
                  <a:pt x="336920" y="3400222"/>
                  <a:pt x="222462" y="3448634"/>
                </a:cubicBezTo>
                <a:lnTo>
                  <a:pt x="0" y="3549207"/>
                </a:ln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F4B2B6-2678-0E05-9D46-DF27B98B7A5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085695" y="870752"/>
            <a:ext cx="2106305" cy="1712880"/>
          </a:xfrm>
          <a:custGeom>
            <a:avLst/>
            <a:gdLst>
              <a:gd name="connsiteX0" fmla="*/ 285486 w 2106305"/>
              <a:gd name="connsiteY0" fmla="*/ 0 h 1712880"/>
              <a:gd name="connsiteX1" fmla="*/ 2106305 w 2106305"/>
              <a:gd name="connsiteY1" fmla="*/ 0 h 1712880"/>
              <a:gd name="connsiteX2" fmla="*/ 2106305 w 2106305"/>
              <a:gd name="connsiteY2" fmla="*/ 1712880 h 1712880"/>
              <a:gd name="connsiteX3" fmla="*/ 285486 w 2106305"/>
              <a:gd name="connsiteY3" fmla="*/ 1712880 h 1712880"/>
              <a:gd name="connsiteX4" fmla="*/ 0 w 2106305"/>
              <a:gd name="connsiteY4" fmla="*/ 1427394 h 1712880"/>
              <a:gd name="connsiteX5" fmla="*/ 0 w 2106305"/>
              <a:gd name="connsiteY5" fmla="*/ 285486 h 1712880"/>
              <a:gd name="connsiteX6" fmla="*/ 285486 w 2106305"/>
              <a:gd name="connsiteY6" fmla="*/ 0 h 171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6305" h="1712880">
                <a:moveTo>
                  <a:pt x="285486" y="0"/>
                </a:moveTo>
                <a:lnTo>
                  <a:pt x="2106305" y="0"/>
                </a:lnTo>
                <a:lnTo>
                  <a:pt x="2106305" y="1712880"/>
                </a:lnTo>
                <a:lnTo>
                  <a:pt x="285486" y="1712880"/>
                </a:lnTo>
                <a:cubicBezTo>
                  <a:pt x="127816" y="1712880"/>
                  <a:pt x="0" y="1585064"/>
                  <a:pt x="0" y="1427394"/>
                </a:cubicBezTo>
                <a:lnTo>
                  <a:pt x="0" y="285486"/>
                </a:lnTo>
                <a:cubicBezTo>
                  <a:pt x="0" y="127816"/>
                  <a:pt x="127816" y="0"/>
                  <a:pt x="285486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1142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023EF-8FA2-96A8-B9EF-1CDDC811D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B98C0-E59D-0293-5886-956D79CA8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7FB11-FF15-5EDE-8AD9-7833C6DDDC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8B037-22C8-42EF-9DF7-D8677BD74FAF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755E7-CE5F-1671-9F6D-10D2C6F27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81CD8-EE08-4B87-7218-0F1B458AC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9706-D86D-4F83-9840-DEA40820D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4595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D0B8ED-972E-2867-2520-7FCF6EBE51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68582" y="1132078"/>
            <a:ext cx="3048000" cy="4593844"/>
          </a:xfrm>
          <a:custGeom>
            <a:avLst/>
            <a:gdLst>
              <a:gd name="connsiteX0" fmla="*/ 508010 w 3048000"/>
              <a:gd name="connsiteY0" fmla="*/ 0 h 4593844"/>
              <a:gd name="connsiteX1" fmla="*/ 2539990 w 3048000"/>
              <a:gd name="connsiteY1" fmla="*/ 0 h 4593844"/>
              <a:gd name="connsiteX2" fmla="*/ 3048000 w 3048000"/>
              <a:gd name="connsiteY2" fmla="*/ 508010 h 4593844"/>
              <a:gd name="connsiteX3" fmla="*/ 3048000 w 3048000"/>
              <a:gd name="connsiteY3" fmla="*/ 4085834 h 4593844"/>
              <a:gd name="connsiteX4" fmla="*/ 2539990 w 3048000"/>
              <a:gd name="connsiteY4" fmla="*/ 4593844 h 4593844"/>
              <a:gd name="connsiteX5" fmla="*/ 508010 w 3048000"/>
              <a:gd name="connsiteY5" fmla="*/ 4593844 h 4593844"/>
              <a:gd name="connsiteX6" fmla="*/ 0 w 3048000"/>
              <a:gd name="connsiteY6" fmla="*/ 4085834 h 4593844"/>
              <a:gd name="connsiteX7" fmla="*/ 0 w 3048000"/>
              <a:gd name="connsiteY7" fmla="*/ 508010 h 4593844"/>
              <a:gd name="connsiteX8" fmla="*/ 508010 w 3048000"/>
              <a:gd name="connsiteY8" fmla="*/ 0 h 459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000" h="4593844">
                <a:moveTo>
                  <a:pt x="508010" y="0"/>
                </a:moveTo>
                <a:lnTo>
                  <a:pt x="2539990" y="0"/>
                </a:lnTo>
                <a:cubicBezTo>
                  <a:pt x="2820557" y="0"/>
                  <a:pt x="3048000" y="227444"/>
                  <a:pt x="3048000" y="508010"/>
                </a:cubicBezTo>
                <a:lnTo>
                  <a:pt x="3048000" y="4085834"/>
                </a:lnTo>
                <a:cubicBezTo>
                  <a:pt x="3048000" y="4366400"/>
                  <a:pt x="2820557" y="4593844"/>
                  <a:pt x="2539990" y="4593844"/>
                </a:cubicBezTo>
                <a:lnTo>
                  <a:pt x="508010" y="4593844"/>
                </a:lnTo>
                <a:cubicBezTo>
                  <a:pt x="227444" y="4593844"/>
                  <a:pt x="0" y="4366400"/>
                  <a:pt x="0" y="4085834"/>
                </a:cubicBezTo>
                <a:lnTo>
                  <a:pt x="0" y="508010"/>
                </a:lnTo>
                <a:cubicBezTo>
                  <a:pt x="0" y="227444"/>
                  <a:pt x="227444" y="0"/>
                  <a:pt x="508010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B52A25E-CE6B-4785-A49B-4305403747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63891" y="3966395"/>
            <a:ext cx="1759528" cy="1759528"/>
          </a:xfrm>
          <a:custGeom>
            <a:avLst/>
            <a:gdLst>
              <a:gd name="connsiteX0" fmla="*/ 879764 w 1759528"/>
              <a:gd name="connsiteY0" fmla="*/ 0 h 1759528"/>
              <a:gd name="connsiteX1" fmla="*/ 1759528 w 1759528"/>
              <a:gd name="connsiteY1" fmla="*/ 879764 h 1759528"/>
              <a:gd name="connsiteX2" fmla="*/ 879764 w 1759528"/>
              <a:gd name="connsiteY2" fmla="*/ 1759528 h 1759528"/>
              <a:gd name="connsiteX3" fmla="*/ 0 w 1759528"/>
              <a:gd name="connsiteY3" fmla="*/ 879764 h 1759528"/>
              <a:gd name="connsiteX4" fmla="*/ 879764 w 1759528"/>
              <a:gd name="connsiteY4" fmla="*/ 0 h 175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528" h="1759528">
                <a:moveTo>
                  <a:pt x="879764" y="0"/>
                </a:moveTo>
                <a:cubicBezTo>
                  <a:pt x="1365644" y="0"/>
                  <a:pt x="1759528" y="393884"/>
                  <a:pt x="1759528" y="879764"/>
                </a:cubicBezTo>
                <a:cubicBezTo>
                  <a:pt x="1759528" y="1365644"/>
                  <a:pt x="1365644" y="1759528"/>
                  <a:pt x="879764" y="1759528"/>
                </a:cubicBezTo>
                <a:cubicBezTo>
                  <a:pt x="393884" y="1759528"/>
                  <a:pt x="0" y="1365644"/>
                  <a:pt x="0" y="879764"/>
                </a:cubicBezTo>
                <a:cubicBezTo>
                  <a:pt x="0" y="393884"/>
                  <a:pt x="393884" y="0"/>
                  <a:pt x="879764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8246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E2B49E7-DD50-7513-5470-2F16FD487D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3792156"/>
            <a:ext cx="2802414" cy="1918189"/>
          </a:xfrm>
          <a:custGeom>
            <a:avLst/>
            <a:gdLst>
              <a:gd name="connsiteX0" fmla="*/ 0 w 2802414"/>
              <a:gd name="connsiteY0" fmla="*/ 0 h 1918189"/>
              <a:gd name="connsiteX1" fmla="*/ 2482709 w 2802414"/>
              <a:gd name="connsiteY1" fmla="*/ 0 h 1918189"/>
              <a:gd name="connsiteX2" fmla="*/ 2802414 w 2802414"/>
              <a:gd name="connsiteY2" fmla="*/ 319705 h 1918189"/>
              <a:gd name="connsiteX3" fmla="*/ 2802414 w 2802414"/>
              <a:gd name="connsiteY3" fmla="*/ 1598484 h 1918189"/>
              <a:gd name="connsiteX4" fmla="*/ 2482709 w 2802414"/>
              <a:gd name="connsiteY4" fmla="*/ 1918189 h 1918189"/>
              <a:gd name="connsiteX5" fmla="*/ 0 w 2802414"/>
              <a:gd name="connsiteY5" fmla="*/ 1918189 h 191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2414" h="1918189">
                <a:moveTo>
                  <a:pt x="0" y="0"/>
                </a:moveTo>
                <a:lnTo>
                  <a:pt x="2482709" y="0"/>
                </a:lnTo>
                <a:cubicBezTo>
                  <a:pt x="2659277" y="0"/>
                  <a:pt x="2802414" y="143137"/>
                  <a:pt x="2802414" y="319705"/>
                </a:cubicBezTo>
                <a:lnTo>
                  <a:pt x="2802414" y="1598484"/>
                </a:lnTo>
                <a:cubicBezTo>
                  <a:pt x="2802414" y="1775052"/>
                  <a:pt x="2659277" y="1918189"/>
                  <a:pt x="2482709" y="1918189"/>
                </a:cubicBezTo>
                <a:lnTo>
                  <a:pt x="0" y="1918189"/>
                </a:ln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A0B59FE-4B00-F288-8BF3-912BE7ACD9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59432" y="1046964"/>
            <a:ext cx="2605481" cy="4764073"/>
          </a:xfrm>
          <a:custGeom>
            <a:avLst/>
            <a:gdLst>
              <a:gd name="connsiteX0" fmla="*/ 434256 w 2605481"/>
              <a:gd name="connsiteY0" fmla="*/ 0 h 4764073"/>
              <a:gd name="connsiteX1" fmla="*/ 2171225 w 2605481"/>
              <a:gd name="connsiteY1" fmla="*/ 0 h 4764073"/>
              <a:gd name="connsiteX2" fmla="*/ 2605481 w 2605481"/>
              <a:gd name="connsiteY2" fmla="*/ 434256 h 4764073"/>
              <a:gd name="connsiteX3" fmla="*/ 2605481 w 2605481"/>
              <a:gd name="connsiteY3" fmla="*/ 4329817 h 4764073"/>
              <a:gd name="connsiteX4" fmla="*/ 2171225 w 2605481"/>
              <a:gd name="connsiteY4" fmla="*/ 4764073 h 4764073"/>
              <a:gd name="connsiteX5" fmla="*/ 434256 w 2605481"/>
              <a:gd name="connsiteY5" fmla="*/ 4764073 h 4764073"/>
              <a:gd name="connsiteX6" fmla="*/ 0 w 2605481"/>
              <a:gd name="connsiteY6" fmla="*/ 4329817 h 4764073"/>
              <a:gd name="connsiteX7" fmla="*/ 0 w 2605481"/>
              <a:gd name="connsiteY7" fmla="*/ 434256 h 4764073"/>
              <a:gd name="connsiteX8" fmla="*/ 434256 w 2605481"/>
              <a:gd name="connsiteY8" fmla="*/ 0 h 476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5481" h="4764073">
                <a:moveTo>
                  <a:pt x="434256" y="0"/>
                </a:moveTo>
                <a:lnTo>
                  <a:pt x="2171225" y="0"/>
                </a:lnTo>
                <a:cubicBezTo>
                  <a:pt x="2411058" y="0"/>
                  <a:pt x="2605481" y="194423"/>
                  <a:pt x="2605481" y="434256"/>
                </a:cubicBezTo>
                <a:lnTo>
                  <a:pt x="2605481" y="4329817"/>
                </a:lnTo>
                <a:cubicBezTo>
                  <a:pt x="2605481" y="4569650"/>
                  <a:pt x="2411058" y="4764073"/>
                  <a:pt x="2171225" y="4764073"/>
                </a:cubicBezTo>
                <a:lnTo>
                  <a:pt x="434256" y="4764073"/>
                </a:lnTo>
                <a:cubicBezTo>
                  <a:pt x="194423" y="4764073"/>
                  <a:pt x="0" y="4569650"/>
                  <a:pt x="0" y="4329817"/>
                </a:cubicBezTo>
                <a:lnTo>
                  <a:pt x="0" y="434256"/>
                </a:lnTo>
                <a:cubicBezTo>
                  <a:pt x="0" y="194423"/>
                  <a:pt x="194423" y="0"/>
                  <a:pt x="434256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6802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D04FFD0-CC84-8835-9856-9F6BAB8831B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46594" y="758160"/>
            <a:ext cx="4745407" cy="6099840"/>
          </a:xfrm>
          <a:custGeom>
            <a:avLst/>
            <a:gdLst>
              <a:gd name="connsiteX0" fmla="*/ 3583321 w 4745407"/>
              <a:gd name="connsiteY0" fmla="*/ 0 h 6099840"/>
              <a:gd name="connsiteX1" fmla="*/ 4648891 w 4745407"/>
              <a:gd name="connsiteY1" fmla="*/ 161099 h 6099840"/>
              <a:gd name="connsiteX2" fmla="*/ 4745407 w 4745407"/>
              <a:gd name="connsiteY2" fmla="*/ 193756 h 6099840"/>
              <a:gd name="connsiteX3" fmla="*/ 4745407 w 4745407"/>
              <a:gd name="connsiteY3" fmla="*/ 6099840 h 6099840"/>
              <a:gd name="connsiteX4" fmla="*/ 1033833 w 4745407"/>
              <a:gd name="connsiteY4" fmla="*/ 6099840 h 6099840"/>
              <a:gd name="connsiteX5" fmla="*/ 818256 w 4745407"/>
              <a:gd name="connsiteY5" fmla="*/ 5862646 h 6099840"/>
              <a:gd name="connsiteX6" fmla="*/ 0 w 4745407"/>
              <a:gd name="connsiteY6" fmla="*/ 3583321 h 6099840"/>
              <a:gd name="connsiteX7" fmla="*/ 3583321 w 4745407"/>
              <a:gd name="connsiteY7" fmla="*/ 0 h 609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5407" h="6099840">
                <a:moveTo>
                  <a:pt x="3583321" y="0"/>
                </a:moveTo>
                <a:cubicBezTo>
                  <a:pt x="3954386" y="0"/>
                  <a:pt x="4312278" y="56402"/>
                  <a:pt x="4648891" y="161099"/>
                </a:cubicBezTo>
                <a:lnTo>
                  <a:pt x="4745407" y="193756"/>
                </a:lnTo>
                <a:lnTo>
                  <a:pt x="4745407" y="6099840"/>
                </a:lnTo>
                <a:lnTo>
                  <a:pt x="1033833" y="6099840"/>
                </a:lnTo>
                <a:lnTo>
                  <a:pt x="818256" y="5862646"/>
                </a:lnTo>
                <a:cubicBezTo>
                  <a:pt x="307075" y="5243237"/>
                  <a:pt x="0" y="4449140"/>
                  <a:pt x="0" y="3583321"/>
                </a:cubicBezTo>
                <a:cubicBezTo>
                  <a:pt x="0" y="1604307"/>
                  <a:pt x="1604307" y="0"/>
                  <a:pt x="3583321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9302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77F98F3-FC07-B6A6-E8A5-26F2CE3EA4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32836" y="2493819"/>
            <a:ext cx="2532486" cy="1835769"/>
          </a:xfrm>
          <a:custGeom>
            <a:avLst/>
            <a:gdLst>
              <a:gd name="connsiteX0" fmla="*/ 305968 w 2532486"/>
              <a:gd name="connsiteY0" fmla="*/ 0 h 1835769"/>
              <a:gd name="connsiteX1" fmla="*/ 2226518 w 2532486"/>
              <a:gd name="connsiteY1" fmla="*/ 0 h 1835769"/>
              <a:gd name="connsiteX2" fmla="*/ 2532486 w 2532486"/>
              <a:gd name="connsiteY2" fmla="*/ 305968 h 1835769"/>
              <a:gd name="connsiteX3" fmla="*/ 2532486 w 2532486"/>
              <a:gd name="connsiteY3" fmla="*/ 1529801 h 1835769"/>
              <a:gd name="connsiteX4" fmla="*/ 2226518 w 2532486"/>
              <a:gd name="connsiteY4" fmla="*/ 1835769 h 1835769"/>
              <a:gd name="connsiteX5" fmla="*/ 305968 w 2532486"/>
              <a:gd name="connsiteY5" fmla="*/ 1835769 h 1835769"/>
              <a:gd name="connsiteX6" fmla="*/ 0 w 2532486"/>
              <a:gd name="connsiteY6" fmla="*/ 1529801 h 1835769"/>
              <a:gd name="connsiteX7" fmla="*/ 0 w 2532486"/>
              <a:gd name="connsiteY7" fmla="*/ 305968 h 1835769"/>
              <a:gd name="connsiteX8" fmla="*/ 305968 w 2532486"/>
              <a:gd name="connsiteY8" fmla="*/ 0 h 183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2486" h="1835769">
                <a:moveTo>
                  <a:pt x="305968" y="0"/>
                </a:moveTo>
                <a:lnTo>
                  <a:pt x="2226518" y="0"/>
                </a:lnTo>
                <a:cubicBezTo>
                  <a:pt x="2395499" y="0"/>
                  <a:pt x="2532486" y="136987"/>
                  <a:pt x="2532486" y="305968"/>
                </a:cubicBezTo>
                <a:lnTo>
                  <a:pt x="2532486" y="1529801"/>
                </a:lnTo>
                <a:cubicBezTo>
                  <a:pt x="2532486" y="1698782"/>
                  <a:pt x="2395499" y="1835769"/>
                  <a:pt x="2226518" y="1835769"/>
                </a:cubicBezTo>
                <a:lnTo>
                  <a:pt x="305968" y="1835769"/>
                </a:lnTo>
                <a:cubicBezTo>
                  <a:pt x="136987" y="1835769"/>
                  <a:pt x="0" y="1698782"/>
                  <a:pt x="0" y="1529801"/>
                </a:cubicBezTo>
                <a:lnTo>
                  <a:pt x="0" y="305968"/>
                </a:lnTo>
                <a:cubicBezTo>
                  <a:pt x="0" y="136987"/>
                  <a:pt x="136987" y="0"/>
                  <a:pt x="305968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05DCA86-9AD9-444D-A9A3-7A0FD01984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29756" y="2493818"/>
            <a:ext cx="2532486" cy="1835770"/>
          </a:xfrm>
          <a:custGeom>
            <a:avLst/>
            <a:gdLst>
              <a:gd name="connsiteX0" fmla="*/ 305968 w 2532486"/>
              <a:gd name="connsiteY0" fmla="*/ 0 h 1835770"/>
              <a:gd name="connsiteX1" fmla="*/ 2226518 w 2532486"/>
              <a:gd name="connsiteY1" fmla="*/ 0 h 1835770"/>
              <a:gd name="connsiteX2" fmla="*/ 2532486 w 2532486"/>
              <a:gd name="connsiteY2" fmla="*/ 305968 h 1835770"/>
              <a:gd name="connsiteX3" fmla="*/ 2532486 w 2532486"/>
              <a:gd name="connsiteY3" fmla="*/ 1529802 h 1835770"/>
              <a:gd name="connsiteX4" fmla="*/ 2226518 w 2532486"/>
              <a:gd name="connsiteY4" fmla="*/ 1835770 h 1835770"/>
              <a:gd name="connsiteX5" fmla="*/ 305968 w 2532486"/>
              <a:gd name="connsiteY5" fmla="*/ 1835770 h 1835770"/>
              <a:gd name="connsiteX6" fmla="*/ 0 w 2532486"/>
              <a:gd name="connsiteY6" fmla="*/ 1529802 h 1835770"/>
              <a:gd name="connsiteX7" fmla="*/ 0 w 2532486"/>
              <a:gd name="connsiteY7" fmla="*/ 305968 h 1835770"/>
              <a:gd name="connsiteX8" fmla="*/ 305968 w 2532486"/>
              <a:gd name="connsiteY8" fmla="*/ 0 h 183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2486" h="1835770">
                <a:moveTo>
                  <a:pt x="305968" y="0"/>
                </a:moveTo>
                <a:lnTo>
                  <a:pt x="2226518" y="0"/>
                </a:lnTo>
                <a:cubicBezTo>
                  <a:pt x="2395499" y="0"/>
                  <a:pt x="2532486" y="136987"/>
                  <a:pt x="2532486" y="305968"/>
                </a:cubicBezTo>
                <a:lnTo>
                  <a:pt x="2532486" y="1529802"/>
                </a:lnTo>
                <a:cubicBezTo>
                  <a:pt x="2532486" y="1698783"/>
                  <a:pt x="2395499" y="1835770"/>
                  <a:pt x="2226518" y="1835770"/>
                </a:cubicBezTo>
                <a:lnTo>
                  <a:pt x="305968" y="1835770"/>
                </a:lnTo>
                <a:cubicBezTo>
                  <a:pt x="136987" y="1835770"/>
                  <a:pt x="0" y="1698783"/>
                  <a:pt x="0" y="1529802"/>
                </a:cubicBezTo>
                <a:lnTo>
                  <a:pt x="0" y="305968"/>
                </a:lnTo>
                <a:cubicBezTo>
                  <a:pt x="0" y="136987"/>
                  <a:pt x="136987" y="0"/>
                  <a:pt x="305968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E6C55C1-D209-694F-2FC4-46DDE5EEAC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6678" y="2493818"/>
            <a:ext cx="2532486" cy="1835770"/>
          </a:xfrm>
          <a:custGeom>
            <a:avLst/>
            <a:gdLst>
              <a:gd name="connsiteX0" fmla="*/ 305968 w 2532486"/>
              <a:gd name="connsiteY0" fmla="*/ 0 h 1835770"/>
              <a:gd name="connsiteX1" fmla="*/ 2226518 w 2532486"/>
              <a:gd name="connsiteY1" fmla="*/ 0 h 1835770"/>
              <a:gd name="connsiteX2" fmla="*/ 2532486 w 2532486"/>
              <a:gd name="connsiteY2" fmla="*/ 305968 h 1835770"/>
              <a:gd name="connsiteX3" fmla="*/ 2532486 w 2532486"/>
              <a:gd name="connsiteY3" fmla="*/ 1529802 h 1835770"/>
              <a:gd name="connsiteX4" fmla="*/ 2226518 w 2532486"/>
              <a:gd name="connsiteY4" fmla="*/ 1835770 h 1835770"/>
              <a:gd name="connsiteX5" fmla="*/ 305968 w 2532486"/>
              <a:gd name="connsiteY5" fmla="*/ 1835770 h 1835770"/>
              <a:gd name="connsiteX6" fmla="*/ 0 w 2532486"/>
              <a:gd name="connsiteY6" fmla="*/ 1529802 h 1835770"/>
              <a:gd name="connsiteX7" fmla="*/ 0 w 2532486"/>
              <a:gd name="connsiteY7" fmla="*/ 305968 h 1835770"/>
              <a:gd name="connsiteX8" fmla="*/ 305968 w 2532486"/>
              <a:gd name="connsiteY8" fmla="*/ 0 h 183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2486" h="1835770">
                <a:moveTo>
                  <a:pt x="305968" y="0"/>
                </a:moveTo>
                <a:lnTo>
                  <a:pt x="2226518" y="0"/>
                </a:lnTo>
                <a:cubicBezTo>
                  <a:pt x="2395499" y="0"/>
                  <a:pt x="2532486" y="136987"/>
                  <a:pt x="2532486" y="305968"/>
                </a:cubicBezTo>
                <a:lnTo>
                  <a:pt x="2532486" y="1529802"/>
                </a:lnTo>
                <a:cubicBezTo>
                  <a:pt x="2532486" y="1698783"/>
                  <a:pt x="2395499" y="1835770"/>
                  <a:pt x="2226518" y="1835770"/>
                </a:cubicBezTo>
                <a:lnTo>
                  <a:pt x="305968" y="1835770"/>
                </a:lnTo>
                <a:cubicBezTo>
                  <a:pt x="136987" y="1835770"/>
                  <a:pt x="0" y="1698783"/>
                  <a:pt x="0" y="1529802"/>
                </a:cubicBezTo>
                <a:lnTo>
                  <a:pt x="0" y="305968"/>
                </a:lnTo>
                <a:cubicBezTo>
                  <a:pt x="0" y="136987"/>
                  <a:pt x="136987" y="0"/>
                  <a:pt x="305968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3200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625E9AE-2956-2789-CCF2-190CD18150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880990"/>
            <a:ext cx="6511257" cy="5096021"/>
          </a:xfrm>
          <a:custGeom>
            <a:avLst/>
            <a:gdLst>
              <a:gd name="connsiteX0" fmla="*/ 0 w 6511257"/>
              <a:gd name="connsiteY0" fmla="*/ 0 h 5096021"/>
              <a:gd name="connsiteX1" fmla="*/ 5436671 w 6511257"/>
              <a:gd name="connsiteY1" fmla="*/ 0 h 5096021"/>
              <a:gd name="connsiteX2" fmla="*/ 5386067 w 6511257"/>
              <a:gd name="connsiteY2" fmla="*/ 115692 h 5096021"/>
              <a:gd name="connsiteX3" fmla="*/ 5071119 w 6511257"/>
              <a:gd name="connsiteY3" fmla="*/ 1780600 h 5096021"/>
              <a:gd name="connsiteX4" fmla="*/ 6478961 w 6511257"/>
              <a:gd name="connsiteY4" fmla="*/ 5067365 h 5096021"/>
              <a:gd name="connsiteX5" fmla="*/ 6511257 w 6511257"/>
              <a:gd name="connsiteY5" fmla="*/ 5096021 h 5096021"/>
              <a:gd name="connsiteX6" fmla="*/ 0 w 6511257"/>
              <a:gd name="connsiteY6" fmla="*/ 5096021 h 509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1257" h="5096021">
                <a:moveTo>
                  <a:pt x="0" y="0"/>
                </a:moveTo>
                <a:lnTo>
                  <a:pt x="5436671" y="0"/>
                </a:lnTo>
                <a:lnTo>
                  <a:pt x="5386067" y="115692"/>
                </a:lnTo>
                <a:cubicBezTo>
                  <a:pt x="5182788" y="631207"/>
                  <a:pt x="5071119" y="1192862"/>
                  <a:pt x="5071119" y="1780600"/>
                </a:cubicBezTo>
                <a:cubicBezTo>
                  <a:pt x="5071119" y="3073621"/>
                  <a:pt x="5611598" y="4240408"/>
                  <a:pt x="6478961" y="5067365"/>
                </a:cubicBezTo>
                <a:lnTo>
                  <a:pt x="6511257" y="5096021"/>
                </a:lnTo>
                <a:lnTo>
                  <a:pt x="0" y="5096021"/>
                </a:ln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1725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788F846-6FFD-ED60-EA21-0302FEDDE3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95315" y="0"/>
            <a:ext cx="6396685" cy="6858000"/>
          </a:xfrm>
          <a:custGeom>
            <a:avLst/>
            <a:gdLst>
              <a:gd name="connsiteX0" fmla="*/ 0 w 6396685"/>
              <a:gd name="connsiteY0" fmla="*/ 0 h 6858000"/>
              <a:gd name="connsiteX1" fmla="*/ 6396685 w 6396685"/>
              <a:gd name="connsiteY1" fmla="*/ 0 h 6858000"/>
              <a:gd name="connsiteX2" fmla="*/ 6396685 w 6396685"/>
              <a:gd name="connsiteY2" fmla="*/ 6858000 h 6858000"/>
              <a:gd name="connsiteX3" fmla="*/ 1942448 w 6396685"/>
              <a:gd name="connsiteY3" fmla="*/ 6858000 h 6858000"/>
              <a:gd name="connsiteX4" fmla="*/ 2029859 w 6396685"/>
              <a:gd name="connsiteY4" fmla="*/ 6735079 h 6858000"/>
              <a:gd name="connsiteX5" fmla="*/ 2805314 w 6396685"/>
              <a:gd name="connsiteY5" fmla="*/ 4196412 h 6858000"/>
              <a:gd name="connsiteX6" fmla="*/ 32149 w 6396685"/>
              <a:gd name="connsiteY6" fmla="*/ 12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6685" h="6858000">
                <a:moveTo>
                  <a:pt x="0" y="0"/>
                </a:moveTo>
                <a:lnTo>
                  <a:pt x="6396685" y="0"/>
                </a:lnTo>
                <a:lnTo>
                  <a:pt x="6396685" y="6858000"/>
                </a:lnTo>
                <a:lnTo>
                  <a:pt x="1942448" y="6858000"/>
                </a:lnTo>
                <a:lnTo>
                  <a:pt x="2029859" y="6735079"/>
                </a:lnTo>
                <a:cubicBezTo>
                  <a:pt x="2519442" y="6010402"/>
                  <a:pt x="2805314" y="5136791"/>
                  <a:pt x="2805314" y="4196412"/>
                </a:cubicBezTo>
                <a:cubicBezTo>
                  <a:pt x="2805314" y="2315653"/>
                  <a:pt x="1661822" y="701970"/>
                  <a:pt x="32149" y="12676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6752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CAE120-6C10-7324-85B0-94C5E1E9989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2585087"/>
            <a:ext cx="12192000" cy="2657408"/>
          </a:xfrm>
          <a:custGeom>
            <a:avLst/>
            <a:gdLst>
              <a:gd name="connsiteX0" fmla="*/ 0 w 12192000"/>
              <a:gd name="connsiteY0" fmla="*/ 0 h 2657408"/>
              <a:gd name="connsiteX1" fmla="*/ 12192000 w 12192000"/>
              <a:gd name="connsiteY1" fmla="*/ 0 h 2657408"/>
              <a:gd name="connsiteX2" fmla="*/ 12192000 w 12192000"/>
              <a:gd name="connsiteY2" fmla="*/ 2657408 h 2657408"/>
              <a:gd name="connsiteX3" fmla="*/ 0 w 12192000"/>
              <a:gd name="connsiteY3" fmla="*/ 2657408 h 265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57408">
                <a:moveTo>
                  <a:pt x="0" y="0"/>
                </a:moveTo>
                <a:lnTo>
                  <a:pt x="12192000" y="0"/>
                </a:lnTo>
                <a:lnTo>
                  <a:pt x="12192000" y="2657408"/>
                </a:lnTo>
                <a:lnTo>
                  <a:pt x="0" y="2657408"/>
                </a:ln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8287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9958B3A-206B-6524-50CD-83B3A045F6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31271" y="3706294"/>
            <a:ext cx="1931670" cy="1931670"/>
          </a:xfrm>
          <a:custGeom>
            <a:avLst/>
            <a:gdLst>
              <a:gd name="connsiteX0" fmla="*/ 965835 w 1931670"/>
              <a:gd name="connsiteY0" fmla="*/ 0 h 1931670"/>
              <a:gd name="connsiteX1" fmla="*/ 1931670 w 1931670"/>
              <a:gd name="connsiteY1" fmla="*/ 965835 h 1931670"/>
              <a:gd name="connsiteX2" fmla="*/ 965835 w 1931670"/>
              <a:gd name="connsiteY2" fmla="*/ 1931670 h 1931670"/>
              <a:gd name="connsiteX3" fmla="*/ 0 w 1931670"/>
              <a:gd name="connsiteY3" fmla="*/ 965835 h 1931670"/>
              <a:gd name="connsiteX4" fmla="*/ 965835 w 1931670"/>
              <a:gd name="connsiteY4" fmla="*/ 0 h 193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1670" h="1931670">
                <a:moveTo>
                  <a:pt x="965835" y="0"/>
                </a:moveTo>
                <a:cubicBezTo>
                  <a:pt x="1499251" y="0"/>
                  <a:pt x="1931670" y="432419"/>
                  <a:pt x="1931670" y="965835"/>
                </a:cubicBezTo>
                <a:cubicBezTo>
                  <a:pt x="1931670" y="1499251"/>
                  <a:pt x="1499251" y="1931670"/>
                  <a:pt x="965835" y="1931670"/>
                </a:cubicBezTo>
                <a:cubicBezTo>
                  <a:pt x="432419" y="1931670"/>
                  <a:pt x="0" y="1499251"/>
                  <a:pt x="0" y="965835"/>
                </a:cubicBezTo>
                <a:cubicBezTo>
                  <a:pt x="0" y="432419"/>
                  <a:pt x="432419" y="0"/>
                  <a:pt x="965835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DE55834-72DF-C2FC-4C00-3A83A9AF16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31271" y="1220035"/>
            <a:ext cx="1931670" cy="1931670"/>
          </a:xfrm>
          <a:custGeom>
            <a:avLst/>
            <a:gdLst>
              <a:gd name="connsiteX0" fmla="*/ 965835 w 1931670"/>
              <a:gd name="connsiteY0" fmla="*/ 0 h 1931670"/>
              <a:gd name="connsiteX1" fmla="*/ 1931670 w 1931670"/>
              <a:gd name="connsiteY1" fmla="*/ 965835 h 1931670"/>
              <a:gd name="connsiteX2" fmla="*/ 965835 w 1931670"/>
              <a:gd name="connsiteY2" fmla="*/ 1931670 h 1931670"/>
              <a:gd name="connsiteX3" fmla="*/ 0 w 1931670"/>
              <a:gd name="connsiteY3" fmla="*/ 965835 h 1931670"/>
              <a:gd name="connsiteX4" fmla="*/ 965835 w 1931670"/>
              <a:gd name="connsiteY4" fmla="*/ 0 h 193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1670" h="1931670">
                <a:moveTo>
                  <a:pt x="965835" y="0"/>
                </a:moveTo>
                <a:cubicBezTo>
                  <a:pt x="1499251" y="0"/>
                  <a:pt x="1931670" y="432419"/>
                  <a:pt x="1931670" y="965835"/>
                </a:cubicBezTo>
                <a:cubicBezTo>
                  <a:pt x="1931670" y="1499251"/>
                  <a:pt x="1499251" y="1931670"/>
                  <a:pt x="965835" y="1931670"/>
                </a:cubicBezTo>
                <a:cubicBezTo>
                  <a:pt x="432419" y="1931670"/>
                  <a:pt x="0" y="1499251"/>
                  <a:pt x="0" y="965835"/>
                </a:cubicBezTo>
                <a:cubicBezTo>
                  <a:pt x="0" y="432419"/>
                  <a:pt x="432419" y="0"/>
                  <a:pt x="965835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0526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A524E4C-3269-3DF7-EFE8-3FA88FCC30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85195" y="2997138"/>
            <a:ext cx="3018115" cy="2342452"/>
          </a:xfrm>
          <a:custGeom>
            <a:avLst/>
            <a:gdLst>
              <a:gd name="connsiteX0" fmla="*/ 390416 w 3018115"/>
              <a:gd name="connsiteY0" fmla="*/ 0 h 2342452"/>
              <a:gd name="connsiteX1" fmla="*/ 2627698 w 3018115"/>
              <a:gd name="connsiteY1" fmla="*/ 0 h 2342452"/>
              <a:gd name="connsiteX2" fmla="*/ 3018115 w 3018115"/>
              <a:gd name="connsiteY2" fmla="*/ 390416 h 2342452"/>
              <a:gd name="connsiteX3" fmla="*/ 3018115 w 3018115"/>
              <a:gd name="connsiteY3" fmla="*/ 1952036 h 2342452"/>
              <a:gd name="connsiteX4" fmla="*/ 2627698 w 3018115"/>
              <a:gd name="connsiteY4" fmla="*/ 2342452 h 2342452"/>
              <a:gd name="connsiteX5" fmla="*/ 390416 w 3018115"/>
              <a:gd name="connsiteY5" fmla="*/ 2342452 h 2342452"/>
              <a:gd name="connsiteX6" fmla="*/ 0 w 3018115"/>
              <a:gd name="connsiteY6" fmla="*/ 1952036 h 2342452"/>
              <a:gd name="connsiteX7" fmla="*/ 0 w 3018115"/>
              <a:gd name="connsiteY7" fmla="*/ 390416 h 2342452"/>
              <a:gd name="connsiteX8" fmla="*/ 390416 w 3018115"/>
              <a:gd name="connsiteY8" fmla="*/ 0 h 23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8115" h="2342452">
                <a:moveTo>
                  <a:pt x="390416" y="0"/>
                </a:moveTo>
                <a:lnTo>
                  <a:pt x="2627698" y="0"/>
                </a:lnTo>
                <a:cubicBezTo>
                  <a:pt x="2843319" y="0"/>
                  <a:pt x="3018115" y="174795"/>
                  <a:pt x="3018115" y="390416"/>
                </a:cubicBezTo>
                <a:lnTo>
                  <a:pt x="3018115" y="1952036"/>
                </a:lnTo>
                <a:cubicBezTo>
                  <a:pt x="3018115" y="2167657"/>
                  <a:pt x="2843319" y="2342452"/>
                  <a:pt x="2627698" y="2342452"/>
                </a:cubicBezTo>
                <a:lnTo>
                  <a:pt x="390416" y="2342452"/>
                </a:lnTo>
                <a:cubicBezTo>
                  <a:pt x="174795" y="2342452"/>
                  <a:pt x="0" y="2167657"/>
                  <a:pt x="0" y="1952036"/>
                </a:cubicBezTo>
                <a:lnTo>
                  <a:pt x="0" y="390416"/>
                </a:lnTo>
                <a:cubicBezTo>
                  <a:pt x="0" y="174795"/>
                  <a:pt x="174795" y="0"/>
                  <a:pt x="390416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5B09A23-4199-BC09-768F-26D42E7557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6943" y="2997138"/>
            <a:ext cx="3018114" cy="2342452"/>
          </a:xfrm>
          <a:custGeom>
            <a:avLst/>
            <a:gdLst>
              <a:gd name="connsiteX0" fmla="*/ 390416 w 3018114"/>
              <a:gd name="connsiteY0" fmla="*/ 0 h 2342452"/>
              <a:gd name="connsiteX1" fmla="*/ 2627698 w 3018114"/>
              <a:gd name="connsiteY1" fmla="*/ 0 h 2342452"/>
              <a:gd name="connsiteX2" fmla="*/ 3018114 w 3018114"/>
              <a:gd name="connsiteY2" fmla="*/ 390416 h 2342452"/>
              <a:gd name="connsiteX3" fmla="*/ 3018114 w 3018114"/>
              <a:gd name="connsiteY3" fmla="*/ 1952036 h 2342452"/>
              <a:gd name="connsiteX4" fmla="*/ 2627698 w 3018114"/>
              <a:gd name="connsiteY4" fmla="*/ 2342452 h 2342452"/>
              <a:gd name="connsiteX5" fmla="*/ 390416 w 3018114"/>
              <a:gd name="connsiteY5" fmla="*/ 2342452 h 2342452"/>
              <a:gd name="connsiteX6" fmla="*/ 0 w 3018114"/>
              <a:gd name="connsiteY6" fmla="*/ 1952036 h 2342452"/>
              <a:gd name="connsiteX7" fmla="*/ 0 w 3018114"/>
              <a:gd name="connsiteY7" fmla="*/ 390416 h 2342452"/>
              <a:gd name="connsiteX8" fmla="*/ 390416 w 3018114"/>
              <a:gd name="connsiteY8" fmla="*/ 0 h 23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8114" h="2342452">
                <a:moveTo>
                  <a:pt x="390416" y="0"/>
                </a:moveTo>
                <a:lnTo>
                  <a:pt x="2627698" y="0"/>
                </a:lnTo>
                <a:cubicBezTo>
                  <a:pt x="2843319" y="0"/>
                  <a:pt x="3018114" y="174795"/>
                  <a:pt x="3018114" y="390416"/>
                </a:cubicBezTo>
                <a:lnTo>
                  <a:pt x="3018114" y="1952036"/>
                </a:lnTo>
                <a:cubicBezTo>
                  <a:pt x="3018114" y="2167657"/>
                  <a:pt x="2843319" y="2342452"/>
                  <a:pt x="2627698" y="2342452"/>
                </a:cubicBezTo>
                <a:lnTo>
                  <a:pt x="390416" y="2342452"/>
                </a:lnTo>
                <a:cubicBezTo>
                  <a:pt x="174795" y="2342452"/>
                  <a:pt x="0" y="2167657"/>
                  <a:pt x="0" y="1952036"/>
                </a:cubicBezTo>
                <a:lnTo>
                  <a:pt x="0" y="390416"/>
                </a:lnTo>
                <a:cubicBezTo>
                  <a:pt x="0" y="174795"/>
                  <a:pt x="174795" y="0"/>
                  <a:pt x="390416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58827FA-6E93-A644-3D1B-F14E5D5325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88692" y="2997138"/>
            <a:ext cx="3018114" cy="2342452"/>
          </a:xfrm>
          <a:custGeom>
            <a:avLst/>
            <a:gdLst>
              <a:gd name="connsiteX0" fmla="*/ 390416 w 3018114"/>
              <a:gd name="connsiteY0" fmla="*/ 0 h 2342452"/>
              <a:gd name="connsiteX1" fmla="*/ 2627698 w 3018114"/>
              <a:gd name="connsiteY1" fmla="*/ 0 h 2342452"/>
              <a:gd name="connsiteX2" fmla="*/ 3018114 w 3018114"/>
              <a:gd name="connsiteY2" fmla="*/ 390416 h 2342452"/>
              <a:gd name="connsiteX3" fmla="*/ 3018114 w 3018114"/>
              <a:gd name="connsiteY3" fmla="*/ 1952036 h 2342452"/>
              <a:gd name="connsiteX4" fmla="*/ 2627698 w 3018114"/>
              <a:gd name="connsiteY4" fmla="*/ 2342452 h 2342452"/>
              <a:gd name="connsiteX5" fmla="*/ 390416 w 3018114"/>
              <a:gd name="connsiteY5" fmla="*/ 2342452 h 2342452"/>
              <a:gd name="connsiteX6" fmla="*/ 0 w 3018114"/>
              <a:gd name="connsiteY6" fmla="*/ 1952036 h 2342452"/>
              <a:gd name="connsiteX7" fmla="*/ 0 w 3018114"/>
              <a:gd name="connsiteY7" fmla="*/ 390416 h 2342452"/>
              <a:gd name="connsiteX8" fmla="*/ 390416 w 3018114"/>
              <a:gd name="connsiteY8" fmla="*/ 0 h 23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8114" h="2342452">
                <a:moveTo>
                  <a:pt x="390416" y="0"/>
                </a:moveTo>
                <a:lnTo>
                  <a:pt x="2627698" y="0"/>
                </a:lnTo>
                <a:cubicBezTo>
                  <a:pt x="2843319" y="0"/>
                  <a:pt x="3018114" y="174795"/>
                  <a:pt x="3018114" y="390416"/>
                </a:cubicBezTo>
                <a:lnTo>
                  <a:pt x="3018114" y="1952036"/>
                </a:lnTo>
                <a:cubicBezTo>
                  <a:pt x="3018114" y="2167657"/>
                  <a:pt x="2843319" y="2342452"/>
                  <a:pt x="2627698" y="2342452"/>
                </a:cubicBezTo>
                <a:lnTo>
                  <a:pt x="390416" y="2342452"/>
                </a:lnTo>
                <a:cubicBezTo>
                  <a:pt x="174795" y="2342452"/>
                  <a:pt x="0" y="2167657"/>
                  <a:pt x="0" y="1952036"/>
                </a:cubicBezTo>
                <a:lnTo>
                  <a:pt x="0" y="390416"/>
                </a:lnTo>
                <a:cubicBezTo>
                  <a:pt x="0" y="174795"/>
                  <a:pt x="174795" y="0"/>
                  <a:pt x="390416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2451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89E34-15A6-BDDB-3946-326C6AB0A6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81985" y="2185286"/>
            <a:ext cx="1736132" cy="1736131"/>
          </a:xfrm>
          <a:custGeom>
            <a:avLst/>
            <a:gdLst>
              <a:gd name="connsiteX0" fmla="*/ 289361 w 1736132"/>
              <a:gd name="connsiteY0" fmla="*/ 0 h 1736131"/>
              <a:gd name="connsiteX1" fmla="*/ 1446771 w 1736132"/>
              <a:gd name="connsiteY1" fmla="*/ 0 h 1736131"/>
              <a:gd name="connsiteX2" fmla="*/ 1736132 w 1736132"/>
              <a:gd name="connsiteY2" fmla="*/ 289361 h 1736131"/>
              <a:gd name="connsiteX3" fmla="*/ 1736132 w 1736132"/>
              <a:gd name="connsiteY3" fmla="*/ 1446770 h 1736131"/>
              <a:gd name="connsiteX4" fmla="*/ 1446771 w 1736132"/>
              <a:gd name="connsiteY4" fmla="*/ 1736131 h 1736131"/>
              <a:gd name="connsiteX5" fmla="*/ 289361 w 1736132"/>
              <a:gd name="connsiteY5" fmla="*/ 1736131 h 1736131"/>
              <a:gd name="connsiteX6" fmla="*/ 0 w 1736132"/>
              <a:gd name="connsiteY6" fmla="*/ 1446770 h 1736131"/>
              <a:gd name="connsiteX7" fmla="*/ 0 w 1736132"/>
              <a:gd name="connsiteY7" fmla="*/ 289361 h 1736131"/>
              <a:gd name="connsiteX8" fmla="*/ 289361 w 1736132"/>
              <a:gd name="connsiteY8" fmla="*/ 0 h 173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132" h="1736131">
                <a:moveTo>
                  <a:pt x="289361" y="0"/>
                </a:moveTo>
                <a:lnTo>
                  <a:pt x="1446771" y="0"/>
                </a:lnTo>
                <a:cubicBezTo>
                  <a:pt x="1606581" y="0"/>
                  <a:pt x="1736132" y="129551"/>
                  <a:pt x="1736132" y="289361"/>
                </a:cubicBezTo>
                <a:lnTo>
                  <a:pt x="1736132" y="1446770"/>
                </a:lnTo>
                <a:cubicBezTo>
                  <a:pt x="1736132" y="1606580"/>
                  <a:pt x="1606581" y="1736131"/>
                  <a:pt x="1446771" y="1736131"/>
                </a:cubicBezTo>
                <a:lnTo>
                  <a:pt x="289361" y="1736131"/>
                </a:lnTo>
                <a:cubicBezTo>
                  <a:pt x="129551" y="1736131"/>
                  <a:pt x="0" y="1606580"/>
                  <a:pt x="0" y="1446770"/>
                </a:cubicBezTo>
                <a:lnTo>
                  <a:pt x="0" y="289361"/>
                </a:lnTo>
                <a:cubicBezTo>
                  <a:pt x="0" y="129551"/>
                  <a:pt x="129551" y="0"/>
                  <a:pt x="289361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E62F7B1-AEA4-2B2F-2186-7DB793B4D4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1985" y="4225052"/>
            <a:ext cx="1736132" cy="1736131"/>
          </a:xfrm>
          <a:custGeom>
            <a:avLst/>
            <a:gdLst>
              <a:gd name="connsiteX0" fmla="*/ 289361 w 1736132"/>
              <a:gd name="connsiteY0" fmla="*/ 0 h 1736131"/>
              <a:gd name="connsiteX1" fmla="*/ 1446771 w 1736132"/>
              <a:gd name="connsiteY1" fmla="*/ 0 h 1736131"/>
              <a:gd name="connsiteX2" fmla="*/ 1736132 w 1736132"/>
              <a:gd name="connsiteY2" fmla="*/ 289361 h 1736131"/>
              <a:gd name="connsiteX3" fmla="*/ 1736132 w 1736132"/>
              <a:gd name="connsiteY3" fmla="*/ 1446770 h 1736131"/>
              <a:gd name="connsiteX4" fmla="*/ 1446771 w 1736132"/>
              <a:gd name="connsiteY4" fmla="*/ 1736131 h 1736131"/>
              <a:gd name="connsiteX5" fmla="*/ 289361 w 1736132"/>
              <a:gd name="connsiteY5" fmla="*/ 1736131 h 1736131"/>
              <a:gd name="connsiteX6" fmla="*/ 0 w 1736132"/>
              <a:gd name="connsiteY6" fmla="*/ 1446770 h 1736131"/>
              <a:gd name="connsiteX7" fmla="*/ 0 w 1736132"/>
              <a:gd name="connsiteY7" fmla="*/ 289361 h 1736131"/>
              <a:gd name="connsiteX8" fmla="*/ 289361 w 1736132"/>
              <a:gd name="connsiteY8" fmla="*/ 0 h 173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132" h="1736131">
                <a:moveTo>
                  <a:pt x="289361" y="0"/>
                </a:moveTo>
                <a:lnTo>
                  <a:pt x="1446771" y="0"/>
                </a:lnTo>
                <a:cubicBezTo>
                  <a:pt x="1606581" y="0"/>
                  <a:pt x="1736132" y="129551"/>
                  <a:pt x="1736132" y="289361"/>
                </a:cubicBezTo>
                <a:lnTo>
                  <a:pt x="1736132" y="1446770"/>
                </a:lnTo>
                <a:cubicBezTo>
                  <a:pt x="1736132" y="1606580"/>
                  <a:pt x="1606581" y="1736131"/>
                  <a:pt x="1446771" y="1736131"/>
                </a:cubicBezTo>
                <a:lnTo>
                  <a:pt x="289361" y="1736131"/>
                </a:lnTo>
                <a:cubicBezTo>
                  <a:pt x="129551" y="1736131"/>
                  <a:pt x="0" y="1606580"/>
                  <a:pt x="0" y="1446770"/>
                </a:cubicBezTo>
                <a:lnTo>
                  <a:pt x="0" y="289361"/>
                </a:lnTo>
                <a:cubicBezTo>
                  <a:pt x="0" y="129551"/>
                  <a:pt x="129551" y="0"/>
                  <a:pt x="289361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528F46C-87B3-06D9-5591-09D331F908F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0462" y="2185286"/>
            <a:ext cx="1736132" cy="1736131"/>
          </a:xfrm>
          <a:custGeom>
            <a:avLst/>
            <a:gdLst>
              <a:gd name="connsiteX0" fmla="*/ 289361 w 1736132"/>
              <a:gd name="connsiteY0" fmla="*/ 0 h 1736131"/>
              <a:gd name="connsiteX1" fmla="*/ 1446771 w 1736132"/>
              <a:gd name="connsiteY1" fmla="*/ 0 h 1736131"/>
              <a:gd name="connsiteX2" fmla="*/ 1736132 w 1736132"/>
              <a:gd name="connsiteY2" fmla="*/ 289361 h 1736131"/>
              <a:gd name="connsiteX3" fmla="*/ 1736132 w 1736132"/>
              <a:gd name="connsiteY3" fmla="*/ 1446770 h 1736131"/>
              <a:gd name="connsiteX4" fmla="*/ 1446771 w 1736132"/>
              <a:gd name="connsiteY4" fmla="*/ 1736131 h 1736131"/>
              <a:gd name="connsiteX5" fmla="*/ 289361 w 1736132"/>
              <a:gd name="connsiteY5" fmla="*/ 1736131 h 1736131"/>
              <a:gd name="connsiteX6" fmla="*/ 0 w 1736132"/>
              <a:gd name="connsiteY6" fmla="*/ 1446770 h 1736131"/>
              <a:gd name="connsiteX7" fmla="*/ 0 w 1736132"/>
              <a:gd name="connsiteY7" fmla="*/ 289361 h 1736131"/>
              <a:gd name="connsiteX8" fmla="*/ 289361 w 1736132"/>
              <a:gd name="connsiteY8" fmla="*/ 0 h 173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132" h="1736131">
                <a:moveTo>
                  <a:pt x="289361" y="0"/>
                </a:moveTo>
                <a:lnTo>
                  <a:pt x="1446771" y="0"/>
                </a:lnTo>
                <a:cubicBezTo>
                  <a:pt x="1606581" y="0"/>
                  <a:pt x="1736132" y="129551"/>
                  <a:pt x="1736132" y="289361"/>
                </a:cubicBezTo>
                <a:lnTo>
                  <a:pt x="1736132" y="1446770"/>
                </a:lnTo>
                <a:cubicBezTo>
                  <a:pt x="1736132" y="1606580"/>
                  <a:pt x="1606581" y="1736131"/>
                  <a:pt x="1446771" y="1736131"/>
                </a:cubicBezTo>
                <a:lnTo>
                  <a:pt x="289361" y="1736131"/>
                </a:lnTo>
                <a:cubicBezTo>
                  <a:pt x="129551" y="1736131"/>
                  <a:pt x="0" y="1606580"/>
                  <a:pt x="0" y="1446770"/>
                </a:cubicBezTo>
                <a:lnTo>
                  <a:pt x="0" y="289361"/>
                </a:lnTo>
                <a:cubicBezTo>
                  <a:pt x="0" y="129551"/>
                  <a:pt x="129551" y="0"/>
                  <a:pt x="289361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E754E10-7540-F3C8-8C6A-F6C3F0A3E4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0462" y="4225052"/>
            <a:ext cx="1736132" cy="1736131"/>
          </a:xfrm>
          <a:custGeom>
            <a:avLst/>
            <a:gdLst>
              <a:gd name="connsiteX0" fmla="*/ 289361 w 1736132"/>
              <a:gd name="connsiteY0" fmla="*/ 0 h 1736131"/>
              <a:gd name="connsiteX1" fmla="*/ 1446771 w 1736132"/>
              <a:gd name="connsiteY1" fmla="*/ 0 h 1736131"/>
              <a:gd name="connsiteX2" fmla="*/ 1736132 w 1736132"/>
              <a:gd name="connsiteY2" fmla="*/ 289361 h 1736131"/>
              <a:gd name="connsiteX3" fmla="*/ 1736132 w 1736132"/>
              <a:gd name="connsiteY3" fmla="*/ 1446770 h 1736131"/>
              <a:gd name="connsiteX4" fmla="*/ 1446771 w 1736132"/>
              <a:gd name="connsiteY4" fmla="*/ 1736131 h 1736131"/>
              <a:gd name="connsiteX5" fmla="*/ 289361 w 1736132"/>
              <a:gd name="connsiteY5" fmla="*/ 1736131 h 1736131"/>
              <a:gd name="connsiteX6" fmla="*/ 0 w 1736132"/>
              <a:gd name="connsiteY6" fmla="*/ 1446770 h 1736131"/>
              <a:gd name="connsiteX7" fmla="*/ 0 w 1736132"/>
              <a:gd name="connsiteY7" fmla="*/ 289361 h 1736131"/>
              <a:gd name="connsiteX8" fmla="*/ 289361 w 1736132"/>
              <a:gd name="connsiteY8" fmla="*/ 0 h 173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132" h="1736131">
                <a:moveTo>
                  <a:pt x="289361" y="0"/>
                </a:moveTo>
                <a:lnTo>
                  <a:pt x="1446771" y="0"/>
                </a:lnTo>
                <a:cubicBezTo>
                  <a:pt x="1606581" y="0"/>
                  <a:pt x="1736132" y="129551"/>
                  <a:pt x="1736132" y="289361"/>
                </a:cubicBezTo>
                <a:lnTo>
                  <a:pt x="1736132" y="1446770"/>
                </a:lnTo>
                <a:cubicBezTo>
                  <a:pt x="1736132" y="1606580"/>
                  <a:pt x="1606581" y="1736131"/>
                  <a:pt x="1446771" y="1736131"/>
                </a:cubicBezTo>
                <a:lnTo>
                  <a:pt x="289361" y="1736131"/>
                </a:lnTo>
                <a:cubicBezTo>
                  <a:pt x="129551" y="1736131"/>
                  <a:pt x="0" y="1606580"/>
                  <a:pt x="0" y="1446770"/>
                </a:cubicBezTo>
                <a:lnTo>
                  <a:pt x="0" y="289361"/>
                </a:lnTo>
                <a:cubicBezTo>
                  <a:pt x="0" y="129551"/>
                  <a:pt x="129551" y="0"/>
                  <a:pt x="289361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1686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0B6D2-6E1E-2C1E-C8B6-00761C3E0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FDEAE-F109-07C6-68F7-240EA3150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7A23D-21B3-7BAC-9760-3DCAFEABF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8B037-22C8-42EF-9DF7-D8677BD74FAF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0066C-6DB6-E9C3-92AC-DF8525DFC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B505D-A97D-F585-1F60-5942405C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9706-D86D-4F83-9840-DEA40820D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93953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ECD38A9-9AF7-65C8-41DF-5DBB0E6FB1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23938" y="3383709"/>
            <a:ext cx="5865793" cy="2563683"/>
          </a:xfrm>
          <a:custGeom>
            <a:avLst/>
            <a:gdLst>
              <a:gd name="connsiteX0" fmla="*/ 427289 w 5865793"/>
              <a:gd name="connsiteY0" fmla="*/ 0 h 2563683"/>
              <a:gd name="connsiteX1" fmla="*/ 5438504 w 5865793"/>
              <a:gd name="connsiteY1" fmla="*/ 0 h 2563683"/>
              <a:gd name="connsiteX2" fmla="*/ 5865793 w 5865793"/>
              <a:gd name="connsiteY2" fmla="*/ 427289 h 2563683"/>
              <a:gd name="connsiteX3" fmla="*/ 5865793 w 5865793"/>
              <a:gd name="connsiteY3" fmla="*/ 2136394 h 2563683"/>
              <a:gd name="connsiteX4" fmla="*/ 5438504 w 5865793"/>
              <a:gd name="connsiteY4" fmla="*/ 2563683 h 2563683"/>
              <a:gd name="connsiteX5" fmla="*/ 427289 w 5865793"/>
              <a:gd name="connsiteY5" fmla="*/ 2563683 h 2563683"/>
              <a:gd name="connsiteX6" fmla="*/ 0 w 5865793"/>
              <a:gd name="connsiteY6" fmla="*/ 2136394 h 2563683"/>
              <a:gd name="connsiteX7" fmla="*/ 0 w 5865793"/>
              <a:gd name="connsiteY7" fmla="*/ 427289 h 2563683"/>
              <a:gd name="connsiteX8" fmla="*/ 427289 w 5865793"/>
              <a:gd name="connsiteY8" fmla="*/ 0 h 256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65793" h="2563683">
                <a:moveTo>
                  <a:pt x="427289" y="0"/>
                </a:moveTo>
                <a:lnTo>
                  <a:pt x="5438504" y="0"/>
                </a:lnTo>
                <a:cubicBezTo>
                  <a:pt x="5674489" y="0"/>
                  <a:pt x="5865793" y="191304"/>
                  <a:pt x="5865793" y="427289"/>
                </a:cubicBezTo>
                <a:lnTo>
                  <a:pt x="5865793" y="2136394"/>
                </a:lnTo>
                <a:cubicBezTo>
                  <a:pt x="5865793" y="2372379"/>
                  <a:pt x="5674489" y="2563683"/>
                  <a:pt x="5438504" y="2563683"/>
                </a:cubicBezTo>
                <a:lnTo>
                  <a:pt x="427289" y="2563683"/>
                </a:lnTo>
                <a:cubicBezTo>
                  <a:pt x="191304" y="2563683"/>
                  <a:pt x="0" y="2372379"/>
                  <a:pt x="0" y="2136394"/>
                </a:cubicBezTo>
                <a:lnTo>
                  <a:pt x="0" y="427289"/>
                </a:lnTo>
                <a:cubicBezTo>
                  <a:pt x="0" y="191304"/>
                  <a:pt x="191304" y="0"/>
                  <a:pt x="427289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3281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CCD565A-266A-F00D-8F33-0C03E6A30B9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69862" y="1078619"/>
            <a:ext cx="2859222" cy="4700761"/>
          </a:xfrm>
          <a:custGeom>
            <a:avLst/>
            <a:gdLst>
              <a:gd name="connsiteX0" fmla="*/ 476547 w 2859222"/>
              <a:gd name="connsiteY0" fmla="*/ 0 h 4700761"/>
              <a:gd name="connsiteX1" fmla="*/ 2382675 w 2859222"/>
              <a:gd name="connsiteY1" fmla="*/ 0 h 4700761"/>
              <a:gd name="connsiteX2" fmla="*/ 2859222 w 2859222"/>
              <a:gd name="connsiteY2" fmla="*/ 476547 h 4700761"/>
              <a:gd name="connsiteX3" fmla="*/ 2859222 w 2859222"/>
              <a:gd name="connsiteY3" fmla="*/ 4224214 h 4700761"/>
              <a:gd name="connsiteX4" fmla="*/ 2382675 w 2859222"/>
              <a:gd name="connsiteY4" fmla="*/ 4700761 h 4700761"/>
              <a:gd name="connsiteX5" fmla="*/ 476547 w 2859222"/>
              <a:gd name="connsiteY5" fmla="*/ 4700761 h 4700761"/>
              <a:gd name="connsiteX6" fmla="*/ 0 w 2859222"/>
              <a:gd name="connsiteY6" fmla="*/ 4224214 h 4700761"/>
              <a:gd name="connsiteX7" fmla="*/ 0 w 2859222"/>
              <a:gd name="connsiteY7" fmla="*/ 476547 h 4700761"/>
              <a:gd name="connsiteX8" fmla="*/ 476547 w 2859222"/>
              <a:gd name="connsiteY8" fmla="*/ 0 h 4700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222" h="4700761">
                <a:moveTo>
                  <a:pt x="476547" y="0"/>
                </a:moveTo>
                <a:lnTo>
                  <a:pt x="2382675" y="0"/>
                </a:lnTo>
                <a:cubicBezTo>
                  <a:pt x="2645865" y="0"/>
                  <a:pt x="2859222" y="213357"/>
                  <a:pt x="2859222" y="476547"/>
                </a:cubicBezTo>
                <a:lnTo>
                  <a:pt x="2859222" y="4224214"/>
                </a:lnTo>
                <a:cubicBezTo>
                  <a:pt x="2859222" y="4487404"/>
                  <a:pt x="2645865" y="4700761"/>
                  <a:pt x="2382675" y="4700761"/>
                </a:cubicBezTo>
                <a:lnTo>
                  <a:pt x="476547" y="4700761"/>
                </a:lnTo>
                <a:cubicBezTo>
                  <a:pt x="213357" y="4700761"/>
                  <a:pt x="0" y="4487404"/>
                  <a:pt x="0" y="4224214"/>
                </a:cubicBezTo>
                <a:lnTo>
                  <a:pt x="0" y="476547"/>
                </a:lnTo>
                <a:cubicBezTo>
                  <a:pt x="0" y="213357"/>
                  <a:pt x="213357" y="0"/>
                  <a:pt x="476547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89876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5973B5B-8564-9A4F-0BBA-388BC82C48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60289" y="1085675"/>
            <a:ext cx="9471422" cy="2949262"/>
          </a:xfrm>
          <a:custGeom>
            <a:avLst/>
            <a:gdLst>
              <a:gd name="connsiteX0" fmla="*/ 491553 w 9471422"/>
              <a:gd name="connsiteY0" fmla="*/ 0 h 2949262"/>
              <a:gd name="connsiteX1" fmla="*/ 8979869 w 9471422"/>
              <a:gd name="connsiteY1" fmla="*/ 0 h 2949262"/>
              <a:gd name="connsiteX2" fmla="*/ 9471422 w 9471422"/>
              <a:gd name="connsiteY2" fmla="*/ 491553 h 2949262"/>
              <a:gd name="connsiteX3" fmla="*/ 9471422 w 9471422"/>
              <a:gd name="connsiteY3" fmla="*/ 2457709 h 2949262"/>
              <a:gd name="connsiteX4" fmla="*/ 8979869 w 9471422"/>
              <a:gd name="connsiteY4" fmla="*/ 2949262 h 2949262"/>
              <a:gd name="connsiteX5" fmla="*/ 491553 w 9471422"/>
              <a:gd name="connsiteY5" fmla="*/ 2949262 h 2949262"/>
              <a:gd name="connsiteX6" fmla="*/ 0 w 9471422"/>
              <a:gd name="connsiteY6" fmla="*/ 2457709 h 2949262"/>
              <a:gd name="connsiteX7" fmla="*/ 0 w 9471422"/>
              <a:gd name="connsiteY7" fmla="*/ 491553 h 2949262"/>
              <a:gd name="connsiteX8" fmla="*/ 491553 w 9471422"/>
              <a:gd name="connsiteY8" fmla="*/ 0 h 294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1422" h="2949262">
                <a:moveTo>
                  <a:pt x="491553" y="0"/>
                </a:moveTo>
                <a:lnTo>
                  <a:pt x="8979869" y="0"/>
                </a:lnTo>
                <a:cubicBezTo>
                  <a:pt x="9251346" y="0"/>
                  <a:pt x="9471422" y="220076"/>
                  <a:pt x="9471422" y="491553"/>
                </a:cubicBezTo>
                <a:lnTo>
                  <a:pt x="9471422" y="2457709"/>
                </a:lnTo>
                <a:cubicBezTo>
                  <a:pt x="9471422" y="2729186"/>
                  <a:pt x="9251346" y="2949262"/>
                  <a:pt x="8979869" y="2949262"/>
                </a:cubicBezTo>
                <a:lnTo>
                  <a:pt x="491553" y="2949262"/>
                </a:lnTo>
                <a:cubicBezTo>
                  <a:pt x="220076" y="2949262"/>
                  <a:pt x="0" y="2729186"/>
                  <a:pt x="0" y="2457709"/>
                </a:cubicBezTo>
                <a:lnTo>
                  <a:pt x="0" y="491553"/>
                </a:lnTo>
                <a:cubicBezTo>
                  <a:pt x="0" y="220076"/>
                  <a:pt x="220076" y="0"/>
                  <a:pt x="491553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86034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1D5A8A2-DA58-70BC-8617-7F6D0888AA6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235677"/>
            <a:ext cx="4710806" cy="2119691"/>
          </a:xfrm>
          <a:custGeom>
            <a:avLst/>
            <a:gdLst>
              <a:gd name="connsiteX0" fmla="*/ 353289 w 4710806"/>
              <a:gd name="connsiteY0" fmla="*/ 0 h 2119691"/>
              <a:gd name="connsiteX1" fmla="*/ 4357517 w 4710806"/>
              <a:gd name="connsiteY1" fmla="*/ 0 h 2119691"/>
              <a:gd name="connsiteX2" fmla="*/ 4710806 w 4710806"/>
              <a:gd name="connsiteY2" fmla="*/ 353289 h 2119691"/>
              <a:gd name="connsiteX3" fmla="*/ 4710806 w 4710806"/>
              <a:gd name="connsiteY3" fmla="*/ 1766402 h 2119691"/>
              <a:gd name="connsiteX4" fmla="*/ 4357517 w 4710806"/>
              <a:gd name="connsiteY4" fmla="*/ 2119691 h 2119691"/>
              <a:gd name="connsiteX5" fmla="*/ 353289 w 4710806"/>
              <a:gd name="connsiteY5" fmla="*/ 2119691 h 2119691"/>
              <a:gd name="connsiteX6" fmla="*/ 0 w 4710806"/>
              <a:gd name="connsiteY6" fmla="*/ 1766402 h 2119691"/>
              <a:gd name="connsiteX7" fmla="*/ 0 w 4710806"/>
              <a:gd name="connsiteY7" fmla="*/ 353289 h 2119691"/>
              <a:gd name="connsiteX8" fmla="*/ 353289 w 4710806"/>
              <a:gd name="connsiteY8" fmla="*/ 0 h 211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10806" h="2119691">
                <a:moveTo>
                  <a:pt x="353289" y="0"/>
                </a:moveTo>
                <a:lnTo>
                  <a:pt x="4357517" y="0"/>
                </a:lnTo>
                <a:cubicBezTo>
                  <a:pt x="4552633" y="0"/>
                  <a:pt x="4710806" y="158173"/>
                  <a:pt x="4710806" y="353289"/>
                </a:cubicBezTo>
                <a:lnTo>
                  <a:pt x="4710806" y="1766402"/>
                </a:lnTo>
                <a:cubicBezTo>
                  <a:pt x="4710806" y="1961518"/>
                  <a:pt x="4552633" y="2119691"/>
                  <a:pt x="4357517" y="2119691"/>
                </a:cubicBezTo>
                <a:lnTo>
                  <a:pt x="353289" y="2119691"/>
                </a:lnTo>
                <a:cubicBezTo>
                  <a:pt x="158173" y="2119691"/>
                  <a:pt x="0" y="1961518"/>
                  <a:pt x="0" y="1766402"/>
                </a:cubicBezTo>
                <a:lnTo>
                  <a:pt x="0" y="353289"/>
                </a:lnTo>
                <a:cubicBezTo>
                  <a:pt x="0" y="158173"/>
                  <a:pt x="158173" y="0"/>
                  <a:pt x="353289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8556BD5-A936-44D0-E10A-E42FC0F776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9157" y="3502635"/>
            <a:ext cx="2107649" cy="2119691"/>
          </a:xfrm>
          <a:custGeom>
            <a:avLst/>
            <a:gdLst>
              <a:gd name="connsiteX0" fmla="*/ 351282 w 2107649"/>
              <a:gd name="connsiteY0" fmla="*/ 0 h 2119691"/>
              <a:gd name="connsiteX1" fmla="*/ 1756367 w 2107649"/>
              <a:gd name="connsiteY1" fmla="*/ 0 h 2119691"/>
              <a:gd name="connsiteX2" fmla="*/ 2107649 w 2107649"/>
              <a:gd name="connsiteY2" fmla="*/ 351282 h 2119691"/>
              <a:gd name="connsiteX3" fmla="*/ 2107649 w 2107649"/>
              <a:gd name="connsiteY3" fmla="*/ 1768409 h 2119691"/>
              <a:gd name="connsiteX4" fmla="*/ 1756367 w 2107649"/>
              <a:gd name="connsiteY4" fmla="*/ 2119691 h 2119691"/>
              <a:gd name="connsiteX5" fmla="*/ 351282 w 2107649"/>
              <a:gd name="connsiteY5" fmla="*/ 2119691 h 2119691"/>
              <a:gd name="connsiteX6" fmla="*/ 0 w 2107649"/>
              <a:gd name="connsiteY6" fmla="*/ 1768409 h 2119691"/>
              <a:gd name="connsiteX7" fmla="*/ 0 w 2107649"/>
              <a:gd name="connsiteY7" fmla="*/ 351282 h 2119691"/>
              <a:gd name="connsiteX8" fmla="*/ 351282 w 2107649"/>
              <a:gd name="connsiteY8" fmla="*/ 0 h 211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7649" h="2119691">
                <a:moveTo>
                  <a:pt x="351282" y="0"/>
                </a:moveTo>
                <a:lnTo>
                  <a:pt x="1756367" y="0"/>
                </a:lnTo>
                <a:cubicBezTo>
                  <a:pt x="1950375" y="0"/>
                  <a:pt x="2107649" y="157274"/>
                  <a:pt x="2107649" y="351282"/>
                </a:cubicBezTo>
                <a:lnTo>
                  <a:pt x="2107649" y="1768409"/>
                </a:lnTo>
                <a:cubicBezTo>
                  <a:pt x="2107649" y="1962417"/>
                  <a:pt x="1950375" y="2119691"/>
                  <a:pt x="1756367" y="2119691"/>
                </a:cubicBezTo>
                <a:lnTo>
                  <a:pt x="351282" y="2119691"/>
                </a:lnTo>
                <a:cubicBezTo>
                  <a:pt x="157274" y="2119691"/>
                  <a:pt x="0" y="1962417"/>
                  <a:pt x="0" y="1768409"/>
                </a:cubicBezTo>
                <a:lnTo>
                  <a:pt x="0" y="351282"/>
                </a:lnTo>
                <a:cubicBezTo>
                  <a:pt x="0" y="157274"/>
                  <a:pt x="157274" y="0"/>
                  <a:pt x="351282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34FECA7-9F07-56C0-638B-8774CDD3AE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85195" y="3502635"/>
            <a:ext cx="2107649" cy="2119691"/>
          </a:xfrm>
          <a:custGeom>
            <a:avLst/>
            <a:gdLst>
              <a:gd name="connsiteX0" fmla="*/ 351282 w 2107649"/>
              <a:gd name="connsiteY0" fmla="*/ 0 h 2119691"/>
              <a:gd name="connsiteX1" fmla="*/ 1756367 w 2107649"/>
              <a:gd name="connsiteY1" fmla="*/ 0 h 2119691"/>
              <a:gd name="connsiteX2" fmla="*/ 2107649 w 2107649"/>
              <a:gd name="connsiteY2" fmla="*/ 351282 h 2119691"/>
              <a:gd name="connsiteX3" fmla="*/ 2107649 w 2107649"/>
              <a:gd name="connsiteY3" fmla="*/ 1768409 h 2119691"/>
              <a:gd name="connsiteX4" fmla="*/ 1756367 w 2107649"/>
              <a:gd name="connsiteY4" fmla="*/ 2119691 h 2119691"/>
              <a:gd name="connsiteX5" fmla="*/ 351282 w 2107649"/>
              <a:gd name="connsiteY5" fmla="*/ 2119691 h 2119691"/>
              <a:gd name="connsiteX6" fmla="*/ 0 w 2107649"/>
              <a:gd name="connsiteY6" fmla="*/ 1768409 h 2119691"/>
              <a:gd name="connsiteX7" fmla="*/ 0 w 2107649"/>
              <a:gd name="connsiteY7" fmla="*/ 351282 h 2119691"/>
              <a:gd name="connsiteX8" fmla="*/ 351282 w 2107649"/>
              <a:gd name="connsiteY8" fmla="*/ 0 h 211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7649" h="2119691">
                <a:moveTo>
                  <a:pt x="351282" y="0"/>
                </a:moveTo>
                <a:lnTo>
                  <a:pt x="1756367" y="0"/>
                </a:lnTo>
                <a:cubicBezTo>
                  <a:pt x="1950375" y="0"/>
                  <a:pt x="2107649" y="157274"/>
                  <a:pt x="2107649" y="351282"/>
                </a:cubicBezTo>
                <a:lnTo>
                  <a:pt x="2107649" y="1768409"/>
                </a:lnTo>
                <a:cubicBezTo>
                  <a:pt x="2107649" y="1962417"/>
                  <a:pt x="1950375" y="2119691"/>
                  <a:pt x="1756367" y="2119691"/>
                </a:cubicBezTo>
                <a:lnTo>
                  <a:pt x="351282" y="2119691"/>
                </a:lnTo>
                <a:cubicBezTo>
                  <a:pt x="157274" y="2119691"/>
                  <a:pt x="0" y="1962417"/>
                  <a:pt x="0" y="1768409"/>
                </a:cubicBezTo>
                <a:lnTo>
                  <a:pt x="0" y="351282"/>
                </a:lnTo>
                <a:cubicBezTo>
                  <a:pt x="0" y="157274"/>
                  <a:pt x="157274" y="0"/>
                  <a:pt x="351282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47835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A3724C5-B5FC-4B4C-1E57-08CADDA15C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68276" y="1180070"/>
            <a:ext cx="2409568" cy="4497860"/>
          </a:xfrm>
          <a:custGeom>
            <a:avLst/>
            <a:gdLst>
              <a:gd name="connsiteX0" fmla="*/ 401603 w 2409568"/>
              <a:gd name="connsiteY0" fmla="*/ 0 h 4497860"/>
              <a:gd name="connsiteX1" fmla="*/ 2007965 w 2409568"/>
              <a:gd name="connsiteY1" fmla="*/ 0 h 4497860"/>
              <a:gd name="connsiteX2" fmla="*/ 2409568 w 2409568"/>
              <a:gd name="connsiteY2" fmla="*/ 401603 h 4497860"/>
              <a:gd name="connsiteX3" fmla="*/ 2409568 w 2409568"/>
              <a:gd name="connsiteY3" fmla="*/ 4096257 h 4497860"/>
              <a:gd name="connsiteX4" fmla="*/ 2007965 w 2409568"/>
              <a:gd name="connsiteY4" fmla="*/ 4497860 h 4497860"/>
              <a:gd name="connsiteX5" fmla="*/ 401603 w 2409568"/>
              <a:gd name="connsiteY5" fmla="*/ 4497860 h 4497860"/>
              <a:gd name="connsiteX6" fmla="*/ 0 w 2409568"/>
              <a:gd name="connsiteY6" fmla="*/ 4096257 h 4497860"/>
              <a:gd name="connsiteX7" fmla="*/ 0 w 2409568"/>
              <a:gd name="connsiteY7" fmla="*/ 401603 h 4497860"/>
              <a:gd name="connsiteX8" fmla="*/ 401603 w 2409568"/>
              <a:gd name="connsiteY8" fmla="*/ 0 h 449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9568" h="4497860">
                <a:moveTo>
                  <a:pt x="401603" y="0"/>
                </a:moveTo>
                <a:lnTo>
                  <a:pt x="2007965" y="0"/>
                </a:lnTo>
                <a:cubicBezTo>
                  <a:pt x="2229764" y="0"/>
                  <a:pt x="2409568" y="179804"/>
                  <a:pt x="2409568" y="401603"/>
                </a:cubicBezTo>
                <a:lnTo>
                  <a:pt x="2409568" y="4096257"/>
                </a:lnTo>
                <a:cubicBezTo>
                  <a:pt x="2409568" y="4318056"/>
                  <a:pt x="2229764" y="4497860"/>
                  <a:pt x="2007965" y="4497860"/>
                </a:cubicBezTo>
                <a:lnTo>
                  <a:pt x="401603" y="4497860"/>
                </a:lnTo>
                <a:cubicBezTo>
                  <a:pt x="179804" y="4497860"/>
                  <a:pt x="0" y="4318056"/>
                  <a:pt x="0" y="4096257"/>
                </a:cubicBezTo>
                <a:lnTo>
                  <a:pt x="0" y="401603"/>
                </a:lnTo>
                <a:cubicBezTo>
                  <a:pt x="0" y="179804"/>
                  <a:pt x="179804" y="0"/>
                  <a:pt x="401603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73DB342-3547-59AC-3AA0-AAE78229B6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9281" y="1180070"/>
            <a:ext cx="2409568" cy="4497860"/>
          </a:xfrm>
          <a:custGeom>
            <a:avLst/>
            <a:gdLst>
              <a:gd name="connsiteX0" fmla="*/ 401603 w 2409568"/>
              <a:gd name="connsiteY0" fmla="*/ 0 h 4497860"/>
              <a:gd name="connsiteX1" fmla="*/ 2007965 w 2409568"/>
              <a:gd name="connsiteY1" fmla="*/ 0 h 4497860"/>
              <a:gd name="connsiteX2" fmla="*/ 2409568 w 2409568"/>
              <a:gd name="connsiteY2" fmla="*/ 401603 h 4497860"/>
              <a:gd name="connsiteX3" fmla="*/ 2409568 w 2409568"/>
              <a:gd name="connsiteY3" fmla="*/ 4096257 h 4497860"/>
              <a:gd name="connsiteX4" fmla="*/ 2007965 w 2409568"/>
              <a:gd name="connsiteY4" fmla="*/ 4497860 h 4497860"/>
              <a:gd name="connsiteX5" fmla="*/ 401603 w 2409568"/>
              <a:gd name="connsiteY5" fmla="*/ 4497860 h 4497860"/>
              <a:gd name="connsiteX6" fmla="*/ 0 w 2409568"/>
              <a:gd name="connsiteY6" fmla="*/ 4096257 h 4497860"/>
              <a:gd name="connsiteX7" fmla="*/ 0 w 2409568"/>
              <a:gd name="connsiteY7" fmla="*/ 401603 h 4497860"/>
              <a:gd name="connsiteX8" fmla="*/ 401603 w 2409568"/>
              <a:gd name="connsiteY8" fmla="*/ 0 h 449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9568" h="4497860">
                <a:moveTo>
                  <a:pt x="401603" y="0"/>
                </a:moveTo>
                <a:lnTo>
                  <a:pt x="2007965" y="0"/>
                </a:lnTo>
                <a:cubicBezTo>
                  <a:pt x="2229764" y="0"/>
                  <a:pt x="2409568" y="179804"/>
                  <a:pt x="2409568" y="401603"/>
                </a:cubicBezTo>
                <a:lnTo>
                  <a:pt x="2409568" y="4096257"/>
                </a:lnTo>
                <a:cubicBezTo>
                  <a:pt x="2409568" y="4318056"/>
                  <a:pt x="2229764" y="4497860"/>
                  <a:pt x="2007965" y="4497860"/>
                </a:cubicBezTo>
                <a:lnTo>
                  <a:pt x="401603" y="4497860"/>
                </a:lnTo>
                <a:cubicBezTo>
                  <a:pt x="179804" y="4497860"/>
                  <a:pt x="0" y="4318056"/>
                  <a:pt x="0" y="4096257"/>
                </a:cubicBezTo>
                <a:lnTo>
                  <a:pt x="0" y="401603"/>
                </a:lnTo>
                <a:cubicBezTo>
                  <a:pt x="0" y="179804"/>
                  <a:pt x="179804" y="0"/>
                  <a:pt x="401603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4912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645E4B8-9BE5-7F27-7F83-08EE68D1F9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12647" y="1077526"/>
            <a:ext cx="2620258" cy="3117352"/>
          </a:xfrm>
          <a:custGeom>
            <a:avLst/>
            <a:gdLst>
              <a:gd name="connsiteX0" fmla="*/ 436718 w 2620258"/>
              <a:gd name="connsiteY0" fmla="*/ 0 h 3117352"/>
              <a:gd name="connsiteX1" fmla="*/ 2183540 w 2620258"/>
              <a:gd name="connsiteY1" fmla="*/ 0 h 3117352"/>
              <a:gd name="connsiteX2" fmla="*/ 2620258 w 2620258"/>
              <a:gd name="connsiteY2" fmla="*/ 436718 h 3117352"/>
              <a:gd name="connsiteX3" fmla="*/ 2620258 w 2620258"/>
              <a:gd name="connsiteY3" fmla="*/ 2680634 h 3117352"/>
              <a:gd name="connsiteX4" fmla="*/ 2183540 w 2620258"/>
              <a:gd name="connsiteY4" fmla="*/ 3117352 h 3117352"/>
              <a:gd name="connsiteX5" fmla="*/ 436718 w 2620258"/>
              <a:gd name="connsiteY5" fmla="*/ 3117352 h 3117352"/>
              <a:gd name="connsiteX6" fmla="*/ 0 w 2620258"/>
              <a:gd name="connsiteY6" fmla="*/ 2680634 h 3117352"/>
              <a:gd name="connsiteX7" fmla="*/ 0 w 2620258"/>
              <a:gd name="connsiteY7" fmla="*/ 436718 h 3117352"/>
              <a:gd name="connsiteX8" fmla="*/ 436718 w 2620258"/>
              <a:gd name="connsiteY8" fmla="*/ 0 h 311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0258" h="3117352">
                <a:moveTo>
                  <a:pt x="436718" y="0"/>
                </a:moveTo>
                <a:lnTo>
                  <a:pt x="2183540" y="0"/>
                </a:lnTo>
                <a:cubicBezTo>
                  <a:pt x="2424733" y="0"/>
                  <a:pt x="2620258" y="195525"/>
                  <a:pt x="2620258" y="436718"/>
                </a:cubicBezTo>
                <a:lnTo>
                  <a:pt x="2620258" y="2680634"/>
                </a:lnTo>
                <a:cubicBezTo>
                  <a:pt x="2620258" y="2921827"/>
                  <a:pt x="2424733" y="3117352"/>
                  <a:pt x="2183540" y="3117352"/>
                </a:cubicBezTo>
                <a:lnTo>
                  <a:pt x="436718" y="3117352"/>
                </a:lnTo>
                <a:cubicBezTo>
                  <a:pt x="195525" y="3117352"/>
                  <a:pt x="0" y="2921827"/>
                  <a:pt x="0" y="2680634"/>
                </a:cubicBezTo>
                <a:lnTo>
                  <a:pt x="0" y="436718"/>
                </a:lnTo>
                <a:cubicBezTo>
                  <a:pt x="0" y="195525"/>
                  <a:pt x="195525" y="0"/>
                  <a:pt x="436718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FFAD3FB-9653-6FD9-F8AB-5E8505A61B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3785" y="1077526"/>
            <a:ext cx="3473810" cy="2266952"/>
          </a:xfrm>
          <a:custGeom>
            <a:avLst/>
            <a:gdLst>
              <a:gd name="connsiteX0" fmla="*/ 377833 w 3473810"/>
              <a:gd name="connsiteY0" fmla="*/ 0 h 2266952"/>
              <a:gd name="connsiteX1" fmla="*/ 3095977 w 3473810"/>
              <a:gd name="connsiteY1" fmla="*/ 0 h 2266952"/>
              <a:gd name="connsiteX2" fmla="*/ 3473810 w 3473810"/>
              <a:gd name="connsiteY2" fmla="*/ 377833 h 2266952"/>
              <a:gd name="connsiteX3" fmla="*/ 3473810 w 3473810"/>
              <a:gd name="connsiteY3" fmla="*/ 1889119 h 2266952"/>
              <a:gd name="connsiteX4" fmla="*/ 3095977 w 3473810"/>
              <a:gd name="connsiteY4" fmla="*/ 2266952 h 2266952"/>
              <a:gd name="connsiteX5" fmla="*/ 377833 w 3473810"/>
              <a:gd name="connsiteY5" fmla="*/ 2266952 h 2266952"/>
              <a:gd name="connsiteX6" fmla="*/ 0 w 3473810"/>
              <a:gd name="connsiteY6" fmla="*/ 1889119 h 2266952"/>
              <a:gd name="connsiteX7" fmla="*/ 0 w 3473810"/>
              <a:gd name="connsiteY7" fmla="*/ 377833 h 2266952"/>
              <a:gd name="connsiteX8" fmla="*/ 377833 w 3473810"/>
              <a:gd name="connsiteY8" fmla="*/ 0 h 226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3810" h="2266952">
                <a:moveTo>
                  <a:pt x="377833" y="0"/>
                </a:moveTo>
                <a:lnTo>
                  <a:pt x="3095977" y="0"/>
                </a:lnTo>
                <a:cubicBezTo>
                  <a:pt x="3304648" y="0"/>
                  <a:pt x="3473810" y="169162"/>
                  <a:pt x="3473810" y="377833"/>
                </a:cubicBezTo>
                <a:lnTo>
                  <a:pt x="3473810" y="1889119"/>
                </a:lnTo>
                <a:cubicBezTo>
                  <a:pt x="3473810" y="2097790"/>
                  <a:pt x="3304648" y="2266952"/>
                  <a:pt x="3095977" y="2266952"/>
                </a:cubicBezTo>
                <a:lnTo>
                  <a:pt x="377833" y="2266952"/>
                </a:lnTo>
                <a:cubicBezTo>
                  <a:pt x="169162" y="2266952"/>
                  <a:pt x="0" y="2097790"/>
                  <a:pt x="0" y="1889119"/>
                </a:cubicBezTo>
                <a:lnTo>
                  <a:pt x="0" y="377833"/>
                </a:lnTo>
                <a:cubicBezTo>
                  <a:pt x="0" y="169162"/>
                  <a:pt x="169162" y="0"/>
                  <a:pt x="377833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32297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1B774E-956E-4078-3821-46612D52EC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43726" y="1016062"/>
            <a:ext cx="2964384" cy="1762561"/>
          </a:xfrm>
          <a:custGeom>
            <a:avLst/>
            <a:gdLst>
              <a:gd name="connsiteX0" fmla="*/ 293766 w 2964384"/>
              <a:gd name="connsiteY0" fmla="*/ 0 h 1762561"/>
              <a:gd name="connsiteX1" fmla="*/ 2670618 w 2964384"/>
              <a:gd name="connsiteY1" fmla="*/ 0 h 1762561"/>
              <a:gd name="connsiteX2" fmla="*/ 2964384 w 2964384"/>
              <a:gd name="connsiteY2" fmla="*/ 293766 h 1762561"/>
              <a:gd name="connsiteX3" fmla="*/ 2964384 w 2964384"/>
              <a:gd name="connsiteY3" fmla="*/ 1468795 h 1762561"/>
              <a:gd name="connsiteX4" fmla="*/ 2670618 w 2964384"/>
              <a:gd name="connsiteY4" fmla="*/ 1762561 h 1762561"/>
              <a:gd name="connsiteX5" fmla="*/ 293766 w 2964384"/>
              <a:gd name="connsiteY5" fmla="*/ 1762561 h 1762561"/>
              <a:gd name="connsiteX6" fmla="*/ 0 w 2964384"/>
              <a:gd name="connsiteY6" fmla="*/ 1468795 h 1762561"/>
              <a:gd name="connsiteX7" fmla="*/ 0 w 2964384"/>
              <a:gd name="connsiteY7" fmla="*/ 293766 h 1762561"/>
              <a:gd name="connsiteX8" fmla="*/ 293766 w 2964384"/>
              <a:gd name="connsiteY8" fmla="*/ 0 h 176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4384" h="1762561">
                <a:moveTo>
                  <a:pt x="293766" y="0"/>
                </a:moveTo>
                <a:lnTo>
                  <a:pt x="2670618" y="0"/>
                </a:lnTo>
                <a:cubicBezTo>
                  <a:pt x="2832860" y="0"/>
                  <a:pt x="2964384" y="131524"/>
                  <a:pt x="2964384" y="293766"/>
                </a:cubicBezTo>
                <a:lnTo>
                  <a:pt x="2964384" y="1468795"/>
                </a:lnTo>
                <a:cubicBezTo>
                  <a:pt x="2964384" y="1631037"/>
                  <a:pt x="2832860" y="1762561"/>
                  <a:pt x="2670618" y="1762561"/>
                </a:cubicBezTo>
                <a:lnTo>
                  <a:pt x="293766" y="1762561"/>
                </a:lnTo>
                <a:cubicBezTo>
                  <a:pt x="131524" y="1762561"/>
                  <a:pt x="0" y="1631037"/>
                  <a:pt x="0" y="1468795"/>
                </a:cubicBezTo>
                <a:lnTo>
                  <a:pt x="0" y="293766"/>
                </a:lnTo>
                <a:cubicBezTo>
                  <a:pt x="0" y="131524"/>
                  <a:pt x="131524" y="0"/>
                  <a:pt x="293766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97F2FDD-A822-A70C-08AC-089780190B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13808" y="1016062"/>
            <a:ext cx="2964384" cy="1762561"/>
          </a:xfrm>
          <a:custGeom>
            <a:avLst/>
            <a:gdLst>
              <a:gd name="connsiteX0" fmla="*/ 293766 w 2964384"/>
              <a:gd name="connsiteY0" fmla="*/ 0 h 1762561"/>
              <a:gd name="connsiteX1" fmla="*/ 2670618 w 2964384"/>
              <a:gd name="connsiteY1" fmla="*/ 0 h 1762561"/>
              <a:gd name="connsiteX2" fmla="*/ 2964384 w 2964384"/>
              <a:gd name="connsiteY2" fmla="*/ 293766 h 1762561"/>
              <a:gd name="connsiteX3" fmla="*/ 2964384 w 2964384"/>
              <a:gd name="connsiteY3" fmla="*/ 1468795 h 1762561"/>
              <a:gd name="connsiteX4" fmla="*/ 2670618 w 2964384"/>
              <a:gd name="connsiteY4" fmla="*/ 1762561 h 1762561"/>
              <a:gd name="connsiteX5" fmla="*/ 293766 w 2964384"/>
              <a:gd name="connsiteY5" fmla="*/ 1762561 h 1762561"/>
              <a:gd name="connsiteX6" fmla="*/ 0 w 2964384"/>
              <a:gd name="connsiteY6" fmla="*/ 1468795 h 1762561"/>
              <a:gd name="connsiteX7" fmla="*/ 0 w 2964384"/>
              <a:gd name="connsiteY7" fmla="*/ 293766 h 1762561"/>
              <a:gd name="connsiteX8" fmla="*/ 293766 w 2964384"/>
              <a:gd name="connsiteY8" fmla="*/ 0 h 176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4384" h="1762561">
                <a:moveTo>
                  <a:pt x="293766" y="0"/>
                </a:moveTo>
                <a:lnTo>
                  <a:pt x="2670618" y="0"/>
                </a:lnTo>
                <a:cubicBezTo>
                  <a:pt x="2832860" y="0"/>
                  <a:pt x="2964384" y="131524"/>
                  <a:pt x="2964384" y="293766"/>
                </a:cubicBezTo>
                <a:lnTo>
                  <a:pt x="2964384" y="1468795"/>
                </a:lnTo>
                <a:cubicBezTo>
                  <a:pt x="2964384" y="1631037"/>
                  <a:pt x="2832860" y="1762561"/>
                  <a:pt x="2670618" y="1762561"/>
                </a:cubicBezTo>
                <a:lnTo>
                  <a:pt x="293766" y="1762561"/>
                </a:lnTo>
                <a:cubicBezTo>
                  <a:pt x="131524" y="1762561"/>
                  <a:pt x="0" y="1631037"/>
                  <a:pt x="0" y="1468795"/>
                </a:cubicBezTo>
                <a:lnTo>
                  <a:pt x="0" y="293766"/>
                </a:lnTo>
                <a:cubicBezTo>
                  <a:pt x="0" y="131524"/>
                  <a:pt x="131524" y="0"/>
                  <a:pt x="293766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DAF311-F0FB-908F-ED69-BBF5BED34B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83890" y="1016062"/>
            <a:ext cx="2964384" cy="1762561"/>
          </a:xfrm>
          <a:custGeom>
            <a:avLst/>
            <a:gdLst>
              <a:gd name="connsiteX0" fmla="*/ 293766 w 2964384"/>
              <a:gd name="connsiteY0" fmla="*/ 0 h 1762561"/>
              <a:gd name="connsiteX1" fmla="*/ 2670618 w 2964384"/>
              <a:gd name="connsiteY1" fmla="*/ 0 h 1762561"/>
              <a:gd name="connsiteX2" fmla="*/ 2964384 w 2964384"/>
              <a:gd name="connsiteY2" fmla="*/ 293766 h 1762561"/>
              <a:gd name="connsiteX3" fmla="*/ 2964384 w 2964384"/>
              <a:gd name="connsiteY3" fmla="*/ 1468795 h 1762561"/>
              <a:gd name="connsiteX4" fmla="*/ 2670618 w 2964384"/>
              <a:gd name="connsiteY4" fmla="*/ 1762561 h 1762561"/>
              <a:gd name="connsiteX5" fmla="*/ 293766 w 2964384"/>
              <a:gd name="connsiteY5" fmla="*/ 1762561 h 1762561"/>
              <a:gd name="connsiteX6" fmla="*/ 0 w 2964384"/>
              <a:gd name="connsiteY6" fmla="*/ 1468795 h 1762561"/>
              <a:gd name="connsiteX7" fmla="*/ 0 w 2964384"/>
              <a:gd name="connsiteY7" fmla="*/ 293766 h 1762561"/>
              <a:gd name="connsiteX8" fmla="*/ 293766 w 2964384"/>
              <a:gd name="connsiteY8" fmla="*/ 0 h 176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4384" h="1762561">
                <a:moveTo>
                  <a:pt x="293766" y="0"/>
                </a:moveTo>
                <a:lnTo>
                  <a:pt x="2670618" y="0"/>
                </a:lnTo>
                <a:cubicBezTo>
                  <a:pt x="2832860" y="0"/>
                  <a:pt x="2964384" y="131524"/>
                  <a:pt x="2964384" y="293766"/>
                </a:cubicBezTo>
                <a:lnTo>
                  <a:pt x="2964384" y="1468795"/>
                </a:lnTo>
                <a:cubicBezTo>
                  <a:pt x="2964384" y="1631037"/>
                  <a:pt x="2832860" y="1762561"/>
                  <a:pt x="2670618" y="1762561"/>
                </a:cubicBezTo>
                <a:lnTo>
                  <a:pt x="293766" y="1762561"/>
                </a:lnTo>
                <a:cubicBezTo>
                  <a:pt x="131524" y="1762561"/>
                  <a:pt x="0" y="1631037"/>
                  <a:pt x="0" y="1468795"/>
                </a:cubicBezTo>
                <a:lnTo>
                  <a:pt x="0" y="293766"/>
                </a:lnTo>
                <a:cubicBezTo>
                  <a:pt x="0" y="131524"/>
                  <a:pt x="131524" y="0"/>
                  <a:pt x="293766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53836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A7F2A30-FFBC-F65C-0BCD-4F6AE00D41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1178" y="1245900"/>
            <a:ext cx="2004054" cy="4334412"/>
          </a:xfrm>
          <a:custGeom>
            <a:avLst/>
            <a:gdLst>
              <a:gd name="connsiteX0" fmla="*/ 0 w 2004054"/>
              <a:gd name="connsiteY0" fmla="*/ 0 h 4334412"/>
              <a:gd name="connsiteX1" fmla="*/ 2004054 w 2004054"/>
              <a:gd name="connsiteY1" fmla="*/ 0 h 4334412"/>
              <a:gd name="connsiteX2" fmla="*/ 2004054 w 2004054"/>
              <a:gd name="connsiteY2" fmla="*/ 4334412 h 4334412"/>
              <a:gd name="connsiteX3" fmla="*/ 0 w 2004054"/>
              <a:gd name="connsiteY3" fmla="*/ 4334412 h 433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4054" h="4334412">
                <a:moveTo>
                  <a:pt x="0" y="0"/>
                </a:moveTo>
                <a:lnTo>
                  <a:pt x="2004054" y="0"/>
                </a:lnTo>
                <a:lnTo>
                  <a:pt x="2004054" y="4334412"/>
                </a:lnTo>
                <a:lnTo>
                  <a:pt x="0" y="4334412"/>
                </a:ln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C28607B-7179-75A6-1C00-027B8DEEC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40651" y="1245900"/>
            <a:ext cx="2004054" cy="4334412"/>
          </a:xfrm>
          <a:custGeom>
            <a:avLst/>
            <a:gdLst>
              <a:gd name="connsiteX0" fmla="*/ 0 w 2004054"/>
              <a:gd name="connsiteY0" fmla="*/ 0 h 4334412"/>
              <a:gd name="connsiteX1" fmla="*/ 2004054 w 2004054"/>
              <a:gd name="connsiteY1" fmla="*/ 0 h 4334412"/>
              <a:gd name="connsiteX2" fmla="*/ 2004054 w 2004054"/>
              <a:gd name="connsiteY2" fmla="*/ 4334412 h 4334412"/>
              <a:gd name="connsiteX3" fmla="*/ 0 w 2004054"/>
              <a:gd name="connsiteY3" fmla="*/ 4334412 h 433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4054" h="4334412">
                <a:moveTo>
                  <a:pt x="0" y="0"/>
                </a:moveTo>
                <a:lnTo>
                  <a:pt x="2004054" y="0"/>
                </a:lnTo>
                <a:lnTo>
                  <a:pt x="2004054" y="4334412"/>
                </a:lnTo>
                <a:lnTo>
                  <a:pt x="0" y="4334412"/>
                </a:ln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25081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548DA03-F037-F408-BD90-C3BDAA87D9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16159" y="3142735"/>
            <a:ext cx="3878512" cy="2431226"/>
          </a:xfrm>
          <a:custGeom>
            <a:avLst/>
            <a:gdLst>
              <a:gd name="connsiteX0" fmla="*/ 0 w 3878512"/>
              <a:gd name="connsiteY0" fmla="*/ 0 h 2431226"/>
              <a:gd name="connsiteX1" fmla="*/ 3878512 w 3878512"/>
              <a:gd name="connsiteY1" fmla="*/ 0 h 2431226"/>
              <a:gd name="connsiteX2" fmla="*/ 3878512 w 3878512"/>
              <a:gd name="connsiteY2" fmla="*/ 2431226 h 2431226"/>
              <a:gd name="connsiteX3" fmla="*/ 0 w 3878512"/>
              <a:gd name="connsiteY3" fmla="*/ 2431226 h 243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8512" h="2431226">
                <a:moveTo>
                  <a:pt x="0" y="0"/>
                </a:moveTo>
                <a:lnTo>
                  <a:pt x="3878512" y="0"/>
                </a:lnTo>
                <a:lnTo>
                  <a:pt x="3878512" y="2431226"/>
                </a:lnTo>
                <a:lnTo>
                  <a:pt x="0" y="2431226"/>
                </a:ln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63704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5881735-88E6-0EE6-EA4C-A161532A33D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08795" y="2180990"/>
            <a:ext cx="6374411" cy="753854"/>
          </a:xfrm>
          <a:custGeom>
            <a:avLst/>
            <a:gdLst>
              <a:gd name="connsiteX0" fmla="*/ 6268663 w 6374411"/>
              <a:gd name="connsiteY0" fmla="*/ 559108 h 753854"/>
              <a:gd name="connsiteX1" fmla="*/ 6344572 w 6374411"/>
              <a:gd name="connsiteY1" fmla="*/ 587378 h 753854"/>
              <a:gd name="connsiteX2" fmla="*/ 6374411 w 6374411"/>
              <a:gd name="connsiteY2" fmla="*/ 657528 h 753854"/>
              <a:gd name="connsiteX3" fmla="*/ 6344572 w 6374411"/>
              <a:gd name="connsiteY3" fmla="*/ 726107 h 753854"/>
              <a:gd name="connsiteX4" fmla="*/ 6268663 w 6374411"/>
              <a:gd name="connsiteY4" fmla="*/ 753854 h 753854"/>
              <a:gd name="connsiteX5" fmla="*/ 6191706 w 6374411"/>
              <a:gd name="connsiteY5" fmla="*/ 726107 h 753854"/>
              <a:gd name="connsiteX6" fmla="*/ 6161867 w 6374411"/>
              <a:gd name="connsiteY6" fmla="*/ 657528 h 753854"/>
              <a:gd name="connsiteX7" fmla="*/ 6191706 w 6374411"/>
              <a:gd name="connsiteY7" fmla="*/ 587378 h 753854"/>
              <a:gd name="connsiteX8" fmla="*/ 6268663 w 6374411"/>
              <a:gd name="connsiteY8" fmla="*/ 559108 h 753854"/>
              <a:gd name="connsiteX9" fmla="*/ 1739890 w 6374411"/>
              <a:gd name="connsiteY9" fmla="*/ 208357 h 753854"/>
              <a:gd name="connsiteX10" fmla="*/ 1649847 w 6374411"/>
              <a:gd name="connsiteY10" fmla="*/ 477441 h 753854"/>
              <a:gd name="connsiteX11" fmla="*/ 1830981 w 6374411"/>
              <a:gd name="connsiteY11" fmla="*/ 477441 h 753854"/>
              <a:gd name="connsiteX12" fmla="*/ 4976663 w 6374411"/>
              <a:gd name="connsiteY12" fmla="*/ 162289 h 753854"/>
              <a:gd name="connsiteX13" fmla="*/ 4834792 w 6374411"/>
              <a:gd name="connsiteY13" fmla="*/ 219874 h 753854"/>
              <a:gd name="connsiteX14" fmla="*/ 4781918 w 6374411"/>
              <a:gd name="connsiteY14" fmla="*/ 375880 h 753854"/>
              <a:gd name="connsiteX15" fmla="*/ 4834792 w 6374411"/>
              <a:gd name="connsiteY15" fmla="*/ 531363 h 753854"/>
              <a:gd name="connsiteX16" fmla="*/ 4976663 w 6374411"/>
              <a:gd name="connsiteY16" fmla="*/ 589472 h 753854"/>
              <a:gd name="connsiteX17" fmla="*/ 5117486 w 6374411"/>
              <a:gd name="connsiteY17" fmla="*/ 530839 h 753854"/>
              <a:gd name="connsiteX18" fmla="*/ 5170360 w 6374411"/>
              <a:gd name="connsiteY18" fmla="*/ 375880 h 753854"/>
              <a:gd name="connsiteX19" fmla="*/ 5117486 w 6374411"/>
              <a:gd name="connsiteY19" fmla="*/ 220398 h 753854"/>
              <a:gd name="connsiteX20" fmla="*/ 4976663 w 6374411"/>
              <a:gd name="connsiteY20" fmla="*/ 162289 h 753854"/>
              <a:gd name="connsiteX21" fmla="*/ 5447869 w 6374411"/>
              <a:gd name="connsiteY21" fmla="*/ 10471 h 753854"/>
              <a:gd name="connsiteX22" fmla="*/ 5626909 w 6374411"/>
              <a:gd name="connsiteY22" fmla="*/ 10471 h 753854"/>
              <a:gd name="connsiteX23" fmla="*/ 5626909 w 6374411"/>
              <a:gd name="connsiteY23" fmla="*/ 450219 h 753854"/>
              <a:gd name="connsiteX24" fmla="*/ 5659367 w 6374411"/>
              <a:gd name="connsiteY24" fmla="*/ 551779 h 753854"/>
              <a:gd name="connsiteX25" fmla="*/ 5754646 w 6374411"/>
              <a:gd name="connsiteY25" fmla="*/ 587378 h 753854"/>
              <a:gd name="connsiteX26" fmla="*/ 5850972 w 6374411"/>
              <a:gd name="connsiteY26" fmla="*/ 551779 h 753854"/>
              <a:gd name="connsiteX27" fmla="*/ 5884476 w 6374411"/>
              <a:gd name="connsiteY27" fmla="*/ 450219 h 753854"/>
              <a:gd name="connsiteX28" fmla="*/ 5884476 w 6374411"/>
              <a:gd name="connsiteY28" fmla="*/ 10471 h 753854"/>
              <a:gd name="connsiteX29" fmla="*/ 6063516 w 6374411"/>
              <a:gd name="connsiteY29" fmla="*/ 10471 h 753854"/>
              <a:gd name="connsiteX30" fmla="*/ 6063516 w 6374411"/>
              <a:gd name="connsiteY30" fmla="*/ 449172 h 753854"/>
              <a:gd name="connsiteX31" fmla="*/ 6021635 w 6374411"/>
              <a:gd name="connsiteY31" fmla="*/ 615647 h 753854"/>
              <a:gd name="connsiteX32" fmla="*/ 5909080 w 6374411"/>
              <a:gd name="connsiteY32" fmla="*/ 718255 h 753854"/>
              <a:gd name="connsiteX33" fmla="*/ 5751504 w 6374411"/>
              <a:gd name="connsiteY33" fmla="*/ 752806 h 753854"/>
              <a:gd name="connsiteX34" fmla="*/ 5596022 w 6374411"/>
              <a:gd name="connsiteY34" fmla="*/ 718778 h 753854"/>
              <a:gd name="connsiteX35" fmla="*/ 5487656 w 6374411"/>
              <a:gd name="connsiteY35" fmla="*/ 616171 h 753854"/>
              <a:gd name="connsiteX36" fmla="*/ 5447869 w 6374411"/>
              <a:gd name="connsiteY36" fmla="*/ 449172 h 753854"/>
              <a:gd name="connsiteX37" fmla="*/ 3866931 w 6374411"/>
              <a:gd name="connsiteY37" fmla="*/ 10471 h 753854"/>
              <a:gd name="connsiteX38" fmla="*/ 4070052 w 6374411"/>
              <a:gd name="connsiteY38" fmla="*/ 10471 h 753854"/>
              <a:gd name="connsiteX39" fmla="*/ 4212447 w 6374411"/>
              <a:gd name="connsiteY39" fmla="*/ 318294 h 753854"/>
              <a:gd name="connsiteX40" fmla="*/ 4353795 w 6374411"/>
              <a:gd name="connsiteY40" fmla="*/ 10471 h 753854"/>
              <a:gd name="connsiteX41" fmla="*/ 4554822 w 6374411"/>
              <a:gd name="connsiteY41" fmla="*/ 10471 h 753854"/>
              <a:gd name="connsiteX42" fmla="*/ 4300397 w 6374411"/>
              <a:gd name="connsiteY42" fmla="*/ 502570 h 753854"/>
              <a:gd name="connsiteX43" fmla="*/ 4300397 w 6374411"/>
              <a:gd name="connsiteY43" fmla="*/ 745477 h 753854"/>
              <a:gd name="connsiteX44" fmla="*/ 4121357 w 6374411"/>
              <a:gd name="connsiteY44" fmla="*/ 745477 h 753854"/>
              <a:gd name="connsiteX45" fmla="*/ 4121357 w 6374411"/>
              <a:gd name="connsiteY45" fmla="*/ 502570 h 753854"/>
              <a:gd name="connsiteX46" fmla="*/ 2975351 w 6374411"/>
              <a:gd name="connsiteY46" fmla="*/ 10471 h 753854"/>
              <a:gd name="connsiteX47" fmla="*/ 3154392 w 6374411"/>
              <a:gd name="connsiteY47" fmla="*/ 10471 h 753854"/>
              <a:gd name="connsiteX48" fmla="*/ 3154392 w 6374411"/>
              <a:gd name="connsiteY48" fmla="*/ 332952 h 753854"/>
              <a:gd name="connsiteX49" fmla="*/ 3399394 w 6374411"/>
              <a:gd name="connsiteY49" fmla="*/ 10471 h 753854"/>
              <a:gd name="connsiteX50" fmla="*/ 3609844 w 6374411"/>
              <a:gd name="connsiteY50" fmla="*/ 10471 h 753854"/>
              <a:gd name="connsiteX51" fmla="*/ 3325055 w 6374411"/>
              <a:gd name="connsiteY51" fmla="*/ 370645 h 753854"/>
              <a:gd name="connsiteX52" fmla="*/ 3620314 w 6374411"/>
              <a:gd name="connsiteY52" fmla="*/ 745477 h 753854"/>
              <a:gd name="connsiteX53" fmla="*/ 3401487 w 6374411"/>
              <a:gd name="connsiteY53" fmla="*/ 745477 h 753854"/>
              <a:gd name="connsiteX54" fmla="*/ 3154392 w 6374411"/>
              <a:gd name="connsiteY54" fmla="*/ 420902 h 753854"/>
              <a:gd name="connsiteX55" fmla="*/ 3154392 w 6374411"/>
              <a:gd name="connsiteY55" fmla="*/ 745477 h 753854"/>
              <a:gd name="connsiteX56" fmla="*/ 2975351 w 6374411"/>
              <a:gd name="connsiteY56" fmla="*/ 745477 h 753854"/>
              <a:gd name="connsiteX57" fmla="*/ 2192534 w 6374411"/>
              <a:gd name="connsiteY57" fmla="*/ 10471 h 753854"/>
              <a:gd name="connsiteX58" fmla="*/ 2371574 w 6374411"/>
              <a:gd name="connsiteY58" fmla="*/ 10471 h 753854"/>
              <a:gd name="connsiteX59" fmla="*/ 2671021 w 6374411"/>
              <a:gd name="connsiteY59" fmla="*/ 465923 h 753854"/>
              <a:gd name="connsiteX60" fmla="*/ 2671021 w 6374411"/>
              <a:gd name="connsiteY60" fmla="*/ 10471 h 753854"/>
              <a:gd name="connsiteX61" fmla="*/ 2850062 w 6374411"/>
              <a:gd name="connsiteY61" fmla="*/ 10471 h 753854"/>
              <a:gd name="connsiteX62" fmla="*/ 2850062 w 6374411"/>
              <a:gd name="connsiteY62" fmla="*/ 745477 h 753854"/>
              <a:gd name="connsiteX63" fmla="*/ 2671021 w 6374411"/>
              <a:gd name="connsiteY63" fmla="*/ 745477 h 753854"/>
              <a:gd name="connsiteX64" fmla="*/ 2371574 w 6374411"/>
              <a:gd name="connsiteY64" fmla="*/ 292118 h 753854"/>
              <a:gd name="connsiteX65" fmla="*/ 2371574 w 6374411"/>
              <a:gd name="connsiteY65" fmla="*/ 745477 h 753854"/>
              <a:gd name="connsiteX66" fmla="*/ 2192534 w 6374411"/>
              <a:gd name="connsiteY66" fmla="*/ 745477 h 753854"/>
              <a:gd name="connsiteX67" fmla="*/ 1637282 w 6374411"/>
              <a:gd name="connsiteY67" fmla="*/ 10471 h 753854"/>
              <a:gd name="connsiteX68" fmla="*/ 1844592 w 6374411"/>
              <a:gd name="connsiteY68" fmla="*/ 10471 h 753854"/>
              <a:gd name="connsiteX69" fmla="*/ 2110535 w 6374411"/>
              <a:gd name="connsiteY69" fmla="*/ 745477 h 753854"/>
              <a:gd name="connsiteX70" fmla="*/ 1921024 w 6374411"/>
              <a:gd name="connsiteY70" fmla="*/ 745477 h 753854"/>
              <a:gd name="connsiteX71" fmla="*/ 1877049 w 6374411"/>
              <a:gd name="connsiteY71" fmla="*/ 615647 h 753854"/>
              <a:gd name="connsiteX72" fmla="*/ 1602731 w 6374411"/>
              <a:gd name="connsiteY72" fmla="*/ 615647 h 753854"/>
              <a:gd name="connsiteX73" fmla="*/ 1558757 w 6374411"/>
              <a:gd name="connsiteY73" fmla="*/ 745477 h 753854"/>
              <a:gd name="connsiteX74" fmla="*/ 1371340 w 6374411"/>
              <a:gd name="connsiteY74" fmla="*/ 745477 h 753854"/>
              <a:gd name="connsiteX75" fmla="*/ 656256 w 6374411"/>
              <a:gd name="connsiteY75" fmla="*/ 10471 h 753854"/>
              <a:gd name="connsiteX76" fmla="*/ 835296 w 6374411"/>
              <a:gd name="connsiteY76" fmla="*/ 10471 h 753854"/>
              <a:gd name="connsiteX77" fmla="*/ 835296 w 6374411"/>
              <a:gd name="connsiteY77" fmla="*/ 298400 h 753854"/>
              <a:gd name="connsiteX78" fmla="*/ 1113802 w 6374411"/>
              <a:gd name="connsiteY78" fmla="*/ 298400 h 753854"/>
              <a:gd name="connsiteX79" fmla="*/ 1113802 w 6374411"/>
              <a:gd name="connsiteY79" fmla="*/ 10471 h 753854"/>
              <a:gd name="connsiteX80" fmla="*/ 1292842 w 6374411"/>
              <a:gd name="connsiteY80" fmla="*/ 10471 h 753854"/>
              <a:gd name="connsiteX81" fmla="*/ 1292842 w 6374411"/>
              <a:gd name="connsiteY81" fmla="*/ 745477 h 753854"/>
              <a:gd name="connsiteX82" fmla="*/ 1113802 w 6374411"/>
              <a:gd name="connsiteY82" fmla="*/ 745477 h 753854"/>
              <a:gd name="connsiteX83" fmla="*/ 1113802 w 6374411"/>
              <a:gd name="connsiteY83" fmla="*/ 442890 h 753854"/>
              <a:gd name="connsiteX84" fmla="*/ 835296 w 6374411"/>
              <a:gd name="connsiteY84" fmla="*/ 442890 h 753854"/>
              <a:gd name="connsiteX85" fmla="*/ 835296 w 6374411"/>
              <a:gd name="connsiteY85" fmla="*/ 745477 h 753854"/>
              <a:gd name="connsiteX86" fmla="*/ 656256 w 6374411"/>
              <a:gd name="connsiteY86" fmla="*/ 745477 h 753854"/>
              <a:gd name="connsiteX87" fmla="*/ 0 w 6374411"/>
              <a:gd name="connsiteY87" fmla="*/ 10471 h 753854"/>
              <a:gd name="connsiteX88" fmla="*/ 568531 w 6374411"/>
              <a:gd name="connsiteY88" fmla="*/ 10471 h 753854"/>
              <a:gd name="connsiteX89" fmla="*/ 568531 w 6374411"/>
              <a:gd name="connsiteY89" fmla="*/ 153912 h 753854"/>
              <a:gd name="connsiteX90" fmla="*/ 373786 w 6374411"/>
              <a:gd name="connsiteY90" fmla="*/ 153912 h 753854"/>
              <a:gd name="connsiteX91" fmla="*/ 373786 w 6374411"/>
              <a:gd name="connsiteY91" fmla="*/ 745477 h 753854"/>
              <a:gd name="connsiteX92" fmla="*/ 194746 w 6374411"/>
              <a:gd name="connsiteY92" fmla="*/ 745477 h 753854"/>
              <a:gd name="connsiteX93" fmla="*/ 194746 w 6374411"/>
              <a:gd name="connsiteY93" fmla="*/ 153912 h 753854"/>
              <a:gd name="connsiteX94" fmla="*/ 0 w 6374411"/>
              <a:gd name="connsiteY94" fmla="*/ 153912 h 753854"/>
              <a:gd name="connsiteX95" fmla="*/ 4976663 w 6374411"/>
              <a:gd name="connsiteY95" fmla="*/ 0 h 753854"/>
              <a:gd name="connsiteX96" fmla="*/ 5166696 w 6374411"/>
              <a:gd name="connsiteY96" fmla="*/ 48164 h 753854"/>
              <a:gd name="connsiteX97" fmla="*/ 5302809 w 6374411"/>
              <a:gd name="connsiteY97" fmla="*/ 182182 h 753854"/>
              <a:gd name="connsiteX98" fmla="*/ 5352542 w 6374411"/>
              <a:gd name="connsiteY98" fmla="*/ 375880 h 753854"/>
              <a:gd name="connsiteX99" fmla="*/ 5302285 w 6374411"/>
              <a:gd name="connsiteY99" fmla="*/ 570102 h 753854"/>
              <a:gd name="connsiteX100" fmla="*/ 5166172 w 6374411"/>
              <a:gd name="connsiteY100" fmla="*/ 704644 h 753854"/>
              <a:gd name="connsiteX101" fmla="*/ 4976663 w 6374411"/>
              <a:gd name="connsiteY101" fmla="*/ 752806 h 753854"/>
              <a:gd name="connsiteX102" fmla="*/ 4786629 w 6374411"/>
              <a:gd name="connsiteY102" fmla="*/ 704644 h 753854"/>
              <a:gd name="connsiteX103" fmla="*/ 4649470 w 6374411"/>
              <a:gd name="connsiteY103" fmla="*/ 570102 h 753854"/>
              <a:gd name="connsiteX104" fmla="*/ 4598689 w 6374411"/>
              <a:gd name="connsiteY104" fmla="*/ 375880 h 753854"/>
              <a:gd name="connsiteX105" fmla="*/ 4649470 w 6374411"/>
              <a:gd name="connsiteY105" fmla="*/ 182182 h 753854"/>
              <a:gd name="connsiteX106" fmla="*/ 4786629 w 6374411"/>
              <a:gd name="connsiteY106" fmla="*/ 48164 h 753854"/>
              <a:gd name="connsiteX107" fmla="*/ 4976663 w 6374411"/>
              <a:gd name="connsiteY107" fmla="*/ 0 h 75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6374411" h="753854">
                <a:moveTo>
                  <a:pt x="6268663" y="559108"/>
                </a:moveTo>
                <a:cubicBezTo>
                  <a:pt x="6299374" y="559108"/>
                  <a:pt x="6324678" y="568532"/>
                  <a:pt x="6344572" y="587378"/>
                </a:cubicBezTo>
                <a:cubicBezTo>
                  <a:pt x="6364464" y="606224"/>
                  <a:pt x="6374411" y="629607"/>
                  <a:pt x="6374411" y="657528"/>
                </a:cubicBezTo>
                <a:cubicBezTo>
                  <a:pt x="6374411" y="684751"/>
                  <a:pt x="6364464" y="707610"/>
                  <a:pt x="6344572" y="726107"/>
                </a:cubicBezTo>
                <a:cubicBezTo>
                  <a:pt x="6324678" y="744605"/>
                  <a:pt x="6299374" y="753854"/>
                  <a:pt x="6268663" y="753854"/>
                </a:cubicBezTo>
                <a:cubicBezTo>
                  <a:pt x="6237252" y="753854"/>
                  <a:pt x="6211600" y="744605"/>
                  <a:pt x="6191706" y="726107"/>
                </a:cubicBezTo>
                <a:cubicBezTo>
                  <a:pt x="6171814" y="707610"/>
                  <a:pt x="6161867" y="684751"/>
                  <a:pt x="6161867" y="657528"/>
                </a:cubicBezTo>
                <a:cubicBezTo>
                  <a:pt x="6161867" y="629607"/>
                  <a:pt x="6171814" y="606224"/>
                  <a:pt x="6191706" y="587378"/>
                </a:cubicBezTo>
                <a:cubicBezTo>
                  <a:pt x="6211600" y="568532"/>
                  <a:pt x="6237252" y="559108"/>
                  <a:pt x="6268663" y="559108"/>
                </a:cubicBezTo>
                <a:close/>
                <a:moveTo>
                  <a:pt x="1739890" y="208357"/>
                </a:moveTo>
                <a:lnTo>
                  <a:pt x="1649847" y="477441"/>
                </a:lnTo>
                <a:lnTo>
                  <a:pt x="1830981" y="477441"/>
                </a:lnTo>
                <a:close/>
                <a:moveTo>
                  <a:pt x="4976663" y="162289"/>
                </a:moveTo>
                <a:cubicBezTo>
                  <a:pt x="4917331" y="162289"/>
                  <a:pt x="4870041" y="181484"/>
                  <a:pt x="4834792" y="219874"/>
                </a:cubicBezTo>
                <a:cubicBezTo>
                  <a:pt x="4799541" y="258265"/>
                  <a:pt x="4781918" y="310267"/>
                  <a:pt x="4781918" y="375880"/>
                </a:cubicBezTo>
                <a:cubicBezTo>
                  <a:pt x="4781918" y="440795"/>
                  <a:pt x="4799541" y="492622"/>
                  <a:pt x="4834792" y="531363"/>
                </a:cubicBezTo>
                <a:cubicBezTo>
                  <a:pt x="4870041" y="570102"/>
                  <a:pt x="4917331" y="589472"/>
                  <a:pt x="4976663" y="589472"/>
                </a:cubicBezTo>
                <a:cubicBezTo>
                  <a:pt x="5035295" y="589472"/>
                  <a:pt x="5082237" y="569927"/>
                  <a:pt x="5117486" y="530839"/>
                </a:cubicBezTo>
                <a:cubicBezTo>
                  <a:pt x="5152736" y="491750"/>
                  <a:pt x="5170360" y="440098"/>
                  <a:pt x="5170360" y="375880"/>
                </a:cubicBezTo>
                <a:cubicBezTo>
                  <a:pt x="5170360" y="310965"/>
                  <a:pt x="5152736" y="259137"/>
                  <a:pt x="5117486" y="220398"/>
                </a:cubicBezTo>
                <a:cubicBezTo>
                  <a:pt x="5082237" y="181658"/>
                  <a:pt x="5035295" y="162289"/>
                  <a:pt x="4976663" y="162289"/>
                </a:cubicBezTo>
                <a:close/>
                <a:moveTo>
                  <a:pt x="5447869" y="10471"/>
                </a:moveTo>
                <a:lnTo>
                  <a:pt x="5626909" y="10471"/>
                </a:lnTo>
                <a:lnTo>
                  <a:pt x="5626909" y="450219"/>
                </a:lnTo>
                <a:cubicBezTo>
                  <a:pt x="5626909" y="494193"/>
                  <a:pt x="5637728" y="528046"/>
                  <a:pt x="5659367" y="551779"/>
                </a:cubicBezTo>
                <a:cubicBezTo>
                  <a:pt x="5681004" y="575512"/>
                  <a:pt x="5712764" y="587378"/>
                  <a:pt x="5754646" y="587378"/>
                </a:cubicBezTo>
                <a:cubicBezTo>
                  <a:pt x="5796526" y="587378"/>
                  <a:pt x="5828634" y="575512"/>
                  <a:pt x="5850972" y="551779"/>
                </a:cubicBezTo>
                <a:cubicBezTo>
                  <a:pt x="5873308" y="528046"/>
                  <a:pt x="5884476" y="494193"/>
                  <a:pt x="5884476" y="450219"/>
                </a:cubicBezTo>
                <a:lnTo>
                  <a:pt x="5884476" y="10471"/>
                </a:lnTo>
                <a:lnTo>
                  <a:pt x="6063516" y="10471"/>
                </a:lnTo>
                <a:lnTo>
                  <a:pt x="6063516" y="449172"/>
                </a:lnTo>
                <a:cubicBezTo>
                  <a:pt x="6063516" y="514785"/>
                  <a:pt x="6049555" y="570276"/>
                  <a:pt x="6021635" y="615647"/>
                </a:cubicBezTo>
                <a:cubicBezTo>
                  <a:pt x="5993714" y="661018"/>
                  <a:pt x="5956196" y="695221"/>
                  <a:pt x="5909080" y="718255"/>
                </a:cubicBezTo>
                <a:cubicBezTo>
                  <a:pt x="5861964" y="741289"/>
                  <a:pt x="5809439" y="752806"/>
                  <a:pt x="5751504" y="752806"/>
                </a:cubicBezTo>
                <a:cubicBezTo>
                  <a:pt x="5693568" y="752806"/>
                  <a:pt x="5641742" y="741464"/>
                  <a:pt x="5596022" y="718778"/>
                </a:cubicBezTo>
                <a:cubicBezTo>
                  <a:pt x="5550302" y="696093"/>
                  <a:pt x="5514179" y="661891"/>
                  <a:pt x="5487656" y="616171"/>
                </a:cubicBezTo>
                <a:cubicBezTo>
                  <a:pt x="5461132" y="570451"/>
                  <a:pt x="5447869" y="514785"/>
                  <a:pt x="5447869" y="449172"/>
                </a:cubicBezTo>
                <a:close/>
                <a:moveTo>
                  <a:pt x="3866931" y="10471"/>
                </a:moveTo>
                <a:lnTo>
                  <a:pt x="4070052" y="10471"/>
                </a:lnTo>
                <a:lnTo>
                  <a:pt x="4212447" y="318294"/>
                </a:lnTo>
                <a:lnTo>
                  <a:pt x="4353795" y="10471"/>
                </a:lnTo>
                <a:lnTo>
                  <a:pt x="4554822" y="10471"/>
                </a:lnTo>
                <a:lnTo>
                  <a:pt x="4300397" y="502570"/>
                </a:lnTo>
                <a:lnTo>
                  <a:pt x="4300397" y="745477"/>
                </a:lnTo>
                <a:lnTo>
                  <a:pt x="4121357" y="745477"/>
                </a:lnTo>
                <a:lnTo>
                  <a:pt x="4121357" y="502570"/>
                </a:lnTo>
                <a:close/>
                <a:moveTo>
                  <a:pt x="2975351" y="10471"/>
                </a:moveTo>
                <a:lnTo>
                  <a:pt x="3154392" y="10471"/>
                </a:lnTo>
                <a:lnTo>
                  <a:pt x="3154392" y="332952"/>
                </a:lnTo>
                <a:lnTo>
                  <a:pt x="3399394" y="10471"/>
                </a:lnTo>
                <a:lnTo>
                  <a:pt x="3609844" y="10471"/>
                </a:lnTo>
                <a:lnTo>
                  <a:pt x="3325055" y="370645"/>
                </a:lnTo>
                <a:lnTo>
                  <a:pt x="3620314" y="745477"/>
                </a:lnTo>
                <a:lnTo>
                  <a:pt x="3401487" y="745477"/>
                </a:lnTo>
                <a:lnTo>
                  <a:pt x="3154392" y="420902"/>
                </a:lnTo>
                <a:lnTo>
                  <a:pt x="3154392" y="745477"/>
                </a:lnTo>
                <a:lnTo>
                  <a:pt x="2975351" y="745477"/>
                </a:lnTo>
                <a:close/>
                <a:moveTo>
                  <a:pt x="2192534" y="10471"/>
                </a:moveTo>
                <a:lnTo>
                  <a:pt x="2371574" y="10471"/>
                </a:lnTo>
                <a:lnTo>
                  <a:pt x="2671021" y="465923"/>
                </a:lnTo>
                <a:lnTo>
                  <a:pt x="2671021" y="10471"/>
                </a:lnTo>
                <a:lnTo>
                  <a:pt x="2850062" y="10471"/>
                </a:lnTo>
                <a:lnTo>
                  <a:pt x="2850062" y="745477"/>
                </a:lnTo>
                <a:lnTo>
                  <a:pt x="2671021" y="745477"/>
                </a:lnTo>
                <a:lnTo>
                  <a:pt x="2371574" y="292118"/>
                </a:lnTo>
                <a:lnTo>
                  <a:pt x="2371574" y="745477"/>
                </a:lnTo>
                <a:lnTo>
                  <a:pt x="2192534" y="745477"/>
                </a:lnTo>
                <a:close/>
                <a:moveTo>
                  <a:pt x="1637282" y="10471"/>
                </a:moveTo>
                <a:lnTo>
                  <a:pt x="1844592" y="10471"/>
                </a:lnTo>
                <a:lnTo>
                  <a:pt x="2110535" y="745477"/>
                </a:lnTo>
                <a:lnTo>
                  <a:pt x="1921024" y="745477"/>
                </a:lnTo>
                <a:lnTo>
                  <a:pt x="1877049" y="615647"/>
                </a:lnTo>
                <a:lnTo>
                  <a:pt x="1602731" y="615647"/>
                </a:lnTo>
                <a:lnTo>
                  <a:pt x="1558757" y="745477"/>
                </a:lnTo>
                <a:lnTo>
                  <a:pt x="1371340" y="745477"/>
                </a:lnTo>
                <a:close/>
                <a:moveTo>
                  <a:pt x="656256" y="10471"/>
                </a:moveTo>
                <a:lnTo>
                  <a:pt x="835296" y="10471"/>
                </a:lnTo>
                <a:lnTo>
                  <a:pt x="835296" y="298400"/>
                </a:lnTo>
                <a:lnTo>
                  <a:pt x="1113802" y="298400"/>
                </a:lnTo>
                <a:lnTo>
                  <a:pt x="1113802" y="10471"/>
                </a:lnTo>
                <a:lnTo>
                  <a:pt x="1292842" y="10471"/>
                </a:lnTo>
                <a:lnTo>
                  <a:pt x="1292842" y="745477"/>
                </a:lnTo>
                <a:lnTo>
                  <a:pt x="1113802" y="745477"/>
                </a:lnTo>
                <a:lnTo>
                  <a:pt x="1113802" y="442890"/>
                </a:lnTo>
                <a:lnTo>
                  <a:pt x="835296" y="442890"/>
                </a:lnTo>
                <a:lnTo>
                  <a:pt x="835296" y="745477"/>
                </a:lnTo>
                <a:lnTo>
                  <a:pt x="656256" y="745477"/>
                </a:lnTo>
                <a:close/>
                <a:moveTo>
                  <a:pt x="0" y="10471"/>
                </a:moveTo>
                <a:lnTo>
                  <a:pt x="568531" y="10471"/>
                </a:lnTo>
                <a:lnTo>
                  <a:pt x="568531" y="153912"/>
                </a:lnTo>
                <a:lnTo>
                  <a:pt x="373786" y="153912"/>
                </a:lnTo>
                <a:lnTo>
                  <a:pt x="373786" y="745477"/>
                </a:lnTo>
                <a:lnTo>
                  <a:pt x="194746" y="745477"/>
                </a:lnTo>
                <a:lnTo>
                  <a:pt x="194746" y="153912"/>
                </a:lnTo>
                <a:lnTo>
                  <a:pt x="0" y="153912"/>
                </a:lnTo>
                <a:close/>
                <a:moveTo>
                  <a:pt x="4976663" y="0"/>
                </a:moveTo>
                <a:cubicBezTo>
                  <a:pt x="5045765" y="0"/>
                  <a:pt x="5109110" y="16055"/>
                  <a:pt x="5166696" y="48164"/>
                </a:cubicBezTo>
                <a:cubicBezTo>
                  <a:pt x="5224282" y="80272"/>
                  <a:pt x="5269652" y="124945"/>
                  <a:pt x="5302809" y="182182"/>
                </a:cubicBezTo>
                <a:cubicBezTo>
                  <a:pt x="5335963" y="239419"/>
                  <a:pt x="5352542" y="303985"/>
                  <a:pt x="5352542" y="375880"/>
                </a:cubicBezTo>
                <a:cubicBezTo>
                  <a:pt x="5352542" y="447776"/>
                  <a:pt x="5335790" y="512516"/>
                  <a:pt x="5302285" y="570102"/>
                </a:cubicBezTo>
                <a:cubicBezTo>
                  <a:pt x="5268781" y="627688"/>
                  <a:pt x="5223409" y="672536"/>
                  <a:pt x="5166172" y="704644"/>
                </a:cubicBezTo>
                <a:cubicBezTo>
                  <a:pt x="5108935" y="736752"/>
                  <a:pt x="5045765" y="752806"/>
                  <a:pt x="4976663" y="752806"/>
                </a:cubicBezTo>
                <a:cubicBezTo>
                  <a:pt x="4907559" y="752806"/>
                  <a:pt x="4844215" y="736752"/>
                  <a:pt x="4786629" y="704644"/>
                </a:cubicBezTo>
                <a:cubicBezTo>
                  <a:pt x="4729043" y="672536"/>
                  <a:pt x="4683323" y="627688"/>
                  <a:pt x="4649470" y="570102"/>
                </a:cubicBezTo>
                <a:cubicBezTo>
                  <a:pt x="4615615" y="512516"/>
                  <a:pt x="4598689" y="447776"/>
                  <a:pt x="4598689" y="375880"/>
                </a:cubicBezTo>
                <a:cubicBezTo>
                  <a:pt x="4598689" y="303985"/>
                  <a:pt x="4615615" y="239419"/>
                  <a:pt x="4649470" y="182182"/>
                </a:cubicBezTo>
                <a:cubicBezTo>
                  <a:pt x="4683323" y="124945"/>
                  <a:pt x="4729043" y="80272"/>
                  <a:pt x="4786629" y="48164"/>
                </a:cubicBezTo>
                <a:cubicBezTo>
                  <a:pt x="4844215" y="16055"/>
                  <a:pt x="4907559" y="0"/>
                  <a:pt x="4976663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3344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3C247-1CB6-FFCD-3B8C-DFD938FC1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F94D7-56B5-4635-7E7D-67F4E9E618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BB6EC-BD49-FB2D-D546-420B7F09A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82070B-7F73-D206-134E-70227B9E7B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8B037-22C8-42EF-9DF7-D8677BD74FAF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E565EE-826C-5F82-67A8-117A1C23F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7FE0F-A2A3-3884-6EBD-CA4E1776E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9706-D86D-4F83-9840-DEA40820D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31707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" name="TITLE"/>
          <p:cNvSpPr txBox="1">
            <a:spLocks noGrp="1"/>
          </p:cNvSpPr>
          <p:nvPr>
            <p:ph type="title" hasCustomPrompt="1"/>
          </p:nvPr>
        </p:nvSpPr>
        <p:spPr>
          <a:xfrm>
            <a:off x="1384664" y="3563620"/>
            <a:ext cx="9422673" cy="899161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rgbClr val="818285"/>
                </a:solidFill>
              </a:defRPr>
            </a:lvl1pPr>
          </a:lstStyle>
          <a:p>
            <a:r>
              <a:t>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84664" y="4244595"/>
            <a:ext cx="9422673" cy="436369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1600">
                <a:solidFill>
                  <a:srgbClr val="818285"/>
                </a:solidFill>
              </a:defRPr>
            </a:lvl1pPr>
            <a:lvl2pPr marL="609600" indent="-152400" algn="ctr">
              <a:buFontTx/>
              <a:defRPr sz="1600">
                <a:solidFill>
                  <a:srgbClr val="818285"/>
                </a:solidFill>
              </a:defRPr>
            </a:lvl2pPr>
            <a:lvl3pPr marL="1097280" indent="-182880" algn="ctr">
              <a:buFontTx/>
              <a:defRPr sz="1600">
                <a:solidFill>
                  <a:srgbClr val="818285"/>
                </a:solidFill>
              </a:defRPr>
            </a:lvl3pPr>
            <a:lvl4pPr marL="1574800" indent="-203200" algn="ctr">
              <a:buFontTx/>
              <a:defRPr sz="1600">
                <a:solidFill>
                  <a:srgbClr val="818285"/>
                </a:solidFill>
              </a:defRPr>
            </a:lvl4pPr>
            <a:lvl5pPr marL="2032000" indent="-203200" algn="ctr">
              <a:buFontTx/>
              <a:defRPr sz="1600">
                <a:solidFill>
                  <a:srgbClr val="818285"/>
                </a:solidFill>
              </a:defRPr>
            </a:lvl5pPr>
          </a:lstStyle>
          <a:p>
            <a:r>
              <a:t>Subtitle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6504213" y="3162300"/>
            <a:ext cx="4604658" cy="1884362"/>
          </a:xfrm>
          <a:prstGeom prst="rect">
            <a:avLst/>
          </a:prstGeom>
        </p:spPr>
        <p:txBody>
          <a:bodyPr/>
          <a:lstStyle>
            <a:lvl1pPr algn="r">
              <a:defRPr sz="4000">
                <a:solidFill>
                  <a:srgbClr val="81828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5269913" y="1651099"/>
            <a:ext cx="1652174" cy="17779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1331740" y="553820"/>
            <a:ext cx="9528521" cy="793871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2454729" y="1544637"/>
            <a:ext cx="4604657" cy="18843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81828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4591050" y="1189830"/>
            <a:ext cx="6667500" cy="1392239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1" y="-1"/>
            <a:ext cx="3571876" cy="407942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6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1567280" y="3429000"/>
            <a:ext cx="4395371" cy="3429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983202" y="1698170"/>
            <a:ext cx="2225595" cy="239496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1331740" y="553820"/>
            <a:ext cx="9528521" cy="793871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95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8198116" y="1698170"/>
            <a:ext cx="2225595" cy="239496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6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1768288" y="1698170"/>
            <a:ext cx="2225595" cy="239496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1331740" y="553820"/>
            <a:ext cx="9528521" cy="793871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6871692" y="4385474"/>
            <a:ext cx="1679644" cy="180746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8777691" y="4385474"/>
            <a:ext cx="1679643" cy="180746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2455331" y="1557867"/>
            <a:ext cx="7281338" cy="96520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81828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Text"/>
          <p:cNvSpPr txBox="1">
            <a:spLocks noGrp="1"/>
          </p:cNvSpPr>
          <p:nvPr>
            <p:ph type="title"/>
          </p:nvPr>
        </p:nvSpPr>
        <p:spPr>
          <a:xfrm>
            <a:off x="1331740" y="553820"/>
            <a:ext cx="9528521" cy="793871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140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2572867" y="1791402"/>
            <a:ext cx="1679644" cy="180746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1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7939492" y="1791402"/>
            <a:ext cx="1679643" cy="180746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D150-B362-D2A6-A375-5A1E558AB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BCD2F-B0F7-23E7-C60E-C703F46E6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7458F-7D57-FBEC-3D62-B9131F12A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444DC-2EC4-7A96-0CF9-D1B6ACAB0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56EFB0-94A8-09A7-FF7E-0CC0587D6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3D61F8-7A4C-C1DC-A293-6620EB7818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8B037-22C8-42EF-9DF7-D8677BD74FAF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84AF81-CA10-C530-3DE7-D92E90E3D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6C0C0-242A-AC5A-3430-32674D5DD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9706-D86D-4F83-9840-DEA40820D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50268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>
            <a:spLocks noGrp="1"/>
          </p:cNvSpPr>
          <p:nvPr>
            <p:ph type="title"/>
          </p:nvPr>
        </p:nvSpPr>
        <p:spPr>
          <a:xfrm>
            <a:off x="1331740" y="553820"/>
            <a:ext cx="9528521" cy="793871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150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5256179" y="2077152"/>
            <a:ext cx="1679643" cy="180746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1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8720542" y="2077152"/>
            <a:ext cx="1679643" cy="180746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2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1791816" y="2077152"/>
            <a:ext cx="1679643" cy="180746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1" name="Title Text"/>
          <p:cNvSpPr txBox="1">
            <a:spLocks noGrp="1"/>
          </p:cNvSpPr>
          <p:nvPr>
            <p:ph type="title"/>
          </p:nvPr>
        </p:nvSpPr>
        <p:spPr>
          <a:xfrm>
            <a:off x="4419600" y="3276600"/>
            <a:ext cx="4917019" cy="1346203"/>
          </a:xfrm>
          <a:prstGeom prst="rect">
            <a:avLst/>
          </a:prstGeom>
        </p:spPr>
        <p:txBody>
          <a:bodyPr/>
          <a:lstStyle>
            <a:lvl1pPr algn="r">
              <a:defRPr sz="4000">
                <a:solidFill>
                  <a:srgbClr val="81828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le Text"/>
          <p:cNvSpPr txBox="1">
            <a:spLocks noGrp="1"/>
          </p:cNvSpPr>
          <p:nvPr>
            <p:ph type="title"/>
          </p:nvPr>
        </p:nvSpPr>
        <p:spPr>
          <a:xfrm>
            <a:off x="781048" y="1259898"/>
            <a:ext cx="4343403" cy="144431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170" name="Picture Placeholder 8"/>
          <p:cNvSpPr>
            <a:spLocks noGrp="1"/>
          </p:cNvSpPr>
          <p:nvPr>
            <p:ph type="pic" idx="21"/>
          </p:nvPr>
        </p:nvSpPr>
        <p:spPr>
          <a:xfrm rot="1218091">
            <a:off x="5861633" y="-783546"/>
            <a:ext cx="7175770" cy="697551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Text"/>
          <p:cNvSpPr txBox="1">
            <a:spLocks noGrp="1"/>
          </p:cNvSpPr>
          <p:nvPr>
            <p:ph type="title"/>
          </p:nvPr>
        </p:nvSpPr>
        <p:spPr>
          <a:xfrm>
            <a:off x="6915150" y="1259898"/>
            <a:ext cx="4343402" cy="144431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179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1295399" y="0"/>
            <a:ext cx="4627472" cy="314283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0" name="Picture Placeholder 17"/>
          <p:cNvSpPr>
            <a:spLocks noGrp="1"/>
          </p:cNvSpPr>
          <p:nvPr>
            <p:ph type="pic" sz="quarter" idx="22"/>
          </p:nvPr>
        </p:nvSpPr>
        <p:spPr>
          <a:xfrm>
            <a:off x="1295397" y="3715161"/>
            <a:ext cx="4627472" cy="314283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0" name="Title Text"/>
          <p:cNvSpPr txBox="1">
            <a:spLocks noGrp="1"/>
          </p:cNvSpPr>
          <p:nvPr>
            <p:ph type="title"/>
          </p:nvPr>
        </p:nvSpPr>
        <p:spPr>
          <a:xfrm>
            <a:off x="995355" y="1020416"/>
            <a:ext cx="5405445" cy="1417265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81828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1" name="Picture Placeholder 6"/>
          <p:cNvSpPr>
            <a:spLocks noGrp="1"/>
          </p:cNvSpPr>
          <p:nvPr>
            <p:ph type="pic" sz="half" idx="22"/>
          </p:nvPr>
        </p:nvSpPr>
        <p:spPr>
          <a:xfrm>
            <a:off x="7448811" y="796834"/>
            <a:ext cx="3166937" cy="651836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icture Placeholder 6"/>
          <p:cNvSpPr>
            <a:spLocks noGrp="1"/>
          </p:cNvSpPr>
          <p:nvPr>
            <p:ph type="pic" sz="half" idx="21"/>
          </p:nvPr>
        </p:nvSpPr>
        <p:spPr>
          <a:xfrm>
            <a:off x="1263650" y="2114550"/>
            <a:ext cx="5289549" cy="33337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0" name="Title Text"/>
          <p:cNvSpPr txBox="1">
            <a:spLocks noGrp="1"/>
          </p:cNvSpPr>
          <p:nvPr>
            <p:ph type="title"/>
          </p:nvPr>
        </p:nvSpPr>
        <p:spPr>
          <a:xfrm>
            <a:off x="1331740" y="553820"/>
            <a:ext cx="9528521" cy="793871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9" name="Title Text"/>
          <p:cNvSpPr txBox="1">
            <a:spLocks noGrp="1"/>
          </p:cNvSpPr>
          <p:nvPr>
            <p:ph type="title"/>
          </p:nvPr>
        </p:nvSpPr>
        <p:spPr>
          <a:xfrm>
            <a:off x="1331740" y="553820"/>
            <a:ext cx="9528521" cy="793871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81828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0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1331740" y="2123160"/>
            <a:ext cx="993106" cy="106867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1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6876708" y="2123160"/>
            <a:ext cx="993105" cy="106867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1331740" y="4605303"/>
            <a:ext cx="993106" cy="106867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3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6876708" y="4605303"/>
            <a:ext cx="993105" cy="106867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32" name="Title Text"/>
          <p:cNvSpPr txBox="1">
            <a:spLocks noGrp="1"/>
          </p:cNvSpPr>
          <p:nvPr>
            <p:ph type="title"/>
          </p:nvPr>
        </p:nvSpPr>
        <p:spPr>
          <a:xfrm>
            <a:off x="1322614" y="3657600"/>
            <a:ext cx="4604657" cy="14271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81828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itle Text"/>
          <p:cNvSpPr txBox="1">
            <a:spLocks noGrp="1"/>
          </p:cNvSpPr>
          <p:nvPr>
            <p:ph type="title"/>
          </p:nvPr>
        </p:nvSpPr>
        <p:spPr>
          <a:xfrm>
            <a:off x="1331740" y="553820"/>
            <a:ext cx="9528521" cy="793871"/>
          </a:xfrm>
          <a:prstGeom prst="rect">
            <a:avLst/>
          </a:prstGeom>
        </p:spPr>
        <p:txBody>
          <a:bodyPr/>
          <a:lstStyle>
            <a:lvl1pPr algn="ctr">
              <a:defRPr sz="4000">
                <a:latin typeface="Futura PT Bold"/>
                <a:ea typeface="Futura PT Bold"/>
                <a:cs typeface="Futura PT Bold"/>
                <a:sym typeface="Futura PT Bold"/>
              </a:defRPr>
            </a:lvl1pPr>
          </a:lstStyle>
          <a:p>
            <a:r>
              <a:t>Title Text</a:t>
            </a:r>
          </a:p>
        </p:txBody>
      </p:sp>
      <p:sp>
        <p:nvSpPr>
          <p:cNvPr id="2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FE946-2C75-07FD-3B60-B3A690929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6BAE8-9D49-9017-573F-7C056791F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26BA4-D240-1AE4-E120-8C44E9E5BA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8B037-22C8-42EF-9DF7-D8677BD74FAF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D051C-7E7E-86FA-C398-442A688C3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A4537-36F2-A597-9B4C-4CFE7B593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9706-D86D-4F83-9840-DEA40820D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446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C9DE4-4644-B1E1-4350-C969CD1F0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077096-A694-130F-58A3-94DE879991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8B037-22C8-42EF-9DF7-D8677BD74FAF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0C1CF-EE7A-BEAA-8898-82D31B013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92C5D2-4BAA-8946-B9B6-8F9AF1A6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9706-D86D-4F83-9840-DEA40820D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70478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023EF-8FA2-96A8-B9EF-1CDDC811D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B98C0-E59D-0293-5886-956D79CA8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7FB11-FF15-5EDE-8AD9-7833C6DDDC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8B037-22C8-42EF-9DF7-D8677BD74FAF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755E7-CE5F-1671-9F6D-10D2C6F27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81CD8-EE08-4B87-7218-0F1B458AC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9706-D86D-4F83-9840-DEA40820D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00177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0B6D2-6E1E-2C1E-C8B6-00761C3E0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FDEAE-F109-07C6-68F7-240EA3150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7A23D-21B3-7BAC-9760-3DCAFEABF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8B037-22C8-42EF-9DF7-D8677BD74FAF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0066C-6DB6-E9C3-92AC-DF8525DFC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B505D-A97D-F585-1F60-5942405C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9706-D86D-4F83-9840-DEA40820D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48686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3C247-1CB6-FFCD-3B8C-DFD938FC1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F94D7-56B5-4635-7E7D-67F4E9E618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BB6EC-BD49-FB2D-D546-420B7F09A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82070B-7F73-D206-134E-70227B9E7B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8B037-22C8-42EF-9DF7-D8677BD74FAF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E565EE-826C-5F82-67A8-117A1C23F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7FE0F-A2A3-3884-6EBD-CA4E1776E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9706-D86D-4F83-9840-DEA40820D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18165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D150-B362-D2A6-A375-5A1E558AB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BCD2F-B0F7-23E7-C60E-C703F46E6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7458F-7D57-FBEC-3D62-B9131F12A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444DC-2EC4-7A96-0CF9-D1B6ACAB0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56EFB0-94A8-09A7-FF7E-0CC0587D6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3D61F8-7A4C-C1DC-A293-6620EB7818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8B037-22C8-42EF-9DF7-D8677BD74FAF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84AF81-CA10-C530-3DE7-D92E90E3D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6C0C0-242A-AC5A-3430-32674D5DD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9706-D86D-4F83-9840-DEA40820D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84794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C9DE4-4644-B1E1-4350-C969CD1F0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077096-A694-130F-58A3-94DE879991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8B037-22C8-42EF-9DF7-D8677BD74FAF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0C1CF-EE7A-BEAA-8898-82D31B013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92C5D2-4BAA-8946-B9B6-8F9AF1A6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9706-D86D-4F83-9840-DEA40820D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66174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3BBDD3-A7A3-844A-28F4-7A16DEE6D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8B037-22C8-42EF-9DF7-D8677BD74FAF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167B5B-4B05-9D5B-A054-FEF499BC1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67D14-74BF-B7D2-481B-F2120503D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9706-D86D-4F83-9840-DEA40820D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48294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8A132-E4CE-061B-A4C9-74C3093B3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CE8CD-29EC-8AD4-1B35-15CA255B2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80ED0-B9E8-2D0B-3202-13717AE74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24D8A-5269-51C7-AD77-10CAE3DA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8B037-22C8-42EF-9DF7-D8677BD74FAF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686B0-0E21-AE5B-439A-F9870BEDD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3DC61-7199-D2A2-DA53-112AAE574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9706-D86D-4F83-9840-DEA40820D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14395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B3FFC-DDC9-AD0C-A0F4-3855CB1FA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BBD945-0AA0-9956-DB76-2BD258CF8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4EC63-40FF-8E72-D284-A081E333F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0D92B-5201-836B-740D-41949981D7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8B037-22C8-42EF-9DF7-D8677BD74FAF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BA1FA-B85F-65E9-6DC3-0157E0BE4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A807F-9188-CD50-2F4E-54BA6E8FC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9706-D86D-4F83-9840-DEA40820D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64793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CA939-653E-358E-6A52-9D7423816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3A0E2E-21FE-136C-2197-30CBF14AF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82A0E-BB2A-2770-F562-BC8252D6D4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8B037-22C8-42EF-9DF7-D8677BD74FAF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40749-D46C-DC47-726A-BE807E532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1597F-C3D7-666D-A644-89675660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9706-D86D-4F83-9840-DEA40820D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86829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38758D-050F-8EF1-FFF8-F328EB832A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C37D1B-87A4-AFD8-7DBB-8DA72A23B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F1F24-E51B-4521-EFC2-700C0851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8B037-22C8-42EF-9DF7-D8677BD74FAF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793E4-E391-676D-9204-48F6E5690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6EE75-04C1-C001-E5A5-74BACC6A4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9706-D86D-4F83-9840-DEA40820D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7098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3BBDD3-A7A3-844A-28F4-7A16DEE6D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8B037-22C8-42EF-9DF7-D8677BD74FAF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167B5B-4B05-9D5B-A054-FEF499BC1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67D14-74BF-B7D2-481B-F2120503D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9706-D86D-4F83-9840-DEA40820D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37638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263B1EB-04BF-50F3-0D51-DE1F50FFD5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79329" y="0"/>
            <a:ext cx="9512669" cy="3127407"/>
          </a:xfrm>
          <a:custGeom>
            <a:avLst/>
            <a:gdLst>
              <a:gd name="connsiteX0" fmla="*/ 0 w 9512669"/>
              <a:gd name="connsiteY0" fmla="*/ 0 h 3127407"/>
              <a:gd name="connsiteX1" fmla="*/ 9512669 w 9512669"/>
              <a:gd name="connsiteY1" fmla="*/ 0 h 3127407"/>
              <a:gd name="connsiteX2" fmla="*/ 9512669 w 9512669"/>
              <a:gd name="connsiteY2" fmla="*/ 1560171 h 3127407"/>
              <a:gd name="connsiteX3" fmla="*/ 9350718 w 9512669"/>
              <a:gd name="connsiteY3" fmla="*/ 1707362 h 3127407"/>
              <a:gd name="connsiteX4" fmla="*/ 5395055 w 9512669"/>
              <a:gd name="connsiteY4" fmla="*/ 3127407 h 3127407"/>
              <a:gd name="connsiteX5" fmla="*/ 76666 w 9512669"/>
              <a:gd name="connsiteY5" fmla="*/ 133335 h 312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12669" h="3127407">
                <a:moveTo>
                  <a:pt x="0" y="0"/>
                </a:moveTo>
                <a:lnTo>
                  <a:pt x="9512669" y="0"/>
                </a:lnTo>
                <a:lnTo>
                  <a:pt x="9512669" y="1560171"/>
                </a:lnTo>
                <a:lnTo>
                  <a:pt x="9350718" y="1707362"/>
                </a:lnTo>
                <a:cubicBezTo>
                  <a:pt x="8275763" y="2594494"/>
                  <a:pt x="6897643" y="3127407"/>
                  <a:pt x="5395055" y="3127407"/>
                </a:cubicBezTo>
                <a:cubicBezTo>
                  <a:pt x="3141172" y="3127407"/>
                  <a:pt x="1167344" y="1928352"/>
                  <a:pt x="76666" y="133335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0E03E38-0DF2-0825-A9F2-BCEF368BE4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88863" y="3774272"/>
            <a:ext cx="2351636" cy="767439"/>
          </a:xfrm>
          <a:custGeom>
            <a:avLst/>
            <a:gdLst>
              <a:gd name="connsiteX0" fmla="*/ 875566 w 2351636"/>
              <a:gd name="connsiteY0" fmla="*/ 165107 h 767439"/>
              <a:gd name="connsiteX1" fmla="*/ 782821 w 2351636"/>
              <a:gd name="connsiteY1" fmla="*/ 220652 h 767439"/>
              <a:gd name="connsiteX2" fmla="*/ 760400 w 2351636"/>
              <a:gd name="connsiteY2" fmla="*/ 379134 h 767439"/>
              <a:gd name="connsiteX3" fmla="*/ 768553 w 2351636"/>
              <a:gd name="connsiteY3" fmla="*/ 493791 h 767439"/>
              <a:gd name="connsiteX4" fmla="*/ 801676 w 2351636"/>
              <a:gd name="connsiteY4" fmla="*/ 567171 h 767439"/>
              <a:gd name="connsiteX5" fmla="*/ 875566 w 2351636"/>
              <a:gd name="connsiteY5" fmla="*/ 595199 h 767439"/>
              <a:gd name="connsiteX6" fmla="*/ 949456 w 2351636"/>
              <a:gd name="connsiteY6" fmla="*/ 567171 h 767439"/>
              <a:gd name="connsiteX7" fmla="*/ 982580 w 2351636"/>
              <a:gd name="connsiteY7" fmla="*/ 493791 h 767439"/>
              <a:gd name="connsiteX8" fmla="*/ 990733 w 2351636"/>
              <a:gd name="connsiteY8" fmla="*/ 379134 h 767439"/>
              <a:gd name="connsiteX9" fmla="*/ 968311 w 2351636"/>
              <a:gd name="connsiteY9" fmla="*/ 220652 h 767439"/>
              <a:gd name="connsiteX10" fmla="*/ 875566 w 2351636"/>
              <a:gd name="connsiteY10" fmla="*/ 165107 h 767439"/>
              <a:gd name="connsiteX11" fmla="*/ 875566 w 2351636"/>
              <a:gd name="connsiteY11" fmla="*/ 2039 h 767439"/>
              <a:gd name="connsiteX12" fmla="*/ 1094179 w 2351636"/>
              <a:gd name="connsiteY12" fmla="*/ 102937 h 767439"/>
              <a:gd name="connsiteX13" fmla="*/ 1161954 w 2351636"/>
              <a:gd name="connsiteY13" fmla="*/ 379134 h 767439"/>
              <a:gd name="connsiteX14" fmla="*/ 1094179 w 2351636"/>
              <a:gd name="connsiteY14" fmla="*/ 657368 h 767439"/>
              <a:gd name="connsiteX15" fmla="*/ 875566 w 2351636"/>
              <a:gd name="connsiteY15" fmla="*/ 758267 h 767439"/>
              <a:gd name="connsiteX16" fmla="*/ 656953 w 2351636"/>
              <a:gd name="connsiteY16" fmla="*/ 657368 h 767439"/>
              <a:gd name="connsiteX17" fmla="*/ 589178 w 2351636"/>
              <a:gd name="connsiteY17" fmla="*/ 379134 h 767439"/>
              <a:gd name="connsiteX18" fmla="*/ 656953 w 2351636"/>
              <a:gd name="connsiteY18" fmla="*/ 102937 h 767439"/>
              <a:gd name="connsiteX19" fmla="*/ 875566 w 2351636"/>
              <a:gd name="connsiteY19" fmla="*/ 2039 h 767439"/>
              <a:gd name="connsiteX20" fmla="*/ 1505626 w 2351636"/>
              <a:gd name="connsiteY20" fmla="*/ 1020 h 767439"/>
              <a:gd name="connsiteX21" fmla="*/ 1688568 w 2351636"/>
              <a:gd name="connsiteY21" fmla="*/ 63189 h 767439"/>
              <a:gd name="connsiteX22" fmla="*/ 1750228 w 2351636"/>
              <a:gd name="connsiteY22" fmla="*/ 225238 h 767439"/>
              <a:gd name="connsiteX23" fmla="*/ 1675828 w 2351636"/>
              <a:gd name="connsiteY23" fmla="*/ 427544 h 767439"/>
              <a:gd name="connsiteX24" fmla="*/ 1486262 w 2351636"/>
              <a:gd name="connsiteY24" fmla="*/ 609467 h 767439"/>
              <a:gd name="connsiteX25" fmla="*/ 1761439 w 2351636"/>
              <a:gd name="connsiteY25" fmla="*/ 609467 h 767439"/>
              <a:gd name="connsiteX26" fmla="*/ 1761439 w 2351636"/>
              <a:gd name="connsiteY26" fmla="*/ 751133 h 767439"/>
              <a:gd name="connsiteX27" fmla="*/ 1249813 w 2351636"/>
              <a:gd name="connsiteY27" fmla="*/ 751133 h 767439"/>
              <a:gd name="connsiteX28" fmla="*/ 1249813 w 2351636"/>
              <a:gd name="connsiteY28" fmla="*/ 621697 h 767439"/>
              <a:gd name="connsiteX29" fmla="*/ 1281408 w 2351636"/>
              <a:gd name="connsiteY29" fmla="*/ 596218 h 767439"/>
              <a:gd name="connsiteX30" fmla="*/ 1438870 w 2351636"/>
              <a:gd name="connsiteY30" fmla="*/ 460668 h 767439"/>
              <a:gd name="connsiteX31" fmla="*/ 1536201 w 2351636"/>
              <a:gd name="connsiteY31" fmla="*/ 349577 h 767439"/>
              <a:gd name="connsiteX32" fmla="*/ 1575949 w 2351636"/>
              <a:gd name="connsiteY32" fmla="*/ 236449 h 767439"/>
              <a:gd name="connsiteX33" fmla="*/ 1556585 w 2351636"/>
              <a:gd name="connsiteY33" fmla="*/ 171222 h 767439"/>
              <a:gd name="connsiteX34" fmla="*/ 1498492 w 2351636"/>
              <a:gd name="connsiteY34" fmla="*/ 147781 h 767439"/>
              <a:gd name="connsiteX35" fmla="*/ 1437851 w 2351636"/>
              <a:gd name="connsiteY35" fmla="*/ 176827 h 767439"/>
              <a:gd name="connsiteX36" fmla="*/ 1415939 w 2351636"/>
              <a:gd name="connsiteY36" fmla="*/ 258871 h 767439"/>
              <a:gd name="connsiteX37" fmla="*/ 1247775 w 2351636"/>
              <a:gd name="connsiteY37" fmla="*/ 258871 h 767439"/>
              <a:gd name="connsiteX38" fmla="*/ 1284975 w 2351636"/>
              <a:gd name="connsiteY38" fmla="*/ 114148 h 767439"/>
              <a:gd name="connsiteX39" fmla="*/ 1377720 w 2351636"/>
              <a:gd name="connsiteY39" fmla="*/ 28537 h 767439"/>
              <a:gd name="connsiteX40" fmla="*/ 1505626 w 2351636"/>
              <a:gd name="connsiteY40" fmla="*/ 1020 h 767439"/>
              <a:gd name="connsiteX41" fmla="*/ 257851 w 2351636"/>
              <a:gd name="connsiteY41" fmla="*/ 1020 h 767439"/>
              <a:gd name="connsiteX42" fmla="*/ 440793 w 2351636"/>
              <a:gd name="connsiteY42" fmla="*/ 63189 h 767439"/>
              <a:gd name="connsiteX43" fmla="*/ 502453 w 2351636"/>
              <a:gd name="connsiteY43" fmla="*/ 225238 h 767439"/>
              <a:gd name="connsiteX44" fmla="*/ 428053 w 2351636"/>
              <a:gd name="connsiteY44" fmla="*/ 427544 h 767439"/>
              <a:gd name="connsiteX45" fmla="*/ 238487 w 2351636"/>
              <a:gd name="connsiteY45" fmla="*/ 609467 h 767439"/>
              <a:gd name="connsiteX46" fmla="*/ 513664 w 2351636"/>
              <a:gd name="connsiteY46" fmla="*/ 609467 h 767439"/>
              <a:gd name="connsiteX47" fmla="*/ 513664 w 2351636"/>
              <a:gd name="connsiteY47" fmla="*/ 751133 h 767439"/>
              <a:gd name="connsiteX48" fmla="*/ 2038 w 2351636"/>
              <a:gd name="connsiteY48" fmla="*/ 751133 h 767439"/>
              <a:gd name="connsiteX49" fmla="*/ 2038 w 2351636"/>
              <a:gd name="connsiteY49" fmla="*/ 621697 h 767439"/>
              <a:gd name="connsiteX50" fmla="*/ 33632 w 2351636"/>
              <a:gd name="connsiteY50" fmla="*/ 596218 h 767439"/>
              <a:gd name="connsiteX51" fmla="*/ 191095 w 2351636"/>
              <a:gd name="connsiteY51" fmla="*/ 460668 h 767439"/>
              <a:gd name="connsiteX52" fmla="*/ 288426 w 2351636"/>
              <a:gd name="connsiteY52" fmla="*/ 349577 h 767439"/>
              <a:gd name="connsiteX53" fmla="*/ 328174 w 2351636"/>
              <a:gd name="connsiteY53" fmla="*/ 236449 h 767439"/>
              <a:gd name="connsiteX54" fmla="*/ 308810 w 2351636"/>
              <a:gd name="connsiteY54" fmla="*/ 171222 h 767439"/>
              <a:gd name="connsiteX55" fmla="*/ 250717 w 2351636"/>
              <a:gd name="connsiteY55" fmla="*/ 147781 h 767439"/>
              <a:gd name="connsiteX56" fmla="*/ 190076 w 2351636"/>
              <a:gd name="connsiteY56" fmla="*/ 176827 h 767439"/>
              <a:gd name="connsiteX57" fmla="*/ 168164 w 2351636"/>
              <a:gd name="connsiteY57" fmla="*/ 258871 h 767439"/>
              <a:gd name="connsiteX58" fmla="*/ 0 w 2351636"/>
              <a:gd name="connsiteY58" fmla="*/ 258871 h 767439"/>
              <a:gd name="connsiteX59" fmla="*/ 37200 w 2351636"/>
              <a:gd name="connsiteY59" fmla="*/ 114148 h 767439"/>
              <a:gd name="connsiteX60" fmla="*/ 129945 w 2351636"/>
              <a:gd name="connsiteY60" fmla="*/ 28537 h 767439"/>
              <a:gd name="connsiteX61" fmla="*/ 257851 w 2351636"/>
              <a:gd name="connsiteY61" fmla="*/ 1020 h 767439"/>
              <a:gd name="connsiteX62" fmla="*/ 2096843 w 2351636"/>
              <a:gd name="connsiteY62" fmla="*/ 0 h 767439"/>
              <a:gd name="connsiteX63" fmla="*/ 2227807 w 2351636"/>
              <a:gd name="connsiteY63" fmla="*/ 26499 h 767439"/>
              <a:gd name="connsiteX64" fmla="*/ 2310360 w 2351636"/>
              <a:gd name="connsiteY64" fmla="*/ 98860 h 767439"/>
              <a:gd name="connsiteX65" fmla="*/ 2338387 w 2351636"/>
              <a:gd name="connsiteY65" fmla="*/ 201797 h 767439"/>
              <a:gd name="connsiteX66" fmla="*/ 2304755 w 2351636"/>
              <a:gd name="connsiteY66" fmla="*/ 311358 h 767439"/>
              <a:gd name="connsiteX67" fmla="*/ 2226278 w 2351636"/>
              <a:gd name="connsiteY67" fmla="*/ 368942 h 767439"/>
              <a:gd name="connsiteX68" fmla="*/ 2226278 w 2351636"/>
              <a:gd name="connsiteY68" fmla="*/ 373018 h 767439"/>
              <a:gd name="connsiteX69" fmla="*/ 2318003 w 2351636"/>
              <a:gd name="connsiteY69" fmla="*/ 437227 h 767439"/>
              <a:gd name="connsiteX70" fmla="*/ 2351636 w 2351636"/>
              <a:gd name="connsiteY70" fmla="*/ 552393 h 767439"/>
              <a:gd name="connsiteX71" fmla="*/ 2322590 w 2351636"/>
              <a:gd name="connsiteY71" fmla="*/ 663993 h 767439"/>
              <a:gd name="connsiteX72" fmla="*/ 2237998 w 2351636"/>
              <a:gd name="connsiteY72" fmla="*/ 739922 h 767439"/>
              <a:gd name="connsiteX73" fmla="*/ 2106015 w 2351636"/>
              <a:gd name="connsiteY73" fmla="*/ 767439 h 767439"/>
              <a:gd name="connsiteX74" fmla="*/ 1910843 w 2351636"/>
              <a:gd name="connsiteY74" fmla="*/ 707308 h 767439"/>
              <a:gd name="connsiteX75" fmla="*/ 1833896 w 2351636"/>
              <a:gd name="connsiteY75" fmla="*/ 525895 h 767439"/>
              <a:gd name="connsiteX76" fmla="*/ 2003079 w 2351636"/>
              <a:gd name="connsiteY76" fmla="*/ 525895 h 767439"/>
              <a:gd name="connsiteX77" fmla="*/ 2028558 w 2351636"/>
              <a:gd name="connsiteY77" fmla="*/ 596727 h 767439"/>
              <a:gd name="connsiteX78" fmla="*/ 2099900 w 2351636"/>
              <a:gd name="connsiteY78" fmla="*/ 622716 h 767439"/>
              <a:gd name="connsiteX79" fmla="*/ 2161560 w 2351636"/>
              <a:gd name="connsiteY79" fmla="*/ 599785 h 767439"/>
              <a:gd name="connsiteX80" fmla="*/ 2183473 w 2351636"/>
              <a:gd name="connsiteY80" fmla="*/ 539144 h 767439"/>
              <a:gd name="connsiteX81" fmla="*/ 2152388 w 2351636"/>
              <a:gd name="connsiteY81" fmla="*/ 468311 h 767439"/>
              <a:gd name="connsiteX82" fmla="*/ 2053018 w 2351636"/>
              <a:gd name="connsiteY82" fmla="*/ 446399 h 767439"/>
              <a:gd name="connsiteX83" fmla="*/ 2020405 w 2351636"/>
              <a:gd name="connsiteY83" fmla="*/ 446399 h 767439"/>
              <a:gd name="connsiteX84" fmla="*/ 2020405 w 2351636"/>
              <a:gd name="connsiteY84" fmla="*/ 304734 h 767439"/>
              <a:gd name="connsiteX85" fmla="*/ 2053018 w 2351636"/>
              <a:gd name="connsiteY85" fmla="*/ 304734 h 767439"/>
              <a:gd name="connsiteX86" fmla="*/ 2137100 w 2351636"/>
              <a:gd name="connsiteY86" fmla="*/ 286898 h 767439"/>
              <a:gd name="connsiteX87" fmla="*/ 2169204 w 2351636"/>
              <a:gd name="connsiteY87" fmla="*/ 223200 h 767439"/>
              <a:gd name="connsiteX88" fmla="*/ 2148821 w 2351636"/>
              <a:gd name="connsiteY88" fmla="*/ 166126 h 767439"/>
              <a:gd name="connsiteX89" fmla="*/ 2092766 w 2351636"/>
              <a:gd name="connsiteY89" fmla="*/ 145742 h 767439"/>
              <a:gd name="connsiteX90" fmla="*/ 2035183 w 2351636"/>
              <a:gd name="connsiteY90" fmla="*/ 169183 h 767439"/>
              <a:gd name="connsiteX91" fmla="*/ 2013270 w 2351636"/>
              <a:gd name="connsiteY91" fmla="*/ 227276 h 767439"/>
              <a:gd name="connsiteX92" fmla="*/ 1843068 w 2351636"/>
              <a:gd name="connsiteY92" fmla="*/ 227276 h 767439"/>
              <a:gd name="connsiteX93" fmla="*/ 1914410 w 2351636"/>
              <a:gd name="connsiteY93" fmla="*/ 59113 h 767439"/>
              <a:gd name="connsiteX94" fmla="*/ 2096843 w 2351636"/>
              <a:gd name="connsiteY94" fmla="*/ 0 h 76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351636" h="767439">
                <a:moveTo>
                  <a:pt x="875566" y="165107"/>
                </a:moveTo>
                <a:cubicBezTo>
                  <a:pt x="828684" y="165107"/>
                  <a:pt x="797769" y="183622"/>
                  <a:pt x="782821" y="220652"/>
                </a:cubicBezTo>
                <a:cubicBezTo>
                  <a:pt x="767873" y="257682"/>
                  <a:pt x="760400" y="310509"/>
                  <a:pt x="760400" y="379134"/>
                </a:cubicBezTo>
                <a:cubicBezTo>
                  <a:pt x="760400" y="425336"/>
                  <a:pt x="763117" y="463555"/>
                  <a:pt x="768553" y="493791"/>
                </a:cubicBezTo>
                <a:cubicBezTo>
                  <a:pt x="773989" y="524026"/>
                  <a:pt x="785030" y="548486"/>
                  <a:pt x="801676" y="567171"/>
                </a:cubicBezTo>
                <a:cubicBezTo>
                  <a:pt x="818323" y="585856"/>
                  <a:pt x="842953" y="595199"/>
                  <a:pt x="875566" y="595199"/>
                </a:cubicBezTo>
                <a:cubicBezTo>
                  <a:pt x="908180" y="595199"/>
                  <a:pt x="932810" y="585856"/>
                  <a:pt x="949456" y="567171"/>
                </a:cubicBezTo>
                <a:cubicBezTo>
                  <a:pt x="966103" y="548486"/>
                  <a:pt x="977144" y="524026"/>
                  <a:pt x="982580" y="493791"/>
                </a:cubicBezTo>
                <a:cubicBezTo>
                  <a:pt x="988015" y="463555"/>
                  <a:pt x="990733" y="425336"/>
                  <a:pt x="990733" y="379134"/>
                </a:cubicBezTo>
                <a:cubicBezTo>
                  <a:pt x="990733" y="310509"/>
                  <a:pt x="983259" y="257682"/>
                  <a:pt x="968311" y="220652"/>
                </a:cubicBezTo>
                <a:cubicBezTo>
                  <a:pt x="953363" y="183622"/>
                  <a:pt x="922448" y="165107"/>
                  <a:pt x="875566" y="165107"/>
                </a:cubicBezTo>
                <a:close/>
                <a:moveTo>
                  <a:pt x="875566" y="2039"/>
                </a:moveTo>
                <a:cubicBezTo>
                  <a:pt x="976125" y="2039"/>
                  <a:pt x="1048996" y="35672"/>
                  <a:pt x="1094179" y="102937"/>
                </a:cubicBezTo>
                <a:cubicBezTo>
                  <a:pt x="1139363" y="170203"/>
                  <a:pt x="1161954" y="262268"/>
                  <a:pt x="1161954" y="379134"/>
                </a:cubicBezTo>
                <a:cubicBezTo>
                  <a:pt x="1161954" y="497358"/>
                  <a:pt x="1139363" y="590103"/>
                  <a:pt x="1094179" y="657368"/>
                </a:cubicBezTo>
                <a:cubicBezTo>
                  <a:pt x="1048996" y="724634"/>
                  <a:pt x="976125" y="758267"/>
                  <a:pt x="875566" y="758267"/>
                </a:cubicBezTo>
                <a:cubicBezTo>
                  <a:pt x="775008" y="758267"/>
                  <a:pt x="702137" y="724634"/>
                  <a:pt x="656953" y="657368"/>
                </a:cubicBezTo>
                <a:cubicBezTo>
                  <a:pt x="611770" y="590103"/>
                  <a:pt x="589178" y="497358"/>
                  <a:pt x="589178" y="379134"/>
                </a:cubicBezTo>
                <a:cubicBezTo>
                  <a:pt x="589178" y="262268"/>
                  <a:pt x="611770" y="170203"/>
                  <a:pt x="656953" y="102937"/>
                </a:cubicBezTo>
                <a:cubicBezTo>
                  <a:pt x="702137" y="35672"/>
                  <a:pt x="775008" y="2039"/>
                  <a:pt x="875566" y="2039"/>
                </a:cubicBezTo>
                <a:close/>
                <a:moveTo>
                  <a:pt x="1505626" y="1020"/>
                </a:moveTo>
                <a:cubicBezTo>
                  <a:pt x="1586480" y="1020"/>
                  <a:pt x="1647461" y="21743"/>
                  <a:pt x="1688568" y="63189"/>
                </a:cubicBezTo>
                <a:cubicBezTo>
                  <a:pt x="1729675" y="104636"/>
                  <a:pt x="1750228" y="158652"/>
                  <a:pt x="1750228" y="225238"/>
                </a:cubicBezTo>
                <a:cubicBezTo>
                  <a:pt x="1750228" y="297939"/>
                  <a:pt x="1725428" y="365375"/>
                  <a:pt x="1675828" y="427544"/>
                </a:cubicBezTo>
                <a:cubicBezTo>
                  <a:pt x="1626228" y="489714"/>
                  <a:pt x="1563039" y="550355"/>
                  <a:pt x="1486262" y="609467"/>
                </a:cubicBezTo>
                <a:lnTo>
                  <a:pt x="1761439" y="609467"/>
                </a:lnTo>
                <a:lnTo>
                  <a:pt x="1761439" y="751133"/>
                </a:lnTo>
                <a:lnTo>
                  <a:pt x="1249813" y="751133"/>
                </a:lnTo>
                <a:lnTo>
                  <a:pt x="1249813" y="621697"/>
                </a:lnTo>
                <a:cubicBezTo>
                  <a:pt x="1272914" y="603352"/>
                  <a:pt x="1283446" y="594859"/>
                  <a:pt x="1281408" y="596218"/>
                </a:cubicBezTo>
                <a:cubicBezTo>
                  <a:pt x="1347993" y="541182"/>
                  <a:pt x="1400481" y="495999"/>
                  <a:pt x="1438870" y="460668"/>
                </a:cubicBezTo>
                <a:cubicBezTo>
                  <a:pt x="1477259" y="425336"/>
                  <a:pt x="1509703" y="388306"/>
                  <a:pt x="1536201" y="349577"/>
                </a:cubicBezTo>
                <a:cubicBezTo>
                  <a:pt x="1562700" y="310849"/>
                  <a:pt x="1575949" y="273139"/>
                  <a:pt x="1575949" y="236449"/>
                </a:cubicBezTo>
                <a:cubicBezTo>
                  <a:pt x="1575949" y="208592"/>
                  <a:pt x="1569494" y="186849"/>
                  <a:pt x="1556585" y="171222"/>
                </a:cubicBezTo>
                <a:cubicBezTo>
                  <a:pt x="1543675" y="155595"/>
                  <a:pt x="1524311" y="147781"/>
                  <a:pt x="1498492" y="147781"/>
                </a:cubicBezTo>
                <a:cubicBezTo>
                  <a:pt x="1472673" y="147781"/>
                  <a:pt x="1452459" y="157463"/>
                  <a:pt x="1437851" y="176827"/>
                </a:cubicBezTo>
                <a:cubicBezTo>
                  <a:pt x="1423243" y="196192"/>
                  <a:pt x="1415939" y="223540"/>
                  <a:pt x="1415939" y="258871"/>
                </a:cubicBezTo>
                <a:lnTo>
                  <a:pt x="1247775" y="258871"/>
                </a:lnTo>
                <a:cubicBezTo>
                  <a:pt x="1249134" y="201118"/>
                  <a:pt x="1261533" y="152877"/>
                  <a:pt x="1284975" y="114148"/>
                </a:cubicBezTo>
                <a:cubicBezTo>
                  <a:pt x="1308416" y="75419"/>
                  <a:pt x="1339330" y="46882"/>
                  <a:pt x="1377720" y="28537"/>
                </a:cubicBezTo>
                <a:cubicBezTo>
                  <a:pt x="1416108" y="10192"/>
                  <a:pt x="1458744" y="1020"/>
                  <a:pt x="1505626" y="1020"/>
                </a:cubicBezTo>
                <a:close/>
                <a:moveTo>
                  <a:pt x="257851" y="1020"/>
                </a:moveTo>
                <a:cubicBezTo>
                  <a:pt x="338705" y="1020"/>
                  <a:pt x="399686" y="21743"/>
                  <a:pt x="440793" y="63189"/>
                </a:cubicBezTo>
                <a:cubicBezTo>
                  <a:pt x="481900" y="104636"/>
                  <a:pt x="502453" y="158652"/>
                  <a:pt x="502453" y="225238"/>
                </a:cubicBezTo>
                <a:cubicBezTo>
                  <a:pt x="502453" y="297939"/>
                  <a:pt x="477653" y="365375"/>
                  <a:pt x="428053" y="427544"/>
                </a:cubicBezTo>
                <a:cubicBezTo>
                  <a:pt x="378453" y="489714"/>
                  <a:pt x="315264" y="550355"/>
                  <a:pt x="238487" y="609467"/>
                </a:cubicBezTo>
                <a:lnTo>
                  <a:pt x="513664" y="609467"/>
                </a:lnTo>
                <a:lnTo>
                  <a:pt x="513664" y="751133"/>
                </a:lnTo>
                <a:lnTo>
                  <a:pt x="2038" y="751133"/>
                </a:lnTo>
                <a:lnTo>
                  <a:pt x="2038" y="621697"/>
                </a:lnTo>
                <a:cubicBezTo>
                  <a:pt x="25139" y="603352"/>
                  <a:pt x="35671" y="594859"/>
                  <a:pt x="33632" y="596218"/>
                </a:cubicBezTo>
                <a:cubicBezTo>
                  <a:pt x="100219" y="541182"/>
                  <a:pt x="152706" y="495999"/>
                  <a:pt x="191095" y="460668"/>
                </a:cubicBezTo>
                <a:cubicBezTo>
                  <a:pt x="229484" y="425336"/>
                  <a:pt x="261928" y="388306"/>
                  <a:pt x="288426" y="349577"/>
                </a:cubicBezTo>
                <a:cubicBezTo>
                  <a:pt x="314925" y="310849"/>
                  <a:pt x="328174" y="273139"/>
                  <a:pt x="328174" y="236449"/>
                </a:cubicBezTo>
                <a:cubicBezTo>
                  <a:pt x="328174" y="208592"/>
                  <a:pt x="321719" y="186849"/>
                  <a:pt x="308810" y="171222"/>
                </a:cubicBezTo>
                <a:cubicBezTo>
                  <a:pt x="295900" y="155595"/>
                  <a:pt x="276536" y="147781"/>
                  <a:pt x="250717" y="147781"/>
                </a:cubicBezTo>
                <a:cubicBezTo>
                  <a:pt x="224898" y="147781"/>
                  <a:pt x="204684" y="157463"/>
                  <a:pt x="190076" y="176827"/>
                </a:cubicBezTo>
                <a:cubicBezTo>
                  <a:pt x="175468" y="196192"/>
                  <a:pt x="168164" y="223540"/>
                  <a:pt x="168164" y="258871"/>
                </a:cubicBezTo>
                <a:lnTo>
                  <a:pt x="0" y="258871"/>
                </a:lnTo>
                <a:cubicBezTo>
                  <a:pt x="1359" y="201118"/>
                  <a:pt x="13759" y="152877"/>
                  <a:pt x="37200" y="114148"/>
                </a:cubicBezTo>
                <a:cubicBezTo>
                  <a:pt x="60641" y="75419"/>
                  <a:pt x="91556" y="46882"/>
                  <a:pt x="129945" y="28537"/>
                </a:cubicBezTo>
                <a:cubicBezTo>
                  <a:pt x="168333" y="10192"/>
                  <a:pt x="210969" y="1020"/>
                  <a:pt x="257851" y="1020"/>
                </a:cubicBezTo>
                <a:close/>
                <a:moveTo>
                  <a:pt x="2096843" y="0"/>
                </a:moveTo>
                <a:cubicBezTo>
                  <a:pt x="2147802" y="0"/>
                  <a:pt x="2191456" y="8833"/>
                  <a:pt x="2227807" y="26499"/>
                </a:cubicBezTo>
                <a:cubicBezTo>
                  <a:pt x="2264157" y="44165"/>
                  <a:pt x="2291675" y="68285"/>
                  <a:pt x="2310360" y="98860"/>
                </a:cubicBezTo>
                <a:cubicBezTo>
                  <a:pt x="2329045" y="129436"/>
                  <a:pt x="2338387" y="163748"/>
                  <a:pt x="2338387" y="201797"/>
                </a:cubicBezTo>
                <a:cubicBezTo>
                  <a:pt x="2338387" y="246641"/>
                  <a:pt x="2327176" y="283161"/>
                  <a:pt x="2304755" y="311358"/>
                </a:cubicBezTo>
                <a:cubicBezTo>
                  <a:pt x="2282333" y="339556"/>
                  <a:pt x="2256174" y="358750"/>
                  <a:pt x="2226278" y="368942"/>
                </a:cubicBezTo>
                <a:lnTo>
                  <a:pt x="2226278" y="373018"/>
                </a:lnTo>
                <a:cubicBezTo>
                  <a:pt x="2265006" y="385928"/>
                  <a:pt x="2295582" y="407331"/>
                  <a:pt x="2318003" y="437227"/>
                </a:cubicBezTo>
                <a:cubicBezTo>
                  <a:pt x="2340425" y="467122"/>
                  <a:pt x="2351636" y="505511"/>
                  <a:pt x="2351636" y="552393"/>
                </a:cubicBezTo>
                <a:cubicBezTo>
                  <a:pt x="2351636" y="594519"/>
                  <a:pt x="2341954" y="631719"/>
                  <a:pt x="2322590" y="663993"/>
                </a:cubicBezTo>
                <a:cubicBezTo>
                  <a:pt x="2303226" y="696267"/>
                  <a:pt x="2275028" y="721576"/>
                  <a:pt x="2237998" y="739922"/>
                </a:cubicBezTo>
                <a:cubicBezTo>
                  <a:pt x="2200968" y="758267"/>
                  <a:pt x="2156974" y="767439"/>
                  <a:pt x="2106015" y="767439"/>
                </a:cubicBezTo>
                <a:cubicBezTo>
                  <a:pt x="2024481" y="767439"/>
                  <a:pt x="1959424" y="747396"/>
                  <a:pt x="1910843" y="707308"/>
                </a:cubicBezTo>
                <a:cubicBezTo>
                  <a:pt x="1862263" y="667220"/>
                  <a:pt x="1836613" y="606749"/>
                  <a:pt x="1833896" y="525895"/>
                </a:cubicBezTo>
                <a:lnTo>
                  <a:pt x="2003079" y="525895"/>
                </a:lnTo>
                <a:cubicBezTo>
                  <a:pt x="2003758" y="555791"/>
                  <a:pt x="2012251" y="579401"/>
                  <a:pt x="2028558" y="596727"/>
                </a:cubicBezTo>
                <a:cubicBezTo>
                  <a:pt x="2044865" y="614053"/>
                  <a:pt x="2068646" y="622716"/>
                  <a:pt x="2099900" y="622716"/>
                </a:cubicBezTo>
                <a:cubicBezTo>
                  <a:pt x="2126399" y="622716"/>
                  <a:pt x="2146952" y="615073"/>
                  <a:pt x="2161560" y="599785"/>
                </a:cubicBezTo>
                <a:cubicBezTo>
                  <a:pt x="2176168" y="584497"/>
                  <a:pt x="2183473" y="564284"/>
                  <a:pt x="2183473" y="539144"/>
                </a:cubicBezTo>
                <a:cubicBezTo>
                  <a:pt x="2183473" y="506530"/>
                  <a:pt x="2173111" y="482920"/>
                  <a:pt x="2152388" y="468311"/>
                </a:cubicBezTo>
                <a:cubicBezTo>
                  <a:pt x="2131665" y="453703"/>
                  <a:pt x="2098541" y="446399"/>
                  <a:pt x="2053018" y="446399"/>
                </a:cubicBezTo>
                <a:lnTo>
                  <a:pt x="2020405" y="446399"/>
                </a:lnTo>
                <a:lnTo>
                  <a:pt x="2020405" y="304734"/>
                </a:lnTo>
                <a:lnTo>
                  <a:pt x="2053018" y="304734"/>
                </a:lnTo>
                <a:cubicBezTo>
                  <a:pt x="2087670" y="304734"/>
                  <a:pt x="2115698" y="298789"/>
                  <a:pt x="2137100" y="286898"/>
                </a:cubicBezTo>
                <a:cubicBezTo>
                  <a:pt x="2158503" y="275008"/>
                  <a:pt x="2169204" y="253775"/>
                  <a:pt x="2169204" y="223200"/>
                </a:cubicBezTo>
                <a:cubicBezTo>
                  <a:pt x="2169204" y="198740"/>
                  <a:pt x="2162410" y="179715"/>
                  <a:pt x="2148821" y="166126"/>
                </a:cubicBezTo>
                <a:cubicBezTo>
                  <a:pt x="2135232" y="152537"/>
                  <a:pt x="2116547" y="145742"/>
                  <a:pt x="2092766" y="145742"/>
                </a:cubicBezTo>
                <a:cubicBezTo>
                  <a:pt x="2066947" y="145742"/>
                  <a:pt x="2047753" y="153556"/>
                  <a:pt x="2035183" y="169183"/>
                </a:cubicBezTo>
                <a:cubicBezTo>
                  <a:pt x="2022613" y="184811"/>
                  <a:pt x="2015309" y="204175"/>
                  <a:pt x="2013270" y="227276"/>
                </a:cubicBezTo>
                <a:lnTo>
                  <a:pt x="1843068" y="227276"/>
                </a:lnTo>
                <a:cubicBezTo>
                  <a:pt x="1845786" y="154575"/>
                  <a:pt x="1869567" y="98521"/>
                  <a:pt x="1914410" y="59113"/>
                </a:cubicBezTo>
                <a:cubicBezTo>
                  <a:pt x="1959254" y="19705"/>
                  <a:pt x="2020065" y="0"/>
                  <a:pt x="2096843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90598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CBD9397-885C-673C-5225-06A81BA759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48068" y="2316824"/>
            <a:ext cx="2876954" cy="1712496"/>
          </a:xfrm>
          <a:custGeom>
            <a:avLst/>
            <a:gdLst>
              <a:gd name="connsiteX0" fmla="*/ 285422 w 2876954"/>
              <a:gd name="connsiteY0" fmla="*/ 0 h 1712496"/>
              <a:gd name="connsiteX1" fmla="*/ 2591532 w 2876954"/>
              <a:gd name="connsiteY1" fmla="*/ 0 h 1712496"/>
              <a:gd name="connsiteX2" fmla="*/ 2876954 w 2876954"/>
              <a:gd name="connsiteY2" fmla="*/ 285422 h 1712496"/>
              <a:gd name="connsiteX3" fmla="*/ 2876954 w 2876954"/>
              <a:gd name="connsiteY3" fmla="*/ 1427074 h 1712496"/>
              <a:gd name="connsiteX4" fmla="*/ 2591532 w 2876954"/>
              <a:gd name="connsiteY4" fmla="*/ 1712496 h 1712496"/>
              <a:gd name="connsiteX5" fmla="*/ 285422 w 2876954"/>
              <a:gd name="connsiteY5" fmla="*/ 1712496 h 1712496"/>
              <a:gd name="connsiteX6" fmla="*/ 0 w 2876954"/>
              <a:gd name="connsiteY6" fmla="*/ 1427074 h 1712496"/>
              <a:gd name="connsiteX7" fmla="*/ 0 w 2876954"/>
              <a:gd name="connsiteY7" fmla="*/ 285422 h 1712496"/>
              <a:gd name="connsiteX8" fmla="*/ 285422 w 2876954"/>
              <a:gd name="connsiteY8" fmla="*/ 0 h 171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6954" h="1712496">
                <a:moveTo>
                  <a:pt x="285422" y="0"/>
                </a:moveTo>
                <a:lnTo>
                  <a:pt x="2591532" y="0"/>
                </a:lnTo>
                <a:cubicBezTo>
                  <a:pt x="2749166" y="0"/>
                  <a:pt x="2876954" y="127788"/>
                  <a:pt x="2876954" y="285422"/>
                </a:cubicBezTo>
                <a:lnTo>
                  <a:pt x="2876954" y="1427074"/>
                </a:lnTo>
                <a:cubicBezTo>
                  <a:pt x="2876954" y="1584708"/>
                  <a:pt x="2749166" y="1712496"/>
                  <a:pt x="2591532" y="1712496"/>
                </a:cubicBezTo>
                <a:lnTo>
                  <a:pt x="285422" y="1712496"/>
                </a:lnTo>
                <a:cubicBezTo>
                  <a:pt x="127788" y="1712496"/>
                  <a:pt x="0" y="1584708"/>
                  <a:pt x="0" y="1427074"/>
                </a:cubicBezTo>
                <a:lnTo>
                  <a:pt x="0" y="285422"/>
                </a:lnTo>
                <a:cubicBezTo>
                  <a:pt x="0" y="127788"/>
                  <a:pt x="127788" y="0"/>
                  <a:pt x="285422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5972E8B-4A20-FF01-7A96-C4F92519AA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03" y="1"/>
            <a:ext cx="5607602" cy="6857999"/>
          </a:xfrm>
          <a:custGeom>
            <a:avLst/>
            <a:gdLst>
              <a:gd name="connsiteX0" fmla="*/ 0 w 5607602"/>
              <a:gd name="connsiteY0" fmla="*/ 0 h 6857999"/>
              <a:gd name="connsiteX1" fmla="*/ 5607602 w 5607602"/>
              <a:gd name="connsiteY1" fmla="*/ 0 h 6857999"/>
              <a:gd name="connsiteX2" fmla="*/ 5575454 w 5607602"/>
              <a:gd name="connsiteY2" fmla="*/ 12676 h 6857999"/>
              <a:gd name="connsiteX3" fmla="*/ 2802288 w 5607602"/>
              <a:gd name="connsiteY3" fmla="*/ 4196412 h 6857999"/>
              <a:gd name="connsiteX4" fmla="*/ 3577743 w 5607602"/>
              <a:gd name="connsiteY4" fmla="*/ 6735079 h 6857999"/>
              <a:gd name="connsiteX5" fmla="*/ 3665153 w 5607602"/>
              <a:gd name="connsiteY5" fmla="*/ 6857999 h 6857999"/>
              <a:gd name="connsiteX6" fmla="*/ 0 w 5607602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7602" h="6857999">
                <a:moveTo>
                  <a:pt x="0" y="0"/>
                </a:moveTo>
                <a:lnTo>
                  <a:pt x="5607602" y="0"/>
                </a:lnTo>
                <a:lnTo>
                  <a:pt x="5575454" y="12676"/>
                </a:lnTo>
                <a:cubicBezTo>
                  <a:pt x="3945780" y="701970"/>
                  <a:pt x="2802288" y="2315653"/>
                  <a:pt x="2802288" y="4196412"/>
                </a:cubicBezTo>
                <a:cubicBezTo>
                  <a:pt x="2802288" y="5136791"/>
                  <a:pt x="3088160" y="6010402"/>
                  <a:pt x="3577743" y="6735079"/>
                </a:cubicBezTo>
                <a:lnTo>
                  <a:pt x="3665153" y="6857999"/>
                </a:lnTo>
                <a:lnTo>
                  <a:pt x="0" y="6857999"/>
                </a:ln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75859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21565FB-9AA4-D45F-84E0-3C11862E01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061845"/>
            <a:ext cx="12192000" cy="3796155"/>
          </a:xfrm>
          <a:custGeom>
            <a:avLst/>
            <a:gdLst>
              <a:gd name="connsiteX0" fmla="*/ 12192000 w 12192000"/>
              <a:gd name="connsiteY0" fmla="*/ 0 h 3796155"/>
              <a:gd name="connsiteX1" fmla="*/ 12192000 w 12192000"/>
              <a:gd name="connsiteY1" fmla="*/ 3796155 h 3796155"/>
              <a:gd name="connsiteX2" fmla="*/ 0 w 12192000"/>
              <a:gd name="connsiteY2" fmla="*/ 3796155 h 3796155"/>
              <a:gd name="connsiteX3" fmla="*/ 0 w 12192000"/>
              <a:gd name="connsiteY3" fmla="*/ 3 h 3796155"/>
              <a:gd name="connsiteX4" fmla="*/ 219408 w 12192000"/>
              <a:gd name="connsiteY4" fmla="*/ 99195 h 3796155"/>
              <a:gd name="connsiteX5" fmla="*/ 6095997 w 12192000"/>
              <a:gd name="connsiteY5" fmla="*/ 1285624 h 3796155"/>
              <a:gd name="connsiteX6" fmla="*/ 11972586 w 12192000"/>
              <a:gd name="connsiteY6" fmla="*/ 99195 h 379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796155">
                <a:moveTo>
                  <a:pt x="12192000" y="0"/>
                </a:moveTo>
                <a:lnTo>
                  <a:pt x="12192000" y="3796155"/>
                </a:lnTo>
                <a:lnTo>
                  <a:pt x="0" y="3796155"/>
                </a:lnTo>
                <a:lnTo>
                  <a:pt x="0" y="3"/>
                </a:lnTo>
                <a:lnTo>
                  <a:pt x="219408" y="99195"/>
                </a:lnTo>
                <a:cubicBezTo>
                  <a:pt x="2025636" y="863166"/>
                  <a:pt x="4011482" y="1285624"/>
                  <a:pt x="6095997" y="1285624"/>
                </a:cubicBezTo>
                <a:cubicBezTo>
                  <a:pt x="8180513" y="1285624"/>
                  <a:pt x="10166358" y="863166"/>
                  <a:pt x="11972586" y="99195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3083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D6EF3E-C334-7313-D8AF-3DBE025505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03719" y="1514396"/>
            <a:ext cx="2638467" cy="3829203"/>
          </a:xfrm>
          <a:custGeom>
            <a:avLst/>
            <a:gdLst>
              <a:gd name="connsiteX0" fmla="*/ 341919 w 2638467"/>
              <a:gd name="connsiteY0" fmla="*/ 0 h 3829203"/>
              <a:gd name="connsiteX1" fmla="*/ 2296548 w 2638467"/>
              <a:gd name="connsiteY1" fmla="*/ 0 h 3829203"/>
              <a:gd name="connsiteX2" fmla="*/ 2638467 w 2638467"/>
              <a:gd name="connsiteY2" fmla="*/ 341919 h 3829203"/>
              <a:gd name="connsiteX3" fmla="*/ 2638467 w 2638467"/>
              <a:gd name="connsiteY3" fmla="*/ 3487284 h 3829203"/>
              <a:gd name="connsiteX4" fmla="*/ 2296548 w 2638467"/>
              <a:gd name="connsiteY4" fmla="*/ 3829203 h 3829203"/>
              <a:gd name="connsiteX5" fmla="*/ 341919 w 2638467"/>
              <a:gd name="connsiteY5" fmla="*/ 3829203 h 3829203"/>
              <a:gd name="connsiteX6" fmla="*/ 0 w 2638467"/>
              <a:gd name="connsiteY6" fmla="*/ 3487284 h 3829203"/>
              <a:gd name="connsiteX7" fmla="*/ 0 w 2638467"/>
              <a:gd name="connsiteY7" fmla="*/ 341919 h 3829203"/>
              <a:gd name="connsiteX8" fmla="*/ 341919 w 2638467"/>
              <a:gd name="connsiteY8" fmla="*/ 0 h 382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8467" h="3829203">
                <a:moveTo>
                  <a:pt x="341919" y="0"/>
                </a:moveTo>
                <a:lnTo>
                  <a:pt x="2296548" y="0"/>
                </a:lnTo>
                <a:cubicBezTo>
                  <a:pt x="2485385" y="0"/>
                  <a:pt x="2638467" y="153082"/>
                  <a:pt x="2638467" y="341919"/>
                </a:cubicBezTo>
                <a:lnTo>
                  <a:pt x="2638467" y="3487284"/>
                </a:lnTo>
                <a:cubicBezTo>
                  <a:pt x="2638467" y="3676121"/>
                  <a:pt x="2485385" y="3829203"/>
                  <a:pt x="2296548" y="3829203"/>
                </a:cubicBezTo>
                <a:lnTo>
                  <a:pt x="341919" y="3829203"/>
                </a:lnTo>
                <a:cubicBezTo>
                  <a:pt x="153082" y="3829203"/>
                  <a:pt x="0" y="3676121"/>
                  <a:pt x="0" y="3487284"/>
                </a:cubicBezTo>
                <a:lnTo>
                  <a:pt x="0" y="341919"/>
                </a:lnTo>
                <a:cubicBezTo>
                  <a:pt x="0" y="153082"/>
                  <a:pt x="153082" y="0"/>
                  <a:pt x="341919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19757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5B0BF02-B555-1B4C-F12C-FFB1CCE101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02" y="1"/>
            <a:ext cx="6387032" cy="5327559"/>
          </a:xfrm>
          <a:custGeom>
            <a:avLst/>
            <a:gdLst>
              <a:gd name="connsiteX0" fmla="*/ 0 w 6387032"/>
              <a:gd name="connsiteY0" fmla="*/ 0 h 5327559"/>
              <a:gd name="connsiteX1" fmla="*/ 6026959 w 6387032"/>
              <a:gd name="connsiteY1" fmla="*/ 0 h 5327559"/>
              <a:gd name="connsiteX2" fmla="*/ 6094068 w 6387032"/>
              <a:gd name="connsiteY2" fmla="*/ 148439 h 5327559"/>
              <a:gd name="connsiteX3" fmla="*/ 6387032 w 6387032"/>
              <a:gd name="connsiteY3" fmla="*/ 1599549 h 5327559"/>
              <a:gd name="connsiteX4" fmla="*/ 2659022 w 6387032"/>
              <a:gd name="connsiteY4" fmla="*/ 5327559 h 5327559"/>
              <a:gd name="connsiteX5" fmla="*/ 22921 w 6387032"/>
              <a:gd name="connsiteY5" fmla="*/ 4235650 h 5327559"/>
              <a:gd name="connsiteX6" fmla="*/ 0 w 6387032"/>
              <a:gd name="connsiteY6" fmla="*/ 4210431 h 532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87032" h="5327559">
                <a:moveTo>
                  <a:pt x="0" y="0"/>
                </a:moveTo>
                <a:lnTo>
                  <a:pt x="6026959" y="0"/>
                </a:lnTo>
                <a:lnTo>
                  <a:pt x="6094068" y="148439"/>
                </a:lnTo>
                <a:cubicBezTo>
                  <a:pt x="6282714" y="594452"/>
                  <a:pt x="6387032" y="1084818"/>
                  <a:pt x="6387032" y="1599549"/>
                </a:cubicBezTo>
                <a:cubicBezTo>
                  <a:pt x="6387032" y="3658472"/>
                  <a:pt x="4717945" y="5327559"/>
                  <a:pt x="2659022" y="5327559"/>
                </a:cubicBezTo>
                <a:cubicBezTo>
                  <a:pt x="1629561" y="5327559"/>
                  <a:pt x="697558" y="4910287"/>
                  <a:pt x="22921" y="4235650"/>
                </a:cubicBezTo>
                <a:lnTo>
                  <a:pt x="0" y="4210431"/>
                </a:ln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27977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8C62619-A7AC-A601-91EE-D4E0FF87D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00455" y="3568080"/>
            <a:ext cx="4891545" cy="3289920"/>
          </a:xfrm>
          <a:custGeom>
            <a:avLst/>
            <a:gdLst>
              <a:gd name="connsiteX0" fmla="*/ 3112087 w 4891545"/>
              <a:gd name="connsiteY0" fmla="*/ 0 h 3289920"/>
              <a:gd name="connsiteX1" fmla="*/ 4852085 w 4891545"/>
              <a:gd name="connsiteY1" fmla="*/ 531495 h 3289920"/>
              <a:gd name="connsiteX2" fmla="*/ 4891545 w 4891545"/>
              <a:gd name="connsiteY2" fmla="*/ 561004 h 3289920"/>
              <a:gd name="connsiteX3" fmla="*/ 4891545 w 4891545"/>
              <a:gd name="connsiteY3" fmla="*/ 3289920 h 3289920"/>
              <a:gd name="connsiteX4" fmla="*/ 8980 w 4891545"/>
              <a:gd name="connsiteY4" fmla="*/ 3289920 h 3289920"/>
              <a:gd name="connsiteX5" fmla="*/ 0 w 4891545"/>
              <a:gd name="connsiteY5" fmla="*/ 3112087 h 3289920"/>
              <a:gd name="connsiteX6" fmla="*/ 3112087 w 4891545"/>
              <a:gd name="connsiteY6" fmla="*/ 0 h 328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91545" h="3289920">
                <a:moveTo>
                  <a:pt x="3112087" y="0"/>
                </a:moveTo>
                <a:cubicBezTo>
                  <a:pt x="3756622" y="0"/>
                  <a:pt x="4355393" y="195937"/>
                  <a:pt x="4852085" y="531495"/>
                </a:cubicBezTo>
                <a:lnTo>
                  <a:pt x="4891545" y="561004"/>
                </a:lnTo>
                <a:lnTo>
                  <a:pt x="4891545" y="3289920"/>
                </a:lnTo>
                <a:lnTo>
                  <a:pt x="8980" y="3289920"/>
                </a:lnTo>
                <a:lnTo>
                  <a:pt x="0" y="3112087"/>
                </a:lnTo>
                <a:cubicBezTo>
                  <a:pt x="0" y="1393329"/>
                  <a:pt x="1393329" y="0"/>
                  <a:pt x="3112087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74D6B6-7598-AD16-AE2B-C38AEFFDEA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187675"/>
            <a:ext cx="2128093" cy="2625295"/>
          </a:xfrm>
          <a:custGeom>
            <a:avLst/>
            <a:gdLst>
              <a:gd name="connsiteX0" fmla="*/ 0 w 2128093"/>
              <a:gd name="connsiteY0" fmla="*/ 0 h 2625295"/>
              <a:gd name="connsiteX1" fmla="*/ 1690535 w 2128093"/>
              <a:gd name="connsiteY1" fmla="*/ 0 h 2625295"/>
              <a:gd name="connsiteX2" fmla="*/ 2128093 w 2128093"/>
              <a:gd name="connsiteY2" fmla="*/ 437558 h 2625295"/>
              <a:gd name="connsiteX3" fmla="*/ 2128093 w 2128093"/>
              <a:gd name="connsiteY3" fmla="*/ 2187737 h 2625295"/>
              <a:gd name="connsiteX4" fmla="*/ 1690535 w 2128093"/>
              <a:gd name="connsiteY4" fmla="*/ 2625295 h 2625295"/>
              <a:gd name="connsiteX5" fmla="*/ 0 w 2128093"/>
              <a:gd name="connsiteY5" fmla="*/ 2625295 h 262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8093" h="2625295">
                <a:moveTo>
                  <a:pt x="0" y="0"/>
                </a:moveTo>
                <a:lnTo>
                  <a:pt x="1690535" y="0"/>
                </a:lnTo>
                <a:cubicBezTo>
                  <a:pt x="1932192" y="0"/>
                  <a:pt x="2128093" y="195901"/>
                  <a:pt x="2128093" y="437558"/>
                </a:cubicBezTo>
                <a:lnTo>
                  <a:pt x="2128093" y="2187737"/>
                </a:lnTo>
                <a:cubicBezTo>
                  <a:pt x="2128093" y="2429394"/>
                  <a:pt x="1932192" y="2625295"/>
                  <a:pt x="1690535" y="2625295"/>
                </a:cubicBezTo>
                <a:lnTo>
                  <a:pt x="0" y="2625295"/>
                </a:ln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55133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4547467-E695-9A70-9639-BB8DCDC798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34657" y="1198744"/>
            <a:ext cx="3357343" cy="4460512"/>
          </a:xfrm>
          <a:custGeom>
            <a:avLst/>
            <a:gdLst>
              <a:gd name="connsiteX0" fmla="*/ 2230256 w 3357343"/>
              <a:gd name="connsiteY0" fmla="*/ 0 h 4460512"/>
              <a:gd name="connsiteX1" fmla="*/ 3293328 w 3357343"/>
              <a:gd name="connsiteY1" fmla="*/ 269180 h 4460512"/>
              <a:gd name="connsiteX2" fmla="*/ 3357343 w 3357343"/>
              <a:gd name="connsiteY2" fmla="*/ 308070 h 4460512"/>
              <a:gd name="connsiteX3" fmla="*/ 3357343 w 3357343"/>
              <a:gd name="connsiteY3" fmla="*/ 4152442 h 4460512"/>
              <a:gd name="connsiteX4" fmla="*/ 3293328 w 3357343"/>
              <a:gd name="connsiteY4" fmla="*/ 4191332 h 4460512"/>
              <a:gd name="connsiteX5" fmla="*/ 2230256 w 3357343"/>
              <a:gd name="connsiteY5" fmla="*/ 4460512 h 4460512"/>
              <a:gd name="connsiteX6" fmla="*/ 0 w 3357343"/>
              <a:gd name="connsiteY6" fmla="*/ 2230256 h 4460512"/>
              <a:gd name="connsiteX7" fmla="*/ 2230256 w 3357343"/>
              <a:gd name="connsiteY7" fmla="*/ 0 h 446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7343" h="4460512">
                <a:moveTo>
                  <a:pt x="2230256" y="0"/>
                </a:moveTo>
                <a:cubicBezTo>
                  <a:pt x="2615174" y="0"/>
                  <a:pt x="2977316" y="97512"/>
                  <a:pt x="3293328" y="269180"/>
                </a:cubicBezTo>
                <a:lnTo>
                  <a:pt x="3357343" y="308070"/>
                </a:lnTo>
                <a:lnTo>
                  <a:pt x="3357343" y="4152442"/>
                </a:lnTo>
                <a:lnTo>
                  <a:pt x="3293328" y="4191332"/>
                </a:lnTo>
                <a:cubicBezTo>
                  <a:pt x="2977316" y="4363001"/>
                  <a:pt x="2615174" y="4460512"/>
                  <a:pt x="2230256" y="4460512"/>
                </a:cubicBezTo>
                <a:cubicBezTo>
                  <a:pt x="998520" y="4460512"/>
                  <a:pt x="0" y="3461992"/>
                  <a:pt x="0" y="2230256"/>
                </a:cubicBezTo>
                <a:cubicBezTo>
                  <a:pt x="0" y="998520"/>
                  <a:pt x="998520" y="0"/>
                  <a:pt x="2230256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51875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981E464-BA9C-7DE2-A84F-A47715A91A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73691"/>
            <a:ext cx="5679756" cy="3549207"/>
          </a:xfrm>
          <a:custGeom>
            <a:avLst/>
            <a:gdLst>
              <a:gd name="connsiteX0" fmla="*/ 0 w 5679756"/>
              <a:gd name="connsiteY0" fmla="*/ 0 h 3549207"/>
              <a:gd name="connsiteX1" fmla="*/ 972519 w 5679756"/>
              <a:gd name="connsiteY1" fmla="*/ 0 h 3549207"/>
              <a:gd name="connsiteX2" fmla="*/ 4064155 w 5679756"/>
              <a:gd name="connsiteY2" fmla="*/ 0 h 3549207"/>
              <a:gd name="connsiteX3" fmla="*/ 5036674 w 5679756"/>
              <a:gd name="connsiteY3" fmla="*/ 0 h 3549207"/>
              <a:gd name="connsiteX4" fmla="*/ 5679756 w 5679756"/>
              <a:gd name="connsiteY4" fmla="*/ 643082 h 3549207"/>
              <a:gd name="connsiteX5" fmla="*/ 5679756 w 5679756"/>
              <a:gd name="connsiteY5" fmla="*/ 2254743 h 3549207"/>
              <a:gd name="connsiteX6" fmla="*/ 5392988 w 5679756"/>
              <a:gd name="connsiteY6" fmla="*/ 2265640 h 3549207"/>
              <a:gd name="connsiteX7" fmla="*/ 917584 w 5679756"/>
              <a:gd name="connsiteY7" fmla="*/ 3174556 h 3549207"/>
              <a:gd name="connsiteX8" fmla="*/ 800805 w 5679756"/>
              <a:gd name="connsiteY8" fmla="*/ 3218952 h 3549207"/>
              <a:gd name="connsiteX9" fmla="*/ 742255 w 5679756"/>
              <a:gd name="connsiteY9" fmla="*/ 3239980 h 3549207"/>
              <a:gd name="connsiteX10" fmla="*/ 684335 w 5679756"/>
              <a:gd name="connsiteY10" fmla="*/ 3263230 h 3549207"/>
              <a:gd name="connsiteX11" fmla="*/ 567949 w 5679756"/>
              <a:gd name="connsiteY11" fmla="*/ 3307477 h 3549207"/>
              <a:gd name="connsiteX12" fmla="*/ 222462 w 5679756"/>
              <a:gd name="connsiteY12" fmla="*/ 3448634 h 3549207"/>
              <a:gd name="connsiteX13" fmla="*/ 0 w 5679756"/>
              <a:gd name="connsiteY13" fmla="*/ 3549207 h 3549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79756" h="3549207">
                <a:moveTo>
                  <a:pt x="0" y="0"/>
                </a:moveTo>
                <a:lnTo>
                  <a:pt x="972519" y="0"/>
                </a:lnTo>
                <a:lnTo>
                  <a:pt x="4064155" y="0"/>
                </a:lnTo>
                <a:lnTo>
                  <a:pt x="5036674" y="0"/>
                </a:lnTo>
                <a:cubicBezTo>
                  <a:pt x="5391839" y="0"/>
                  <a:pt x="5679756" y="287918"/>
                  <a:pt x="5679756" y="643082"/>
                </a:cubicBezTo>
                <a:lnTo>
                  <a:pt x="5679756" y="2254743"/>
                </a:lnTo>
                <a:lnTo>
                  <a:pt x="5392988" y="2265640"/>
                </a:lnTo>
                <a:cubicBezTo>
                  <a:pt x="3827601" y="2344989"/>
                  <a:pt x="2324259" y="2659503"/>
                  <a:pt x="917584" y="3174556"/>
                </a:cubicBezTo>
                <a:lnTo>
                  <a:pt x="800805" y="3218952"/>
                </a:lnTo>
                <a:lnTo>
                  <a:pt x="742255" y="3239980"/>
                </a:lnTo>
                <a:lnTo>
                  <a:pt x="684335" y="3263230"/>
                </a:lnTo>
                <a:lnTo>
                  <a:pt x="567949" y="3307477"/>
                </a:lnTo>
                <a:cubicBezTo>
                  <a:pt x="452089" y="3353163"/>
                  <a:pt x="336920" y="3400222"/>
                  <a:pt x="222462" y="3448634"/>
                </a:cubicBezTo>
                <a:lnTo>
                  <a:pt x="0" y="3549207"/>
                </a:ln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F4B2B6-2678-0E05-9D46-DF27B98B7A5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085695" y="870752"/>
            <a:ext cx="2106305" cy="1712880"/>
          </a:xfrm>
          <a:custGeom>
            <a:avLst/>
            <a:gdLst>
              <a:gd name="connsiteX0" fmla="*/ 285486 w 2106305"/>
              <a:gd name="connsiteY0" fmla="*/ 0 h 1712880"/>
              <a:gd name="connsiteX1" fmla="*/ 2106305 w 2106305"/>
              <a:gd name="connsiteY1" fmla="*/ 0 h 1712880"/>
              <a:gd name="connsiteX2" fmla="*/ 2106305 w 2106305"/>
              <a:gd name="connsiteY2" fmla="*/ 1712880 h 1712880"/>
              <a:gd name="connsiteX3" fmla="*/ 285486 w 2106305"/>
              <a:gd name="connsiteY3" fmla="*/ 1712880 h 1712880"/>
              <a:gd name="connsiteX4" fmla="*/ 0 w 2106305"/>
              <a:gd name="connsiteY4" fmla="*/ 1427394 h 1712880"/>
              <a:gd name="connsiteX5" fmla="*/ 0 w 2106305"/>
              <a:gd name="connsiteY5" fmla="*/ 285486 h 1712880"/>
              <a:gd name="connsiteX6" fmla="*/ 285486 w 2106305"/>
              <a:gd name="connsiteY6" fmla="*/ 0 h 171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6305" h="1712880">
                <a:moveTo>
                  <a:pt x="285486" y="0"/>
                </a:moveTo>
                <a:lnTo>
                  <a:pt x="2106305" y="0"/>
                </a:lnTo>
                <a:lnTo>
                  <a:pt x="2106305" y="1712880"/>
                </a:lnTo>
                <a:lnTo>
                  <a:pt x="285486" y="1712880"/>
                </a:lnTo>
                <a:cubicBezTo>
                  <a:pt x="127816" y="1712880"/>
                  <a:pt x="0" y="1585064"/>
                  <a:pt x="0" y="1427394"/>
                </a:cubicBezTo>
                <a:lnTo>
                  <a:pt x="0" y="285486"/>
                </a:lnTo>
                <a:cubicBezTo>
                  <a:pt x="0" y="127816"/>
                  <a:pt x="127816" y="0"/>
                  <a:pt x="285486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6953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D0B8ED-972E-2867-2520-7FCF6EBE51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68582" y="1132078"/>
            <a:ext cx="3048000" cy="4593844"/>
          </a:xfrm>
          <a:custGeom>
            <a:avLst/>
            <a:gdLst>
              <a:gd name="connsiteX0" fmla="*/ 508010 w 3048000"/>
              <a:gd name="connsiteY0" fmla="*/ 0 h 4593844"/>
              <a:gd name="connsiteX1" fmla="*/ 2539990 w 3048000"/>
              <a:gd name="connsiteY1" fmla="*/ 0 h 4593844"/>
              <a:gd name="connsiteX2" fmla="*/ 3048000 w 3048000"/>
              <a:gd name="connsiteY2" fmla="*/ 508010 h 4593844"/>
              <a:gd name="connsiteX3" fmla="*/ 3048000 w 3048000"/>
              <a:gd name="connsiteY3" fmla="*/ 4085834 h 4593844"/>
              <a:gd name="connsiteX4" fmla="*/ 2539990 w 3048000"/>
              <a:gd name="connsiteY4" fmla="*/ 4593844 h 4593844"/>
              <a:gd name="connsiteX5" fmla="*/ 508010 w 3048000"/>
              <a:gd name="connsiteY5" fmla="*/ 4593844 h 4593844"/>
              <a:gd name="connsiteX6" fmla="*/ 0 w 3048000"/>
              <a:gd name="connsiteY6" fmla="*/ 4085834 h 4593844"/>
              <a:gd name="connsiteX7" fmla="*/ 0 w 3048000"/>
              <a:gd name="connsiteY7" fmla="*/ 508010 h 4593844"/>
              <a:gd name="connsiteX8" fmla="*/ 508010 w 3048000"/>
              <a:gd name="connsiteY8" fmla="*/ 0 h 459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000" h="4593844">
                <a:moveTo>
                  <a:pt x="508010" y="0"/>
                </a:moveTo>
                <a:lnTo>
                  <a:pt x="2539990" y="0"/>
                </a:lnTo>
                <a:cubicBezTo>
                  <a:pt x="2820557" y="0"/>
                  <a:pt x="3048000" y="227444"/>
                  <a:pt x="3048000" y="508010"/>
                </a:cubicBezTo>
                <a:lnTo>
                  <a:pt x="3048000" y="4085834"/>
                </a:lnTo>
                <a:cubicBezTo>
                  <a:pt x="3048000" y="4366400"/>
                  <a:pt x="2820557" y="4593844"/>
                  <a:pt x="2539990" y="4593844"/>
                </a:cubicBezTo>
                <a:lnTo>
                  <a:pt x="508010" y="4593844"/>
                </a:lnTo>
                <a:cubicBezTo>
                  <a:pt x="227444" y="4593844"/>
                  <a:pt x="0" y="4366400"/>
                  <a:pt x="0" y="4085834"/>
                </a:cubicBezTo>
                <a:lnTo>
                  <a:pt x="0" y="508010"/>
                </a:lnTo>
                <a:cubicBezTo>
                  <a:pt x="0" y="227444"/>
                  <a:pt x="227444" y="0"/>
                  <a:pt x="508010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B52A25E-CE6B-4785-A49B-4305403747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63891" y="3966395"/>
            <a:ext cx="1759528" cy="1759528"/>
          </a:xfrm>
          <a:custGeom>
            <a:avLst/>
            <a:gdLst>
              <a:gd name="connsiteX0" fmla="*/ 879764 w 1759528"/>
              <a:gd name="connsiteY0" fmla="*/ 0 h 1759528"/>
              <a:gd name="connsiteX1" fmla="*/ 1759528 w 1759528"/>
              <a:gd name="connsiteY1" fmla="*/ 879764 h 1759528"/>
              <a:gd name="connsiteX2" fmla="*/ 879764 w 1759528"/>
              <a:gd name="connsiteY2" fmla="*/ 1759528 h 1759528"/>
              <a:gd name="connsiteX3" fmla="*/ 0 w 1759528"/>
              <a:gd name="connsiteY3" fmla="*/ 879764 h 1759528"/>
              <a:gd name="connsiteX4" fmla="*/ 879764 w 1759528"/>
              <a:gd name="connsiteY4" fmla="*/ 0 h 175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528" h="1759528">
                <a:moveTo>
                  <a:pt x="879764" y="0"/>
                </a:moveTo>
                <a:cubicBezTo>
                  <a:pt x="1365644" y="0"/>
                  <a:pt x="1759528" y="393884"/>
                  <a:pt x="1759528" y="879764"/>
                </a:cubicBezTo>
                <a:cubicBezTo>
                  <a:pt x="1759528" y="1365644"/>
                  <a:pt x="1365644" y="1759528"/>
                  <a:pt x="879764" y="1759528"/>
                </a:cubicBezTo>
                <a:cubicBezTo>
                  <a:pt x="393884" y="1759528"/>
                  <a:pt x="0" y="1365644"/>
                  <a:pt x="0" y="879764"/>
                </a:cubicBezTo>
                <a:cubicBezTo>
                  <a:pt x="0" y="393884"/>
                  <a:pt x="393884" y="0"/>
                  <a:pt x="879764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58645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E2B49E7-DD50-7513-5470-2F16FD487D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3792156"/>
            <a:ext cx="2802414" cy="1918189"/>
          </a:xfrm>
          <a:custGeom>
            <a:avLst/>
            <a:gdLst>
              <a:gd name="connsiteX0" fmla="*/ 0 w 2802414"/>
              <a:gd name="connsiteY0" fmla="*/ 0 h 1918189"/>
              <a:gd name="connsiteX1" fmla="*/ 2482709 w 2802414"/>
              <a:gd name="connsiteY1" fmla="*/ 0 h 1918189"/>
              <a:gd name="connsiteX2" fmla="*/ 2802414 w 2802414"/>
              <a:gd name="connsiteY2" fmla="*/ 319705 h 1918189"/>
              <a:gd name="connsiteX3" fmla="*/ 2802414 w 2802414"/>
              <a:gd name="connsiteY3" fmla="*/ 1598484 h 1918189"/>
              <a:gd name="connsiteX4" fmla="*/ 2482709 w 2802414"/>
              <a:gd name="connsiteY4" fmla="*/ 1918189 h 1918189"/>
              <a:gd name="connsiteX5" fmla="*/ 0 w 2802414"/>
              <a:gd name="connsiteY5" fmla="*/ 1918189 h 191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2414" h="1918189">
                <a:moveTo>
                  <a:pt x="0" y="0"/>
                </a:moveTo>
                <a:lnTo>
                  <a:pt x="2482709" y="0"/>
                </a:lnTo>
                <a:cubicBezTo>
                  <a:pt x="2659277" y="0"/>
                  <a:pt x="2802414" y="143137"/>
                  <a:pt x="2802414" y="319705"/>
                </a:cubicBezTo>
                <a:lnTo>
                  <a:pt x="2802414" y="1598484"/>
                </a:lnTo>
                <a:cubicBezTo>
                  <a:pt x="2802414" y="1775052"/>
                  <a:pt x="2659277" y="1918189"/>
                  <a:pt x="2482709" y="1918189"/>
                </a:cubicBezTo>
                <a:lnTo>
                  <a:pt x="0" y="1918189"/>
                </a:ln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A0B59FE-4B00-F288-8BF3-912BE7ACD9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59432" y="1046964"/>
            <a:ext cx="2605481" cy="4764073"/>
          </a:xfrm>
          <a:custGeom>
            <a:avLst/>
            <a:gdLst>
              <a:gd name="connsiteX0" fmla="*/ 434256 w 2605481"/>
              <a:gd name="connsiteY0" fmla="*/ 0 h 4764073"/>
              <a:gd name="connsiteX1" fmla="*/ 2171225 w 2605481"/>
              <a:gd name="connsiteY1" fmla="*/ 0 h 4764073"/>
              <a:gd name="connsiteX2" fmla="*/ 2605481 w 2605481"/>
              <a:gd name="connsiteY2" fmla="*/ 434256 h 4764073"/>
              <a:gd name="connsiteX3" fmla="*/ 2605481 w 2605481"/>
              <a:gd name="connsiteY3" fmla="*/ 4329817 h 4764073"/>
              <a:gd name="connsiteX4" fmla="*/ 2171225 w 2605481"/>
              <a:gd name="connsiteY4" fmla="*/ 4764073 h 4764073"/>
              <a:gd name="connsiteX5" fmla="*/ 434256 w 2605481"/>
              <a:gd name="connsiteY5" fmla="*/ 4764073 h 4764073"/>
              <a:gd name="connsiteX6" fmla="*/ 0 w 2605481"/>
              <a:gd name="connsiteY6" fmla="*/ 4329817 h 4764073"/>
              <a:gd name="connsiteX7" fmla="*/ 0 w 2605481"/>
              <a:gd name="connsiteY7" fmla="*/ 434256 h 4764073"/>
              <a:gd name="connsiteX8" fmla="*/ 434256 w 2605481"/>
              <a:gd name="connsiteY8" fmla="*/ 0 h 476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5481" h="4764073">
                <a:moveTo>
                  <a:pt x="434256" y="0"/>
                </a:moveTo>
                <a:lnTo>
                  <a:pt x="2171225" y="0"/>
                </a:lnTo>
                <a:cubicBezTo>
                  <a:pt x="2411058" y="0"/>
                  <a:pt x="2605481" y="194423"/>
                  <a:pt x="2605481" y="434256"/>
                </a:cubicBezTo>
                <a:lnTo>
                  <a:pt x="2605481" y="4329817"/>
                </a:lnTo>
                <a:cubicBezTo>
                  <a:pt x="2605481" y="4569650"/>
                  <a:pt x="2411058" y="4764073"/>
                  <a:pt x="2171225" y="4764073"/>
                </a:cubicBezTo>
                <a:lnTo>
                  <a:pt x="434256" y="4764073"/>
                </a:lnTo>
                <a:cubicBezTo>
                  <a:pt x="194423" y="4764073"/>
                  <a:pt x="0" y="4569650"/>
                  <a:pt x="0" y="4329817"/>
                </a:cubicBezTo>
                <a:lnTo>
                  <a:pt x="0" y="434256"/>
                </a:lnTo>
                <a:cubicBezTo>
                  <a:pt x="0" y="194423"/>
                  <a:pt x="194423" y="0"/>
                  <a:pt x="434256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2886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8A132-E4CE-061B-A4C9-74C3093B3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CE8CD-29EC-8AD4-1B35-15CA255B2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80ED0-B9E8-2D0B-3202-13717AE74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24D8A-5269-51C7-AD77-10CAE3DA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8B037-22C8-42EF-9DF7-D8677BD74FAF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686B0-0E21-AE5B-439A-F9870BEDD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3DC61-7199-D2A2-DA53-112AAE574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9706-D86D-4F83-9840-DEA40820D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80334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D04FFD0-CC84-8835-9856-9F6BAB8831B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46594" y="758160"/>
            <a:ext cx="4745407" cy="6099840"/>
          </a:xfrm>
          <a:custGeom>
            <a:avLst/>
            <a:gdLst>
              <a:gd name="connsiteX0" fmla="*/ 3583321 w 4745407"/>
              <a:gd name="connsiteY0" fmla="*/ 0 h 6099840"/>
              <a:gd name="connsiteX1" fmla="*/ 4648891 w 4745407"/>
              <a:gd name="connsiteY1" fmla="*/ 161099 h 6099840"/>
              <a:gd name="connsiteX2" fmla="*/ 4745407 w 4745407"/>
              <a:gd name="connsiteY2" fmla="*/ 193756 h 6099840"/>
              <a:gd name="connsiteX3" fmla="*/ 4745407 w 4745407"/>
              <a:gd name="connsiteY3" fmla="*/ 6099840 h 6099840"/>
              <a:gd name="connsiteX4" fmla="*/ 1033833 w 4745407"/>
              <a:gd name="connsiteY4" fmla="*/ 6099840 h 6099840"/>
              <a:gd name="connsiteX5" fmla="*/ 818256 w 4745407"/>
              <a:gd name="connsiteY5" fmla="*/ 5862646 h 6099840"/>
              <a:gd name="connsiteX6" fmla="*/ 0 w 4745407"/>
              <a:gd name="connsiteY6" fmla="*/ 3583321 h 6099840"/>
              <a:gd name="connsiteX7" fmla="*/ 3583321 w 4745407"/>
              <a:gd name="connsiteY7" fmla="*/ 0 h 609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5407" h="6099840">
                <a:moveTo>
                  <a:pt x="3583321" y="0"/>
                </a:moveTo>
                <a:cubicBezTo>
                  <a:pt x="3954386" y="0"/>
                  <a:pt x="4312278" y="56402"/>
                  <a:pt x="4648891" y="161099"/>
                </a:cubicBezTo>
                <a:lnTo>
                  <a:pt x="4745407" y="193756"/>
                </a:lnTo>
                <a:lnTo>
                  <a:pt x="4745407" y="6099840"/>
                </a:lnTo>
                <a:lnTo>
                  <a:pt x="1033833" y="6099840"/>
                </a:lnTo>
                <a:lnTo>
                  <a:pt x="818256" y="5862646"/>
                </a:lnTo>
                <a:cubicBezTo>
                  <a:pt x="307075" y="5243237"/>
                  <a:pt x="0" y="4449140"/>
                  <a:pt x="0" y="3583321"/>
                </a:cubicBezTo>
                <a:cubicBezTo>
                  <a:pt x="0" y="1604307"/>
                  <a:pt x="1604307" y="0"/>
                  <a:pt x="3583321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68094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77F98F3-FC07-B6A6-E8A5-26F2CE3EA4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32836" y="2493819"/>
            <a:ext cx="2532486" cy="1835769"/>
          </a:xfrm>
          <a:custGeom>
            <a:avLst/>
            <a:gdLst>
              <a:gd name="connsiteX0" fmla="*/ 305968 w 2532486"/>
              <a:gd name="connsiteY0" fmla="*/ 0 h 1835769"/>
              <a:gd name="connsiteX1" fmla="*/ 2226518 w 2532486"/>
              <a:gd name="connsiteY1" fmla="*/ 0 h 1835769"/>
              <a:gd name="connsiteX2" fmla="*/ 2532486 w 2532486"/>
              <a:gd name="connsiteY2" fmla="*/ 305968 h 1835769"/>
              <a:gd name="connsiteX3" fmla="*/ 2532486 w 2532486"/>
              <a:gd name="connsiteY3" fmla="*/ 1529801 h 1835769"/>
              <a:gd name="connsiteX4" fmla="*/ 2226518 w 2532486"/>
              <a:gd name="connsiteY4" fmla="*/ 1835769 h 1835769"/>
              <a:gd name="connsiteX5" fmla="*/ 305968 w 2532486"/>
              <a:gd name="connsiteY5" fmla="*/ 1835769 h 1835769"/>
              <a:gd name="connsiteX6" fmla="*/ 0 w 2532486"/>
              <a:gd name="connsiteY6" fmla="*/ 1529801 h 1835769"/>
              <a:gd name="connsiteX7" fmla="*/ 0 w 2532486"/>
              <a:gd name="connsiteY7" fmla="*/ 305968 h 1835769"/>
              <a:gd name="connsiteX8" fmla="*/ 305968 w 2532486"/>
              <a:gd name="connsiteY8" fmla="*/ 0 h 183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2486" h="1835769">
                <a:moveTo>
                  <a:pt x="305968" y="0"/>
                </a:moveTo>
                <a:lnTo>
                  <a:pt x="2226518" y="0"/>
                </a:lnTo>
                <a:cubicBezTo>
                  <a:pt x="2395499" y="0"/>
                  <a:pt x="2532486" y="136987"/>
                  <a:pt x="2532486" y="305968"/>
                </a:cubicBezTo>
                <a:lnTo>
                  <a:pt x="2532486" y="1529801"/>
                </a:lnTo>
                <a:cubicBezTo>
                  <a:pt x="2532486" y="1698782"/>
                  <a:pt x="2395499" y="1835769"/>
                  <a:pt x="2226518" y="1835769"/>
                </a:cubicBezTo>
                <a:lnTo>
                  <a:pt x="305968" y="1835769"/>
                </a:lnTo>
                <a:cubicBezTo>
                  <a:pt x="136987" y="1835769"/>
                  <a:pt x="0" y="1698782"/>
                  <a:pt x="0" y="1529801"/>
                </a:cubicBezTo>
                <a:lnTo>
                  <a:pt x="0" y="305968"/>
                </a:lnTo>
                <a:cubicBezTo>
                  <a:pt x="0" y="136987"/>
                  <a:pt x="136987" y="0"/>
                  <a:pt x="305968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05DCA86-9AD9-444D-A9A3-7A0FD01984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29756" y="2493818"/>
            <a:ext cx="2532486" cy="1835770"/>
          </a:xfrm>
          <a:custGeom>
            <a:avLst/>
            <a:gdLst>
              <a:gd name="connsiteX0" fmla="*/ 305968 w 2532486"/>
              <a:gd name="connsiteY0" fmla="*/ 0 h 1835770"/>
              <a:gd name="connsiteX1" fmla="*/ 2226518 w 2532486"/>
              <a:gd name="connsiteY1" fmla="*/ 0 h 1835770"/>
              <a:gd name="connsiteX2" fmla="*/ 2532486 w 2532486"/>
              <a:gd name="connsiteY2" fmla="*/ 305968 h 1835770"/>
              <a:gd name="connsiteX3" fmla="*/ 2532486 w 2532486"/>
              <a:gd name="connsiteY3" fmla="*/ 1529802 h 1835770"/>
              <a:gd name="connsiteX4" fmla="*/ 2226518 w 2532486"/>
              <a:gd name="connsiteY4" fmla="*/ 1835770 h 1835770"/>
              <a:gd name="connsiteX5" fmla="*/ 305968 w 2532486"/>
              <a:gd name="connsiteY5" fmla="*/ 1835770 h 1835770"/>
              <a:gd name="connsiteX6" fmla="*/ 0 w 2532486"/>
              <a:gd name="connsiteY6" fmla="*/ 1529802 h 1835770"/>
              <a:gd name="connsiteX7" fmla="*/ 0 w 2532486"/>
              <a:gd name="connsiteY7" fmla="*/ 305968 h 1835770"/>
              <a:gd name="connsiteX8" fmla="*/ 305968 w 2532486"/>
              <a:gd name="connsiteY8" fmla="*/ 0 h 183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2486" h="1835770">
                <a:moveTo>
                  <a:pt x="305968" y="0"/>
                </a:moveTo>
                <a:lnTo>
                  <a:pt x="2226518" y="0"/>
                </a:lnTo>
                <a:cubicBezTo>
                  <a:pt x="2395499" y="0"/>
                  <a:pt x="2532486" y="136987"/>
                  <a:pt x="2532486" y="305968"/>
                </a:cubicBezTo>
                <a:lnTo>
                  <a:pt x="2532486" y="1529802"/>
                </a:lnTo>
                <a:cubicBezTo>
                  <a:pt x="2532486" y="1698783"/>
                  <a:pt x="2395499" y="1835770"/>
                  <a:pt x="2226518" y="1835770"/>
                </a:cubicBezTo>
                <a:lnTo>
                  <a:pt x="305968" y="1835770"/>
                </a:lnTo>
                <a:cubicBezTo>
                  <a:pt x="136987" y="1835770"/>
                  <a:pt x="0" y="1698783"/>
                  <a:pt x="0" y="1529802"/>
                </a:cubicBezTo>
                <a:lnTo>
                  <a:pt x="0" y="305968"/>
                </a:lnTo>
                <a:cubicBezTo>
                  <a:pt x="0" y="136987"/>
                  <a:pt x="136987" y="0"/>
                  <a:pt x="305968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E6C55C1-D209-694F-2FC4-46DDE5EEAC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6678" y="2493818"/>
            <a:ext cx="2532486" cy="1835770"/>
          </a:xfrm>
          <a:custGeom>
            <a:avLst/>
            <a:gdLst>
              <a:gd name="connsiteX0" fmla="*/ 305968 w 2532486"/>
              <a:gd name="connsiteY0" fmla="*/ 0 h 1835770"/>
              <a:gd name="connsiteX1" fmla="*/ 2226518 w 2532486"/>
              <a:gd name="connsiteY1" fmla="*/ 0 h 1835770"/>
              <a:gd name="connsiteX2" fmla="*/ 2532486 w 2532486"/>
              <a:gd name="connsiteY2" fmla="*/ 305968 h 1835770"/>
              <a:gd name="connsiteX3" fmla="*/ 2532486 w 2532486"/>
              <a:gd name="connsiteY3" fmla="*/ 1529802 h 1835770"/>
              <a:gd name="connsiteX4" fmla="*/ 2226518 w 2532486"/>
              <a:gd name="connsiteY4" fmla="*/ 1835770 h 1835770"/>
              <a:gd name="connsiteX5" fmla="*/ 305968 w 2532486"/>
              <a:gd name="connsiteY5" fmla="*/ 1835770 h 1835770"/>
              <a:gd name="connsiteX6" fmla="*/ 0 w 2532486"/>
              <a:gd name="connsiteY6" fmla="*/ 1529802 h 1835770"/>
              <a:gd name="connsiteX7" fmla="*/ 0 w 2532486"/>
              <a:gd name="connsiteY7" fmla="*/ 305968 h 1835770"/>
              <a:gd name="connsiteX8" fmla="*/ 305968 w 2532486"/>
              <a:gd name="connsiteY8" fmla="*/ 0 h 183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2486" h="1835770">
                <a:moveTo>
                  <a:pt x="305968" y="0"/>
                </a:moveTo>
                <a:lnTo>
                  <a:pt x="2226518" y="0"/>
                </a:lnTo>
                <a:cubicBezTo>
                  <a:pt x="2395499" y="0"/>
                  <a:pt x="2532486" y="136987"/>
                  <a:pt x="2532486" y="305968"/>
                </a:cubicBezTo>
                <a:lnTo>
                  <a:pt x="2532486" y="1529802"/>
                </a:lnTo>
                <a:cubicBezTo>
                  <a:pt x="2532486" y="1698783"/>
                  <a:pt x="2395499" y="1835770"/>
                  <a:pt x="2226518" y="1835770"/>
                </a:cubicBezTo>
                <a:lnTo>
                  <a:pt x="305968" y="1835770"/>
                </a:lnTo>
                <a:cubicBezTo>
                  <a:pt x="136987" y="1835770"/>
                  <a:pt x="0" y="1698783"/>
                  <a:pt x="0" y="1529802"/>
                </a:cubicBezTo>
                <a:lnTo>
                  <a:pt x="0" y="305968"/>
                </a:lnTo>
                <a:cubicBezTo>
                  <a:pt x="0" y="136987"/>
                  <a:pt x="136987" y="0"/>
                  <a:pt x="305968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36404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625E9AE-2956-2789-CCF2-190CD18150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880990"/>
            <a:ext cx="6511257" cy="5096021"/>
          </a:xfrm>
          <a:custGeom>
            <a:avLst/>
            <a:gdLst>
              <a:gd name="connsiteX0" fmla="*/ 0 w 6511257"/>
              <a:gd name="connsiteY0" fmla="*/ 0 h 5096021"/>
              <a:gd name="connsiteX1" fmla="*/ 5436671 w 6511257"/>
              <a:gd name="connsiteY1" fmla="*/ 0 h 5096021"/>
              <a:gd name="connsiteX2" fmla="*/ 5386067 w 6511257"/>
              <a:gd name="connsiteY2" fmla="*/ 115692 h 5096021"/>
              <a:gd name="connsiteX3" fmla="*/ 5071119 w 6511257"/>
              <a:gd name="connsiteY3" fmla="*/ 1780600 h 5096021"/>
              <a:gd name="connsiteX4" fmla="*/ 6478961 w 6511257"/>
              <a:gd name="connsiteY4" fmla="*/ 5067365 h 5096021"/>
              <a:gd name="connsiteX5" fmla="*/ 6511257 w 6511257"/>
              <a:gd name="connsiteY5" fmla="*/ 5096021 h 5096021"/>
              <a:gd name="connsiteX6" fmla="*/ 0 w 6511257"/>
              <a:gd name="connsiteY6" fmla="*/ 5096021 h 509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1257" h="5096021">
                <a:moveTo>
                  <a:pt x="0" y="0"/>
                </a:moveTo>
                <a:lnTo>
                  <a:pt x="5436671" y="0"/>
                </a:lnTo>
                <a:lnTo>
                  <a:pt x="5386067" y="115692"/>
                </a:lnTo>
                <a:cubicBezTo>
                  <a:pt x="5182788" y="631207"/>
                  <a:pt x="5071119" y="1192862"/>
                  <a:pt x="5071119" y="1780600"/>
                </a:cubicBezTo>
                <a:cubicBezTo>
                  <a:pt x="5071119" y="3073621"/>
                  <a:pt x="5611598" y="4240408"/>
                  <a:pt x="6478961" y="5067365"/>
                </a:cubicBezTo>
                <a:lnTo>
                  <a:pt x="6511257" y="5096021"/>
                </a:lnTo>
                <a:lnTo>
                  <a:pt x="0" y="5096021"/>
                </a:ln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76797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788F846-6FFD-ED60-EA21-0302FEDDE3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95315" y="0"/>
            <a:ext cx="6396685" cy="6858000"/>
          </a:xfrm>
          <a:custGeom>
            <a:avLst/>
            <a:gdLst>
              <a:gd name="connsiteX0" fmla="*/ 0 w 6396685"/>
              <a:gd name="connsiteY0" fmla="*/ 0 h 6858000"/>
              <a:gd name="connsiteX1" fmla="*/ 6396685 w 6396685"/>
              <a:gd name="connsiteY1" fmla="*/ 0 h 6858000"/>
              <a:gd name="connsiteX2" fmla="*/ 6396685 w 6396685"/>
              <a:gd name="connsiteY2" fmla="*/ 6858000 h 6858000"/>
              <a:gd name="connsiteX3" fmla="*/ 1942448 w 6396685"/>
              <a:gd name="connsiteY3" fmla="*/ 6858000 h 6858000"/>
              <a:gd name="connsiteX4" fmla="*/ 2029859 w 6396685"/>
              <a:gd name="connsiteY4" fmla="*/ 6735079 h 6858000"/>
              <a:gd name="connsiteX5" fmla="*/ 2805314 w 6396685"/>
              <a:gd name="connsiteY5" fmla="*/ 4196412 h 6858000"/>
              <a:gd name="connsiteX6" fmla="*/ 32149 w 6396685"/>
              <a:gd name="connsiteY6" fmla="*/ 12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6685" h="6858000">
                <a:moveTo>
                  <a:pt x="0" y="0"/>
                </a:moveTo>
                <a:lnTo>
                  <a:pt x="6396685" y="0"/>
                </a:lnTo>
                <a:lnTo>
                  <a:pt x="6396685" y="6858000"/>
                </a:lnTo>
                <a:lnTo>
                  <a:pt x="1942448" y="6858000"/>
                </a:lnTo>
                <a:lnTo>
                  <a:pt x="2029859" y="6735079"/>
                </a:lnTo>
                <a:cubicBezTo>
                  <a:pt x="2519442" y="6010402"/>
                  <a:pt x="2805314" y="5136791"/>
                  <a:pt x="2805314" y="4196412"/>
                </a:cubicBezTo>
                <a:cubicBezTo>
                  <a:pt x="2805314" y="2315653"/>
                  <a:pt x="1661822" y="701970"/>
                  <a:pt x="32149" y="12676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83946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CAE120-6C10-7324-85B0-94C5E1E9989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2585087"/>
            <a:ext cx="12192000" cy="2657408"/>
          </a:xfrm>
          <a:custGeom>
            <a:avLst/>
            <a:gdLst>
              <a:gd name="connsiteX0" fmla="*/ 0 w 12192000"/>
              <a:gd name="connsiteY0" fmla="*/ 0 h 2657408"/>
              <a:gd name="connsiteX1" fmla="*/ 12192000 w 12192000"/>
              <a:gd name="connsiteY1" fmla="*/ 0 h 2657408"/>
              <a:gd name="connsiteX2" fmla="*/ 12192000 w 12192000"/>
              <a:gd name="connsiteY2" fmla="*/ 2657408 h 2657408"/>
              <a:gd name="connsiteX3" fmla="*/ 0 w 12192000"/>
              <a:gd name="connsiteY3" fmla="*/ 2657408 h 265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57408">
                <a:moveTo>
                  <a:pt x="0" y="0"/>
                </a:moveTo>
                <a:lnTo>
                  <a:pt x="12192000" y="0"/>
                </a:lnTo>
                <a:lnTo>
                  <a:pt x="12192000" y="2657408"/>
                </a:lnTo>
                <a:lnTo>
                  <a:pt x="0" y="2657408"/>
                </a:ln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23229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9958B3A-206B-6524-50CD-83B3A045F6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31271" y="3706294"/>
            <a:ext cx="1931670" cy="1931670"/>
          </a:xfrm>
          <a:custGeom>
            <a:avLst/>
            <a:gdLst>
              <a:gd name="connsiteX0" fmla="*/ 965835 w 1931670"/>
              <a:gd name="connsiteY0" fmla="*/ 0 h 1931670"/>
              <a:gd name="connsiteX1" fmla="*/ 1931670 w 1931670"/>
              <a:gd name="connsiteY1" fmla="*/ 965835 h 1931670"/>
              <a:gd name="connsiteX2" fmla="*/ 965835 w 1931670"/>
              <a:gd name="connsiteY2" fmla="*/ 1931670 h 1931670"/>
              <a:gd name="connsiteX3" fmla="*/ 0 w 1931670"/>
              <a:gd name="connsiteY3" fmla="*/ 965835 h 1931670"/>
              <a:gd name="connsiteX4" fmla="*/ 965835 w 1931670"/>
              <a:gd name="connsiteY4" fmla="*/ 0 h 193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1670" h="1931670">
                <a:moveTo>
                  <a:pt x="965835" y="0"/>
                </a:moveTo>
                <a:cubicBezTo>
                  <a:pt x="1499251" y="0"/>
                  <a:pt x="1931670" y="432419"/>
                  <a:pt x="1931670" y="965835"/>
                </a:cubicBezTo>
                <a:cubicBezTo>
                  <a:pt x="1931670" y="1499251"/>
                  <a:pt x="1499251" y="1931670"/>
                  <a:pt x="965835" y="1931670"/>
                </a:cubicBezTo>
                <a:cubicBezTo>
                  <a:pt x="432419" y="1931670"/>
                  <a:pt x="0" y="1499251"/>
                  <a:pt x="0" y="965835"/>
                </a:cubicBezTo>
                <a:cubicBezTo>
                  <a:pt x="0" y="432419"/>
                  <a:pt x="432419" y="0"/>
                  <a:pt x="965835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DE55834-72DF-C2FC-4C00-3A83A9AF16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31271" y="1220035"/>
            <a:ext cx="1931670" cy="1931670"/>
          </a:xfrm>
          <a:custGeom>
            <a:avLst/>
            <a:gdLst>
              <a:gd name="connsiteX0" fmla="*/ 965835 w 1931670"/>
              <a:gd name="connsiteY0" fmla="*/ 0 h 1931670"/>
              <a:gd name="connsiteX1" fmla="*/ 1931670 w 1931670"/>
              <a:gd name="connsiteY1" fmla="*/ 965835 h 1931670"/>
              <a:gd name="connsiteX2" fmla="*/ 965835 w 1931670"/>
              <a:gd name="connsiteY2" fmla="*/ 1931670 h 1931670"/>
              <a:gd name="connsiteX3" fmla="*/ 0 w 1931670"/>
              <a:gd name="connsiteY3" fmla="*/ 965835 h 1931670"/>
              <a:gd name="connsiteX4" fmla="*/ 965835 w 1931670"/>
              <a:gd name="connsiteY4" fmla="*/ 0 h 193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1670" h="1931670">
                <a:moveTo>
                  <a:pt x="965835" y="0"/>
                </a:moveTo>
                <a:cubicBezTo>
                  <a:pt x="1499251" y="0"/>
                  <a:pt x="1931670" y="432419"/>
                  <a:pt x="1931670" y="965835"/>
                </a:cubicBezTo>
                <a:cubicBezTo>
                  <a:pt x="1931670" y="1499251"/>
                  <a:pt x="1499251" y="1931670"/>
                  <a:pt x="965835" y="1931670"/>
                </a:cubicBezTo>
                <a:cubicBezTo>
                  <a:pt x="432419" y="1931670"/>
                  <a:pt x="0" y="1499251"/>
                  <a:pt x="0" y="965835"/>
                </a:cubicBezTo>
                <a:cubicBezTo>
                  <a:pt x="0" y="432419"/>
                  <a:pt x="432419" y="0"/>
                  <a:pt x="965835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55425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A524E4C-3269-3DF7-EFE8-3FA88FCC30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85195" y="2997138"/>
            <a:ext cx="3018115" cy="2342452"/>
          </a:xfrm>
          <a:custGeom>
            <a:avLst/>
            <a:gdLst>
              <a:gd name="connsiteX0" fmla="*/ 390416 w 3018115"/>
              <a:gd name="connsiteY0" fmla="*/ 0 h 2342452"/>
              <a:gd name="connsiteX1" fmla="*/ 2627698 w 3018115"/>
              <a:gd name="connsiteY1" fmla="*/ 0 h 2342452"/>
              <a:gd name="connsiteX2" fmla="*/ 3018115 w 3018115"/>
              <a:gd name="connsiteY2" fmla="*/ 390416 h 2342452"/>
              <a:gd name="connsiteX3" fmla="*/ 3018115 w 3018115"/>
              <a:gd name="connsiteY3" fmla="*/ 1952036 h 2342452"/>
              <a:gd name="connsiteX4" fmla="*/ 2627698 w 3018115"/>
              <a:gd name="connsiteY4" fmla="*/ 2342452 h 2342452"/>
              <a:gd name="connsiteX5" fmla="*/ 390416 w 3018115"/>
              <a:gd name="connsiteY5" fmla="*/ 2342452 h 2342452"/>
              <a:gd name="connsiteX6" fmla="*/ 0 w 3018115"/>
              <a:gd name="connsiteY6" fmla="*/ 1952036 h 2342452"/>
              <a:gd name="connsiteX7" fmla="*/ 0 w 3018115"/>
              <a:gd name="connsiteY7" fmla="*/ 390416 h 2342452"/>
              <a:gd name="connsiteX8" fmla="*/ 390416 w 3018115"/>
              <a:gd name="connsiteY8" fmla="*/ 0 h 23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8115" h="2342452">
                <a:moveTo>
                  <a:pt x="390416" y="0"/>
                </a:moveTo>
                <a:lnTo>
                  <a:pt x="2627698" y="0"/>
                </a:lnTo>
                <a:cubicBezTo>
                  <a:pt x="2843319" y="0"/>
                  <a:pt x="3018115" y="174795"/>
                  <a:pt x="3018115" y="390416"/>
                </a:cubicBezTo>
                <a:lnTo>
                  <a:pt x="3018115" y="1952036"/>
                </a:lnTo>
                <a:cubicBezTo>
                  <a:pt x="3018115" y="2167657"/>
                  <a:pt x="2843319" y="2342452"/>
                  <a:pt x="2627698" y="2342452"/>
                </a:cubicBezTo>
                <a:lnTo>
                  <a:pt x="390416" y="2342452"/>
                </a:lnTo>
                <a:cubicBezTo>
                  <a:pt x="174795" y="2342452"/>
                  <a:pt x="0" y="2167657"/>
                  <a:pt x="0" y="1952036"/>
                </a:cubicBezTo>
                <a:lnTo>
                  <a:pt x="0" y="390416"/>
                </a:lnTo>
                <a:cubicBezTo>
                  <a:pt x="0" y="174795"/>
                  <a:pt x="174795" y="0"/>
                  <a:pt x="390416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5B09A23-4199-BC09-768F-26D42E7557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6943" y="2997138"/>
            <a:ext cx="3018114" cy="2342452"/>
          </a:xfrm>
          <a:custGeom>
            <a:avLst/>
            <a:gdLst>
              <a:gd name="connsiteX0" fmla="*/ 390416 w 3018114"/>
              <a:gd name="connsiteY0" fmla="*/ 0 h 2342452"/>
              <a:gd name="connsiteX1" fmla="*/ 2627698 w 3018114"/>
              <a:gd name="connsiteY1" fmla="*/ 0 h 2342452"/>
              <a:gd name="connsiteX2" fmla="*/ 3018114 w 3018114"/>
              <a:gd name="connsiteY2" fmla="*/ 390416 h 2342452"/>
              <a:gd name="connsiteX3" fmla="*/ 3018114 w 3018114"/>
              <a:gd name="connsiteY3" fmla="*/ 1952036 h 2342452"/>
              <a:gd name="connsiteX4" fmla="*/ 2627698 w 3018114"/>
              <a:gd name="connsiteY4" fmla="*/ 2342452 h 2342452"/>
              <a:gd name="connsiteX5" fmla="*/ 390416 w 3018114"/>
              <a:gd name="connsiteY5" fmla="*/ 2342452 h 2342452"/>
              <a:gd name="connsiteX6" fmla="*/ 0 w 3018114"/>
              <a:gd name="connsiteY6" fmla="*/ 1952036 h 2342452"/>
              <a:gd name="connsiteX7" fmla="*/ 0 w 3018114"/>
              <a:gd name="connsiteY7" fmla="*/ 390416 h 2342452"/>
              <a:gd name="connsiteX8" fmla="*/ 390416 w 3018114"/>
              <a:gd name="connsiteY8" fmla="*/ 0 h 23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8114" h="2342452">
                <a:moveTo>
                  <a:pt x="390416" y="0"/>
                </a:moveTo>
                <a:lnTo>
                  <a:pt x="2627698" y="0"/>
                </a:lnTo>
                <a:cubicBezTo>
                  <a:pt x="2843319" y="0"/>
                  <a:pt x="3018114" y="174795"/>
                  <a:pt x="3018114" y="390416"/>
                </a:cubicBezTo>
                <a:lnTo>
                  <a:pt x="3018114" y="1952036"/>
                </a:lnTo>
                <a:cubicBezTo>
                  <a:pt x="3018114" y="2167657"/>
                  <a:pt x="2843319" y="2342452"/>
                  <a:pt x="2627698" y="2342452"/>
                </a:cubicBezTo>
                <a:lnTo>
                  <a:pt x="390416" y="2342452"/>
                </a:lnTo>
                <a:cubicBezTo>
                  <a:pt x="174795" y="2342452"/>
                  <a:pt x="0" y="2167657"/>
                  <a:pt x="0" y="1952036"/>
                </a:cubicBezTo>
                <a:lnTo>
                  <a:pt x="0" y="390416"/>
                </a:lnTo>
                <a:cubicBezTo>
                  <a:pt x="0" y="174795"/>
                  <a:pt x="174795" y="0"/>
                  <a:pt x="390416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58827FA-6E93-A644-3D1B-F14E5D5325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88692" y="2997138"/>
            <a:ext cx="3018114" cy="2342452"/>
          </a:xfrm>
          <a:custGeom>
            <a:avLst/>
            <a:gdLst>
              <a:gd name="connsiteX0" fmla="*/ 390416 w 3018114"/>
              <a:gd name="connsiteY0" fmla="*/ 0 h 2342452"/>
              <a:gd name="connsiteX1" fmla="*/ 2627698 w 3018114"/>
              <a:gd name="connsiteY1" fmla="*/ 0 h 2342452"/>
              <a:gd name="connsiteX2" fmla="*/ 3018114 w 3018114"/>
              <a:gd name="connsiteY2" fmla="*/ 390416 h 2342452"/>
              <a:gd name="connsiteX3" fmla="*/ 3018114 w 3018114"/>
              <a:gd name="connsiteY3" fmla="*/ 1952036 h 2342452"/>
              <a:gd name="connsiteX4" fmla="*/ 2627698 w 3018114"/>
              <a:gd name="connsiteY4" fmla="*/ 2342452 h 2342452"/>
              <a:gd name="connsiteX5" fmla="*/ 390416 w 3018114"/>
              <a:gd name="connsiteY5" fmla="*/ 2342452 h 2342452"/>
              <a:gd name="connsiteX6" fmla="*/ 0 w 3018114"/>
              <a:gd name="connsiteY6" fmla="*/ 1952036 h 2342452"/>
              <a:gd name="connsiteX7" fmla="*/ 0 w 3018114"/>
              <a:gd name="connsiteY7" fmla="*/ 390416 h 2342452"/>
              <a:gd name="connsiteX8" fmla="*/ 390416 w 3018114"/>
              <a:gd name="connsiteY8" fmla="*/ 0 h 23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8114" h="2342452">
                <a:moveTo>
                  <a:pt x="390416" y="0"/>
                </a:moveTo>
                <a:lnTo>
                  <a:pt x="2627698" y="0"/>
                </a:lnTo>
                <a:cubicBezTo>
                  <a:pt x="2843319" y="0"/>
                  <a:pt x="3018114" y="174795"/>
                  <a:pt x="3018114" y="390416"/>
                </a:cubicBezTo>
                <a:lnTo>
                  <a:pt x="3018114" y="1952036"/>
                </a:lnTo>
                <a:cubicBezTo>
                  <a:pt x="3018114" y="2167657"/>
                  <a:pt x="2843319" y="2342452"/>
                  <a:pt x="2627698" y="2342452"/>
                </a:cubicBezTo>
                <a:lnTo>
                  <a:pt x="390416" y="2342452"/>
                </a:lnTo>
                <a:cubicBezTo>
                  <a:pt x="174795" y="2342452"/>
                  <a:pt x="0" y="2167657"/>
                  <a:pt x="0" y="1952036"/>
                </a:cubicBezTo>
                <a:lnTo>
                  <a:pt x="0" y="390416"/>
                </a:lnTo>
                <a:cubicBezTo>
                  <a:pt x="0" y="174795"/>
                  <a:pt x="174795" y="0"/>
                  <a:pt x="390416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70738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89E34-15A6-BDDB-3946-326C6AB0A6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81985" y="2185286"/>
            <a:ext cx="1736132" cy="1736131"/>
          </a:xfrm>
          <a:custGeom>
            <a:avLst/>
            <a:gdLst>
              <a:gd name="connsiteX0" fmla="*/ 289361 w 1736132"/>
              <a:gd name="connsiteY0" fmla="*/ 0 h 1736131"/>
              <a:gd name="connsiteX1" fmla="*/ 1446771 w 1736132"/>
              <a:gd name="connsiteY1" fmla="*/ 0 h 1736131"/>
              <a:gd name="connsiteX2" fmla="*/ 1736132 w 1736132"/>
              <a:gd name="connsiteY2" fmla="*/ 289361 h 1736131"/>
              <a:gd name="connsiteX3" fmla="*/ 1736132 w 1736132"/>
              <a:gd name="connsiteY3" fmla="*/ 1446770 h 1736131"/>
              <a:gd name="connsiteX4" fmla="*/ 1446771 w 1736132"/>
              <a:gd name="connsiteY4" fmla="*/ 1736131 h 1736131"/>
              <a:gd name="connsiteX5" fmla="*/ 289361 w 1736132"/>
              <a:gd name="connsiteY5" fmla="*/ 1736131 h 1736131"/>
              <a:gd name="connsiteX6" fmla="*/ 0 w 1736132"/>
              <a:gd name="connsiteY6" fmla="*/ 1446770 h 1736131"/>
              <a:gd name="connsiteX7" fmla="*/ 0 w 1736132"/>
              <a:gd name="connsiteY7" fmla="*/ 289361 h 1736131"/>
              <a:gd name="connsiteX8" fmla="*/ 289361 w 1736132"/>
              <a:gd name="connsiteY8" fmla="*/ 0 h 173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132" h="1736131">
                <a:moveTo>
                  <a:pt x="289361" y="0"/>
                </a:moveTo>
                <a:lnTo>
                  <a:pt x="1446771" y="0"/>
                </a:lnTo>
                <a:cubicBezTo>
                  <a:pt x="1606581" y="0"/>
                  <a:pt x="1736132" y="129551"/>
                  <a:pt x="1736132" y="289361"/>
                </a:cubicBezTo>
                <a:lnTo>
                  <a:pt x="1736132" y="1446770"/>
                </a:lnTo>
                <a:cubicBezTo>
                  <a:pt x="1736132" y="1606580"/>
                  <a:pt x="1606581" y="1736131"/>
                  <a:pt x="1446771" y="1736131"/>
                </a:cubicBezTo>
                <a:lnTo>
                  <a:pt x="289361" y="1736131"/>
                </a:lnTo>
                <a:cubicBezTo>
                  <a:pt x="129551" y="1736131"/>
                  <a:pt x="0" y="1606580"/>
                  <a:pt x="0" y="1446770"/>
                </a:cubicBezTo>
                <a:lnTo>
                  <a:pt x="0" y="289361"/>
                </a:lnTo>
                <a:cubicBezTo>
                  <a:pt x="0" y="129551"/>
                  <a:pt x="129551" y="0"/>
                  <a:pt x="289361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E62F7B1-AEA4-2B2F-2186-7DB793B4D4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1985" y="4225052"/>
            <a:ext cx="1736132" cy="1736131"/>
          </a:xfrm>
          <a:custGeom>
            <a:avLst/>
            <a:gdLst>
              <a:gd name="connsiteX0" fmla="*/ 289361 w 1736132"/>
              <a:gd name="connsiteY0" fmla="*/ 0 h 1736131"/>
              <a:gd name="connsiteX1" fmla="*/ 1446771 w 1736132"/>
              <a:gd name="connsiteY1" fmla="*/ 0 h 1736131"/>
              <a:gd name="connsiteX2" fmla="*/ 1736132 w 1736132"/>
              <a:gd name="connsiteY2" fmla="*/ 289361 h 1736131"/>
              <a:gd name="connsiteX3" fmla="*/ 1736132 w 1736132"/>
              <a:gd name="connsiteY3" fmla="*/ 1446770 h 1736131"/>
              <a:gd name="connsiteX4" fmla="*/ 1446771 w 1736132"/>
              <a:gd name="connsiteY4" fmla="*/ 1736131 h 1736131"/>
              <a:gd name="connsiteX5" fmla="*/ 289361 w 1736132"/>
              <a:gd name="connsiteY5" fmla="*/ 1736131 h 1736131"/>
              <a:gd name="connsiteX6" fmla="*/ 0 w 1736132"/>
              <a:gd name="connsiteY6" fmla="*/ 1446770 h 1736131"/>
              <a:gd name="connsiteX7" fmla="*/ 0 w 1736132"/>
              <a:gd name="connsiteY7" fmla="*/ 289361 h 1736131"/>
              <a:gd name="connsiteX8" fmla="*/ 289361 w 1736132"/>
              <a:gd name="connsiteY8" fmla="*/ 0 h 173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132" h="1736131">
                <a:moveTo>
                  <a:pt x="289361" y="0"/>
                </a:moveTo>
                <a:lnTo>
                  <a:pt x="1446771" y="0"/>
                </a:lnTo>
                <a:cubicBezTo>
                  <a:pt x="1606581" y="0"/>
                  <a:pt x="1736132" y="129551"/>
                  <a:pt x="1736132" y="289361"/>
                </a:cubicBezTo>
                <a:lnTo>
                  <a:pt x="1736132" y="1446770"/>
                </a:lnTo>
                <a:cubicBezTo>
                  <a:pt x="1736132" y="1606580"/>
                  <a:pt x="1606581" y="1736131"/>
                  <a:pt x="1446771" y="1736131"/>
                </a:cubicBezTo>
                <a:lnTo>
                  <a:pt x="289361" y="1736131"/>
                </a:lnTo>
                <a:cubicBezTo>
                  <a:pt x="129551" y="1736131"/>
                  <a:pt x="0" y="1606580"/>
                  <a:pt x="0" y="1446770"/>
                </a:cubicBezTo>
                <a:lnTo>
                  <a:pt x="0" y="289361"/>
                </a:lnTo>
                <a:cubicBezTo>
                  <a:pt x="0" y="129551"/>
                  <a:pt x="129551" y="0"/>
                  <a:pt x="289361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528F46C-87B3-06D9-5591-09D331F908F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0462" y="2185286"/>
            <a:ext cx="1736132" cy="1736131"/>
          </a:xfrm>
          <a:custGeom>
            <a:avLst/>
            <a:gdLst>
              <a:gd name="connsiteX0" fmla="*/ 289361 w 1736132"/>
              <a:gd name="connsiteY0" fmla="*/ 0 h 1736131"/>
              <a:gd name="connsiteX1" fmla="*/ 1446771 w 1736132"/>
              <a:gd name="connsiteY1" fmla="*/ 0 h 1736131"/>
              <a:gd name="connsiteX2" fmla="*/ 1736132 w 1736132"/>
              <a:gd name="connsiteY2" fmla="*/ 289361 h 1736131"/>
              <a:gd name="connsiteX3" fmla="*/ 1736132 w 1736132"/>
              <a:gd name="connsiteY3" fmla="*/ 1446770 h 1736131"/>
              <a:gd name="connsiteX4" fmla="*/ 1446771 w 1736132"/>
              <a:gd name="connsiteY4" fmla="*/ 1736131 h 1736131"/>
              <a:gd name="connsiteX5" fmla="*/ 289361 w 1736132"/>
              <a:gd name="connsiteY5" fmla="*/ 1736131 h 1736131"/>
              <a:gd name="connsiteX6" fmla="*/ 0 w 1736132"/>
              <a:gd name="connsiteY6" fmla="*/ 1446770 h 1736131"/>
              <a:gd name="connsiteX7" fmla="*/ 0 w 1736132"/>
              <a:gd name="connsiteY7" fmla="*/ 289361 h 1736131"/>
              <a:gd name="connsiteX8" fmla="*/ 289361 w 1736132"/>
              <a:gd name="connsiteY8" fmla="*/ 0 h 173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132" h="1736131">
                <a:moveTo>
                  <a:pt x="289361" y="0"/>
                </a:moveTo>
                <a:lnTo>
                  <a:pt x="1446771" y="0"/>
                </a:lnTo>
                <a:cubicBezTo>
                  <a:pt x="1606581" y="0"/>
                  <a:pt x="1736132" y="129551"/>
                  <a:pt x="1736132" y="289361"/>
                </a:cubicBezTo>
                <a:lnTo>
                  <a:pt x="1736132" y="1446770"/>
                </a:lnTo>
                <a:cubicBezTo>
                  <a:pt x="1736132" y="1606580"/>
                  <a:pt x="1606581" y="1736131"/>
                  <a:pt x="1446771" y="1736131"/>
                </a:cubicBezTo>
                <a:lnTo>
                  <a:pt x="289361" y="1736131"/>
                </a:lnTo>
                <a:cubicBezTo>
                  <a:pt x="129551" y="1736131"/>
                  <a:pt x="0" y="1606580"/>
                  <a:pt x="0" y="1446770"/>
                </a:cubicBezTo>
                <a:lnTo>
                  <a:pt x="0" y="289361"/>
                </a:lnTo>
                <a:cubicBezTo>
                  <a:pt x="0" y="129551"/>
                  <a:pt x="129551" y="0"/>
                  <a:pt x="289361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E754E10-7540-F3C8-8C6A-F6C3F0A3E4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0462" y="4225052"/>
            <a:ext cx="1736132" cy="1736131"/>
          </a:xfrm>
          <a:custGeom>
            <a:avLst/>
            <a:gdLst>
              <a:gd name="connsiteX0" fmla="*/ 289361 w 1736132"/>
              <a:gd name="connsiteY0" fmla="*/ 0 h 1736131"/>
              <a:gd name="connsiteX1" fmla="*/ 1446771 w 1736132"/>
              <a:gd name="connsiteY1" fmla="*/ 0 h 1736131"/>
              <a:gd name="connsiteX2" fmla="*/ 1736132 w 1736132"/>
              <a:gd name="connsiteY2" fmla="*/ 289361 h 1736131"/>
              <a:gd name="connsiteX3" fmla="*/ 1736132 w 1736132"/>
              <a:gd name="connsiteY3" fmla="*/ 1446770 h 1736131"/>
              <a:gd name="connsiteX4" fmla="*/ 1446771 w 1736132"/>
              <a:gd name="connsiteY4" fmla="*/ 1736131 h 1736131"/>
              <a:gd name="connsiteX5" fmla="*/ 289361 w 1736132"/>
              <a:gd name="connsiteY5" fmla="*/ 1736131 h 1736131"/>
              <a:gd name="connsiteX6" fmla="*/ 0 w 1736132"/>
              <a:gd name="connsiteY6" fmla="*/ 1446770 h 1736131"/>
              <a:gd name="connsiteX7" fmla="*/ 0 w 1736132"/>
              <a:gd name="connsiteY7" fmla="*/ 289361 h 1736131"/>
              <a:gd name="connsiteX8" fmla="*/ 289361 w 1736132"/>
              <a:gd name="connsiteY8" fmla="*/ 0 h 173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132" h="1736131">
                <a:moveTo>
                  <a:pt x="289361" y="0"/>
                </a:moveTo>
                <a:lnTo>
                  <a:pt x="1446771" y="0"/>
                </a:lnTo>
                <a:cubicBezTo>
                  <a:pt x="1606581" y="0"/>
                  <a:pt x="1736132" y="129551"/>
                  <a:pt x="1736132" y="289361"/>
                </a:cubicBezTo>
                <a:lnTo>
                  <a:pt x="1736132" y="1446770"/>
                </a:lnTo>
                <a:cubicBezTo>
                  <a:pt x="1736132" y="1606580"/>
                  <a:pt x="1606581" y="1736131"/>
                  <a:pt x="1446771" y="1736131"/>
                </a:cubicBezTo>
                <a:lnTo>
                  <a:pt x="289361" y="1736131"/>
                </a:lnTo>
                <a:cubicBezTo>
                  <a:pt x="129551" y="1736131"/>
                  <a:pt x="0" y="1606580"/>
                  <a:pt x="0" y="1446770"/>
                </a:cubicBezTo>
                <a:lnTo>
                  <a:pt x="0" y="289361"/>
                </a:lnTo>
                <a:cubicBezTo>
                  <a:pt x="0" y="129551"/>
                  <a:pt x="129551" y="0"/>
                  <a:pt x="289361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85820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ECD38A9-9AF7-65C8-41DF-5DBB0E6FB1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23938" y="3383709"/>
            <a:ext cx="5865793" cy="2563683"/>
          </a:xfrm>
          <a:custGeom>
            <a:avLst/>
            <a:gdLst>
              <a:gd name="connsiteX0" fmla="*/ 427289 w 5865793"/>
              <a:gd name="connsiteY0" fmla="*/ 0 h 2563683"/>
              <a:gd name="connsiteX1" fmla="*/ 5438504 w 5865793"/>
              <a:gd name="connsiteY1" fmla="*/ 0 h 2563683"/>
              <a:gd name="connsiteX2" fmla="*/ 5865793 w 5865793"/>
              <a:gd name="connsiteY2" fmla="*/ 427289 h 2563683"/>
              <a:gd name="connsiteX3" fmla="*/ 5865793 w 5865793"/>
              <a:gd name="connsiteY3" fmla="*/ 2136394 h 2563683"/>
              <a:gd name="connsiteX4" fmla="*/ 5438504 w 5865793"/>
              <a:gd name="connsiteY4" fmla="*/ 2563683 h 2563683"/>
              <a:gd name="connsiteX5" fmla="*/ 427289 w 5865793"/>
              <a:gd name="connsiteY5" fmla="*/ 2563683 h 2563683"/>
              <a:gd name="connsiteX6" fmla="*/ 0 w 5865793"/>
              <a:gd name="connsiteY6" fmla="*/ 2136394 h 2563683"/>
              <a:gd name="connsiteX7" fmla="*/ 0 w 5865793"/>
              <a:gd name="connsiteY7" fmla="*/ 427289 h 2563683"/>
              <a:gd name="connsiteX8" fmla="*/ 427289 w 5865793"/>
              <a:gd name="connsiteY8" fmla="*/ 0 h 256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65793" h="2563683">
                <a:moveTo>
                  <a:pt x="427289" y="0"/>
                </a:moveTo>
                <a:lnTo>
                  <a:pt x="5438504" y="0"/>
                </a:lnTo>
                <a:cubicBezTo>
                  <a:pt x="5674489" y="0"/>
                  <a:pt x="5865793" y="191304"/>
                  <a:pt x="5865793" y="427289"/>
                </a:cubicBezTo>
                <a:lnTo>
                  <a:pt x="5865793" y="2136394"/>
                </a:lnTo>
                <a:cubicBezTo>
                  <a:pt x="5865793" y="2372379"/>
                  <a:pt x="5674489" y="2563683"/>
                  <a:pt x="5438504" y="2563683"/>
                </a:cubicBezTo>
                <a:lnTo>
                  <a:pt x="427289" y="2563683"/>
                </a:lnTo>
                <a:cubicBezTo>
                  <a:pt x="191304" y="2563683"/>
                  <a:pt x="0" y="2372379"/>
                  <a:pt x="0" y="2136394"/>
                </a:cubicBezTo>
                <a:lnTo>
                  <a:pt x="0" y="427289"/>
                </a:lnTo>
                <a:cubicBezTo>
                  <a:pt x="0" y="191304"/>
                  <a:pt x="191304" y="0"/>
                  <a:pt x="427289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17917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CCD565A-266A-F00D-8F33-0C03E6A30B9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69862" y="1078619"/>
            <a:ext cx="2859222" cy="4700761"/>
          </a:xfrm>
          <a:custGeom>
            <a:avLst/>
            <a:gdLst>
              <a:gd name="connsiteX0" fmla="*/ 476547 w 2859222"/>
              <a:gd name="connsiteY0" fmla="*/ 0 h 4700761"/>
              <a:gd name="connsiteX1" fmla="*/ 2382675 w 2859222"/>
              <a:gd name="connsiteY1" fmla="*/ 0 h 4700761"/>
              <a:gd name="connsiteX2" fmla="*/ 2859222 w 2859222"/>
              <a:gd name="connsiteY2" fmla="*/ 476547 h 4700761"/>
              <a:gd name="connsiteX3" fmla="*/ 2859222 w 2859222"/>
              <a:gd name="connsiteY3" fmla="*/ 4224214 h 4700761"/>
              <a:gd name="connsiteX4" fmla="*/ 2382675 w 2859222"/>
              <a:gd name="connsiteY4" fmla="*/ 4700761 h 4700761"/>
              <a:gd name="connsiteX5" fmla="*/ 476547 w 2859222"/>
              <a:gd name="connsiteY5" fmla="*/ 4700761 h 4700761"/>
              <a:gd name="connsiteX6" fmla="*/ 0 w 2859222"/>
              <a:gd name="connsiteY6" fmla="*/ 4224214 h 4700761"/>
              <a:gd name="connsiteX7" fmla="*/ 0 w 2859222"/>
              <a:gd name="connsiteY7" fmla="*/ 476547 h 4700761"/>
              <a:gd name="connsiteX8" fmla="*/ 476547 w 2859222"/>
              <a:gd name="connsiteY8" fmla="*/ 0 h 4700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222" h="4700761">
                <a:moveTo>
                  <a:pt x="476547" y="0"/>
                </a:moveTo>
                <a:lnTo>
                  <a:pt x="2382675" y="0"/>
                </a:lnTo>
                <a:cubicBezTo>
                  <a:pt x="2645865" y="0"/>
                  <a:pt x="2859222" y="213357"/>
                  <a:pt x="2859222" y="476547"/>
                </a:cubicBezTo>
                <a:lnTo>
                  <a:pt x="2859222" y="4224214"/>
                </a:lnTo>
                <a:cubicBezTo>
                  <a:pt x="2859222" y="4487404"/>
                  <a:pt x="2645865" y="4700761"/>
                  <a:pt x="2382675" y="4700761"/>
                </a:cubicBezTo>
                <a:lnTo>
                  <a:pt x="476547" y="4700761"/>
                </a:lnTo>
                <a:cubicBezTo>
                  <a:pt x="213357" y="4700761"/>
                  <a:pt x="0" y="4487404"/>
                  <a:pt x="0" y="4224214"/>
                </a:cubicBezTo>
                <a:lnTo>
                  <a:pt x="0" y="476547"/>
                </a:lnTo>
                <a:cubicBezTo>
                  <a:pt x="0" y="213357"/>
                  <a:pt x="213357" y="0"/>
                  <a:pt x="476547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7083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B3FFC-DDC9-AD0C-A0F4-3855CB1FA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BBD945-0AA0-9956-DB76-2BD258CF8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4EC63-40FF-8E72-D284-A081E333F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0D92B-5201-836B-740D-41949981D7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8B037-22C8-42EF-9DF7-D8677BD74FAF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BA1FA-B85F-65E9-6DC3-0157E0BE4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A807F-9188-CD50-2F4E-54BA6E8FC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9706-D86D-4F83-9840-DEA40820D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81542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5973B5B-8564-9A4F-0BBA-388BC82C48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60289" y="1085675"/>
            <a:ext cx="9471422" cy="2949262"/>
          </a:xfrm>
          <a:custGeom>
            <a:avLst/>
            <a:gdLst>
              <a:gd name="connsiteX0" fmla="*/ 491553 w 9471422"/>
              <a:gd name="connsiteY0" fmla="*/ 0 h 2949262"/>
              <a:gd name="connsiteX1" fmla="*/ 8979869 w 9471422"/>
              <a:gd name="connsiteY1" fmla="*/ 0 h 2949262"/>
              <a:gd name="connsiteX2" fmla="*/ 9471422 w 9471422"/>
              <a:gd name="connsiteY2" fmla="*/ 491553 h 2949262"/>
              <a:gd name="connsiteX3" fmla="*/ 9471422 w 9471422"/>
              <a:gd name="connsiteY3" fmla="*/ 2457709 h 2949262"/>
              <a:gd name="connsiteX4" fmla="*/ 8979869 w 9471422"/>
              <a:gd name="connsiteY4" fmla="*/ 2949262 h 2949262"/>
              <a:gd name="connsiteX5" fmla="*/ 491553 w 9471422"/>
              <a:gd name="connsiteY5" fmla="*/ 2949262 h 2949262"/>
              <a:gd name="connsiteX6" fmla="*/ 0 w 9471422"/>
              <a:gd name="connsiteY6" fmla="*/ 2457709 h 2949262"/>
              <a:gd name="connsiteX7" fmla="*/ 0 w 9471422"/>
              <a:gd name="connsiteY7" fmla="*/ 491553 h 2949262"/>
              <a:gd name="connsiteX8" fmla="*/ 491553 w 9471422"/>
              <a:gd name="connsiteY8" fmla="*/ 0 h 294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1422" h="2949262">
                <a:moveTo>
                  <a:pt x="491553" y="0"/>
                </a:moveTo>
                <a:lnTo>
                  <a:pt x="8979869" y="0"/>
                </a:lnTo>
                <a:cubicBezTo>
                  <a:pt x="9251346" y="0"/>
                  <a:pt x="9471422" y="220076"/>
                  <a:pt x="9471422" y="491553"/>
                </a:cubicBezTo>
                <a:lnTo>
                  <a:pt x="9471422" y="2457709"/>
                </a:lnTo>
                <a:cubicBezTo>
                  <a:pt x="9471422" y="2729186"/>
                  <a:pt x="9251346" y="2949262"/>
                  <a:pt x="8979869" y="2949262"/>
                </a:cubicBezTo>
                <a:lnTo>
                  <a:pt x="491553" y="2949262"/>
                </a:lnTo>
                <a:cubicBezTo>
                  <a:pt x="220076" y="2949262"/>
                  <a:pt x="0" y="2729186"/>
                  <a:pt x="0" y="2457709"/>
                </a:cubicBezTo>
                <a:lnTo>
                  <a:pt x="0" y="491553"/>
                </a:lnTo>
                <a:cubicBezTo>
                  <a:pt x="0" y="220076"/>
                  <a:pt x="220076" y="0"/>
                  <a:pt x="491553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52255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1D5A8A2-DA58-70BC-8617-7F6D0888AA6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235677"/>
            <a:ext cx="4710806" cy="2119691"/>
          </a:xfrm>
          <a:custGeom>
            <a:avLst/>
            <a:gdLst>
              <a:gd name="connsiteX0" fmla="*/ 353289 w 4710806"/>
              <a:gd name="connsiteY0" fmla="*/ 0 h 2119691"/>
              <a:gd name="connsiteX1" fmla="*/ 4357517 w 4710806"/>
              <a:gd name="connsiteY1" fmla="*/ 0 h 2119691"/>
              <a:gd name="connsiteX2" fmla="*/ 4710806 w 4710806"/>
              <a:gd name="connsiteY2" fmla="*/ 353289 h 2119691"/>
              <a:gd name="connsiteX3" fmla="*/ 4710806 w 4710806"/>
              <a:gd name="connsiteY3" fmla="*/ 1766402 h 2119691"/>
              <a:gd name="connsiteX4" fmla="*/ 4357517 w 4710806"/>
              <a:gd name="connsiteY4" fmla="*/ 2119691 h 2119691"/>
              <a:gd name="connsiteX5" fmla="*/ 353289 w 4710806"/>
              <a:gd name="connsiteY5" fmla="*/ 2119691 h 2119691"/>
              <a:gd name="connsiteX6" fmla="*/ 0 w 4710806"/>
              <a:gd name="connsiteY6" fmla="*/ 1766402 h 2119691"/>
              <a:gd name="connsiteX7" fmla="*/ 0 w 4710806"/>
              <a:gd name="connsiteY7" fmla="*/ 353289 h 2119691"/>
              <a:gd name="connsiteX8" fmla="*/ 353289 w 4710806"/>
              <a:gd name="connsiteY8" fmla="*/ 0 h 211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10806" h="2119691">
                <a:moveTo>
                  <a:pt x="353289" y="0"/>
                </a:moveTo>
                <a:lnTo>
                  <a:pt x="4357517" y="0"/>
                </a:lnTo>
                <a:cubicBezTo>
                  <a:pt x="4552633" y="0"/>
                  <a:pt x="4710806" y="158173"/>
                  <a:pt x="4710806" y="353289"/>
                </a:cubicBezTo>
                <a:lnTo>
                  <a:pt x="4710806" y="1766402"/>
                </a:lnTo>
                <a:cubicBezTo>
                  <a:pt x="4710806" y="1961518"/>
                  <a:pt x="4552633" y="2119691"/>
                  <a:pt x="4357517" y="2119691"/>
                </a:cubicBezTo>
                <a:lnTo>
                  <a:pt x="353289" y="2119691"/>
                </a:lnTo>
                <a:cubicBezTo>
                  <a:pt x="158173" y="2119691"/>
                  <a:pt x="0" y="1961518"/>
                  <a:pt x="0" y="1766402"/>
                </a:cubicBezTo>
                <a:lnTo>
                  <a:pt x="0" y="353289"/>
                </a:lnTo>
                <a:cubicBezTo>
                  <a:pt x="0" y="158173"/>
                  <a:pt x="158173" y="0"/>
                  <a:pt x="353289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8556BD5-A936-44D0-E10A-E42FC0F776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9157" y="3502635"/>
            <a:ext cx="2107649" cy="2119691"/>
          </a:xfrm>
          <a:custGeom>
            <a:avLst/>
            <a:gdLst>
              <a:gd name="connsiteX0" fmla="*/ 351282 w 2107649"/>
              <a:gd name="connsiteY0" fmla="*/ 0 h 2119691"/>
              <a:gd name="connsiteX1" fmla="*/ 1756367 w 2107649"/>
              <a:gd name="connsiteY1" fmla="*/ 0 h 2119691"/>
              <a:gd name="connsiteX2" fmla="*/ 2107649 w 2107649"/>
              <a:gd name="connsiteY2" fmla="*/ 351282 h 2119691"/>
              <a:gd name="connsiteX3" fmla="*/ 2107649 w 2107649"/>
              <a:gd name="connsiteY3" fmla="*/ 1768409 h 2119691"/>
              <a:gd name="connsiteX4" fmla="*/ 1756367 w 2107649"/>
              <a:gd name="connsiteY4" fmla="*/ 2119691 h 2119691"/>
              <a:gd name="connsiteX5" fmla="*/ 351282 w 2107649"/>
              <a:gd name="connsiteY5" fmla="*/ 2119691 h 2119691"/>
              <a:gd name="connsiteX6" fmla="*/ 0 w 2107649"/>
              <a:gd name="connsiteY6" fmla="*/ 1768409 h 2119691"/>
              <a:gd name="connsiteX7" fmla="*/ 0 w 2107649"/>
              <a:gd name="connsiteY7" fmla="*/ 351282 h 2119691"/>
              <a:gd name="connsiteX8" fmla="*/ 351282 w 2107649"/>
              <a:gd name="connsiteY8" fmla="*/ 0 h 211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7649" h="2119691">
                <a:moveTo>
                  <a:pt x="351282" y="0"/>
                </a:moveTo>
                <a:lnTo>
                  <a:pt x="1756367" y="0"/>
                </a:lnTo>
                <a:cubicBezTo>
                  <a:pt x="1950375" y="0"/>
                  <a:pt x="2107649" y="157274"/>
                  <a:pt x="2107649" y="351282"/>
                </a:cubicBezTo>
                <a:lnTo>
                  <a:pt x="2107649" y="1768409"/>
                </a:lnTo>
                <a:cubicBezTo>
                  <a:pt x="2107649" y="1962417"/>
                  <a:pt x="1950375" y="2119691"/>
                  <a:pt x="1756367" y="2119691"/>
                </a:cubicBezTo>
                <a:lnTo>
                  <a:pt x="351282" y="2119691"/>
                </a:lnTo>
                <a:cubicBezTo>
                  <a:pt x="157274" y="2119691"/>
                  <a:pt x="0" y="1962417"/>
                  <a:pt x="0" y="1768409"/>
                </a:cubicBezTo>
                <a:lnTo>
                  <a:pt x="0" y="351282"/>
                </a:lnTo>
                <a:cubicBezTo>
                  <a:pt x="0" y="157274"/>
                  <a:pt x="157274" y="0"/>
                  <a:pt x="351282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34FECA7-9F07-56C0-638B-8774CDD3AE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85195" y="3502635"/>
            <a:ext cx="2107649" cy="2119691"/>
          </a:xfrm>
          <a:custGeom>
            <a:avLst/>
            <a:gdLst>
              <a:gd name="connsiteX0" fmla="*/ 351282 w 2107649"/>
              <a:gd name="connsiteY0" fmla="*/ 0 h 2119691"/>
              <a:gd name="connsiteX1" fmla="*/ 1756367 w 2107649"/>
              <a:gd name="connsiteY1" fmla="*/ 0 h 2119691"/>
              <a:gd name="connsiteX2" fmla="*/ 2107649 w 2107649"/>
              <a:gd name="connsiteY2" fmla="*/ 351282 h 2119691"/>
              <a:gd name="connsiteX3" fmla="*/ 2107649 w 2107649"/>
              <a:gd name="connsiteY3" fmla="*/ 1768409 h 2119691"/>
              <a:gd name="connsiteX4" fmla="*/ 1756367 w 2107649"/>
              <a:gd name="connsiteY4" fmla="*/ 2119691 h 2119691"/>
              <a:gd name="connsiteX5" fmla="*/ 351282 w 2107649"/>
              <a:gd name="connsiteY5" fmla="*/ 2119691 h 2119691"/>
              <a:gd name="connsiteX6" fmla="*/ 0 w 2107649"/>
              <a:gd name="connsiteY6" fmla="*/ 1768409 h 2119691"/>
              <a:gd name="connsiteX7" fmla="*/ 0 w 2107649"/>
              <a:gd name="connsiteY7" fmla="*/ 351282 h 2119691"/>
              <a:gd name="connsiteX8" fmla="*/ 351282 w 2107649"/>
              <a:gd name="connsiteY8" fmla="*/ 0 h 211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7649" h="2119691">
                <a:moveTo>
                  <a:pt x="351282" y="0"/>
                </a:moveTo>
                <a:lnTo>
                  <a:pt x="1756367" y="0"/>
                </a:lnTo>
                <a:cubicBezTo>
                  <a:pt x="1950375" y="0"/>
                  <a:pt x="2107649" y="157274"/>
                  <a:pt x="2107649" y="351282"/>
                </a:cubicBezTo>
                <a:lnTo>
                  <a:pt x="2107649" y="1768409"/>
                </a:lnTo>
                <a:cubicBezTo>
                  <a:pt x="2107649" y="1962417"/>
                  <a:pt x="1950375" y="2119691"/>
                  <a:pt x="1756367" y="2119691"/>
                </a:cubicBezTo>
                <a:lnTo>
                  <a:pt x="351282" y="2119691"/>
                </a:lnTo>
                <a:cubicBezTo>
                  <a:pt x="157274" y="2119691"/>
                  <a:pt x="0" y="1962417"/>
                  <a:pt x="0" y="1768409"/>
                </a:cubicBezTo>
                <a:lnTo>
                  <a:pt x="0" y="351282"/>
                </a:lnTo>
                <a:cubicBezTo>
                  <a:pt x="0" y="157274"/>
                  <a:pt x="157274" y="0"/>
                  <a:pt x="351282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69280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A3724C5-B5FC-4B4C-1E57-08CADDA15C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68276" y="1180070"/>
            <a:ext cx="2409568" cy="4497860"/>
          </a:xfrm>
          <a:custGeom>
            <a:avLst/>
            <a:gdLst>
              <a:gd name="connsiteX0" fmla="*/ 401603 w 2409568"/>
              <a:gd name="connsiteY0" fmla="*/ 0 h 4497860"/>
              <a:gd name="connsiteX1" fmla="*/ 2007965 w 2409568"/>
              <a:gd name="connsiteY1" fmla="*/ 0 h 4497860"/>
              <a:gd name="connsiteX2" fmla="*/ 2409568 w 2409568"/>
              <a:gd name="connsiteY2" fmla="*/ 401603 h 4497860"/>
              <a:gd name="connsiteX3" fmla="*/ 2409568 w 2409568"/>
              <a:gd name="connsiteY3" fmla="*/ 4096257 h 4497860"/>
              <a:gd name="connsiteX4" fmla="*/ 2007965 w 2409568"/>
              <a:gd name="connsiteY4" fmla="*/ 4497860 h 4497860"/>
              <a:gd name="connsiteX5" fmla="*/ 401603 w 2409568"/>
              <a:gd name="connsiteY5" fmla="*/ 4497860 h 4497860"/>
              <a:gd name="connsiteX6" fmla="*/ 0 w 2409568"/>
              <a:gd name="connsiteY6" fmla="*/ 4096257 h 4497860"/>
              <a:gd name="connsiteX7" fmla="*/ 0 w 2409568"/>
              <a:gd name="connsiteY7" fmla="*/ 401603 h 4497860"/>
              <a:gd name="connsiteX8" fmla="*/ 401603 w 2409568"/>
              <a:gd name="connsiteY8" fmla="*/ 0 h 449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9568" h="4497860">
                <a:moveTo>
                  <a:pt x="401603" y="0"/>
                </a:moveTo>
                <a:lnTo>
                  <a:pt x="2007965" y="0"/>
                </a:lnTo>
                <a:cubicBezTo>
                  <a:pt x="2229764" y="0"/>
                  <a:pt x="2409568" y="179804"/>
                  <a:pt x="2409568" y="401603"/>
                </a:cubicBezTo>
                <a:lnTo>
                  <a:pt x="2409568" y="4096257"/>
                </a:lnTo>
                <a:cubicBezTo>
                  <a:pt x="2409568" y="4318056"/>
                  <a:pt x="2229764" y="4497860"/>
                  <a:pt x="2007965" y="4497860"/>
                </a:cubicBezTo>
                <a:lnTo>
                  <a:pt x="401603" y="4497860"/>
                </a:lnTo>
                <a:cubicBezTo>
                  <a:pt x="179804" y="4497860"/>
                  <a:pt x="0" y="4318056"/>
                  <a:pt x="0" y="4096257"/>
                </a:cubicBezTo>
                <a:lnTo>
                  <a:pt x="0" y="401603"/>
                </a:lnTo>
                <a:cubicBezTo>
                  <a:pt x="0" y="179804"/>
                  <a:pt x="179804" y="0"/>
                  <a:pt x="401603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73DB342-3547-59AC-3AA0-AAE78229B6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9281" y="1180070"/>
            <a:ext cx="2409568" cy="4497860"/>
          </a:xfrm>
          <a:custGeom>
            <a:avLst/>
            <a:gdLst>
              <a:gd name="connsiteX0" fmla="*/ 401603 w 2409568"/>
              <a:gd name="connsiteY0" fmla="*/ 0 h 4497860"/>
              <a:gd name="connsiteX1" fmla="*/ 2007965 w 2409568"/>
              <a:gd name="connsiteY1" fmla="*/ 0 h 4497860"/>
              <a:gd name="connsiteX2" fmla="*/ 2409568 w 2409568"/>
              <a:gd name="connsiteY2" fmla="*/ 401603 h 4497860"/>
              <a:gd name="connsiteX3" fmla="*/ 2409568 w 2409568"/>
              <a:gd name="connsiteY3" fmla="*/ 4096257 h 4497860"/>
              <a:gd name="connsiteX4" fmla="*/ 2007965 w 2409568"/>
              <a:gd name="connsiteY4" fmla="*/ 4497860 h 4497860"/>
              <a:gd name="connsiteX5" fmla="*/ 401603 w 2409568"/>
              <a:gd name="connsiteY5" fmla="*/ 4497860 h 4497860"/>
              <a:gd name="connsiteX6" fmla="*/ 0 w 2409568"/>
              <a:gd name="connsiteY6" fmla="*/ 4096257 h 4497860"/>
              <a:gd name="connsiteX7" fmla="*/ 0 w 2409568"/>
              <a:gd name="connsiteY7" fmla="*/ 401603 h 4497860"/>
              <a:gd name="connsiteX8" fmla="*/ 401603 w 2409568"/>
              <a:gd name="connsiteY8" fmla="*/ 0 h 449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9568" h="4497860">
                <a:moveTo>
                  <a:pt x="401603" y="0"/>
                </a:moveTo>
                <a:lnTo>
                  <a:pt x="2007965" y="0"/>
                </a:lnTo>
                <a:cubicBezTo>
                  <a:pt x="2229764" y="0"/>
                  <a:pt x="2409568" y="179804"/>
                  <a:pt x="2409568" y="401603"/>
                </a:cubicBezTo>
                <a:lnTo>
                  <a:pt x="2409568" y="4096257"/>
                </a:lnTo>
                <a:cubicBezTo>
                  <a:pt x="2409568" y="4318056"/>
                  <a:pt x="2229764" y="4497860"/>
                  <a:pt x="2007965" y="4497860"/>
                </a:cubicBezTo>
                <a:lnTo>
                  <a:pt x="401603" y="4497860"/>
                </a:lnTo>
                <a:cubicBezTo>
                  <a:pt x="179804" y="4497860"/>
                  <a:pt x="0" y="4318056"/>
                  <a:pt x="0" y="4096257"/>
                </a:cubicBezTo>
                <a:lnTo>
                  <a:pt x="0" y="401603"/>
                </a:lnTo>
                <a:cubicBezTo>
                  <a:pt x="0" y="179804"/>
                  <a:pt x="179804" y="0"/>
                  <a:pt x="401603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98141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645E4B8-9BE5-7F27-7F83-08EE68D1F9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12647" y="1077526"/>
            <a:ext cx="2620258" cy="3117352"/>
          </a:xfrm>
          <a:custGeom>
            <a:avLst/>
            <a:gdLst>
              <a:gd name="connsiteX0" fmla="*/ 436718 w 2620258"/>
              <a:gd name="connsiteY0" fmla="*/ 0 h 3117352"/>
              <a:gd name="connsiteX1" fmla="*/ 2183540 w 2620258"/>
              <a:gd name="connsiteY1" fmla="*/ 0 h 3117352"/>
              <a:gd name="connsiteX2" fmla="*/ 2620258 w 2620258"/>
              <a:gd name="connsiteY2" fmla="*/ 436718 h 3117352"/>
              <a:gd name="connsiteX3" fmla="*/ 2620258 w 2620258"/>
              <a:gd name="connsiteY3" fmla="*/ 2680634 h 3117352"/>
              <a:gd name="connsiteX4" fmla="*/ 2183540 w 2620258"/>
              <a:gd name="connsiteY4" fmla="*/ 3117352 h 3117352"/>
              <a:gd name="connsiteX5" fmla="*/ 436718 w 2620258"/>
              <a:gd name="connsiteY5" fmla="*/ 3117352 h 3117352"/>
              <a:gd name="connsiteX6" fmla="*/ 0 w 2620258"/>
              <a:gd name="connsiteY6" fmla="*/ 2680634 h 3117352"/>
              <a:gd name="connsiteX7" fmla="*/ 0 w 2620258"/>
              <a:gd name="connsiteY7" fmla="*/ 436718 h 3117352"/>
              <a:gd name="connsiteX8" fmla="*/ 436718 w 2620258"/>
              <a:gd name="connsiteY8" fmla="*/ 0 h 311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0258" h="3117352">
                <a:moveTo>
                  <a:pt x="436718" y="0"/>
                </a:moveTo>
                <a:lnTo>
                  <a:pt x="2183540" y="0"/>
                </a:lnTo>
                <a:cubicBezTo>
                  <a:pt x="2424733" y="0"/>
                  <a:pt x="2620258" y="195525"/>
                  <a:pt x="2620258" y="436718"/>
                </a:cubicBezTo>
                <a:lnTo>
                  <a:pt x="2620258" y="2680634"/>
                </a:lnTo>
                <a:cubicBezTo>
                  <a:pt x="2620258" y="2921827"/>
                  <a:pt x="2424733" y="3117352"/>
                  <a:pt x="2183540" y="3117352"/>
                </a:cubicBezTo>
                <a:lnTo>
                  <a:pt x="436718" y="3117352"/>
                </a:lnTo>
                <a:cubicBezTo>
                  <a:pt x="195525" y="3117352"/>
                  <a:pt x="0" y="2921827"/>
                  <a:pt x="0" y="2680634"/>
                </a:cubicBezTo>
                <a:lnTo>
                  <a:pt x="0" y="436718"/>
                </a:lnTo>
                <a:cubicBezTo>
                  <a:pt x="0" y="195525"/>
                  <a:pt x="195525" y="0"/>
                  <a:pt x="436718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FFAD3FB-9653-6FD9-F8AB-5E8505A61B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3785" y="1077526"/>
            <a:ext cx="3473810" cy="2266952"/>
          </a:xfrm>
          <a:custGeom>
            <a:avLst/>
            <a:gdLst>
              <a:gd name="connsiteX0" fmla="*/ 377833 w 3473810"/>
              <a:gd name="connsiteY0" fmla="*/ 0 h 2266952"/>
              <a:gd name="connsiteX1" fmla="*/ 3095977 w 3473810"/>
              <a:gd name="connsiteY1" fmla="*/ 0 h 2266952"/>
              <a:gd name="connsiteX2" fmla="*/ 3473810 w 3473810"/>
              <a:gd name="connsiteY2" fmla="*/ 377833 h 2266952"/>
              <a:gd name="connsiteX3" fmla="*/ 3473810 w 3473810"/>
              <a:gd name="connsiteY3" fmla="*/ 1889119 h 2266952"/>
              <a:gd name="connsiteX4" fmla="*/ 3095977 w 3473810"/>
              <a:gd name="connsiteY4" fmla="*/ 2266952 h 2266952"/>
              <a:gd name="connsiteX5" fmla="*/ 377833 w 3473810"/>
              <a:gd name="connsiteY5" fmla="*/ 2266952 h 2266952"/>
              <a:gd name="connsiteX6" fmla="*/ 0 w 3473810"/>
              <a:gd name="connsiteY6" fmla="*/ 1889119 h 2266952"/>
              <a:gd name="connsiteX7" fmla="*/ 0 w 3473810"/>
              <a:gd name="connsiteY7" fmla="*/ 377833 h 2266952"/>
              <a:gd name="connsiteX8" fmla="*/ 377833 w 3473810"/>
              <a:gd name="connsiteY8" fmla="*/ 0 h 226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3810" h="2266952">
                <a:moveTo>
                  <a:pt x="377833" y="0"/>
                </a:moveTo>
                <a:lnTo>
                  <a:pt x="3095977" y="0"/>
                </a:lnTo>
                <a:cubicBezTo>
                  <a:pt x="3304648" y="0"/>
                  <a:pt x="3473810" y="169162"/>
                  <a:pt x="3473810" y="377833"/>
                </a:cubicBezTo>
                <a:lnTo>
                  <a:pt x="3473810" y="1889119"/>
                </a:lnTo>
                <a:cubicBezTo>
                  <a:pt x="3473810" y="2097790"/>
                  <a:pt x="3304648" y="2266952"/>
                  <a:pt x="3095977" y="2266952"/>
                </a:cubicBezTo>
                <a:lnTo>
                  <a:pt x="377833" y="2266952"/>
                </a:lnTo>
                <a:cubicBezTo>
                  <a:pt x="169162" y="2266952"/>
                  <a:pt x="0" y="2097790"/>
                  <a:pt x="0" y="1889119"/>
                </a:cubicBezTo>
                <a:lnTo>
                  <a:pt x="0" y="377833"/>
                </a:lnTo>
                <a:cubicBezTo>
                  <a:pt x="0" y="169162"/>
                  <a:pt x="169162" y="0"/>
                  <a:pt x="377833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54243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1B774E-956E-4078-3821-46612D52EC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43726" y="1016062"/>
            <a:ext cx="2964384" cy="1762561"/>
          </a:xfrm>
          <a:custGeom>
            <a:avLst/>
            <a:gdLst>
              <a:gd name="connsiteX0" fmla="*/ 293766 w 2964384"/>
              <a:gd name="connsiteY0" fmla="*/ 0 h 1762561"/>
              <a:gd name="connsiteX1" fmla="*/ 2670618 w 2964384"/>
              <a:gd name="connsiteY1" fmla="*/ 0 h 1762561"/>
              <a:gd name="connsiteX2" fmla="*/ 2964384 w 2964384"/>
              <a:gd name="connsiteY2" fmla="*/ 293766 h 1762561"/>
              <a:gd name="connsiteX3" fmla="*/ 2964384 w 2964384"/>
              <a:gd name="connsiteY3" fmla="*/ 1468795 h 1762561"/>
              <a:gd name="connsiteX4" fmla="*/ 2670618 w 2964384"/>
              <a:gd name="connsiteY4" fmla="*/ 1762561 h 1762561"/>
              <a:gd name="connsiteX5" fmla="*/ 293766 w 2964384"/>
              <a:gd name="connsiteY5" fmla="*/ 1762561 h 1762561"/>
              <a:gd name="connsiteX6" fmla="*/ 0 w 2964384"/>
              <a:gd name="connsiteY6" fmla="*/ 1468795 h 1762561"/>
              <a:gd name="connsiteX7" fmla="*/ 0 w 2964384"/>
              <a:gd name="connsiteY7" fmla="*/ 293766 h 1762561"/>
              <a:gd name="connsiteX8" fmla="*/ 293766 w 2964384"/>
              <a:gd name="connsiteY8" fmla="*/ 0 h 176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4384" h="1762561">
                <a:moveTo>
                  <a:pt x="293766" y="0"/>
                </a:moveTo>
                <a:lnTo>
                  <a:pt x="2670618" y="0"/>
                </a:lnTo>
                <a:cubicBezTo>
                  <a:pt x="2832860" y="0"/>
                  <a:pt x="2964384" y="131524"/>
                  <a:pt x="2964384" y="293766"/>
                </a:cubicBezTo>
                <a:lnTo>
                  <a:pt x="2964384" y="1468795"/>
                </a:lnTo>
                <a:cubicBezTo>
                  <a:pt x="2964384" y="1631037"/>
                  <a:pt x="2832860" y="1762561"/>
                  <a:pt x="2670618" y="1762561"/>
                </a:cubicBezTo>
                <a:lnTo>
                  <a:pt x="293766" y="1762561"/>
                </a:lnTo>
                <a:cubicBezTo>
                  <a:pt x="131524" y="1762561"/>
                  <a:pt x="0" y="1631037"/>
                  <a:pt x="0" y="1468795"/>
                </a:cubicBezTo>
                <a:lnTo>
                  <a:pt x="0" y="293766"/>
                </a:lnTo>
                <a:cubicBezTo>
                  <a:pt x="0" y="131524"/>
                  <a:pt x="131524" y="0"/>
                  <a:pt x="293766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97F2FDD-A822-A70C-08AC-089780190B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13808" y="1016062"/>
            <a:ext cx="2964384" cy="1762561"/>
          </a:xfrm>
          <a:custGeom>
            <a:avLst/>
            <a:gdLst>
              <a:gd name="connsiteX0" fmla="*/ 293766 w 2964384"/>
              <a:gd name="connsiteY0" fmla="*/ 0 h 1762561"/>
              <a:gd name="connsiteX1" fmla="*/ 2670618 w 2964384"/>
              <a:gd name="connsiteY1" fmla="*/ 0 h 1762561"/>
              <a:gd name="connsiteX2" fmla="*/ 2964384 w 2964384"/>
              <a:gd name="connsiteY2" fmla="*/ 293766 h 1762561"/>
              <a:gd name="connsiteX3" fmla="*/ 2964384 w 2964384"/>
              <a:gd name="connsiteY3" fmla="*/ 1468795 h 1762561"/>
              <a:gd name="connsiteX4" fmla="*/ 2670618 w 2964384"/>
              <a:gd name="connsiteY4" fmla="*/ 1762561 h 1762561"/>
              <a:gd name="connsiteX5" fmla="*/ 293766 w 2964384"/>
              <a:gd name="connsiteY5" fmla="*/ 1762561 h 1762561"/>
              <a:gd name="connsiteX6" fmla="*/ 0 w 2964384"/>
              <a:gd name="connsiteY6" fmla="*/ 1468795 h 1762561"/>
              <a:gd name="connsiteX7" fmla="*/ 0 w 2964384"/>
              <a:gd name="connsiteY7" fmla="*/ 293766 h 1762561"/>
              <a:gd name="connsiteX8" fmla="*/ 293766 w 2964384"/>
              <a:gd name="connsiteY8" fmla="*/ 0 h 176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4384" h="1762561">
                <a:moveTo>
                  <a:pt x="293766" y="0"/>
                </a:moveTo>
                <a:lnTo>
                  <a:pt x="2670618" y="0"/>
                </a:lnTo>
                <a:cubicBezTo>
                  <a:pt x="2832860" y="0"/>
                  <a:pt x="2964384" y="131524"/>
                  <a:pt x="2964384" y="293766"/>
                </a:cubicBezTo>
                <a:lnTo>
                  <a:pt x="2964384" y="1468795"/>
                </a:lnTo>
                <a:cubicBezTo>
                  <a:pt x="2964384" y="1631037"/>
                  <a:pt x="2832860" y="1762561"/>
                  <a:pt x="2670618" y="1762561"/>
                </a:cubicBezTo>
                <a:lnTo>
                  <a:pt x="293766" y="1762561"/>
                </a:lnTo>
                <a:cubicBezTo>
                  <a:pt x="131524" y="1762561"/>
                  <a:pt x="0" y="1631037"/>
                  <a:pt x="0" y="1468795"/>
                </a:cubicBezTo>
                <a:lnTo>
                  <a:pt x="0" y="293766"/>
                </a:lnTo>
                <a:cubicBezTo>
                  <a:pt x="0" y="131524"/>
                  <a:pt x="131524" y="0"/>
                  <a:pt x="293766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DAF311-F0FB-908F-ED69-BBF5BED34B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83890" y="1016062"/>
            <a:ext cx="2964384" cy="1762561"/>
          </a:xfrm>
          <a:custGeom>
            <a:avLst/>
            <a:gdLst>
              <a:gd name="connsiteX0" fmla="*/ 293766 w 2964384"/>
              <a:gd name="connsiteY0" fmla="*/ 0 h 1762561"/>
              <a:gd name="connsiteX1" fmla="*/ 2670618 w 2964384"/>
              <a:gd name="connsiteY1" fmla="*/ 0 h 1762561"/>
              <a:gd name="connsiteX2" fmla="*/ 2964384 w 2964384"/>
              <a:gd name="connsiteY2" fmla="*/ 293766 h 1762561"/>
              <a:gd name="connsiteX3" fmla="*/ 2964384 w 2964384"/>
              <a:gd name="connsiteY3" fmla="*/ 1468795 h 1762561"/>
              <a:gd name="connsiteX4" fmla="*/ 2670618 w 2964384"/>
              <a:gd name="connsiteY4" fmla="*/ 1762561 h 1762561"/>
              <a:gd name="connsiteX5" fmla="*/ 293766 w 2964384"/>
              <a:gd name="connsiteY5" fmla="*/ 1762561 h 1762561"/>
              <a:gd name="connsiteX6" fmla="*/ 0 w 2964384"/>
              <a:gd name="connsiteY6" fmla="*/ 1468795 h 1762561"/>
              <a:gd name="connsiteX7" fmla="*/ 0 w 2964384"/>
              <a:gd name="connsiteY7" fmla="*/ 293766 h 1762561"/>
              <a:gd name="connsiteX8" fmla="*/ 293766 w 2964384"/>
              <a:gd name="connsiteY8" fmla="*/ 0 h 176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4384" h="1762561">
                <a:moveTo>
                  <a:pt x="293766" y="0"/>
                </a:moveTo>
                <a:lnTo>
                  <a:pt x="2670618" y="0"/>
                </a:lnTo>
                <a:cubicBezTo>
                  <a:pt x="2832860" y="0"/>
                  <a:pt x="2964384" y="131524"/>
                  <a:pt x="2964384" y="293766"/>
                </a:cubicBezTo>
                <a:lnTo>
                  <a:pt x="2964384" y="1468795"/>
                </a:lnTo>
                <a:cubicBezTo>
                  <a:pt x="2964384" y="1631037"/>
                  <a:pt x="2832860" y="1762561"/>
                  <a:pt x="2670618" y="1762561"/>
                </a:cubicBezTo>
                <a:lnTo>
                  <a:pt x="293766" y="1762561"/>
                </a:lnTo>
                <a:cubicBezTo>
                  <a:pt x="131524" y="1762561"/>
                  <a:pt x="0" y="1631037"/>
                  <a:pt x="0" y="1468795"/>
                </a:cubicBezTo>
                <a:lnTo>
                  <a:pt x="0" y="293766"/>
                </a:lnTo>
                <a:cubicBezTo>
                  <a:pt x="0" y="131524"/>
                  <a:pt x="131524" y="0"/>
                  <a:pt x="293766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44379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A7F2A30-FFBC-F65C-0BCD-4F6AE00D41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1178" y="1245900"/>
            <a:ext cx="2004054" cy="4334412"/>
          </a:xfrm>
          <a:custGeom>
            <a:avLst/>
            <a:gdLst>
              <a:gd name="connsiteX0" fmla="*/ 0 w 2004054"/>
              <a:gd name="connsiteY0" fmla="*/ 0 h 4334412"/>
              <a:gd name="connsiteX1" fmla="*/ 2004054 w 2004054"/>
              <a:gd name="connsiteY1" fmla="*/ 0 h 4334412"/>
              <a:gd name="connsiteX2" fmla="*/ 2004054 w 2004054"/>
              <a:gd name="connsiteY2" fmla="*/ 4334412 h 4334412"/>
              <a:gd name="connsiteX3" fmla="*/ 0 w 2004054"/>
              <a:gd name="connsiteY3" fmla="*/ 4334412 h 433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4054" h="4334412">
                <a:moveTo>
                  <a:pt x="0" y="0"/>
                </a:moveTo>
                <a:lnTo>
                  <a:pt x="2004054" y="0"/>
                </a:lnTo>
                <a:lnTo>
                  <a:pt x="2004054" y="4334412"/>
                </a:lnTo>
                <a:lnTo>
                  <a:pt x="0" y="4334412"/>
                </a:ln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C28607B-7179-75A6-1C00-027B8DEEC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40651" y="1245900"/>
            <a:ext cx="2004054" cy="4334412"/>
          </a:xfrm>
          <a:custGeom>
            <a:avLst/>
            <a:gdLst>
              <a:gd name="connsiteX0" fmla="*/ 0 w 2004054"/>
              <a:gd name="connsiteY0" fmla="*/ 0 h 4334412"/>
              <a:gd name="connsiteX1" fmla="*/ 2004054 w 2004054"/>
              <a:gd name="connsiteY1" fmla="*/ 0 h 4334412"/>
              <a:gd name="connsiteX2" fmla="*/ 2004054 w 2004054"/>
              <a:gd name="connsiteY2" fmla="*/ 4334412 h 4334412"/>
              <a:gd name="connsiteX3" fmla="*/ 0 w 2004054"/>
              <a:gd name="connsiteY3" fmla="*/ 4334412 h 433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4054" h="4334412">
                <a:moveTo>
                  <a:pt x="0" y="0"/>
                </a:moveTo>
                <a:lnTo>
                  <a:pt x="2004054" y="0"/>
                </a:lnTo>
                <a:lnTo>
                  <a:pt x="2004054" y="4334412"/>
                </a:lnTo>
                <a:lnTo>
                  <a:pt x="0" y="4334412"/>
                </a:ln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63793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548DA03-F037-F408-BD90-C3BDAA87D9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16159" y="3142735"/>
            <a:ext cx="3878512" cy="2431226"/>
          </a:xfrm>
          <a:custGeom>
            <a:avLst/>
            <a:gdLst>
              <a:gd name="connsiteX0" fmla="*/ 0 w 3878512"/>
              <a:gd name="connsiteY0" fmla="*/ 0 h 2431226"/>
              <a:gd name="connsiteX1" fmla="*/ 3878512 w 3878512"/>
              <a:gd name="connsiteY1" fmla="*/ 0 h 2431226"/>
              <a:gd name="connsiteX2" fmla="*/ 3878512 w 3878512"/>
              <a:gd name="connsiteY2" fmla="*/ 2431226 h 2431226"/>
              <a:gd name="connsiteX3" fmla="*/ 0 w 3878512"/>
              <a:gd name="connsiteY3" fmla="*/ 2431226 h 243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8512" h="2431226">
                <a:moveTo>
                  <a:pt x="0" y="0"/>
                </a:moveTo>
                <a:lnTo>
                  <a:pt x="3878512" y="0"/>
                </a:lnTo>
                <a:lnTo>
                  <a:pt x="3878512" y="2431226"/>
                </a:lnTo>
                <a:lnTo>
                  <a:pt x="0" y="2431226"/>
                </a:ln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27692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5881735-88E6-0EE6-EA4C-A161532A33D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08795" y="2180990"/>
            <a:ext cx="6374411" cy="753854"/>
          </a:xfrm>
          <a:custGeom>
            <a:avLst/>
            <a:gdLst>
              <a:gd name="connsiteX0" fmla="*/ 6268663 w 6374411"/>
              <a:gd name="connsiteY0" fmla="*/ 559108 h 753854"/>
              <a:gd name="connsiteX1" fmla="*/ 6344572 w 6374411"/>
              <a:gd name="connsiteY1" fmla="*/ 587378 h 753854"/>
              <a:gd name="connsiteX2" fmla="*/ 6374411 w 6374411"/>
              <a:gd name="connsiteY2" fmla="*/ 657528 h 753854"/>
              <a:gd name="connsiteX3" fmla="*/ 6344572 w 6374411"/>
              <a:gd name="connsiteY3" fmla="*/ 726107 h 753854"/>
              <a:gd name="connsiteX4" fmla="*/ 6268663 w 6374411"/>
              <a:gd name="connsiteY4" fmla="*/ 753854 h 753854"/>
              <a:gd name="connsiteX5" fmla="*/ 6191706 w 6374411"/>
              <a:gd name="connsiteY5" fmla="*/ 726107 h 753854"/>
              <a:gd name="connsiteX6" fmla="*/ 6161867 w 6374411"/>
              <a:gd name="connsiteY6" fmla="*/ 657528 h 753854"/>
              <a:gd name="connsiteX7" fmla="*/ 6191706 w 6374411"/>
              <a:gd name="connsiteY7" fmla="*/ 587378 h 753854"/>
              <a:gd name="connsiteX8" fmla="*/ 6268663 w 6374411"/>
              <a:gd name="connsiteY8" fmla="*/ 559108 h 753854"/>
              <a:gd name="connsiteX9" fmla="*/ 1739890 w 6374411"/>
              <a:gd name="connsiteY9" fmla="*/ 208357 h 753854"/>
              <a:gd name="connsiteX10" fmla="*/ 1649847 w 6374411"/>
              <a:gd name="connsiteY10" fmla="*/ 477441 h 753854"/>
              <a:gd name="connsiteX11" fmla="*/ 1830981 w 6374411"/>
              <a:gd name="connsiteY11" fmla="*/ 477441 h 753854"/>
              <a:gd name="connsiteX12" fmla="*/ 4976663 w 6374411"/>
              <a:gd name="connsiteY12" fmla="*/ 162289 h 753854"/>
              <a:gd name="connsiteX13" fmla="*/ 4834792 w 6374411"/>
              <a:gd name="connsiteY13" fmla="*/ 219874 h 753854"/>
              <a:gd name="connsiteX14" fmla="*/ 4781918 w 6374411"/>
              <a:gd name="connsiteY14" fmla="*/ 375880 h 753854"/>
              <a:gd name="connsiteX15" fmla="*/ 4834792 w 6374411"/>
              <a:gd name="connsiteY15" fmla="*/ 531363 h 753854"/>
              <a:gd name="connsiteX16" fmla="*/ 4976663 w 6374411"/>
              <a:gd name="connsiteY16" fmla="*/ 589472 h 753854"/>
              <a:gd name="connsiteX17" fmla="*/ 5117486 w 6374411"/>
              <a:gd name="connsiteY17" fmla="*/ 530839 h 753854"/>
              <a:gd name="connsiteX18" fmla="*/ 5170360 w 6374411"/>
              <a:gd name="connsiteY18" fmla="*/ 375880 h 753854"/>
              <a:gd name="connsiteX19" fmla="*/ 5117486 w 6374411"/>
              <a:gd name="connsiteY19" fmla="*/ 220398 h 753854"/>
              <a:gd name="connsiteX20" fmla="*/ 4976663 w 6374411"/>
              <a:gd name="connsiteY20" fmla="*/ 162289 h 753854"/>
              <a:gd name="connsiteX21" fmla="*/ 5447869 w 6374411"/>
              <a:gd name="connsiteY21" fmla="*/ 10471 h 753854"/>
              <a:gd name="connsiteX22" fmla="*/ 5626909 w 6374411"/>
              <a:gd name="connsiteY22" fmla="*/ 10471 h 753854"/>
              <a:gd name="connsiteX23" fmla="*/ 5626909 w 6374411"/>
              <a:gd name="connsiteY23" fmla="*/ 450219 h 753854"/>
              <a:gd name="connsiteX24" fmla="*/ 5659367 w 6374411"/>
              <a:gd name="connsiteY24" fmla="*/ 551779 h 753854"/>
              <a:gd name="connsiteX25" fmla="*/ 5754646 w 6374411"/>
              <a:gd name="connsiteY25" fmla="*/ 587378 h 753854"/>
              <a:gd name="connsiteX26" fmla="*/ 5850972 w 6374411"/>
              <a:gd name="connsiteY26" fmla="*/ 551779 h 753854"/>
              <a:gd name="connsiteX27" fmla="*/ 5884476 w 6374411"/>
              <a:gd name="connsiteY27" fmla="*/ 450219 h 753854"/>
              <a:gd name="connsiteX28" fmla="*/ 5884476 w 6374411"/>
              <a:gd name="connsiteY28" fmla="*/ 10471 h 753854"/>
              <a:gd name="connsiteX29" fmla="*/ 6063516 w 6374411"/>
              <a:gd name="connsiteY29" fmla="*/ 10471 h 753854"/>
              <a:gd name="connsiteX30" fmla="*/ 6063516 w 6374411"/>
              <a:gd name="connsiteY30" fmla="*/ 449172 h 753854"/>
              <a:gd name="connsiteX31" fmla="*/ 6021635 w 6374411"/>
              <a:gd name="connsiteY31" fmla="*/ 615647 h 753854"/>
              <a:gd name="connsiteX32" fmla="*/ 5909080 w 6374411"/>
              <a:gd name="connsiteY32" fmla="*/ 718255 h 753854"/>
              <a:gd name="connsiteX33" fmla="*/ 5751504 w 6374411"/>
              <a:gd name="connsiteY33" fmla="*/ 752806 h 753854"/>
              <a:gd name="connsiteX34" fmla="*/ 5596022 w 6374411"/>
              <a:gd name="connsiteY34" fmla="*/ 718778 h 753854"/>
              <a:gd name="connsiteX35" fmla="*/ 5487656 w 6374411"/>
              <a:gd name="connsiteY35" fmla="*/ 616171 h 753854"/>
              <a:gd name="connsiteX36" fmla="*/ 5447869 w 6374411"/>
              <a:gd name="connsiteY36" fmla="*/ 449172 h 753854"/>
              <a:gd name="connsiteX37" fmla="*/ 3866931 w 6374411"/>
              <a:gd name="connsiteY37" fmla="*/ 10471 h 753854"/>
              <a:gd name="connsiteX38" fmla="*/ 4070052 w 6374411"/>
              <a:gd name="connsiteY38" fmla="*/ 10471 h 753854"/>
              <a:gd name="connsiteX39" fmla="*/ 4212447 w 6374411"/>
              <a:gd name="connsiteY39" fmla="*/ 318294 h 753854"/>
              <a:gd name="connsiteX40" fmla="*/ 4353795 w 6374411"/>
              <a:gd name="connsiteY40" fmla="*/ 10471 h 753854"/>
              <a:gd name="connsiteX41" fmla="*/ 4554822 w 6374411"/>
              <a:gd name="connsiteY41" fmla="*/ 10471 h 753854"/>
              <a:gd name="connsiteX42" fmla="*/ 4300397 w 6374411"/>
              <a:gd name="connsiteY42" fmla="*/ 502570 h 753854"/>
              <a:gd name="connsiteX43" fmla="*/ 4300397 w 6374411"/>
              <a:gd name="connsiteY43" fmla="*/ 745477 h 753854"/>
              <a:gd name="connsiteX44" fmla="*/ 4121357 w 6374411"/>
              <a:gd name="connsiteY44" fmla="*/ 745477 h 753854"/>
              <a:gd name="connsiteX45" fmla="*/ 4121357 w 6374411"/>
              <a:gd name="connsiteY45" fmla="*/ 502570 h 753854"/>
              <a:gd name="connsiteX46" fmla="*/ 2975351 w 6374411"/>
              <a:gd name="connsiteY46" fmla="*/ 10471 h 753854"/>
              <a:gd name="connsiteX47" fmla="*/ 3154392 w 6374411"/>
              <a:gd name="connsiteY47" fmla="*/ 10471 h 753854"/>
              <a:gd name="connsiteX48" fmla="*/ 3154392 w 6374411"/>
              <a:gd name="connsiteY48" fmla="*/ 332952 h 753854"/>
              <a:gd name="connsiteX49" fmla="*/ 3399394 w 6374411"/>
              <a:gd name="connsiteY49" fmla="*/ 10471 h 753854"/>
              <a:gd name="connsiteX50" fmla="*/ 3609844 w 6374411"/>
              <a:gd name="connsiteY50" fmla="*/ 10471 h 753854"/>
              <a:gd name="connsiteX51" fmla="*/ 3325055 w 6374411"/>
              <a:gd name="connsiteY51" fmla="*/ 370645 h 753854"/>
              <a:gd name="connsiteX52" fmla="*/ 3620314 w 6374411"/>
              <a:gd name="connsiteY52" fmla="*/ 745477 h 753854"/>
              <a:gd name="connsiteX53" fmla="*/ 3401487 w 6374411"/>
              <a:gd name="connsiteY53" fmla="*/ 745477 h 753854"/>
              <a:gd name="connsiteX54" fmla="*/ 3154392 w 6374411"/>
              <a:gd name="connsiteY54" fmla="*/ 420902 h 753854"/>
              <a:gd name="connsiteX55" fmla="*/ 3154392 w 6374411"/>
              <a:gd name="connsiteY55" fmla="*/ 745477 h 753854"/>
              <a:gd name="connsiteX56" fmla="*/ 2975351 w 6374411"/>
              <a:gd name="connsiteY56" fmla="*/ 745477 h 753854"/>
              <a:gd name="connsiteX57" fmla="*/ 2192534 w 6374411"/>
              <a:gd name="connsiteY57" fmla="*/ 10471 h 753854"/>
              <a:gd name="connsiteX58" fmla="*/ 2371574 w 6374411"/>
              <a:gd name="connsiteY58" fmla="*/ 10471 h 753854"/>
              <a:gd name="connsiteX59" fmla="*/ 2671021 w 6374411"/>
              <a:gd name="connsiteY59" fmla="*/ 465923 h 753854"/>
              <a:gd name="connsiteX60" fmla="*/ 2671021 w 6374411"/>
              <a:gd name="connsiteY60" fmla="*/ 10471 h 753854"/>
              <a:gd name="connsiteX61" fmla="*/ 2850062 w 6374411"/>
              <a:gd name="connsiteY61" fmla="*/ 10471 h 753854"/>
              <a:gd name="connsiteX62" fmla="*/ 2850062 w 6374411"/>
              <a:gd name="connsiteY62" fmla="*/ 745477 h 753854"/>
              <a:gd name="connsiteX63" fmla="*/ 2671021 w 6374411"/>
              <a:gd name="connsiteY63" fmla="*/ 745477 h 753854"/>
              <a:gd name="connsiteX64" fmla="*/ 2371574 w 6374411"/>
              <a:gd name="connsiteY64" fmla="*/ 292118 h 753854"/>
              <a:gd name="connsiteX65" fmla="*/ 2371574 w 6374411"/>
              <a:gd name="connsiteY65" fmla="*/ 745477 h 753854"/>
              <a:gd name="connsiteX66" fmla="*/ 2192534 w 6374411"/>
              <a:gd name="connsiteY66" fmla="*/ 745477 h 753854"/>
              <a:gd name="connsiteX67" fmla="*/ 1637282 w 6374411"/>
              <a:gd name="connsiteY67" fmla="*/ 10471 h 753854"/>
              <a:gd name="connsiteX68" fmla="*/ 1844592 w 6374411"/>
              <a:gd name="connsiteY68" fmla="*/ 10471 h 753854"/>
              <a:gd name="connsiteX69" fmla="*/ 2110535 w 6374411"/>
              <a:gd name="connsiteY69" fmla="*/ 745477 h 753854"/>
              <a:gd name="connsiteX70" fmla="*/ 1921024 w 6374411"/>
              <a:gd name="connsiteY70" fmla="*/ 745477 h 753854"/>
              <a:gd name="connsiteX71" fmla="*/ 1877049 w 6374411"/>
              <a:gd name="connsiteY71" fmla="*/ 615647 h 753854"/>
              <a:gd name="connsiteX72" fmla="*/ 1602731 w 6374411"/>
              <a:gd name="connsiteY72" fmla="*/ 615647 h 753854"/>
              <a:gd name="connsiteX73" fmla="*/ 1558757 w 6374411"/>
              <a:gd name="connsiteY73" fmla="*/ 745477 h 753854"/>
              <a:gd name="connsiteX74" fmla="*/ 1371340 w 6374411"/>
              <a:gd name="connsiteY74" fmla="*/ 745477 h 753854"/>
              <a:gd name="connsiteX75" fmla="*/ 656256 w 6374411"/>
              <a:gd name="connsiteY75" fmla="*/ 10471 h 753854"/>
              <a:gd name="connsiteX76" fmla="*/ 835296 w 6374411"/>
              <a:gd name="connsiteY76" fmla="*/ 10471 h 753854"/>
              <a:gd name="connsiteX77" fmla="*/ 835296 w 6374411"/>
              <a:gd name="connsiteY77" fmla="*/ 298400 h 753854"/>
              <a:gd name="connsiteX78" fmla="*/ 1113802 w 6374411"/>
              <a:gd name="connsiteY78" fmla="*/ 298400 h 753854"/>
              <a:gd name="connsiteX79" fmla="*/ 1113802 w 6374411"/>
              <a:gd name="connsiteY79" fmla="*/ 10471 h 753854"/>
              <a:gd name="connsiteX80" fmla="*/ 1292842 w 6374411"/>
              <a:gd name="connsiteY80" fmla="*/ 10471 h 753854"/>
              <a:gd name="connsiteX81" fmla="*/ 1292842 w 6374411"/>
              <a:gd name="connsiteY81" fmla="*/ 745477 h 753854"/>
              <a:gd name="connsiteX82" fmla="*/ 1113802 w 6374411"/>
              <a:gd name="connsiteY82" fmla="*/ 745477 h 753854"/>
              <a:gd name="connsiteX83" fmla="*/ 1113802 w 6374411"/>
              <a:gd name="connsiteY83" fmla="*/ 442890 h 753854"/>
              <a:gd name="connsiteX84" fmla="*/ 835296 w 6374411"/>
              <a:gd name="connsiteY84" fmla="*/ 442890 h 753854"/>
              <a:gd name="connsiteX85" fmla="*/ 835296 w 6374411"/>
              <a:gd name="connsiteY85" fmla="*/ 745477 h 753854"/>
              <a:gd name="connsiteX86" fmla="*/ 656256 w 6374411"/>
              <a:gd name="connsiteY86" fmla="*/ 745477 h 753854"/>
              <a:gd name="connsiteX87" fmla="*/ 0 w 6374411"/>
              <a:gd name="connsiteY87" fmla="*/ 10471 h 753854"/>
              <a:gd name="connsiteX88" fmla="*/ 568531 w 6374411"/>
              <a:gd name="connsiteY88" fmla="*/ 10471 h 753854"/>
              <a:gd name="connsiteX89" fmla="*/ 568531 w 6374411"/>
              <a:gd name="connsiteY89" fmla="*/ 153912 h 753854"/>
              <a:gd name="connsiteX90" fmla="*/ 373786 w 6374411"/>
              <a:gd name="connsiteY90" fmla="*/ 153912 h 753854"/>
              <a:gd name="connsiteX91" fmla="*/ 373786 w 6374411"/>
              <a:gd name="connsiteY91" fmla="*/ 745477 h 753854"/>
              <a:gd name="connsiteX92" fmla="*/ 194746 w 6374411"/>
              <a:gd name="connsiteY92" fmla="*/ 745477 h 753854"/>
              <a:gd name="connsiteX93" fmla="*/ 194746 w 6374411"/>
              <a:gd name="connsiteY93" fmla="*/ 153912 h 753854"/>
              <a:gd name="connsiteX94" fmla="*/ 0 w 6374411"/>
              <a:gd name="connsiteY94" fmla="*/ 153912 h 753854"/>
              <a:gd name="connsiteX95" fmla="*/ 4976663 w 6374411"/>
              <a:gd name="connsiteY95" fmla="*/ 0 h 753854"/>
              <a:gd name="connsiteX96" fmla="*/ 5166696 w 6374411"/>
              <a:gd name="connsiteY96" fmla="*/ 48164 h 753854"/>
              <a:gd name="connsiteX97" fmla="*/ 5302809 w 6374411"/>
              <a:gd name="connsiteY97" fmla="*/ 182182 h 753854"/>
              <a:gd name="connsiteX98" fmla="*/ 5352542 w 6374411"/>
              <a:gd name="connsiteY98" fmla="*/ 375880 h 753854"/>
              <a:gd name="connsiteX99" fmla="*/ 5302285 w 6374411"/>
              <a:gd name="connsiteY99" fmla="*/ 570102 h 753854"/>
              <a:gd name="connsiteX100" fmla="*/ 5166172 w 6374411"/>
              <a:gd name="connsiteY100" fmla="*/ 704644 h 753854"/>
              <a:gd name="connsiteX101" fmla="*/ 4976663 w 6374411"/>
              <a:gd name="connsiteY101" fmla="*/ 752806 h 753854"/>
              <a:gd name="connsiteX102" fmla="*/ 4786629 w 6374411"/>
              <a:gd name="connsiteY102" fmla="*/ 704644 h 753854"/>
              <a:gd name="connsiteX103" fmla="*/ 4649470 w 6374411"/>
              <a:gd name="connsiteY103" fmla="*/ 570102 h 753854"/>
              <a:gd name="connsiteX104" fmla="*/ 4598689 w 6374411"/>
              <a:gd name="connsiteY104" fmla="*/ 375880 h 753854"/>
              <a:gd name="connsiteX105" fmla="*/ 4649470 w 6374411"/>
              <a:gd name="connsiteY105" fmla="*/ 182182 h 753854"/>
              <a:gd name="connsiteX106" fmla="*/ 4786629 w 6374411"/>
              <a:gd name="connsiteY106" fmla="*/ 48164 h 753854"/>
              <a:gd name="connsiteX107" fmla="*/ 4976663 w 6374411"/>
              <a:gd name="connsiteY107" fmla="*/ 0 h 75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6374411" h="753854">
                <a:moveTo>
                  <a:pt x="6268663" y="559108"/>
                </a:moveTo>
                <a:cubicBezTo>
                  <a:pt x="6299374" y="559108"/>
                  <a:pt x="6324678" y="568532"/>
                  <a:pt x="6344572" y="587378"/>
                </a:cubicBezTo>
                <a:cubicBezTo>
                  <a:pt x="6364464" y="606224"/>
                  <a:pt x="6374411" y="629607"/>
                  <a:pt x="6374411" y="657528"/>
                </a:cubicBezTo>
                <a:cubicBezTo>
                  <a:pt x="6374411" y="684751"/>
                  <a:pt x="6364464" y="707610"/>
                  <a:pt x="6344572" y="726107"/>
                </a:cubicBezTo>
                <a:cubicBezTo>
                  <a:pt x="6324678" y="744605"/>
                  <a:pt x="6299374" y="753854"/>
                  <a:pt x="6268663" y="753854"/>
                </a:cubicBezTo>
                <a:cubicBezTo>
                  <a:pt x="6237252" y="753854"/>
                  <a:pt x="6211600" y="744605"/>
                  <a:pt x="6191706" y="726107"/>
                </a:cubicBezTo>
                <a:cubicBezTo>
                  <a:pt x="6171814" y="707610"/>
                  <a:pt x="6161867" y="684751"/>
                  <a:pt x="6161867" y="657528"/>
                </a:cubicBezTo>
                <a:cubicBezTo>
                  <a:pt x="6161867" y="629607"/>
                  <a:pt x="6171814" y="606224"/>
                  <a:pt x="6191706" y="587378"/>
                </a:cubicBezTo>
                <a:cubicBezTo>
                  <a:pt x="6211600" y="568532"/>
                  <a:pt x="6237252" y="559108"/>
                  <a:pt x="6268663" y="559108"/>
                </a:cubicBezTo>
                <a:close/>
                <a:moveTo>
                  <a:pt x="1739890" y="208357"/>
                </a:moveTo>
                <a:lnTo>
                  <a:pt x="1649847" y="477441"/>
                </a:lnTo>
                <a:lnTo>
                  <a:pt x="1830981" y="477441"/>
                </a:lnTo>
                <a:close/>
                <a:moveTo>
                  <a:pt x="4976663" y="162289"/>
                </a:moveTo>
                <a:cubicBezTo>
                  <a:pt x="4917331" y="162289"/>
                  <a:pt x="4870041" y="181484"/>
                  <a:pt x="4834792" y="219874"/>
                </a:cubicBezTo>
                <a:cubicBezTo>
                  <a:pt x="4799541" y="258265"/>
                  <a:pt x="4781918" y="310267"/>
                  <a:pt x="4781918" y="375880"/>
                </a:cubicBezTo>
                <a:cubicBezTo>
                  <a:pt x="4781918" y="440795"/>
                  <a:pt x="4799541" y="492622"/>
                  <a:pt x="4834792" y="531363"/>
                </a:cubicBezTo>
                <a:cubicBezTo>
                  <a:pt x="4870041" y="570102"/>
                  <a:pt x="4917331" y="589472"/>
                  <a:pt x="4976663" y="589472"/>
                </a:cubicBezTo>
                <a:cubicBezTo>
                  <a:pt x="5035295" y="589472"/>
                  <a:pt x="5082237" y="569927"/>
                  <a:pt x="5117486" y="530839"/>
                </a:cubicBezTo>
                <a:cubicBezTo>
                  <a:pt x="5152736" y="491750"/>
                  <a:pt x="5170360" y="440098"/>
                  <a:pt x="5170360" y="375880"/>
                </a:cubicBezTo>
                <a:cubicBezTo>
                  <a:pt x="5170360" y="310965"/>
                  <a:pt x="5152736" y="259137"/>
                  <a:pt x="5117486" y="220398"/>
                </a:cubicBezTo>
                <a:cubicBezTo>
                  <a:pt x="5082237" y="181658"/>
                  <a:pt x="5035295" y="162289"/>
                  <a:pt x="4976663" y="162289"/>
                </a:cubicBezTo>
                <a:close/>
                <a:moveTo>
                  <a:pt x="5447869" y="10471"/>
                </a:moveTo>
                <a:lnTo>
                  <a:pt x="5626909" y="10471"/>
                </a:lnTo>
                <a:lnTo>
                  <a:pt x="5626909" y="450219"/>
                </a:lnTo>
                <a:cubicBezTo>
                  <a:pt x="5626909" y="494193"/>
                  <a:pt x="5637728" y="528046"/>
                  <a:pt x="5659367" y="551779"/>
                </a:cubicBezTo>
                <a:cubicBezTo>
                  <a:pt x="5681004" y="575512"/>
                  <a:pt x="5712764" y="587378"/>
                  <a:pt x="5754646" y="587378"/>
                </a:cubicBezTo>
                <a:cubicBezTo>
                  <a:pt x="5796526" y="587378"/>
                  <a:pt x="5828634" y="575512"/>
                  <a:pt x="5850972" y="551779"/>
                </a:cubicBezTo>
                <a:cubicBezTo>
                  <a:pt x="5873308" y="528046"/>
                  <a:pt x="5884476" y="494193"/>
                  <a:pt x="5884476" y="450219"/>
                </a:cubicBezTo>
                <a:lnTo>
                  <a:pt x="5884476" y="10471"/>
                </a:lnTo>
                <a:lnTo>
                  <a:pt x="6063516" y="10471"/>
                </a:lnTo>
                <a:lnTo>
                  <a:pt x="6063516" y="449172"/>
                </a:lnTo>
                <a:cubicBezTo>
                  <a:pt x="6063516" y="514785"/>
                  <a:pt x="6049555" y="570276"/>
                  <a:pt x="6021635" y="615647"/>
                </a:cubicBezTo>
                <a:cubicBezTo>
                  <a:pt x="5993714" y="661018"/>
                  <a:pt x="5956196" y="695221"/>
                  <a:pt x="5909080" y="718255"/>
                </a:cubicBezTo>
                <a:cubicBezTo>
                  <a:pt x="5861964" y="741289"/>
                  <a:pt x="5809439" y="752806"/>
                  <a:pt x="5751504" y="752806"/>
                </a:cubicBezTo>
                <a:cubicBezTo>
                  <a:pt x="5693568" y="752806"/>
                  <a:pt x="5641742" y="741464"/>
                  <a:pt x="5596022" y="718778"/>
                </a:cubicBezTo>
                <a:cubicBezTo>
                  <a:pt x="5550302" y="696093"/>
                  <a:pt x="5514179" y="661891"/>
                  <a:pt x="5487656" y="616171"/>
                </a:cubicBezTo>
                <a:cubicBezTo>
                  <a:pt x="5461132" y="570451"/>
                  <a:pt x="5447869" y="514785"/>
                  <a:pt x="5447869" y="449172"/>
                </a:cubicBezTo>
                <a:close/>
                <a:moveTo>
                  <a:pt x="3866931" y="10471"/>
                </a:moveTo>
                <a:lnTo>
                  <a:pt x="4070052" y="10471"/>
                </a:lnTo>
                <a:lnTo>
                  <a:pt x="4212447" y="318294"/>
                </a:lnTo>
                <a:lnTo>
                  <a:pt x="4353795" y="10471"/>
                </a:lnTo>
                <a:lnTo>
                  <a:pt x="4554822" y="10471"/>
                </a:lnTo>
                <a:lnTo>
                  <a:pt x="4300397" y="502570"/>
                </a:lnTo>
                <a:lnTo>
                  <a:pt x="4300397" y="745477"/>
                </a:lnTo>
                <a:lnTo>
                  <a:pt x="4121357" y="745477"/>
                </a:lnTo>
                <a:lnTo>
                  <a:pt x="4121357" y="502570"/>
                </a:lnTo>
                <a:close/>
                <a:moveTo>
                  <a:pt x="2975351" y="10471"/>
                </a:moveTo>
                <a:lnTo>
                  <a:pt x="3154392" y="10471"/>
                </a:lnTo>
                <a:lnTo>
                  <a:pt x="3154392" y="332952"/>
                </a:lnTo>
                <a:lnTo>
                  <a:pt x="3399394" y="10471"/>
                </a:lnTo>
                <a:lnTo>
                  <a:pt x="3609844" y="10471"/>
                </a:lnTo>
                <a:lnTo>
                  <a:pt x="3325055" y="370645"/>
                </a:lnTo>
                <a:lnTo>
                  <a:pt x="3620314" y="745477"/>
                </a:lnTo>
                <a:lnTo>
                  <a:pt x="3401487" y="745477"/>
                </a:lnTo>
                <a:lnTo>
                  <a:pt x="3154392" y="420902"/>
                </a:lnTo>
                <a:lnTo>
                  <a:pt x="3154392" y="745477"/>
                </a:lnTo>
                <a:lnTo>
                  <a:pt x="2975351" y="745477"/>
                </a:lnTo>
                <a:close/>
                <a:moveTo>
                  <a:pt x="2192534" y="10471"/>
                </a:moveTo>
                <a:lnTo>
                  <a:pt x="2371574" y="10471"/>
                </a:lnTo>
                <a:lnTo>
                  <a:pt x="2671021" y="465923"/>
                </a:lnTo>
                <a:lnTo>
                  <a:pt x="2671021" y="10471"/>
                </a:lnTo>
                <a:lnTo>
                  <a:pt x="2850062" y="10471"/>
                </a:lnTo>
                <a:lnTo>
                  <a:pt x="2850062" y="745477"/>
                </a:lnTo>
                <a:lnTo>
                  <a:pt x="2671021" y="745477"/>
                </a:lnTo>
                <a:lnTo>
                  <a:pt x="2371574" y="292118"/>
                </a:lnTo>
                <a:lnTo>
                  <a:pt x="2371574" y="745477"/>
                </a:lnTo>
                <a:lnTo>
                  <a:pt x="2192534" y="745477"/>
                </a:lnTo>
                <a:close/>
                <a:moveTo>
                  <a:pt x="1637282" y="10471"/>
                </a:moveTo>
                <a:lnTo>
                  <a:pt x="1844592" y="10471"/>
                </a:lnTo>
                <a:lnTo>
                  <a:pt x="2110535" y="745477"/>
                </a:lnTo>
                <a:lnTo>
                  <a:pt x="1921024" y="745477"/>
                </a:lnTo>
                <a:lnTo>
                  <a:pt x="1877049" y="615647"/>
                </a:lnTo>
                <a:lnTo>
                  <a:pt x="1602731" y="615647"/>
                </a:lnTo>
                <a:lnTo>
                  <a:pt x="1558757" y="745477"/>
                </a:lnTo>
                <a:lnTo>
                  <a:pt x="1371340" y="745477"/>
                </a:lnTo>
                <a:close/>
                <a:moveTo>
                  <a:pt x="656256" y="10471"/>
                </a:moveTo>
                <a:lnTo>
                  <a:pt x="835296" y="10471"/>
                </a:lnTo>
                <a:lnTo>
                  <a:pt x="835296" y="298400"/>
                </a:lnTo>
                <a:lnTo>
                  <a:pt x="1113802" y="298400"/>
                </a:lnTo>
                <a:lnTo>
                  <a:pt x="1113802" y="10471"/>
                </a:lnTo>
                <a:lnTo>
                  <a:pt x="1292842" y="10471"/>
                </a:lnTo>
                <a:lnTo>
                  <a:pt x="1292842" y="745477"/>
                </a:lnTo>
                <a:lnTo>
                  <a:pt x="1113802" y="745477"/>
                </a:lnTo>
                <a:lnTo>
                  <a:pt x="1113802" y="442890"/>
                </a:lnTo>
                <a:lnTo>
                  <a:pt x="835296" y="442890"/>
                </a:lnTo>
                <a:lnTo>
                  <a:pt x="835296" y="745477"/>
                </a:lnTo>
                <a:lnTo>
                  <a:pt x="656256" y="745477"/>
                </a:lnTo>
                <a:close/>
                <a:moveTo>
                  <a:pt x="0" y="10471"/>
                </a:moveTo>
                <a:lnTo>
                  <a:pt x="568531" y="10471"/>
                </a:lnTo>
                <a:lnTo>
                  <a:pt x="568531" y="153912"/>
                </a:lnTo>
                <a:lnTo>
                  <a:pt x="373786" y="153912"/>
                </a:lnTo>
                <a:lnTo>
                  <a:pt x="373786" y="745477"/>
                </a:lnTo>
                <a:lnTo>
                  <a:pt x="194746" y="745477"/>
                </a:lnTo>
                <a:lnTo>
                  <a:pt x="194746" y="153912"/>
                </a:lnTo>
                <a:lnTo>
                  <a:pt x="0" y="153912"/>
                </a:lnTo>
                <a:close/>
                <a:moveTo>
                  <a:pt x="4976663" y="0"/>
                </a:moveTo>
                <a:cubicBezTo>
                  <a:pt x="5045765" y="0"/>
                  <a:pt x="5109110" y="16055"/>
                  <a:pt x="5166696" y="48164"/>
                </a:cubicBezTo>
                <a:cubicBezTo>
                  <a:pt x="5224282" y="80272"/>
                  <a:pt x="5269652" y="124945"/>
                  <a:pt x="5302809" y="182182"/>
                </a:cubicBezTo>
                <a:cubicBezTo>
                  <a:pt x="5335963" y="239419"/>
                  <a:pt x="5352542" y="303985"/>
                  <a:pt x="5352542" y="375880"/>
                </a:cubicBezTo>
                <a:cubicBezTo>
                  <a:pt x="5352542" y="447776"/>
                  <a:pt x="5335790" y="512516"/>
                  <a:pt x="5302285" y="570102"/>
                </a:cubicBezTo>
                <a:cubicBezTo>
                  <a:pt x="5268781" y="627688"/>
                  <a:pt x="5223409" y="672536"/>
                  <a:pt x="5166172" y="704644"/>
                </a:cubicBezTo>
                <a:cubicBezTo>
                  <a:pt x="5108935" y="736752"/>
                  <a:pt x="5045765" y="752806"/>
                  <a:pt x="4976663" y="752806"/>
                </a:cubicBezTo>
                <a:cubicBezTo>
                  <a:pt x="4907559" y="752806"/>
                  <a:pt x="4844215" y="736752"/>
                  <a:pt x="4786629" y="704644"/>
                </a:cubicBezTo>
                <a:cubicBezTo>
                  <a:pt x="4729043" y="672536"/>
                  <a:pt x="4683323" y="627688"/>
                  <a:pt x="4649470" y="570102"/>
                </a:cubicBezTo>
                <a:cubicBezTo>
                  <a:pt x="4615615" y="512516"/>
                  <a:pt x="4598689" y="447776"/>
                  <a:pt x="4598689" y="375880"/>
                </a:cubicBezTo>
                <a:cubicBezTo>
                  <a:pt x="4598689" y="303985"/>
                  <a:pt x="4615615" y="239419"/>
                  <a:pt x="4649470" y="182182"/>
                </a:cubicBezTo>
                <a:cubicBezTo>
                  <a:pt x="4683323" y="124945"/>
                  <a:pt x="4729043" y="80272"/>
                  <a:pt x="4786629" y="48164"/>
                </a:cubicBezTo>
                <a:cubicBezTo>
                  <a:pt x="4844215" y="16055"/>
                  <a:pt x="4907559" y="0"/>
                  <a:pt x="4976663" y="0"/>
                </a:cubicBezTo>
                <a:close/>
              </a:path>
            </a:pathLst>
          </a:custGeom>
          <a:pattFill prst="solidDmnd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5654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9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  <p:sldLayoutId id="2147483744" r:id="rId30"/>
    <p:sldLayoutId id="2147483745" r:id="rId31"/>
    <p:sldLayoutId id="2147483746" r:id="rId32"/>
    <p:sldLayoutId id="2147483747" r:id="rId33"/>
    <p:sldLayoutId id="2147483748" r:id="rId34"/>
    <p:sldLayoutId id="2147483749" r:id="rId35"/>
    <p:sldLayoutId id="2147483750" r:id="rId36"/>
    <p:sldLayoutId id="2147483751" r:id="rId37"/>
    <p:sldLayoutId id="2147483752" r:id="rId38"/>
    <p:sldLayoutId id="2147483753" r:id="rId39"/>
    <p:sldLayoutId id="2147483649" r:id="rId40"/>
    <p:sldLayoutId id="2147483650" r:id="rId41"/>
    <p:sldLayoutId id="2147483651" r:id="rId42"/>
    <p:sldLayoutId id="2147483653" r:id="rId43"/>
    <p:sldLayoutId id="2147483656" r:id="rId44"/>
    <p:sldLayoutId id="2147483658" r:id="rId45"/>
    <p:sldLayoutId id="2147483659" r:id="rId46"/>
    <p:sldLayoutId id="2147483660" r:id="rId47"/>
    <p:sldLayoutId id="2147483661" r:id="rId48"/>
    <p:sldLayoutId id="2147483663" r:id="rId49"/>
    <p:sldLayoutId id="2147483664" r:id="rId50"/>
    <p:sldLayoutId id="2147483665" r:id="rId51"/>
    <p:sldLayoutId id="2147483666" r:id="rId52"/>
    <p:sldLayoutId id="2147483667" r:id="rId53"/>
    <p:sldLayoutId id="2147483669" r:id="rId54"/>
    <p:sldLayoutId id="2147483670" r:id="rId55"/>
    <p:sldLayoutId id="2147483671" r:id="rId56"/>
    <p:sldLayoutId id="2147483672" r:id="rId57"/>
    <p:sldLayoutId id="2147483673" r:id="rId58"/>
    <p:sldLayoutId id="2147483676" r:id="rId59"/>
    <p:sldLayoutId id="2147483677" r:id="rId60"/>
    <p:sldLayoutId id="2147483678" r:id="rId61"/>
    <p:sldLayoutId id="2147483679" r:id="rId62"/>
    <p:sldLayoutId id="2147483680" r:id="rId63"/>
    <p:sldLayoutId id="2147483681" r:id="rId64"/>
    <p:sldLayoutId id="2147483682" r:id="rId65"/>
    <p:sldLayoutId id="2147483683" r:id="rId66"/>
    <p:sldLayoutId id="2147483684" r:id="rId67"/>
    <p:sldLayoutId id="2147483685" r:id="rId68"/>
    <p:sldLayoutId id="2147483686" r:id="rId69"/>
    <p:sldLayoutId id="2147483687" r:id="rId70"/>
    <p:sldLayoutId id="2147483688" r:id="rId71"/>
    <p:sldLayoutId id="2147483689" r:id="rId72"/>
    <p:sldLayoutId id="2147483690" r:id="rId73"/>
    <p:sldLayoutId id="2147483691" r:id="rId74"/>
    <p:sldLayoutId id="2147483692" r:id="rId75"/>
    <p:sldLayoutId id="2147483693" r:id="rId76"/>
    <p:sldLayoutId id="2147483694" r:id="rId77"/>
    <p:sldLayoutId id="2147483695" r:id="rId78"/>
    <p:sldLayoutId id="2147483696" r:id="rId79"/>
    <p:sldLayoutId id="2147483697" r:id="rId80"/>
    <p:sldLayoutId id="2147483698" r:id="rId81"/>
    <p:sldLayoutId id="2147483699" r:id="rId82"/>
    <p:sldLayoutId id="2147483700" r:id="rId83"/>
    <p:sldLayoutId id="2147483701" r:id="rId84"/>
    <p:sldLayoutId id="2147483702" r:id="rId85"/>
    <p:sldLayoutId id="2147483703" r:id="rId86"/>
    <p:sldLayoutId id="2147483704" r:id="rId87"/>
    <p:sldLayoutId id="2147483705" r:id="rId88"/>
    <p:sldLayoutId id="2147483706" r:id="rId89"/>
    <p:sldLayoutId id="2147483707" r:id="rId90"/>
    <p:sldLayoutId id="2147483708" r:id="rId91"/>
    <p:sldLayoutId id="2147483709" r:id="rId92"/>
    <p:sldLayoutId id="2147483710" r:id="rId93"/>
    <p:sldLayoutId id="2147483711" r:id="rId94"/>
    <p:sldLayoutId id="2147483712" r:id="rId95"/>
    <p:sldLayoutId id="2147483713" r:id="rId96"/>
    <p:sldLayoutId id="2147483714" r:id="rId9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4"/>
          </a:solidFill>
          <a:uFillTx/>
          <a:latin typeface="Futura PT Cond Extra Bold"/>
          <a:ea typeface="Futura PT Cond Extra Bold"/>
          <a:cs typeface="Futura PT Cond Extra Bold"/>
          <a:sym typeface="Futura PT Cond Extra Bold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4"/>
          </a:solidFill>
          <a:uFillTx/>
          <a:latin typeface="Futura PT Cond Extra Bold"/>
          <a:ea typeface="Futura PT Cond Extra Bold"/>
          <a:cs typeface="Futura PT Cond Extra Bold"/>
          <a:sym typeface="Futura PT Cond Extra Bold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4"/>
          </a:solidFill>
          <a:uFillTx/>
          <a:latin typeface="Futura PT Cond Extra Bold"/>
          <a:ea typeface="Futura PT Cond Extra Bold"/>
          <a:cs typeface="Futura PT Cond Extra Bold"/>
          <a:sym typeface="Futura PT Cond Extra Bold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4"/>
          </a:solidFill>
          <a:uFillTx/>
          <a:latin typeface="Futura PT Cond Extra Bold"/>
          <a:ea typeface="Futura PT Cond Extra Bold"/>
          <a:cs typeface="Futura PT Cond Extra Bold"/>
          <a:sym typeface="Futura PT Cond Extra Bold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4"/>
          </a:solidFill>
          <a:uFillTx/>
          <a:latin typeface="Futura PT Cond Extra Bold"/>
          <a:ea typeface="Futura PT Cond Extra Bold"/>
          <a:cs typeface="Futura PT Cond Extra Bold"/>
          <a:sym typeface="Futura PT Cond Extra Bold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4"/>
          </a:solidFill>
          <a:uFillTx/>
          <a:latin typeface="Futura PT Cond Extra Bold"/>
          <a:ea typeface="Futura PT Cond Extra Bold"/>
          <a:cs typeface="Futura PT Cond Extra Bold"/>
          <a:sym typeface="Futura PT Cond Extra Bold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4"/>
          </a:solidFill>
          <a:uFillTx/>
          <a:latin typeface="Futura PT Cond Extra Bold"/>
          <a:ea typeface="Futura PT Cond Extra Bold"/>
          <a:cs typeface="Futura PT Cond Extra Bold"/>
          <a:sym typeface="Futura PT Cond Extra Bold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4"/>
          </a:solidFill>
          <a:uFillTx/>
          <a:latin typeface="Futura PT Cond Extra Bold"/>
          <a:ea typeface="Futura PT Cond Extra Bold"/>
          <a:cs typeface="Futura PT Cond Extra Bold"/>
          <a:sym typeface="Futura PT Cond Extra Bold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4"/>
          </a:solidFill>
          <a:uFillTx/>
          <a:latin typeface="Futura PT Cond Extra Bold"/>
          <a:ea typeface="Futura PT Cond Extra Bold"/>
          <a:cs typeface="Futura PT Cond Extra Bold"/>
          <a:sym typeface="Futura PT Cond Extra Bold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4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4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4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4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4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4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4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4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4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4549C9A-3DF8-EA79-ACB4-368D25F27A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4" b="9668"/>
          <a:stretch>
            <a:fillRect/>
          </a:stretch>
        </p:blipFill>
        <p:spPr bwMode="auto">
          <a:xfrm>
            <a:off x="5612130" y="235676"/>
            <a:ext cx="2710775" cy="23209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19" b="12206"/>
          <a:stretch>
            <a:fillRect/>
          </a:stretch>
        </p:blipFill>
        <p:spPr>
          <a:xfrm>
            <a:off x="837927" y="4240595"/>
            <a:ext cx="3619500" cy="1689776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Text Placeholder 10"/>
          <p:cNvSpPr txBox="1">
            <a:spLocks noGrp="1"/>
          </p:cNvSpPr>
          <p:nvPr>
            <p:ph type="body" sz="quarter" idx="1"/>
          </p:nvPr>
        </p:nvSpPr>
        <p:spPr>
          <a:xfrm>
            <a:off x="331468" y="767074"/>
            <a:ext cx="4632417" cy="34215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cap="all">
                <a:solidFill>
                  <a:schemeClr val="accent4"/>
                </a:solidFill>
              </a:defRPr>
            </a:lvl1pPr>
          </a:lstStyle>
          <a:p>
            <a:r>
              <a:rPr lang="en-US" sz="4400" b="1" dirty="0">
                <a:solidFill>
                  <a:srgbClr val="0046B8"/>
                </a:solidFill>
              </a:rPr>
              <a:t>FROM HERE TO THERE: </a:t>
            </a:r>
          </a:p>
          <a:p>
            <a:r>
              <a:rPr lang="en-US" sz="4400" b="1" dirty="0">
                <a:solidFill>
                  <a:srgbClr val="0046B8"/>
                </a:solidFill>
              </a:rPr>
              <a:t>REAL STORIES OF GROWTH &amp; LEADERSHIP</a:t>
            </a:r>
            <a:endParaRPr sz="4400" b="1" dirty="0">
              <a:solidFill>
                <a:srgbClr val="0046B8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9A46C-3FD6-92F2-4070-819542049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3" t="10338" r="12718" b="47390"/>
          <a:stretch>
            <a:fillRect/>
          </a:stretch>
        </p:blipFill>
        <p:spPr bwMode="auto">
          <a:xfrm>
            <a:off x="8971147" y="249524"/>
            <a:ext cx="2710775" cy="23209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E59AD21-FD7E-B39A-D38B-A327F695B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7" t="6672" r="10387" b="25497"/>
          <a:stretch>
            <a:fillRect/>
          </a:stretch>
        </p:blipFill>
        <p:spPr bwMode="auto">
          <a:xfrm>
            <a:off x="5612129" y="3428999"/>
            <a:ext cx="2710775" cy="232091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25E3581-33A6-24AE-DF87-01E688437D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" t="5695" r="6057" b="15589"/>
          <a:stretch>
            <a:fillRect/>
          </a:stretch>
        </p:blipFill>
        <p:spPr bwMode="auto">
          <a:xfrm>
            <a:off x="8971148" y="3429000"/>
            <a:ext cx="2710775" cy="23209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90F12F40-3DC6-98F3-875E-3565DC3009A8}"/>
              </a:ext>
            </a:extLst>
          </p:cNvPr>
          <p:cNvSpPr txBox="1">
            <a:spLocks/>
          </p:cNvSpPr>
          <p:nvPr/>
        </p:nvSpPr>
        <p:spPr>
          <a:xfrm>
            <a:off x="5462838" y="2556588"/>
            <a:ext cx="3009357" cy="817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all" spc="0" baseline="0">
                <a:solidFill>
                  <a:schemeClr val="accent4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600" marR="0" indent="-1524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818285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97280" marR="0" indent="-18288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818285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74800" marR="0" indent="-2032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818285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32000" marR="0" indent="-2032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818285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chemeClr val="accent4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chemeClr val="accent4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chemeClr val="accent4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chemeClr val="accent4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hangingPunct="1"/>
            <a:r>
              <a:rPr lang="en-US" b="1" dirty="0">
                <a:solidFill>
                  <a:srgbClr val="00296A"/>
                </a:solidFill>
              </a:rPr>
              <a:t>Lynnea Cornish</a:t>
            </a:r>
            <a:br>
              <a:rPr lang="en-US" b="1" dirty="0">
                <a:solidFill>
                  <a:srgbClr val="00296A"/>
                </a:solidFill>
              </a:rPr>
            </a:br>
            <a:r>
              <a:rPr lang="en-US" sz="1400" b="1" dirty="0">
                <a:solidFill>
                  <a:srgbClr val="00296A"/>
                </a:solidFill>
              </a:rPr>
              <a:t>mother </a:t>
            </a:r>
            <a:r>
              <a:rPr lang="en-US" sz="1400" b="1" dirty="0" err="1">
                <a:solidFill>
                  <a:srgbClr val="00296A"/>
                </a:solidFill>
              </a:rPr>
              <a:t>mary</a:t>
            </a:r>
            <a:r>
              <a:rPr lang="en-US" sz="1400" b="1" dirty="0">
                <a:solidFill>
                  <a:srgbClr val="00296A"/>
                </a:solidFill>
              </a:rPr>
              <a:t> </a:t>
            </a:r>
            <a:r>
              <a:rPr lang="en-US" sz="1400" b="1" dirty="0" err="1">
                <a:solidFill>
                  <a:srgbClr val="00296A"/>
                </a:solidFill>
              </a:rPr>
              <a:t>lange</a:t>
            </a:r>
            <a:r>
              <a:rPr lang="en-US" sz="1400" b="1" dirty="0">
                <a:solidFill>
                  <a:srgbClr val="00296A"/>
                </a:solidFill>
              </a:rPr>
              <a:t> school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1BCEB73C-EC6A-8098-CC6D-D4B05DCF7973}"/>
              </a:ext>
            </a:extLst>
          </p:cNvPr>
          <p:cNvSpPr txBox="1">
            <a:spLocks/>
          </p:cNvSpPr>
          <p:nvPr/>
        </p:nvSpPr>
        <p:spPr>
          <a:xfrm>
            <a:off x="8851175" y="2584285"/>
            <a:ext cx="3009357" cy="817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all" spc="0" baseline="0">
                <a:solidFill>
                  <a:schemeClr val="accent4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600" marR="0" indent="-1524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818285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97280" marR="0" indent="-18288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818285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74800" marR="0" indent="-2032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818285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32000" marR="0" indent="-2032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818285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chemeClr val="accent4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chemeClr val="accent4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chemeClr val="accent4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chemeClr val="accent4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hangingPunct="1"/>
            <a:r>
              <a:rPr lang="en-US" b="1" dirty="0">
                <a:solidFill>
                  <a:srgbClr val="00296A"/>
                </a:solidFill>
              </a:rPr>
              <a:t>Julie east</a:t>
            </a:r>
            <a:br>
              <a:rPr lang="en-US" b="1" dirty="0">
                <a:solidFill>
                  <a:srgbClr val="00296A"/>
                </a:solidFill>
              </a:rPr>
            </a:br>
            <a:r>
              <a:rPr lang="en-US" sz="1400" b="1" dirty="0">
                <a:solidFill>
                  <a:srgbClr val="00296A"/>
                </a:solidFill>
              </a:rPr>
              <a:t>Julie east consulting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19ED610-F0A5-A35A-94C0-329779B9679C}"/>
              </a:ext>
            </a:extLst>
          </p:cNvPr>
          <p:cNvSpPr txBox="1">
            <a:spLocks/>
          </p:cNvSpPr>
          <p:nvPr/>
        </p:nvSpPr>
        <p:spPr>
          <a:xfrm>
            <a:off x="5462838" y="5805304"/>
            <a:ext cx="3009357" cy="817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all" spc="0" baseline="0">
                <a:solidFill>
                  <a:schemeClr val="accent4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600" marR="0" indent="-1524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818285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97280" marR="0" indent="-18288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818285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74800" marR="0" indent="-2032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818285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32000" marR="0" indent="-2032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818285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chemeClr val="accent4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chemeClr val="accent4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chemeClr val="accent4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chemeClr val="accent4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hangingPunct="1"/>
            <a:r>
              <a:rPr lang="en-US" b="1" dirty="0">
                <a:solidFill>
                  <a:srgbClr val="00296A"/>
                </a:solidFill>
              </a:rPr>
              <a:t>Candace </a:t>
            </a:r>
            <a:r>
              <a:rPr lang="en-US" b="1" dirty="0" err="1">
                <a:solidFill>
                  <a:srgbClr val="00296A"/>
                </a:solidFill>
              </a:rPr>
              <a:t>osunsade</a:t>
            </a:r>
            <a:br>
              <a:rPr lang="en-US" b="1" dirty="0">
                <a:solidFill>
                  <a:srgbClr val="00296A"/>
                </a:solidFill>
              </a:rPr>
            </a:br>
            <a:r>
              <a:rPr lang="en-US" sz="1400" b="1" dirty="0">
                <a:solidFill>
                  <a:srgbClr val="00296A"/>
                </a:solidFill>
              </a:rPr>
              <a:t>the </a:t>
            </a:r>
            <a:r>
              <a:rPr lang="en-US" sz="1400" b="1" dirty="0" err="1">
                <a:solidFill>
                  <a:srgbClr val="00296A"/>
                </a:solidFill>
              </a:rPr>
              <a:t>ramsay</a:t>
            </a:r>
            <a:r>
              <a:rPr lang="en-US" sz="1400" b="1" dirty="0">
                <a:solidFill>
                  <a:srgbClr val="00296A"/>
                </a:solidFill>
              </a:rPr>
              <a:t> group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3233F72-5317-5793-83D5-13D708E75C09}"/>
              </a:ext>
            </a:extLst>
          </p:cNvPr>
          <p:cNvSpPr txBox="1">
            <a:spLocks/>
          </p:cNvSpPr>
          <p:nvPr/>
        </p:nvSpPr>
        <p:spPr>
          <a:xfrm>
            <a:off x="8851175" y="5749910"/>
            <a:ext cx="3009357" cy="817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all" spc="0" baseline="0">
                <a:solidFill>
                  <a:schemeClr val="accent4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600" marR="0" indent="-1524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818285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97280" marR="0" indent="-18288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818285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74800" marR="0" indent="-2032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818285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32000" marR="0" indent="-2032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818285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chemeClr val="accent4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chemeClr val="accent4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chemeClr val="accent4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chemeClr val="accent4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hangingPunct="1"/>
            <a:r>
              <a:rPr lang="en-US" b="1" dirty="0">
                <a:solidFill>
                  <a:srgbClr val="00296A"/>
                </a:solidFill>
              </a:rPr>
              <a:t>Teresa </a:t>
            </a:r>
            <a:r>
              <a:rPr lang="en-US" b="1" dirty="0" err="1">
                <a:solidFill>
                  <a:srgbClr val="00296A"/>
                </a:solidFill>
              </a:rPr>
              <a:t>woodard</a:t>
            </a:r>
            <a:br>
              <a:rPr lang="en-US" b="1" dirty="0">
                <a:solidFill>
                  <a:srgbClr val="00296A"/>
                </a:solidFill>
              </a:rPr>
            </a:br>
            <a:r>
              <a:rPr lang="en-US" sz="1400" b="1" dirty="0">
                <a:solidFill>
                  <a:srgbClr val="00296A"/>
                </a:solidFill>
              </a:rPr>
              <a:t>t. </a:t>
            </a:r>
            <a:r>
              <a:rPr lang="en-US" sz="1400" b="1" dirty="0" err="1">
                <a:solidFill>
                  <a:srgbClr val="00296A"/>
                </a:solidFill>
              </a:rPr>
              <a:t>rowe</a:t>
            </a:r>
            <a:r>
              <a:rPr lang="en-US" sz="1400" b="1" dirty="0">
                <a:solidFill>
                  <a:srgbClr val="00296A"/>
                </a:solidFill>
              </a:rPr>
              <a:t> price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 build="p" animBg="1" advAuto="0"/>
      <p:bldP spid="6" grpId="0" build="p" animBg="1" advAuto="0"/>
      <p:bldP spid="7" grpId="0" build="p" animBg="1" advAuto="0"/>
      <p:bldP spid="8" grpId="0" build="p" animBg="1" advAuto="0"/>
      <p:bldP spid="9" grpId="0" build="p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EB0B9-59CA-A206-DA9E-8A8EF717A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27" descr="A blurry background of blue and green gradient&#10;&#10;AI-generated content may be incorrect.">
            <a:extLst>
              <a:ext uri="{FF2B5EF4-FFF2-40B4-BE49-F238E27FC236}">
                <a16:creationId xmlns:a16="http://schemas.microsoft.com/office/drawing/2014/main" id="{A9B8BC78-18CF-906B-2BAA-5530C95C76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9" r="27005"/>
          <a:stretch/>
        </p:blipFill>
        <p:spPr>
          <a:xfrm>
            <a:off x="-1" y="0"/>
            <a:ext cx="5009665" cy="6857999"/>
          </a:xfrm>
          <a:custGeom>
            <a:avLst/>
            <a:gdLst>
              <a:gd name="connsiteX0" fmla="*/ 0 w 5607602"/>
              <a:gd name="connsiteY0" fmla="*/ 0 h 6857999"/>
              <a:gd name="connsiteX1" fmla="*/ 5607602 w 5607602"/>
              <a:gd name="connsiteY1" fmla="*/ 0 h 6857999"/>
              <a:gd name="connsiteX2" fmla="*/ 5575454 w 5607602"/>
              <a:gd name="connsiteY2" fmla="*/ 12676 h 6857999"/>
              <a:gd name="connsiteX3" fmla="*/ 2802288 w 5607602"/>
              <a:gd name="connsiteY3" fmla="*/ 4196412 h 6857999"/>
              <a:gd name="connsiteX4" fmla="*/ 3577743 w 5607602"/>
              <a:gd name="connsiteY4" fmla="*/ 6735079 h 6857999"/>
              <a:gd name="connsiteX5" fmla="*/ 3665153 w 5607602"/>
              <a:gd name="connsiteY5" fmla="*/ 6857999 h 6857999"/>
              <a:gd name="connsiteX6" fmla="*/ 0 w 5607602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7602" h="6857999">
                <a:moveTo>
                  <a:pt x="0" y="0"/>
                </a:moveTo>
                <a:lnTo>
                  <a:pt x="5607602" y="0"/>
                </a:lnTo>
                <a:lnTo>
                  <a:pt x="5575454" y="12676"/>
                </a:lnTo>
                <a:cubicBezTo>
                  <a:pt x="3945780" y="701970"/>
                  <a:pt x="2802288" y="2315653"/>
                  <a:pt x="2802288" y="4196412"/>
                </a:cubicBezTo>
                <a:cubicBezTo>
                  <a:pt x="2802288" y="5136791"/>
                  <a:pt x="3088160" y="6010402"/>
                  <a:pt x="3577743" y="6735079"/>
                </a:cubicBezTo>
                <a:lnTo>
                  <a:pt x="3665153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462" name="Title 9">
            <a:extLst>
              <a:ext uri="{FF2B5EF4-FFF2-40B4-BE49-F238E27FC236}">
                <a16:creationId xmlns:a16="http://schemas.microsoft.com/office/drawing/2014/main" id="{5698C5AA-46F4-6B72-198D-A674B88642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09664" y="0"/>
            <a:ext cx="5267326" cy="144431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/>
            <a:r>
              <a:rPr lang="en-US" sz="4800" b="1" dirty="0">
                <a:latin typeface="Century Gothic" panose="020B0502020202020204" pitchFamily="34" charset="0"/>
              </a:rPr>
              <a:t>Next Steps </a:t>
            </a:r>
            <a:endParaRPr sz="4800" b="1" dirty="0">
              <a:latin typeface="Century Gothic" panose="020B0502020202020204" pitchFamily="34" charset="0"/>
            </a:endParaRPr>
          </a:p>
        </p:txBody>
      </p:sp>
      <p:sp>
        <p:nvSpPr>
          <p:cNvPr id="464" name="Rectangle: Rounded Corners 17">
            <a:extLst>
              <a:ext uri="{FF2B5EF4-FFF2-40B4-BE49-F238E27FC236}">
                <a16:creationId xmlns:a16="http://schemas.microsoft.com/office/drawing/2014/main" id="{F96B33BF-27F5-F995-6C34-661F0EA494BB}"/>
              </a:ext>
            </a:extLst>
          </p:cNvPr>
          <p:cNvSpPr/>
          <p:nvPr/>
        </p:nvSpPr>
        <p:spPr>
          <a:xfrm>
            <a:off x="7812090" y="1272608"/>
            <a:ext cx="1412420" cy="65089"/>
          </a:xfrm>
          <a:prstGeom prst="roundRect">
            <a:avLst>
              <a:gd name="adj" fmla="val 50000"/>
            </a:avLst>
          </a:prstGeom>
          <a:gradFill>
            <a:gsLst>
              <a:gs pos="13000">
                <a:schemeClr val="accent1"/>
              </a:gs>
              <a:gs pos="100000">
                <a:schemeClr val="accent4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E5E6E6"/>
                </a:solidFill>
              </a:defRPr>
            </a:pPr>
            <a:endParaRPr/>
          </a:p>
        </p:txBody>
      </p:sp>
      <p:pic>
        <p:nvPicPr>
          <p:cNvPr id="474" name="Picture 10" descr="Picture 10">
            <a:extLst>
              <a:ext uri="{FF2B5EF4-FFF2-40B4-BE49-F238E27FC236}">
                <a16:creationId xmlns:a16="http://schemas.microsoft.com/office/drawing/2014/main" id="{C3DBD1AE-5FED-B34F-58A2-1DDFBB597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68" y="3016962"/>
            <a:ext cx="872711" cy="871652"/>
          </a:xfrm>
          <a:prstGeom prst="rect">
            <a:avLst/>
          </a:prstGeom>
          <a:ln w="12700"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46C527EF-3CC5-09AA-E9AB-72ED528AC758}"/>
              </a:ext>
            </a:extLst>
          </p:cNvPr>
          <p:cNvSpPr txBox="1">
            <a:spLocks/>
          </p:cNvSpPr>
          <p:nvPr/>
        </p:nvSpPr>
        <p:spPr>
          <a:xfrm>
            <a:off x="3437591" y="4477084"/>
            <a:ext cx="1842718" cy="775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chemeClr val="accent4"/>
                </a:solidFill>
                <a:uFillTx/>
                <a:latin typeface="Futura PT Cond Extra Bold"/>
                <a:ea typeface="Futura PT Cond Extra Bold"/>
                <a:cs typeface="Futura PT Cond Extra Bold"/>
                <a:sym typeface="Futura PT Cond Extra Bold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4"/>
                </a:solidFill>
                <a:uFillTx/>
                <a:latin typeface="Futura PT Cond Extra Bold"/>
                <a:ea typeface="Futura PT Cond Extra Bold"/>
                <a:cs typeface="Futura PT Cond Extra Bold"/>
                <a:sym typeface="Futura PT Cond Extra Bold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4"/>
                </a:solidFill>
                <a:uFillTx/>
                <a:latin typeface="Futura PT Cond Extra Bold"/>
                <a:ea typeface="Futura PT Cond Extra Bold"/>
                <a:cs typeface="Futura PT Cond Extra Bold"/>
                <a:sym typeface="Futura PT Cond Extra Bold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4"/>
                </a:solidFill>
                <a:uFillTx/>
                <a:latin typeface="Futura PT Cond Extra Bold"/>
                <a:ea typeface="Futura PT Cond Extra Bold"/>
                <a:cs typeface="Futura PT Cond Extra Bold"/>
                <a:sym typeface="Futura PT Cond Extra Bold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4"/>
                </a:solidFill>
                <a:uFillTx/>
                <a:latin typeface="Futura PT Cond Extra Bold"/>
                <a:ea typeface="Futura PT Cond Extra Bold"/>
                <a:cs typeface="Futura PT Cond Extra Bold"/>
                <a:sym typeface="Futura PT Cond Extra Bold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4"/>
                </a:solidFill>
                <a:uFillTx/>
                <a:latin typeface="Futura PT Cond Extra Bold"/>
                <a:ea typeface="Futura PT Cond Extra Bold"/>
                <a:cs typeface="Futura PT Cond Extra Bold"/>
                <a:sym typeface="Futura PT Cond Extra Bold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4"/>
                </a:solidFill>
                <a:uFillTx/>
                <a:latin typeface="Futura PT Cond Extra Bold"/>
                <a:ea typeface="Futura PT Cond Extra Bold"/>
                <a:cs typeface="Futura PT Cond Extra Bold"/>
                <a:sym typeface="Futura PT Cond Extra Bold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4"/>
                </a:solidFill>
                <a:uFillTx/>
                <a:latin typeface="Futura PT Cond Extra Bold"/>
                <a:ea typeface="Futura PT Cond Extra Bold"/>
                <a:cs typeface="Futura PT Cond Extra Bold"/>
                <a:sym typeface="Futura PT Cond Extra Bold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4"/>
                </a:solidFill>
                <a:uFillTx/>
                <a:latin typeface="Futura PT Cond Extra Bold"/>
                <a:ea typeface="Futura PT Cond Extra Bold"/>
                <a:cs typeface="Futura PT Cond Extra Bold"/>
                <a:sym typeface="Futura PT Cond Extra Bold"/>
              </a:defRPr>
            </a:lvl9pPr>
          </a:lstStyle>
          <a:p>
            <a:pPr algn="ctr" hangingPunct="1"/>
            <a:r>
              <a:rPr lang="en-US" sz="3100" b="1" dirty="0">
                <a:latin typeface="Century Gothic" panose="020B0502020202020204" pitchFamily="34" charset="0"/>
              </a:rPr>
              <a:t>Survey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B7B793-8C05-AC84-8F15-2570CC1DEA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5" t="-12843" r="-5190" b="-13488"/>
          <a:stretch>
            <a:fillRect/>
          </a:stretch>
        </p:blipFill>
        <p:spPr>
          <a:xfrm>
            <a:off x="3167561" y="1645362"/>
            <a:ext cx="2382779" cy="274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A0DAD7-54ED-A192-AF76-393AA983E2FA}"/>
              </a:ext>
            </a:extLst>
          </p:cNvPr>
          <p:cNvSpPr txBox="1"/>
          <p:nvPr/>
        </p:nvSpPr>
        <p:spPr>
          <a:xfrm>
            <a:off x="6096000" y="2164702"/>
            <a:ext cx="5838531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rPr>
              <a:t>Holiday Party – December 9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/>
              <a:t>Next session – January 15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rPr>
              <a:t>Advocate for your Value</a:t>
            </a:r>
            <a:r>
              <a:rPr lang="en-US" sz="3200" b="1" i="1" dirty="0"/>
              <a:t> </a:t>
            </a:r>
            <a:endParaRPr kumimoji="0" lang="en-US" sz="3200" b="1" i="1" u="none" strike="noStrike" cap="none" spc="0" normalizeH="0" baseline="0" dirty="0">
              <a:ln>
                <a:noFill/>
              </a:ln>
              <a:solidFill>
                <a:schemeClr val="accent4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54190490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" grpId="0" animBg="1" advAuto="0"/>
      <p:bldP spid="464" grpId="0" animBg="1" advAuto="0"/>
      <p:bldP spid="3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087A2-AADA-27D0-7C9E-CEA201B58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2C2B343-DFD5-DF59-249A-C290BFC2C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t="9579" r="39222" b="9579"/>
          <a:stretch>
            <a:fillRect/>
          </a:stretch>
        </p:blipFill>
        <p:spPr bwMode="auto">
          <a:xfrm>
            <a:off x="6096000" y="1042121"/>
            <a:ext cx="5879791" cy="412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" name="Picture 15">
            <a:extLst>
              <a:ext uri="{FF2B5EF4-FFF2-40B4-BE49-F238E27FC236}">
                <a16:creationId xmlns:a16="http://schemas.microsoft.com/office/drawing/2014/main" id="{FF619C8C-4D47-1197-EB8B-711CC0D510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19" b="12206"/>
          <a:stretch>
            <a:fillRect/>
          </a:stretch>
        </p:blipFill>
        <p:spPr>
          <a:xfrm>
            <a:off x="8572500" y="5168224"/>
            <a:ext cx="3619500" cy="1689776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Text Placeholder 10">
            <a:extLst>
              <a:ext uri="{FF2B5EF4-FFF2-40B4-BE49-F238E27FC236}">
                <a16:creationId xmlns:a16="http://schemas.microsoft.com/office/drawing/2014/main" id="{F7AC6335-B955-9ED9-D98A-009E3D392FF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331469" y="1146896"/>
            <a:ext cx="5602800" cy="41261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cap="all">
                <a:solidFill>
                  <a:schemeClr val="accent4"/>
                </a:solidFill>
              </a:defRPr>
            </a:lvl1pPr>
          </a:lstStyle>
          <a:p>
            <a:r>
              <a:rPr lang="en-US" sz="4800" b="1" dirty="0">
                <a:solidFill>
                  <a:srgbClr val="0046B8"/>
                </a:solidFill>
              </a:rPr>
              <a:t>Bridging the gap:</a:t>
            </a:r>
          </a:p>
          <a:p>
            <a:r>
              <a:rPr lang="en-US" sz="4800" b="1" dirty="0">
                <a:solidFill>
                  <a:srgbClr val="0046B8"/>
                </a:solidFill>
              </a:rPr>
              <a:t>Strategic growth &amp; raising your visibility</a:t>
            </a:r>
            <a:endParaRPr sz="4800" b="1" dirty="0">
              <a:solidFill>
                <a:srgbClr val="0046B8"/>
              </a:solidFill>
            </a:endParaRP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369A4790-18B6-F2F4-6313-C64E686A3AF7}"/>
              </a:ext>
            </a:extLst>
          </p:cNvPr>
          <p:cNvSpPr txBox="1">
            <a:spLocks/>
          </p:cNvSpPr>
          <p:nvPr/>
        </p:nvSpPr>
        <p:spPr>
          <a:xfrm>
            <a:off x="331470" y="5930371"/>
            <a:ext cx="5280660" cy="649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all" spc="0" baseline="0">
                <a:solidFill>
                  <a:schemeClr val="accent4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09600" marR="0" indent="-1524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818285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97280" marR="0" indent="-18288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818285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74800" marR="0" indent="-2032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818285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32000" marR="0" indent="-2032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solidFill>
                  <a:srgbClr val="818285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chemeClr val="accent4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chemeClr val="accent4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chemeClr val="accent4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chemeClr val="accent4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algn="l" hangingPunct="1"/>
            <a:r>
              <a:rPr lang="en-US" sz="1600" b="1" dirty="0">
                <a:solidFill>
                  <a:srgbClr val="0046B8"/>
                </a:solidFill>
              </a:rPr>
              <a:t>November 2025</a:t>
            </a:r>
          </a:p>
        </p:txBody>
      </p:sp>
    </p:spTree>
    <p:extLst>
      <p:ext uri="{BB962C8B-B14F-4D97-AF65-F5344CB8AC3E}">
        <p14:creationId xmlns:p14="http://schemas.microsoft.com/office/powerpoint/2010/main" val="144245113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 build="p" animBg="1" advAuto="0"/>
      <p:bldP spid="2" grpId="0" build="p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9">
            <a:extLst>
              <a:ext uri="{FF2B5EF4-FFF2-40B4-BE49-F238E27FC236}">
                <a16:creationId xmlns:a16="http://schemas.microsoft.com/office/drawing/2014/main" id="{E1A7D96D-399F-ED84-70F1-CDF0F30F31CB}"/>
              </a:ext>
            </a:extLst>
          </p:cNvPr>
          <p:cNvSpPr/>
          <p:nvPr/>
        </p:nvSpPr>
        <p:spPr>
          <a:xfrm rot="10800000">
            <a:off x="-2" y="-1"/>
            <a:ext cx="12192001" cy="10508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6626"/>
                </a:lnTo>
                <a:lnTo>
                  <a:pt x="234" y="6430"/>
                </a:lnTo>
                <a:lnTo>
                  <a:pt x="7182" y="1247"/>
                </a:lnTo>
                <a:lnTo>
                  <a:pt x="7706" y="893"/>
                </a:lnTo>
                <a:lnTo>
                  <a:pt x="8253" y="589"/>
                </a:lnTo>
                <a:lnTo>
                  <a:pt x="8444" y="511"/>
                </a:lnTo>
                <a:lnTo>
                  <a:pt x="8807" y="363"/>
                </a:lnTo>
                <a:lnTo>
                  <a:pt x="9090" y="273"/>
                </a:lnTo>
                <a:lnTo>
                  <a:pt x="9361" y="187"/>
                </a:lnTo>
                <a:lnTo>
                  <a:pt x="9938" y="59"/>
                </a:lnTo>
                <a:lnTo>
                  <a:pt x="10500" y="2"/>
                </a:lnTo>
                <a:lnTo>
                  <a:pt x="10514" y="0"/>
                </a:lnTo>
                <a:lnTo>
                  <a:pt x="10515" y="0"/>
                </a:lnTo>
                <a:lnTo>
                  <a:pt x="11085" y="0"/>
                </a:lnTo>
                <a:lnTo>
                  <a:pt x="11100" y="2"/>
                </a:lnTo>
                <a:lnTo>
                  <a:pt x="11662" y="59"/>
                </a:lnTo>
                <a:lnTo>
                  <a:pt x="12239" y="187"/>
                </a:lnTo>
                <a:lnTo>
                  <a:pt x="12510" y="273"/>
                </a:lnTo>
                <a:lnTo>
                  <a:pt x="12793" y="363"/>
                </a:lnTo>
                <a:lnTo>
                  <a:pt x="13347" y="589"/>
                </a:lnTo>
                <a:lnTo>
                  <a:pt x="13625" y="746"/>
                </a:lnTo>
                <a:lnTo>
                  <a:pt x="13887" y="893"/>
                </a:lnTo>
                <a:lnTo>
                  <a:pt x="14292" y="1167"/>
                </a:lnTo>
                <a:lnTo>
                  <a:pt x="14410" y="1247"/>
                </a:lnTo>
                <a:lnTo>
                  <a:pt x="16292" y="2649"/>
                </a:lnTo>
                <a:lnTo>
                  <a:pt x="21366" y="6430"/>
                </a:lnTo>
                <a:lnTo>
                  <a:pt x="21561" y="6594"/>
                </a:lnTo>
                <a:lnTo>
                  <a:pt x="21600" y="6626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13000">
                <a:schemeClr val="accent1"/>
              </a:gs>
              <a:gs pos="100000">
                <a:schemeClr val="accent4"/>
              </a:gs>
            </a:gsLst>
            <a:lin ang="2700000" scaled="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E5E6E6"/>
                </a:solidFill>
              </a:defRPr>
            </a:pPr>
            <a:endParaRPr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CB6D160-22E2-8B3D-2769-1908B35C9D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675" y="220625"/>
            <a:ext cx="12192000" cy="6096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cap="all"/>
            </a:lvl1pPr>
          </a:lstStyle>
          <a:p>
            <a:r>
              <a:rPr lang="en-US" b="1" dirty="0">
                <a:solidFill>
                  <a:srgbClr val="FFFFFF"/>
                </a:solidFill>
              </a:rPr>
              <a:t>Centering ourselves</a:t>
            </a:r>
            <a:endParaRPr b="1" dirty="0">
              <a:solidFill>
                <a:srgbClr val="FFFFFF"/>
              </a:solidFill>
            </a:endParaRPr>
          </a:p>
        </p:txBody>
      </p:sp>
      <p:pic>
        <p:nvPicPr>
          <p:cNvPr id="9" name="Picture 8" descr="A child walking on a path in a forest&#10;&#10;AI-generated content may be incorrect.">
            <a:extLst>
              <a:ext uri="{FF2B5EF4-FFF2-40B4-BE49-F238E27FC236}">
                <a16:creationId xmlns:a16="http://schemas.microsoft.com/office/drawing/2014/main" id="{2B536C79-DE2D-F904-6A67-531ED7808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1" t="6829" r="27835" b="10081"/>
          <a:stretch>
            <a:fillRect/>
          </a:stretch>
        </p:blipFill>
        <p:spPr>
          <a:xfrm>
            <a:off x="3668750" y="1193180"/>
            <a:ext cx="5136763" cy="53135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F1659-111D-2800-271F-53A128000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Box 10">
            <a:extLst>
              <a:ext uri="{FF2B5EF4-FFF2-40B4-BE49-F238E27FC236}">
                <a16:creationId xmlns:a16="http://schemas.microsoft.com/office/drawing/2014/main" id="{7AA205BE-1681-8CCB-2699-2779C17EC895}"/>
              </a:ext>
            </a:extLst>
          </p:cNvPr>
          <p:cNvSpPr txBox="1"/>
          <p:nvPr/>
        </p:nvSpPr>
        <p:spPr>
          <a:xfrm>
            <a:off x="709127" y="1721750"/>
            <a:ext cx="10898155" cy="4878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3200" b="1">
                <a:solidFill>
                  <a:srgbClr val="FFFFFF"/>
                </a:solidFill>
              </a:defRPr>
            </a:lvl1pPr>
          </a:lstStyle>
          <a:p>
            <a:pPr marL="457200" lvl="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296A"/>
                </a:solidFill>
              </a:rPr>
              <a:t>Weave together your values, strengths, goals and accomplishments to create a gap analysis</a:t>
            </a:r>
          </a:p>
          <a:p>
            <a:pPr marL="457200" lvl="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296A"/>
                </a:solidFill>
              </a:rPr>
              <a:t>Perform a “personal brand audit” for your visibility within your workplace, industry and wider professional network</a:t>
            </a:r>
          </a:p>
          <a:p>
            <a:pPr marL="457200" lvl="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296A"/>
                </a:solidFill>
              </a:rPr>
              <a:t>Understand ways to raise your visibility</a:t>
            </a:r>
          </a:p>
          <a:p>
            <a:pPr marL="457200" lvl="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296A"/>
                </a:solidFill>
              </a:rPr>
              <a:t>Create a simple, actionable roadmap to close the gap</a:t>
            </a:r>
            <a:endParaRPr lang="en-US" sz="2000" b="0" dirty="0">
              <a:solidFill>
                <a:srgbClr val="00296A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sz="2000" b="0" dirty="0">
              <a:solidFill>
                <a:srgbClr val="00296A"/>
              </a:solidFill>
            </a:endParaRPr>
          </a:p>
        </p:txBody>
      </p:sp>
      <p:sp>
        <p:nvSpPr>
          <p:cNvPr id="5" name="Freeform: Shape 9">
            <a:extLst>
              <a:ext uri="{FF2B5EF4-FFF2-40B4-BE49-F238E27FC236}">
                <a16:creationId xmlns:a16="http://schemas.microsoft.com/office/drawing/2014/main" id="{2868EBB8-F365-8736-2536-24B0D65E9770}"/>
              </a:ext>
            </a:extLst>
          </p:cNvPr>
          <p:cNvSpPr/>
          <p:nvPr/>
        </p:nvSpPr>
        <p:spPr>
          <a:xfrm rot="10800000">
            <a:off x="-3" y="-2"/>
            <a:ext cx="12192001" cy="1384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6626"/>
                </a:lnTo>
                <a:lnTo>
                  <a:pt x="234" y="6430"/>
                </a:lnTo>
                <a:lnTo>
                  <a:pt x="7182" y="1247"/>
                </a:lnTo>
                <a:lnTo>
                  <a:pt x="7706" y="893"/>
                </a:lnTo>
                <a:lnTo>
                  <a:pt x="8253" y="589"/>
                </a:lnTo>
                <a:lnTo>
                  <a:pt x="8444" y="511"/>
                </a:lnTo>
                <a:lnTo>
                  <a:pt x="8807" y="363"/>
                </a:lnTo>
                <a:lnTo>
                  <a:pt x="9090" y="273"/>
                </a:lnTo>
                <a:lnTo>
                  <a:pt x="9361" y="187"/>
                </a:lnTo>
                <a:lnTo>
                  <a:pt x="9938" y="59"/>
                </a:lnTo>
                <a:lnTo>
                  <a:pt x="10500" y="2"/>
                </a:lnTo>
                <a:lnTo>
                  <a:pt x="10514" y="0"/>
                </a:lnTo>
                <a:lnTo>
                  <a:pt x="10515" y="0"/>
                </a:lnTo>
                <a:lnTo>
                  <a:pt x="11085" y="0"/>
                </a:lnTo>
                <a:lnTo>
                  <a:pt x="11100" y="2"/>
                </a:lnTo>
                <a:lnTo>
                  <a:pt x="11662" y="59"/>
                </a:lnTo>
                <a:lnTo>
                  <a:pt x="12239" y="187"/>
                </a:lnTo>
                <a:lnTo>
                  <a:pt x="12510" y="273"/>
                </a:lnTo>
                <a:lnTo>
                  <a:pt x="12793" y="363"/>
                </a:lnTo>
                <a:lnTo>
                  <a:pt x="13347" y="589"/>
                </a:lnTo>
                <a:lnTo>
                  <a:pt x="13625" y="746"/>
                </a:lnTo>
                <a:lnTo>
                  <a:pt x="13887" y="893"/>
                </a:lnTo>
                <a:lnTo>
                  <a:pt x="14292" y="1167"/>
                </a:lnTo>
                <a:lnTo>
                  <a:pt x="14410" y="1247"/>
                </a:lnTo>
                <a:lnTo>
                  <a:pt x="16292" y="2649"/>
                </a:lnTo>
                <a:lnTo>
                  <a:pt x="21366" y="6430"/>
                </a:lnTo>
                <a:lnTo>
                  <a:pt x="21561" y="6594"/>
                </a:lnTo>
                <a:lnTo>
                  <a:pt x="21600" y="6626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13000">
                <a:schemeClr val="accent1"/>
              </a:gs>
              <a:gs pos="100000">
                <a:schemeClr val="accent4"/>
              </a:gs>
            </a:gsLst>
            <a:lin ang="2700000" scaled="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E5E6E6"/>
                </a:solidFill>
              </a:defRPr>
            </a:pPr>
            <a:endParaRPr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23F4BE8-B42E-80D3-915A-339995D76E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675" y="220625"/>
            <a:ext cx="12192000" cy="1050857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 cap="all"/>
            </a:lvl1pPr>
          </a:lstStyle>
          <a:p>
            <a:r>
              <a:rPr lang="en-US" sz="3400" dirty="0">
                <a:solidFill>
                  <a:srgbClr val="FFFFFF"/>
                </a:solidFill>
              </a:rPr>
              <a:t>Bridging the gap: </a:t>
            </a:r>
            <a:br>
              <a:rPr lang="en-US" sz="3400" dirty="0">
                <a:solidFill>
                  <a:srgbClr val="FFFFFF"/>
                </a:solidFill>
              </a:rPr>
            </a:br>
            <a:r>
              <a:rPr lang="en-US" sz="3400" dirty="0">
                <a:solidFill>
                  <a:srgbClr val="FFFFFF"/>
                </a:solidFill>
              </a:rPr>
              <a:t>strategic growth &amp; raising your visibility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agenda</a:t>
            </a:r>
            <a:endParaRPr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89526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0" animBg="1" advAuto="0"/>
      <p:bldP spid="5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blurry background of blue and green gradient&#10;&#10;AI-generated content may be incorrect.">
            <a:extLst>
              <a:ext uri="{FF2B5EF4-FFF2-40B4-BE49-F238E27FC236}">
                <a16:creationId xmlns:a16="http://schemas.microsoft.com/office/drawing/2014/main" id="{2DBC8B36-C736-D783-0225-04D2CBB008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54"/>
          <a:stretch>
            <a:fillRect/>
          </a:stretch>
        </p:blipFill>
        <p:spPr>
          <a:xfrm>
            <a:off x="1" y="0"/>
            <a:ext cx="5955338" cy="6858000"/>
          </a:xfrm>
          <a:custGeom>
            <a:avLst/>
            <a:gdLst>
              <a:gd name="connsiteX0" fmla="*/ 0 w 5955338"/>
              <a:gd name="connsiteY0" fmla="*/ 0 h 6858000"/>
              <a:gd name="connsiteX1" fmla="*/ 4012890 w 5955338"/>
              <a:gd name="connsiteY1" fmla="*/ 0 h 6858000"/>
              <a:gd name="connsiteX2" fmla="*/ 3925479 w 5955338"/>
              <a:gd name="connsiteY2" fmla="*/ 122922 h 6858000"/>
              <a:gd name="connsiteX3" fmla="*/ 3150024 w 5955338"/>
              <a:gd name="connsiteY3" fmla="*/ 2661589 h 6858000"/>
              <a:gd name="connsiteX4" fmla="*/ 5923190 w 5955338"/>
              <a:gd name="connsiteY4" fmla="*/ 6845324 h 6858000"/>
              <a:gd name="connsiteX5" fmla="*/ 5955338 w 5955338"/>
              <a:gd name="connsiteY5" fmla="*/ 6858000 h 6858000"/>
              <a:gd name="connsiteX6" fmla="*/ 0 w 59553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5338" h="6858000">
                <a:moveTo>
                  <a:pt x="0" y="0"/>
                </a:moveTo>
                <a:lnTo>
                  <a:pt x="4012890" y="0"/>
                </a:lnTo>
                <a:lnTo>
                  <a:pt x="3925479" y="122922"/>
                </a:lnTo>
                <a:cubicBezTo>
                  <a:pt x="3435896" y="847598"/>
                  <a:pt x="3150024" y="1721209"/>
                  <a:pt x="3150024" y="2661589"/>
                </a:cubicBezTo>
                <a:cubicBezTo>
                  <a:pt x="3150024" y="4542347"/>
                  <a:pt x="4293517" y="6156030"/>
                  <a:pt x="5923190" y="6845324"/>
                </a:cubicBezTo>
                <a:lnTo>
                  <a:pt x="595533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7" name="Freeform 26">
            <a:extLst>
              <a:ext uri="{FF2B5EF4-FFF2-40B4-BE49-F238E27FC236}">
                <a16:creationId xmlns:a16="http://schemas.microsoft.com/office/drawing/2014/main" id="{05AE4EAD-7218-CA62-EF9E-6F8696299756}"/>
              </a:ext>
            </a:extLst>
          </p:cNvPr>
          <p:cNvSpPr/>
          <p:nvPr/>
        </p:nvSpPr>
        <p:spPr>
          <a:xfrm rot="16200000" flipV="1">
            <a:off x="1123681" y="2026343"/>
            <a:ext cx="6858000" cy="2805314"/>
          </a:xfrm>
          <a:custGeom>
            <a:avLst/>
            <a:gdLst>
              <a:gd name="connsiteX0" fmla="*/ 0 w 9512671"/>
              <a:gd name="connsiteY0" fmla="*/ 0 h 3891227"/>
              <a:gd name="connsiteX1" fmla="*/ 1 w 9512671"/>
              <a:gd name="connsiteY1" fmla="*/ 0 h 3891227"/>
              <a:gd name="connsiteX2" fmla="*/ 76667 w 9512671"/>
              <a:gd name="connsiteY2" fmla="*/ 133335 h 3891227"/>
              <a:gd name="connsiteX3" fmla="*/ 5395056 w 9512671"/>
              <a:gd name="connsiteY3" fmla="*/ 3127407 h 3891227"/>
              <a:gd name="connsiteX4" fmla="*/ 9350719 w 9512671"/>
              <a:gd name="connsiteY4" fmla="*/ 1707362 h 3891227"/>
              <a:gd name="connsiteX5" fmla="*/ 9512670 w 9512671"/>
              <a:gd name="connsiteY5" fmla="*/ 1560171 h 3891227"/>
              <a:gd name="connsiteX6" fmla="*/ 9512670 w 9512671"/>
              <a:gd name="connsiteY6" fmla="*/ 0 h 3891227"/>
              <a:gd name="connsiteX7" fmla="*/ 9512671 w 9512671"/>
              <a:gd name="connsiteY7" fmla="*/ 0 h 3891227"/>
              <a:gd name="connsiteX8" fmla="*/ 9512671 w 9512671"/>
              <a:gd name="connsiteY8" fmla="*/ 2694353 h 3891227"/>
              <a:gd name="connsiteX9" fmla="*/ 9342168 w 9512671"/>
              <a:gd name="connsiteY9" fmla="*/ 2815600 h 3891227"/>
              <a:gd name="connsiteX10" fmla="*/ 5820805 w 9512671"/>
              <a:gd name="connsiteY10" fmla="*/ 3891227 h 3891227"/>
              <a:gd name="connsiteX11" fmla="*/ 17583 w 9512671"/>
              <a:gd name="connsiteY11" fmla="*/ 44593 h 389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12671" h="3891227">
                <a:moveTo>
                  <a:pt x="0" y="0"/>
                </a:moveTo>
                <a:lnTo>
                  <a:pt x="1" y="0"/>
                </a:lnTo>
                <a:lnTo>
                  <a:pt x="76667" y="133335"/>
                </a:lnTo>
                <a:cubicBezTo>
                  <a:pt x="1167345" y="1928352"/>
                  <a:pt x="3141173" y="3127407"/>
                  <a:pt x="5395056" y="3127407"/>
                </a:cubicBezTo>
                <a:cubicBezTo>
                  <a:pt x="6897644" y="3127407"/>
                  <a:pt x="8275764" y="2594494"/>
                  <a:pt x="9350719" y="1707362"/>
                </a:cubicBezTo>
                <a:lnTo>
                  <a:pt x="9512670" y="1560171"/>
                </a:lnTo>
                <a:lnTo>
                  <a:pt x="9512670" y="0"/>
                </a:lnTo>
                <a:lnTo>
                  <a:pt x="9512671" y="0"/>
                </a:lnTo>
                <a:lnTo>
                  <a:pt x="9512671" y="2694353"/>
                </a:lnTo>
                <a:lnTo>
                  <a:pt x="9342168" y="2815600"/>
                </a:lnTo>
                <a:cubicBezTo>
                  <a:pt x="8336975" y="3494696"/>
                  <a:pt x="7125197" y="3891227"/>
                  <a:pt x="5820805" y="3891227"/>
                </a:cubicBezTo>
                <a:cubicBezTo>
                  <a:pt x="3212022" y="3891227"/>
                  <a:pt x="973696" y="2305099"/>
                  <a:pt x="17583" y="4459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276E3A48-887C-0D29-5B2C-0CCAE942F301}"/>
              </a:ext>
            </a:extLst>
          </p:cNvPr>
          <p:cNvSpPr txBox="1">
            <a:spLocks/>
          </p:cNvSpPr>
          <p:nvPr/>
        </p:nvSpPr>
        <p:spPr>
          <a:xfrm>
            <a:off x="4555939" y="364567"/>
            <a:ext cx="7305367" cy="88288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4"/>
                </a:solidFill>
                <a:uFillTx/>
                <a:latin typeface="Futura PT Cond Extra Bold"/>
                <a:ea typeface="Futura PT Cond Extra Bold"/>
                <a:cs typeface="Futura PT Cond Extra Bold"/>
                <a:sym typeface="Futura PT Cond Extra Bold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4"/>
                </a:solidFill>
                <a:uFillTx/>
                <a:latin typeface="Futura PT Cond Extra Bold"/>
                <a:ea typeface="Futura PT Cond Extra Bold"/>
                <a:cs typeface="Futura PT Cond Extra Bold"/>
                <a:sym typeface="Futura PT Cond Extra Bold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4"/>
                </a:solidFill>
                <a:uFillTx/>
                <a:latin typeface="Futura PT Cond Extra Bold"/>
                <a:ea typeface="Futura PT Cond Extra Bold"/>
                <a:cs typeface="Futura PT Cond Extra Bold"/>
                <a:sym typeface="Futura PT Cond Extra Bold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4"/>
                </a:solidFill>
                <a:uFillTx/>
                <a:latin typeface="Futura PT Cond Extra Bold"/>
                <a:ea typeface="Futura PT Cond Extra Bold"/>
                <a:cs typeface="Futura PT Cond Extra Bold"/>
                <a:sym typeface="Futura PT Cond Extra Bold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4"/>
                </a:solidFill>
                <a:uFillTx/>
                <a:latin typeface="Futura PT Cond Extra Bold"/>
                <a:ea typeface="Futura PT Cond Extra Bold"/>
                <a:cs typeface="Futura PT Cond Extra Bold"/>
                <a:sym typeface="Futura PT Cond Extra Bold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4"/>
                </a:solidFill>
                <a:uFillTx/>
                <a:latin typeface="Futura PT Cond Extra Bold"/>
                <a:ea typeface="Futura PT Cond Extra Bold"/>
                <a:cs typeface="Futura PT Cond Extra Bold"/>
                <a:sym typeface="Futura PT Cond Extra Bold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4"/>
                </a:solidFill>
                <a:uFillTx/>
                <a:latin typeface="Futura PT Cond Extra Bold"/>
                <a:ea typeface="Futura PT Cond Extra Bold"/>
                <a:cs typeface="Futura PT Cond Extra Bold"/>
                <a:sym typeface="Futura PT Cond Extra Bold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4"/>
                </a:solidFill>
                <a:uFillTx/>
                <a:latin typeface="Futura PT Cond Extra Bold"/>
                <a:ea typeface="Futura PT Cond Extra Bold"/>
                <a:cs typeface="Futura PT Cond Extra Bold"/>
                <a:sym typeface="Futura PT Cond Extra Bold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4"/>
                </a:solidFill>
                <a:uFillTx/>
                <a:latin typeface="Futura PT Cond Extra Bold"/>
                <a:ea typeface="Futura PT Cond Extra Bold"/>
                <a:cs typeface="Futura PT Cond Extra Bold"/>
                <a:sym typeface="Futura PT Cond Extra Bold"/>
              </a:defRPr>
            </a:lvl9pPr>
          </a:lstStyle>
          <a:p>
            <a:pPr hangingPunct="1"/>
            <a:r>
              <a:rPr lang="en-US" sz="5400" dirty="0">
                <a:solidFill>
                  <a:schemeClr val="tx1"/>
                </a:solidFill>
              </a:rPr>
              <a:t>Gap Mapping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042B08-C970-1629-A7F0-B9F8C81F1F11}"/>
              </a:ext>
            </a:extLst>
          </p:cNvPr>
          <p:cNvSpPr txBox="1"/>
          <p:nvPr/>
        </p:nvSpPr>
        <p:spPr>
          <a:xfrm>
            <a:off x="4343200" y="1825191"/>
            <a:ext cx="6753935" cy="4462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600" dirty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Fill out sections 1 &amp; 2 of your worksheet</a:t>
            </a: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600" dirty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Partner and discuss your Goals, Accomplishments and Gaps/Blind Spots – note on worksheet</a:t>
            </a: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600" dirty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Group reflections on exercise – common gaps?</a:t>
            </a: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600" dirty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Group discussion: Strategies for closing the gap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endParaRPr lang="en-US" sz="2600" i="0" u="none" strike="noStrike" dirty="0">
              <a:solidFill>
                <a:schemeClr val="tx1"/>
              </a:solidFill>
              <a:effectLst/>
              <a:latin typeface="Century Gothic" panose="020B0502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273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rry background of blue and green gradient&#10;&#10;AI-generated content may be incorrect.">
            <a:extLst>
              <a:ext uri="{FF2B5EF4-FFF2-40B4-BE49-F238E27FC236}">
                <a16:creationId xmlns:a16="http://schemas.microsoft.com/office/drawing/2014/main" id="{30569868-32E8-ECF3-3299-51F5E98F0D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E35274B-C194-434F-74F0-4BD250D4D8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9000">
                <a:schemeClr val="tx1"/>
              </a:gs>
              <a:gs pos="100000">
                <a:schemeClr val="tx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4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" name="Picture 14" descr="A white background with blue dots&#10;&#10;AI-generated content may be incorrect.">
            <a:extLst>
              <a:ext uri="{FF2B5EF4-FFF2-40B4-BE49-F238E27FC236}">
                <a16:creationId xmlns:a16="http://schemas.microsoft.com/office/drawing/2014/main" id="{82B88AE6-7240-A019-82E2-F49DD5B05C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7" name="TextBox 2"/>
          <p:cNvSpPr txBox="1"/>
          <p:nvPr/>
        </p:nvSpPr>
        <p:spPr>
          <a:xfrm>
            <a:off x="424169" y="405543"/>
            <a:ext cx="815111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defRPr sz="1600" b="1" cap="all"/>
            </a:pPr>
            <a:r>
              <a:rPr lang="en-US" sz="4800" dirty="0">
                <a:solidFill>
                  <a:srgbClr val="FFFFFF"/>
                </a:solidFill>
              </a:rPr>
              <a:t>Raising your visibility</a:t>
            </a:r>
          </a:p>
        </p:txBody>
      </p:sp>
      <p:sp>
        <p:nvSpPr>
          <p:cNvPr id="6" name="Freeform 25">
            <a:extLst>
              <a:ext uri="{FF2B5EF4-FFF2-40B4-BE49-F238E27FC236}">
                <a16:creationId xmlns:a16="http://schemas.microsoft.com/office/drawing/2014/main" id="{F1C44268-3D8F-F513-2842-13B6A962CDBE}"/>
              </a:ext>
            </a:extLst>
          </p:cNvPr>
          <p:cNvSpPr/>
          <p:nvPr/>
        </p:nvSpPr>
        <p:spPr>
          <a:xfrm rot="5400000">
            <a:off x="5101712" y="2771247"/>
            <a:ext cx="5800694" cy="2372815"/>
          </a:xfrm>
          <a:custGeom>
            <a:avLst/>
            <a:gdLst>
              <a:gd name="connsiteX0" fmla="*/ 0 w 9512671"/>
              <a:gd name="connsiteY0" fmla="*/ 0 h 3891227"/>
              <a:gd name="connsiteX1" fmla="*/ 1 w 9512671"/>
              <a:gd name="connsiteY1" fmla="*/ 0 h 3891227"/>
              <a:gd name="connsiteX2" fmla="*/ 76667 w 9512671"/>
              <a:gd name="connsiteY2" fmla="*/ 133335 h 3891227"/>
              <a:gd name="connsiteX3" fmla="*/ 5395056 w 9512671"/>
              <a:gd name="connsiteY3" fmla="*/ 3127407 h 3891227"/>
              <a:gd name="connsiteX4" fmla="*/ 9350719 w 9512671"/>
              <a:gd name="connsiteY4" fmla="*/ 1707362 h 3891227"/>
              <a:gd name="connsiteX5" fmla="*/ 9512670 w 9512671"/>
              <a:gd name="connsiteY5" fmla="*/ 1560171 h 3891227"/>
              <a:gd name="connsiteX6" fmla="*/ 9512670 w 9512671"/>
              <a:gd name="connsiteY6" fmla="*/ 0 h 3891227"/>
              <a:gd name="connsiteX7" fmla="*/ 9512671 w 9512671"/>
              <a:gd name="connsiteY7" fmla="*/ 0 h 3891227"/>
              <a:gd name="connsiteX8" fmla="*/ 9512671 w 9512671"/>
              <a:gd name="connsiteY8" fmla="*/ 2694353 h 3891227"/>
              <a:gd name="connsiteX9" fmla="*/ 9342168 w 9512671"/>
              <a:gd name="connsiteY9" fmla="*/ 2815600 h 3891227"/>
              <a:gd name="connsiteX10" fmla="*/ 5820805 w 9512671"/>
              <a:gd name="connsiteY10" fmla="*/ 3891227 h 3891227"/>
              <a:gd name="connsiteX11" fmla="*/ 17583 w 9512671"/>
              <a:gd name="connsiteY11" fmla="*/ 44593 h 389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12671" h="3891227">
                <a:moveTo>
                  <a:pt x="0" y="0"/>
                </a:moveTo>
                <a:lnTo>
                  <a:pt x="1" y="0"/>
                </a:lnTo>
                <a:lnTo>
                  <a:pt x="76667" y="133335"/>
                </a:lnTo>
                <a:cubicBezTo>
                  <a:pt x="1167345" y="1928352"/>
                  <a:pt x="3141173" y="3127407"/>
                  <a:pt x="5395056" y="3127407"/>
                </a:cubicBezTo>
                <a:cubicBezTo>
                  <a:pt x="6897644" y="3127407"/>
                  <a:pt x="8275764" y="2594494"/>
                  <a:pt x="9350719" y="1707362"/>
                </a:cubicBezTo>
                <a:lnTo>
                  <a:pt x="9512670" y="1560171"/>
                </a:lnTo>
                <a:lnTo>
                  <a:pt x="9512670" y="0"/>
                </a:lnTo>
                <a:lnTo>
                  <a:pt x="9512671" y="0"/>
                </a:lnTo>
                <a:lnTo>
                  <a:pt x="9512671" y="2694353"/>
                </a:lnTo>
                <a:lnTo>
                  <a:pt x="9342168" y="2815600"/>
                </a:lnTo>
                <a:cubicBezTo>
                  <a:pt x="8336975" y="3494696"/>
                  <a:pt x="7125197" y="3891227"/>
                  <a:pt x="5820805" y="3891227"/>
                </a:cubicBezTo>
                <a:cubicBezTo>
                  <a:pt x="3212022" y="3891227"/>
                  <a:pt x="973696" y="2305099"/>
                  <a:pt x="17583" y="445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30F1A2-72AF-C863-3F91-A45EB1882560}"/>
              </a:ext>
            </a:extLst>
          </p:cNvPr>
          <p:cNvSpPr txBox="1"/>
          <p:nvPr/>
        </p:nvSpPr>
        <p:spPr>
          <a:xfrm>
            <a:off x="520663" y="2180692"/>
            <a:ext cx="5983008" cy="36625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20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Exercise: Personal Brand Audit using checklist at end of worksheet</a:t>
            </a: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20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How can we raise visibility?</a:t>
            </a: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20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Tips for LinkedIn </a:t>
            </a: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3200" i="0" u="none" strike="noStrike" dirty="0">
              <a:solidFill>
                <a:srgbClr val="FFFFFF"/>
              </a:solidFill>
              <a:effectLst/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8" name="Picture Placeholder 7" descr="A person walking on a red road with a sunset behind her&#10;&#10;AI-generated content may be incorrect.">
            <a:extLst>
              <a:ext uri="{FF2B5EF4-FFF2-40B4-BE49-F238E27FC236}">
                <a16:creationId xmlns:a16="http://schemas.microsoft.com/office/drawing/2014/main" id="{B084C7FF-613E-E98D-FE8B-DE8EAA21F35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3" t="20847" r="15881"/>
          <a:stretch>
            <a:fillRect/>
          </a:stretch>
        </p:blipFill>
        <p:spPr>
          <a:xfrm>
            <a:off x="7382108" y="758282"/>
            <a:ext cx="4809894" cy="6099717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68AA6-B8BA-F984-6F5E-90215068A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rry background of blue and green gradient&#10;&#10;AI-generated content may be incorrect.">
            <a:extLst>
              <a:ext uri="{FF2B5EF4-FFF2-40B4-BE49-F238E27FC236}">
                <a16:creationId xmlns:a16="http://schemas.microsoft.com/office/drawing/2014/main" id="{BDCDB0E9-8971-CD6C-9B80-E566DD005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25DC613-F53D-C3ED-C183-8F9D2C14D1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9000">
                <a:schemeClr val="tx1"/>
              </a:gs>
              <a:gs pos="100000">
                <a:schemeClr val="tx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4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" name="Picture 14" descr="A white background with blue dots&#10;&#10;AI-generated content may be incorrect.">
            <a:extLst>
              <a:ext uri="{FF2B5EF4-FFF2-40B4-BE49-F238E27FC236}">
                <a16:creationId xmlns:a16="http://schemas.microsoft.com/office/drawing/2014/main" id="{27729C50-056D-A145-2508-87419EAA07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9520"/>
            <a:ext cx="12192000" cy="6858000"/>
          </a:xfrm>
          <a:prstGeom prst="rect">
            <a:avLst/>
          </a:prstGeom>
        </p:spPr>
      </p:pic>
      <p:sp>
        <p:nvSpPr>
          <p:cNvPr id="347" name="TextBox 2">
            <a:extLst>
              <a:ext uri="{FF2B5EF4-FFF2-40B4-BE49-F238E27FC236}">
                <a16:creationId xmlns:a16="http://schemas.microsoft.com/office/drawing/2014/main" id="{29B76397-79A3-23BD-8128-E4D4AC9196D1}"/>
              </a:ext>
            </a:extLst>
          </p:cNvPr>
          <p:cNvSpPr txBox="1"/>
          <p:nvPr/>
        </p:nvSpPr>
        <p:spPr>
          <a:xfrm>
            <a:off x="668428" y="83406"/>
            <a:ext cx="10616606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defRPr sz="1600" b="1" cap="all"/>
            </a:pPr>
            <a:r>
              <a:rPr lang="en-US" sz="4800" dirty="0">
                <a:solidFill>
                  <a:srgbClr val="FFFFFF"/>
                </a:solidFill>
              </a:rPr>
              <a:t>Where are my gaps?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97892-94F7-3051-AA8D-0629E97F63A2}"/>
              </a:ext>
            </a:extLst>
          </p:cNvPr>
          <p:cNvSpPr txBox="1"/>
          <p:nvPr/>
        </p:nvSpPr>
        <p:spPr>
          <a:xfrm>
            <a:off x="297043" y="948692"/>
            <a:ext cx="11597913" cy="35086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Input your worksheet answers into your private Google form.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During the break, your Personal Gap Analysis will be generated.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When we come back, we’ll share </a:t>
            </a:r>
            <a:br>
              <a:rPr lang="en-US" sz="320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</a:br>
            <a:r>
              <a:rPr lang="en-US" sz="320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and reflect on the plans and adjust.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CA10016-A0E0-4F24-EA16-EDBC6A2FAC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" r="364"/>
          <a:stretch/>
        </p:blipFill>
        <p:spPr>
          <a:xfrm>
            <a:off x="7969726" y="3189480"/>
            <a:ext cx="3925230" cy="331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39403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BDC8F-408A-6444-6011-1FF83EFA9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rry background of blue and green gradient&#10;&#10;AI-generated content may be incorrect.">
            <a:extLst>
              <a:ext uri="{FF2B5EF4-FFF2-40B4-BE49-F238E27FC236}">
                <a16:creationId xmlns:a16="http://schemas.microsoft.com/office/drawing/2014/main" id="{55D7A1A8-91BE-5415-FBED-AD2003D68A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F5EDE75-C21C-E15F-9370-EDF92E55E9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9000">
                <a:schemeClr val="tx1"/>
              </a:gs>
              <a:gs pos="100000">
                <a:schemeClr val="tx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4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" name="Picture 14" descr="A white background with blue dots&#10;&#10;AI-generated content may be incorrect.">
            <a:extLst>
              <a:ext uri="{FF2B5EF4-FFF2-40B4-BE49-F238E27FC236}">
                <a16:creationId xmlns:a16="http://schemas.microsoft.com/office/drawing/2014/main" id="{440EB3CC-37BF-CD33-BF37-F9F747C770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7" name="TextBox 2">
            <a:extLst>
              <a:ext uri="{FF2B5EF4-FFF2-40B4-BE49-F238E27FC236}">
                <a16:creationId xmlns:a16="http://schemas.microsoft.com/office/drawing/2014/main" id="{08CFE199-9FBE-47EF-9BFD-2E831B5E08FD}"/>
              </a:ext>
            </a:extLst>
          </p:cNvPr>
          <p:cNvSpPr txBox="1"/>
          <p:nvPr/>
        </p:nvSpPr>
        <p:spPr>
          <a:xfrm>
            <a:off x="668428" y="239520"/>
            <a:ext cx="787233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defRPr sz="1600" b="1" cap="all"/>
            </a:pPr>
            <a:r>
              <a:rPr lang="en-US" sz="4800" dirty="0">
                <a:solidFill>
                  <a:srgbClr val="FFFFFF"/>
                </a:solidFill>
              </a:rPr>
              <a:t>Owning your path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18A213-108D-EDC6-AB1A-91829B67F216}"/>
              </a:ext>
            </a:extLst>
          </p:cNvPr>
          <p:cNvSpPr txBox="1"/>
          <p:nvPr/>
        </p:nvSpPr>
        <p:spPr>
          <a:xfrm>
            <a:off x="668428" y="2417068"/>
            <a:ext cx="5813913" cy="25237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20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What is my roadmap?</a:t>
            </a: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20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How can I close my caps</a:t>
            </a: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20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cs typeface="Arial"/>
              </a:rPr>
              <a:t>Own your action plan.  What are the next steps?</a:t>
            </a:r>
          </a:p>
        </p:txBody>
      </p:sp>
      <p:pic>
        <p:nvPicPr>
          <p:cNvPr id="2" name="Picture 1" descr="A child walking on a path in a forest&#10;&#10;AI-generated content may be incorrect.">
            <a:extLst>
              <a:ext uri="{FF2B5EF4-FFF2-40B4-BE49-F238E27FC236}">
                <a16:creationId xmlns:a16="http://schemas.microsoft.com/office/drawing/2014/main" id="{4BD12482-2164-AF47-D741-2F05C00867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1" t="14306" r="27835" b="10081"/>
          <a:stretch>
            <a:fillRect/>
          </a:stretch>
        </p:blipFill>
        <p:spPr>
          <a:xfrm>
            <a:off x="6768789" y="1783080"/>
            <a:ext cx="5136763" cy="4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56306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27" descr="A blurry background of blue and green gradient&#10;&#10;AI-generated content may be incorrect.">
            <a:extLst>
              <a:ext uri="{FF2B5EF4-FFF2-40B4-BE49-F238E27FC236}">
                <a16:creationId xmlns:a16="http://schemas.microsoft.com/office/drawing/2014/main" id="{867ABEF6-4EDB-90E1-06BF-B04EDE3AB8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9" r="27005"/>
          <a:stretch/>
        </p:blipFill>
        <p:spPr>
          <a:xfrm>
            <a:off x="0" y="0"/>
            <a:ext cx="4215162" cy="6857999"/>
          </a:xfrm>
          <a:custGeom>
            <a:avLst/>
            <a:gdLst>
              <a:gd name="connsiteX0" fmla="*/ 0 w 5607602"/>
              <a:gd name="connsiteY0" fmla="*/ 0 h 6857999"/>
              <a:gd name="connsiteX1" fmla="*/ 5607602 w 5607602"/>
              <a:gd name="connsiteY1" fmla="*/ 0 h 6857999"/>
              <a:gd name="connsiteX2" fmla="*/ 5575454 w 5607602"/>
              <a:gd name="connsiteY2" fmla="*/ 12676 h 6857999"/>
              <a:gd name="connsiteX3" fmla="*/ 2802288 w 5607602"/>
              <a:gd name="connsiteY3" fmla="*/ 4196412 h 6857999"/>
              <a:gd name="connsiteX4" fmla="*/ 3577743 w 5607602"/>
              <a:gd name="connsiteY4" fmla="*/ 6735079 h 6857999"/>
              <a:gd name="connsiteX5" fmla="*/ 3665153 w 5607602"/>
              <a:gd name="connsiteY5" fmla="*/ 6857999 h 6857999"/>
              <a:gd name="connsiteX6" fmla="*/ 0 w 5607602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7602" h="6857999">
                <a:moveTo>
                  <a:pt x="0" y="0"/>
                </a:moveTo>
                <a:lnTo>
                  <a:pt x="5607602" y="0"/>
                </a:lnTo>
                <a:lnTo>
                  <a:pt x="5575454" y="12676"/>
                </a:lnTo>
                <a:cubicBezTo>
                  <a:pt x="3945780" y="701970"/>
                  <a:pt x="2802288" y="2315653"/>
                  <a:pt x="2802288" y="4196412"/>
                </a:cubicBezTo>
                <a:cubicBezTo>
                  <a:pt x="2802288" y="5136791"/>
                  <a:pt x="3088160" y="6010402"/>
                  <a:pt x="3577743" y="6735079"/>
                </a:cubicBezTo>
                <a:lnTo>
                  <a:pt x="3665153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462" name="Title 9"/>
          <p:cNvSpPr txBox="1">
            <a:spLocks noGrp="1"/>
          </p:cNvSpPr>
          <p:nvPr>
            <p:ph type="title"/>
          </p:nvPr>
        </p:nvSpPr>
        <p:spPr>
          <a:xfrm>
            <a:off x="5009664" y="0"/>
            <a:ext cx="6253068" cy="144431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/>
            <a:r>
              <a:rPr lang="en-US" sz="4800" b="1" dirty="0">
                <a:latin typeface="Century Gothic" panose="020B0502020202020204" pitchFamily="34" charset="0"/>
              </a:rPr>
              <a:t>A NOTE TO YOURSELF</a:t>
            </a:r>
            <a:endParaRPr sz="4800" b="1" dirty="0">
              <a:latin typeface="Century Gothic" panose="020B0502020202020204" pitchFamily="34" charset="0"/>
            </a:endParaRPr>
          </a:p>
        </p:txBody>
      </p:sp>
      <p:sp>
        <p:nvSpPr>
          <p:cNvPr id="464" name="Rectangle: Rounded Corners 17"/>
          <p:cNvSpPr/>
          <p:nvPr/>
        </p:nvSpPr>
        <p:spPr>
          <a:xfrm>
            <a:off x="7812090" y="1272608"/>
            <a:ext cx="1412420" cy="65089"/>
          </a:xfrm>
          <a:prstGeom prst="roundRect">
            <a:avLst>
              <a:gd name="adj" fmla="val 50000"/>
            </a:avLst>
          </a:prstGeom>
          <a:gradFill>
            <a:gsLst>
              <a:gs pos="13000">
                <a:schemeClr val="accent1"/>
              </a:gs>
              <a:gs pos="100000">
                <a:schemeClr val="accent4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E5E6E6"/>
                </a:solidFill>
              </a:defRPr>
            </a:pPr>
            <a:endParaRPr/>
          </a:p>
        </p:txBody>
      </p:sp>
      <p:pic>
        <p:nvPicPr>
          <p:cNvPr id="474" name="Picture 10" descr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68" y="3016962"/>
            <a:ext cx="872711" cy="871652"/>
          </a:xfrm>
          <a:prstGeom prst="rect">
            <a:avLst/>
          </a:prstGeom>
          <a:ln w="12700"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A73C9100-E911-3F35-8DFB-4B6C938423D6}"/>
              </a:ext>
            </a:extLst>
          </p:cNvPr>
          <p:cNvSpPr txBox="1">
            <a:spLocks/>
          </p:cNvSpPr>
          <p:nvPr/>
        </p:nvSpPr>
        <p:spPr>
          <a:xfrm>
            <a:off x="2598235" y="1895709"/>
            <a:ext cx="9222058" cy="2687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chemeClr val="accent4"/>
                </a:solidFill>
                <a:uFillTx/>
                <a:latin typeface="Futura PT Cond Extra Bold"/>
                <a:ea typeface="Futura PT Cond Extra Bold"/>
                <a:cs typeface="Futura PT Cond Extra Bold"/>
                <a:sym typeface="Futura PT Cond Extra Bold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4"/>
                </a:solidFill>
                <a:uFillTx/>
                <a:latin typeface="Futura PT Cond Extra Bold"/>
                <a:ea typeface="Futura PT Cond Extra Bold"/>
                <a:cs typeface="Futura PT Cond Extra Bold"/>
                <a:sym typeface="Futura PT Cond Extra Bold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4"/>
                </a:solidFill>
                <a:uFillTx/>
                <a:latin typeface="Futura PT Cond Extra Bold"/>
                <a:ea typeface="Futura PT Cond Extra Bold"/>
                <a:cs typeface="Futura PT Cond Extra Bold"/>
                <a:sym typeface="Futura PT Cond Extra Bold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4"/>
                </a:solidFill>
                <a:uFillTx/>
                <a:latin typeface="Futura PT Cond Extra Bold"/>
                <a:ea typeface="Futura PT Cond Extra Bold"/>
                <a:cs typeface="Futura PT Cond Extra Bold"/>
                <a:sym typeface="Futura PT Cond Extra Bold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4"/>
                </a:solidFill>
                <a:uFillTx/>
                <a:latin typeface="Futura PT Cond Extra Bold"/>
                <a:ea typeface="Futura PT Cond Extra Bold"/>
                <a:cs typeface="Futura PT Cond Extra Bold"/>
                <a:sym typeface="Futura PT Cond Extra Bold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4"/>
                </a:solidFill>
                <a:uFillTx/>
                <a:latin typeface="Futura PT Cond Extra Bold"/>
                <a:ea typeface="Futura PT Cond Extra Bold"/>
                <a:cs typeface="Futura PT Cond Extra Bold"/>
                <a:sym typeface="Futura PT Cond Extra Bold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4"/>
                </a:solidFill>
                <a:uFillTx/>
                <a:latin typeface="Futura PT Cond Extra Bold"/>
                <a:ea typeface="Futura PT Cond Extra Bold"/>
                <a:cs typeface="Futura PT Cond Extra Bold"/>
                <a:sym typeface="Futura PT Cond Extra Bold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4"/>
                </a:solidFill>
                <a:uFillTx/>
                <a:latin typeface="Futura PT Cond Extra Bold"/>
                <a:ea typeface="Futura PT Cond Extra Bold"/>
                <a:cs typeface="Futura PT Cond Extra Bold"/>
                <a:sym typeface="Futura PT Cond Extra Bold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4"/>
                </a:solidFill>
                <a:uFillTx/>
                <a:latin typeface="Futura PT Cond Extra Bold"/>
                <a:ea typeface="Futura PT Cond Extra Bold"/>
                <a:cs typeface="Futura PT Cond Extra Bold"/>
                <a:sym typeface="Futura PT Cond Extra Bold"/>
              </a:defRPr>
            </a:lvl9pPr>
          </a:lstStyle>
          <a:p>
            <a:pPr algn="ctr" hangingPunct="1"/>
            <a:r>
              <a:rPr lang="en-US" sz="2800" b="1" dirty="0">
                <a:latin typeface="Century Gothic" panose="020B0502020202020204" pitchFamily="34" charset="0"/>
              </a:rPr>
              <a:t>Write a note to yourself on the provided postcard.</a:t>
            </a:r>
          </a:p>
          <a:p>
            <a:pPr algn="ctr" hangingPunct="1"/>
            <a:endParaRPr lang="en-US" sz="3100" b="1" dirty="0">
              <a:latin typeface="Century Gothic" panose="020B0502020202020204" pitchFamily="34" charset="0"/>
            </a:endParaRPr>
          </a:p>
          <a:p>
            <a:pPr algn="ctr" hangingPunct="1"/>
            <a:r>
              <a:rPr lang="en-US" sz="2400" i="1" dirty="0">
                <a:latin typeface="Century Gothic" panose="020B0502020202020204" pitchFamily="34" charset="0"/>
              </a:rPr>
              <a:t>What action steps do you need to take?</a:t>
            </a:r>
          </a:p>
          <a:p>
            <a:pPr algn="ctr" hangingPunct="1"/>
            <a:endParaRPr lang="en-US" sz="3100" b="1" dirty="0">
              <a:latin typeface="Century Gothic" panose="020B0502020202020204" pitchFamily="34" charset="0"/>
            </a:endParaRPr>
          </a:p>
          <a:p>
            <a:pPr algn="ctr" hangingPunct="1"/>
            <a:r>
              <a:rPr lang="en-US" sz="2600" b="1" dirty="0">
                <a:latin typeface="Century Gothic" panose="020B0502020202020204" pitchFamily="34" charset="0"/>
              </a:rPr>
              <a:t>We’ll mail it to you in mid-December.</a:t>
            </a:r>
          </a:p>
          <a:p>
            <a:pPr algn="ctr" hangingPunct="1"/>
            <a:endParaRPr lang="en-US" sz="3100" b="1" dirty="0">
              <a:latin typeface="Century Gothic" panose="020B0502020202020204" pitchFamily="34" charset="0"/>
            </a:endParaRPr>
          </a:p>
          <a:p>
            <a:pPr algn="ctr" hangingPunct="1"/>
            <a:endParaRPr lang="en-US" sz="3100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8F626B-067A-A1B4-59A7-79A5C8B700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5" t="50000" r="6694" b="7805"/>
          <a:stretch>
            <a:fillRect/>
          </a:stretch>
        </p:blipFill>
        <p:spPr bwMode="auto">
          <a:xfrm>
            <a:off x="5009664" y="3964259"/>
            <a:ext cx="4987188" cy="289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" grpId="0" animBg="1" advAuto="0"/>
      <p:bldP spid="464" grpId="0" animBg="1" advAuto="0"/>
      <p:bldP spid="3" grpId="0" animBg="1" advAuto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c42vrp7xoa7ttfwwo9vymse36g7nre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807666"/>
      </a:dk1>
      <a:lt1>
        <a:srgbClr val="1A4280"/>
      </a:lt1>
      <a:dk2>
        <a:srgbClr val="A7A7A7"/>
      </a:dk2>
      <a:lt2>
        <a:srgbClr val="535353"/>
      </a:lt2>
      <a:accent1>
        <a:srgbClr val="BDD630"/>
      </a:accent1>
      <a:accent2>
        <a:srgbClr val="6A781B"/>
      </a:accent2>
      <a:accent3>
        <a:srgbClr val="515C15"/>
      </a:accent3>
      <a:accent4>
        <a:srgbClr val="1A4280"/>
      </a:accent4>
      <a:accent5>
        <a:srgbClr val="0F2548"/>
      </a:accent5>
      <a:accent6>
        <a:srgbClr val="0B1C3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5E6E6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4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4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DD630"/>
      </a:accent1>
      <a:accent2>
        <a:srgbClr val="6A781B"/>
      </a:accent2>
      <a:accent3>
        <a:srgbClr val="515C15"/>
      </a:accent3>
      <a:accent4>
        <a:srgbClr val="1A4280"/>
      </a:accent4>
      <a:accent5>
        <a:srgbClr val="0F2548"/>
      </a:accent5>
      <a:accent6>
        <a:srgbClr val="0B1C3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5E6E6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4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4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f8a1e4-c14c-47d9-9270-014b70ed1f68">
      <Terms xmlns="http://schemas.microsoft.com/office/infopath/2007/PartnerControls"/>
    </lcf76f155ced4ddcb4097134ff3c332f>
    <TaxCatchAll xmlns="88015198-0c64-4ae3-aa1b-baeabfdec1f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1DAE1C225EE14C9258FEFFD758047D" ma:contentTypeVersion="16" ma:contentTypeDescription="Create a new document." ma:contentTypeScope="" ma:versionID="b6e9f502c3ca4140668df031dd9f674c">
  <xsd:schema xmlns:xsd="http://www.w3.org/2001/XMLSchema" xmlns:xs="http://www.w3.org/2001/XMLSchema" xmlns:p="http://schemas.microsoft.com/office/2006/metadata/properties" xmlns:ns2="67f8a1e4-c14c-47d9-9270-014b70ed1f68" xmlns:ns3="88015198-0c64-4ae3-aa1b-baeabfdec1f2" targetNamespace="http://schemas.microsoft.com/office/2006/metadata/properties" ma:root="true" ma:fieldsID="c60d91643e219cc34066301ef87e2c75" ns2:_="" ns3:_="">
    <xsd:import namespace="67f8a1e4-c14c-47d9-9270-014b70ed1f68"/>
    <xsd:import namespace="88015198-0c64-4ae3-aa1b-baeabfdec1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f8a1e4-c14c-47d9-9270-014b70ed1f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baab5d47-cc05-47a6-b758-1283567320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15198-0c64-4ae3-aa1b-baeabfdec1f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16ba5e1-1231-426c-ac55-276ea67aefc1}" ma:internalName="TaxCatchAll" ma:showField="CatchAllData" ma:web="88015198-0c64-4ae3-aa1b-baeabfdec1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E9250F-D0E5-4EE8-9637-9EE67F05F8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52176E-683E-4E7E-AF22-EA29AAD5DCAF}">
  <ds:schemaRefs>
    <ds:schemaRef ds:uri="http://schemas.microsoft.com/office/2006/metadata/properties"/>
    <ds:schemaRef ds:uri="http://schemas.microsoft.com/office/infopath/2007/PartnerControls"/>
    <ds:schemaRef ds:uri="67f8a1e4-c14c-47d9-9270-014b70ed1f68"/>
    <ds:schemaRef ds:uri="88015198-0c64-4ae3-aa1b-baeabfdec1f2"/>
  </ds:schemaRefs>
</ds:datastoreItem>
</file>

<file path=customXml/itemProps3.xml><?xml version="1.0" encoding="utf-8"?>
<ds:datastoreItem xmlns:ds="http://schemas.openxmlformats.org/officeDocument/2006/customXml" ds:itemID="{64FAC233-2F0C-4B26-9297-11E3EDF7D2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f8a1e4-c14c-47d9-9270-014b70ed1f68"/>
    <ds:schemaRef ds:uri="88015198-0c64-4ae3-aa1b-baeabfdec1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2532</TotalTime>
  <Words>309</Words>
  <Application>Microsoft Office PowerPoint</Application>
  <PresentationFormat>Widescreen</PresentationFormat>
  <Paragraphs>45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Futura PT Bold</vt:lpstr>
      <vt:lpstr>Futura PT Cond Extra Bold</vt:lpstr>
      <vt:lpstr>Open Sans</vt:lpstr>
      <vt:lpstr>Office Theme</vt:lpstr>
      <vt:lpstr>PowerPoint Presentation</vt:lpstr>
      <vt:lpstr>PowerPoint Presentation</vt:lpstr>
      <vt:lpstr>Centering ourselves</vt:lpstr>
      <vt:lpstr>Bridging the gap:  strategic growth &amp; raising your visibility agenda</vt:lpstr>
      <vt:lpstr>PowerPoint Presentation</vt:lpstr>
      <vt:lpstr>PowerPoint Presentation</vt:lpstr>
      <vt:lpstr>PowerPoint Presentation</vt:lpstr>
      <vt:lpstr>PowerPoint Presentation</vt:lpstr>
      <vt:lpstr>A NOTE TO YOURSELF</vt:lpstr>
      <vt:lpstr>Next Steps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Snyder</dc:creator>
  <cp:lastModifiedBy>Rebecca Snyder</cp:lastModifiedBy>
  <cp:revision>8</cp:revision>
  <cp:lastPrinted>2025-03-27T13:30:26Z</cp:lastPrinted>
  <dcterms:modified xsi:type="dcterms:W3CDTF">2025-11-13T14:05:08Z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0x010100C11DAE1C225EE14C9258FEFFD758047D</vt:lpwstr>
  </property>
  <property fmtid="{D5CDD505-2E9C-101B-9397-08002B2CF9AE}" pid="3" name="MediaServiceImageTags">
    <vt:lpwstr/>
  </property>
</Properties>
</file>