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3"/>
  </p:notesMasterIdLst>
  <p:sldIdLst>
    <p:sldId id="256" r:id="rId5"/>
    <p:sldId id="257" r:id="rId6"/>
    <p:sldId id="270" r:id="rId7"/>
    <p:sldId id="292" r:id="rId8"/>
    <p:sldId id="297" r:id="rId9"/>
    <p:sldId id="279" r:id="rId10"/>
    <p:sldId id="296" r:id="rId11"/>
    <p:sldId id="274" r:id="rId12"/>
    <p:sldId id="261" r:id="rId13"/>
    <p:sldId id="262" r:id="rId14"/>
    <p:sldId id="275" r:id="rId15"/>
    <p:sldId id="263" r:id="rId16"/>
    <p:sldId id="264" r:id="rId17"/>
    <p:sldId id="277" r:id="rId18"/>
    <p:sldId id="265" r:id="rId19"/>
    <p:sldId id="266" r:id="rId20"/>
    <p:sldId id="267" r:id="rId21"/>
    <p:sldId id="29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B9A59E-6FD5-47B0-A6EC-F65CCAEC7F14}" v="30" dt="2024-04-27T16:22:30.5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1" autoAdjust="0"/>
    <p:restoredTop sz="93328" autoAdjust="0"/>
  </p:normalViewPr>
  <p:slideViewPr>
    <p:cSldViewPr snapToGrid="0">
      <p:cViewPr varScale="1">
        <p:scale>
          <a:sx n="103" d="100"/>
          <a:sy n="103" d="100"/>
        </p:scale>
        <p:origin x="198" y="54"/>
      </p:cViewPr>
      <p:guideLst/>
    </p:cSldViewPr>
  </p:slideViewPr>
  <p:outlineViewPr>
    <p:cViewPr>
      <p:scale>
        <a:sx n="33" d="100"/>
        <a:sy n="33" d="100"/>
      </p:scale>
      <p:origin x="0" y="-1545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Dorman" userId="bac987b5-dd28-4b50-9b72-f8003ef8bca5" providerId="ADAL" clId="{3AB9A59E-6FD5-47B0-A6EC-F65CCAEC7F14}"/>
    <pc:docChg chg="undo custSel addSld delSld modSld sldOrd">
      <pc:chgData name="Joseph Dorman" userId="bac987b5-dd28-4b50-9b72-f8003ef8bca5" providerId="ADAL" clId="{3AB9A59E-6FD5-47B0-A6EC-F65CCAEC7F14}" dt="2024-04-27T16:23:10.801" v="1950" actId="20577"/>
      <pc:docMkLst>
        <pc:docMk/>
      </pc:docMkLst>
      <pc:sldChg chg="addSp delSp modSp mod">
        <pc:chgData name="Joseph Dorman" userId="bac987b5-dd28-4b50-9b72-f8003ef8bca5" providerId="ADAL" clId="{3AB9A59E-6FD5-47B0-A6EC-F65CCAEC7F14}" dt="2024-04-27T14:48:13.709" v="50" actId="14100"/>
        <pc:sldMkLst>
          <pc:docMk/>
          <pc:sldMk cId="3890404907" sldId="256"/>
        </pc:sldMkLst>
        <pc:spChg chg="mod">
          <ac:chgData name="Joseph Dorman" userId="bac987b5-dd28-4b50-9b72-f8003ef8bca5" providerId="ADAL" clId="{3AB9A59E-6FD5-47B0-A6EC-F65CCAEC7F14}" dt="2024-04-27T14:45:52.051" v="35" actId="27636"/>
          <ac:spMkLst>
            <pc:docMk/>
            <pc:sldMk cId="3890404907" sldId="256"/>
            <ac:spMk id="2" creationId="{6E849013-99E6-4BC4-A1FB-12472E97D7C1}"/>
          </ac:spMkLst>
        </pc:spChg>
        <pc:picChg chg="del">
          <ac:chgData name="Joseph Dorman" userId="bac987b5-dd28-4b50-9b72-f8003ef8bca5" providerId="ADAL" clId="{3AB9A59E-6FD5-47B0-A6EC-F65CCAEC7F14}" dt="2024-04-27T14:46:36.375" v="36" actId="478"/>
          <ac:picMkLst>
            <pc:docMk/>
            <pc:sldMk cId="3890404907" sldId="256"/>
            <ac:picMk id="4" creationId="{00000000-0000-0000-0000-000000000000}"/>
          </ac:picMkLst>
        </pc:picChg>
        <pc:picChg chg="add del mod">
          <ac:chgData name="Joseph Dorman" userId="bac987b5-dd28-4b50-9b72-f8003ef8bca5" providerId="ADAL" clId="{3AB9A59E-6FD5-47B0-A6EC-F65CCAEC7F14}" dt="2024-04-27T14:47:52.682" v="47" actId="478"/>
          <ac:picMkLst>
            <pc:docMk/>
            <pc:sldMk cId="3890404907" sldId="256"/>
            <ac:picMk id="8" creationId="{32411CDB-5F0E-CF55-6E9A-3D086A8EEC95}"/>
          </ac:picMkLst>
        </pc:picChg>
        <pc:picChg chg="add del mod">
          <ac:chgData name="Joseph Dorman" userId="bac987b5-dd28-4b50-9b72-f8003ef8bca5" providerId="ADAL" clId="{3AB9A59E-6FD5-47B0-A6EC-F65CCAEC7F14}" dt="2024-04-27T14:47:50.717" v="46" actId="478"/>
          <ac:picMkLst>
            <pc:docMk/>
            <pc:sldMk cId="3890404907" sldId="256"/>
            <ac:picMk id="12" creationId="{F28C82D3-9C30-B9F4-6C5B-0DD3DEB09C76}"/>
          </ac:picMkLst>
        </pc:picChg>
        <pc:picChg chg="add mod">
          <ac:chgData name="Joseph Dorman" userId="bac987b5-dd28-4b50-9b72-f8003ef8bca5" providerId="ADAL" clId="{3AB9A59E-6FD5-47B0-A6EC-F65CCAEC7F14}" dt="2024-04-27T14:48:13.709" v="50" actId="14100"/>
          <ac:picMkLst>
            <pc:docMk/>
            <pc:sldMk cId="3890404907" sldId="256"/>
            <ac:picMk id="13" creationId="{CAC645BD-450C-2B30-F84C-38BFB307250C}"/>
          </ac:picMkLst>
        </pc:picChg>
      </pc:sldChg>
      <pc:sldChg chg="addSp delSp modSp mod">
        <pc:chgData name="Joseph Dorman" userId="bac987b5-dd28-4b50-9b72-f8003ef8bca5" providerId="ADAL" clId="{3AB9A59E-6FD5-47B0-A6EC-F65CCAEC7F14}" dt="2024-04-27T16:00:04.914" v="1199" actId="14100"/>
        <pc:sldMkLst>
          <pc:docMk/>
          <pc:sldMk cId="1523040887" sldId="257"/>
        </pc:sldMkLst>
        <pc:picChg chg="del">
          <ac:chgData name="Joseph Dorman" userId="bac987b5-dd28-4b50-9b72-f8003ef8bca5" providerId="ADAL" clId="{3AB9A59E-6FD5-47B0-A6EC-F65CCAEC7F14}" dt="2024-04-27T14:48:24.209" v="51" actId="478"/>
          <ac:picMkLst>
            <pc:docMk/>
            <pc:sldMk cId="1523040887" sldId="257"/>
            <ac:picMk id="7" creationId="{00000000-0000-0000-0000-000000000000}"/>
          </ac:picMkLst>
        </pc:picChg>
        <pc:picChg chg="add del mod">
          <ac:chgData name="Joseph Dorman" userId="bac987b5-dd28-4b50-9b72-f8003ef8bca5" providerId="ADAL" clId="{3AB9A59E-6FD5-47B0-A6EC-F65CCAEC7F14}" dt="2024-04-27T14:51:20.644" v="59" actId="478"/>
          <ac:picMkLst>
            <pc:docMk/>
            <pc:sldMk cId="1523040887" sldId="257"/>
            <ac:picMk id="10" creationId="{5A7DCCC1-79EF-8979-C339-DDFE9B8345FE}"/>
          </ac:picMkLst>
        </pc:picChg>
        <pc:picChg chg="add mod">
          <ac:chgData name="Joseph Dorman" userId="bac987b5-dd28-4b50-9b72-f8003ef8bca5" providerId="ADAL" clId="{3AB9A59E-6FD5-47B0-A6EC-F65CCAEC7F14}" dt="2024-04-27T16:00:04.914" v="1199" actId="14100"/>
          <ac:picMkLst>
            <pc:docMk/>
            <pc:sldMk cId="1523040887" sldId="257"/>
            <ac:picMk id="12" creationId="{E26906DA-2C55-C700-538F-B7AB1C0010F3}"/>
          </ac:picMkLst>
        </pc:picChg>
      </pc:sldChg>
      <pc:sldChg chg="del">
        <pc:chgData name="Joseph Dorman" userId="bac987b5-dd28-4b50-9b72-f8003ef8bca5" providerId="ADAL" clId="{3AB9A59E-6FD5-47B0-A6EC-F65CCAEC7F14}" dt="2024-04-27T15:09:36.430" v="510" actId="2696"/>
        <pc:sldMkLst>
          <pc:docMk/>
          <pc:sldMk cId="2433763391" sldId="258"/>
        </pc:sldMkLst>
      </pc:sldChg>
      <pc:sldChg chg="del">
        <pc:chgData name="Joseph Dorman" userId="bac987b5-dd28-4b50-9b72-f8003ef8bca5" providerId="ADAL" clId="{3AB9A59E-6FD5-47B0-A6EC-F65CCAEC7F14}" dt="2024-04-27T15:09:39.441" v="511" actId="2696"/>
        <pc:sldMkLst>
          <pc:docMk/>
          <pc:sldMk cId="1668708008" sldId="259"/>
        </pc:sldMkLst>
      </pc:sldChg>
      <pc:sldChg chg="del">
        <pc:chgData name="Joseph Dorman" userId="bac987b5-dd28-4b50-9b72-f8003ef8bca5" providerId="ADAL" clId="{3AB9A59E-6FD5-47B0-A6EC-F65CCAEC7F14}" dt="2024-04-27T15:09:48.093" v="512" actId="2696"/>
        <pc:sldMkLst>
          <pc:docMk/>
          <pc:sldMk cId="2396346785" sldId="260"/>
        </pc:sldMkLst>
      </pc:sldChg>
      <pc:sldChg chg="addSp delSp modSp mod">
        <pc:chgData name="Joseph Dorman" userId="bac987b5-dd28-4b50-9b72-f8003ef8bca5" providerId="ADAL" clId="{3AB9A59E-6FD5-47B0-A6EC-F65CCAEC7F14}" dt="2024-04-27T16:06:49.118" v="1429" actId="478"/>
        <pc:sldMkLst>
          <pc:docMk/>
          <pc:sldMk cId="108424355" sldId="261"/>
        </pc:sldMkLst>
        <pc:picChg chg="del">
          <ac:chgData name="Joseph Dorman" userId="bac987b5-dd28-4b50-9b72-f8003ef8bca5" providerId="ADAL" clId="{3AB9A59E-6FD5-47B0-A6EC-F65CCAEC7F14}" dt="2024-04-27T16:06:49.118" v="1429" actId="478"/>
          <ac:picMkLst>
            <pc:docMk/>
            <pc:sldMk cId="108424355" sldId="261"/>
            <ac:picMk id="4" creationId="{00000000-0000-0000-0000-000000000000}"/>
          </ac:picMkLst>
        </pc:picChg>
        <pc:picChg chg="del">
          <ac:chgData name="Joseph Dorman" userId="bac987b5-dd28-4b50-9b72-f8003ef8bca5" providerId="ADAL" clId="{3AB9A59E-6FD5-47B0-A6EC-F65CCAEC7F14}" dt="2024-04-27T15:30:15.444" v="882" actId="478"/>
          <ac:picMkLst>
            <pc:docMk/>
            <pc:sldMk cId="108424355" sldId="261"/>
            <ac:picMk id="5" creationId="{00000000-0000-0000-0000-000000000000}"/>
          </ac:picMkLst>
        </pc:picChg>
        <pc:picChg chg="del">
          <ac:chgData name="Joseph Dorman" userId="bac987b5-dd28-4b50-9b72-f8003ef8bca5" providerId="ADAL" clId="{3AB9A59E-6FD5-47B0-A6EC-F65CCAEC7F14}" dt="2024-04-27T15:28:07.863" v="875" actId="478"/>
          <ac:picMkLst>
            <pc:docMk/>
            <pc:sldMk cId="108424355" sldId="261"/>
            <ac:picMk id="6" creationId="{00000000-0000-0000-0000-000000000000}"/>
          </ac:picMkLst>
        </pc:picChg>
        <pc:picChg chg="add mod">
          <ac:chgData name="Joseph Dorman" userId="bac987b5-dd28-4b50-9b72-f8003ef8bca5" providerId="ADAL" clId="{3AB9A59E-6FD5-47B0-A6EC-F65CCAEC7F14}" dt="2024-04-27T15:37:56.335" v="933" actId="1076"/>
          <ac:picMkLst>
            <pc:docMk/>
            <pc:sldMk cId="108424355" sldId="261"/>
            <ac:picMk id="7" creationId="{FD59BEEC-CA1B-E4B7-A2C4-EA4D6D7FE4B3}"/>
          </ac:picMkLst>
        </pc:picChg>
      </pc:sldChg>
      <pc:sldChg chg="addSp delSp modSp mod">
        <pc:chgData name="Joseph Dorman" userId="bac987b5-dd28-4b50-9b72-f8003ef8bca5" providerId="ADAL" clId="{3AB9A59E-6FD5-47B0-A6EC-F65CCAEC7F14}" dt="2024-04-27T15:32:47.757" v="904" actId="1076"/>
        <pc:sldMkLst>
          <pc:docMk/>
          <pc:sldMk cId="3147626337" sldId="262"/>
        </pc:sldMkLst>
        <pc:picChg chg="del">
          <ac:chgData name="Joseph Dorman" userId="bac987b5-dd28-4b50-9b72-f8003ef8bca5" providerId="ADAL" clId="{3AB9A59E-6FD5-47B0-A6EC-F65CCAEC7F14}" dt="2024-04-27T15:32:43.210" v="903" actId="478"/>
          <ac:picMkLst>
            <pc:docMk/>
            <pc:sldMk cId="3147626337" sldId="262"/>
            <ac:picMk id="4" creationId="{00000000-0000-0000-0000-000000000000}"/>
          </ac:picMkLst>
        </pc:picChg>
        <pc:picChg chg="del">
          <ac:chgData name="Joseph Dorman" userId="bac987b5-dd28-4b50-9b72-f8003ef8bca5" providerId="ADAL" clId="{3AB9A59E-6FD5-47B0-A6EC-F65CCAEC7F14}" dt="2024-04-27T15:30:21.858" v="883" actId="478"/>
          <ac:picMkLst>
            <pc:docMk/>
            <pc:sldMk cId="3147626337" sldId="262"/>
            <ac:picMk id="9" creationId="{00000000-0000-0000-0000-000000000000}"/>
          </ac:picMkLst>
        </pc:picChg>
        <pc:picChg chg="add del mod">
          <ac:chgData name="Joseph Dorman" userId="bac987b5-dd28-4b50-9b72-f8003ef8bca5" providerId="ADAL" clId="{3AB9A59E-6FD5-47B0-A6EC-F65CCAEC7F14}" dt="2024-04-27T15:32:20.056" v="894" actId="478"/>
          <ac:picMkLst>
            <pc:docMk/>
            <pc:sldMk cId="3147626337" sldId="262"/>
            <ac:picMk id="11" creationId="{AD917E00-F2EF-4A36-4E22-02F8D8102D86}"/>
          </ac:picMkLst>
        </pc:picChg>
        <pc:picChg chg="add mod">
          <ac:chgData name="Joseph Dorman" userId="bac987b5-dd28-4b50-9b72-f8003ef8bca5" providerId="ADAL" clId="{3AB9A59E-6FD5-47B0-A6EC-F65CCAEC7F14}" dt="2024-04-27T15:32:47.757" v="904" actId="1076"/>
          <ac:picMkLst>
            <pc:docMk/>
            <pc:sldMk cId="3147626337" sldId="262"/>
            <ac:picMk id="13" creationId="{C6B143CB-17AA-3126-5323-20E25AEC8109}"/>
          </ac:picMkLst>
        </pc:picChg>
      </pc:sldChg>
      <pc:sldChg chg="addSp delSp modSp mod">
        <pc:chgData name="Joseph Dorman" userId="bac987b5-dd28-4b50-9b72-f8003ef8bca5" providerId="ADAL" clId="{3AB9A59E-6FD5-47B0-A6EC-F65CCAEC7F14}" dt="2024-04-27T16:08:22.850" v="1439" actId="255"/>
        <pc:sldMkLst>
          <pc:docMk/>
          <pc:sldMk cId="3139618382" sldId="263"/>
        </pc:sldMkLst>
        <pc:spChg chg="mod">
          <ac:chgData name="Joseph Dorman" userId="bac987b5-dd28-4b50-9b72-f8003ef8bca5" providerId="ADAL" clId="{3AB9A59E-6FD5-47B0-A6EC-F65CCAEC7F14}" dt="2024-04-27T16:08:04.972" v="1437" actId="1076"/>
          <ac:spMkLst>
            <pc:docMk/>
            <pc:sldMk cId="3139618382" sldId="263"/>
            <ac:spMk id="2" creationId="{764163A4-E6AD-4E38-8B63-D2BB0880DB39}"/>
          </ac:spMkLst>
        </pc:spChg>
        <pc:spChg chg="mod">
          <ac:chgData name="Joseph Dorman" userId="bac987b5-dd28-4b50-9b72-f8003ef8bca5" providerId="ADAL" clId="{3AB9A59E-6FD5-47B0-A6EC-F65CCAEC7F14}" dt="2024-04-27T16:08:22.850" v="1439" actId="255"/>
          <ac:spMkLst>
            <pc:docMk/>
            <pc:sldMk cId="3139618382" sldId="263"/>
            <ac:spMk id="3" creationId="{8A1D545C-69D6-4440-99E8-7820FA218DBE}"/>
          </ac:spMkLst>
        </pc:spChg>
        <pc:picChg chg="del">
          <ac:chgData name="Joseph Dorman" userId="bac987b5-dd28-4b50-9b72-f8003ef8bca5" providerId="ADAL" clId="{3AB9A59E-6FD5-47B0-A6EC-F65CCAEC7F14}" dt="2024-04-27T15:35:12.051" v="924" actId="478"/>
          <ac:picMkLst>
            <pc:docMk/>
            <pc:sldMk cId="3139618382" sldId="263"/>
            <ac:picMk id="4" creationId="{00000000-0000-0000-0000-000000000000}"/>
          </ac:picMkLst>
        </pc:picChg>
        <pc:picChg chg="del">
          <ac:chgData name="Joseph Dorman" userId="bac987b5-dd28-4b50-9b72-f8003ef8bca5" providerId="ADAL" clId="{3AB9A59E-6FD5-47B0-A6EC-F65CCAEC7F14}" dt="2024-04-27T15:35:10.700" v="923" actId="478"/>
          <ac:picMkLst>
            <pc:docMk/>
            <pc:sldMk cId="3139618382" sldId="263"/>
            <ac:picMk id="5" creationId="{00000000-0000-0000-0000-000000000000}"/>
          </ac:picMkLst>
        </pc:picChg>
        <pc:picChg chg="add mod">
          <ac:chgData name="Joseph Dorman" userId="bac987b5-dd28-4b50-9b72-f8003ef8bca5" providerId="ADAL" clId="{3AB9A59E-6FD5-47B0-A6EC-F65CCAEC7F14}" dt="2024-04-27T15:58:48.401" v="1195" actId="1076"/>
          <ac:picMkLst>
            <pc:docMk/>
            <pc:sldMk cId="3139618382" sldId="263"/>
            <ac:picMk id="7" creationId="{065AD04F-198C-AC61-AF22-0951BCE1BC80}"/>
          </ac:picMkLst>
        </pc:picChg>
      </pc:sldChg>
      <pc:sldChg chg="addSp delSp modSp mod">
        <pc:chgData name="Joseph Dorman" userId="bac987b5-dd28-4b50-9b72-f8003ef8bca5" providerId="ADAL" clId="{3AB9A59E-6FD5-47B0-A6EC-F65CCAEC7F14}" dt="2024-04-27T16:09:18.800" v="1442" actId="255"/>
        <pc:sldMkLst>
          <pc:docMk/>
          <pc:sldMk cId="3204287234" sldId="264"/>
        </pc:sldMkLst>
        <pc:spChg chg="mod">
          <ac:chgData name="Joseph Dorman" userId="bac987b5-dd28-4b50-9b72-f8003ef8bca5" providerId="ADAL" clId="{3AB9A59E-6FD5-47B0-A6EC-F65CCAEC7F14}" dt="2024-04-27T16:09:18.800" v="1442" actId="255"/>
          <ac:spMkLst>
            <pc:docMk/>
            <pc:sldMk cId="3204287234" sldId="264"/>
            <ac:spMk id="5" creationId="{8A1D545C-69D6-4440-99E8-7820FA218DBE}"/>
          </ac:spMkLst>
        </pc:spChg>
        <pc:picChg chg="del">
          <ac:chgData name="Joseph Dorman" userId="bac987b5-dd28-4b50-9b72-f8003ef8bca5" providerId="ADAL" clId="{3AB9A59E-6FD5-47B0-A6EC-F65CCAEC7F14}" dt="2024-04-27T15:45:55.208" v="972" actId="478"/>
          <ac:picMkLst>
            <pc:docMk/>
            <pc:sldMk cId="3204287234" sldId="264"/>
            <ac:picMk id="3" creationId="{00000000-0000-0000-0000-000000000000}"/>
          </ac:picMkLst>
        </pc:picChg>
        <pc:picChg chg="del">
          <ac:chgData name="Joseph Dorman" userId="bac987b5-dd28-4b50-9b72-f8003ef8bca5" providerId="ADAL" clId="{3AB9A59E-6FD5-47B0-A6EC-F65CCAEC7F14}" dt="2024-04-27T15:45:54.109" v="971" actId="478"/>
          <ac:picMkLst>
            <pc:docMk/>
            <pc:sldMk cId="3204287234" sldId="264"/>
            <ac:picMk id="4" creationId="{00000000-0000-0000-0000-000000000000}"/>
          </ac:picMkLst>
        </pc:picChg>
        <pc:picChg chg="add mod">
          <ac:chgData name="Joseph Dorman" userId="bac987b5-dd28-4b50-9b72-f8003ef8bca5" providerId="ADAL" clId="{3AB9A59E-6FD5-47B0-A6EC-F65CCAEC7F14}" dt="2024-04-27T15:57:30.045" v="1184" actId="14100"/>
          <ac:picMkLst>
            <pc:docMk/>
            <pc:sldMk cId="3204287234" sldId="264"/>
            <ac:picMk id="7" creationId="{A8FDD5BF-7235-95E6-31B2-C862E3788D25}"/>
          </ac:picMkLst>
        </pc:picChg>
        <pc:picChg chg="mod">
          <ac:chgData name="Joseph Dorman" userId="bac987b5-dd28-4b50-9b72-f8003ef8bca5" providerId="ADAL" clId="{3AB9A59E-6FD5-47B0-A6EC-F65CCAEC7F14}" dt="2024-04-27T15:57:39.205" v="1186" actId="1076"/>
          <ac:picMkLst>
            <pc:docMk/>
            <pc:sldMk cId="3204287234" sldId="264"/>
            <ac:picMk id="3076" creationId="{00000000-0000-0000-0000-000000000000}"/>
          </ac:picMkLst>
        </pc:picChg>
      </pc:sldChg>
      <pc:sldChg chg="addSp delSp modSp mod">
        <pc:chgData name="Joseph Dorman" userId="bac987b5-dd28-4b50-9b72-f8003ef8bca5" providerId="ADAL" clId="{3AB9A59E-6FD5-47B0-A6EC-F65CCAEC7F14}" dt="2024-04-27T16:10:21.466" v="1448" actId="1076"/>
        <pc:sldMkLst>
          <pc:docMk/>
          <pc:sldMk cId="130738023" sldId="265"/>
        </pc:sldMkLst>
        <pc:spChg chg="mod">
          <ac:chgData name="Joseph Dorman" userId="bac987b5-dd28-4b50-9b72-f8003ef8bca5" providerId="ADAL" clId="{3AB9A59E-6FD5-47B0-A6EC-F65CCAEC7F14}" dt="2024-04-27T16:10:21.466" v="1448" actId="1076"/>
          <ac:spMkLst>
            <pc:docMk/>
            <pc:sldMk cId="130738023" sldId="265"/>
            <ac:spMk id="2" creationId="{764163A4-E6AD-4E38-8B63-D2BB0880DB39}"/>
          </ac:spMkLst>
        </pc:spChg>
        <pc:spChg chg="mod">
          <ac:chgData name="Joseph Dorman" userId="bac987b5-dd28-4b50-9b72-f8003ef8bca5" providerId="ADAL" clId="{3AB9A59E-6FD5-47B0-A6EC-F65CCAEC7F14}" dt="2024-04-27T16:10:08.365" v="1447" actId="20577"/>
          <ac:spMkLst>
            <pc:docMk/>
            <pc:sldMk cId="130738023" sldId="265"/>
            <ac:spMk id="5" creationId="{F3317096-B422-46B6-8F78-00CB3138560E}"/>
          </ac:spMkLst>
        </pc:spChg>
        <pc:picChg chg="del">
          <ac:chgData name="Joseph Dorman" userId="bac987b5-dd28-4b50-9b72-f8003ef8bca5" providerId="ADAL" clId="{3AB9A59E-6FD5-47B0-A6EC-F65CCAEC7F14}" dt="2024-04-27T15:46:03.405" v="973" actId="478"/>
          <ac:picMkLst>
            <pc:docMk/>
            <pc:sldMk cId="130738023" sldId="265"/>
            <ac:picMk id="3" creationId="{00000000-0000-0000-0000-000000000000}"/>
          </ac:picMkLst>
        </pc:picChg>
        <pc:picChg chg="del">
          <ac:chgData name="Joseph Dorman" userId="bac987b5-dd28-4b50-9b72-f8003ef8bca5" providerId="ADAL" clId="{3AB9A59E-6FD5-47B0-A6EC-F65CCAEC7F14}" dt="2024-04-27T15:45:49.972" v="970" actId="478"/>
          <ac:picMkLst>
            <pc:docMk/>
            <pc:sldMk cId="130738023" sldId="265"/>
            <ac:picMk id="4" creationId="{00000000-0000-0000-0000-000000000000}"/>
          </ac:picMkLst>
        </pc:picChg>
        <pc:picChg chg="add mod">
          <ac:chgData name="Joseph Dorman" userId="bac987b5-dd28-4b50-9b72-f8003ef8bca5" providerId="ADAL" clId="{3AB9A59E-6FD5-47B0-A6EC-F65CCAEC7F14}" dt="2024-04-27T15:51:07.096" v="1013" actId="14100"/>
          <ac:picMkLst>
            <pc:docMk/>
            <pc:sldMk cId="130738023" sldId="265"/>
            <ac:picMk id="7" creationId="{151A4A9E-08AA-8337-4D07-16294E53B0A3}"/>
          </ac:picMkLst>
        </pc:picChg>
      </pc:sldChg>
      <pc:sldChg chg="addSp delSp modSp mod">
        <pc:chgData name="Joseph Dorman" userId="bac987b5-dd28-4b50-9b72-f8003ef8bca5" providerId="ADAL" clId="{3AB9A59E-6FD5-47B0-A6EC-F65CCAEC7F14}" dt="2024-04-27T16:11:32.417" v="1453" actId="1076"/>
        <pc:sldMkLst>
          <pc:docMk/>
          <pc:sldMk cId="45248311" sldId="266"/>
        </pc:sldMkLst>
        <pc:spChg chg="mod">
          <ac:chgData name="Joseph Dorman" userId="bac987b5-dd28-4b50-9b72-f8003ef8bca5" providerId="ADAL" clId="{3AB9A59E-6FD5-47B0-A6EC-F65CCAEC7F14}" dt="2024-04-27T16:11:32.417" v="1453" actId="1076"/>
          <ac:spMkLst>
            <pc:docMk/>
            <pc:sldMk cId="45248311" sldId="266"/>
            <ac:spMk id="2" creationId="{764163A4-E6AD-4E38-8B63-D2BB0880DB39}"/>
          </ac:spMkLst>
        </pc:spChg>
        <pc:spChg chg="mod">
          <ac:chgData name="Joseph Dorman" userId="bac987b5-dd28-4b50-9b72-f8003ef8bca5" providerId="ADAL" clId="{3AB9A59E-6FD5-47B0-A6EC-F65CCAEC7F14}" dt="2024-04-27T16:11:14.741" v="1452" actId="14100"/>
          <ac:spMkLst>
            <pc:docMk/>
            <pc:sldMk cId="45248311" sldId="266"/>
            <ac:spMk id="5" creationId="{F3317096-B422-46B6-8F78-00CB3138560E}"/>
          </ac:spMkLst>
        </pc:spChg>
        <pc:picChg chg="del">
          <ac:chgData name="Joseph Dorman" userId="bac987b5-dd28-4b50-9b72-f8003ef8bca5" providerId="ADAL" clId="{3AB9A59E-6FD5-47B0-A6EC-F65CCAEC7F14}" dt="2024-04-27T15:41:34.362" v="949" actId="478"/>
          <ac:picMkLst>
            <pc:docMk/>
            <pc:sldMk cId="45248311" sldId="266"/>
            <ac:picMk id="3" creationId="{00000000-0000-0000-0000-000000000000}"/>
          </ac:picMkLst>
        </pc:picChg>
        <pc:picChg chg="mod">
          <ac:chgData name="Joseph Dorman" userId="bac987b5-dd28-4b50-9b72-f8003ef8bca5" providerId="ADAL" clId="{3AB9A59E-6FD5-47B0-A6EC-F65CCAEC7F14}" dt="2024-04-27T15:45:24.613" v="968" actId="14100"/>
          <ac:picMkLst>
            <pc:docMk/>
            <pc:sldMk cId="45248311" sldId="266"/>
            <ac:picMk id="4" creationId="{00000000-0000-0000-0000-000000000000}"/>
          </ac:picMkLst>
        </pc:picChg>
        <pc:picChg chg="del">
          <ac:chgData name="Joseph Dorman" userId="bac987b5-dd28-4b50-9b72-f8003ef8bca5" providerId="ADAL" clId="{3AB9A59E-6FD5-47B0-A6EC-F65CCAEC7F14}" dt="2024-04-27T15:41:33.123" v="948" actId="478"/>
          <ac:picMkLst>
            <pc:docMk/>
            <pc:sldMk cId="45248311" sldId="266"/>
            <ac:picMk id="6" creationId="{00000000-0000-0000-0000-000000000000}"/>
          </ac:picMkLst>
        </pc:picChg>
        <pc:picChg chg="del mod">
          <ac:chgData name="Joseph Dorman" userId="bac987b5-dd28-4b50-9b72-f8003ef8bca5" providerId="ADAL" clId="{3AB9A59E-6FD5-47B0-A6EC-F65CCAEC7F14}" dt="2024-04-27T15:45:19.032" v="967" actId="21"/>
          <ac:picMkLst>
            <pc:docMk/>
            <pc:sldMk cId="45248311" sldId="266"/>
            <ac:picMk id="8" creationId="{00000000-0000-0000-0000-000000000000}"/>
          </ac:picMkLst>
        </pc:picChg>
        <pc:picChg chg="add mod">
          <ac:chgData name="Joseph Dorman" userId="bac987b5-dd28-4b50-9b72-f8003ef8bca5" providerId="ADAL" clId="{3AB9A59E-6FD5-47B0-A6EC-F65CCAEC7F14}" dt="2024-04-27T15:42:45.291" v="957" actId="1076"/>
          <ac:picMkLst>
            <pc:docMk/>
            <pc:sldMk cId="45248311" sldId="266"/>
            <ac:picMk id="9" creationId="{06AA80B3-FF80-846B-E1AC-D6266EAFCF38}"/>
          </ac:picMkLst>
        </pc:picChg>
      </pc:sldChg>
      <pc:sldChg chg="addSp delSp modSp mod ord">
        <pc:chgData name="Joseph Dorman" userId="bac987b5-dd28-4b50-9b72-f8003ef8bca5" providerId="ADAL" clId="{3AB9A59E-6FD5-47B0-A6EC-F65CCAEC7F14}" dt="2024-04-27T16:12:06.166" v="1454" actId="255"/>
        <pc:sldMkLst>
          <pc:docMk/>
          <pc:sldMk cId="4246323300" sldId="267"/>
        </pc:sldMkLst>
        <pc:spChg chg="mod">
          <ac:chgData name="Joseph Dorman" userId="bac987b5-dd28-4b50-9b72-f8003ef8bca5" providerId="ADAL" clId="{3AB9A59E-6FD5-47B0-A6EC-F65CCAEC7F14}" dt="2024-04-27T16:12:06.166" v="1454" actId="255"/>
          <ac:spMkLst>
            <pc:docMk/>
            <pc:sldMk cId="4246323300" sldId="267"/>
            <ac:spMk id="4" creationId="{F3317096-B422-46B6-8F78-00CB3138560E}"/>
          </ac:spMkLst>
        </pc:spChg>
        <pc:picChg chg="del">
          <ac:chgData name="Joseph Dorman" userId="bac987b5-dd28-4b50-9b72-f8003ef8bca5" providerId="ADAL" clId="{3AB9A59E-6FD5-47B0-A6EC-F65CCAEC7F14}" dt="2024-04-27T15:42:00.624" v="953" actId="478"/>
          <ac:picMkLst>
            <pc:docMk/>
            <pc:sldMk cId="4246323300" sldId="267"/>
            <ac:picMk id="3" creationId="{00000000-0000-0000-0000-000000000000}"/>
          </ac:picMkLst>
        </pc:picChg>
        <pc:picChg chg="del mod">
          <ac:chgData name="Joseph Dorman" userId="bac987b5-dd28-4b50-9b72-f8003ef8bca5" providerId="ADAL" clId="{3AB9A59E-6FD5-47B0-A6EC-F65CCAEC7F14}" dt="2024-04-27T15:44:42.110" v="958" actId="478"/>
          <ac:picMkLst>
            <pc:docMk/>
            <pc:sldMk cId="4246323300" sldId="267"/>
            <ac:picMk id="6" creationId="{00000000-0000-0000-0000-000000000000}"/>
          </ac:picMkLst>
        </pc:picChg>
        <pc:picChg chg="add mod">
          <ac:chgData name="Joseph Dorman" userId="bac987b5-dd28-4b50-9b72-f8003ef8bca5" providerId="ADAL" clId="{3AB9A59E-6FD5-47B0-A6EC-F65CCAEC7F14}" dt="2024-04-27T15:45:01.761" v="965" actId="14100"/>
          <ac:picMkLst>
            <pc:docMk/>
            <pc:sldMk cId="4246323300" sldId="267"/>
            <ac:picMk id="8" creationId="{C83AB2C6-7353-6415-21D3-F68390A0DCCF}"/>
          </ac:picMkLst>
        </pc:picChg>
      </pc:sldChg>
      <pc:sldChg chg="del">
        <pc:chgData name="Joseph Dorman" userId="bac987b5-dd28-4b50-9b72-f8003ef8bca5" providerId="ADAL" clId="{3AB9A59E-6FD5-47B0-A6EC-F65CCAEC7F14}" dt="2024-04-27T15:40:27.901" v="937" actId="2696"/>
        <pc:sldMkLst>
          <pc:docMk/>
          <pc:sldMk cId="4084038587" sldId="268"/>
        </pc:sldMkLst>
      </pc:sldChg>
      <pc:sldChg chg="del">
        <pc:chgData name="Joseph Dorman" userId="bac987b5-dd28-4b50-9b72-f8003ef8bca5" providerId="ADAL" clId="{3AB9A59E-6FD5-47B0-A6EC-F65CCAEC7F14}" dt="2024-04-27T15:10:48.107" v="522" actId="2696"/>
        <pc:sldMkLst>
          <pc:docMk/>
          <pc:sldMk cId="528328788" sldId="269"/>
        </pc:sldMkLst>
      </pc:sldChg>
      <pc:sldChg chg="addSp delSp modSp mod">
        <pc:chgData name="Joseph Dorman" userId="bac987b5-dd28-4b50-9b72-f8003ef8bca5" providerId="ADAL" clId="{3AB9A59E-6FD5-47B0-A6EC-F65CCAEC7F14}" dt="2024-04-27T16:00:35.161" v="1201" actId="14100"/>
        <pc:sldMkLst>
          <pc:docMk/>
          <pc:sldMk cId="552645948" sldId="270"/>
        </pc:sldMkLst>
        <pc:graphicFrameChg chg="modGraphic">
          <ac:chgData name="Joseph Dorman" userId="bac987b5-dd28-4b50-9b72-f8003ef8bca5" providerId="ADAL" clId="{3AB9A59E-6FD5-47B0-A6EC-F65CCAEC7F14}" dt="2024-04-27T14:54:29.991" v="292" actId="20577"/>
          <ac:graphicFrameMkLst>
            <pc:docMk/>
            <pc:sldMk cId="552645948" sldId="270"/>
            <ac:graphicFrameMk id="4" creationId="{00000000-0000-0000-0000-000000000000}"/>
          </ac:graphicFrameMkLst>
        </pc:graphicFrameChg>
        <pc:picChg chg="del">
          <ac:chgData name="Joseph Dorman" userId="bac987b5-dd28-4b50-9b72-f8003ef8bca5" providerId="ADAL" clId="{3AB9A59E-6FD5-47B0-A6EC-F65CCAEC7F14}" dt="2024-04-27T14:51:53.759" v="66" actId="478"/>
          <ac:picMkLst>
            <pc:docMk/>
            <pc:sldMk cId="552645948" sldId="270"/>
            <ac:picMk id="5" creationId="{00000000-0000-0000-0000-000000000000}"/>
          </ac:picMkLst>
        </pc:picChg>
        <pc:picChg chg="add mod">
          <ac:chgData name="Joseph Dorman" userId="bac987b5-dd28-4b50-9b72-f8003ef8bca5" providerId="ADAL" clId="{3AB9A59E-6FD5-47B0-A6EC-F65CCAEC7F14}" dt="2024-04-27T16:00:35.161" v="1201" actId="14100"/>
          <ac:picMkLst>
            <pc:docMk/>
            <pc:sldMk cId="552645948" sldId="270"/>
            <ac:picMk id="7" creationId="{BC330272-9C03-04B3-9157-CC4E72A34D1E}"/>
          </ac:picMkLst>
        </pc:picChg>
      </pc:sldChg>
      <pc:sldChg chg="del">
        <pc:chgData name="Joseph Dorman" userId="bac987b5-dd28-4b50-9b72-f8003ef8bca5" providerId="ADAL" clId="{3AB9A59E-6FD5-47B0-A6EC-F65CCAEC7F14}" dt="2024-04-27T15:09:52.875" v="513" actId="2696"/>
        <pc:sldMkLst>
          <pc:docMk/>
          <pc:sldMk cId="2544425332" sldId="271"/>
        </pc:sldMkLst>
      </pc:sldChg>
      <pc:sldChg chg="del">
        <pc:chgData name="Joseph Dorman" userId="bac987b5-dd28-4b50-9b72-f8003ef8bca5" providerId="ADAL" clId="{3AB9A59E-6FD5-47B0-A6EC-F65CCAEC7F14}" dt="2024-04-27T15:10:17.287" v="515" actId="2696"/>
        <pc:sldMkLst>
          <pc:docMk/>
          <pc:sldMk cId="3030999394" sldId="272"/>
        </pc:sldMkLst>
      </pc:sldChg>
      <pc:sldChg chg="del">
        <pc:chgData name="Joseph Dorman" userId="bac987b5-dd28-4b50-9b72-f8003ef8bca5" providerId="ADAL" clId="{3AB9A59E-6FD5-47B0-A6EC-F65CCAEC7F14}" dt="2024-04-27T15:10:04.635" v="514" actId="2696"/>
        <pc:sldMkLst>
          <pc:docMk/>
          <pc:sldMk cId="3089332618" sldId="273"/>
        </pc:sldMkLst>
      </pc:sldChg>
      <pc:sldChg chg="addSp delSp modSp mod">
        <pc:chgData name="Joseph Dorman" userId="bac987b5-dd28-4b50-9b72-f8003ef8bca5" providerId="ADAL" clId="{3AB9A59E-6FD5-47B0-A6EC-F65CCAEC7F14}" dt="2024-04-27T15:27:54.674" v="874" actId="14100"/>
        <pc:sldMkLst>
          <pc:docMk/>
          <pc:sldMk cId="2104490471" sldId="274"/>
        </pc:sldMkLst>
        <pc:picChg chg="del">
          <ac:chgData name="Joseph Dorman" userId="bac987b5-dd28-4b50-9b72-f8003ef8bca5" providerId="ADAL" clId="{3AB9A59E-6FD5-47B0-A6EC-F65CCAEC7F14}" dt="2024-04-27T15:26:08.837" v="867" actId="478"/>
          <ac:picMkLst>
            <pc:docMk/>
            <pc:sldMk cId="2104490471" sldId="274"/>
            <ac:picMk id="3" creationId="{00000000-0000-0000-0000-000000000000}"/>
          </ac:picMkLst>
        </pc:picChg>
        <pc:picChg chg="add mod">
          <ac:chgData name="Joseph Dorman" userId="bac987b5-dd28-4b50-9b72-f8003ef8bca5" providerId="ADAL" clId="{3AB9A59E-6FD5-47B0-A6EC-F65CCAEC7F14}" dt="2024-04-27T15:27:54.674" v="874" actId="14100"/>
          <ac:picMkLst>
            <pc:docMk/>
            <pc:sldMk cId="2104490471" sldId="274"/>
            <ac:picMk id="8" creationId="{541BFEE0-B246-0B51-5C68-301A3F2A1C50}"/>
          </ac:picMkLst>
        </pc:picChg>
      </pc:sldChg>
      <pc:sldChg chg="addSp delSp modSp mod">
        <pc:chgData name="Joseph Dorman" userId="bac987b5-dd28-4b50-9b72-f8003ef8bca5" providerId="ADAL" clId="{3AB9A59E-6FD5-47B0-A6EC-F65CCAEC7F14}" dt="2024-04-27T16:07:26.647" v="1433" actId="27636"/>
        <pc:sldMkLst>
          <pc:docMk/>
          <pc:sldMk cId="1914985791" sldId="275"/>
        </pc:sldMkLst>
        <pc:spChg chg="mod">
          <ac:chgData name="Joseph Dorman" userId="bac987b5-dd28-4b50-9b72-f8003ef8bca5" providerId="ADAL" clId="{3AB9A59E-6FD5-47B0-A6EC-F65CCAEC7F14}" dt="2024-04-27T16:07:26.647" v="1433" actId="27636"/>
          <ac:spMkLst>
            <pc:docMk/>
            <pc:sldMk cId="1914985791" sldId="275"/>
            <ac:spMk id="3" creationId="{00000000-0000-0000-0000-000000000000}"/>
          </ac:spMkLst>
        </pc:spChg>
        <pc:spChg chg="add del mod">
          <ac:chgData name="Joseph Dorman" userId="bac987b5-dd28-4b50-9b72-f8003ef8bca5" providerId="ADAL" clId="{3AB9A59E-6FD5-47B0-A6EC-F65CCAEC7F14}" dt="2024-04-27T15:33:02.728" v="908" actId="34307"/>
          <ac:spMkLst>
            <pc:docMk/>
            <pc:sldMk cId="1914985791" sldId="275"/>
            <ac:spMk id="5" creationId="{FD3ED46F-2A27-2D13-7533-E9B14CADEE66}"/>
          </ac:spMkLst>
        </pc:spChg>
        <pc:spChg chg="add del mod">
          <ac:chgData name="Joseph Dorman" userId="bac987b5-dd28-4b50-9b72-f8003ef8bca5" providerId="ADAL" clId="{3AB9A59E-6FD5-47B0-A6EC-F65CCAEC7F14}" dt="2024-04-27T15:34:48.588" v="914" actId="931"/>
          <ac:spMkLst>
            <pc:docMk/>
            <pc:sldMk cId="1914985791" sldId="275"/>
            <ac:spMk id="11" creationId="{D9C7370D-3D78-09EC-FFAB-C3642F9546B8}"/>
          </ac:spMkLst>
        </pc:spChg>
        <pc:picChg chg="del">
          <ac:chgData name="Joseph Dorman" userId="bac987b5-dd28-4b50-9b72-f8003ef8bca5" providerId="ADAL" clId="{3AB9A59E-6FD5-47B0-A6EC-F65CCAEC7F14}" dt="2024-04-27T15:32:56.936" v="905" actId="478"/>
          <ac:picMkLst>
            <pc:docMk/>
            <pc:sldMk cId="1914985791" sldId="275"/>
            <ac:picMk id="6" creationId="{00000000-0000-0000-0000-000000000000}"/>
          </ac:picMkLst>
        </pc:picChg>
        <pc:picChg chg="del">
          <ac:chgData name="Joseph Dorman" userId="bac987b5-dd28-4b50-9b72-f8003ef8bca5" providerId="ADAL" clId="{3AB9A59E-6FD5-47B0-A6EC-F65CCAEC7F14}" dt="2024-04-27T15:32:58.246" v="906" actId="478"/>
          <ac:picMkLst>
            <pc:docMk/>
            <pc:sldMk cId="1914985791" sldId="275"/>
            <ac:picMk id="7" creationId="{00000000-0000-0000-0000-000000000000}"/>
          </ac:picMkLst>
        </pc:picChg>
        <pc:picChg chg="del">
          <ac:chgData name="Joseph Dorman" userId="bac987b5-dd28-4b50-9b72-f8003ef8bca5" providerId="ADAL" clId="{3AB9A59E-6FD5-47B0-A6EC-F65CCAEC7F14}" dt="2024-04-27T15:32:59.672" v="907" actId="478"/>
          <ac:picMkLst>
            <pc:docMk/>
            <pc:sldMk cId="1914985791" sldId="275"/>
            <ac:picMk id="8" creationId="{00000000-0000-0000-0000-000000000000}"/>
          </ac:picMkLst>
        </pc:picChg>
        <pc:picChg chg="add del mod ord">
          <ac:chgData name="Joseph Dorman" userId="bac987b5-dd28-4b50-9b72-f8003ef8bca5" providerId="ADAL" clId="{3AB9A59E-6FD5-47B0-A6EC-F65CCAEC7F14}" dt="2024-04-27T15:33:03.982" v="909" actId="478"/>
          <ac:picMkLst>
            <pc:docMk/>
            <pc:sldMk cId="1914985791" sldId="275"/>
            <ac:picMk id="9" creationId="{588DDAA2-69A7-7FD3-BA07-21E4B63656D0}"/>
          </ac:picMkLst>
        </pc:picChg>
        <pc:picChg chg="add mod">
          <ac:chgData name="Joseph Dorman" userId="bac987b5-dd28-4b50-9b72-f8003ef8bca5" providerId="ADAL" clId="{3AB9A59E-6FD5-47B0-A6EC-F65CCAEC7F14}" dt="2024-04-27T15:35:03.424" v="922" actId="1076"/>
          <ac:picMkLst>
            <pc:docMk/>
            <pc:sldMk cId="1914985791" sldId="275"/>
            <ac:picMk id="13" creationId="{DC82B7DD-350A-E2DD-3A3B-74150271BBD2}"/>
          </ac:picMkLst>
        </pc:picChg>
        <pc:picChg chg="add mod">
          <ac:chgData name="Joseph Dorman" userId="bac987b5-dd28-4b50-9b72-f8003ef8bca5" providerId="ADAL" clId="{3AB9A59E-6FD5-47B0-A6EC-F65CCAEC7F14}" dt="2024-04-27T15:37:11.435" v="932" actId="1076"/>
          <ac:picMkLst>
            <pc:docMk/>
            <pc:sldMk cId="1914985791" sldId="275"/>
            <ac:picMk id="15" creationId="{322816FF-E63D-0CAF-E046-7BC92844B082}"/>
          </ac:picMkLst>
        </pc:picChg>
      </pc:sldChg>
      <pc:sldChg chg="addSp delSp modSp del mod">
        <pc:chgData name="Joseph Dorman" userId="bac987b5-dd28-4b50-9b72-f8003ef8bca5" providerId="ADAL" clId="{3AB9A59E-6FD5-47B0-A6EC-F65CCAEC7F14}" dt="2024-04-27T15:40:46.561" v="941" actId="2696"/>
        <pc:sldMkLst>
          <pc:docMk/>
          <pc:sldMk cId="1247429373" sldId="276"/>
        </pc:sldMkLst>
        <pc:spChg chg="add mod">
          <ac:chgData name="Joseph Dorman" userId="bac987b5-dd28-4b50-9b72-f8003ef8bca5" providerId="ADAL" clId="{3AB9A59E-6FD5-47B0-A6EC-F65CCAEC7F14}" dt="2024-04-27T15:40:41.231" v="940" actId="478"/>
          <ac:spMkLst>
            <pc:docMk/>
            <pc:sldMk cId="1247429373" sldId="276"/>
            <ac:spMk id="5" creationId="{18937C24-2433-CC0E-E7A5-D771B22B33F9}"/>
          </ac:spMkLst>
        </pc:spChg>
        <pc:picChg chg="del">
          <ac:chgData name="Joseph Dorman" userId="bac987b5-dd28-4b50-9b72-f8003ef8bca5" providerId="ADAL" clId="{3AB9A59E-6FD5-47B0-A6EC-F65CCAEC7F14}" dt="2024-04-27T15:40:41.231" v="940" actId="478"/>
          <ac:picMkLst>
            <pc:docMk/>
            <pc:sldMk cId="1247429373" sldId="276"/>
            <ac:picMk id="9" creationId="{00000000-0000-0000-0000-000000000000}"/>
          </ac:picMkLst>
        </pc:picChg>
      </pc:sldChg>
      <pc:sldChg chg="addSp delSp modSp mod">
        <pc:chgData name="Joseph Dorman" userId="bac987b5-dd28-4b50-9b72-f8003ef8bca5" providerId="ADAL" clId="{3AB9A59E-6FD5-47B0-A6EC-F65CCAEC7F14}" dt="2024-04-27T16:09:36.403" v="1443" actId="14100"/>
        <pc:sldMkLst>
          <pc:docMk/>
          <pc:sldMk cId="4187306423" sldId="277"/>
        </pc:sldMkLst>
        <pc:spChg chg="add del mod">
          <ac:chgData name="Joseph Dorman" userId="bac987b5-dd28-4b50-9b72-f8003ef8bca5" providerId="ADAL" clId="{3AB9A59E-6FD5-47B0-A6EC-F65CCAEC7F14}" dt="2024-04-27T15:55:19.903" v="1176" actId="20577"/>
          <ac:spMkLst>
            <pc:docMk/>
            <pc:sldMk cId="4187306423" sldId="277"/>
            <ac:spMk id="4" creationId="{00000000-0000-0000-0000-000000000000}"/>
          </ac:spMkLst>
        </pc:spChg>
        <pc:spChg chg="add del mod">
          <ac:chgData name="Joseph Dorman" userId="bac987b5-dd28-4b50-9b72-f8003ef8bca5" providerId="ADAL" clId="{3AB9A59E-6FD5-47B0-A6EC-F65CCAEC7F14}" dt="2024-04-27T15:49:31.975" v="998" actId="931"/>
          <ac:spMkLst>
            <pc:docMk/>
            <pc:sldMk cId="4187306423" sldId="277"/>
            <ac:spMk id="6" creationId="{D597DEA2-8206-443E-696B-24D31996B561}"/>
          </ac:spMkLst>
        </pc:spChg>
        <pc:spChg chg="add del mod">
          <ac:chgData name="Joseph Dorman" userId="bac987b5-dd28-4b50-9b72-f8003ef8bca5" providerId="ADAL" clId="{3AB9A59E-6FD5-47B0-A6EC-F65CCAEC7F14}" dt="2024-04-27T15:46:19.722" v="975" actId="478"/>
          <ac:spMkLst>
            <pc:docMk/>
            <pc:sldMk cId="4187306423" sldId="277"/>
            <ac:spMk id="9" creationId="{67F2E670-51CE-6090-C004-00CDFA4E2679}"/>
          </ac:spMkLst>
        </pc:spChg>
        <pc:picChg chg="del">
          <ac:chgData name="Joseph Dorman" userId="bac987b5-dd28-4b50-9b72-f8003ef8bca5" providerId="ADAL" clId="{3AB9A59E-6FD5-47B0-A6EC-F65CCAEC7F14}" dt="2024-04-27T15:45:47.021" v="969" actId="478"/>
          <ac:picMkLst>
            <pc:docMk/>
            <pc:sldMk cId="4187306423" sldId="277"/>
            <ac:picMk id="5" creationId="{00000000-0000-0000-0000-000000000000}"/>
          </ac:picMkLst>
        </pc:picChg>
        <pc:picChg chg="add mod">
          <ac:chgData name="Joseph Dorman" userId="bac987b5-dd28-4b50-9b72-f8003ef8bca5" providerId="ADAL" clId="{3AB9A59E-6FD5-47B0-A6EC-F65CCAEC7F14}" dt="2024-04-27T16:09:36.403" v="1443" actId="14100"/>
          <ac:picMkLst>
            <pc:docMk/>
            <pc:sldMk cId="4187306423" sldId="277"/>
            <ac:picMk id="11" creationId="{0BB5DAD0-9003-2B3A-E62E-950902CE7352}"/>
          </ac:picMkLst>
        </pc:picChg>
      </pc:sldChg>
      <pc:sldChg chg="addSp delSp modSp add del mod">
        <pc:chgData name="Joseph Dorman" userId="bac987b5-dd28-4b50-9b72-f8003ef8bca5" providerId="ADAL" clId="{3AB9A59E-6FD5-47B0-A6EC-F65CCAEC7F14}" dt="2024-04-27T15:10:23.230" v="517" actId="2696"/>
        <pc:sldMkLst>
          <pc:docMk/>
          <pc:sldMk cId="1279454795" sldId="279"/>
        </pc:sldMkLst>
        <pc:spChg chg="add del mod">
          <ac:chgData name="Joseph Dorman" userId="bac987b5-dd28-4b50-9b72-f8003ef8bca5" providerId="ADAL" clId="{3AB9A59E-6FD5-47B0-A6EC-F65CCAEC7F14}" dt="2024-04-27T15:08:03.888" v="500" actId="478"/>
          <ac:spMkLst>
            <pc:docMk/>
            <pc:sldMk cId="1279454795" sldId="279"/>
            <ac:spMk id="5" creationId="{00000000-0000-0000-0000-000000000000}"/>
          </ac:spMkLst>
        </pc:spChg>
        <pc:graphicFrameChg chg="mod modGraphic">
          <ac:chgData name="Joseph Dorman" userId="bac987b5-dd28-4b50-9b72-f8003ef8bca5" providerId="ADAL" clId="{3AB9A59E-6FD5-47B0-A6EC-F65CCAEC7F14}" dt="2024-04-27T15:06:30.232" v="485" actId="20577"/>
          <ac:graphicFrameMkLst>
            <pc:docMk/>
            <pc:sldMk cId="1279454795" sldId="279"/>
            <ac:graphicFrameMk id="8" creationId="{0B3895CD-9093-4A92-9774-1E2326508DD1}"/>
          </ac:graphicFrameMkLst>
        </pc:graphicFrameChg>
        <pc:picChg chg="mod">
          <ac:chgData name="Joseph Dorman" userId="bac987b5-dd28-4b50-9b72-f8003ef8bca5" providerId="ADAL" clId="{3AB9A59E-6FD5-47B0-A6EC-F65CCAEC7F14}" dt="2024-04-27T15:06:44.908" v="486" actId="14100"/>
          <ac:picMkLst>
            <pc:docMk/>
            <pc:sldMk cId="1279454795" sldId="279"/>
            <ac:picMk id="2" creationId="{00000000-0000-0000-0000-000000000000}"/>
          </ac:picMkLst>
        </pc:picChg>
        <pc:picChg chg="del">
          <ac:chgData name="Joseph Dorman" userId="bac987b5-dd28-4b50-9b72-f8003ef8bca5" providerId="ADAL" clId="{3AB9A59E-6FD5-47B0-A6EC-F65CCAEC7F14}" dt="2024-04-27T15:08:07.886" v="502" actId="478"/>
          <ac:picMkLst>
            <pc:docMk/>
            <pc:sldMk cId="1279454795" sldId="279"/>
            <ac:picMk id="3" creationId="{00000000-0000-0000-0000-000000000000}"/>
          </ac:picMkLst>
        </pc:picChg>
        <pc:picChg chg="del">
          <ac:chgData name="Joseph Dorman" userId="bac987b5-dd28-4b50-9b72-f8003ef8bca5" providerId="ADAL" clId="{3AB9A59E-6FD5-47B0-A6EC-F65CCAEC7F14}" dt="2024-04-27T15:08:05.556" v="501" actId="478"/>
          <ac:picMkLst>
            <pc:docMk/>
            <pc:sldMk cId="1279454795" sldId="279"/>
            <ac:picMk id="4" creationId="{00000000-0000-0000-0000-000000000000}"/>
          </ac:picMkLst>
        </pc:picChg>
        <pc:picChg chg="add mod">
          <ac:chgData name="Joseph Dorman" userId="bac987b5-dd28-4b50-9b72-f8003ef8bca5" providerId="ADAL" clId="{3AB9A59E-6FD5-47B0-A6EC-F65CCAEC7F14}" dt="2024-04-27T15:09:20.205" v="509" actId="14100"/>
          <ac:picMkLst>
            <pc:docMk/>
            <pc:sldMk cId="1279454795" sldId="279"/>
            <ac:picMk id="7" creationId="{2DD0B450-3E83-CC64-05DE-13EB5BE2EBDB}"/>
          </ac:picMkLst>
        </pc:picChg>
      </pc:sldChg>
      <pc:sldChg chg="del">
        <pc:chgData name="Joseph Dorman" userId="bac987b5-dd28-4b50-9b72-f8003ef8bca5" providerId="ADAL" clId="{3AB9A59E-6FD5-47B0-A6EC-F65CCAEC7F14}" dt="2024-04-27T15:10:28.125" v="518" actId="2696"/>
        <pc:sldMkLst>
          <pc:docMk/>
          <pc:sldMk cId="2392837345" sldId="280"/>
        </pc:sldMkLst>
      </pc:sldChg>
      <pc:sldChg chg="del">
        <pc:chgData name="Joseph Dorman" userId="bac987b5-dd28-4b50-9b72-f8003ef8bca5" providerId="ADAL" clId="{3AB9A59E-6FD5-47B0-A6EC-F65CCAEC7F14}" dt="2024-04-27T15:10:33.569" v="519" actId="2696"/>
        <pc:sldMkLst>
          <pc:docMk/>
          <pc:sldMk cId="2406890618" sldId="281"/>
        </pc:sldMkLst>
      </pc:sldChg>
      <pc:sldChg chg="del">
        <pc:chgData name="Joseph Dorman" userId="bac987b5-dd28-4b50-9b72-f8003ef8bca5" providerId="ADAL" clId="{3AB9A59E-6FD5-47B0-A6EC-F65CCAEC7F14}" dt="2024-04-27T15:10:36.313" v="520" actId="2696"/>
        <pc:sldMkLst>
          <pc:docMk/>
          <pc:sldMk cId="3878301392" sldId="282"/>
        </pc:sldMkLst>
      </pc:sldChg>
      <pc:sldChg chg="del">
        <pc:chgData name="Joseph Dorman" userId="bac987b5-dd28-4b50-9b72-f8003ef8bca5" providerId="ADAL" clId="{3AB9A59E-6FD5-47B0-A6EC-F65CCAEC7F14}" dt="2024-04-27T15:10:39.818" v="521" actId="2696"/>
        <pc:sldMkLst>
          <pc:docMk/>
          <pc:sldMk cId="970100774" sldId="283"/>
        </pc:sldMkLst>
      </pc:sldChg>
      <pc:sldChg chg="del">
        <pc:chgData name="Joseph Dorman" userId="bac987b5-dd28-4b50-9b72-f8003ef8bca5" providerId="ADAL" clId="{3AB9A59E-6FD5-47B0-A6EC-F65CCAEC7F14}" dt="2024-04-27T15:40:06.790" v="936" actId="2696"/>
        <pc:sldMkLst>
          <pc:docMk/>
          <pc:sldMk cId="3964376155" sldId="288"/>
        </pc:sldMkLst>
      </pc:sldChg>
      <pc:sldChg chg="addSp delSp mod">
        <pc:chgData name="Joseph Dorman" userId="bac987b5-dd28-4b50-9b72-f8003ef8bca5" providerId="ADAL" clId="{3AB9A59E-6FD5-47B0-A6EC-F65CCAEC7F14}" dt="2024-04-27T15:41:57.765" v="952" actId="478"/>
        <pc:sldMkLst>
          <pc:docMk/>
          <pc:sldMk cId="2386446109" sldId="291"/>
        </pc:sldMkLst>
        <pc:picChg chg="del">
          <ac:chgData name="Joseph Dorman" userId="bac987b5-dd28-4b50-9b72-f8003ef8bca5" providerId="ADAL" clId="{3AB9A59E-6FD5-47B0-A6EC-F65CCAEC7F14}" dt="2024-04-27T15:41:57.765" v="952" actId="478"/>
          <ac:picMkLst>
            <pc:docMk/>
            <pc:sldMk cId="2386446109" sldId="291"/>
            <ac:picMk id="3" creationId="{00000000-0000-0000-0000-000000000000}"/>
          </ac:picMkLst>
        </pc:picChg>
        <pc:picChg chg="add del">
          <ac:chgData name="Joseph Dorman" userId="bac987b5-dd28-4b50-9b72-f8003ef8bca5" providerId="ADAL" clId="{3AB9A59E-6FD5-47B0-A6EC-F65CCAEC7F14}" dt="2024-04-27T15:40:34.842" v="939" actId="478"/>
          <ac:picMkLst>
            <pc:docMk/>
            <pc:sldMk cId="2386446109" sldId="291"/>
            <ac:picMk id="4" creationId="{00000000-0000-0000-0000-000000000000}"/>
          </ac:picMkLst>
        </pc:picChg>
      </pc:sldChg>
      <pc:sldChg chg="addSp delSp modSp mod">
        <pc:chgData name="Joseph Dorman" userId="bac987b5-dd28-4b50-9b72-f8003ef8bca5" providerId="ADAL" clId="{3AB9A59E-6FD5-47B0-A6EC-F65CCAEC7F14}" dt="2024-04-27T16:02:51.775" v="1209" actId="14100"/>
        <pc:sldMkLst>
          <pc:docMk/>
          <pc:sldMk cId="4190420085" sldId="292"/>
        </pc:sldMkLst>
        <pc:picChg chg="del">
          <ac:chgData name="Joseph Dorman" userId="bac987b5-dd28-4b50-9b72-f8003ef8bca5" providerId="ADAL" clId="{3AB9A59E-6FD5-47B0-A6EC-F65CCAEC7F14}" dt="2024-04-27T16:01:07.168" v="1202" actId="478"/>
          <ac:picMkLst>
            <pc:docMk/>
            <pc:sldMk cId="4190420085" sldId="292"/>
            <ac:picMk id="4" creationId="{00000000-0000-0000-0000-000000000000}"/>
          </ac:picMkLst>
        </pc:picChg>
        <pc:picChg chg="add mod">
          <ac:chgData name="Joseph Dorman" userId="bac987b5-dd28-4b50-9b72-f8003ef8bca5" providerId="ADAL" clId="{3AB9A59E-6FD5-47B0-A6EC-F65CCAEC7F14}" dt="2024-04-27T16:02:51.775" v="1209" actId="14100"/>
          <ac:picMkLst>
            <pc:docMk/>
            <pc:sldMk cId="4190420085" sldId="292"/>
            <ac:picMk id="5" creationId="{46DCEC56-3903-B710-7365-6454166C419F}"/>
          </ac:picMkLst>
        </pc:picChg>
      </pc:sldChg>
      <pc:sldChg chg="del">
        <pc:chgData name="Joseph Dorman" userId="bac987b5-dd28-4b50-9b72-f8003ef8bca5" providerId="ADAL" clId="{3AB9A59E-6FD5-47B0-A6EC-F65CCAEC7F14}" dt="2024-04-27T15:11:01.130" v="523" actId="2696"/>
        <pc:sldMkLst>
          <pc:docMk/>
          <pc:sldMk cId="680287024" sldId="293"/>
        </pc:sldMkLst>
      </pc:sldChg>
      <pc:sldChg chg="del">
        <pc:chgData name="Joseph Dorman" userId="bac987b5-dd28-4b50-9b72-f8003ef8bca5" providerId="ADAL" clId="{3AB9A59E-6FD5-47B0-A6EC-F65CCAEC7F14}" dt="2024-04-27T15:11:04.928" v="524" actId="2696"/>
        <pc:sldMkLst>
          <pc:docMk/>
          <pc:sldMk cId="2612316146" sldId="294"/>
        </pc:sldMkLst>
      </pc:sldChg>
      <pc:sldChg chg="del">
        <pc:chgData name="Joseph Dorman" userId="bac987b5-dd28-4b50-9b72-f8003ef8bca5" providerId="ADAL" clId="{3AB9A59E-6FD5-47B0-A6EC-F65CCAEC7F14}" dt="2024-04-27T15:39:57.248" v="934" actId="2696"/>
        <pc:sldMkLst>
          <pc:docMk/>
          <pc:sldMk cId="3596812170" sldId="295"/>
        </pc:sldMkLst>
      </pc:sldChg>
      <pc:sldChg chg="addSp delSp modSp mod ord">
        <pc:chgData name="Joseph Dorman" userId="bac987b5-dd28-4b50-9b72-f8003ef8bca5" providerId="ADAL" clId="{3AB9A59E-6FD5-47B0-A6EC-F65CCAEC7F14}" dt="2024-04-27T16:23:10.801" v="1950" actId="20577"/>
        <pc:sldMkLst>
          <pc:docMk/>
          <pc:sldMk cId="1085791437" sldId="296"/>
        </pc:sldMkLst>
        <pc:spChg chg="mod">
          <ac:chgData name="Joseph Dorman" userId="bac987b5-dd28-4b50-9b72-f8003ef8bca5" providerId="ADAL" clId="{3AB9A59E-6FD5-47B0-A6EC-F65CCAEC7F14}" dt="2024-04-27T16:23:10.801" v="1950" actId="20577"/>
          <ac:spMkLst>
            <pc:docMk/>
            <pc:sldMk cId="1085791437" sldId="296"/>
            <ac:spMk id="3" creationId="{6365F03E-34E6-2FBF-4D71-14965D03596E}"/>
          </ac:spMkLst>
        </pc:spChg>
        <pc:picChg chg="add mod">
          <ac:chgData name="Joseph Dorman" userId="bac987b5-dd28-4b50-9b72-f8003ef8bca5" providerId="ADAL" clId="{3AB9A59E-6FD5-47B0-A6EC-F65CCAEC7F14}" dt="2024-04-27T16:05:13.494" v="1421" actId="14100"/>
          <ac:picMkLst>
            <pc:docMk/>
            <pc:sldMk cId="1085791437" sldId="296"/>
            <ac:picMk id="4" creationId="{3EC76553-7893-37D4-7B06-70A96E043801}"/>
          </ac:picMkLst>
        </pc:picChg>
        <pc:picChg chg="del">
          <ac:chgData name="Joseph Dorman" userId="bac987b5-dd28-4b50-9b72-f8003ef8bca5" providerId="ADAL" clId="{3AB9A59E-6FD5-47B0-A6EC-F65CCAEC7F14}" dt="2024-04-27T15:25:20.891" v="852" actId="478"/>
          <ac:picMkLst>
            <pc:docMk/>
            <pc:sldMk cId="1085791437" sldId="296"/>
            <ac:picMk id="5" creationId="{23310BD1-93AE-6ED8-0583-7BF41910CEF6}"/>
          </ac:picMkLst>
        </pc:picChg>
        <pc:picChg chg="mod">
          <ac:chgData name="Joseph Dorman" userId="bac987b5-dd28-4b50-9b72-f8003ef8bca5" providerId="ADAL" clId="{3AB9A59E-6FD5-47B0-A6EC-F65CCAEC7F14}" dt="2024-04-27T16:05:24.962" v="1423" actId="1076"/>
          <ac:picMkLst>
            <pc:docMk/>
            <pc:sldMk cId="1085791437" sldId="296"/>
            <ac:picMk id="1028" creationId="{3218C23F-651F-68D8-6C45-4DA82A50382C}"/>
          </ac:picMkLst>
        </pc:picChg>
      </pc:sldChg>
      <pc:sldChg chg="del">
        <pc:chgData name="Joseph Dorman" userId="bac987b5-dd28-4b50-9b72-f8003ef8bca5" providerId="ADAL" clId="{3AB9A59E-6FD5-47B0-A6EC-F65CCAEC7F14}" dt="2024-04-27T15:40:01.338" v="935" actId="2696"/>
        <pc:sldMkLst>
          <pc:docMk/>
          <pc:sldMk cId="424462930" sldId="297"/>
        </pc:sldMkLst>
      </pc:sldChg>
      <pc:sldChg chg="addSp modSp new mod ord">
        <pc:chgData name="Joseph Dorman" userId="bac987b5-dd28-4b50-9b72-f8003ef8bca5" providerId="ADAL" clId="{3AB9A59E-6FD5-47B0-A6EC-F65CCAEC7F14}" dt="2024-04-27T16:22:47.130" v="1945" actId="1076"/>
        <pc:sldMkLst>
          <pc:docMk/>
          <pc:sldMk cId="3066279329" sldId="297"/>
        </pc:sldMkLst>
        <pc:spChg chg="mod">
          <ac:chgData name="Joseph Dorman" userId="bac987b5-dd28-4b50-9b72-f8003ef8bca5" providerId="ADAL" clId="{3AB9A59E-6FD5-47B0-A6EC-F65CCAEC7F14}" dt="2024-04-27T16:19:31.476" v="1928" actId="113"/>
          <ac:spMkLst>
            <pc:docMk/>
            <pc:sldMk cId="3066279329" sldId="297"/>
            <ac:spMk id="2" creationId="{17D0BB60-BCD8-21AB-0CE5-24C4E6EC2C33}"/>
          </ac:spMkLst>
        </pc:spChg>
        <pc:spChg chg="mod">
          <ac:chgData name="Joseph Dorman" userId="bac987b5-dd28-4b50-9b72-f8003ef8bca5" providerId="ADAL" clId="{3AB9A59E-6FD5-47B0-A6EC-F65CCAEC7F14}" dt="2024-04-27T16:19:25.521" v="1927" actId="27636"/>
          <ac:spMkLst>
            <pc:docMk/>
            <pc:sldMk cId="3066279329" sldId="297"/>
            <ac:spMk id="3" creationId="{B6FA8C3E-4E4B-9093-287F-296215AA29D5}"/>
          </ac:spMkLst>
        </pc:spChg>
        <pc:picChg chg="add mod">
          <ac:chgData name="Joseph Dorman" userId="bac987b5-dd28-4b50-9b72-f8003ef8bca5" providerId="ADAL" clId="{3AB9A59E-6FD5-47B0-A6EC-F65CCAEC7F14}" dt="2024-04-27T16:20:43.624" v="1937" actId="1076"/>
          <ac:picMkLst>
            <pc:docMk/>
            <pc:sldMk cId="3066279329" sldId="297"/>
            <ac:picMk id="5" creationId="{BAA05612-2B30-6FF9-4F7A-107037BB46EA}"/>
          </ac:picMkLst>
        </pc:picChg>
        <pc:picChg chg="add mod">
          <ac:chgData name="Joseph Dorman" userId="bac987b5-dd28-4b50-9b72-f8003ef8bca5" providerId="ADAL" clId="{3AB9A59E-6FD5-47B0-A6EC-F65CCAEC7F14}" dt="2024-04-27T16:22:47.130" v="1945" actId="1076"/>
          <ac:picMkLst>
            <pc:docMk/>
            <pc:sldMk cId="3066279329" sldId="297"/>
            <ac:picMk id="7" creationId="{077B4EE5-017E-8686-4003-AC05C4D90562}"/>
          </ac:picMkLst>
        </pc:picChg>
      </pc:sldChg>
      <pc:sldChg chg="del">
        <pc:chgData name="Joseph Dorman" userId="bac987b5-dd28-4b50-9b72-f8003ef8bca5" providerId="ADAL" clId="{3AB9A59E-6FD5-47B0-A6EC-F65CCAEC7F14}" dt="2024-04-27T15:11:08.453" v="525" actId="2696"/>
        <pc:sldMkLst>
          <pc:docMk/>
          <pc:sldMk cId="4265572230" sldId="2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EFF91-DF0B-42AC-B326-AFC724C1B23B}" type="datetimeFigureOut">
              <a:rPr lang="en-US" smtClean="0"/>
              <a:t>4/27/2024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361A73-B36E-43D7-860A-5CF7E8341C5C}" type="slidenum">
              <a:rPr lang="en-US" smtClean="0"/>
              <a:t>‹#›</a:t>
            </a:fld>
            <a:endParaRPr lang="en-US" dirty="0"/>
          </a:p>
        </p:txBody>
      </p:sp>
    </p:spTree>
    <p:extLst>
      <p:ext uri="{BB962C8B-B14F-4D97-AF65-F5344CB8AC3E}">
        <p14:creationId xmlns:p14="http://schemas.microsoft.com/office/powerpoint/2010/main" val="728735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361A73-B36E-43D7-860A-5CF7E8341C5C}" type="slidenum">
              <a:rPr lang="en-US" smtClean="0"/>
              <a:t>10</a:t>
            </a:fld>
            <a:endParaRPr lang="en-US" dirty="0"/>
          </a:p>
        </p:txBody>
      </p:sp>
    </p:spTree>
    <p:extLst>
      <p:ext uri="{BB962C8B-B14F-4D97-AF65-F5344CB8AC3E}">
        <p14:creationId xmlns:p14="http://schemas.microsoft.com/office/powerpoint/2010/main" val="175153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361A73-B36E-43D7-860A-5CF7E8341C5C}" type="slidenum">
              <a:rPr lang="en-US" smtClean="0"/>
              <a:t>12</a:t>
            </a:fld>
            <a:endParaRPr lang="en-US" dirty="0"/>
          </a:p>
        </p:txBody>
      </p:sp>
    </p:spTree>
    <p:extLst>
      <p:ext uri="{BB962C8B-B14F-4D97-AF65-F5344CB8AC3E}">
        <p14:creationId xmlns:p14="http://schemas.microsoft.com/office/powerpoint/2010/main" val="3409096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361A73-B36E-43D7-860A-5CF7E8341C5C}" type="slidenum">
              <a:rPr lang="en-US" smtClean="0"/>
              <a:t>13</a:t>
            </a:fld>
            <a:endParaRPr lang="en-US" dirty="0"/>
          </a:p>
        </p:txBody>
      </p:sp>
    </p:spTree>
    <p:extLst>
      <p:ext uri="{BB962C8B-B14F-4D97-AF65-F5344CB8AC3E}">
        <p14:creationId xmlns:p14="http://schemas.microsoft.com/office/powerpoint/2010/main" val="2912273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361A73-B36E-43D7-860A-5CF7E8341C5C}" type="slidenum">
              <a:rPr lang="en-US" smtClean="0"/>
              <a:t>15</a:t>
            </a:fld>
            <a:endParaRPr lang="en-US" dirty="0"/>
          </a:p>
        </p:txBody>
      </p:sp>
    </p:spTree>
    <p:extLst>
      <p:ext uri="{BB962C8B-B14F-4D97-AF65-F5344CB8AC3E}">
        <p14:creationId xmlns:p14="http://schemas.microsoft.com/office/powerpoint/2010/main" val="1070862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361A73-B36E-43D7-860A-5CF7E8341C5C}" type="slidenum">
              <a:rPr lang="en-US" smtClean="0"/>
              <a:t>16</a:t>
            </a:fld>
            <a:endParaRPr lang="en-US" dirty="0"/>
          </a:p>
        </p:txBody>
      </p:sp>
    </p:spTree>
    <p:extLst>
      <p:ext uri="{BB962C8B-B14F-4D97-AF65-F5344CB8AC3E}">
        <p14:creationId xmlns:p14="http://schemas.microsoft.com/office/powerpoint/2010/main" val="1271006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361A73-B36E-43D7-860A-5CF7E8341C5C}" type="slidenum">
              <a:rPr lang="en-US" smtClean="0"/>
              <a:t>17</a:t>
            </a:fld>
            <a:endParaRPr lang="en-US" dirty="0"/>
          </a:p>
        </p:txBody>
      </p:sp>
    </p:spTree>
    <p:extLst>
      <p:ext uri="{BB962C8B-B14F-4D97-AF65-F5344CB8AC3E}">
        <p14:creationId xmlns:p14="http://schemas.microsoft.com/office/powerpoint/2010/main" val="19294503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938E63D1-67D8-4B17-BD5F-D3C8877E21C9}"/>
              </a:ext>
            </a:extLst>
          </p:cNvPr>
          <p:cNvPicPr>
            <a:picLocks noChangeAspect="1"/>
          </p:cNvPicPr>
          <p:nvPr userDrawn="1"/>
        </p:nvPicPr>
        <p:blipFill>
          <a:blip r:embed="rId2"/>
          <a:stretch>
            <a:fillRect/>
          </a:stretch>
        </p:blipFill>
        <p:spPr>
          <a:xfrm>
            <a:off x="9218612" y="-23513"/>
            <a:ext cx="2973388" cy="2273271"/>
          </a:xfrm>
          <a:prstGeom prst="rect">
            <a:avLst/>
          </a:prstGeom>
        </p:spPr>
      </p:pic>
      <p:pic>
        <p:nvPicPr>
          <p:cNvPr id="15" name="Picture 14">
            <a:extLst>
              <a:ext uri="{FF2B5EF4-FFF2-40B4-BE49-F238E27FC236}">
                <a16:creationId xmlns:a16="http://schemas.microsoft.com/office/drawing/2014/main" id="{05AC968D-75ED-4209-B868-E06912CC46CB}"/>
              </a:ext>
            </a:extLst>
          </p:cNvPr>
          <p:cNvPicPr>
            <a:picLocks noChangeAspect="1"/>
          </p:cNvPicPr>
          <p:nvPr userDrawn="1"/>
        </p:nvPicPr>
        <p:blipFill>
          <a:blip r:embed="rId3"/>
          <a:stretch>
            <a:fillRect/>
          </a:stretch>
        </p:blipFill>
        <p:spPr>
          <a:xfrm>
            <a:off x="9218612" y="2237856"/>
            <a:ext cx="2973388" cy="116881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4/27/2024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4/27/2024</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pic>
        <p:nvPicPr>
          <p:cNvPr id="14" name="Picture 13">
            <a:extLst>
              <a:ext uri="{FF2B5EF4-FFF2-40B4-BE49-F238E27FC236}">
                <a16:creationId xmlns:a16="http://schemas.microsoft.com/office/drawing/2014/main" id="{87629B70-26C4-4525-8FE1-A720C0345E19}"/>
              </a:ext>
            </a:extLst>
          </p:cNvPr>
          <p:cNvPicPr>
            <a:picLocks noChangeAspect="1"/>
          </p:cNvPicPr>
          <p:nvPr userDrawn="1"/>
        </p:nvPicPr>
        <p:blipFill>
          <a:blip r:embed="rId19"/>
          <a:stretch>
            <a:fillRect/>
          </a:stretch>
        </p:blipFill>
        <p:spPr>
          <a:xfrm>
            <a:off x="9218612" y="-29988"/>
            <a:ext cx="2981857" cy="2279746"/>
          </a:xfrm>
          <a:prstGeom prst="rect">
            <a:avLst/>
          </a:prstGeom>
        </p:spPr>
      </p:pic>
      <p:pic>
        <p:nvPicPr>
          <p:cNvPr id="16" name="Picture 15">
            <a:extLst>
              <a:ext uri="{FF2B5EF4-FFF2-40B4-BE49-F238E27FC236}">
                <a16:creationId xmlns:a16="http://schemas.microsoft.com/office/drawing/2014/main" id="{85761501-2860-4DBF-9657-AE7A37FF1AD4}"/>
              </a:ext>
            </a:extLst>
          </p:cNvPr>
          <p:cNvPicPr>
            <a:picLocks noChangeAspect="1"/>
          </p:cNvPicPr>
          <p:nvPr userDrawn="1"/>
        </p:nvPicPr>
        <p:blipFill>
          <a:blip r:embed="rId20"/>
          <a:stretch>
            <a:fillRect/>
          </a:stretch>
        </p:blipFill>
        <p:spPr>
          <a:xfrm>
            <a:off x="9218611" y="2234528"/>
            <a:ext cx="2981857" cy="1172140"/>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49013-99E6-4BC4-A1FB-12472E97D7C1}"/>
              </a:ext>
            </a:extLst>
          </p:cNvPr>
          <p:cNvSpPr>
            <a:spLocks noGrp="1"/>
          </p:cNvSpPr>
          <p:nvPr>
            <p:ph type="ctrTitle"/>
          </p:nvPr>
        </p:nvSpPr>
        <p:spPr>
          <a:xfrm>
            <a:off x="-201283" y="-26686"/>
            <a:ext cx="3812875" cy="5513722"/>
          </a:xfrm>
        </p:spPr>
        <p:txBody>
          <a:bodyPr>
            <a:normAutofit/>
          </a:bodyPr>
          <a:lstStyle/>
          <a:p>
            <a:pPr algn="ctr"/>
            <a:r>
              <a:rPr lang="en-US" sz="4000" b="1" dirty="0"/>
              <a:t>The Advocate’s Guide to Effective Local </a:t>
            </a:r>
            <a:br>
              <a:rPr lang="en-US" sz="4000" b="1" dirty="0"/>
            </a:br>
            <a:r>
              <a:rPr lang="en-US" sz="4000" b="1" dirty="0"/>
              <a:t>policy change</a:t>
            </a:r>
          </a:p>
        </p:txBody>
      </p:sp>
      <p:sp>
        <p:nvSpPr>
          <p:cNvPr id="3" name="Subtitle 2">
            <a:extLst>
              <a:ext uri="{FF2B5EF4-FFF2-40B4-BE49-F238E27FC236}">
                <a16:creationId xmlns:a16="http://schemas.microsoft.com/office/drawing/2014/main" id="{77DDA2C3-3DC2-4C99-9911-A2A5230A13A6}"/>
              </a:ext>
            </a:extLst>
          </p:cNvPr>
          <p:cNvSpPr>
            <a:spLocks noGrp="1"/>
          </p:cNvSpPr>
          <p:nvPr>
            <p:ph type="subTitle" idx="1"/>
          </p:nvPr>
        </p:nvSpPr>
        <p:spPr>
          <a:xfrm>
            <a:off x="9207500" y="5302370"/>
            <a:ext cx="2984500" cy="1375521"/>
          </a:xfrm>
        </p:spPr>
        <p:txBody>
          <a:bodyPr/>
          <a:lstStyle/>
          <a:p>
            <a:r>
              <a:rPr lang="en-US" b="1" dirty="0">
                <a:solidFill>
                  <a:schemeClr val="tx1"/>
                </a:solidFill>
              </a:rPr>
              <a:t>Joe Dorman, CEO</a:t>
            </a:r>
          </a:p>
          <a:p>
            <a:r>
              <a:rPr lang="en-US" b="1" dirty="0">
                <a:solidFill>
                  <a:schemeClr val="tx1"/>
                </a:solidFill>
              </a:rPr>
              <a:t>Oklahoma Institute for Child Advocacy</a:t>
            </a:r>
          </a:p>
        </p:txBody>
      </p:sp>
      <p:sp>
        <p:nvSpPr>
          <p:cNvPr id="6" name="Content Placeholder 2">
            <a:extLst>
              <a:ext uri="{FF2B5EF4-FFF2-40B4-BE49-F238E27FC236}">
                <a16:creationId xmlns:a16="http://schemas.microsoft.com/office/drawing/2014/main" id="{8A1D545C-69D6-4440-99E8-7820FA218DBE}"/>
              </a:ext>
            </a:extLst>
          </p:cNvPr>
          <p:cNvSpPr txBox="1">
            <a:spLocks/>
          </p:cNvSpPr>
          <p:nvPr/>
        </p:nvSpPr>
        <p:spPr>
          <a:xfrm>
            <a:off x="4962914" y="5022010"/>
            <a:ext cx="8137060" cy="619665"/>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1400" b="1" dirty="0">
                <a:solidFill>
                  <a:schemeClr val="tx1"/>
                </a:solidFill>
                <a:latin typeface="Calibri" panose="020F0502020204030204" pitchFamily="34" charset="0"/>
                <a:cs typeface="Calibri" panose="020F0502020204030204" pitchFamily="34" charset="0"/>
              </a:rPr>
              <a:t> </a:t>
            </a:r>
          </a:p>
        </p:txBody>
      </p:sp>
      <p:pic>
        <p:nvPicPr>
          <p:cNvPr id="9" name="Picture 8"/>
          <p:cNvPicPr>
            <a:picLocks noChangeAspect="1"/>
          </p:cNvPicPr>
          <p:nvPr/>
        </p:nvPicPr>
        <p:blipFill>
          <a:blip r:embed="rId2"/>
          <a:stretch>
            <a:fillRect/>
          </a:stretch>
        </p:blipFill>
        <p:spPr>
          <a:xfrm>
            <a:off x="3421811" y="-26687"/>
            <a:ext cx="5337115" cy="6911373"/>
          </a:xfrm>
          <a:prstGeom prst="rect">
            <a:avLst/>
          </a:prstGeom>
        </p:spPr>
      </p:pic>
      <p:sp>
        <p:nvSpPr>
          <p:cNvPr id="10" name="Content Placeholder 2">
            <a:extLst>
              <a:ext uri="{FF2B5EF4-FFF2-40B4-BE49-F238E27FC236}">
                <a16:creationId xmlns:a16="http://schemas.microsoft.com/office/drawing/2014/main" id="{420E251C-327F-42A0-92AB-ADFDCEB146C3}"/>
              </a:ext>
            </a:extLst>
          </p:cNvPr>
          <p:cNvSpPr txBox="1">
            <a:spLocks/>
          </p:cNvSpPr>
          <p:nvPr/>
        </p:nvSpPr>
        <p:spPr>
          <a:xfrm>
            <a:off x="4750129" y="370527"/>
            <a:ext cx="4407333" cy="3615267"/>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1800" b="1" dirty="0">
                <a:solidFill>
                  <a:schemeClr val="tx1"/>
                </a:solidFill>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937337D1-811D-455A-A308-653376F227D6}"/>
              </a:ext>
            </a:extLst>
          </p:cNvPr>
          <p:cNvSpPr txBox="1"/>
          <p:nvPr/>
        </p:nvSpPr>
        <p:spPr>
          <a:xfrm>
            <a:off x="228600" y="4563706"/>
            <a:ext cx="2794675" cy="923330"/>
          </a:xfrm>
          <a:prstGeom prst="rect">
            <a:avLst/>
          </a:prstGeom>
          <a:noFill/>
        </p:spPr>
        <p:txBody>
          <a:bodyPr wrap="square" rtlCol="0">
            <a:spAutoFit/>
          </a:bodyPr>
          <a:lstStyle/>
          <a:p>
            <a:pPr algn="ctr"/>
            <a:endParaRPr lang="en-US" b="1" dirty="0"/>
          </a:p>
          <a:p>
            <a:pPr algn="ctr"/>
            <a:endParaRPr lang="en-US" b="1" dirty="0"/>
          </a:p>
          <a:p>
            <a:pPr algn="ctr"/>
            <a:endParaRPr lang="en-US" b="1" dirty="0"/>
          </a:p>
        </p:txBody>
      </p:sp>
      <p:pic>
        <p:nvPicPr>
          <p:cNvPr id="13" name="Picture 12">
            <a:extLst>
              <a:ext uri="{FF2B5EF4-FFF2-40B4-BE49-F238E27FC236}">
                <a16:creationId xmlns:a16="http://schemas.microsoft.com/office/drawing/2014/main" id="{CAC645BD-450C-2B30-F84C-38BFB307250C}"/>
              </a:ext>
            </a:extLst>
          </p:cNvPr>
          <p:cNvPicPr>
            <a:picLocks noChangeAspect="1"/>
          </p:cNvPicPr>
          <p:nvPr/>
        </p:nvPicPr>
        <p:blipFill>
          <a:blip r:embed="rId3"/>
          <a:stretch>
            <a:fillRect/>
          </a:stretch>
        </p:blipFill>
        <p:spPr>
          <a:xfrm>
            <a:off x="8758926" y="-26688"/>
            <a:ext cx="3433074" cy="5149611"/>
          </a:xfrm>
          <a:prstGeom prst="rect">
            <a:avLst/>
          </a:prstGeom>
        </p:spPr>
      </p:pic>
    </p:spTree>
    <p:extLst>
      <p:ext uri="{BB962C8B-B14F-4D97-AF65-F5344CB8AC3E}">
        <p14:creationId xmlns:p14="http://schemas.microsoft.com/office/powerpoint/2010/main" val="3890404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63A4-E6AD-4E38-8B63-D2BB0880DB39}"/>
              </a:ext>
            </a:extLst>
          </p:cNvPr>
          <p:cNvSpPr>
            <a:spLocks noGrp="1"/>
          </p:cNvSpPr>
          <p:nvPr>
            <p:ph type="title"/>
          </p:nvPr>
        </p:nvSpPr>
        <p:spPr>
          <a:xfrm>
            <a:off x="307975" y="4953158"/>
            <a:ext cx="8534400" cy="1507067"/>
          </a:xfrm>
        </p:spPr>
        <p:txBody>
          <a:bodyPr>
            <a:normAutofit fontScale="90000"/>
          </a:bodyPr>
          <a:lstStyle/>
          <a:p>
            <a:br>
              <a:rPr lang="en-US" b="1" dirty="0"/>
            </a:br>
            <a:br>
              <a:rPr lang="en-US" b="1" dirty="0"/>
            </a:br>
            <a:br>
              <a:rPr lang="en-US" b="1" dirty="0"/>
            </a:br>
            <a:r>
              <a:rPr lang="en-US" b="1" dirty="0"/>
              <a:t>Five practical advocacy tools</a:t>
            </a:r>
          </a:p>
        </p:txBody>
      </p:sp>
      <p:sp>
        <p:nvSpPr>
          <p:cNvPr id="3" name="Content Placeholder 2">
            <a:extLst>
              <a:ext uri="{FF2B5EF4-FFF2-40B4-BE49-F238E27FC236}">
                <a16:creationId xmlns:a16="http://schemas.microsoft.com/office/drawing/2014/main" id="{8A1D545C-69D6-4440-99E8-7820FA218DBE}"/>
              </a:ext>
            </a:extLst>
          </p:cNvPr>
          <p:cNvSpPr>
            <a:spLocks noGrp="1"/>
          </p:cNvSpPr>
          <p:nvPr>
            <p:ph sz="half" idx="1"/>
          </p:nvPr>
        </p:nvSpPr>
        <p:spPr>
          <a:xfrm>
            <a:off x="307976" y="260230"/>
            <a:ext cx="8036644" cy="5625088"/>
          </a:xfrm>
        </p:spPr>
        <p:txBody>
          <a:bodyPr anchor="t">
            <a:noAutofit/>
          </a:bodyPr>
          <a:lstStyle/>
          <a:p>
            <a:pPr marL="0" indent="0">
              <a:buNone/>
            </a:pPr>
            <a:r>
              <a:rPr lang="en-US" sz="2400" b="1" dirty="0">
                <a:solidFill>
                  <a:srgbClr val="FFFF00"/>
                </a:solidFill>
                <a:latin typeface="Calibri" panose="020F0502020204030204" pitchFamily="34" charset="0"/>
                <a:cs typeface="Calibri" panose="020F0502020204030204" pitchFamily="34" charset="0"/>
              </a:rPr>
              <a:t>2. Utilize Social Media</a:t>
            </a:r>
          </a:p>
          <a:p>
            <a:pPr marL="0" indent="0">
              <a:buNone/>
            </a:pPr>
            <a:r>
              <a:rPr lang="en-US" b="1" dirty="0">
                <a:solidFill>
                  <a:schemeClr val="tx1"/>
                </a:solidFill>
                <a:latin typeface="Calibri" panose="020F0502020204030204" pitchFamily="34" charset="0"/>
                <a:cs typeface="Calibri" panose="020F0502020204030204" pitchFamily="34" charset="0"/>
              </a:rPr>
              <a:t>A tweet with the right hashtag; a Facebook event page, status change or well-promoted update; an Instagram photo can speak a thousand words; or a blog discussion can generate a virtual “buzz” that manifests itself into true momentum. If you are not using social media to promote your cause, START!!!</a:t>
            </a:r>
          </a:p>
          <a:p>
            <a:pPr marL="0" indent="0">
              <a:buNone/>
            </a:pPr>
            <a:endParaRPr lang="en-US" b="1" dirty="0">
              <a:solidFill>
                <a:schemeClr val="tx1"/>
              </a:solidFill>
              <a:latin typeface="Calibri" panose="020F0502020204030204" pitchFamily="34" charset="0"/>
              <a:cs typeface="Calibri" panose="020F0502020204030204" pitchFamily="34" charset="0"/>
            </a:endParaRPr>
          </a:p>
          <a:p>
            <a:pPr marL="0" indent="0">
              <a:buNone/>
            </a:pPr>
            <a:r>
              <a:rPr lang="en-US" b="1" dirty="0">
                <a:solidFill>
                  <a:schemeClr val="tx1"/>
                </a:solidFill>
                <a:latin typeface="Calibri" panose="020F0502020204030204" pitchFamily="34" charset="0"/>
                <a:cs typeface="Calibri" panose="020F0502020204030204" pitchFamily="34" charset="0"/>
              </a:rPr>
              <a:t>                  </a:t>
            </a:r>
            <a:r>
              <a:rPr lang="en-US" b="1" u="sng" dirty="0">
                <a:solidFill>
                  <a:schemeClr val="tx1"/>
                </a:solidFill>
                <a:latin typeface="Calibri" panose="020F0502020204030204" pitchFamily="34" charset="0"/>
                <a:cs typeface="Calibri" panose="020F0502020204030204" pitchFamily="34" charset="0"/>
              </a:rPr>
              <a:t>Good news about social media:  It’s FREE! </a:t>
            </a:r>
          </a:p>
          <a:p>
            <a:pPr marL="0" indent="0">
              <a:buNone/>
            </a:pPr>
            <a:r>
              <a:rPr lang="en-US" b="1" dirty="0">
                <a:solidFill>
                  <a:schemeClr val="tx1"/>
                </a:solidFill>
                <a:latin typeface="Calibri" panose="020F0502020204030204" pitchFamily="34" charset="0"/>
                <a:cs typeface="Calibri" panose="020F0502020204030204" pitchFamily="34" charset="0"/>
              </a:rPr>
              <a:t>• Ease and accessibility for everyone - mobile devices, Wi-Fi, etc. </a:t>
            </a:r>
          </a:p>
          <a:p>
            <a:pPr marL="0" indent="0">
              <a:buNone/>
            </a:pPr>
            <a:r>
              <a:rPr lang="en-US" b="1" dirty="0">
                <a:solidFill>
                  <a:schemeClr val="tx1"/>
                </a:solidFill>
                <a:latin typeface="Calibri" panose="020F0502020204030204" pitchFamily="34" charset="0"/>
                <a:cs typeface="Calibri" panose="020F0502020204030204" pitchFamily="34" charset="0"/>
              </a:rPr>
              <a:t>• Speed in creating awareness - quick check online gets attention </a:t>
            </a:r>
          </a:p>
          <a:p>
            <a:pPr marL="0" indent="0">
              <a:buNone/>
            </a:pPr>
            <a:r>
              <a:rPr lang="en-US" b="1" dirty="0">
                <a:solidFill>
                  <a:schemeClr val="tx1"/>
                </a:solidFill>
                <a:latin typeface="Calibri" panose="020F0502020204030204" pitchFamily="34" charset="0"/>
                <a:cs typeface="Calibri" panose="020F0502020204030204" pitchFamily="34" charset="0"/>
              </a:rPr>
              <a:t>• Connections and reach of the posts - broad scale for target audiences</a:t>
            </a:r>
          </a:p>
          <a:p>
            <a:pPr marL="0" indent="0">
              <a:buNone/>
            </a:pPr>
            <a:r>
              <a:rPr lang="en-US" b="1" dirty="0">
                <a:solidFill>
                  <a:schemeClr val="tx1"/>
                </a:solidFill>
                <a:latin typeface="Calibri" panose="020F0502020204030204" pitchFamily="34" charset="0"/>
                <a:cs typeface="Calibri" panose="020F0502020204030204" pitchFamily="34" charset="0"/>
              </a:rPr>
              <a:t>                  Challenges of social media: Social media is often misused because many advocates are unaware of how to efficiently and effectively get a simplified but powerful message out to the public!</a:t>
            </a:r>
          </a:p>
          <a:p>
            <a:pPr marL="0" indent="0">
              <a:buNone/>
            </a:pPr>
            <a:endParaRPr lang="en-US" sz="1400" b="1" dirty="0">
              <a:solidFill>
                <a:schemeClr val="tx1"/>
              </a:solidFill>
              <a:latin typeface="Calibri" panose="020F0502020204030204" pitchFamily="34" charset="0"/>
              <a:cs typeface="Calibri" panose="020F0502020204030204" pitchFamily="34" charset="0"/>
            </a:endParaRPr>
          </a:p>
          <a:p>
            <a:pPr marL="0" indent="0">
              <a:buNone/>
            </a:pPr>
            <a:endParaRPr lang="en-US" sz="1400" b="1" dirty="0">
              <a:solidFill>
                <a:schemeClr val="tx1"/>
              </a:solidFill>
              <a:latin typeface="Calibri" panose="020F0502020204030204" pitchFamily="34" charset="0"/>
              <a:cs typeface="Calibri" panose="020F0502020204030204" pitchFamily="34" charset="0"/>
            </a:endParaRPr>
          </a:p>
          <a:p>
            <a:pPr marL="0" indent="0">
              <a:buNone/>
            </a:pPr>
            <a:endParaRPr lang="en-US" sz="1400" b="1" dirty="0">
              <a:solidFill>
                <a:schemeClr val="tx1"/>
              </a:solidFill>
              <a:latin typeface="Calibri" panose="020F0502020204030204" pitchFamily="34" charset="0"/>
              <a:cs typeface="Calibri" panose="020F0502020204030204" pitchFamily="34" charset="0"/>
            </a:endParaRPr>
          </a:p>
          <a:p>
            <a:pPr marL="0" indent="0">
              <a:buNone/>
            </a:pPr>
            <a:endParaRPr lang="en-US" sz="1400" b="1" dirty="0">
              <a:solidFill>
                <a:schemeClr val="tx1"/>
              </a:solidFill>
              <a:latin typeface="Calibri" panose="020F0502020204030204" pitchFamily="34" charset="0"/>
              <a:cs typeface="Calibri" panose="020F0502020204030204" pitchFamily="34" charset="0"/>
            </a:endParaRPr>
          </a:p>
          <a:p>
            <a:pPr marL="0" indent="0">
              <a:buNone/>
            </a:pPr>
            <a:endParaRPr lang="en-US" sz="1400" b="1" dirty="0">
              <a:solidFill>
                <a:schemeClr val="tx1"/>
              </a:solidFill>
              <a:latin typeface="Calibri" panose="020F0502020204030204" pitchFamily="34" charset="0"/>
              <a:cs typeface="Calibri" panose="020F0502020204030204" pitchFamily="34" charset="0"/>
            </a:endParaRPr>
          </a:p>
        </p:txBody>
      </p:sp>
      <p:sp>
        <p:nvSpPr>
          <p:cNvPr id="5" name="AutoShape 2" descr="Image result for facebook twitter instagr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facebook twitter instagr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Image result for facebook twitter instagra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3722" y="5885318"/>
            <a:ext cx="3687162" cy="824122"/>
          </a:xfrm>
          <a:prstGeom prst="rect">
            <a:avLst/>
          </a:prstGeom>
        </p:spPr>
      </p:pic>
      <p:pic>
        <p:nvPicPr>
          <p:cNvPr id="13" name="Picture 12" descr="A couch in a room">
            <a:extLst>
              <a:ext uri="{FF2B5EF4-FFF2-40B4-BE49-F238E27FC236}">
                <a16:creationId xmlns:a16="http://schemas.microsoft.com/office/drawing/2014/main" id="{C6B143CB-17AA-3126-5323-20E25AEC8109}"/>
              </a:ext>
            </a:extLst>
          </p:cNvPr>
          <p:cNvPicPr>
            <a:picLocks noChangeAspect="1"/>
          </p:cNvPicPr>
          <p:nvPr/>
        </p:nvPicPr>
        <p:blipFill>
          <a:blip r:embed="rId4"/>
          <a:stretch>
            <a:fillRect/>
          </a:stretch>
        </p:blipFill>
        <p:spPr>
          <a:xfrm>
            <a:off x="8529358" y="0"/>
            <a:ext cx="3662642" cy="4486997"/>
          </a:xfrm>
          <a:prstGeom prst="rect">
            <a:avLst/>
          </a:prstGeom>
        </p:spPr>
      </p:pic>
    </p:spTree>
    <p:extLst>
      <p:ext uri="{BB962C8B-B14F-4D97-AF65-F5344CB8AC3E}">
        <p14:creationId xmlns:p14="http://schemas.microsoft.com/office/powerpoint/2010/main" val="3147626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906218"/>
            <a:ext cx="8534400" cy="1081177"/>
          </a:xfrm>
        </p:spPr>
        <p:txBody>
          <a:bodyPr>
            <a:normAutofit fontScale="90000"/>
          </a:bodyPr>
          <a:lstStyle/>
          <a:p>
            <a:r>
              <a:rPr lang="en-US" sz="4000" b="1" dirty="0">
                <a:latin typeface="Calibri" panose="020F0502020204030204" pitchFamily="34" charset="0"/>
                <a:cs typeface="Calibri" panose="020F0502020204030204" pitchFamily="34" charset="0"/>
              </a:rPr>
              <a:t>FIVE PRACTICAL ADVOCACY TOOLS</a:t>
            </a:r>
            <a:br>
              <a:rPr lang="en-US" b="1" dirty="0">
                <a:latin typeface="Calibri" panose="020F0502020204030204" pitchFamily="34" charset="0"/>
                <a:cs typeface="Calibri" panose="020F0502020204030204" pitchFamily="34" charset="0"/>
              </a:rPr>
            </a:br>
            <a:endParaRPr lang="en-US" dirty="0"/>
          </a:p>
        </p:txBody>
      </p:sp>
      <p:sp>
        <p:nvSpPr>
          <p:cNvPr id="3" name="Content Placeholder 2"/>
          <p:cNvSpPr>
            <a:spLocks noGrp="1"/>
          </p:cNvSpPr>
          <p:nvPr>
            <p:ph sz="half" idx="1"/>
          </p:nvPr>
        </p:nvSpPr>
        <p:spPr>
          <a:xfrm>
            <a:off x="130629" y="161026"/>
            <a:ext cx="8305448" cy="5745192"/>
          </a:xfrm>
        </p:spPr>
        <p:txBody>
          <a:bodyPr>
            <a:normAutofit/>
          </a:bodyPr>
          <a:lstStyle/>
          <a:p>
            <a:pPr marL="0" lvl="0" indent="0">
              <a:buClr>
                <a:prstClr val="white"/>
              </a:buClr>
              <a:buNone/>
            </a:pPr>
            <a:r>
              <a:rPr lang="en-US" sz="2400" b="1" dirty="0">
                <a:solidFill>
                  <a:srgbClr val="FFFF00"/>
                </a:solidFill>
                <a:latin typeface="Calibri" panose="020F0502020204030204" pitchFamily="34" charset="0"/>
                <a:cs typeface="Calibri" panose="020F0502020204030204" pitchFamily="34" charset="0"/>
              </a:rPr>
              <a:t>2. Utilize Social Media, continued</a:t>
            </a:r>
          </a:p>
          <a:p>
            <a:pPr marL="0" lvl="0" indent="0">
              <a:buClr>
                <a:prstClr val="white"/>
              </a:buClr>
              <a:buNone/>
            </a:pPr>
            <a:r>
              <a:rPr lang="en-US" sz="1350" b="1" dirty="0">
                <a:solidFill>
                  <a:prstClr val="white"/>
                </a:solidFill>
                <a:latin typeface="Calibri" panose="020F0502020204030204" pitchFamily="34" charset="0"/>
                <a:cs typeface="Calibri" panose="020F0502020204030204" pitchFamily="34" charset="0"/>
              </a:rPr>
              <a:t> </a:t>
            </a:r>
          </a:p>
          <a:p>
            <a:pPr marL="0" lvl="0" indent="0">
              <a:buClr>
                <a:prstClr val="white"/>
              </a:buClr>
              <a:buNone/>
            </a:pPr>
            <a:r>
              <a:rPr lang="en-US" sz="1800" b="1" u="sng" dirty="0">
                <a:solidFill>
                  <a:prstClr val="white"/>
                </a:solidFill>
                <a:latin typeface="Calibri" panose="020F0502020204030204" pitchFamily="34" charset="0"/>
                <a:cs typeface="Calibri" panose="020F0502020204030204" pitchFamily="34" charset="0"/>
              </a:rPr>
              <a:t>Tips for better results: </a:t>
            </a:r>
          </a:p>
          <a:p>
            <a:pPr marL="0" lvl="0" indent="0">
              <a:buClr>
                <a:prstClr val="white"/>
              </a:buClr>
              <a:buNone/>
            </a:pPr>
            <a:r>
              <a:rPr lang="en-US" sz="1600" b="1" dirty="0">
                <a:solidFill>
                  <a:prstClr val="white"/>
                </a:solidFill>
                <a:latin typeface="Calibri" panose="020F0502020204030204" pitchFamily="34" charset="0"/>
                <a:cs typeface="Calibri" panose="020F0502020204030204" pitchFamily="34" charset="0"/>
              </a:rPr>
              <a:t>• Know who to follow and how to get followed. </a:t>
            </a:r>
          </a:p>
          <a:p>
            <a:pPr marL="0" lvl="0" indent="0">
              <a:buClr>
                <a:prstClr val="white"/>
              </a:buClr>
              <a:buNone/>
            </a:pPr>
            <a:r>
              <a:rPr lang="en-US" sz="1600" b="1" dirty="0">
                <a:solidFill>
                  <a:prstClr val="white"/>
                </a:solidFill>
                <a:latin typeface="Calibri" panose="020F0502020204030204" pitchFamily="34" charset="0"/>
                <a:cs typeface="Calibri" panose="020F0502020204030204" pitchFamily="34" charset="0"/>
              </a:rPr>
              <a:t>• Make your posts relevant and concise. </a:t>
            </a:r>
          </a:p>
          <a:p>
            <a:pPr marL="0" lvl="0" indent="0">
              <a:buClr>
                <a:prstClr val="white"/>
              </a:buClr>
              <a:buNone/>
            </a:pPr>
            <a:r>
              <a:rPr lang="en-US" sz="1600" b="1" dirty="0">
                <a:solidFill>
                  <a:prstClr val="white"/>
                </a:solidFill>
                <a:latin typeface="Calibri" panose="020F0502020204030204" pitchFamily="34" charset="0"/>
                <a:cs typeface="Calibri" panose="020F0502020204030204" pitchFamily="34" charset="0"/>
              </a:rPr>
              <a:t>• Properly use mentions, Twitter handles of others and hashtags for specific buzz. </a:t>
            </a:r>
          </a:p>
          <a:p>
            <a:pPr marL="0" lvl="0" indent="0">
              <a:buClr>
                <a:prstClr val="white"/>
              </a:buClr>
              <a:buNone/>
            </a:pPr>
            <a:r>
              <a:rPr lang="en-US" sz="1600" b="1" dirty="0">
                <a:solidFill>
                  <a:prstClr val="white"/>
                </a:solidFill>
                <a:latin typeface="Calibri" panose="020F0502020204030204" pitchFamily="34" charset="0"/>
                <a:cs typeface="Calibri" panose="020F0502020204030204" pitchFamily="34" charset="0"/>
              </a:rPr>
              <a:t>• Be sure your social media posts are engaging followers in conversation. Ask them specific questions or prompt them to post pictures. It’s not just about your number of likes or followers, but that people are involved in your social media discussions. </a:t>
            </a:r>
          </a:p>
          <a:p>
            <a:pPr marL="0" lvl="0" indent="0">
              <a:buClr>
                <a:prstClr val="white"/>
              </a:buClr>
              <a:buNone/>
            </a:pPr>
            <a:r>
              <a:rPr lang="en-US" sz="1600" b="1" dirty="0">
                <a:solidFill>
                  <a:prstClr val="white"/>
                </a:solidFill>
                <a:latin typeface="Calibri" panose="020F0502020204030204" pitchFamily="34" charset="0"/>
                <a:cs typeface="Calibri" panose="020F0502020204030204" pitchFamily="34" charset="0"/>
              </a:rPr>
              <a:t>• Remember, practice makes perfect. Just maintain a constant social media presence and you’ll get better at it each day.</a:t>
            </a:r>
          </a:p>
          <a:p>
            <a:pPr marL="0" lvl="0" indent="0">
              <a:buClr>
                <a:prstClr val="white"/>
              </a:buClr>
              <a:buNone/>
            </a:pPr>
            <a:endParaRPr lang="en-US" sz="1600" b="1" dirty="0">
              <a:solidFill>
                <a:prstClr val="white"/>
              </a:solidFill>
              <a:latin typeface="Calibri" panose="020F0502020204030204" pitchFamily="34" charset="0"/>
              <a:cs typeface="Calibri" panose="020F0502020204030204" pitchFamily="34" charset="0"/>
            </a:endParaRPr>
          </a:p>
          <a:p>
            <a:pPr marL="0" lvl="0" indent="0">
              <a:buClr>
                <a:prstClr val="white"/>
              </a:buClr>
              <a:buNone/>
            </a:pPr>
            <a:r>
              <a:rPr lang="en-US" sz="3600" b="1" u="sng" dirty="0">
                <a:solidFill>
                  <a:prstClr val="white"/>
                </a:solidFill>
                <a:latin typeface="Calibri" panose="020F0502020204030204" pitchFamily="34" charset="0"/>
                <a:cs typeface="Calibri" panose="020F0502020204030204" pitchFamily="34" charset="0"/>
              </a:rPr>
              <a:t>KEEP YOUR COOL WHEN DISCUSSING ADVOCACY ISSUES ON SOCIAL MEDIA!!!!</a:t>
            </a:r>
            <a:endParaRPr lang="en-US" sz="3600" dirty="0"/>
          </a:p>
        </p:txBody>
      </p:sp>
      <p:pic>
        <p:nvPicPr>
          <p:cNvPr id="13" name="Content Placeholder 12" descr="A building with a door and a window">
            <a:extLst>
              <a:ext uri="{FF2B5EF4-FFF2-40B4-BE49-F238E27FC236}">
                <a16:creationId xmlns:a16="http://schemas.microsoft.com/office/drawing/2014/main" id="{DC82B7DD-350A-E2DD-3A3B-74150271BBD2}"/>
              </a:ext>
            </a:extLst>
          </p:cNvPr>
          <p:cNvPicPr>
            <a:picLocks noGrp="1" noChangeAspect="1"/>
          </p:cNvPicPr>
          <p:nvPr>
            <p:ph sz="half" idx="2"/>
          </p:nvPr>
        </p:nvPicPr>
        <p:blipFill>
          <a:blip r:embed="rId2"/>
          <a:stretch>
            <a:fillRect/>
          </a:stretch>
        </p:blipFill>
        <p:spPr>
          <a:xfrm>
            <a:off x="8634535" y="-31483"/>
            <a:ext cx="3627566" cy="3503645"/>
          </a:xfrm>
        </p:spPr>
      </p:pic>
      <p:pic>
        <p:nvPicPr>
          <p:cNvPr id="15" name="Picture 14" descr="A child holding a microphone">
            <a:extLst>
              <a:ext uri="{FF2B5EF4-FFF2-40B4-BE49-F238E27FC236}">
                <a16:creationId xmlns:a16="http://schemas.microsoft.com/office/drawing/2014/main" id="{322816FF-E63D-0CAF-E046-7BC92844B082}"/>
              </a:ext>
            </a:extLst>
          </p:cNvPr>
          <p:cNvPicPr>
            <a:picLocks noChangeAspect="1"/>
          </p:cNvPicPr>
          <p:nvPr/>
        </p:nvPicPr>
        <p:blipFill>
          <a:blip r:embed="rId3"/>
          <a:stretch>
            <a:fillRect/>
          </a:stretch>
        </p:blipFill>
        <p:spPr>
          <a:xfrm>
            <a:off x="9302620" y="3810538"/>
            <a:ext cx="2615488" cy="2752425"/>
          </a:xfrm>
          <a:prstGeom prst="rect">
            <a:avLst/>
          </a:prstGeom>
        </p:spPr>
      </p:pic>
    </p:spTree>
    <p:extLst>
      <p:ext uri="{BB962C8B-B14F-4D97-AF65-F5344CB8AC3E}">
        <p14:creationId xmlns:p14="http://schemas.microsoft.com/office/powerpoint/2010/main" val="1914985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63A4-E6AD-4E38-8B63-D2BB0880DB39}"/>
              </a:ext>
            </a:extLst>
          </p:cNvPr>
          <p:cNvSpPr>
            <a:spLocks noGrp="1"/>
          </p:cNvSpPr>
          <p:nvPr>
            <p:ph type="title"/>
          </p:nvPr>
        </p:nvSpPr>
        <p:spPr>
          <a:xfrm>
            <a:off x="171027" y="5681363"/>
            <a:ext cx="8534400" cy="1037086"/>
          </a:xfrm>
        </p:spPr>
        <p:txBody>
          <a:bodyPr/>
          <a:lstStyle/>
          <a:p>
            <a:r>
              <a:rPr lang="en-US" b="1" dirty="0"/>
              <a:t>Five practical advocacy tools </a:t>
            </a:r>
          </a:p>
        </p:txBody>
      </p:sp>
      <p:sp>
        <p:nvSpPr>
          <p:cNvPr id="3" name="Content Placeholder 2">
            <a:extLst>
              <a:ext uri="{FF2B5EF4-FFF2-40B4-BE49-F238E27FC236}">
                <a16:creationId xmlns:a16="http://schemas.microsoft.com/office/drawing/2014/main" id="{8A1D545C-69D6-4440-99E8-7820FA218DBE}"/>
              </a:ext>
            </a:extLst>
          </p:cNvPr>
          <p:cNvSpPr>
            <a:spLocks noGrp="1"/>
          </p:cNvSpPr>
          <p:nvPr>
            <p:ph sz="half" idx="1"/>
          </p:nvPr>
        </p:nvSpPr>
        <p:spPr>
          <a:xfrm>
            <a:off x="93306" y="276045"/>
            <a:ext cx="9040303" cy="6367344"/>
          </a:xfrm>
        </p:spPr>
        <p:txBody>
          <a:bodyPr anchor="t">
            <a:noAutofit/>
          </a:bodyPr>
          <a:lstStyle/>
          <a:p>
            <a:pPr marL="0" indent="0">
              <a:buNone/>
            </a:pPr>
            <a:r>
              <a:rPr lang="en-US" sz="2400" b="1" dirty="0">
                <a:solidFill>
                  <a:srgbClr val="FFFF00"/>
                </a:solidFill>
                <a:latin typeface="Calibri" panose="020F0502020204030204" pitchFamily="34" charset="0"/>
                <a:cs typeface="Calibri" panose="020F0502020204030204" pitchFamily="34" charset="0"/>
              </a:rPr>
              <a:t>3. Write a Letter to the Editor or Submit a Guest Commentary to your Local Newspaper</a:t>
            </a:r>
          </a:p>
          <a:p>
            <a:pPr marL="0" indent="0">
              <a:buNone/>
            </a:pPr>
            <a:r>
              <a:rPr lang="en-US" sz="1600" b="1" dirty="0">
                <a:solidFill>
                  <a:schemeClr val="tx1"/>
                </a:solidFill>
                <a:latin typeface="Calibri" panose="020F0502020204030204" pitchFamily="34" charset="0"/>
                <a:cs typeface="Calibri" panose="020F0502020204030204" pitchFamily="34" charset="0"/>
              </a:rPr>
              <a:t>Every Oklahoma newspaper publishes letters to the editor. While we know only a small percentage of newspaper readers scan the Editorial page, 100 percent of your community’s decision-makers read every editorial, guest column and letter to the editor.</a:t>
            </a:r>
          </a:p>
          <a:p>
            <a:pPr marL="0" indent="0">
              <a:buNone/>
            </a:pPr>
            <a:r>
              <a:rPr lang="en-US" sz="1600" b="1" dirty="0">
                <a:solidFill>
                  <a:schemeClr val="tx1"/>
                </a:solidFill>
                <a:latin typeface="Calibri" panose="020F0502020204030204" pitchFamily="34" charset="0"/>
                <a:cs typeface="Calibri" panose="020F0502020204030204" pitchFamily="34" charset="0"/>
              </a:rPr>
              <a:t>                              Key Tips for Successful Letters to the Editor and Guest Commentary </a:t>
            </a:r>
          </a:p>
          <a:p>
            <a:pPr marL="0" indent="0">
              <a:buNone/>
            </a:pPr>
            <a:r>
              <a:rPr lang="en-US" sz="1600" b="1" dirty="0">
                <a:solidFill>
                  <a:schemeClr val="tx1"/>
                </a:solidFill>
                <a:latin typeface="Calibri" panose="020F0502020204030204" pitchFamily="34" charset="0"/>
                <a:cs typeface="Calibri" panose="020F0502020204030204" pitchFamily="34" charset="0"/>
              </a:rPr>
              <a:t>• Use e-mail. </a:t>
            </a:r>
          </a:p>
          <a:p>
            <a:pPr marL="0" indent="0">
              <a:buNone/>
            </a:pPr>
            <a:r>
              <a:rPr lang="en-US" sz="1600" b="1" dirty="0">
                <a:solidFill>
                  <a:schemeClr val="tx1"/>
                </a:solidFill>
                <a:latin typeface="Calibri" panose="020F0502020204030204" pitchFamily="34" charset="0"/>
                <a:cs typeface="Calibri" panose="020F0502020204030204" pitchFamily="34" charset="0"/>
              </a:rPr>
              <a:t>• Refer to a recent news article or editorial in the first sentence of your letter. </a:t>
            </a:r>
          </a:p>
          <a:p>
            <a:pPr marL="0" indent="0">
              <a:buNone/>
            </a:pPr>
            <a:r>
              <a:rPr lang="en-US" sz="1600" b="1" dirty="0">
                <a:solidFill>
                  <a:schemeClr val="tx1"/>
                </a:solidFill>
                <a:latin typeface="Calibri" panose="020F0502020204030204" pitchFamily="34" charset="0"/>
                <a:cs typeface="Calibri" panose="020F0502020204030204" pitchFamily="34" charset="0"/>
              </a:rPr>
              <a:t>• Keep your letter concise: 4-5 paragraphs, 2-3 sentences each. </a:t>
            </a:r>
          </a:p>
          <a:p>
            <a:pPr marL="0" indent="0">
              <a:buNone/>
            </a:pPr>
            <a:r>
              <a:rPr lang="en-US" sz="1600" b="1" dirty="0">
                <a:solidFill>
                  <a:schemeClr val="tx1"/>
                </a:solidFill>
                <a:latin typeface="Calibri" panose="020F0502020204030204" pitchFamily="34" charset="0"/>
                <a:cs typeface="Calibri" panose="020F0502020204030204" pitchFamily="34" charset="0"/>
              </a:rPr>
              <a:t>• Do not take shots at political leaders by name. </a:t>
            </a:r>
          </a:p>
          <a:p>
            <a:pPr marL="0" indent="0">
              <a:buNone/>
            </a:pPr>
            <a:r>
              <a:rPr lang="en-US" sz="1600" b="1" dirty="0">
                <a:solidFill>
                  <a:schemeClr val="tx1"/>
                </a:solidFill>
                <a:latin typeface="Calibri" panose="020F0502020204030204" pitchFamily="34" charset="0"/>
                <a:cs typeface="Calibri" panose="020F0502020204030204" pitchFamily="34" charset="0"/>
              </a:rPr>
              <a:t>• Give readers a chance to understand your stake in the issues without getting too  personal. </a:t>
            </a:r>
          </a:p>
          <a:p>
            <a:pPr marL="0" indent="0">
              <a:buNone/>
            </a:pPr>
            <a:r>
              <a:rPr lang="en-US" sz="1600" b="1" dirty="0">
                <a:solidFill>
                  <a:schemeClr val="tx1"/>
                </a:solidFill>
                <a:latin typeface="Calibri" panose="020F0502020204030204" pitchFamily="34" charset="0"/>
                <a:cs typeface="Calibri" panose="020F0502020204030204" pitchFamily="34" charset="0"/>
              </a:rPr>
              <a:t>• Never miss a chance to say “Thank You” to a business leader, civic volunteer or political official who has provided extraordinary service. </a:t>
            </a:r>
          </a:p>
          <a:p>
            <a:pPr marL="0" indent="0">
              <a:buNone/>
            </a:pPr>
            <a:r>
              <a:rPr lang="en-US" sz="1600" b="1" dirty="0">
                <a:solidFill>
                  <a:schemeClr val="tx1"/>
                </a:solidFill>
                <a:latin typeface="Calibri" panose="020F0502020204030204" pitchFamily="34" charset="0"/>
                <a:cs typeface="Calibri" panose="020F0502020204030204" pitchFamily="34" charset="0"/>
              </a:rPr>
              <a:t>• If you have more to say than a letter permits, you may consider submitting a guest column. Call the editorial page editor and ask for the paper’s specifications (re: length limitations and best timing for submittal). You may e-mail a photo as well, if requested. Make sure the photo is a current, clear and  well-composed headshot.</a:t>
            </a:r>
          </a:p>
        </p:txBody>
      </p:sp>
      <p:pic>
        <p:nvPicPr>
          <p:cNvPr id="1026" name="Picture 2" descr="Image result for newspaper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7266" y="4719338"/>
            <a:ext cx="238125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up of a building">
            <a:extLst>
              <a:ext uri="{FF2B5EF4-FFF2-40B4-BE49-F238E27FC236}">
                <a16:creationId xmlns:a16="http://schemas.microsoft.com/office/drawing/2014/main" id="{065AD04F-198C-AC61-AF22-0951BCE1BC80}"/>
              </a:ext>
            </a:extLst>
          </p:cNvPr>
          <p:cNvPicPr>
            <a:picLocks noChangeAspect="1"/>
          </p:cNvPicPr>
          <p:nvPr/>
        </p:nvPicPr>
        <p:blipFill>
          <a:blip r:embed="rId4"/>
          <a:stretch>
            <a:fillRect/>
          </a:stretch>
        </p:blipFill>
        <p:spPr>
          <a:xfrm>
            <a:off x="9025813" y="-29943"/>
            <a:ext cx="3166187" cy="4749281"/>
          </a:xfrm>
          <a:prstGeom prst="rect">
            <a:avLst/>
          </a:prstGeom>
        </p:spPr>
      </p:pic>
    </p:spTree>
    <p:extLst>
      <p:ext uri="{BB962C8B-B14F-4D97-AF65-F5344CB8AC3E}">
        <p14:creationId xmlns:p14="http://schemas.microsoft.com/office/powerpoint/2010/main" val="3139618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63A4-E6AD-4E38-8B63-D2BB0880DB39}"/>
              </a:ext>
            </a:extLst>
          </p:cNvPr>
          <p:cNvSpPr>
            <a:spLocks noGrp="1"/>
          </p:cNvSpPr>
          <p:nvPr>
            <p:ph type="title"/>
          </p:nvPr>
        </p:nvSpPr>
        <p:spPr/>
        <p:txBody>
          <a:bodyPr>
            <a:normAutofit fontScale="90000"/>
          </a:bodyPr>
          <a:lstStyle/>
          <a:p>
            <a:br>
              <a:rPr lang="en-US" b="1" dirty="0"/>
            </a:br>
            <a:br>
              <a:rPr lang="en-US" b="1" dirty="0"/>
            </a:br>
            <a:br>
              <a:rPr lang="en-US" b="1" dirty="0"/>
            </a:br>
            <a:r>
              <a:rPr lang="en-US" b="1" dirty="0"/>
              <a:t>five Practical advocacy Tools</a:t>
            </a:r>
          </a:p>
        </p:txBody>
      </p:sp>
      <p:sp>
        <p:nvSpPr>
          <p:cNvPr id="5" name="Content Placeholder 2">
            <a:extLst>
              <a:ext uri="{FF2B5EF4-FFF2-40B4-BE49-F238E27FC236}">
                <a16:creationId xmlns:a16="http://schemas.microsoft.com/office/drawing/2014/main" id="{8A1D545C-69D6-4440-99E8-7820FA218DBE}"/>
              </a:ext>
            </a:extLst>
          </p:cNvPr>
          <p:cNvSpPr>
            <a:spLocks noGrp="1"/>
          </p:cNvSpPr>
          <p:nvPr>
            <p:ph sz="half" idx="1"/>
          </p:nvPr>
        </p:nvSpPr>
        <p:spPr>
          <a:xfrm>
            <a:off x="177282" y="345233"/>
            <a:ext cx="7888857" cy="4683967"/>
          </a:xfrm>
        </p:spPr>
        <p:txBody>
          <a:bodyPr anchor="t">
            <a:noAutofit/>
          </a:bodyPr>
          <a:lstStyle/>
          <a:p>
            <a:pPr marL="0" indent="0">
              <a:buNone/>
            </a:pPr>
            <a:r>
              <a:rPr lang="en-US" sz="2400" b="1" dirty="0">
                <a:solidFill>
                  <a:srgbClr val="FFFF00"/>
                </a:solidFill>
                <a:latin typeface="Calibri" panose="020F0502020204030204" pitchFamily="34" charset="0"/>
                <a:cs typeface="Calibri" panose="020F0502020204030204" pitchFamily="34" charset="0"/>
              </a:rPr>
              <a:t>4. Make a Phone Call</a:t>
            </a:r>
          </a:p>
          <a:p>
            <a:pPr marL="0" indent="0">
              <a:buNone/>
            </a:pPr>
            <a:r>
              <a:rPr lang="en-US" sz="1600" b="1" dirty="0">
                <a:solidFill>
                  <a:schemeClr val="tx1"/>
                </a:solidFill>
                <a:latin typeface="Calibri" panose="020F0502020204030204" pitchFamily="34" charset="0"/>
                <a:cs typeface="Calibri" panose="020F0502020204030204" pitchFamily="34" charset="0"/>
              </a:rPr>
              <a:t>You can call elected officials at their office or contact them at home. They represent you and should be easily accessible to you. Lists of local elected officials, including school board members, city council members, state legislators and statewide elected officials, can often be found on government websites:</a:t>
            </a:r>
          </a:p>
          <a:p>
            <a:pPr marL="0" indent="0">
              <a:buNone/>
            </a:pPr>
            <a:r>
              <a:rPr lang="en-US" sz="1600" b="1" dirty="0">
                <a:solidFill>
                  <a:schemeClr val="tx1"/>
                </a:solidFill>
                <a:latin typeface="Calibri" panose="020F0502020204030204" pitchFamily="34" charset="0"/>
                <a:cs typeface="Calibri" panose="020F0502020204030204" pitchFamily="34" charset="0"/>
              </a:rPr>
              <a:t>Tips for Calling Your Elected Official: </a:t>
            </a:r>
          </a:p>
          <a:p>
            <a:pPr marL="0" indent="0">
              <a:buNone/>
            </a:pPr>
            <a:r>
              <a:rPr lang="en-US" sz="1600" b="1" dirty="0">
                <a:solidFill>
                  <a:schemeClr val="tx1"/>
                </a:solidFill>
                <a:latin typeface="Calibri" panose="020F0502020204030204" pitchFamily="34" charset="0"/>
                <a:cs typeface="Calibri" panose="020F0502020204030204" pitchFamily="34" charset="0"/>
              </a:rPr>
              <a:t>• Identify the issue you wish to talk about by name. </a:t>
            </a:r>
          </a:p>
          <a:p>
            <a:pPr marL="0" indent="0">
              <a:buNone/>
            </a:pPr>
            <a:r>
              <a:rPr lang="en-US" sz="1600" b="1" dirty="0">
                <a:solidFill>
                  <a:schemeClr val="tx1"/>
                </a:solidFill>
                <a:latin typeface="Calibri" panose="020F0502020204030204" pitchFamily="34" charset="0"/>
                <a:cs typeface="Calibri" panose="020F0502020204030204" pitchFamily="34" charset="0"/>
              </a:rPr>
              <a:t>• Briefly state your position and how you would like your elected official to vote. </a:t>
            </a:r>
          </a:p>
          <a:p>
            <a:pPr marL="0" indent="0">
              <a:buNone/>
            </a:pPr>
            <a:r>
              <a:rPr lang="en-US" sz="1600" b="1" dirty="0">
                <a:solidFill>
                  <a:schemeClr val="tx1"/>
                </a:solidFill>
                <a:latin typeface="Calibri" panose="020F0502020204030204" pitchFamily="34" charset="0"/>
                <a:cs typeface="Calibri" panose="020F0502020204030204" pitchFamily="34" charset="0"/>
              </a:rPr>
              <a:t>• Ask for your elected official’s stance on the issue. </a:t>
            </a:r>
          </a:p>
          <a:p>
            <a:pPr marL="0" indent="0">
              <a:buNone/>
            </a:pPr>
            <a:r>
              <a:rPr lang="en-US" sz="1600" b="1" dirty="0">
                <a:solidFill>
                  <a:schemeClr val="tx1"/>
                </a:solidFill>
                <a:latin typeface="Calibri" panose="020F0502020204030204" pitchFamily="34" charset="0"/>
                <a:cs typeface="Calibri" panose="020F0502020204030204" pitchFamily="34" charset="0"/>
              </a:rPr>
              <a:t>• Don’t argue if the elected official has an opposing view or hasn’t yet decided. </a:t>
            </a:r>
          </a:p>
          <a:p>
            <a:pPr marL="0" indent="0">
              <a:buNone/>
            </a:pPr>
            <a:r>
              <a:rPr lang="en-US" sz="1600" b="1" dirty="0">
                <a:solidFill>
                  <a:schemeClr val="tx1"/>
                </a:solidFill>
                <a:latin typeface="Calibri" panose="020F0502020204030204" pitchFamily="34" charset="0"/>
                <a:cs typeface="Calibri" panose="020F0502020204030204" pitchFamily="34" charset="0"/>
              </a:rPr>
              <a:t>• If you don’t know the answer to a question, do not guess. Simply say you don’t know, but that you will find out and get back with her/him with the information. </a:t>
            </a:r>
          </a:p>
          <a:p>
            <a:pPr marL="0" indent="0">
              <a:buNone/>
            </a:pPr>
            <a:r>
              <a:rPr lang="en-US" sz="1600" b="1" dirty="0">
                <a:solidFill>
                  <a:schemeClr val="tx1"/>
                </a:solidFill>
                <a:latin typeface="Calibri" panose="020F0502020204030204" pitchFamily="34" charset="0"/>
                <a:cs typeface="Calibri" panose="020F0502020204030204" pitchFamily="34" charset="0"/>
              </a:rPr>
              <a:t>• If elected officials or their staff need more information, supply it as quickly as possible. </a:t>
            </a:r>
          </a:p>
          <a:p>
            <a:pPr marL="0" indent="0">
              <a:buNone/>
            </a:pPr>
            <a:r>
              <a:rPr lang="en-US" sz="1600" b="1" dirty="0">
                <a:solidFill>
                  <a:schemeClr val="tx1"/>
                </a:solidFill>
                <a:latin typeface="Calibri" panose="020F0502020204030204" pitchFamily="34" charset="0"/>
                <a:cs typeface="Calibri" panose="020F0502020204030204" pitchFamily="34" charset="0"/>
              </a:rPr>
              <a:t>• </a:t>
            </a:r>
            <a:r>
              <a:rPr lang="en-US" sz="1600" b="1" u="sng" dirty="0">
                <a:solidFill>
                  <a:schemeClr val="tx1"/>
                </a:solidFill>
                <a:latin typeface="Calibri" panose="020F0502020204030204" pitchFamily="34" charset="0"/>
                <a:cs typeface="Calibri" panose="020F0502020204030204" pitchFamily="34" charset="0"/>
              </a:rPr>
              <a:t>Never be abusive or use threats. </a:t>
            </a:r>
          </a:p>
          <a:p>
            <a:pPr marL="0" indent="0">
              <a:buNone/>
            </a:pPr>
            <a:r>
              <a:rPr lang="en-US" sz="1600" b="1" dirty="0">
                <a:solidFill>
                  <a:schemeClr val="tx1"/>
                </a:solidFill>
                <a:latin typeface="Calibri" panose="020F0502020204030204" pitchFamily="34" charset="0"/>
                <a:cs typeface="Calibri" panose="020F0502020204030204" pitchFamily="34" charset="0"/>
              </a:rPr>
              <a:t>• Follow up your call with a note restating your position and thanking them for their time.</a:t>
            </a:r>
          </a:p>
        </p:txBody>
      </p:sp>
      <p:pic>
        <p:nvPicPr>
          <p:cNvPr id="3076" name="Picture 4" descr="Image result for telephone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5446" y="4287213"/>
            <a:ext cx="2742372" cy="21378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lamp post on a building">
            <a:extLst>
              <a:ext uri="{FF2B5EF4-FFF2-40B4-BE49-F238E27FC236}">
                <a16:creationId xmlns:a16="http://schemas.microsoft.com/office/drawing/2014/main" id="{A8FDD5BF-7235-95E6-31B2-C862E3788D25}"/>
              </a:ext>
            </a:extLst>
          </p:cNvPr>
          <p:cNvPicPr>
            <a:picLocks noChangeAspect="1"/>
          </p:cNvPicPr>
          <p:nvPr/>
        </p:nvPicPr>
        <p:blipFill>
          <a:blip r:embed="rId4"/>
          <a:stretch>
            <a:fillRect/>
          </a:stretch>
        </p:blipFill>
        <p:spPr>
          <a:xfrm>
            <a:off x="8066139" y="0"/>
            <a:ext cx="4125861" cy="3429000"/>
          </a:xfrm>
          <a:prstGeom prst="rect">
            <a:avLst/>
          </a:prstGeom>
        </p:spPr>
      </p:pic>
    </p:spTree>
    <p:extLst>
      <p:ext uri="{BB962C8B-B14F-4D97-AF65-F5344CB8AC3E}">
        <p14:creationId xmlns:p14="http://schemas.microsoft.com/office/powerpoint/2010/main" val="3204287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43" y="5518963"/>
            <a:ext cx="8534400" cy="1507067"/>
          </a:xfrm>
        </p:spPr>
        <p:txBody>
          <a:bodyPr/>
          <a:lstStyle/>
          <a:p>
            <a:r>
              <a:rPr lang="en-US" b="1" dirty="0"/>
              <a:t>five Practical advocacy Tools</a:t>
            </a:r>
            <a:endParaRPr lang="en-US" dirty="0"/>
          </a:p>
        </p:txBody>
      </p:sp>
      <p:sp>
        <p:nvSpPr>
          <p:cNvPr id="4" name="Content Placeholder 3"/>
          <p:cNvSpPr>
            <a:spLocks noGrp="1"/>
          </p:cNvSpPr>
          <p:nvPr>
            <p:ph sz="half" idx="2"/>
          </p:nvPr>
        </p:nvSpPr>
        <p:spPr>
          <a:xfrm>
            <a:off x="263769" y="289206"/>
            <a:ext cx="8131231" cy="5507856"/>
          </a:xfrm>
        </p:spPr>
        <p:txBody>
          <a:bodyPr>
            <a:normAutofit fontScale="85000" lnSpcReduction="20000"/>
          </a:bodyPr>
          <a:lstStyle/>
          <a:p>
            <a:pPr marL="0" indent="0">
              <a:buNone/>
            </a:pPr>
            <a:r>
              <a:rPr lang="en-US" sz="2800" b="1" dirty="0">
                <a:solidFill>
                  <a:srgbClr val="FFFF00"/>
                </a:solidFill>
                <a:latin typeface="Calibri" panose="020F0502020204030204" pitchFamily="34" charset="0"/>
                <a:cs typeface="Calibri" panose="020F0502020204030204" pitchFamily="34" charset="0"/>
              </a:rPr>
              <a:t>Make a Phone Call, continued</a:t>
            </a:r>
          </a:p>
          <a:p>
            <a:pPr marL="0" indent="0">
              <a:buNone/>
            </a:pPr>
            <a:r>
              <a:rPr lang="en-US" b="1" dirty="0">
                <a:solidFill>
                  <a:schemeClr val="tx1"/>
                </a:solidFill>
                <a:latin typeface="Calibri" panose="020F0502020204030204" pitchFamily="34" charset="0"/>
                <a:cs typeface="Calibri" panose="020F0502020204030204" pitchFamily="34" charset="0"/>
              </a:rPr>
              <a:t>Elected officials are often away from the office, so you may end up talking with a city/town staff person instead. That’s great! Use the same basic rules. These employees are reliable and will pass along your message.</a:t>
            </a:r>
          </a:p>
          <a:p>
            <a:pPr marL="0" indent="0">
              <a:buNone/>
            </a:pPr>
            <a:r>
              <a:rPr lang="en-US" b="1" dirty="0">
                <a:solidFill>
                  <a:schemeClr val="tx1"/>
                </a:solidFill>
                <a:latin typeface="Calibri" panose="020F0502020204030204" pitchFamily="34" charset="0"/>
                <a:cs typeface="Calibri" panose="020F0502020204030204" pitchFamily="34" charset="0"/>
              </a:rPr>
              <a:t>Many elected officials will publish their personal phone numbers.  Respect their time after hours by calling at appropriate times!</a:t>
            </a:r>
          </a:p>
          <a:p>
            <a:pPr marL="0" indent="0">
              <a:buNone/>
            </a:pPr>
            <a:endParaRPr lang="en-US" b="1" dirty="0">
              <a:solidFill>
                <a:schemeClr val="tx1"/>
              </a:solidFill>
              <a:latin typeface="Calibri" panose="020F0502020204030204" pitchFamily="34" charset="0"/>
              <a:cs typeface="Calibri" panose="020F0502020204030204" pitchFamily="34" charset="0"/>
            </a:endParaRPr>
          </a:p>
          <a:p>
            <a:pPr marL="0" indent="0">
              <a:buNone/>
            </a:pPr>
            <a:r>
              <a:rPr lang="en-US" b="1" dirty="0">
                <a:solidFill>
                  <a:schemeClr val="tx1"/>
                </a:solidFill>
                <a:latin typeface="Calibri" panose="020F0502020204030204" pitchFamily="34" charset="0"/>
                <a:cs typeface="Calibri" panose="020F0502020204030204" pitchFamily="34" charset="0"/>
              </a:rPr>
              <a:t>Tips for Using Voicemail: </a:t>
            </a:r>
          </a:p>
          <a:p>
            <a:pPr marL="0" indent="0">
              <a:buNone/>
            </a:pPr>
            <a:r>
              <a:rPr lang="en-US" b="1" dirty="0">
                <a:solidFill>
                  <a:schemeClr val="tx1"/>
                </a:solidFill>
                <a:latin typeface="Calibri" panose="020F0502020204030204" pitchFamily="34" charset="0"/>
                <a:cs typeface="Calibri" panose="020F0502020204030204" pitchFamily="34" charset="0"/>
              </a:rPr>
              <a:t>• State your name and address to identify if you are a constituent. </a:t>
            </a:r>
          </a:p>
          <a:p>
            <a:pPr marL="0" indent="0">
              <a:buNone/>
            </a:pPr>
            <a:r>
              <a:rPr lang="en-US" b="1" dirty="0">
                <a:solidFill>
                  <a:schemeClr val="tx1"/>
                </a:solidFill>
                <a:latin typeface="Calibri" panose="020F0502020204030204" pitchFamily="34" charset="0"/>
                <a:cs typeface="Calibri" panose="020F0502020204030204" pitchFamily="34" charset="0"/>
              </a:rPr>
              <a:t>• Identify the specific issue you are calling about. </a:t>
            </a:r>
          </a:p>
          <a:p>
            <a:pPr marL="0" indent="0">
              <a:buNone/>
            </a:pPr>
            <a:r>
              <a:rPr lang="en-US" b="1" dirty="0">
                <a:solidFill>
                  <a:schemeClr val="tx1"/>
                </a:solidFill>
                <a:latin typeface="Calibri" panose="020F0502020204030204" pitchFamily="34" charset="0"/>
                <a:cs typeface="Calibri" panose="020F0502020204030204" pitchFamily="34" charset="0"/>
              </a:rPr>
              <a:t>• Briefly state your position - either support, opposition or some combination. </a:t>
            </a:r>
          </a:p>
          <a:p>
            <a:pPr marL="0" indent="0">
              <a:buNone/>
            </a:pPr>
            <a:r>
              <a:rPr lang="en-US" b="1" dirty="0">
                <a:solidFill>
                  <a:schemeClr val="tx1"/>
                </a:solidFill>
                <a:latin typeface="Calibri" panose="020F0502020204030204" pitchFamily="34" charset="0"/>
                <a:cs typeface="Calibri" panose="020F0502020204030204" pitchFamily="34" charset="0"/>
              </a:rPr>
              <a:t>• Keep the message simple.</a:t>
            </a:r>
          </a:p>
          <a:p>
            <a:pPr marL="0" indent="0">
              <a:buNone/>
            </a:pPr>
            <a:endParaRPr lang="en-US" b="1" dirty="0">
              <a:solidFill>
                <a:schemeClr val="tx1"/>
              </a:solidFill>
              <a:latin typeface="Calibri" panose="020F0502020204030204" pitchFamily="34" charset="0"/>
              <a:cs typeface="Calibri" panose="020F0502020204030204" pitchFamily="34" charset="0"/>
            </a:endParaRPr>
          </a:p>
          <a:p>
            <a:pPr marL="0" indent="0">
              <a:buNone/>
            </a:pPr>
            <a:r>
              <a:rPr lang="en-US" b="1" dirty="0">
                <a:solidFill>
                  <a:schemeClr val="tx1"/>
                </a:solidFill>
                <a:latin typeface="Calibri" panose="020F0502020204030204" pitchFamily="34" charset="0"/>
                <a:cs typeface="Calibri" panose="020F0502020204030204" pitchFamily="34" charset="0"/>
              </a:rPr>
              <a:t>Conversation via online platforms</a:t>
            </a:r>
          </a:p>
          <a:p>
            <a:pPr marL="0" indent="0">
              <a:buNone/>
            </a:pPr>
            <a:r>
              <a:rPr lang="en-US" b="1" dirty="0">
                <a:solidFill>
                  <a:schemeClr val="tx1"/>
                </a:solidFill>
                <a:latin typeface="Calibri" panose="020F0502020204030204" pitchFamily="34" charset="0"/>
                <a:cs typeface="Calibri" panose="020F0502020204030204" pitchFamily="34" charset="0"/>
              </a:rPr>
              <a:t>In these days of online meetings, be willing to have that conversation online if the                    council member prefers. Be sure to dress presentably and have a background that is              professional</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5000" y="4557387"/>
            <a:ext cx="3797000" cy="2300613"/>
          </a:xfrm>
          <a:prstGeom prst="rect">
            <a:avLst/>
          </a:prstGeom>
        </p:spPr>
      </p:pic>
      <p:pic>
        <p:nvPicPr>
          <p:cNvPr id="11" name="Content Placeholder 10" descr="A sign on a door">
            <a:extLst>
              <a:ext uri="{FF2B5EF4-FFF2-40B4-BE49-F238E27FC236}">
                <a16:creationId xmlns:a16="http://schemas.microsoft.com/office/drawing/2014/main" id="{0BB5DAD0-9003-2B3A-E62E-950902CE7352}"/>
              </a:ext>
            </a:extLst>
          </p:cNvPr>
          <p:cNvPicPr>
            <a:picLocks noGrp="1" noChangeAspect="1"/>
          </p:cNvPicPr>
          <p:nvPr>
            <p:ph sz="half" idx="1"/>
          </p:nvPr>
        </p:nvPicPr>
        <p:blipFill>
          <a:blip r:embed="rId3"/>
          <a:stretch>
            <a:fillRect/>
          </a:stretch>
        </p:blipFill>
        <p:spPr>
          <a:xfrm>
            <a:off x="8358132" y="-1"/>
            <a:ext cx="3833869" cy="3788229"/>
          </a:xfrm>
        </p:spPr>
      </p:pic>
    </p:spTree>
    <p:extLst>
      <p:ext uri="{BB962C8B-B14F-4D97-AF65-F5344CB8AC3E}">
        <p14:creationId xmlns:p14="http://schemas.microsoft.com/office/powerpoint/2010/main" val="4187306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63A4-E6AD-4E38-8B63-D2BB0880DB39}"/>
              </a:ext>
            </a:extLst>
          </p:cNvPr>
          <p:cNvSpPr>
            <a:spLocks noGrp="1"/>
          </p:cNvSpPr>
          <p:nvPr>
            <p:ph type="title"/>
          </p:nvPr>
        </p:nvSpPr>
        <p:spPr>
          <a:xfrm>
            <a:off x="171028" y="4994375"/>
            <a:ext cx="8534400" cy="1507067"/>
          </a:xfrm>
        </p:spPr>
        <p:txBody>
          <a:bodyPr>
            <a:normAutofit fontScale="90000"/>
          </a:bodyPr>
          <a:lstStyle/>
          <a:p>
            <a:br>
              <a:rPr lang="en-US" b="1" dirty="0"/>
            </a:br>
            <a:br>
              <a:rPr lang="en-US" b="1" dirty="0"/>
            </a:br>
            <a:br>
              <a:rPr lang="en-US" b="1" dirty="0"/>
            </a:br>
            <a:r>
              <a:rPr lang="en-US" b="1" dirty="0"/>
              <a:t>five practical advocacy tools</a:t>
            </a:r>
          </a:p>
        </p:txBody>
      </p:sp>
      <p:sp>
        <p:nvSpPr>
          <p:cNvPr id="5" name="Content Placeholder 2">
            <a:extLst>
              <a:ext uri="{FF2B5EF4-FFF2-40B4-BE49-F238E27FC236}">
                <a16:creationId xmlns:a16="http://schemas.microsoft.com/office/drawing/2014/main" id="{F3317096-B422-46B6-8F78-00CB3138560E}"/>
              </a:ext>
            </a:extLst>
          </p:cNvPr>
          <p:cNvSpPr>
            <a:spLocks noGrp="1"/>
          </p:cNvSpPr>
          <p:nvPr>
            <p:ph sz="half" idx="1"/>
          </p:nvPr>
        </p:nvSpPr>
        <p:spPr>
          <a:xfrm>
            <a:off x="366687" y="356558"/>
            <a:ext cx="7552362" cy="4130774"/>
          </a:xfrm>
        </p:spPr>
        <p:txBody>
          <a:bodyPr anchor="t">
            <a:noAutofit/>
          </a:bodyPr>
          <a:lstStyle/>
          <a:p>
            <a:pPr marL="0" indent="0">
              <a:buNone/>
            </a:pPr>
            <a:r>
              <a:rPr lang="en-US" sz="2400" b="1" dirty="0">
                <a:solidFill>
                  <a:srgbClr val="FFFF00"/>
                </a:solidFill>
                <a:latin typeface="Calibri" panose="020F0502020204030204" pitchFamily="34" charset="0"/>
                <a:cs typeface="Calibri" panose="020F0502020204030204" pitchFamily="34" charset="0"/>
              </a:rPr>
              <a:t>5. Visit your Elected Official in Person</a:t>
            </a:r>
          </a:p>
          <a:p>
            <a:pPr marL="0" indent="0">
              <a:buNone/>
            </a:pPr>
            <a:r>
              <a:rPr lang="en-US" sz="1600" b="1" dirty="0">
                <a:solidFill>
                  <a:schemeClr val="tx1"/>
                </a:solidFill>
                <a:latin typeface="Calibri" panose="020F0502020204030204" pitchFamily="34" charset="0"/>
                <a:cs typeface="Calibri" panose="020F0502020204030204" pitchFamily="34" charset="0"/>
              </a:rPr>
              <a:t>Personal visits are a highly effective way to help elected officials understand your position on an issue. Elected officials welcome visits from constituents. They want you to be involved. However, they are busy people so time is extremely valuable. Plan ahead and use the time well. If you make an appointment, remember there is no guarantee the elected official will be able to keep it. Their schedules can change at a moment’s notice. Don’t take it personally - that’s just how it is.</a:t>
            </a:r>
          </a:p>
          <a:p>
            <a:pPr marL="0" indent="0">
              <a:buNone/>
            </a:pPr>
            <a:r>
              <a:rPr lang="en-US" sz="1600" b="1" dirty="0">
                <a:solidFill>
                  <a:schemeClr val="tx1"/>
                </a:solidFill>
                <a:latin typeface="Calibri" panose="020F0502020204030204" pitchFamily="34" charset="0"/>
                <a:cs typeface="Calibri" panose="020F0502020204030204" pitchFamily="34" charset="0"/>
              </a:rPr>
              <a:t>                        </a:t>
            </a:r>
          </a:p>
          <a:p>
            <a:pPr marL="0" indent="0">
              <a:buNone/>
            </a:pPr>
            <a:r>
              <a:rPr lang="en-US" sz="1600" b="1" dirty="0">
                <a:solidFill>
                  <a:schemeClr val="tx1"/>
                </a:solidFill>
                <a:latin typeface="Calibri" panose="020F0502020204030204" pitchFamily="34" charset="0"/>
                <a:cs typeface="Calibri" panose="020F0502020204030204" pitchFamily="34" charset="0"/>
              </a:rPr>
              <a:t>  </a:t>
            </a:r>
            <a:r>
              <a:rPr lang="en-US" sz="1600" b="1" u="sng" dirty="0">
                <a:solidFill>
                  <a:schemeClr val="tx1"/>
                </a:solidFill>
                <a:latin typeface="Calibri" panose="020F0502020204030204" pitchFamily="34" charset="0"/>
                <a:cs typeface="Calibri" panose="020F0502020204030204" pitchFamily="34" charset="0"/>
              </a:rPr>
              <a:t>Before the Meeting: </a:t>
            </a:r>
          </a:p>
          <a:p>
            <a:pPr marL="0" indent="0">
              <a:buNone/>
            </a:pPr>
            <a:r>
              <a:rPr lang="en-US" sz="1600" b="1" dirty="0">
                <a:solidFill>
                  <a:schemeClr val="tx1"/>
                </a:solidFill>
                <a:latin typeface="Calibri" panose="020F0502020204030204" pitchFamily="34" charset="0"/>
                <a:cs typeface="Calibri" panose="020F0502020204030204" pitchFamily="34" charset="0"/>
              </a:rPr>
              <a:t>• Make an appointment in advance and expect to get about 15 minutes. </a:t>
            </a:r>
          </a:p>
          <a:p>
            <a:pPr marL="0" indent="0">
              <a:buNone/>
            </a:pPr>
            <a:r>
              <a:rPr lang="en-US" sz="1600" b="1" dirty="0">
                <a:solidFill>
                  <a:schemeClr val="tx1"/>
                </a:solidFill>
                <a:latin typeface="Calibri" panose="020F0502020204030204" pitchFamily="34" charset="0"/>
                <a:cs typeface="Calibri" panose="020F0502020204030204" pitchFamily="34" charset="0"/>
              </a:rPr>
              <a:t>• Make it easy for your elected official to meet with you. Offer several possibilities and do your best to accommodate them – in office or in district. </a:t>
            </a:r>
          </a:p>
          <a:p>
            <a:pPr marL="0" indent="0">
              <a:buNone/>
            </a:pPr>
            <a:r>
              <a:rPr lang="en-US" sz="1600" b="1" dirty="0">
                <a:solidFill>
                  <a:schemeClr val="tx1"/>
                </a:solidFill>
                <a:latin typeface="Calibri" panose="020F0502020204030204" pitchFamily="34" charset="0"/>
                <a:cs typeface="Calibri" panose="020F0502020204030204" pitchFamily="34" charset="0"/>
              </a:rPr>
              <a:t>• Prepare a good fact sheet (refer to Advocacy Tool #1). </a:t>
            </a:r>
          </a:p>
          <a:p>
            <a:pPr marL="0" indent="0">
              <a:buNone/>
            </a:pPr>
            <a:r>
              <a:rPr lang="en-US" sz="1600" b="1" dirty="0">
                <a:solidFill>
                  <a:schemeClr val="tx1"/>
                </a:solidFill>
                <a:latin typeface="Calibri" panose="020F0502020204030204" pitchFamily="34" charset="0"/>
                <a:cs typeface="Calibri" panose="020F0502020204030204" pitchFamily="34" charset="0"/>
              </a:rPr>
              <a:t>• Try to learn in advance where your elected official stands on your issue. They may have their own websites, Facebook pages or Twitter profiles. </a:t>
            </a:r>
          </a:p>
          <a:p>
            <a:pPr marL="0" indent="0">
              <a:buNone/>
            </a:pPr>
            <a:r>
              <a:rPr lang="en-US" sz="1600" b="1" dirty="0">
                <a:solidFill>
                  <a:schemeClr val="tx1"/>
                </a:solidFill>
                <a:latin typeface="Calibri" panose="020F0502020204030204" pitchFamily="34" charset="0"/>
                <a:cs typeface="Calibri" panose="020F0502020204030204" pitchFamily="34" charset="0"/>
              </a:rPr>
              <a:t>• Be prepared to explain how the issue will affect you and other voters in their district. </a:t>
            </a:r>
          </a:p>
          <a:p>
            <a:pPr marL="0" indent="0">
              <a:buNone/>
            </a:pPr>
            <a:r>
              <a:rPr lang="en-US" sz="1600" b="1" dirty="0">
                <a:solidFill>
                  <a:schemeClr val="tx1"/>
                </a:solidFill>
                <a:latin typeface="Calibri" panose="020F0502020204030204" pitchFamily="34" charset="0"/>
                <a:cs typeface="Calibri" panose="020F0502020204030204" pitchFamily="34" charset="0"/>
              </a:rPr>
              <a:t>• Dress for the appointment. Normal business attire is appropriate.</a:t>
            </a:r>
          </a:p>
          <a:p>
            <a:pPr marL="0" indent="0">
              <a:buNone/>
            </a:pPr>
            <a:endParaRPr lang="en-US" sz="1600" b="1" dirty="0">
              <a:solidFill>
                <a:schemeClr val="tx1"/>
              </a:solidFill>
              <a:latin typeface="Calibri" panose="020F0502020204030204" pitchFamily="34" charset="0"/>
              <a:cs typeface="Calibri" panose="020F0502020204030204" pitchFamily="34" charset="0"/>
            </a:endParaRPr>
          </a:p>
          <a:p>
            <a:pPr marL="0" indent="0">
              <a:buNone/>
            </a:pPr>
            <a:endParaRPr lang="en-US" sz="1600" b="1" dirty="0">
              <a:solidFill>
                <a:schemeClr val="tx1"/>
              </a:solidFill>
              <a:latin typeface="Calibri" panose="020F0502020204030204" pitchFamily="34" charset="0"/>
              <a:cs typeface="Calibri" panose="020F0502020204030204" pitchFamily="34" charset="0"/>
            </a:endParaRPr>
          </a:p>
          <a:p>
            <a:pPr marL="457200" lvl="1" indent="0">
              <a:buNone/>
            </a:pPr>
            <a:endParaRPr lang="en-US" sz="1400" b="1" dirty="0">
              <a:solidFill>
                <a:schemeClr val="tx1"/>
              </a:solidFill>
              <a:latin typeface="Calibri" panose="020F0502020204030204" pitchFamily="34" charset="0"/>
              <a:cs typeface="Calibri" panose="020F0502020204030204" pitchFamily="34" charset="0"/>
            </a:endParaRPr>
          </a:p>
        </p:txBody>
      </p:sp>
      <p:pic>
        <p:nvPicPr>
          <p:cNvPr id="4100" name="Picture 4" descr="https://www.kiers.com/wp-content/uploads/2017/06/homewor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2844" y="4724244"/>
            <a:ext cx="2220522" cy="19871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ign on a building">
            <a:extLst>
              <a:ext uri="{FF2B5EF4-FFF2-40B4-BE49-F238E27FC236}">
                <a16:creationId xmlns:a16="http://schemas.microsoft.com/office/drawing/2014/main" id="{151A4A9E-08AA-8337-4D07-16294E53B0A3}"/>
              </a:ext>
            </a:extLst>
          </p:cNvPr>
          <p:cNvPicPr>
            <a:picLocks noChangeAspect="1"/>
          </p:cNvPicPr>
          <p:nvPr/>
        </p:nvPicPr>
        <p:blipFill>
          <a:blip r:embed="rId4"/>
          <a:stretch>
            <a:fillRect/>
          </a:stretch>
        </p:blipFill>
        <p:spPr>
          <a:xfrm>
            <a:off x="8854751" y="0"/>
            <a:ext cx="3337249" cy="4576448"/>
          </a:xfrm>
          <a:prstGeom prst="rect">
            <a:avLst/>
          </a:prstGeom>
        </p:spPr>
      </p:pic>
    </p:spTree>
    <p:extLst>
      <p:ext uri="{BB962C8B-B14F-4D97-AF65-F5344CB8AC3E}">
        <p14:creationId xmlns:p14="http://schemas.microsoft.com/office/powerpoint/2010/main" val="130738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63A4-E6AD-4E38-8B63-D2BB0880DB39}"/>
              </a:ext>
            </a:extLst>
          </p:cNvPr>
          <p:cNvSpPr>
            <a:spLocks noGrp="1"/>
          </p:cNvSpPr>
          <p:nvPr>
            <p:ph type="title"/>
          </p:nvPr>
        </p:nvSpPr>
        <p:spPr>
          <a:xfrm>
            <a:off x="1777616" y="4867780"/>
            <a:ext cx="9428779" cy="1507067"/>
          </a:xfrm>
        </p:spPr>
        <p:txBody>
          <a:bodyPr>
            <a:normAutofit fontScale="90000"/>
          </a:bodyPr>
          <a:lstStyle/>
          <a:p>
            <a:br>
              <a:rPr lang="en-US" b="1" dirty="0"/>
            </a:br>
            <a:br>
              <a:rPr lang="en-US" b="1" dirty="0"/>
            </a:br>
            <a:br>
              <a:rPr lang="en-US" b="1" dirty="0"/>
            </a:br>
            <a:br>
              <a:rPr lang="en-US" b="1" dirty="0"/>
            </a:br>
            <a:r>
              <a:rPr lang="en-US" b="1" dirty="0"/>
              <a:t>five practical advocacy tools</a:t>
            </a:r>
          </a:p>
        </p:txBody>
      </p:sp>
      <p:sp>
        <p:nvSpPr>
          <p:cNvPr id="5" name="Content Placeholder 2">
            <a:extLst>
              <a:ext uri="{FF2B5EF4-FFF2-40B4-BE49-F238E27FC236}">
                <a16:creationId xmlns:a16="http://schemas.microsoft.com/office/drawing/2014/main" id="{F3317096-B422-46B6-8F78-00CB3138560E}"/>
              </a:ext>
            </a:extLst>
          </p:cNvPr>
          <p:cNvSpPr>
            <a:spLocks noGrp="1"/>
          </p:cNvSpPr>
          <p:nvPr>
            <p:ph sz="half" idx="1"/>
          </p:nvPr>
        </p:nvSpPr>
        <p:spPr>
          <a:xfrm>
            <a:off x="1" y="23694"/>
            <a:ext cx="7193902" cy="4268337"/>
          </a:xfrm>
        </p:spPr>
        <p:txBody>
          <a:bodyPr anchor="t">
            <a:noAutofit/>
          </a:bodyPr>
          <a:lstStyle/>
          <a:p>
            <a:pPr marL="0" indent="0">
              <a:buNone/>
            </a:pPr>
            <a:r>
              <a:rPr lang="en-US" sz="2400" b="1" dirty="0">
                <a:solidFill>
                  <a:srgbClr val="FFFF00"/>
                </a:solidFill>
                <a:latin typeface="Calibri" panose="020F0502020204030204" pitchFamily="34" charset="0"/>
                <a:cs typeface="Calibri" panose="020F0502020204030204" pitchFamily="34" charset="0"/>
              </a:rPr>
              <a:t>5. Visit your Elected Official, continued</a:t>
            </a:r>
          </a:p>
          <a:p>
            <a:pPr marL="0" indent="0">
              <a:buNone/>
            </a:pPr>
            <a:r>
              <a:rPr lang="en-US" sz="1400" b="1" dirty="0">
                <a:solidFill>
                  <a:schemeClr val="tx1"/>
                </a:solidFill>
                <a:latin typeface="Calibri" panose="020F0502020204030204" pitchFamily="34" charset="0"/>
                <a:cs typeface="Calibri" panose="020F0502020204030204" pitchFamily="34" charset="0"/>
              </a:rPr>
              <a:t>               </a:t>
            </a:r>
            <a:r>
              <a:rPr lang="en-US" sz="1800" b="1" dirty="0">
                <a:solidFill>
                  <a:schemeClr val="tx1"/>
                </a:solidFill>
                <a:latin typeface="Calibri" panose="020F0502020204030204" pitchFamily="34" charset="0"/>
                <a:cs typeface="Calibri" panose="020F0502020204030204" pitchFamily="34" charset="0"/>
              </a:rPr>
              <a:t>During the Meeting: </a:t>
            </a:r>
          </a:p>
          <a:p>
            <a:pPr marL="0" indent="0">
              <a:buNone/>
            </a:pPr>
            <a:r>
              <a:rPr lang="en-US" sz="1600" b="1" dirty="0">
                <a:solidFill>
                  <a:schemeClr val="tx1"/>
                </a:solidFill>
                <a:latin typeface="Calibri" panose="020F0502020204030204" pitchFamily="34" charset="0"/>
                <a:cs typeface="Calibri" panose="020F0502020204030204" pitchFamily="34" charset="0"/>
              </a:rPr>
              <a:t>• Be on time. </a:t>
            </a:r>
          </a:p>
          <a:p>
            <a:pPr marL="0" indent="0">
              <a:buNone/>
            </a:pPr>
            <a:r>
              <a:rPr lang="en-US" sz="1600" b="1" dirty="0">
                <a:solidFill>
                  <a:schemeClr val="tx1"/>
                </a:solidFill>
                <a:latin typeface="Calibri" panose="020F0502020204030204" pitchFamily="34" charset="0"/>
                <a:cs typeface="Calibri" panose="020F0502020204030204" pitchFamily="34" charset="0"/>
              </a:rPr>
              <a:t>• Be prepared, polite and brief. </a:t>
            </a:r>
          </a:p>
          <a:p>
            <a:pPr marL="0" indent="0">
              <a:buNone/>
            </a:pPr>
            <a:r>
              <a:rPr lang="en-US" sz="1600" b="1" dirty="0">
                <a:solidFill>
                  <a:schemeClr val="tx1"/>
                </a:solidFill>
                <a:latin typeface="Calibri" panose="020F0502020204030204" pitchFamily="34" charset="0"/>
                <a:cs typeface="Calibri" panose="020F0502020204030204" pitchFamily="34" charset="0"/>
              </a:rPr>
              <a:t>• Start with your 90-second speech. </a:t>
            </a:r>
          </a:p>
          <a:p>
            <a:pPr marL="0" indent="0">
              <a:buNone/>
            </a:pPr>
            <a:r>
              <a:rPr lang="en-US" sz="1600" b="1" dirty="0">
                <a:solidFill>
                  <a:schemeClr val="tx1"/>
                </a:solidFill>
                <a:latin typeface="Calibri" panose="020F0502020204030204" pitchFamily="34" charset="0"/>
                <a:cs typeface="Calibri" panose="020F0502020204030204" pitchFamily="34" charset="0"/>
              </a:rPr>
              <a:t>• Give the elected official your fact sheet. </a:t>
            </a:r>
          </a:p>
          <a:p>
            <a:pPr marL="0" indent="0">
              <a:buNone/>
            </a:pPr>
            <a:r>
              <a:rPr lang="en-US" sz="1600" b="1" dirty="0">
                <a:solidFill>
                  <a:schemeClr val="tx1"/>
                </a:solidFill>
                <a:latin typeface="Calibri" panose="020F0502020204030204" pitchFamily="34" charset="0"/>
                <a:cs typeface="Calibri" panose="020F0502020204030204" pitchFamily="34" charset="0"/>
              </a:rPr>
              <a:t>• Be firm but friendly. Don’t be afraid to ask for a commitment to support your issue. </a:t>
            </a:r>
          </a:p>
          <a:p>
            <a:pPr marL="0" indent="0">
              <a:buNone/>
            </a:pPr>
            <a:r>
              <a:rPr lang="en-US" sz="1600" b="1" dirty="0">
                <a:solidFill>
                  <a:schemeClr val="tx1"/>
                </a:solidFill>
                <a:latin typeface="Calibri" panose="020F0502020204030204" pitchFamily="34" charset="0"/>
                <a:cs typeface="Calibri" panose="020F0502020204030204" pitchFamily="34" charset="0"/>
              </a:rPr>
              <a:t>• Attack the issue, not the person. Remember - you may be asking for her/his support on a completely different issue in the future. </a:t>
            </a:r>
          </a:p>
          <a:p>
            <a:pPr marL="0" indent="0">
              <a:buNone/>
            </a:pPr>
            <a:r>
              <a:rPr lang="en-US" sz="1600" b="1" dirty="0">
                <a:solidFill>
                  <a:schemeClr val="tx1"/>
                </a:solidFill>
                <a:latin typeface="Calibri" panose="020F0502020204030204" pitchFamily="34" charset="0"/>
                <a:cs typeface="Calibri" panose="020F0502020204030204" pitchFamily="34" charset="0"/>
              </a:rPr>
              <a:t>• Don’t disparage government or politics. </a:t>
            </a:r>
          </a:p>
          <a:p>
            <a:pPr marL="0" indent="0">
              <a:buNone/>
            </a:pPr>
            <a:r>
              <a:rPr lang="en-US" sz="1600" b="1" dirty="0">
                <a:solidFill>
                  <a:schemeClr val="tx1"/>
                </a:solidFill>
                <a:latin typeface="Calibri" panose="020F0502020204030204" pitchFamily="34" charset="0"/>
                <a:cs typeface="Calibri" panose="020F0502020204030204" pitchFamily="34" charset="0"/>
              </a:rPr>
              <a:t>• Don’t use jargon, technical terms or acronyms. </a:t>
            </a:r>
          </a:p>
          <a:p>
            <a:pPr marL="0" indent="0">
              <a:buNone/>
            </a:pPr>
            <a:r>
              <a:rPr lang="en-US" sz="1600" b="1" dirty="0">
                <a:solidFill>
                  <a:schemeClr val="tx1"/>
                </a:solidFill>
                <a:latin typeface="Calibri" panose="020F0502020204030204" pitchFamily="34" charset="0"/>
                <a:cs typeface="Calibri" panose="020F0502020204030204" pitchFamily="34" charset="0"/>
              </a:rPr>
              <a:t>• Don’t underestimate public officials. With very rare exceptions, they are honest, intelligent and good-hearted people. </a:t>
            </a:r>
          </a:p>
          <a:p>
            <a:pPr marL="0" indent="0">
              <a:buNone/>
            </a:pPr>
            <a:r>
              <a:rPr lang="en-US" sz="1600" b="1" dirty="0">
                <a:solidFill>
                  <a:schemeClr val="tx1"/>
                </a:solidFill>
                <a:latin typeface="Calibri" panose="020F0502020204030204" pitchFamily="34" charset="0"/>
                <a:cs typeface="Calibri" panose="020F0502020204030204" pitchFamily="34" charset="0"/>
              </a:rPr>
              <a:t>• Before leaving, ask how you can be of help to them. (Can you get them more information? Talk to others?) </a:t>
            </a:r>
          </a:p>
          <a:p>
            <a:pPr marL="0" indent="0">
              <a:buNone/>
            </a:pPr>
            <a:r>
              <a:rPr lang="en-US" sz="1600" b="1" dirty="0">
                <a:solidFill>
                  <a:schemeClr val="tx1"/>
                </a:solidFill>
                <a:latin typeface="Calibri" panose="020F0502020204030204" pitchFamily="34" charset="0"/>
                <a:cs typeface="Calibri" panose="020F0502020204030204" pitchFamily="34" charset="0"/>
              </a:rPr>
              <a:t>• Thank them for their time, even if they will not support your cause.</a:t>
            </a:r>
            <a:endParaRPr lang="en-US" sz="1400" b="1" dirty="0">
              <a:solidFill>
                <a:schemeClr val="tx1"/>
              </a:solidFill>
              <a:latin typeface="Calibri" panose="020F0502020204030204" pitchFamily="34" charset="0"/>
              <a:cs typeface="Calibri" panose="020F0502020204030204" pitchFamily="34" charset="0"/>
            </a:endParaRPr>
          </a:p>
          <a:p>
            <a:pPr marL="0" indent="0">
              <a:buNone/>
            </a:pPr>
            <a:r>
              <a:rPr lang="en-US" sz="1600" b="1" u="sng" dirty="0">
                <a:solidFill>
                  <a:schemeClr val="tx1"/>
                </a:solidFill>
                <a:latin typeface="Calibri" panose="020F0502020204030204" pitchFamily="34" charset="0"/>
                <a:cs typeface="Calibri" panose="020F0502020204030204" pitchFamily="34" charset="0"/>
              </a:rPr>
              <a:t>After the Meeting: Follow up with a thank you note and any information that was requested.</a:t>
            </a:r>
          </a:p>
        </p:txBody>
      </p:sp>
      <p:pic>
        <p:nvPicPr>
          <p:cNvPr id="4" name="Picture 3"/>
          <p:cNvPicPr>
            <a:picLocks noChangeAspect="1"/>
          </p:cNvPicPr>
          <p:nvPr/>
        </p:nvPicPr>
        <p:blipFill>
          <a:blip r:embed="rId3"/>
          <a:stretch>
            <a:fillRect/>
          </a:stretch>
        </p:blipFill>
        <p:spPr>
          <a:xfrm>
            <a:off x="8994710" y="3518526"/>
            <a:ext cx="3017998" cy="3339474"/>
          </a:xfrm>
          <a:prstGeom prst="rect">
            <a:avLst/>
          </a:prstGeom>
        </p:spPr>
      </p:pic>
      <p:pic>
        <p:nvPicPr>
          <p:cNvPr id="9" name="Picture 8" descr="A close-up of a building">
            <a:extLst>
              <a:ext uri="{FF2B5EF4-FFF2-40B4-BE49-F238E27FC236}">
                <a16:creationId xmlns:a16="http://schemas.microsoft.com/office/drawing/2014/main" id="{06AA80B3-FF80-846B-E1AC-D6266EAFCF38}"/>
              </a:ext>
            </a:extLst>
          </p:cNvPr>
          <p:cNvPicPr>
            <a:picLocks noChangeAspect="1"/>
          </p:cNvPicPr>
          <p:nvPr/>
        </p:nvPicPr>
        <p:blipFill>
          <a:blip r:embed="rId4"/>
          <a:stretch>
            <a:fillRect/>
          </a:stretch>
        </p:blipFill>
        <p:spPr>
          <a:xfrm>
            <a:off x="7028089" y="0"/>
            <a:ext cx="5163911" cy="3429000"/>
          </a:xfrm>
          <a:prstGeom prst="rect">
            <a:avLst/>
          </a:prstGeom>
        </p:spPr>
      </p:pic>
    </p:spTree>
    <p:extLst>
      <p:ext uri="{BB962C8B-B14F-4D97-AF65-F5344CB8AC3E}">
        <p14:creationId xmlns:p14="http://schemas.microsoft.com/office/powerpoint/2010/main" val="45248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63A4-E6AD-4E38-8B63-D2BB0880DB39}"/>
              </a:ext>
            </a:extLst>
          </p:cNvPr>
          <p:cNvSpPr>
            <a:spLocks noGrp="1"/>
          </p:cNvSpPr>
          <p:nvPr>
            <p:ph type="title"/>
          </p:nvPr>
        </p:nvSpPr>
        <p:spPr>
          <a:xfrm>
            <a:off x="314632" y="5338916"/>
            <a:ext cx="9428779" cy="1121583"/>
          </a:xfrm>
        </p:spPr>
        <p:txBody>
          <a:bodyPr>
            <a:normAutofit fontScale="90000"/>
          </a:bodyPr>
          <a:lstStyle/>
          <a:p>
            <a:br>
              <a:rPr lang="en-US" b="1" dirty="0"/>
            </a:br>
            <a:r>
              <a:rPr lang="en-US" b="1" dirty="0"/>
              <a:t>The Crucial 90-second pitch</a:t>
            </a:r>
          </a:p>
        </p:txBody>
      </p:sp>
      <p:sp>
        <p:nvSpPr>
          <p:cNvPr id="4" name="Content Placeholder 2">
            <a:extLst>
              <a:ext uri="{FF2B5EF4-FFF2-40B4-BE49-F238E27FC236}">
                <a16:creationId xmlns:a16="http://schemas.microsoft.com/office/drawing/2014/main" id="{F3317096-B422-46B6-8F78-00CB3138560E}"/>
              </a:ext>
            </a:extLst>
          </p:cNvPr>
          <p:cNvSpPr>
            <a:spLocks noGrp="1"/>
          </p:cNvSpPr>
          <p:nvPr>
            <p:ph sz="half" idx="1"/>
          </p:nvPr>
        </p:nvSpPr>
        <p:spPr>
          <a:xfrm>
            <a:off x="314632" y="611037"/>
            <a:ext cx="8610522" cy="4268337"/>
          </a:xfrm>
        </p:spPr>
        <p:txBody>
          <a:bodyPr anchor="t">
            <a:noAutofit/>
          </a:bodyPr>
          <a:lstStyle/>
          <a:p>
            <a:pPr marL="0" indent="0">
              <a:buNone/>
            </a:pPr>
            <a:r>
              <a:rPr lang="en-US" sz="2400" b="1" dirty="0">
                <a:solidFill>
                  <a:srgbClr val="FFFF00"/>
                </a:solidFill>
                <a:latin typeface="Calibri" panose="020F0502020204030204" pitchFamily="34" charset="0"/>
                <a:cs typeface="Calibri" panose="020F0502020204030204" pitchFamily="34" charset="0"/>
              </a:rPr>
              <a:t>“The pitch”</a:t>
            </a:r>
          </a:p>
          <a:p>
            <a:pPr marL="0" indent="0">
              <a:buNone/>
            </a:pPr>
            <a:r>
              <a:rPr lang="en-US" sz="1600" b="1" dirty="0">
                <a:solidFill>
                  <a:schemeClr val="tx1"/>
                </a:solidFill>
                <a:latin typeface="Calibri" panose="020F0502020204030204" pitchFamily="34" charset="0"/>
                <a:cs typeface="Calibri" panose="020F0502020204030204" pitchFamily="34" charset="0"/>
              </a:rPr>
              <a:t>Memorize a quick “elevator pitch” before your meeting. It’s not only handy for talking to elected officials, but it will also serve you well when explaining your issue to media persons, fellow advocates, or  anyone really.</a:t>
            </a:r>
          </a:p>
          <a:p>
            <a:pPr marL="0" indent="0">
              <a:buNone/>
            </a:pPr>
            <a:r>
              <a:rPr lang="en-US" sz="1600" b="1" dirty="0">
                <a:solidFill>
                  <a:schemeClr val="tx1"/>
                </a:solidFill>
                <a:latin typeface="Calibri" panose="020F0502020204030204" pitchFamily="34" charset="0"/>
                <a:cs typeface="Calibri" panose="020F0502020204030204" pitchFamily="34" charset="0"/>
              </a:rPr>
              <a:t>              Your speech should include </a:t>
            </a:r>
          </a:p>
          <a:p>
            <a:pPr marL="0" indent="0">
              <a:buNone/>
            </a:pPr>
            <a:r>
              <a:rPr lang="en-US" sz="1600" b="1" dirty="0">
                <a:solidFill>
                  <a:schemeClr val="tx1"/>
                </a:solidFill>
                <a:latin typeface="Calibri" panose="020F0502020204030204" pitchFamily="34" charset="0"/>
                <a:cs typeface="Calibri" panose="020F0502020204030204" pitchFamily="34" charset="0"/>
              </a:rPr>
              <a:t>• Who you are and any group or coalition to which you belong. </a:t>
            </a:r>
          </a:p>
          <a:p>
            <a:pPr marL="0" indent="0">
              <a:buNone/>
            </a:pPr>
            <a:r>
              <a:rPr lang="en-US" sz="1600" b="1" dirty="0">
                <a:solidFill>
                  <a:schemeClr val="tx1"/>
                </a:solidFill>
                <a:latin typeface="Calibri" panose="020F0502020204030204" pitchFamily="34" charset="0"/>
                <a:cs typeface="Calibri" panose="020F0502020204030204" pitchFamily="34" charset="0"/>
              </a:rPr>
              <a:t>• The topic you came to discuss and why it is important. </a:t>
            </a:r>
          </a:p>
          <a:p>
            <a:pPr marL="0" indent="0">
              <a:buNone/>
            </a:pPr>
            <a:r>
              <a:rPr lang="en-US" sz="1600" b="1" dirty="0">
                <a:solidFill>
                  <a:schemeClr val="tx1"/>
                </a:solidFill>
                <a:latin typeface="Calibri" panose="020F0502020204030204" pitchFamily="34" charset="0"/>
                <a:cs typeface="Calibri" panose="020F0502020204030204" pitchFamily="34" charset="0"/>
              </a:rPr>
              <a:t>• What you want them to do. </a:t>
            </a:r>
          </a:p>
          <a:p>
            <a:pPr marL="0" indent="0">
              <a:buNone/>
            </a:pPr>
            <a:r>
              <a:rPr lang="en-US" sz="1600" b="1" dirty="0">
                <a:solidFill>
                  <a:schemeClr val="tx1"/>
                </a:solidFill>
                <a:latin typeface="Calibri" panose="020F0502020204030204" pitchFamily="34" charset="0"/>
                <a:cs typeface="Calibri" panose="020F0502020204030204" pitchFamily="34" charset="0"/>
              </a:rPr>
              <a:t>• Reference the fact sheet you have brought along. </a:t>
            </a:r>
          </a:p>
          <a:p>
            <a:pPr marL="0" indent="0">
              <a:buNone/>
            </a:pPr>
            <a:r>
              <a:rPr lang="en-US" sz="1600" b="1" dirty="0">
                <a:solidFill>
                  <a:schemeClr val="tx1"/>
                </a:solidFill>
                <a:latin typeface="Calibri" panose="020F0502020204030204" pitchFamily="34" charset="0"/>
                <a:cs typeface="Calibri" panose="020F0502020204030204" pitchFamily="34" charset="0"/>
              </a:rPr>
              <a:t>Your fact sheet is crucial. If your meeting gets interrupted, you’ll still get your point across and the elected official will know how to find you or your group if they have further questions. If not, you can  elaborate your points in your fact sheet.</a:t>
            </a:r>
          </a:p>
          <a:p>
            <a:pPr marL="0" indent="0">
              <a:buNone/>
            </a:pPr>
            <a:endParaRPr lang="en-US" sz="1400" b="1" dirty="0">
              <a:solidFill>
                <a:schemeClr val="tx1"/>
              </a:solidFill>
              <a:latin typeface="Calibri" panose="020F0502020204030204" pitchFamily="34" charset="0"/>
              <a:cs typeface="Calibri" panose="020F0502020204030204" pitchFamily="34" charset="0"/>
            </a:endParaRPr>
          </a:p>
          <a:p>
            <a:pPr marL="0" indent="0">
              <a:buNone/>
            </a:pPr>
            <a:r>
              <a:rPr lang="en-US" sz="2400" b="1" u="sng" dirty="0">
                <a:solidFill>
                  <a:schemeClr val="tx1"/>
                </a:solidFill>
                <a:latin typeface="Calibri" panose="020F0502020204030204" pitchFamily="34" charset="0"/>
                <a:cs typeface="Calibri" panose="020F0502020204030204" pitchFamily="34" charset="0"/>
              </a:rPr>
              <a:t>It’s simple: Say what you mean and mean what you say. And, of course, keep it short and simple</a:t>
            </a:r>
          </a:p>
        </p:txBody>
      </p:sp>
      <p:pic>
        <p:nvPicPr>
          <p:cNvPr id="5" name="Picture 2" descr="Image result for visit elected official oklahoma dor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5154" y="4671910"/>
            <a:ext cx="3100607" cy="20701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ign with flowers and trees">
            <a:extLst>
              <a:ext uri="{FF2B5EF4-FFF2-40B4-BE49-F238E27FC236}">
                <a16:creationId xmlns:a16="http://schemas.microsoft.com/office/drawing/2014/main" id="{C83AB2C6-7353-6415-21D3-F68390A0DCCF}"/>
              </a:ext>
            </a:extLst>
          </p:cNvPr>
          <p:cNvPicPr>
            <a:picLocks noChangeAspect="1"/>
          </p:cNvPicPr>
          <p:nvPr/>
        </p:nvPicPr>
        <p:blipFill>
          <a:blip r:embed="rId4"/>
          <a:stretch>
            <a:fillRect/>
          </a:stretch>
        </p:blipFill>
        <p:spPr>
          <a:xfrm>
            <a:off x="8977422" y="-18079"/>
            <a:ext cx="3214578" cy="3862292"/>
          </a:xfrm>
          <a:prstGeom prst="rect">
            <a:avLst/>
          </a:prstGeom>
        </p:spPr>
      </p:pic>
    </p:spTree>
    <p:extLst>
      <p:ext uri="{BB962C8B-B14F-4D97-AF65-F5344CB8AC3E}">
        <p14:creationId xmlns:p14="http://schemas.microsoft.com/office/powerpoint/2010/main" val="4246323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09F66E-A536-4FDF-AC5F-0B60EC100E4D}"/>
              </a:ext>
            </a:extLst>
          </p:cNvPr>
          <p:cNvSpPr>
            <a:spLocks noGrp="1"/>
          </p:cNvSpPr>
          <p:nvPr>
            <p:ph type="title"/>
          </p:nvPr>
        </p:nvSpPr>
        <p:spPr>
          <a:xfrm>
            <a:off x="487018" y="1958009"/>
            <a:ext cx="8482214" cy="3995530"/>
          </a:xfrm>
        </p:spPr>
        <p:txBody>
          <a:bodyPr>
            <a:normAutofit fontScale="90000"/>
          </a:bodyPr>
          <a:lstStyle/>
          <a:p>
            <a:r>
              <a:rPr lang="en-US" b="1" dirty="0">
                <a:effectLst>
                  <a:outerShdw blurRad="38100" dist="38100" dir="2700000" algn="tl">
                    <a:srgbClr val="000000">
                      <a:alpha val="43137"/>
                    </a:srgbClr>
                  </a:outerShdw>
                </a:effectLst>
              </a:rPr>
              <a:t>joe dorman, ceo </a:t>
            </a:r>
            <a:br>
              <a:rPr lang="en-US" b="1" dirty="0">
                <a:effectLst>
                  <a:outerShdw blurRad="38100" dist="38100" dir="2700000" algn="tl">
                    <a:srgbClr val="000000">
                      <a:alpha val="43137"/>
                    </a:srgbClr>
                  </a:outerShdw>
                </a:effectLst>
              </a:rPr>
            </a:br>
            <a:r>
              <a:rPr lang="en-US" sz="3100" b="1" dirty="0">
                <a:effectLst>
                  <a:outerShdw blurRad="38100" dist="38100" dir="2700000" algn="tl">
                    <a:srgbClr val="000000">
                      <a:alpha val="43137"/>
                    </a:srgbClr>
                  </a:outerShdw>
                </a:effectLst>
              </a:rPr>
              <a:t>Oklahoma Institute for Child Advocacy</a:t>
            </a:r>
            <a:br>
              <a:rPr lang="en-US" sz="3100" b="1" dirty="0">
                <a:effectLst>
                  <a:outerShdw blurRad="38100" dist="38100" dir="2700000" algn="tl">
                    <a:srgbClr val="000000">
                      <a:alpha val="43137"/>
                    </a:srgbClr>
                  </a:outerShdw>
                </a:effectLst>
              </a:rPr>
            </a:br>
            <a:r>
              <a:rPr lang="en-US" sz="3100" b="1" dirty="0">
                <a:effectLst>
                  <a:outerShdw blurRad="38100" dist="38100" dir="2700000" algn="tl">
                    <a:srgbClr val="000000">
                      <a:alpha val="43137"/>
                    </a:srgbClr>
                  </a:outerShdw>
                </a:effectLst>
              </a:rPr>
              <a:t>2915 n. Classen Blvd., Ste 320</a:t>
            </a:r>
            <a:br>
              <a:rPr lang="en-US" sz="3100" b="1" dirty="0">
                <a:effectLst>
                  <a:outerShdw blurRad="38100" dist="38100" dir="2700000" algn="tl">
                    <a:srgbClr val="000000">
                      <a:alpha val="43137"/>
                    </a:srgbClr>
                  </a:outerShdw>
                </a:effectLst>
              </a:rPr>
            </a:br>
            <a:r>
              <a:rPr lang="en-US" sz="3100" b="1" dirty="0">
                <a:effectLst>
                  <a:outerShdw blurRad="38100" dist="38100" dir="2700000" algn="tl">
                    <a:srgbClr val="000000">
                      <a:alpha val="43137"/>
                    </a:srgbClr>
                  </a:outerShdw>
                </a:effectLst>
              </a:rPr>
              <a:t>Oklahoma City, OK 73106</a:t>
            </a:r>
            <a:br>
              <a:rPr lang="en-US" b="1" dirty="0">
                <a:effectLst>
                  <a:outerShdw blurRad="38100" dist="38100" dir="2700000" algn="tl">
                    <a:srgbClr val="000000">
                      <a:alpha val="43137"/>
                    </a:srgbClr>
                  </a:outerShdw>
                </a:effectLst>
              </a:rPr>
            </a:b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405.236.5437</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Jdorman@oica.org</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website - oica.org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4132" y="4710023"/>
            <a:ext cx="3085465" cy="205697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8196" y="0"/>
            <a:ext cx="3103804" cy="4710023"/>
          </a:xfrm>
          <a:prstGeom prst="rect">
            <a:avLst/>
          </a:prstGeom>
        </p:spPr>
      </p:pic>
      <p:pic>
        <p:nvPicPr>
          <p:cNvPr id="6" name="Picture 5">
            <a:extLst>
              <a:ext uri="{FF2B5EF4-FFF2-40B4-BE49-F238E27FC236}">
                <a16:creationId xmlns:a16="http://schemas.microsoft.com/office/drawing/2014/main" id="{CE8703E3-E050-4DFF-A221-4862D9182714}"/>
              </a:ext>
            </a:extLst>
          </p:cNvPr>
          <p:cNvPicPr>
            <a:picLocks noChangeAspect="1"/>
          </p:cNvPicPr>
          <p:nvPr/>
        </p:nvPicPr>
        <p:blipFill>
          <a:blip r:embed="rId4"/>
          <a:srcRect/>
          <a:stretch/>
        </p:blipFill>
        <p:spPr>
          <a:xfrm>
            <a:off x="2742117" y="192536"/>
            <a:ext cx="3972015" cy="1547237"/>
          </a:xfrm>
          <a:prstGeom prst="rect">
            <a:avLst/>
          </a:prstGeom>
        </p:spPr>
      </p:pic>
    </p:spTree>
    <p:extLst>
      <p:ext uri="{BB962C8B-B14F-4D97-AF65-F5344CB8AC3E}">
        <p14:creationId xmlns:p14="http://schemas.microsoft.com/office/powerpoint/2010/main" val="2386446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3DBD-C0B9-4F69-B3D3-BC73D16070A9}"/>
              </a:ext>
            </a:extLst>
          </p:cNvPr>
          <p:cNvSpPr>
            <a:spLocks noGrp="1"/>
          </p:cNvSpPr>
          <p:nvPr>
            <p:ph type="title"/>
          </p:nvPr>
        </p:nvSpPr>
        <p:spPr>
          <a:xfrm>
            <a:off x="684213" y="4503516"/>
            <a:ext cx="8534400" cy="1507067"/>
          </a:xfrm>
        </p:spPr>
        <p:txBody>
          <a:bodyPr>
            <a:normAutofit fontScale="90000"/>
          </a:bodyPr>
          <a:lstStyle/>
          <a:p>
            <a:br>
              <a:rPr lang="en-US" b="1" dirty="0"/>
            </a:br>
            <a:br>
              <a:rPr lang="en-US" b="1" dirty="0"/>
            </a:br>
            <a:r>
              <a:rPr lang="en-US" b="1" dirty="0"/>
              <a:t>Why is advocacy important?</a:t>
            </a:r>
            <a:endParaRPr lang="en-US" sz="2200" b="1" dirty="0"/>
          </a:p>
        </p:txBody>
      </p:sp>
      <p:graphicFrame>
        <p:nvGraphicFramePr>
          <p:cNvPr id="4" name="Content Placeholder 3">
            <a:extLst>
              <a:ext uri="{FF2B5EF4-FFF2-40B4-BE49-F238E27FC236}">
                <a16:creationId xmlns:a16="http://schemas.microsoft.com/office/drawing/2014/main" id="{9D52D4EE-B40A-45B0-8B88-F3D50AF88058}"/>
              </a:ext>
            </a:extLst>
          </p:cNvPr>
          <p:cNvGraphicFramePr>
            <a:graphicFrameLocks noGrp="1"/>
          </p:cNvGraphicFramePr>
          <p:nvPr>
            <p:ph idx="1"/>
            <p:extLst>
              <p:ext uri="{D42A27DB-BD31-4B8C-83A1-F6EECF244321}">
                <p14:modId xmlns:p14="http://schemas.microsoft.com/office/powerpoint/2010/main" val="4145385602"/>
              </p:ext>
            </p:extLst>
          </p:nvPr>
        </p:nvGraphicFramePr>
        <p:xfrm>
          <a:off x="1" y="373812"/>
          <a:ext cx="9218612" cy="4548996"/>
        </p:xfrm>
        <a:graphic>
          <a:graphicData uri="http://schemas.openxmlformats.org/drawingml/2006/table">
            <a:tbl>
              <a:tblPr firstRow="1" firstCol="1" lastRow="1" lastCol="1" bandRow="1" bandCol="1">
                <a:tableStyleId>{5C22544A-7EE6-4342-B048-85BDC9FD1C3A}</a:tableStyleId>
              </a:tblPr>
              <a:tblGrid>
                <a:gridCol w="2960221">
                  <a:extLst>
                    <a:ext uri="{9D8B030D-6E8A-4147-A177-3AD203B41FA5}">
                      <a16:colId xmlns:a16="http://schemas.microsoft.com/office/drawing/2014/main" val="811520115"/>
                    </a:ext>
                  </a:extLst>
                </a:gridCol>
                <a:gridCol w="3359712">
                  <a:extLst>
                    <a:ext uri="{9D8B030D-6E8A-4147-A177-3AD203B41FA5}">
                      <a16:colId xmlns:a16="http://schemas.microsoft.com/office/drawing/2014/main" val="3070340790"/>
                    </a:ext>
                  </a:extLst>
                </a:gridCol>
                <a:gridCol w="2898679">
                  <a:extLst>
                    <a:ext uri="{9D8B030D-6E8A-4147-A177-3AD203B41FA5}">
                      <a16:colId xmlns:a16="http://schemas.microsoft.com/office/drawing/2014/main" val="3715956609"/>
                    </a:ext>
                  </a:extLst>
                </a:gridCol>
              </a:tblGrid>
              <a:tr h="845388">
                <a:tc>
                  <a:txBody>
                    <a:bodyPr/>
                    <a:lstStyle/>
                    <a:p>
                      <a:pPr marL="27940" marR="0" algn="l">
                        <a:lnSpc>
                          <a:spcPts val="1170"/>
                        </a:lnSpc>
                        <a:spcBef>
                          <a:spcPts val="0"/>
                        </a:spcBef>
                        <a:spcAft>
                          <a:spcPts val="0"/>
                        </a:spcAft>
                      </a:pPr>
                      <a:r>
                        <a:rPr lang="en-US" sz="2400" dirty="0">
                          <a:solidFill>
                            <a:schemeClr val="tx1"/>
                          </a:solidFill>
                          <a:effectLst/>
                          <a:latin typeface="Calibri" panose="020F0502020204030204" pitchFamily="34" charset="0"/>
                          <a:ea typeface="+mn-ea"/>
                          <a:cs typeface="Calibri" panose="020F0502020204030204" pitchFamily="34" charset="0"/>
                        </a:rPr>
                        <a:t>    What</a:t>
                      </a:r>
                      <a:r>
                        <a:rPr lang="en-US" sz="2400" baseline="0" dirty="0">
                          <a:solidFill>
                            <a:schemeClr val="tx1"/>
                          </a:solidFill>
                          <a:effectLst/>
                          <a:latin typeface="Calibri" panose="020F0502020204030204" pitchFamily="34" charset="0"/>
                          <a:ea typeface="+mn-ea"/>
                          <a:cs typeface="Calibri" panose="020F0502020204030204" pitchFamily="34" charset="0"/>
                        </a:rPr>
                        <a:t> is advocacy?</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bg2">
                        <a:lumMod val="75000"/>
                      </a:schemeClr>
                    </a:solidFill>
                  </a:tcPr>
                </a:tc>
                <a:tc>
                  <a:txBody>
                    <a:bodyPr/>
                    <a:lstStyle/>
                    <a:p>
                      <a:pPr marL="28575" marR="238125" algn="l">
                        <a:spcBef>
                          <a:spcPts val="0"/>
                        </a:spcBef>
                        <a:spcAft>
                          <a:spcPts val="0"/>
                        </a:spcAft>
                      </a:pPr>
                      <a:r>
                        <a:rPr lang="en-US" sz="1600" dirty="0">
                          <a:solidFill>
                            <a:schemeClr val="tx1"/>
                          </a:solidFill>
                          <a:effectLst/>
                          <a:latin typeface="Calibri" panose="020F0502020204030204" pitchFamily="34" charset="0"/>
                          <a:ea typeface="+mn-ea"/>
                          <a:cs typeface="Calibri" panose="020F0502020204030204" pitchFamily="34" charset="0"/>
                        </a:rPr>
                        <a:t>    </a:t>
                      </a:r>
                      <a:r>
                        <a:rPr lang="en-US" sz="1800" dirty="0">
                          <a:solidFill>
                            <a:schemeClr val="tx1"/>
                          </a:solidFill>
                          <a:effectLst/>
                          <a:latin typeface="Calibri" panose="020F0502020204030204" pitchFamily="34" charset="0"/>
                          <a:ea typeface="+mn-ea"/>
                          <a:cs typeface="Calibri" panose="020F0502020204030204" pitchFamily="34" charset="0"/>
                        </a:rPr>
                        <a:t>Why</a:t>
                      </a:r>
                      <a:r>
                        <a:rPr lang="en-US" sz="1800" baseline="0" dirty="0">
                          <a:solidFill>
                            <a:schemeClr val="tx1"/>
                          </a:solidFill>
                          <a:effectLst/>
                          <a:latin typeface="Calibri" panose="020F0502020204030204" pitchFamily="34" charset="0"/>
                          <a:ea typeface="+mn-ea"/>
                          <a:cs typeface="Calibri" panose="020F0502020204030204" pitchFamily="34" charset="0"/>
                        </a:rPr>
                        <a:t> is advocacy important?</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bg2">
                        <a:lumMod val="75000"/>
                      </a:schemeClr>
                    </a:solidFill>
                  </a:tcPr>
                </a:tc>
                <a:tc>
                  <a:txBody>
                    <a:bodyPr/>
                    <a:lstStyle/>
                    <a:p>
                      <a:pPr marL="28575" marR="0" algn="l">
                        <a:lnSpc>
                          <a:spcPts val="117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How can you be an advocate?</a:t>
                      </a:r>
                    </a:p>
                  </a:txBody>
                  <a:tcPr marL="0" marR="0" marT="0" marB="0" anchor="ctr">
                    <a:solidFill>
                      <a:schemeClr val="bg2">
                        <a:lumMod val="75000"/>
                      </a:schemeClr>
                    </a:solidFill>
                  </a:tcPr>
                </a:tc>
                <a:extLst>
                  <a:ext uri="{0D108BD9-81ED-4DB2-BD59-A6C34878D82A}">
                    <a16:rowId xmlns:a16="http://schemas.microsoft.com/office/drawing/2014/main" val="348936179"/>
                  </a:ext>
                </a:extLst>
              </a:tr>
              <a:tr h="3703608">
                <a:tc>
                  <a:txBody>
                    <a:bodyPr/>
                    <a:lstStyle/>
                    <a:p>
                      <a:pPr marL="27940" marR="9525" lvl="0" indent="0" algn="l" defTabSz="457200" rtl="0" eaLnBrk="1" fontAlgn="auto" latinLnBrk="0" hangingPunct="1">
                        <a:lnSpc>
                          <a:spcPct val="101000"/>
                        </a:lnSpc>
                        <a:spcBef>
                          <a:spcPts val="25"/>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27940" marR="9525">
                        <a:lnSpc>
                          <a:spcPct val="101000"/>
                        </a:lnSpc>
                        <a:spcBef>
                          <a:spcPts val="25"/>
                        </a:spcBef>
                        <a:spcAft>
                          <a:spcPts val="0"/>
                        </a:spcAft>
                      </a:pP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solidFill>
                      <a:schemeClr val="bg2">
                        <a:lumMod val="75000"/>
                      </a:schemeClr>
                    </a:solidFill>
                  </a:tcPr>
                </a:tc>
                <a:tc>
                  <a:txBody>
                    <a:bodyPr/>
                    <a:lstStyle/>
                    <a:p>
                      <a:pPr marL="28575" marR="923290">
                        <a:lnSpc>
                          <a:spcPct val="101000"/>
                        </a:lnSpc>
                        <a:spcBef>
                          <a:spcPts val="25"/>
                        </a:spcBef>
                        <a:spcAft>
                          <a:spcPts val="0"/>
                        </a:spcAft>
                      </a:pP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solidFill>
                      <a:schemeClr val="bg2">
                        <a:lumMod val="75000"/>
                      </a:schemeClr>
                    </a:solidFill>
                  </a:tcPr>
                </a:tc>
                <a:tc>
                  <a:txBody>
                    <a:bodyPr/>
                    <a:lstStyle/>
                    <a:p>
                      <a:pPr marL="28575" marR="0" algn="ctr">
                        <a:spcBef>
                          <a:spcPts val="25"/>
                        </a:spcBef>
                        <a:spcAft>
                          <a:spcPts val="0"/>
                        </a:spcAft>
                      </a:pP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solidFill>
                      <a:schemeClr val="bg2">
                        <a:lumMod val="75000"/>
                      </a:schemeClr>
                    </a:solidFill>
                  </a:tcPr>
                </a:tc>
                <a:extLst>
                  <a:ext uri="{0D108BD9-81ED-4DB2-BD59-A6C34878D82A}">
                    <a16:rowId xmlns:a16="http://schemas.microsoft.com/office/drawing/2014/main" val="870186103"/>
                  </a:ext>
                </a:extLst>
              </a:tr>
            </a:tbl>
          </a:graphicData>
        </a:graphic>
      </p:graphicFrame>
      <p:pic>
        <p:nvPicPr>
          <p:cNvPr id="5" name="Picture 4"/>
          <p:cNvPicPr>
            <a:picLocks noChangeAspect="1"/>
          </p:cNvPicPr>
          <p:nvPr/>
        </p:nvPicPr>
        <p:blipFill>
          <a:blip r:embed="rId2"/>
          <a:srcRect/>
          <a:stretch>
            <a:fillRect/>
          </a:stretch>
        </p:blipFill>
        <p:spPr bwMode="auto">
          <a:xfrm>
            <a:off x="9260365" y="4707014"/>
            <a:ext cx="2884218" cy="1913120"/>
          </a:xfrm>
          <a:prstGeom prst="rect">
            <a:avLst/>
          </a:prstGeom>
          <a:noFill/>
          <a:ln w="9525">
            <a:noFill/>
            <a:miter lim="800000"/>
            <a:headEnd/>
            <a:tailEnd/>
          </a:ln>
        </p:spPr>
      </p:pic>
      <p:sp>
        <p:nvSpPr>
          <p:cNvPr id="6" name="TextBox 5"/>
          <p:cNvSpPr txBox="1"/>
          <p:nvPr/>
        </p:nvSpPr>
        <p:spPr>
          <a:xfrm>
            <a:off x="115023" y="1333866"/>
            <a:ext cx="2058838" cy="1770869"/>
          </a:xfrm>
          <a:prstGeom prst="rect">
            <a:avLst/>
          </a:prstGeom>
          <a:solidFill>
            <a:schemeClr val="bg2">
              <a:lumMod val="75000"/>
            </a:schemeClr>
          </a:solidFill>
        </p:spPr>
        <p:txBody>
          <a:bodyPr wrap="square" rtlCol="0">
            <a:spAutoFit/>
          </a:bodyPr>
          <a:lstStyle/>
          <a:p>
            <a:pPr marL="27940" marR="9525" lvl="0">
              <a:lnSpc>
                <a:spcPct val="101000"/>
              </a:lnSpc>
              <a:spcBef>
                <a:spcPts val="25"/>
              </a:spcBef>
              <a:defRPr/>
            </a:pPr>
            <a:r>
              <a:rPr lang="en-US" dirty="0">
                <a:latin typeface="Calibri" panose="020F0502020204030204" pitchFamily="34" charset="0"/>
                <a:cs typeface="Calibri" panose="020F0502020204030204" pitchFamily="34" charset="0"/>
              </a:rPr>
              <a:t>Advocacy is the process of making your voice heard effectively on issues that impact our lives</a:t>
            </a:r>
          </a:p>
        </p:txBody>
      </p:sp>
      <p:sp>
        <p:nvSpPr>
          <p:cNvPr id="8" name="TextBox 7"/>
          <p:cNvSpPr txBox="1"/>
          <p:nvPr/>
        </p:nvSpPr>
        <p:spPr>
          <a:xfrm>
            <a:off x="3068130" y="1333866"/>
            <a:ext cx="3004866" cy="3449406"/>
          </a:xfrm>
          <a:prstGeom prst="rect">
            <a:avLst/>
          </a:prstGeom>
          <a:solidFill>
            <a:schemeClr val="bg2">
              <a:lumMod val="75000"/>
            </a:schemeClr>
          </a:solidFill>
        </p:spPr>
        <p:txBody>
          <a:bodyPr wrap="square" rtlCol="0">
            <a:spAutoFit/>
          </a:bodyPr>
          <a:lstStyle/>
          <a:p>
            <a:pPr marL="28575" marR="923290" lvl="0">
              <a:lnSpc>
                <a:spcPct val="101000"/>
              </a:lnSpc>
              <a:spcBef>
                <a:spcPts val="25"/>
              </a:spcBef>
              <a:defRPr/>
            </a:pPr>
            <a:r>
              <a:rPr lang="en-US" dirty="0">
                <a:latin typeface="Calibri" panose="020F0502020204030204" pitchFamily="34" charset="0"/>
                <a:cs typeface="Calibri" panose="020F0502020204030204" pitchFamily="34" charset="0"/>
              </a:rPr>
              <a:t>When done effectively, advocacy influences public policy by providing a way for individuals and organizations to voice their opinion and possibly move policy makers to respond to constituents’ needs</a:t>
            </a:r>
          </a:p>
        </p:txBody>
      </p:sp>
      <p:sp>
        <p:nvSpPr>
          <p:cNvPr id="9" name="TextBox 8"/>
          <p:cNvSpPr txBox="1"/>
          <p:nvPr/>
        </p:nvSpPr>
        <p:spPr>
          <a:xfrm>
            <a:off x="6435305" y="1381653"/>
            <a:ext cx="2104846" cy="3139321"/>
          </a:xfrm>
          <a:prstGeom prst="rect">
            <a:avLst/>
          </a:prstGeom>
          <a:solidFill>
            <a:schemeClr val="bg2">
              <a:lumMod val="75000"/>
            </a:schemeClr>
          </a:solidFill>
        </p:spPr>
        <p:txBody>
          <a:bodyPr wrap="square" rtlCol="0">
            <a:spAutoFit/>
          </a:bodyPr>
          <a:lstStyle/>
          <a:p>
            <a:pPr marL="28575" marR="0">
              <a:spcBef>
                <a:spcPts val="25"/>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The first step to being an effective advocate is understanding how the political system works in Oklahoma. It is also important to understand what you can legally do when visiting with policymakers</a:t>
            </a:r>
          </a:p>
        </p:txBody>
      </p:sp>
      <p:pic>
        <p:nvPicPr>
          <p:cNvPr id="12" name="Picture 11" descr="A sign on a building&#10;&#10;Description automatically generated">
            <a:extLst>
              <a:ext uri="{FF2B5EF4-FFF2-40B4-BE49-F238E27FC236}">
                <a16:creationId xmlns:a16="http://schemas.microsoft.com/office/drawing/2014/main" id="{E26906DA-2C55-C700-538F-B7AB1C0010F3}"/>
              </a:ext>
            </a:extLst>
          </p:cNvPr>
          <p:cNvPicPr>
            <a:picLocks noChangeAspect="1"/>
          </p:cNvPicPr>
          <p:nvPr/>
        </p:nvPicPr>
        <p:blipFill>
          <a:blip r:embed="rId3"/>
          <a:stretch>
            <a:fillRect/>
          </a:stretch>
        </p:blipFill>
        <p:spPr>
          <a:xfrm>
            <a:off x="9208793" y="373812"/>
            <a:ext cx="3189657" cy="3030930"/>
          </a:xfrm>
          <a:prstGeom prst="rect">
            <a:avLst/>
          </a:prstGeom>
        </p:spPr>
      </p:pic>
    </p:spTree>
    <p:extLst>
      <p:ext uri="{BB962C8B-B14F-4D97-AF65-F5344CB8AC3E}">
        <p14:creationId xmlns:p14="http://schemas.microsoft.com/office/powerpoint/2010/main" val="1523040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962" y="4611783"/>
            <a:ext cx="9625780" cy="2370668"/>
          </a:xfrm>
        </p:spPr>
        <p:txBody>
          <a:bodyPr>
            <a:normAutofit/>
          </a:bodyPr>
          <a:lstStyle/>
          <a:p>
            <a:br>
              <a:rPr lang="en-US" dirty="0"/>
            </a:br>
            <a:br>
              <a:rPr lang="en-US" dirty="0"/>
            </a:br>
            <a:r>
              <a:rPr lang="en-US" sz="3200" b="1" dirty="0"/>
              <a:t>Advocacy  vs. Activism vs.  lobbying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5649842"/>
              </p:ext>
            </p:extLst>
          </p:nvPr>
        </p:nvGraphicFramePr>
        <p:xfrm>
          <a:off x="1" y="268791"/>
          <a:ext cx="9218610" cy="5528326"/>
        </p:xfrm>
        <a:graphic>
          <a:graphicData uri="http://schemas.openxmlformats.org/drawingml/2006/table">
            <a:tbl>
              <a:tblPr firstRow="1" bandRow="1">
                <a:tableStyleId>{5C22544A-7EE6-4342-B048-85BDC9FD1C3A}</a:tableStyleId>
              </a:tblPr>
              <a:tblGrid>
                <a:gridCol w="3072870">
                  <a:extLst>
                    <a:ext uri="{9D8B030D-6E8A-4147-A177-3AD203B41FA5}">
                      <a16:colId xmlns:a16="http://schemas.microsoft.com/office/drawing/2014/main" val="20000"/>
                    </a:ext>
                  </a:extLst>
                </a:gridCol>
                <a:gridCol w="3072870">
                  <a:extLst>
                    <a:ext uri="{9D8B030D-6E8A-4147-A177-3AD203B41FA5}">
                      <a16:colId xmlns:a16="http://schemas.microsoft.com/office/drawing/2014/main" val="20002"/>
                    </a:ext>
                  </a:extLst>
                </a:gridCol>
                <a:gridCol w="3072870">
                  <a:extLst>
                    <a:ext uri="{9D8B030D-6E8A-4147-A177-3AD203B41FA5}">
                      <a16:colId xmlns:a16="http://schemas.microsoft.com/office/drawing/2014/main" val="20001"/>
                    </a:ext>
                  </a:extLst>
                </a:gridCol>
              </a:tblGrid>
              <a:tr h="5528326">
                <a:tc>
                  <a:txBody>
                    <a:bodyPr/>
                    <a:lstStyle/>
                    <a:p>
                      <a:r>
                        <a:rPr lang="en-US" sz="1800" dirty="0"/>
                        <a:t>Advocacy</a:t>
                      </a:r>
                    </a:p>
                    <a:p>
                      <a:endParaRPr lang="en-US" sz="1200" dirty="0"/>
                    </a:p>
                    <a:p>
                      <a:r>
                        <a:rPr lang="en-US" sz="1200" dirty="0"/>
                        <a:t>*Advocacy is process of making your voices heard on issues that affect our lives.</a:t>
                      </a:r>
                    </a:p>
                    <a:p>
                      <a:endParaRPr lang="en-US" sz="1200" dirty="0"/>
                    </a:p>
                    <a:p>
                      <a:r>
                        <a:rPr lang="en-US" sz="1200" dirty="0"/>
                        <a:t>*Provide information for adoption or rejection of a city ordinance.</a:t>
                      </a:r>
                    </a:p>
                    <a:p>
                      <a:endParaRPr lang="en-US" sz="1200" dirty="0"/>
                    </a:p>
                    <a:p>
                      <a:r>
                        <a:rPr lang="en-US" sz="1200" dirty="0"/>
                        <a:t>*Urge the public to contact policy makers to advocate for adoption or rejection of a legal change.</a:t>
                      </a:r>
                    </a:p>
                    <a:p>
                      <a:endParaRPr lang="en-US" sz="1200" dirty="0"/>
                    </a:p>
                    <a:p>
                      <a:r>
                        <a:rPr lang="en-US" sz="1200" dirty="0"/>
                        <a:t>*Nonprofits and service agencies can and most engage in advocacy to achieve their goals/mission. </a:t>
                      </a:r>
                    </a:p>
                    <a:p>
                      <a:endParaRPr lang="en-US" sz="1200" dirty="0"/>
                    </a:p>
                    <a:p>
                      <a:endParaRPr lang="en-US" sz="1200" dirty="0"/>
                    </a:p>
                    <a:p>
                      <a:r>
                        <a:rPr lang="en-US" sz="1200" dirty="0"/>
                        <a:t>*Helps council members find solutions to problems.</a:t>
                      </a:r>
                    </a:p>
                    <a:p>
                      <a:endParaRPr lang="en-US" sz="1200" dirty="0"/>
                    </a:p>
                    <a:p>
                      <a:endParaRPr lang="en-US" sz="1200" dirty="0"/>
                    </a:p>
                    <a:p>
                      <a:r>
                        <a:rPr lang="en-US" sz="1200" i="1" dirty="0"/>
                        <a:t>Example – inform</a:t>
                      </a:r>
                      <a:r>
                        <a:rPr lang="en-US" sz="1200" i="1" baseline="0" dirty="0"/>
                        <a:t> a council member about a policy impact or outcome</a:t>
                      </a:r>
                      <a:endParaRPr lang="en-US" sz="1200" i="1" dirty="0"/>
                    </a:p>
                  </a:txBody>
                  <a:tcPr/>
                </a:tc>
                <a:tc>
                  <a:txBody>
                    <a:bodyPr/>
                    <a:lstStyle/>
                    <a:p>
                      <a:r>
                        <a:rPr lang="en-US" sz="1800" i="0" dirty="0"/>
                        <a:t>Activism</a:t>
                      </a:r>
                      <a:endParaRPr lang="en-US" sz="1200" i="0" dirty="0"/>
                    </a:p>
                    <a:p>
                      <a:endParaRPr lang="en-US" sz="1200" i="0" dirty="0"/>
                    </a:p>
                    <a:p>
                      <a:r>
                        <a:rPr lang="en-US" sz="1200" i="0" dirty="0"/>
                        <a:t>* Activism is a doctrine or practice that emphasizes direct vigorous action especially in support of or opposition to one side of a controversial issue.</a:t>
                      </a:r>
                    </a:p>
                    <a:p>
                      <a:endParaRPr lang="en-US" sz="1200" i="0" dirty="0"/>
                    </a:p>
                    <a:p>
                      <a:r>
                        <a:rPr lang="en-US" sz="1200" i="0" dirty="0"/>
                        <a:t>*Engage</a:t>
                      </a:r>
                      <a:r>
                        <a:rPr lang="en-US" sz="1200" i="0" baseline="0" dirty="0"/>
                        <a:t> on a policy issue through various means of outreach, including public protests.</a:t>
                      </a:r>
                    </a:p>
                    <a:p>
                      <a:endParaRPr lang="en-US" sz="1200" i="0" baseline="0" dirty="0"/>
                    </a:p>
                    <a:p>
                      <a:r>
                        <a:rPr lang="en-US" sz="1200" i="0" baseline="0" dirty="0"/>
                        <a:t>*Encourages public outcry for promotion or opposition to a public policy.</a:t>
                      </a:r>
                    </a:p>
                    <a:p>
                      <a:endParaRPr lang="en-US" sz="1200" i="0" baseline="0" dirty="0"/>
                    </a:p>
                    <a:p>
                      <a:r>
                        <a:rPr lang="en-US" sz="1200" i="0" baseline="0" dirty="0"/>
                        <a:t>*Nonprofits and service agencies can and sometimes engage in activism efforts to achieve their goals/missions.</a:t>
                      </a:r>
                    </a:p>
                    <a:p>
                      <a:endParaRPr lang="en-US" sz="1200" i="0" baseline="0" dirty="0"/>
                    </a:p>
                    <a:p>
                      <a:r>
                        <a:rPr lang="en-US" sz="1200" i="0" baseline="0" dirty="0"/>
                        <a:t>*Oftentimes come into conflict with policymakers.</a:t>
                      </a:r>
                    </a:p>
                    <a:p>
                      <a:endParaRPr lang="en-US" sz="1200" i="0" baseline="0" dirty="0"/>
                    </a:p>
                    <a:p>
                      <a:r>
                        <a:rPr lang="en-US" sz="1200" i="1" baseline="0" dirty="0"/>
                        <a:t>Example – The protest at City Hall saw people march for the outcome</a:t>
                      </a:r>
                    </a:p>
                    <a:p>
                      <a:endParaRPr lang="en-US" sz="1200" i="0" baseline="0" dirty="0"/>
                    </a:p>
                    <a:p>
                      <a:endParaRPr lang="en-US" sz="1200" i="0" baseline="0" dirty="0"/>
                    </a:p>
                  </a:txBody>
                  <a:tcPr/>
                </a:tc>
                <a:tc>
                  <a:txBody>
                    <a:bodyPr/>
                    <a:lstStyle/>
                    <a:p>
                      <a:r>
                        <a:rPr lang="en-US" sz="1800" dirty="0"/>
                        <a:t>Lobbying</a:t>
                      </a:r>
                    </a:p>
                    <a:p>
                      <a:endParaRPr lang="en-US" sz="1200" dirty="0"/>
                    </a:p>
                    <a:p>
                      <a:r>
                        <a:rPr lang="en-US" sz="1200" dirty="0"/>
                        <a:t>*Involves activities in direct support of or opposition to a specific local ordinance.</a:t>
                      </a:r>
                    </a:p>
                    <a:p>
                      <a:endParaRPr lang="en-US" sz="1200" dirty="0"/>
                    </a:p>
                    <a:p>
                      <a:r>
                        <a:rPr lang="en-US" sz="1200" dirty="0"/>
                        <a:t>*Nonprofits can engage in some lobbying</a:t>
                      </a:r>
                      <a:r>
                        <a:rPr lang="en-US" sz="1200" baseline="0" dirty="0"/>
                        <a:t> (up to 20% of budget).</a:t>
                      </a:r>
                      <a:endParaRPr lang="en-US" sz="1200" dirty="0"/>
                    </a:p>
                    <a:p>
                      <a:endParaRPr lang="en-US" sz="1200" dirty="0"/>
                    </a:p>
                    <a:p>
                      <a:r>
                        <a:rPr lang="en-US" sz="1200" dirty="0"/>
                        <a:t>*The IRS has strict rules about the portion of a nonprofit’s budget that can go toward lobbying activities.</a:t>
                      </a:r>
                    </a:p>
                    <a:p>
                      <a:endParaRPr lang="en-US" sz="1200" dirty="0"/>
                    </a:p>
                    <a:p>
                      <a:r>
                        <a:rPr lang="en-US" sz="1200" dirty="0"/>
                        <a:t>*It is prohibited to use any federal funds for lobbying.</a:t>
                      </a:r>
                    </a:p>
                    <a:p>
                      <a:endParaRPr lang="en-US" sz="1200" dirty="0"/>
                    </a:p>
                    <a:p>
                      <a:r>
                        <a:rPr lang="en-US" sz="1200" dirty="0"/>
                        <a:t>*Government</a:t>
                      </a:r>
                      <a:r>
                        <a:rPr lang="en-US" sz="1200" baseline="0" dirty="0"/>
                        <a:t> employees cannot lobby while on the clock, or use government resources, unless allowed by management to provide factual information to inquiries</a:t>
                      </a:r>
                    </a:p>
                    <a:p>
                      <a:endParaRPr lang="en-US" sz="1200" dirty="0"/>
                    </a:p>
                    <a:p>
                      <a:r>
                        <a:rPr lang="en-US" sz="1200" i="1" dirty="0"/>
                        <a:t>Example</a:t>
                      </a:r>
                      <a:r>
                        <a:rPr lang="en-US" sz="1200" i="1" baseline="0" dirty="0"/>
                        <a:t> – ask a council member to vote for, against, or introduce specific ordinances on a policy</a:t>
                      </a:r>
                      <a:endParaRPr lang="en-US" sz="1200" i="1" dirty="0"/>
                    </a:p>
                  </a:txBody>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4795734"/>
            <a:ext cx="3004149" cy="2002766"/>
          </a:xfrm>
          <a:prstGeom prst="rect">
            <a:avLst/>
          </a:prstGeom>
        </p:spPr>
      </p:pic>
      <p:pic>
        <p:nvPicPr>
          <p:cNvPr id="7" name="Picture 6" descr="A round red white and blue badge with stars and stripes">
            <a:extLst>
              <a:ext uri="{FF2B5EF4-FFF2-40B4-BE49-F238E27FC236}">
                <a16:creationId xmlns:a16="http://schemas.microsoft.com/office/drawing/2014/main" id="{BC330272-9C03-04B3-9157-CC4E72A34D1E}"/>
              </a:ext>
            </a:extLst>
          </p:cNvPr>
          <p:cNvPicPr>
            <a:picLocks noChangeAspect="1"/>
          </p:cNvPicPr>
          <p:nvPr/>
        </p:nvPicPr>
        <p:blipFill>
          <a:blip r:embed="rId3"/>
          <a:stretch>
            <a:fillRect/>
          </a:stretch>
        </p:blipFill>
        <p:spPr>
          <a:xfrm>
            <a:off x="9218611" y="391886"/>
            <a:ext cx="2973388" cy="3208346"/>
          </a:xfrm>
          <a:prstGeom prst="rect">
            <a:avLst/>
          </a:prstGeom>
        </p:spPr>
      </p:pic>
    </p:spTree>
    <p:extLst>
      <p:ext uri="{BB962C8B-B14F-4D97-AF65-F5344CB8AC3E}">
        <p14:creationId xmlns:p14="http://schemas.microsoft.com/office/powerpoint/2010/main" val="552645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02" y="5264081"/>
            <a:ext cx="9055510" cy="1507067"/>
          </a:xfrm>
        </p:spPr>
        <p:txBody>
          <a:bodyPr>
            <a:normAutofit/>
          </a:bodyPr>
          <a:lstStyle/>
          <a:p>
            <a:r>
              <a:rPr lang="en-US" b="1" dirty="0"/>
              <a:t>Understand which level of government you should contact</a:t>
            </a:r>
          </a:p>
        </p:txBody>
      </p:sp>
      <p:sp>
        <p:nvSpPr>
          <p:cNvPr id="8" name="Content Placeholder 7"/>
          <p:cNvSpPr>
            <a:spLocks noGrp="1"/>
          </p:cNvSpPr>
          <p:nvPr>
            <p:ph idx="1"/>
          </p:nvPr>
        </p:nvSpPr>
        <p:spPr>
          <a:xfrm>
            <a:off x="684212" y="98323"/>
            <a:ext cx="8534400" cy="5240593"/>
          </a:xfrm>
        </p:spPr>
        <p:txBody>
          <a:bodyPr/>
          <a:lstStyle/>
          <a:p>
            <a:pPr marL="0" indent="0">
              <a:buNone/>
            </a:pPr>
            <a:r>
              <a:rPr lang="en-US" dirty="0">
                <a:solidFill>
                  <a:schemeClr val="tx1"/>
                </a:solidFill>
              </a:rPr>
              <a:t>The system of government in which we follow in the United States is broken up into different levels.  Be sure to research how the issue you feel is important impacts at each level.  </a:t>
            </a:r>
          </a:p>
          <a:p>
            <a:pPr marL="0" indent="0">
              <a:buNone/>
            </a:pPr>
            <a:r>
              <a:rPr lang="en-US" dirty="0">
                <a:solidFill>
                  <a:schemeClr val="tx1"/>
                </a:solidFill>
              </a:rPr>
              <a:t>It is important to remember that legislative officials at the state and the federal level are referred to as “Representatives” and “Senators” and that sometimes people can be confused by this.</a:t>
            </a:r>
          </a:p>
          <a:p>
            <a:endParaRPr lang="en-US" dirty="0">
              <a:solidFill>
                <a:schemeClr val="tx1"/>
              </a:solidFill>
            </a:endParaRPr>
          </a:p>
          <a:p>
            <a:pPr marL="0" indent="0">
              <a:buNone/>
            </a:pPr>
            <a:r>
              <a:rPr lang="en-US" dirty="0">
                <a:solidFill>
                  <a:schemeClr val="tx1"/>
                </a:solidFill>
              </a:rPr>
              <a:t>Federal – President, legislators, Supreme Court Justices</a:t>
            </a:r>
          </a:p>
          <a:p>
            <a:pPr marL="0" indent="0">
              <a:buNone/>
            </a:pPr>
            <a:r>
              <a:rPr lang="en-US" dirty="0">
                <a:solidFill>
                  <a:schemeClr val="tx1"/>
                </a:solidFill>
              </a:rPr>
              <a:t>State – Governor, legislators, Supreme Court Justices</a:t>
            </a:r>
          </a:p>
          <a:p>
            <a:pPr marL="0" indent="0">
              <a:buNone/>
            </a:pPr>
            <a:r>
              <a:rPr lang="en-US" dirty="0">
                <a:solidFill>
                  <a:schemeClr val="tx1"/>
                </a:solidFill>
              </a:rPr>
              <a:t>County – Commissioner and other county elected officials</a:t>
            </a:r>
          </a:p>
          <a:p>
            <a:pPr marL="0" indent="0">
              <a:buNone/>
            </a:pPr>
            <a:r>
              <a:rPr lang="en-US" dirty="0">
                <a:solidFill>
                  <a:schemeClr val="tx1"/>
                </a:solidFill>
              </a:rPr>
              <a:t>Local – Mayor (municipal) or Board President (school)</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1302" y="4699819"/>
            <a:ext cx="2648155" cy="1986116"/>
          </a:xfrm>
          <a:prstGeom prst="rect">
            <a:avLst/>
          </a:prstGeom>
        </p:spPr>
      </p:pic>
      <p:pic>
        <p:nvPicPr>
          <p:cNvPr id="5" name="Picture 4" descr="A sign with white text">
            <a:extLst>
              <a:ext uri="{FF2B5EF4-FFF2-40B4-BE49-F238E27FC236}">
                <a16:creationId xmlns:a16="http://schemas.microsoft.com/office/drawing/2014/main" id="{46DCEC56-3903-B710-7365-6454166C419F}"/>
              </a:ext>
            </a:extLst>
          </p:cNvPr>
          <p:cNvPicPr>
            <a:picLocks noChangeAspect="1"/>
          </p:cNvPicPr>
          <p:nvPr/>
        </p:nvPicPr>
        <p:blipFill>
          <a:blip r:embed="rId3"/>
          <a:stretch>
            <a:fillRect/>
          </a:stretch>
        </p:blipFill>
        <p:spPr>
          <a:xfrm>
            <a:off x="9125015" y="-3994"/>
            <a:ext cx="3066985" cy="3835843"/>
          </a:xfrm>
          <a:prstGeom prst="rect">
            <a:avLst/>
          </a:prstGeom>
        </p:spPr>
      </p:pic>
    </p:spTree>
    <p:extLst>
      <p:ext uri="{BB962C8B-B14F-4D97-AF65-F5344CB8AC3E}">
        <p14:creationId xmlns:p14="http://schemas.microsoft.com/office/powerpoint/2010/main" val="4190420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0BB60-BCD8-21AB-0CE5-24C4E6EC2C33}"/>
              </a:ext>
            </a:extLst>
          </p:cNvPr>
          <p:cNvSpPr>
            <a:spLocks noGrp="1"/>
          </p:cNvSpPr>
          <p:nvPr>
            <p:ph type="title"/>
          </p:nvPr>
        </p:nvSpPr>
        <p:spPr>
          <a:xfrm>
            <a:off x="1" y="102637"/>
            <a:ext cx="9218612" cy="760963"/>
          </a:xfrm>
        </p:spPr>
        <p:txBody>
          <a:bodyPr>
            <a:normAutofit fontScale="90000"/>
          </a:bodyPr>
          <a:lstStyle/>
          <a:p>
            <a:r>
              <a:rPr lang="en-US" b="1" dirty="0"/>
              <a:t>Understanding your local government</a:t>
            </a:r>
          </a:p>
        </p:txBody>
      </p:sp>
      <p:sp>
        <p:nvSpPr>
          <p:cNvPr id="3" name="Text Placeholder 2">
            <a:extLst>
              <a:ext uri="{FF2B5EF4-FFF2-40B4-BE49-F238E27FC236}">
                <a16:creationId xmlns:a16="http://schemas.microsoft.com/office/drawing/2014/main" id="{B6FA8C3E-4E4B-9093-287F-296215AA29D5}"/>
              </a:ext>
            </a:extLst>
          </p:cNvPr>
          <p:cNvSpPr>
            <a:spLocks noGrp="1"/>
          </p:cNvSpPr>
          <p:nvPr>
            <p:ph type="body" idx="1"/>
          </p:nvPr>
        </p:nvSpPr>
        <p:spPr>
          <a:xfrm>
            <a:off x="149291" y="1082351"/>
            <a:ext cx="8565502" cy="5589037"/>
          </a:xfrm>
        </p:spPr>
        <p:txBody>
          <a:bodyPr>
            <a:normAutofit/>
          </a:bodyPr>
          <a:lstStyle/>
          <a:p>
            <a:r>
              <a:rPr lang="en-US" b="1" dirty="0">
                <a:solidFill>
                  <a:schemeClr val="tx1"/>
                </a:solidFill>
              </a:rPr>
              <a:t>There is no consistent structure across localities. Some cities, for example, have strong mayors with a lot of policy-making and administrative powers. Localities can also have differing responsibilities relative to the state and encompassing jurisdictions. The definition of “city,” “town,” “county,” “village,” and other such terms differ by state, and the differences can be significant. Often, such differences relate to what types of services the jurisdiction can and does offer, taxing authority, and other important roles and responsibilities. </a:t>
            </a:r>
          </a:p>
          <a:p>
            <a:r>
              <a:rPr lang="en-US" b="1" dirty="0">
                <a:solidFill>
                  <a:schemeClr val="tx1"/>
                </a:solidFill>
              </a:rPr>
              <a:t>It is important to understand how your locality is structured and what it is responsible for. Advocating to a town administrator regarding a program that is run by the county will not only be a waste of your time, but it will compromise your credibility.</a:t>
            </a:r>
          </a:p>
          <a:p>
            <a:r>
              <a:rPr lang="en-US" b="1" dirty="0">
                <a:solidFill>
                  <a:schemeClr val="tx1"/>
                </a:solidFill>
              </a:rPr>
              <a:t>Take time to look through your local charter and ordinances, which are often kept at local libraries.  Visit with individuals active in local government if you are not certain about a policy which you would like to change.  Then, reach out to a council member who would most likely be willing to work with you for a change that you would like to see happen.</a:t>
            </a:r>
          </a:p>
        </p:txBody>
      </p:sp>
      <p:pic>
        <p:nvPicPr>
          <p:cNvPr id="5" name="Picture 4" descr="A person speaking into a megaphone">
            <a:extLst>
              <a:ext uri="{FF2B5EF4-FFF2-40B4-BE49-F238E27FC236}">
                <a16:creationId xmlns:a16="http://schemas.microsoft.com/office/drawing/2014/main" id="{BAA05612-2B30-6FF9-4F7A-107037BB46EA}"/>
              </a:ext>
            </a:extLst>
          </p:cNvPr>
          <p:cNvPicPr>
            <a:picLocks noChangeAspect="1"/>
          </p:cNvPicPr>
          <p:nvPr/>
        </p:nvPicPr>
        <p:blipFill>
          <a:blip r:embed="rId2"/>
          <a:stretch>
            <a:fillRect/>
          </a:stretch>
        </p:blipFill>
        <p:spPr>
          <a:xfrm>
            <a:off x="8789436" y="4532034"/>
            <a:ext cx="3337249" cy="2223329"/>
          </a:xfrm>
          <a:prstGeom prst="rect">
            <a:avLst/>
          </a:prstGeom>
        </p:spPr>
      </p:pic>
      <p:pic>
        <p:nvPicPr>
          <p:cNvPr id="7" name="Picture 6" descr="A sign on a stone pillar">
            <a:extLst>
              <a:ext uri="{FF2B5EF4-FFF2-40B4-BE49-F238E27FC236}">
                <a16:creationId xmlns:a16="http://schemas.microsoft.com/office/drawing/2014/main" id="{077B4EE5-017E-8686-4003-AC05C4D90562}"/>
              </a:ext>
            </a:extLst>
          </p:cNvPr>
          <p:cNvPicPr>
            <a:picLocks noChangeAspect="1"/>
          </p:cNvPicPr>
          <p:nvPr/>
        </p:nvPicPr>
        <p:blipFill>
          <a:blip r:embed="rId3"/>
          <a:stretch>
            <a:fillRect/>
          </a:stretch>
        </p:blipFill>
        <p:spPr>
          <a:xfrm>
            <a:off x="9152097" y="0"/>
            <a:ext cx="3039903" cy="4357396"/>
          </a:xfrm>
          <a:prstGeom prst="rect">
            <a:avLst/>
          </a:prstGeom>
        </p:spPr>
      </p:pic>
    </p:spTree>
    <p:extLst>
      <p:ext uri="{BB962C8B-B14F-4D97-AF65-F5344CB8AC3E}">
        <p14:creationId xmlns:p14="http://schemas.microsoft.com/office/powerpoint/2010/main" val="3066279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0B3895CD-9093-4A92-9774-1E2326508DD1}"/>
              </a:ext>
            </a:extLst>
          </p:cNvPr>
          <p:cNvGraphicFramePr>
            <a:graphicFrameLocks/>
          </p:cNvGraphicFramePr>
          <p:nvPr>
            <p:extLst>
              <p:ext uri="{D42A27DB-BD31-4B8C-83A1-F6EECF244321}">
                <p14:modId xmlns:p14="http://schemas.microsoft.com/office/powerpoint/2010/main" val="4146138286"/>
              </p:ext>
            </p:extLst>
          </p:nvPr>
        </p:nvGraphicFramePr>
        <p:xfrm>
          <a:off x="434830" y="418773"/>
          <a:ext cx="8534400" cy="5246130"/>
        </p:xfrm>
        <a:graphic>
          <a:graphicData uri="http://schemas.openxmlformats.org/drawingml/2006/table">
            <a:tbl>
              <a:tblPr firstRow="1" firstCol="1" lastRow="1" lastCol="1" bandRow="1" bandCol="1">
                <a:tableStyleId>{5C22544A-7EE6-4342-B048-85BDC9FD1C3A}</a:tableStyleId>
              </a:tblPr>
              <a:tblGrid>
                <a:gridCol w="2740511">
                  <a:extLst>
                    <a:ext uri="{9D8B030D-6E8A-4147-A177-3AD203B41FA5}">
                      <a16:colId xmlns:a16="http://schemas.microsoft.com/office/drawing/2014/main" val="811520115"/>
                    </a:ext>
                  </a:extLst>
                </a:gridCol>
                <a:gridCol w="3110352">
                  <a:extLst>
                    <a:ext uri="{9D8B030D-6E8A-4147-A177-3AD203B41FA5}">
                      <a16:colId xmlns:a16="http://schemas.microsoft.com/office/drawing/2014/main" val="3070340790"/>
                    </a:ext>
                  </a:extLst>
                </a:gridCol>
                <a:gridCol w="2683537">
                  <a:extLst>
                    <a:ext uri="{9D8B030D-6E8A-4147-A177-3AD203B41FA5}">
                      <a16:colId xmlns:a16="http://schemas.microsoft.com/office/drawing/2014/main" val="3715956609"/>
                    </a:ext>
                  </a:extLst>
                </a:gridCol>
              </a:tblGrid>
              <a:tr h="765570">
                <a:tc>
                  <a:txBody>
                    <a:bodyPr/>
                    <a:lstStyle/>
                    <a:p>
                      <a:pPr marL="27940" marR="0" algn="ctr">
                        <a:lnSpc>
                          <a:spcPts val="117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Municipal elections:</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a:txBody>
                    <a:bodyPr/>
                    <a:lstStyle/>
                    <a:p>
                      <a:pPr marL="28575" marR="238125" algn="ctr">
                        <a:spcBef>
                          <a:spcPts val="0"/>
                        </a:spcBef>
                        <a:spcAft>
                          <a:spcPts val="0"/>
                        </a:spcAft>
                      </a:pPr>
                      <a:r>
                        <a:rPr lang="en-US" sz="1600" spc="-20" dirty="0">
                          <a:solidFill>
                            <a:schemeClr val="tx1"/>
                          </a:solidFill>
                          <a:effectLst/>
                          <a:latin typeface="Calibri" panose="020F0502020204030204" pitchFamily="34" charset="0"/>
                          <a:cs typeface="Calibri" panose="020F0502020204030204" pitchFamily="34" charset="0"/>
                        </a:rPr>
                        <a:t>Different types of government:</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tc>
                  <a:txBody>
                    <a:bodyPr/>
                    <a:lstStyle/>
                    <a:p>
                      <a:pPr marL="28575" marR="0" algn="ctr">
                        <a:lnSpc>
                          <a:spcPts val="117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Term of office:</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noFill/>
                  </a:tcPr>
                </a:tc>
                <a:extLst>
                  <a:ext uri="{0D108BD9-81ED-4DB2-BD59-A6C34878D82A}">
                    <a16:rowId xmlns:a16="http://schemas.microsoft.com/office/drawing/2014/main" val="348936179"/>
                  </a:ext>
                </a:extLst>
              </a:tr>
              <a:tr h="3016721">
                <a:tc>
                  <a:txBody>
                    <a:bodyPr/>
                    <a:lstStyle/>
                    <a:p>
                      <a:pPr marL="27940" marR="9525">
                        <a:lnSpc>
                          <a:spcPct val="101000"/>
                        </a:lnSpc>
                        <a:spcBef>
                          <a:spcPts val="25"/>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 a reminder, all municipal elections are non-partisan unless prior to the date for notifying the county election board of the call for the election, the municipality has in effect an ordinance providing for a partisan primary election.  </a:t>
                      </a:r>
                    </a:p>
                    <a:p>
                      <a:pPr marL="27940" marR="9525">
                        <a:lnSpc>
                          <a:spcPct val="101000"/>
                        </a:lnSpc>
                        <a:spcBef>
                          <a:spcPts val="25"/>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7940" marR="9525">
                        <a:lnSpc>
                          <a:spcPct val="101000"/>
                        </a:lnSpc>
                        <a:spcBef>
                          <a:spcPts val="25"/>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This means there will not be a primary election unless you have passed an ordinance requiring a partisan election prior to posting the Notice of Election.  Cities and towns that operate under home rule charters will need to follow their own particular charter provisions.</a:t>
                      </a:r>
                    </a:p>
                  </a:txBody>
                  <a:tcPr marL="0" marR="0" marT="0" marB="0">
                    <a:noFill/>
                  </a:tcPr>
                </a:tc>
                <a:tc>
                  <a:txBody>
                    <a:bodyPr/>
                    <a:lstStyle/>
                    <a:p>
                      <a:pPr marL="28575" marR="923290">
                        <a:lnSpc>
                          <a:spcPct val="101000"/>
                        </a:lnSpc>
                        <a:spcBef>
                          <a:spcPts val="25"/>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Aldermanic Form of government is found at 11 O.S. §§9-101 to 9-118.</a:t>
                      </a:r>
                    </a:p>
                    <a:p>
                      <a:pPr marL="28575" marR="923290">
                        <a:lnSpc>
                          <a:spcPct val="101000"/>
                        </a:lnSpc>
                        <a:spcBef>
                          <a:spcPts val="25"/>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 marR="923290">
                        <a:lnSpc>
                          <a:spcPct val="101000"/>
                        </a:lnSpc>
                        <a:spcBef>
                          <a:spcPts val="25"/>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       Council-Manager form of government is found at 11 O.S. §§10-101 to 10-121.</a:t>
                      </a:r>
                    </a:p>
                    <a:p>
                      <a:pPr marL="28575" marR="923290">
                        <a:lnSpc>
                          <a:spcPct val="101000"/>
                        </a:lnSpc>
                        <a:spcBef>
                          <a:spcPts val="25"/>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 marR="923290">
                        <a:lnSpc>
                          <a:spcPct val="101000"/>
                        </a:lnSpc>
                        <a:spcBef>
                          <a:spcPts val="25"/>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       Strong-Mayor-Council from of government is found at 11 O.S. §§11-101 to 11-125.</a:t>
                      </a:r>
                    </a:p>
                    <a:p>
                      <a:pPr marL="28575" marR="923290">
                        <a:lnSpc>
                          <a:spcPct val="101000"/>
                        </a:lnSpc>
                        <a:spcBef>
                          <a:spcPts val="25"/>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 marR="923290">
                        <a:lnSpc>
                          <a:spcPct val="101000"/>
                        </a:lnSpc>
                        <a:spcBef>
                          <a:spcPts val="25"/>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      Town from of government is found at 11 O.S. §§12-101 to 12-114.</a:t>
                      </a:r>
                    </a:p>
                  </a:txBody>
                  <a:tcPr marL="0" marR="0" marT="0" marB="0">
                    <a:noFill/>
                  </a:tcPr>
                </a:tc>
                <a:tc>
                  <a:txBody>
                    <a:bodyPr/>
                    <a:lstStyle/>
                    <a:p>
                      <a:pPr marL="28575" marR="0">
                        <a:spcBef>
                          <a:spcPts val="25"/>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Unless otherwise provided for by law, the term of office of an elected municipal official shall be four (4) years. The term of office of an elected official shall begin at 12:00 noon on the second Monday following the general municipal election, and such official shall serve until his successor is elected and qualified. If a newly elected official does not qualify within thirty (30) days after his term of office begins, the office shall become vacant and shall be filled in the manner provided by law. In order to complete the unexpired term, the office of an official who is holding over shall be filled at the next general election in compliance with the provisions of Sections 16-101 through 16-213 of this title.</a:t>
                      </a:r>
                    </a:p>
                  </a:txBody>
                  <a:tcPr marL="0" marR="0" marT="0" marB="0">
                    <a:noFill/>
                  </a:tcPr>
                </a:tc>
                <a:extLst>
                  <a:ext uri="{0D108BD9-81ED-4DB2-BD59-A6C34878D82A}">
                    <a16:rowId xmlns:a16="http://schemas.microsoft.com/office/drawing/2014/main" val="870186103"/>
                  </a:ext>
                </a:extLst>
              </a:tr>
            </a:tbl>
          </a:graphicData>
        </a:graphic>
      </p:graphicFrame>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1363" y="4980981"/>
            <a:ext cx="2969364" cy="1709871"/>
          </a:xfrm>
          <a:prstGeom prst="rect">
            <a:avLst/>
          </a:prstGeom>
        </p:spPr>
      </p:pic>
      <p:sp>
        <p:nvSpPr>
          <p:cNvPr id="5" name="TextBox 4"/>
          <p:cNvSpPr txBox="1"/>
          <p:nvPr/>
        </p:nvSpPr>
        <p:spPr>
          <a:xfrm>
            <a:off x="181273" y="5688241"/>
            <a:ext cx="9034381" cy="923330"/>
          </a:xfrm>
          <a:prstGeom prst="rect">
            <a:avLst/>
          </a:prstGeom>
          <a:noFill/>
        </p:spPr>
        <p:txBody>
          <a:bodyPr wrap="square" rtlCol="0">
            <a:spAutoFit/>
          </a:bodyPr>
          <a:lstStyle/>
          <a:p>
            <a:r>
              <a:rPr lang="en-US" sz="5400" b="1" dirty="0">
                <a:latin typeface="Century Gothic" panose="020B0502020202020204" pitchFamily="34" charset="0"/>
                <a:cs typeface="Calibri" panose="020F0502020204030204" pitchFamily="34" charset="0"/>
              </a:rPr>
              <a:t>Municipal Elections in OK</a:t>
            </a:r>
          </a:p>
        </p:txBody>
      </p:sp>
      <p:pic>
        <p:nvPicPr>
          <p:cNvPr id="7" name="Picture 6" descr="A sign on the side of a building">
            <a:extLst>
              <a:ext uri="{FF2B5EF4-FFF2-40B4-BE49-F238E27FC236}">
                <a16:creationId xmlns:a16="http://schemas.microsoft.com/office/drawing/2014/main" id="{2DD0B450-3E83-CC64-05DE-13EB5BE2EBDB}"/>
              </a:ext>
            </a:extLst>
          </p:cNvPr>
          <p:cNvPicPr>
            <a:picLocks noChangeAspect="1"/>
          </p:cNvPicPr>
          <p:nvPr/>
        </p:nvPicPr>
        <p:blipFill>
          <a:blip r:embed="rId3"/>
          <a:stretch>
            <a:fillRect/>
          </a:stretch>
        </p:blipFill>
        <p:spPr>
          <a:xfrm>
            <a:off x="9140890" y="-93306"/>
            <a:ext cx="3051110" cy="4068147"/>
          </a:xfrm>
          <a:prstGeom prst="rect">
            <a:avLst/>
          </a:prstGeom>
        </p:spPr>
      </p:pic>
    </p:spTree>
    <p:extLst>
      <p:ext uri="{BB962C8B-B14F-4D97-AF65-F5344CB8AC3E}">
        <p14:creationId xmlns:p14="http://schemas.microsoft.com/office/powerpoint/2010/main" val="1279454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65F03E-34E6-2FBF-4D71-14965D03596E}"/>
              </a:ext>
            </a:extLst>
          </p:cNvPr>
          <p:cNvSpPr>
            <a:spLocks noGrp="1"/>
          </p:cNvSpPr>
          <p:nvPr>
            <p:ph sz="half" idx="1"/>
          </p:nvPr>
        </p:nvSpPr>
        <p:spPr>
          <a:xfrm>
            <a:off x="130629" y="0"/>
            <a:ext cx="7044613" cy="7091265"/>
          </a:xfrm>
        </p:spPr>
        <p:txBody>
          <a:bodyPr>
            <a:normAutofit fontScale="92500" lnSpcReduction="20000"/>
          </a:bodyPr>
          <a:lstStyle/>
          <a:p>
            <a:pPr marL="0" indent="0">
              <a:buNone/>
            </a:pPr>
            <a:endParaRPr lang="en-US" dirty="0"/>
          </a:p>
          <a:p>
            <a:pPr marL="0" indent="0">
              <a:buNone/>
            </a:pPr>
            <a:r>
              <a:rPr lang="en-US" sz="4800" b="1" dirty="0">
                <a:solidFill>
                  <a:schemeClr val="tx1"/>
                </a:solidFill>
                <a:latin typeface="Calibri" panose="020F0502020204030204" pitchFamily="34" charset="0"/>
                <a:ea typeface="Calibri" panose="020F0502020204030204" pitchFamily="34" charset="0"/>
                <a:cs typeface="Calibri" panose="020F0502020204030204" pitchFamily="34" charset="0"/>
              </a:rPr>
              <a:t>Important things to know about council meetings</a:t>
            </a:r>
          </a:p>
          <a:p>
            <a:pPr marL="0" indent="0">
              <a:buNone/>
            </a:pPr>
            <a:r>
              <a:rPr lang="en-US" sz="2600" b="1" dirty="0">
                <a:solidFill>
                  <a:schemeClr val="tx1"/>
                </a:solidFill>
                <a:latin typeface="Calibri" panose="020F0502020204030204" pitchFamily="34" charset="0"/>
                <a:ea typeface="Calibri" panose="020F0502020204030204" pitchFamily="34" charset="0"/>
                <a:cs typeface="Calibri" panose="020F0502020204030204" pitchFamily="34" charset="0"/>
              </a:rPr>
              <a:t>Under OK law, the council shall meet regularly at least monthly at such times as it may prescribe by ordinance or otherwise.  </a:t>
            </a:r>
          </a:p>
          <a:p>
            <a:pPr marL="0" indent="0">
              <a:buNone/>
            </a:pPr>
            <a:r>
              <a:rPr lang="en-US" sz="2600" b="1" dirty="0">
                <a:solidFill>
                  <a:schemeClr val="tx1"/>
                </a:solidFill>
                <a:latin typeface="Calibri" panose="020F0502020204030204" pitchFamily="34" charset="0"/>
                <a:ea typeface="Calibri" panose="020F0502020204030204" pitchFamily="34" charset="0"/>
                <a:cs typeface="Calibri" panose="020F0502020204030204" pitchFamily="34" charset="0"/>
              </a:rPr>
              <a:t>During meetings, with actions posted on an agenda with sufficient notice, councils may enact municipal legislation subject to such limitations as may now or hereafter be imposed by the Oklahoma Constitution and law; Raise revenue, make appropriations, regulate salaries and wages, and all other fiscal affairs of the city; and oversee departments created and authorized under the municipality.</a:t>
            </a:r>
          </a:p>
          <a:p>
            <a:pPr marL="0" indent="0">
              <a:buNone/>
            </a:pPr>
            <a:r>
              <a:rPr lang="en-US" sz="2600" b="1" dirty="0">
                <a:solidFill>
                  <a:schemeClr val="tx1"/>
                </a:solidFill>
                <a:latin typeface="Calibri" panose="020F0502020204030204" pitchFamily="34" charset="0"/>
                <a:ea typeface="Calibri" panose="020F0502020204030204" pitchFamily="34" charset="0"/>
                <a:cs typeface="Calibri" panose="020F0502020204030204" pitchFamily="34" charset="0"/>
              </a:rPr>
              <a:t>To see a change happen, you will need to work with a council member to propose a change to a town ordinance. These must be prepared well in advance and be placed on an agenda for an upcoming meeting.</a:t>
            </a:r>
          </a:p>
          <a:p>
            <a:pPr marL="0" indent="0">
              <a:buNone/>
            </a:pPr>
            <a:endParaRPr lang="en-US"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p>
        </p:txBody>
      </p:sp>
      <p:pic>
        <p:nvPicPr>
          <p:cNvPr id="1028" name="Picture 4" descr="Throwback Tulsa: Teachers rally at the Oklahoma Capitol and around the  state in 2018">
            <a:extLst>
              <a:ext uri="{FF2B5EF4-FFF2-40B4-BE49-F238E27FC236}">
                <a16:creationId xmlns:a16="http://schemas.microsoft.com/office/drawing/2014/main" id="{3218C23F-651F-68D8-6C45-4DA82A5038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492" y="3961039"/>
            <a:ext cx="3430296" cy="24182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sign with white text">
            <a:extLst>
              <a:ext uri="{FF2B5EF4-FFF2-40B4-BE49-F238E27FC236}">
                <a16:creationId xmlns:a16="http://schemas.microsoft.com/office/drawing/2014/main" id="{3EC76553-7893-37D4-7B06-70A96E043801}"/>
              </a:ext>
            </a:extLst>
          </p:cNvPr>
          <p:cNvPicPr>
            <a:picLocks noChangeAspect="1"/>
          </p:cNvPicPr>
          <p:nvPr/>
        </p:nvPicPr>
        <p:blipFill>
          <a:blip r:embed="rId3"/>
          <a:stretch>
            <a:fillRect/>
          </a:stretch>
        </p:blipFill>
        <p:spPr>
          <a:xfrm>
            <a:off x="7228723" y="-85336"/>
            <a:ext cx="4963277" cy="3514336"/>
          </a:xfrm>
          <a:prstGeom prst="rect">
            <a:avLst/>
          </a:prstGeom>
        </p:spPr>
      </p:pic>
    </p:spTree>
    <p:extLst>
      <p:ext uri="{BB962C8B-B14F-4D97-AF65-F5344CB8AC3E}">
        <p14:creationId xmlns:p14="http://schemas.microsoft.com/office/powerpoint/2010/main" val="1085791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44" y="5114184"/>
            <a:ext cx="8126233" cy="2310284"/>
          </a:xfrm>
        </p:spPr>
        <p:txBody>
          <a:bodyPr/>
          <a:lstStyle/>
          <a:p>
            <a:r>
              <a:rPr lang="en-US" b="1" dirty="0"/>
              <a:t>Preparing for Advocacy</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982309" y="4490050"/>
            <a:ext cx="4209691" cy="2367950"/>
          </a:xfrm>
        </p:spPr>
      </p:pic>
      <p:sp>
        <p:nvSpPr>
          <p:cNvPr id="4" name="Content Placeholder 3"/>
          <p:cNvSpPr>
            <a:spLocks noGrp="1"/>
          </p:cNvSpPr>
          <p:nvPr>
            <p:ph sz="half" idx="2"/>
          </p:nvPr>
        </p:nvSpPr>
        <p:spPr>
          <a:xfrm>
            <a:off x="345058" y="1184693"/>
            <a:ext cx="8246852" cy="4646763"/>
          </a:xfrm>
        </p:spPr>
        <p:txBody>
          <a:bodyPr>
            <a:normAutofit fontScale="92500" lnSpcReduction="20000"/>
          </a:bodyPr>
          <a:lstStyle/>
          <a:p>
            <a:pPr marL="0" indent="0">
              <a:buNone/>
            </a:pPr>
            <a:r>
              <a:rPr lang="en-US" sz="2800" b="1" dirty="0">
                <a:solidFill>
                  <a:schemeClr val="tx1"/>
                </a:solidFill>
                <a:latin typeface="Calibri" panose="020F0502020204030204" pitchFamily="34" charset="0"/>
                <a:cs typeface="Calibri" panose="020F0502020204030204" pitchFamily="34" charset="0"/>
              </a:rPr>
              <a:t>Now that you know the rules of the game, how can you be effective in communicating your message to policymakers?  These five tips are suggested for you to use to make the most of your time, your knowledge and to be successful in your effort!</a:t>
            </a:r>
          </a:p>
          <a:p>
            <a:pPr marL="0" indent="0">
              <a:buNone/>
            </a:pPr>
            <a:r>
              <a:rPr lang="en-US" sz="2800" b="1" dirty="0">
                <a:solidFill>
                  <a:srgbClr val="FFFF00"/>
                </a:solidFill>
                <a:latin typeface="Calibri" panose="020F0502020204030204" pitchFamily="34" charset="0"/>
                <a:cs typeface="Calibri" panose="020F0502020204030204" pitchFamily="34" charset="0"/>
              </a:rPr>
              <a:t>1) Prepare a Good Advocacy Fact Sheet</a:t>
            </a:r>
          </a:p>
          <a:p>
            <a:pPr marL="0" indent="0">
              <a:buNone/>
            </a:pPr>
            <a:r>
              <a:rPr lang="en-US" sz="2800" b="1" dirty="0">
                <a:solidFill>
                  <a:srgbClr val="FFFF00"/>
                </a:solidFill>
                <a:latin typeface="Calibri" panose="020F0502020204030204" pitchFamily="34" charset="0"/>
                <a:cs typeface="Calibri" panose="020F0502020204030204" pitchFamily="34" charset="0"/>
              </a:rPr>
              <a:t>2) Utilize Social Media</a:t>
            </a:r>
          </a:p>
          <a:p>
            <a:pPr marL="0" indent="0">
              <a:buNone/>
            </a:pPr>
            <a:r>
              <a:rPr lang="en-US" sz="2800" b="1" dirty="0">
                <a:solidFill>
                  <a:srgbClr val="FFFF00"/>
                </a:solidFill>
                <a:latin typeface="Calibri" panose="020F0502020204030204" pitchFamily="34" charset="0"/>
                <a:cs typeface="Calibri" panose="020F0502020204030204" pitchFamily="34" charset="0"/>
              </a:rPr>
              <a:t>3) Write a Letter to the Editor or Submit a Guest Commentary to your Local Newspaper</a:t>
            </a:r>
          </a:p>
          <a:p>
            <a:pPr marL="0" indent="0">
              <a:buNone/>
            </a:pPr>
            <a:r>
              <a:rPr lang="en-US" sz="2800" b="1" dirty="0">
                <a:solidFill>
                  <a:srgbClr val="FFFF00"/>
                </a:solidFill>
                <a:latin typeface="Calibri" panose="020F0502020204030204" pitchFamily="34" charset="0"/>
                <a:cs typeface="Calibri" panose="020F0502020204030204" pitchFamily="34" charset="0"/>
              </a:rPr>
              <a:t>4) Make a Phone Call</a:t>
            </a:r>
          </a:p>
          <a:p>
            <a:pPr marL="0" indent="0">
              <a:buNone/>
            </a:pPr>
            <a:r>
              <a:rPr lang="en-US" sz="2800" b="1" dirty="0">
                <a:solidFill>
                  <a:srgbClr val="FFFF00"/>
                </a:solidFill>
                <a:latin typeface="Calibri" panose="020F0502020204030204" pitchFamily="34" charset="0"/>
                <a:cs typeface="Calibri" panose="020F0502020204030204" pitchFamily="34" charset="0"/>
              </a:rPr>
              <a:t>5) Visit your Elected Official in Person</a:t>
            </a:r>
          </a:p>
          <a:p>
            <a:endParaRPr lang="en-US" sz="2800" b="1" dirty="0">
              <a:solidFill>
                <a:schemeClr val="tx1"/>
              </a:solidFill>
              <a:latin typeface="Calibri" panose="020F0502020204030204" pitchFamily="34" charset="0"/>
              <a:cs typeface="Calibri" panose="020F0502020204030204" pitchFamily="34" charset="0"/>
            </a:endParaRPr>
          </a:p>
          <a:p>
            <a:endParaRPr lang="en-US" sz="2800" b="1" dirty="0">
              <a:solidFill>
                <a:schemeClr val="tx1"/>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9218612" y="-377735"/>
            <a:ext cx="2973388" cy="3855401"/>
          </a:xfrm>
          <a:prstGeom prst="rect">
            <a:avLst/>
          </a:prstGeom>
        </p:spPr>
      </p:pic>
      <p:pic>
        <p:nvPicPr>
          <p:cNvPr id="8" name="Picture 7" descr="A parking sign on a pole">
            <a:extLst>
              <a:ext uri="{FF2B5EF4-FFF2-40B4-BE49-F238E27FC236}">
                <a16:creationId xmlns:a16="http://schemas.microsoft.com/office/drawing/2014/main" id="{541BFEE0-B246-0B51-5C68-301A3F2A1C50}"/>
              </a:ext>
            </a:extLst>
          </p:cNvPr>
          <p:cNvPicPr>
            <a:picLocks noChangeAspect="1"/>
          </p:cNvPicPr>
          <p:nvPr/>
        </p:nvPicPr>
        <p:blipFill>
          <a:blip r:embed="rId4"/>
          <a:stretch>
            <a:fillRect/>
          </a:stretch>
        </p:blipFill>
        <p:spPr>
          <a:xfrm>
            <a:off x="8709796" y="-377735"/>
            <a:ext cx="3482204" cy="4646763"/>
          </a:xfrm>
          <a:prstGeom prst="rect">
            <a:avLst/>
          </a:prstGeom>
        </p:spPr>
      </p:pic>
    </p:spTree>
    <p:extLst>
      <p:ext uri="{BB962C8B-B14F-4D97-AF65-F5344CB8AC3E}">
        <p14:creationId xmlns:p14="http://schemas.microsoft.com/office/powerpoint/2010/main" val="2104490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63A4-E6AD-4E38-8B63-D2BB0880DB39}"/>
              </a:ext>
            </a:extLst>
          </p:cNvPr>
          <p:cNvSpPr>
            <a:spLocks noGrp="1"/>
          </p:cNvSpPr>
          <p:nvPr>
            <p:ph type="title"/>
          </p:nvPr>
        </p:nvSpPr>
        <p:spPr>
          <a:xfrm>
            <a:off x="684212" y="4487332"/>
            <a:ext cx="9558218" cy="1507067"/>
          </a:xfrm>
        </p:spPr>
        <p:txBody>
          <a:bodyPr>
            <a:normAutofit fontScale="90000"/>
          </a:bodyPr>
          <a:lstStyle/>
          <a:p>
            <a:br>
              <a:rPr lang="en-US" b="1" dirty="0"/>
            </a:br>
            <a:br>
              <a:rPr lang="en-US" b="1" dirty="0"/>
            </a:br>
            <a:endParaRPr lang="en-US" b="1" dirty="0"/>
          </a:p>
        </p:txBody>
      </p:sp>
      <p:sp>
        <p:nvSpPr>
          <p:cNvPr id="3" name="Content Placeholder 2">
            <a:extLst>
              <a:ext uri="{FF2B5EF4-FFF2-40B4-BE49-F238E27FC236}">
                <a16:creationId xmlns:a16="http://schemas.microsoft.com/office/drawing/2014/main" id="{8A1D545C-69D6-4440-99E8-7820FA218DBE}"/>
              </a:ext>
            </a:extLst>
          </p:cNvPr>
          <p:cNvSpPr>
            <a:spLocks noGrp="1"/>
          </p:cNvSpPr>
          <p:nvPr>
            <p:ph sz="half" idx="1"/>
          </p:nvPr>
        </p:nvSpPr>
        <p:spPr>
          <a:xfrm>
            <a:off x="523183" y="103517"/>
            <a:ext cx="8449398" cy="2455653"/>
          </a:xfrm>
        </p:spPr>
        <p:txBody>
          <a:bodyPr anchor="t">
            <a:noAutofit/>
          </a:bodyPr>
          <a:lstStyle/>
          <a:p>
            <a:pPr marL="0" indent="0">
              <a:buNone/>
            </a:pPr>
            <a:r>
              <a:rPr lang="en-US" sz="2400" b="1" dirty="0">
                <a:solidFill>
                  <a:srgbClr val="FFFF00"/>
                </a:solidFill>
                <a:latin typeface="Calibri" panose="020F0502020204030204" pitchFamily="34" charset="0"/>
                <a:cs typeface="Calibri" panose="020F0502020204030204" pitchFamily="34" charset="0"/>
              </a:rPr>
              <a:t>1.  Prepare a good advocacy fact sheet</a:t>
            </a:r>
          </a:p>
          <a:p>
            <a:pPr marL="0" indent="0">
              <a:buNone/>
            </a:pPr>
            <a:r>
              <a:rPr lang="en-US" sz="1400" b="1" dirty="0">
                <a:solidFill>
                  <a:schemeClr val="tx1"/>
                </a:solidFill>
                <a:latin typeface="Calibri" panose="020F0502020204030204" pitchFamily="34" charset="0"/>
                <a:cs typeface="Calibri" panose="020F0502020204030204" pitchFamily="34" charset="0"/>
              </a:rPr>
              <a:t>                                           </a:t>
            </a:r>
            <a:r>
              <a:rPr lang="en-US" sz="1800" b="1" u="sng" dirty="0">
                <a:solidFill>
                  <a:schemeClr val="tx1"/>
                </a:solidFill>
                <a:latin typeface="Calibri" panose="020F0502020204030204" pitchFamily="34" charset="0"/>
                <a:cs typeface="Calibri" panose="020F0502020204030204" pitchFamily="34" charset="0"/>
              </a:rPr>
              <a:t>The purpose of a fact sheet: </a:t>
            </a:r>
          </a:p>
          <a:p>
            <a:pPr marL="0" indent="0">
              <a:buNone/>
            </a:pPr>
            <a:r>
              <a:rPr lang="en-US" sz="1400" b="1" dirty="0">
                <a:solidFill>
                  <a:schemeClr val="tx1"/>
                </a:solidFill>
                <a:latin typeface="Calibri" panose="020F0502020204030204" pitchFamily="34" charset="0"/>
                <a:cs typeface="Calibri" panose="020F0502020204030204" pitchFamily="34" charset="0"/>
              </a:rPr>
              <a:t>• Present the facts: key statistics, figures or comparisons. </a:t>
            </a:r>
          </a:p>
          <a:p>
            <a:pPr marL="0" indent="0">
              <a:buNone/>
            </a:pPr>
            <a:r>
              <a:rPr lang="en-US" sz="1400" b="1" dirty="0">
                <a:solidFill>
                  <a:schemeClr val="tx1"/>
                </a:solidFill>
                <a:latin typeface="Calibri" panose="020F0502020204030204" pitchFamily="34" charset="0"/>
                <a:cs typeface="Calibri" panose="020F0502020204030204" pitchFamily="34" charset="0"/>
              </a:rPr>
              <a:t>• Identify a group with a particular issue </a:t>
            </a:r>
          </a:p>
          <a:p>
            <a:pPr marL="0" indent="0">
              <a:buNone/>
            </a:pPr>
            <a:r>
              <a:rPr lang="en-US" sz="1400" b="1" dirty="0">
                <a:solidFill>
                  <a:schemeClr val="tx1"/>
                </a:solidFill>
                <a:latin typeface="Calibri" panose="020F0502020204030204" pitchFamily="34" charset="0"/>
                <a:cs typeface="Calibri" panose="020F0502020204030204" pitchFamily="34" charset="0"/>
              </a:rPr>
              <a:t>• Provide answers to common questions about the issues (Fact sheets are often in a  Q &amp; A format.) </a:t>
            </a:r>
          </a:p>
          <a:p>
            <a:pPr marL="0" indent="0">
              <a:buNone/>
            </a:pPr>
            <a:r>
              <a:rPr lang="en-US" sz="1400" b="1" dirty="0">
                <a:solidFill>
                  <a:schemeClr val="tx1"/>
                </a:solidFill>
                <a:latin typeface="Calibri" panose="020F0502020204030204" pitchFamily="34" charset="0"/>
                <a:cs typeface="Calibri" panose="020F0502020204030204" pitchFamily="34" charset="0"/>
              </a:rPr>
              <a:t>• Show information using graphs, charts, or pictures </a:t>
            </a:r>
          </a:p>
          <a:p>
            <a:pPr marL="0" indent="0">
              <a:buNone/>
            </a:pPr>
            <a:r>
              <a:rPr lang="en-US" sz="1400" b="1" dirty="0">
                <a:solidFill>
                  <a:schemeClr val="tx1"/>
                </a:solidFill>
                <a:latin typeface="Calibri" panose="020F0502020204030204" pitchFamily="34" charset="0"/>
                <a:cs typeface="Calibri" panose="020F0502020204030204" pitchFamily="34" charset="0"/>
              </a:rPr>
              <a:t>• Inform, persuade or educate </a:t>
            </a:r>
          </a:p>
          <a:p>
            <a:pPr marL="0" indent="0">
              <a:buNone/>
            </a:pPr>
            <a:r>
              <a:rPr lang="en-US" sz="1400" b="1" dirty="0">
                <a:solidFill>
                  <a:schemeClr val="tx1"/>
                </a:solidFill>
                <a:latin typeface="Calibri" panose="020F0502020204030204" pitchFamily="34" charset="0"/>
                <a:cs typeface="Calibri" panose="020F0502020204030204" pitchFamily="34" charset="0"/>
              </a:rPr>
              <a:t>• Make an argument for a particular policy</a:t>
            </a:r>
          </a:p>
          <a:p>
            <a:pPr marL="0" indent="0">
              <a:buNone/>
            </a:pPr>
            <a:endParaRPr lang="en-US" sz="1400" b="1" dirty="0">
              <a:solidFill>
                <a:schemeClr val="tx1"/>
              </a:solidFill>
              <a:latin typeface="Calibri" panose="020F0502020204030204" pitchFamily="34" charset="0"/>
              <a:cs typeface="Calibri" panose="020F0502020204030204" pitchFamily="34" charset="0"/>
            </a:endParaRPr>
          </a:p>
          <a:p>
            <a:pPr marL="0" indent="0">
              <a:buNone/>
            </a:pPr>
            <a:r>
              <a:rPr lang="en-US" sz="1400" b="1" dirty="0">
                <a:solidFill>
                  <a:schemeClr val="tx1"/>
                </a:solidFill>
                <a:latin typeface="Calibri" panose="020F0502020204030204" pitchFamily="34" charset="0"/>
                <a:cs typeface="Calibri" panose="020F0502020204030204" pitchFamily="34" charset="0"/>
              </a:rPr>
              <a:t>                                             </a:t>
            </a:r>
            <a:r>
              <a:rPr lang="en-US" sz="1800" b="1" u="sng" dirty="0">
                <a:solidFill>
                  <a:schemeClr val="tx1"/>
                </a:solidFill>
                <a:latin typeface="Calibri" panose="020F0502020204030204" pitchFamily="34" charset="0"/>
                <a:cs typeface="Calibri" panose="020F0502020204030204" pitchFamily="34" charset="0"/>
              </a:rPr>
              <a:t>A good advocacy fact sheet: </a:t>
            </a:r>
          </a:p>
          <a:p>
            <a:pPr marL="0" indent="0">
              <a:buNone/>
            </a:pPr>
            <a:r>
              <a:rPr lang="en-US" sz="1400" b="1" dirty="0">
                <a:solidFill>
                  <a:schemeClr val="tx1"/>
                </a:solidFill>
                <a:latin typeface="Calibri" panose="020F0502020204030204" pitchFamily="34" charset="0"/>
                <a:cs typeface="Calibri" panose="020F0502020204030204" pitchFamily="34" charset="0"/>
              </a:rPr>
              <a:t>• Is only one to two pages long </a:t>
            </a:r>
          </a:p>
          <a:p>
            <a:pPr marL="0" indent="0">
              <a:buNone/>
            </a:pPr>
            <a:r>
              <a:rPr lang="en-US" sz="1400" b="1" dirty="0">
                <a:solidFill>
                  <a:schemeClr val="tx1"/>
                </a:solidFill>
                <a:latin typeface="Calibri" panose="020F0502020204030204" pitchFamily="34" charset="0"/>
                <a:cs typeface="Calibri" panose="020F0502020204030204" pitchFamily="34" charset="0"/>
              </a:rPr>
              <a:t>• Doesn’t use long sentences or wordy paragraphs </a:t>
            </a:r>
          </a:p>
          <a:p>
            <a:pPr marL="0" indent="0">
              <a:buNone/>
            </a:pPr>
            <a:r>
              <a:rPr lang="en-US" sz="1400" b="1" dirty="0">
                <a:solidFill>
                  <a:schemeClr val="tx1"/>
                </a:solidFill>
                <a:latin typeface="Calibri" panose="020F0502020204030204" pitchFamily="34" charset="0"/>
                <a:cs typeface="Calibri" panose="020F0502020204030204" pitchFamily="34" charset="0"/>
              </a:rPr>
              <a:t>• Is easy to read, with sub-heads, bullet points and graphics </a:t>
            </a:r>
          </a:p>
          <a:p>
            <a:pPr marL="0" indent="0">
              <a:buNone/>
            </a:pPr>
            <a:r>
              <a:rPr lang="en-US" sz="1400" b="1" dirty="0">
                <a:solidFill>
                  <a:schemeClr val="tx1"/>
                </a:solidFill>
                <a:latin typeface="Calibri" panose="020F0502020204030204" pitchFamily="34" charset="0"/>
                <a:cs typeface="Calibri" panose="020F0502020204030204" pitchFamily="34" charset="0"/>
              </a:rPr>
              <a:t>• Includes only the most compelling, useful statistics and does not exaggerate </a:t>
            </a:r>
          </a:p>
          <a:p>
            <a:pPr marL="0" indent="0">
              <a:buNone/>
            </a:pPr>
            <a:r>
              <a:rPr lang="en-US" sz="1400" b="1" dirty="0">
                <a:solidFill>
                  <a:schemeClr val="tx1"/>
                </a:solidFill>
                <a:latin typeface="Calibri" panose="020F0502020204030204" pitchFamily="34" charset="0"/>
                <a:cs typeface="Calibri" panose="020F0502020204030204" pitchFamily="34" charset="0"/>
              </a:rPr>
              <a:t>• Has a specific call to action (Be clear about what you want readers to do.) </a:t>
            </a:r>
          </a:p>
          <a:p>
            <a:pPr marL="0" indent="0">
              <a:buNone/>
            </a:pPr>
            <a:r>
              <a:rPr lang="en-US" sz="1400" b="1" dirty="0">
                <a:solidFill>
                  <a:schemeClr val="tx1"/>
                </a:solidFill>
                <a:latin typeface="Calibri" panose="020F0502020204030204" pitchFamily="34" charset="0"/>
                <a:cs typeface="Calibri" panose="020F0502020204030204" pitchFamily="34" charset="0"/>
              </a:rPr>
              <a:t>• Includes contact information of the organizing group</a:t>
            </a:r>
          </a:p>
          <a:p>
            <a:pPr marL="0" indent="0">
              <a:buNone/>
            </a:pPr>
            <a:endParaRPr lang="en-US" sz="1400" b="1" dirty="0">
              <a:solidFill>
                <a:schemeClr val="tx1"/>
              </a:solidFill>
              <a:latin typeface="Calibri" panose="020F0502020204030204" pitchFamily="34" charset="0"/>
              <a:cs typeface="Calibri" panose="020F0502020204030204" pitchFamily="34" charset="0"/>
            </a:endParaRPr>
          </a:p>
          <a:p>
            <a:pPr marL="0" indent="0">
              <a:buNone/>
            </a:pPr>
            <a:r>
              <a:rPr lang="en-US" sz="3600" b="1" dirty="0">
                <a:solidFill>
                  <a:schemeClr val="tx1"/>
                </a:solidFill>
                <a:latin typeface="Calibri" panose="020F0502020204030204" pitchFamily="34" charset="0"/>
                <a:cs typeface="Calibri" panose="020F0502020204030204" pitchFamily="34" charset="0"/>
              </a:rPr>
              <a:t>FIVE PRACTICAL ADVOCACY TOOLS</a:t>
            </a:r>
          </a:p>
          <a:p>
            <a:pPr marL="0" indent="0">
              <a:buNone/>
            </a:pPr>
            <a:r>
              <a:rPr lang="en-US" sz="1400" b="1" dirty="0">
                <a:solidFill>
                  <a:schemeClr val="tx1"/>
                </a:solidFill>
                <a:latin typeface="Calibri" panose="020F0502020204030204" pitchFamily="34" charset="0"/>
                <a:cs typeface="Calibri" panose="020F0502020204030204" pitchFamily="34" charset="0"/>
              </a:rPr>
              <a:t>                                         </a:t>
            </a:r>
          </a:p>
        </p:txBody>
      </p:sp>
      <p:pic>
        <p:nvPicPr>
          <p:cNvPr id="7" name="Picture 6" descr="A sign with many flags in front of it">
            <a:extLst>
              <a:ext uri="{FF2B5EF4-FFF2-40B4-BE49-F238E27FC236}">
                <a16:creationId xmlns:a16="http://schemas.microsoft.com/office/drawing/2014/main" id="{FD59BEEC-CA1B-E4B7-A2C4-EA4D6D7FE4B3}"/>
              </a:ext>
            </a:extLst>
          </p:cNvPr>
          <p:cNvPicPr>
            <a:picLocks noChangeAspect="1"/>
          </p:cNvPicPr>
          <p:nvPr/>
        </p:nvPicPr>
        <p:blipFill>
          <a:blip r:embed="rId2"/>
          <a:stretch>
            <a:fillRect/>
          </a:stretch>
        </p:blipFill>
        <p:spPr>
          <a:xfrm>
            <a:off x="8411778" y="0"/>
            <a:ext cx="3826933" cy="6858000"/>
          </a:xfrm>
          <a:prstGeom prst="rect">
            <a:avLst/>
          </a:prstGeom>
        </p:spPr>
      </p:pic>
    </p:spTree>
    <p:extLst>
      <p:ext uri="{BB962C8B-B14F-4D97-AF65-F5344CB8AC3E}">
        <p14:creationId xmlns:p14="http://schemas.microsoft.com/office/powerpoint/2010/main" val="108424355"/>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c6059c6-b3d2-4c0a-8793-0afff32a3340" xsi:nil="true"/>
    <lcf76f155ced4ddcb4097134ff3c332f xmlns="a0fc1c53-83be-4289-ad42-6c4d4490825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C1344CA90AA2E4D900FB4274D73FE20" ma:contentTypeVersion="16" ma:contentTypeDescription="Create a new document." ma:contentTypeScope="" ma:versionID="f566b665e0d4c485fbf19b87eb6ceb34">
  <xsd:schema xmlns:xsd="http://www.w3.org/2001/XMLSchema" xmlns:xs="http://www.w3.org/2001/XMLSchema" xmlns:p="http://schemas.microsoft.com/office/2006/metadata/properties" xmlns:ns2="a0fc1c53-83be-4289-ad42-6c4d4490825a" xmlns:ns3="5c6059c6-b3d2-4c0a-8793-0afff32a3340" targetNamespace="http://schemas.microsoft.com/office/2006/metadata/properties" ma:root="true" ma:fieldsID="0afb04845915a6e2244f31f6203bac3c" ns2:_="" ns3:_="">
    <xsd:import namespace="a0fc1c53-83be-4289-ad42-6c4d4490825a"/>
    <xsd:import namespace="5c6059c6-b3d2-4c0a-8793-0afff32a3340"/>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fc1c53-83be-4289-ad42-6c4d449082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2f1546b-80d7-4525-a0f6-34573dbf6e3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6059c6-b3d2-4c0a-8793-0afff32a334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1fa32a8-0bc2-4121-ad5b-661e3bf72935}" ma:internalName="TaxCatchAll" ma:showField="CatchAllData" ma:web="5c6059c6-b3d2-4c0a-8793-0afff32a334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23A718-387B-4BDE-B3B5-D891FA532449}">
  <ds:schemaRefs>
    <ds:schemaRef ds:uri="http://schemas.microsoft.com/office/2006/metadata/properties"/>
    <ds:schemaRef ds:uri="http://schemas.microsoft.com/office/infopath/2007/PartnerControls"/>
    <ds:schemaRef ds:uri="5c6059c6-b3d2-4c0a-8793-0afff32a3340"/>
    <ds:schemaRef ds:uri="a0fc1c53-83be-4289-ad42-6c4d4490825a"/>
  </ds:schemaRefs>
</ds:datastoreItem>
</file>

<file path=customXml/itemProps2.xml><?xml version="1.0" encoding="utf-8"?>
<ds:datastoreItem xmlns:ds="http://schemas.openxmlformats.org/officeDocument/2006/customXml" ds:itemID="{FD23F88D-6DF7-43FA-B137-D02ABEF712AA}">
  <ds:schemaRefs>
    <ds:schemaRef ds:uri="http://schemas.microsoft.com/sharepoint/v3/contenttype/forms"/>
  </ds:schemaRefs>
</ds:datastoreItem>
</file>

<file path=customXml/itemProps3.xml><?xml version="1.0" encoding="utf-8"?>
<ds:datastoreItem xmlns:ds="http://schemas.openxmlformats.org/officeDocument/2006/customXml" ds:itemID="{F2AF6373-3CE7-4707-8561-8B5E9C9EAEA1}"/>
</file>

<file path=docProps/app.xml><?xml version="1.0" encoding="utf-8"?>
<Properties xmlns="http://schemas.openxmlformats.org/officeDocument/2006/extended-properties" xmlns:vt="http://schemas.openxmlformats.org/officeDocument/2006/docPropsVTypes">
  <Template/>
  <TotalTime>1254</TotalTime>
  <Words>3006</Words>
  <Application>Microsoft Office PowerPoint</Application>
  <PresentationFormat>Widescreen</PresentationFormat>
  <Paragraphs>218</Paragraphs>
  <Slides>18</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Century Gothic</vt:lpstr>
      <vt:lpstr>Wingdings 3</vt:lpstr>
      <vt:lpstr>Slice</vt:lpstr>
      <vt:lpstr>The Advocate’s Guide to Effective Local  policy change</vt:lpstr>
      <vt:lpstr>  Why is advocacy important?</vt:lpstr>
      <vt:lpstr>  Advocacy  vs. Activism vs.  lobbying</vt:lpstr>
      <vt:lpstr>Understand which level of government you should contact</vt:lpstr>
      <vt:lpstr>Understanding your local government</vt:lpstr>
      <vt:lpstr>PowerPoint Presentation</vt:lpstr>
      <vt:lpstr>PowerPoint Presentation</vt:lpstr>
      <vt:lpstr>Preparing for Advocacy</vt:lpstr>
      <vt:lpstr>  </vt:lpstr>
      <vt:lpstr>   Five practical advocacy tools</vt:lpstr>
      <vt:lpstr>FIVE PRACTICAL ADVOCACY TOOLS </vt:lpstr>
      <vt:lpstr>Five practical advocacy tools </vt:lpstr>
      <vt:lpstr>   five Practical advocacy Tools</vt:lpstr>
      <vt:lpstr>five Practical advocacy Tools</vt:lpstr>
      <vt:lpstr>   five practical advocacy tools</vt:lpstr>
      <vt:lpstr>    five practical advocacy tools</vt:lpstr>
      <vt:lpstr> The Crucial 90-second pitch</vt:lpstr>
      <vt:lpstr>joe dorman, ceo  Oklahoma Institute for Child Advocacy 2915 n. Classen Blvd., Ste 320 Oklahoma City, OK 73106  405.236.5437 Jdorman@oica.org website - oica.org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Alisa Hines</dc:creator>
  <cp:lastModifiedBy>Joseph Dorman</cp:lastModifiedBy>
  <cp:revision>91</cp:revision>
  <dcterms:created xsi:type="dcterms:W3CDTF">2018-03-22T21:55:55Z</dcterms:created>
  <dcterms:modified xsi:type="dcterms:W3CDTF">2024-04-27T16:23:19Z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0x010100BC1344CA90AA2E4D900FB4274D73FE20</vt:lpwstr>
  </property>
  <property fmtid="{D5CDD505-2E9C-101B-9397-08002B2CF9AE}" pid="3" name="MediaServiceImageTags">
    <vt:lpwstr/>
  </property>
</Properties>
</file>