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26"/>
  </p:notesMasterIdLst>
  <p:handoutMasterIdLst>
    <p:handoutMasterId r:id="rId27"/>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7" r:id="rId18"/>
    <p:sldId id="2578" r:id="rId19"/>
    <p:sldId id="2579" r:id="rId20"/>
    <p:sldId id="2580" r:id="rId21"/>
    <p:sldId id="2581" r:id="rId22"/>
    <p:sldId id="2574" r:id="rId23"/>
    <p:sldId id="2575" r:id="rId24"/>
    <p:sldId id="25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Joint Equal Custody: Protecting Children’s Well-Being" id="{F4687C01-5EAA-4F97-8663-E3191545C40A}">
          <p14:sldIdLst>
            <p14:sldId id="2561"/>
          </p14:sldIdLst>
        </p14:section>
        <p14:section name="Understanding Parental Alienation" id="{D2FBCFAD-7E51-4BEF-81F4-3376E23B0C23}">
          <p14:sldIdLst>
            <p14:sldId id="2562"/>
            <p14:sldId id="2563"/>
            <p14:sldId id="2564"/>
          </p14:sldIdLst>
        </p14:section>
        <p14:section name="Advocating for Joint Equal Custody" id="{2266039B-82D8-4F66-9294-31ABA89F5A3A}">
          <p14:sldIdLst>
            <p14:sldId id="2565"/>
            <p14:sldId id="2566"/>
            <p14:sldId id="2567"/>
          </p14:sldIdLst>
        </p14:section>
        <p14:section name="Child-Centered Benefits of Joint Custody" id="{5DC986CD-4517-4197-B30D-772733ED974F}">
          <p14:sldIdLst>
            <p14:sldId id="2568"/>
            <p14:sldId id="2569"/>
            <p14:sldId id="2570"/>
          </p14:sldIdLst>
        </p14:section>
        <p14:section name="Ensuring Effective Implementation" id="{E6C7CDC4-4010-440A-9A89-A57D6A8E4DA2}">
          <p14:sldIdLst>
            <p14:sldId id="2571"/>
            <p14:sldId id="2572"/>
            <p14:sldId id="2573"/>
            <p14:sldId id="2577"/>
            <p14:sldId id="2578"/>
            <p14:sldId id="2579"/>
          </p14:sldIdLst>
        </p14:section>
        <p14:section name="Conclusion and Advocacy" id="{CA9C8977-713E-46F6-8916-6D70DFD4B980}">
          <p14:sldIdLst>
            <p14:sldId id="2580"/>
            <p14:sldId id="2581"/>
            <p14:sldId id="2574"/>
            <p14:sldId id="2575"/>
            <p14:sldId id="25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98C28768-C62F-F64F-6347-87559A624ABE}" name="Kaila Orsucci" initials="K" userId="S::kaila@andersenconsultants.com::11b61a15-dbbf-4176-9673-5e6d6ac372ec"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9DD86-53E8-4035-BBA0-1684F7585E51}" v="819" dt="2025-10-20T19:38:58.483"/>
    <p1510:client id="{EDCC9E78-B3E2-4938-B026-05CED0B571CC}" v="18" dt="2025-10-19T20:06:38.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4597"/>
  </p:normalViewPr>
  <p:slideViewPr>
    <p:cSldViewPr snapToGrid="0">
      <p:cViewPr varScale="1">
        <p:scale>
          <a:sx n="96" d="100"/>
          <a:sy n="96" d="100"/>
        </p:scale>
        <p:origin x="822" y="31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Paul Gumm" userId="6d599508-1aab-4a54-9461-7ed2d26ff782" providerId="ADAL" clId="{4585BE8A-0EA7-4350-8CDB-DA082BB78FC9}"/>
    <pc:docChg chg="undo custSel addSld modSld sldOrd modSection">
      <pc:chgData name="Jay Paul Gumm" userId="6d599508-1aab-4a54-9461-7ed2d26ff782" providerId="ADAL" clId="{4585BE8A-0EA7-4350-8CDB-DA082BB78FC9}" dt="2025-10-20T19:47:24.572" v="1342" actId="20577"/>
      <pc:docMkLst>
        <pc:docMk/>
      </pc:docMkLst>
      <pc:sldChg chg="addSp delSp modSp mod">
        <pc:chgData name="Jay Paul Gumm" userId="6d599508-1aab-4a54-9461-7ed2d26ff782" providerId="ADAL" clId="{4585BE8A-0EA7-4350-8CDB-DA082BB78FC9}" dt="2025-10-19T20:27:15.283" v="337" actId="113"/>
        <pc:sldMkLst>
          <pc:docMk/>
          <pc:sldMk cId="613654080" sldId="2561"/>
        </pc:sldMkLst>
        <pc:spChg chg="mod">
          <ac:chgData name="Jay Paul Gumm" userId="6d599508-1aab-4a54-9461-7ed2d26ff782" providerId="ADAL" clId="{4585BE8A-0EA7-4350-8CDB-DA082BB78FC9}" dt="2025-10-19T20:26:10.550" v="328" actId="14838"/>
          <ac:spMkLst>
            <pc:docMk/>
            <pc:sldMk cId="613654080" sldId="2561"/>
            <ac:spMk id="2" creationId="{5DFC8DEC-0124-F63B-AD88-E82077CB70A7}"/>
          </ac:spMkLst>
        </pc:spChg>
        <pc:spChg chg="mod">
          <ac:chgData name="Jay Paul Gumm" userId="6d599508-1aab-4a54-9461-7ed2d26ff782" providerId="ADAL" clId="{4585BE8A-0EA7-4350-8CDB-DA082BB78FC9}" dt="2025-10-19T20:27:15.283" v="337" actId="113"/>
          <ac:spMkLst>
            <pc:docMk/>
            <pc:sldMk cId="613654080" sldId="2561"/>
            <ac:spMk id="3" creationId="{5119466C-5623-7E82-A80E-310225C4A861}"/>
          </ac:spMkLst>
        </pc:spChg>
        <pc:spChg chg="add del mod">
          <ac:chgData name="Jay Paul Gumm" userId="6d599508-1aab-4a54-9461-7ed2d26ff782" providerId="ADAL" clId="{4585BE8A-0EA7-4350-8CDB-DA082BB78FC9}" dt="2025-10-19T20:15:59.496" v="11"/>
          <ac:spMkLst>
            <pc:docMk/>
            <pc:sldMk cId="613654080" sldId="2561"/>
            <ac:spMk id="6" creationId="{C92FEA4F-D29A-34B0-8DA8-E16A92D13C1A}"/>
          </ac:spMkLst>
        </pc:spChg>
        <pc:spChg chg="add mod">
          <ac:chgData name="Jay Paul Gumm" userId="6d599508-1aab-4a54-9461-7ed2d26ff782" providerId="ADAL" clId="{4585BE8A-0EA7-4350-8CDB-DA082BB78FC9}" dt="2025-10-19T20:26:49.652" v="333" actId="14838"/>
          <ac:spMkLst>
            <pc:docMk/>
            <pc:sldMk cId="613654080" sldId="2561"/>
            <ac:spMk id="7" creationId="{A703FAA7-FBA8-F1B6-ADAC-BDE178A99CB3}"/>
          </ac:spMkLst>
        </pc:spChg>
        <pc:picChg chg="add mod">
          <ac:chgData name="Jay Paul Gumm" userId="6d599508-1aab-4a54-9461-7ed2d26ff782" providerId="ADAL" clId="{4585BE8A-0EA7-4350-8CDB-DA082BB78FC9}" dt="2025-10-19T20:15:46.090" v="8" actId="1440"/>
          <ac:picMkLst>
            <pc:docMk/>
            <pc:sldMk cId="613654080" sldId="2561"/>
            <ac:picMk id="5" creationId="{FE536454-08CC-D668-8020-7D071012706E}"/>
          </ac:picMkLst>
        </pc:picChg>
      </pc:sldChg>
      <pc:sldChg chg="modSp mod">
        <pc:chgData name="Jay Paul Gumm" userId="6d599508-1aab-4a54-9461-7ed2d26ff782" providerId="ADAL" clId="{4585BE8A-0EA7-4350-8CDB-DA082BB78FC9}" dt="2025-10-19T20:25:36.929" v="322" actId="14100"/>
        <pc:sldMkLst>
          <pc:docMk/>
          <pc:sldMk cId="2296351051" sldId="2562"/>
        </pc:sldMkLst>
        <pc:spChg chg="mod">
          <ac:chgData name="Jay Paul Gumm" userId="6d599508-1aab-4a54-9461-7ed2d26ff782" providerId="ADAL" clId="{4585BE8A-0EA7-4350-8CDB-DA082BB78FC9}" dt="2025-10-19T20:25:36.929" v="322" actId="14100"/>
          <ac:spMkLst>
            <pc:docMk/>
            <pc:sldMk cId="2296351051" sldId="2562"/>
            <ac:spMk id="2" creationId="{3CC00BE3-B1B8-A108-7500-767EE97DEB0A}"/>
          </ac:spMkLst>
        </pc:spChg>
      </pc:sldChg>
      <pc:sldChg chg="modSp">
        <pc:chgData name="Jay Paul Gumm" userId="6d599508-1aab-4a54-9461-7ed2d26ff782" providerId="ADAL" clId="{4585BE8A-0EA7-4350-8CDB-DA082BB78FC9}" dt="2025-10-19T20:25:08.702" v="319" actId="14838"/>
        <pc:sldMkLst>
          <pc:docMk/>
          <pc:sldMk cId="1225007517" sldId="2565"/>
        </pc:sldMkLst>
        <pc:spChg chg="mod">
          <ac:chgData name="Jay Paul Gumm" userId="6d599508-1aab-4a54-9461-7ed2d26ff782" providerId="ADAL" clId="{4585BE8A-0EA7-4350-8CDB-DA082BB78FC9}" dt="2025-10-19T20:25:08.702" v="319" actId="14838"/>
          <ac:spMkLst>
            <pc:docMk/>
            <pc:sldMk cId="1225007517" sldId="2565"/>
            <ac:spMk id="2" creationId="{0DDE7E98-718D-8934-38C7-255B59077CB3}"/>
          </ac:spMkLst>
        </pc:spChg>
      </pc:sldChg>
      <pc:sldChg chg="modSp">
        <pc:chgData name="Jay Paul Gumm" userId="6d599508-1aab-4a54-9461-7ed2d26ff782" providerId="ADAL" clId="{4585BE8A-0EA7-4350-8CDB-DA082BB78FC9}" dt="2025-10-19T20:24:50.597" v="318" actId="255"/>
        <pc:sldMkLst>
          <pc:docMk/>
          <pc:sldMk cId="1075896813" sldId="2568"/>
        </pc:sldMkLst>
        <pc:spChg chg="mod">
          <ac:chgData name="Jay Paul Gumm" userId="6d599508-1aab-4a54-9461-7ed2d26ff782" providerId="ADAL" clId="{4585BE8A-0EA7-4350-8CDB-DA082BB78FC9}" dt="2025-10-19T20:24:50.597" v="318" actId="255"/>
          <ac:spMkLst>
            <pc:docMk/>
            <pc:sldMk cId="1075896813" sldId="2568"/>
            <ac:spMk id="2" creationId="{9AD32909-9740-B4C0-1DF1-05CFF8461500}"/>
          </ac:spMkLst>
        </pc:spChg>
      </pc:sldChg>
      <pc:sldChg chg="modSp mod">
        <pc:chgData name="Jay Paul Gumm" userId="6d599508-1aab-4a54-9461-7ed2d26ff782" providerId="ADAL" clId="{4585BE8A-0EA7-4350-8CDB-DA082BB78FC9}" dt="2025-10-20T00:55:10.056" v="340" actId="14100"/>
        <pc:sldMkLst>
          <pc:docMk/>
          <pc:sldMk cId="2345692237" sldId="2571"/>
        </pc:sldMkLst>
        <pc:spChg chg="mod">
          <ac:chgData name="Jay Paul Gumm" userId="6d599508-1aab-4a54-9461-7ed2d26ff782" providerId="ADAL" clId="{4585BE8A-0EA7-4350-8CDB-DA082BB78FC9}" dt="2025-10-20T00:55:10.056" v="340" actId="14100"/>
          <ac:spMkLst>
            <pc:docMk/>
            <pc:sldMk cId="2345692237" sldId="2571"/>
            <ac:spMk id="2" creationId="{A78B8966-38BA-DB0A-3C5D-0A5D421A8B09}"/>
          </ac:spMkLst>
        </pc:spChg>
      </pc:sldChg>
      <pc:sldChg chg="modSp">
        <pc:chgData name="Jay Paul Gumm" userId="6d599508-1aab-4a54-9461-7ed2d26ff782" providerId="ADAL" clId="{4585BE8A-0EA7-4350-8CDB-DA082BB78FC9}" dt="2025-10-19T20:24:02.007" v="315" actId="14838"/>
        <pc:sldMkLst>
          <pc:docMk/>
          <pc:sldMk cId="3290478403" sldId="2574"/>
        </pc:sldMkLst>
        <pc:spChg chg="mod">
          <ac:chgData name="Jay Paul Gumm" userId="6d599508-1aab-4a54-9461-7ed2d26ff782" providerId="ADAL" clId="{4585BE8A-0EA7-4350-8CDB-DA082BB78FC9}" dt="2025-10-19T20:24:02.007" v="315" actId="14838"/>
          <ac:spMkLst>
            <pc:docMk/>
            <pc:sldMk cId="3290478403" sldId="2574"/>
            <ac:spMk id="2" creationId="{F10EF975-1476-0563-C020-D24F719B3EC4}"/>
          </ac:spMkLst>
        </pc:spChg>
      </pc:sldChg>
      <pc:sldChg chg="addSp modSp add mod ord chgLayout">
        <pc:chgData name="Jay Paul Gumm" userId="6d599508-1aab-4a54-9461-7ed2d26ff782" providerId="ADAL" clId="{4585BE8A-0EA7-4350-8CDB-DA082BB78FC9}" dt="2025-10-19T20:23:42.998" v="314" actId="14838"/>
        <pc:sldMkLst>
          <pc:docMk/>
          <pc:sldMk cId="3163177466" sldId="2576"/>
        </pc:sldMkLst>
        <pc:spChg chg="mod">
          <ac:chgData name="Jay Paul Gumm" userId="6d599508-1aab-4a54-9461-7ed2d26ff782" providerId="ADAL" clId="{4585BE8A-0EA7-4350-8CDB-DA082BB78FC9}" dt="2025-10-19T20:23:42.998" v="314" actId="14838"/>
          <ac:spMkLst>
            <pc:docMk/>
            <pc:sldMk cId="3163177466" sldId="2576"/>
            <ac:spMk id="2" creationId="{C02260AD-A7A6-94CE-1885-6E4231E99781}"/>
          </ac:spMkLst>
        </pc:spChg>
        <pc:spChg chg="add mod">
          <ac:chgData name="Jay Paul Gumm" userId="6d599508-1aab-4a54-9461-7ed2d26ff782" providerId="ADAL" clId="{4585BE8A-0EA7-4350-8CDB-DA082BB78FC9}" dt="2025-10-19T20:23:19.433" v="313" actId="255"/>
          <ac:spMkLst>
            <pc:docMk/>
            <pc:sldMk cId="3163177466" sldId="2576"/>
            <ac:spMk id="5" creationId="{B5177020-2F47-CB4C-84D3-BBD3C66EBE1A}"/>
          </ac:spMkLst>
        </pc:spChg>
        <pc:picChg chg="add mod">
          <ac:chgData name="Jay Paul Gumm" userId="6d599508-1aab-4a54-9461-7ed2d26ff782" providerId="ADAL" clId="{4585BE8A-0EA7-4350-8CDB-DA082BB78FC9}" dt="2025-10-19T20:21:21.192" v="283" actId="1076"/>
          <ac:picMkLst>
            <pc:docMk/>
            <pc:sldMk cId="3163177466" sldId="2576"/>
            <ac:picMk id="4" creationId="{9E072EC4-9870-798F-42F5-8ACCAB68DA24}"/>
          </ac:picMkLst>
        </pc:picChg>
      </pc:sldChg>
      <pc:sldChg chg="modSp add ord">
        <pc:chgData name="Jay Paul Gumm" userId="6d599508-1aab-4a54-9461-7ed2d26ff782" providerId="ADAL" clId="{4585BE8A-0EA7-4350-8CDB-DA082BB78FC9}" dt="2025-10-20T00:56:10.092" v="381" actId="5793"/>
        <pc:sldMkLst>
          <pc:docMk/>
          <pc:sldMk cId="2587570579" sldId="2577"/>
        </pc:sldMkLst>
        <pc:spChg chg="mod">
          <ac:chgData name="Jay Paul Gumm" userId="6d599508-1aab-4a54-9461-7ed2d26ff782" providerId="ADAL" clId="{4585BE8A-0EA7-4350-8CDB-DA082BB78FC9}" dt="2025-10-20T00:56:10.092" v="381" actId="5793"/>
          <ac:spMkLst>
            <pc:docMk/>
            <pc:sldMk cId="2587570579" sldId="2577"/>
            <ac:spMk id="2" creationId="{38FC2934-271E-1E45-E067-BC80DA9B3A3C}"/>
          </ac:spMkLst>
        </pc:spChg>
      </pc:sldChg>
      <pc:sldChg chg="modSp add mod ord modClrScheme chgLayout">
        <pc:chgData name="Jay Paul Gumm" userId="6d599508-1aab-4a54-9461-7ed2d26ff782" providerId="ADAL" clId="{4585BE8A-0EA7-4350-8CDB-DA082BB78FC9}" dt="2025-10-20T01:29:55.629" v="917" actId="14100"/>
        <pc:sldMkLst>
          <pc:docMk/>
          <pc:sldMk cId="1956894076" sldId="2578"/>
        </pc:sldMkLst>
        <pc:spChg chg="mod">
          <ac:chgData name="Jay Paul Gumm" userId="6d599508-1aab-4a54-9461-7ed2d26ff782" providerId="ADAL" clId="{4585BE8A-0EA7-4350-8CDB-DA082BB78FC9}" dt="2025-10-20T01:29:55.629" v="917" actId="14100"/>
          <ac:spMkLst>
            <pc:docMk/>
            <pc:sldMk cId="1956894076" sldId="2578"/>
            <ac:spMk id="2" creationId="{4BE2C629-A5D1-D75D-119D-40A3AED28172}"/>
          </ac:spMkLst>
        </pc:spChg>
        <pc:spChg chg="mod">
          <ac:chgData name="Jay Paul Gumm" userId="6d599508-1aab-4a54-9461-7ed2d26ff782" providerId="ADAL" clId="{4585BE8A-0EA7-4350-8CDB-DA082BB78FC9}" dt="2025-10-20T01:29:46.521" v="916" actId="113"/>
          <ac:spMkLst>
            <pc:docMk/>
            <pc:sldMk cId="1956894076" sldId="2578"/>
            <ac:spMk id="4" creationId="{F0562AA1-2A3F-9209-588B-6BB318B13680}"/>
          </ac:spMkLst>
        </pc:spChg>
        <pc:picChg chg="mod modCrop">
          <ac:chgData name="Jay Paul Gumm" userId="6d599508-1aab-4a54-9461-7ed2d26ff782" providerId="ADAL" clId="{4585BE8A-0EA7-4350-8CDB-DA082BB78FC9}" dt="2025-10-20T01:29:10.762" v="909" actId="1076"/>
          <ac:picMkLst>
            <pc:docMk/>
            <pc:sldMk cId="1956894076" sldId="2578"/>
            <ac:picMk id="5" creationId="{C7C1B552-6F5D-D141-2262-A9D0ABD32E5B}"/>
          </ac:picMkLst>
        </pc:picChg>
      </pc:sldChg>
      <pc:sldChg chg="modSp add ord">
        <pc:chgData name="Jay Paul Gumm" userId="6d599508-1aab-4a54-9461-7ed2d26ff782" providerId="ADAL" clId="{4585BE8A-0EA7-4350-8CDB-DA082BB78FC9}" dt="2025-10-20T19:22:59.940" v="936"/>
        <pc:sldMkLst>
          <pc:docMk/>
          <pc:sldMk cId="795011653" sldId="2579"/>
        </pc:sldMkLst>
        <pc:spChg chg="mod">
          <ac:chgData name="Jay Paul Gumm" userId="6d599508-1aab-4a54-9461-7ed2d26ff782" providerId="ADAL" clId="{4585BE8A-0EA7-4350-8CDB-DA082BB78FC9}" dt="2025-10-20T19:22:40.631" v="934" actId="20577"/>
          <ac:spMkLst>
            <pc:docMk/>
            <pc:sldMk cId="795011653" sldId="2579"/>
            <ac:spMk id="2" creationId="{02BA5099-7222-150C-C5C8-2ECF3DFA8AF5}"/>
          </ac:spMkLst>
        </pc:spChg>
      </pc:sldChg>
      <pc:sldChg chg="modSp add mod ord modAnim">
        <pc:chgData name="Jay Paul Gumm" userId="6d599508-1aab-4a54-9461-7ed2d26ff782" providerId="ADAL" clId="{4585BE8A-0EA7-4350-8CDB-DA082BB78FC9}" dt="2025-10-20T19:47:24.572" v="1342" actId="20577"/>
        <pc:sldMkLst>
          <pc:docMk/>
          <pc:sldMk cId="481672241" sldId="2580"/>
        </pc:sldMkLst>
        <pc:spChg chg="mod">
          <ac:chgData name="Jay Paul Gumm" userId="6d599508-1aab-4a54-9461-7ed2d26ff782" providerId="ADAL" clId="{4585BE8A-0EA7-4350-8CDB-DA082BB78FC9}" dt="2025-10-20T19:47:24.572" v="1342" actId="20577"/>
          <ac:spMkLst>
            <pc:docMk/>
            <pc:sldMk cId="481672241" sldId="2580"/>
            <ac:spMk id="2" creationId="{30817A5A-B0FD-1054-9865-C2ED2247F869}"/>
          </ac:spMkLst>
        </pc:spChg>
        <pc:spChg chg="mod">
          <ac:chgData name="Jay Paul Gumm" userId="6d599508-1aab-4a54-9461-7ed2d26ff782" providerId="ADAL" clId="{4585BE8A-0EA7-4350-8CDB-DA082BB78FC9}" dt="2025-10-20T19:38:58.483" v="1336" actId="313"/>
          <ac:spMkLst>
            <pc:docMk/>
            <pc:sldMk cId="481672241" sldId="2580"/>
            <ac:spMk id="4" creationId="{9078E70C-0C0B-0819-17A1-465A7B566D6A}"/>
          </ac:spMkLst>
        </pc:spChg>
      </pc:sldChg>
      <pc:sldChg chg="modSp add mod">
        <pc:chgData name="Jay Paul Gumm" userId="6d599508-1aab-4a54-9461-7ed2d26ff782" providerId="ADAL" clId="{4585BE8A-0EA7-4350-8CDB-DA082BB78FC9}" dt="2025-10-20T19:39:32.672" v="1341" actId="14100"/>
        <pc:sldMkLst>
          <pc:docMk/>
          <pc:sldMk cId="1422639223" sldId="2581"/>
        </pc:sldMkLst>
        <pc:spChg chg="mod">
          <ac:chgData name="Jay Paul Gumm" userId="6d599508-1aab-4a54-9461-7ed2d26ff782" providerId="ADAL" clId="{4585BE8A-0EA7-4350-8CDB-DA082BB78FC9}" dt="2025-10-20T19:39:25.231" v="1340" actId="20577"/>
          <ac:spMkLst>
            <pc:docMk/>
            <pc:sldMk cId="1422639223" sldId="2581"/>
            <ac:spMk id="2" creationId="{019F33C7-70B2-B84C-2F92-DFA7AA967FC9}"/>
          </ac:spMkLst>
        </pc:spChg>
        <pc:spChg chg="mod">
          <ac:chgData name="Jay Paul Gumm" userId="6d599508-1aab-4a54-9461-7ed2d26ff782" providerId="ADAL" clId="{4585BE8A-0EA7-4350-8CDB-DA082BB78FC9}" dt="2025-10-20T19:39:32.672" v="1341" actId="14100"/>
          <ac:spMkLst>
            <pc:docMk/>
            <pc:sldMk cId="1422639223" sldId="2581"/>
            <ac:spMk id="4" creationId="{D9416A96-B4B8-0FEC-2C2A-FEB5BD2197A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10/20/2025</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46197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Children who grow up in joint custody arrangements often experience positive social and academic outcomes. They tend to perform better in school due to the stability and support provided by both parents. Exposure to different parenting styles and perspectives enriches their life experiences and fosters adaptability. Additionally, joint custody promotes positive role modeling, as children observe their parents resolving conflicts and cooperating for their benefit. These experiences contribute to the development of strong interpersonal skills and a greater sense of security, which are essential for success in both academic and social settings.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67860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Factors for Success, Challenges and Considerations</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112779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effectiveness of joint equal custody hinges on several critical factors. First and foremost is the willingness of both parents to co-parent, which requires open communication and collaboration. The absence of risk factors such as abuse or neglect is also essential to ensure the child’s safety and well-being. Shared involvement in the child’s life, including emotional and psychological nurturing, is vital for the arrangement to succeed. When these conditions are met, joint custody can provide a stable and supportive environment that promotes the child’s overall development and happiness.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121310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While joint equal custody offers many benefits, it is not without challenges. High levels of parental conflict can undermine the arrangement and negatively impact the child’s well-being. Logistical issues, such as frequent transitions between homes, may disrupt the child’s routine and sense of stability. Effective communication between parents is crucial to navigate these challenges and ensure the child’s needs are prioritized. It is important to assess each family’s unique circumstances to determine whether joint custody is the most appropriate solution. When implemented thoughtfully, it can be a powerful tool for fostering healthy family dynamics.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281823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CFCF-38C7-9994-2502-339F7F91D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26EC7-E4A0-319F-92E2-BE2350B12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973C0-E2A1-4749-67A6-2921191DFD07}"/>
              </a:ext>
            </a:extLst>
          </p:cNvPr>
          <p:cNvSpPr>
            <a:spLocks noGrp="1"/>
          </p:cNvSpPr>
          <p:nvPr>
            <p:ph type="body" idx="1"/>
          </p:nvPr>
        </p:nvSpPr>
        <p:spPr/>
        <p:txBody>
          <a:bodyPr/>
          <a:lstStyle/>
          <a:p>
            <a:r>
              <a:rPr lang="en-US"/>
              <a:t>Key Factors for Success, Challenges and Considerations</a:t>
            </a:r>
          </a:p>
        </p:txBody>
      </p:sp>
      <p:sp>
        <p:nvSpPr>
          <p:cNvPr id="4" name="Slide Number Placeholder 3">
            <a:extLst>
              <a:ext uri="{FF2B5EF4-FFF2-40B4-BE49-F238E27FC236}">
                <a16:creationId xmlns:a16="http://schemas.microsoft.com/office/drawing/2014/main" id="{BD900393-6E17-8DDD-E259-1903C1E40EE0}"/>
              </a:ext>
            </a:extLst>
          </p:cNvPr>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247222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8593-1BE2-9482-4E8F-03EF54A26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AC23A-0315-99DB-A2F0-B6492DB27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01BDD-F82C-9D82-47C8-031766CC8B10}"/>
              </a:ext>
            </a:extLst>
          </p:cNvPr>
          <p:cNvSpPr>
            <a:spLocks noGrp="1"/>
          </p:cNvSpPr>
          <p:nvPr>
            <p:ph type="body" idx="1"/>
          </p:nvPr>
        </p:nvSpPr>
        <p:spPr/>
        <p:txBody>
          <a:bodyPr/>
          <a:lstStyle/>
          <a:p>
            <a:r>
              <a:rPr lang="en-US"/>
              <a:t>
---
While joint equal custody offers many benefits, it is not without challenges. High levels of parental conflict can undermine the arrangement and negatively impact the child’s well-being. Logistical issues, such as frequent transitions between homes, may disrupt the child’s routine and sense of stability. Effective communication between parents is crucial to navigate these challenges and ensure the child’s needs are prioritized. It is important to assess each family’s unique circumstances to determine whether joint custody is the most appropriate solution. When implemented thoughtfully, it can be a powerful tool for fostering healthy family dynamics.
Image source: Microsoft 365 content library
</a:t>
            </a:r>
          </a:p>
        </p:txBody>
      </p:sp>
      <p:sp>
        <p:nvSpPr>
          <p:cNvPr id="4" name="Slide Number Placeholder 3">
            <a:extLst>
              <a:ext uri="{FF2B5EF4-FFF2-40B4-BE49-F238E27FC236}">
                <a16:creationId xmlns:a16="http://schemas.microsoft.com/office/drawing/2014/main" id="{1EDDACC9-B38C-5273-6672-F920D37756A9}"/>
              </a:ext>
            </a:extLst>
          </p:cNvPr>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22563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EFBF3-FB21-CE69-7F5F-89E4B62C3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ED39E-6BC6-DAE7-971A-F2C6C2C80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10BAC-8B1F-A24A-58BD-8AEC9525DE1C}"/>
              </a:ext>
            </a:extLst>
          </p:cNvPr>
          <p:cNvSpPr>
            <a:spLocks noGrp="1"/>
          </p:cNvSpPr>
          <p:nvPr>
            <p:ph type="body" idx="1"/>
          </p:nvPr>
        </p:nvSpPr>
        <p:spPr/>
        <p:txBody>
          <a:bodyPr/>
          <a:lstStyle/>
          <a:p>
            <a:r>
              <a:rPr lang="en-US"/>
              <a:t>Summary and Final Thoughts</a:t>
            </a:r>
          </a:p>
        </p:txBody>
      </p:sp>
      <p:sp>
        <p:nvSpPr>
          <p:cNvPr id="4" name="Slide Number Placeholder 3">
            <a:extLst>
              <a:ext uri="{FF2B5EF4-FFF2-40B4-BE49-F238E27FC236}">
                <a16:creationId xmlns:a16="http://schemas.microsoft.com/office/drawing/2014/main" id="{DD4CFBB9-366E-E984-75BE-88D3BE9A5EAF}"/>
              </a:ext>
            </a:extLst>
          </p:cNvPr>
          <p:cNvSpPr>
            <a:spLocks noGrp="1"/>
          </p:cNvSpPr>
          <p:nvPr>
            <p:ph type="sldNum" sz="quarter" idx="5"/>
          </p:nvPr>
        </p:nvSpPr>
        <p:spPr/>
        <p:txBody>
          <a:bodyPr/>
          <a:lstStyle/>
          <a:p>
            <a:fld id="{38EFF46E-6B43-41F9-9272-B566D03A251C}" type="slidenum">
              <a:rPr lang="en-US" smtClean="0"/>
              <a:t>16</a:t>
            </a:fld>
            <a:endParaRPr lang="en-US"/>
          </a:p>
        </p:txBody>
      </p:sp>
    </p:spTree>
    <p:extLst>
      <p:ext uri="{BB962C8B-B14F-4D97-AF65-F5344CB8AC3E}">
        <p14:creationId xmlns:p14="http://schemas.microsoft.com/office/powerpoint/2010/main" val="390531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68C3C-8CBF-A5E7-385B-9ECD0E3553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3C85A-44E9-B151-C2FC-ED77B0FAE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433B2-EC6F-4EDA-739E-6CD306BE8D20}"/>
              </a:ext>
            </a:extLst>
          </p:cNvPr>
          <p:cNvSpPr>
            <a:spLocks noGrp="1"/>
          </p:cNvSpPr>
          <p:nvPr>
            <p:ph type="body" idx="1"/>
          </p:nvPr>
        </p:nvSpPr>
        <p:spPr/>
        <p:txBody>
          <a:bodyPr/>
          <a:lstStyle/>
          <a:p>
            <a:r>
              <a:rPr lang="en-US"/>
              <a:t>
---
In conclusion, joint equal custody represents a child-centered approach to family law that prioritizes the emotional and developmental needs of children. It offers a framework for maintaining strong parental relationships and promoting positive outcomes across various domains. While challenges exist, they can be mitigated through cooperation, communication, and a commitment to the child’s welfare. The Oklahoma Institute for Child Advocacy supports policies that enhance the well-being of children and encourages families to consider joint custody as a viable and beneficial option. For more information, visit www.oica.org or contact info@oica.org.
Image source: Microsoft 365 content library
</a:t>
            </a:r>
          </a:p>
        </p:txBody>
      </p:sp>
      <p:sp>
        <p:nvSpPr>
          <p:cNvPr id="4" name="Slide Number Placeholder 3">
            <a:extLst>
              <a:ext uri="{FF2B5EF4-FFF2-40B4-BE49-F238E27FC236}">
                <a16:creationId xmlns:a16="http://schemas.microsoft.com/office/drawing/2014/main" id="{B6FACDA5-EC5C-7C39-4EC9-A483FA94EE86}"/>
              </a:ext>
            </a:extLst>
          </p:cNvPr>
          <p:cNvSpPr>
            <a:spLocks noGrp="1"/>
          </p:cNvSpPr>
          <p:nvPr>
            <p:ph type="sldNum" sz="quarter" idx="5"/>
          </p:nvPr>
        </p:nvSpPr>
        <p:spPr/>
        <p:txBody>
          <a:bodyPr/>
          <a:lstStyle/>
          <a:p>
            <a:fld id="{38EFF46E-6B43-41F9-9272-B566D03A251C}" type="slidenum">
              <a:rPr lang="en-US" smtClean="0"/>
              <a:t>17</a:t>
            </a:fld>
            <a:endParaRPr lang="en-US"/>
          </a:p>
        </p:txBody>
      </p:sp>
    </p:spTree>
    <p:extLst>
      <p:ext uri="{BB962C8B-B14F-4D97-AF65-F5344CB8AC3E}">
        <p14:creationId xmlns:p14="http://schemas.microsoft.com/office/powerpoint/2010/main" val="3054902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25169-5FBE-BCD1-AAC4-1AC4E7CC7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F19DF-B82F-2C37-EEFF-3E3CA8F47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B9017-958A-BC22-0901-8967DE7EE81B}"/>
              </a:ext>
            </a:extLst>
          </p:cNvPr>
          <p:cNvSpPr>
            <a:spLocks noGrp="1"/>
          </p:cNvSpPr>
          <p:nvPr>
            <p:ph type="body" idx="1"/>
          </p:nvPr>
        </p:nvSpPr>
        <p:spPr/>
        <p:txBody>
          <a:bodyPr/>
          <a:lstStyle/>
          <a:p>
            <a:r>
              <a:rPr lang="en-US"/>
              <a:t>
---
In conclusion, joint equal custody represents a child-centered approach to family law that prioritizes the emotional and developmental needs of children. It offers a framework for maintaining strong parental relationships and promoting positive outcomes across various domains. While challenges exist, they can be mitigated through cooperation, communication, and a commitment to the child’s welfare. The Oklahoma Institute for Child Advocacy supports policies that enhance the well-being of children and encourages families to consider joint custody as a viable and beneficial option. For more information, visit www.oica.org or contact info@oica.org.
Image source: Microsoft 365 content library
</a:t>
            </a:r>
          </a:p>
        </p:txBody>
      </p:sp>
      <p:sp>
        <p:nvSpPr>
          <p:cNvPr id="4" name="Slide Number Placeholder 3">
            <a:extLst>
              <a:ext uri="{FF2B5EF4-FFF2-40B4-BE49-F238E27FC236}">
                <a16:creationId xmlns:a16="http://schemas.microsoft.com/office/drawing/2014/main" id="{4EAE7F1D-69BD-E94F-56EE-88AAF67D737F}"/>
              </a:ext>
            </a:extLst>
          </p:cNvPr>
          <p:cNvSpPr>
            <a:spLocks noGrp="1"/>
          </p:cNvSpPr>
          <p:nvPr>
            <p:ph type="sldNum" sz="quarter" idx="5"/>
          </p:nvPr>
        </p:nvSpPr>
        <p:spPr/>
        <p:txBody>
          <a:bodyPr/>
          <a:lstStyle/>
          <a:p>
            <a:fld id="{38EFF46E-6B43-41F9-9272-B566D03A251C}" type="slidenum">
              <a:rPr lang="en-US" smtClean="0"/>
              <a:t>18</a:t>
            </a:fld>
            <a:endParaRPr lang="en-US"/>
          </a:p>
        </p:txBody>
      </p:sp>
    </p:spTree>
    <p:extLst>
      <p:ext uri="{BB962C8B-B14F-4D97-AF65-F5344CB8AC3E}">
        <p14:creationId xmlns:p14="http://schemas.microsoft.com/office/powerpoint/2010/main" val="3744737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and Final Thoughts</a:t>
            </a:r>
          </a:p>
        </p:txBody>
      </p:sp>
      <p:sp>
        <p:nvSpPr>
          <p:cNvPr id="4" name="Slide Number Placeholder 3"/>
          <p:cNvSpPr>
            <a:spLocks noGrp="1"/>
          </p:cNvSpPr>
          <p:nvPr>
            <p:ph type="sldNum" sz="quarter" idx="5"/>
          </p:nvPr>
        </p:nvSpPr>
        <p:spPr/>
        <p:txBody>
          <a:bodyPr/>
          <a:lstStyle/>
          <a:p>
            <a:fld id="{38EFF46E-6B43-41F9-9272-B566D03A251C}" type="slidenum">
              <a:rPr lang="en-US" smtClean="0"/>
              <a:t>19</a:t>
            </a:fld>
            <a:endParaRPr lang="en-US"/>
          </a:p>
        </p:txBody>
      </p:sp>
    </p:spTree>
    <p:extLst>
      <p:ext uri="{BB962C8B-B14F-4D97-AF65-F5344CB8AC3E}">
        <p14:creationId xmlns:p14="http://schemas.microsoft.com/office/powerpoint/2010/main" val="254076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Parental Alienation, Impact on Children’s Mental Health</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64906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In conclusion, joint equal custody represents a child-centered approach to family law that prioritizes the emotional and developmental needs of children. It offers a framework for maintaining strong parental relationships and promoting positive outcomes across various domains. While challenges exist, they can be mitigated through cooperation, communication, and a commitment to the child’s welfare. The Oklahoma Institute for Child Advocacy supports policies that enhance the well-being of children and encourages families to consider joint custody as a viable and beneficial option. For more information, visit www.oica.org or contact info@oica.org.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20</a:t>
            </a:fld>
            <a:endParaRPr lang="en-US"/>
          </a:p>
        </p:txBody>
      </p:sp>
    </p:spTree>
    <p:extLst>
      <p:ext uri="{BB962C8B-B14F-4D97-AF65-F5344CB8AC3E}">
        <p14:creationId xmlns:p14="http://schemas.microsoft.com/office/powerpoint/2010/main" val="1904934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ED029-29C5-B359-F287-85AFF4C72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5A989-2423-3D3A-2D64-F9C116687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14502-03DF-F3EA-3271-B1CC74A43CCD}"/>
              </a:ext>
            </a:extLst>
          </p:cNvPr>
          <p:cNvSpPr>
            <a:spLocks noGrp="1"/>
          </p:cNvSpPr>
          <p:nvPr>
            <p:ph type="body" idx="1"/>
          </p:nvPr>
        </p:nvSpPr>
        <p:spPr/>
        <p:txBody>
          <a:bodyPr/>
          <a:lstStyle/>
          <a:p>
            <a:r>
              <a:rPr lang="en-US"/>
              <a:t>Summary and Final Thoughts</a:t>
            </a:r>
          </a:p>
        </p:txBody>
      </p:sp>
      <p:sp>
        <p:nvSpPr>
          <p:cNvPr id="4" name="Slide Number Placeholder 3">
            <a:extLst>
              <a:ext uri="{FF2B5EF4-FFF2-40B4-BE49-F238E27FC236}">
                <a16:creationId xmlns:a16="http://schemas.microsoft.com/office/drawing/2014/main" id="{1774BCDE-F36C-631C-F3C2-E29EEA549582}"/>
              </a:ext>
            </a:extLst>
          </p:cNvPr>
          <p:cNvSpPr>
            <a:spLocks noGrp="1"/>
          </p:cNvSpPr>
          <p:nvPr>
            <p:ph type="sldNum" sz="quarter" idx="5"/>
          </p:nvPr>
        </p:nvSpPr>
        <p:spPr/>
        <p:txBody>
          <a:bodyPr/>
          <a:lstStyle/>
          <a:p>
            <a:fld id="{38EFF46E-6B43-41F9-9272-B566D03A251C}" type="slidenum">
              <a:rPr lang="en-US" smtClean="0"/>
              <a:t>21</a:t>
            </a:fld>
            <a:endParaRPr lang="en-US"/>
          </a:p>
        </p:txBody>
      </p:sp>
    </p:spTree>
    <p:extLst>
      <p:ext uri="{BB962C8B-B14F-4D97-AF65-F5344CB8AC3E}">
        <p14:creationId xmlns:p14="http://schemas.microsoft.com/office/powerpoint/2010/main" val="2634798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Parental alienation is increasingly recognized as a significant issue within family law. It refers to a situation where one parent deliberately undermines the child’s relationship with the other parent, often through manipulation, negative comments, or restricting contact. This behavior can have profound emotional and psychological consequences for children, including confusion, guilt, and fear. The alienated parent may struggle to maintain a meaningful relationship with their child, which can lead to long-term damage in familial bonds. Addressing parental alienation is crucial to safeguarding children's mental health and ensuring they maintain strong, supportive relationships with both parents.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35562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 effects of parental alienation on children are deeply troubling. Children subjected to this dynamic often experience anxiety, depression, and low self-esteem. These emotional struggles can persist into adulthood, affecting their ability to form healthy relationships and trust others. The disruption of family unity caused by alienation creates an unstable environment, leading to emotional confusion and behavioral issues. Children may internalize the conflict, feeling responsible for the estrangement, which exacerbates their psychological distress. Recognizing and mitigating these impacts is essential for promoting children's overall well-being and development.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355603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Action is Needed, Definition and Benefits of Joint Equal Custody</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255370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There is a growing consensus among child welfare advocates that decisive action is needed to combat parental alienation and promote healthier custody arrangements. Critics argue that failing to address this issue undermines the integrity of families and compromises the best interests of children. By advocating for joint equal custody, stakeholders aim to create a legal framework that supports balanced parenting and minimizes the risk of alienation. This approach emphasizes the importance of both parents in a child’s life and seeks to ensure that custody decisions are made with the child’s emotional and psychological needs at the forefront.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212424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Joint equal custody is a legal arrangement where both parents share equal responsibility and time with their children. This model fosters strong, ongoing relationships with both parents, which is vital for a child’s emotional stability and development. Research indicates that children in joint custody arrangements tend to perform better academically, exhibit fewer behavioral problems, and have higher self-esteem. The success of joint custody depends on the parents’ ability to cooperate and communicate effectively. When implemented correctly, it provides a balanced approach to parenting, ensuring that children receive consistent love, support, and guidance from both parents.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2015077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Emotional and Developmental Advantages, Social and Academic Outcomes</a:t>
            </a:r>
          </a:p>
        </p:txBody>
      </p:sp>
      <p:sp>
        <p:nvSpPr>
          <p:cNvPr id="4" name="Slide Number Placeholder 3"/>
          <p:cNvSpPr>
            <a:spLocks noGrp="1"/>
          </p:cNvSpPr>
          <p:nvPr>
            <p:ph type="sldNum" sz="quarter" idx="5"/>
          </p:nvPr>
        </p:nvSpPr>
        <p:spPr/>
        <p:txBody>
          <a:bodyPr/>
          <a:lstStyle/>
          <a:p>
            <a:fld id="{38EFF46E-6B43-41F9-9272-B566D03A251C}" type="slidenum">
              <a:rPr lang="en-US" smtClean="0"/>
              <a:t>8</a:t>
            </a:fld>
            <a:endParaRPr lang="en-US"/>
          </a:p>
        </p:txBody>
      </p:sp>
    </p:spTree>
    <p:extLst>
      <p:ext uri="{BB962C8B-B14F-4D97-AF65-F5344CB8AC3E}">
        <p14:creationId xmlns:p14="http://schemas.microsoft.com/office/powerpoint/2010/main" val="109062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Joint equal custody offers numerous benefits that directly enhance a child’s emotional and developmental well-being. Maintaining strong bonds with both parents helps minimize the emotional impact of divorce or separation. Children in joint custody arrangements are less likely to experience emotional and behavioral issues and tend to have higher self-esteem. This arrangement also distributes the responsibility of care, allowing both parents to participate in important decisions regarding the child’s upbringing. By providing a balanced and nurturing environment, joint custody supports the child’s growth and helps them develop into well-adjusted individuals.
Image source: Microsoft 365 content library
</a:t>
            </a:r>
          </a:p>
        </p:txBody>
      </p:sp>
      <p:sp>
        <p:nvSpPr>
          <p:cNvPr id="4" name="Slide Number Placeholder 3"/>
          <p:cNvSpPr>
            <a:spLocks noGrp="1"/>
          </p:cNvSpPr>
          <p:nvPr>
            <p:ph type="sldNum" sz="quarter" idx="5"/>
          </p:nvPr>
        </p:nvSpPr>
        <p:spPr/>
        <p:txBody>
          <a:bodyPr/>
          <a:lstStyle/>
          <a:p>
            <a:fld id="{38EFF46E-6B43-41F9-9272-B566D03A251C}" type="slidenum">
              <a:rPr lang="en-US" smtClean="0"/>
              <a:t>9</a:t>
            </a:fld>
            <a:endParaRPr lang="en-US"/>
          </a:p>
        </p:txBody>
      </p:sp>
    </p:spTree>
    <p:extLst>
      <p:ext uri="{BB962C8B-B14F-4D97-AF65-F5344CB8AC3E}">
        <p14:creationId xmlns:p14="http://schemas.microsoft.com/office/powerpoint/2010/main" val="162356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56D-861B-1215-7331-E20866D6DD5E}"/>
              </a:ext>
            </a:extLst>
          </p:cNvPr>
          <p:cNvSpPr>
            <a:spLocks noGrp="1"/>
          </p:cNvSpPr>
          <p:nvPr>
            <p:ph type="ctrTitle"/>
          </p:nvPr>
        </p:nvSpPr>
        <p:spPr>
          <a:xfrm>
            <a:off x="1523997" y="1589044"/>
            <a:ext cx="9143978" cy="2075688"/>
          </a:xfrm>
        </p:spPr>
        <p:txBody>
          <a:bodyPr vert="horz" lIns="91440" tIns="45720" rIns="91440" bIns="45720" rtlCol="0" anchor="t">
            <a:noAutofit/>
          </a:bodyPr>
          <a:lstStyle>
            <a:lvl1pPr>
              <a:defRPr lang="en-US" sz="8000" dirty="0">
                <a:solidFill>
                  <a:schemeClr val="bg2"/>
                </a:solidFill>
              </a:defRPr>
            </a:lvl1pPr>
          </a:lstStyle>
          <a:p>
            <a:pPr lvl="0"/>
            <a:r>
              <a:rPr lang="en-US" dirty="0"/>
              <a:t>Click to edit Master title style</a:t>
            </a:r>
          </a:p>
        </p:txBody>
      </p:sp>
      <p:sp>
        <p:nvSpPr>
          <p:cNvPr id="25" name="Subtitle 2">
            <a:extLst>
              <a:ext uri="{FF2B5EF4-FFF2-40B4-BE49-F238E27FC236}">
                <a16:creationId xmlns:a16="http://schemas.microsoft.com/office/drawing/2014/main" id="{88E6D8A1-0938-C004-DFF5-861B4F29A7E0}"/>
              </a:ext>
            </a:extLst>
          </p:cNvPr>
          <p:cNvSpPr>
            <a:spLocks noGrp="1"/>
          </p:cNvSpPr>
          <p:nvPr>
            <p:ph type="subTitle" idx="1"/>
          </p:nvPr>
        </p:nvSpPr>
        <p:spPr>
          <a:xfrm>
            <a:off x="1523997" y="3869639"/>
            <a:ext cx="7315195" cy="1235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21" name="Slide Number Placeholder 4">
            <a:extLst>
              <a:ext uri="{FF2B5EF4-FFF2-40B4-BE49-F238E27FC236}">
                <a16:creationId xmlns:a16="http://schemas.microsoft.com/office/drawing/2014/main" id="{AF818358-7626-32BF-A8EE-D7F2254437C9}"/>
              </a:ext>
            </a:extLst>
          </p:cNvPr>
          <p:cNvSpPr>
            <a:spLocks noGrp="1"/>
          </p:cNvSpPr>
          <p:nvPr>
            <p:ph type="sldNum" sz="quarter" idx="12"/>
          </p:nvPr>
        </p:nvSpPr>
        <p:spPr>
          <a:xfrm>
            <a:off x="533400" y="685801"/>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23" name="Footer Placeholder 3">
            <a:extLst>
              <a:ext uri="{FF2B5EF4-FFF2-40B4-BE49-F238E27FC236}">
                <a16:creationId xmlns:a16="http://schemas.microsoft.com/office/drawing/2014/main" id="{D3F4769D-055E-8E4B-290C-8F2608C0BC2A}"/>
              </a:ext>
            </a:extLst>
          </p:cNvPr>
          <p:cNvSpPr>
            <a:spLocks noGrp="1"/>
          </p:cNvSpPr>
          <p:nvPr>
            <p:ph type="ftr" sz="quarter" idx="11"/>
          </p:nvPr>
        </p:nvSpPr>
        <p:spPr>
          <a:xfrm>
            <a:off x="1524000" y="6343955"/>
            <a:ext cx="2805405" cy="365125"/>
          </a:xfrm>
        </p:spPr>
        <p:txBody>
          <a:bodyPr/>
          <a:lstStyle>
            <a:lvl1pPr>
              <a:defRPr>
                <a:solidFill>
                  <a:schemeClr val="bg1"/>
                </a:solidFill>
              </a:defRPr>
            </a:lvl1pPr>
          </a:lstStyle>
          <a:p>
            <a:r>
              <a:rPr lang="en-US"/>
              <a:t>Sample Footer Text</a:t>
            </a:r>
          </a:p>
        </p:txBody>
      </p:sp>
      <p:sp>
        <p:nvSpPr>
          <p:cNvPr id="22" name="Date Placeholder 2">
            <a:extLst>
              <a:ext uri="{FF2B5EF4-FFF2-40B4-BE49-F238E27FC236}">
                <a16:creationId xmlns:a16="http://schemas.microsoft.com/office/drawing/2014/main" id="{0D41ECE3-FEE0-363A-B425-E164A1E387C2}"/>
              </a:ext>
            </a:extLst>
          </p:cNvPr>
          <p:cNvSpPr>
            <a:spLocks noGrp="1"/>
          </p:cNvSpPr>
          <p:nvPr>
            <p:ph type="dt" sz="half" idx="10"/>
          </p:nvPr>
        </p:nvSpPr>
        <p:spPr>
          <a:xfrm>
            <a:off x="9379756" y="6343955"/>
            <a:ext cx="2202644" cy="365125"/>
          </a:xfrm>
        </p:spPr>
        <p:txBody>
          <a:bodyPr/>
          <a:lstStyle>
            <a:lvl1pPr>
              <a:defRPr>
                <a:solidFill>
                  <a:schemeClr val="bg1"/>
                </a:solidFill>
              </a:defRPr>
            </a:lvl1pPr>
          </a:lstStyle>
          <a:p>
            <a:fld id="{4F1AC263-88EE-42CC-B640-B12BA856CF71}" type="datetime1">
              <a:rPr lang="en-US" smtClean="0"/>
              <a:pPr/>
              <a:t>10/20/2025</a:t>
            </a:fld>
            <a:endParaRPr lang="en-US"/>
          </a:p>
        </p:txBody>
      </p:sp>
      <p:cxnSp>
        <p:nvCxnSpPr>
          <p:cNvPr id="3" name="Straight Connector 2">
            <a:extLst>
              <a:ext uri="{FF2B5EF4-FFF2-40B4-BE49-F238E27FC236}">
                <a16:creationId xmlns:a16="http://schemas.microsoft.com/office/drawing/2014/main" id="{C0BB8C89-2CB9-D0AC-4BEE-45516E5D6BC9}"/>
              </a:ext>
              <a:ext uri="{C183D7F6-B498-43B3-948B-1728B52AA6E4}">
                <adec:decorative xmlns:adec="http://schemas.microsoft.com/office/drawing/2017/decorative" val="1"/>
              </a:ext>
            </a:extLst>
          </p:cNvPr>
          <p:cNvCxnSpPr>
            <a:cxnSpLocks/>
          </p:cNvCxnSpPr>
          <p:nvPr userDrawn="1"/>
        </p:nvCxnSpPr>
        <p:spPr>
          <a:xfrm>
            <a:off x="837603" y="1655064"/>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2BB9B49-C556-E3F9-50C4-2234D42B33EE}"/>
              </a:ext>
            </a:extLst>
          </p:cNvPr>
          <p:cNvGrpSpPr/>
          <p:nvPr userDrawn="1"/>
        </p:nvGrpSpPr>
        <p:grpSpPr>
          <a:xfrm flipV="1">
            <a:off x="11078040" y="5402762"/>
            <a:ext cx="504370" cy="544340"/>
            <a:chOff x="10917026" y="837879"/>
            <a:chExt cx="513774" cy="554490"/>
          </a:xfrm>
        </p:grpSpPr>
        <p:sp>
          <p:nvSpPr>
            <p:cNvPr id="6" name="Graphic 12">
              <a:extLst>
                <a:ext uri="{FF2B5EF4-FFF2-40B4-BE49-F238E27FC236}">
                  <a16:creationId xmlns:a16="http://schemas.microsoft.com/office/drawing/2014/main" id="{2D2403BB-DBC2-5950-1D8D-A9B06705A69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accent2"/>
                </a:solidFill>
              </a:endParaRPr>
            </a:p>
          </p:txBody>
        </p:sp>
        <p:sp>
          <p:nvSpPr>
            <p:cNvPr id="7" name="Graphic 13">
              <a:extLst>
                <a:ext uri="{FF2B5EF4-FFF2-40B4-BE49-F238E27FC236}">
                  <a16:creationId xmlns:a16="http://schemas.microsoft.com/office/drawing/2014/main" id="{60777C9B-E021-0520-B2BB-40C161F40123}"/>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accent2"/>
                </a:solidFill>
              </a:endParaRPr>
            </a:p>
          </p:txBody>
        </p:sp>
        <p:sp>
          <p:nvSpPr>
            <p:cNvPr id="8" name="Graphic 15">
              <a:extLst>
                <a:ext uri="{FF2B5EF4-FFF2-40B4-BE49-F238E27FC236}">
                  <a16:creationId xmlns:a16="http://schemas.microsoft.com/office/drawing/2014/main" id="{0F00FD82-5228-F8A7-9CBF-83D3A5769FB8}"/>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7357190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1523999" y="903862"/>
            <a:ext cx="8229589" cy="1534537"/>
          </a:xfrm>
        </p:spPr>
        <p:txBody>
          <a:bodyPr anchor="b">
            <a:normAutofit/>
          </a:bodyPr>
          <a:lstStyle>
            <a:lvl1pPr>
              <a:defRPr sz="6000">
                <a:solidFill>
                  <a:schemeClr val="bg2"/>
                </a:solidFill>
              </a:defRPr>
            </a:lvl1pPr>
          </a:lstStyle>
          <a:p>
            <a:r>
              <a:rPr lang="en-US" dirty="0"/>
              <a:t>Agenda</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533400" y="685801"/>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7048" y="2971800"/>
            <a:ext cx="8229603" cy="3200399"/>
          </a:xfrm>
        </p:spPr>
        <p:txBody>
          <a:bodyPr>
            <a:normAutofit/>
          </a:bodyPr>
          <a:lstStyle>
            <a:lvl1pPr marL="457200" indent="-457200">
              <a:buFont typeface="+mj-lt"/>
              <a:buAutoNum type="arabicPeriod"/>
              <a:defRPr sz="1800">
                <a:solidFill>
                  <a:schemeClr val="bg1"/>
                </a:solidFill>
              </a:defRPr>
            </a:lvl1pPr>
            <a:lvl2pPr marL="685800" indent="-457200">
              <a:buFont typeface="+mj-lt"/>
              <a:buAutoNum type="arabicPeriod"/>
              <a:defRPr sz="1600">
                <a:solidFill>
                  <a:schemeClr val="bg1"/>
                </a:solidFill>
              </a:defRPr>
            </a:lvl2pPr>
            <a:lvl3pPr marL="800100" indent="-342900">
              <a:buFont typeface="+mj-lt"/>
              <a:buAutoNum type="arabicPeriod"/>
              <a:defRPr sz="1400">
                <a:solidFill>
                  <a:schemeClr val="bg1"/>
                </a:solidFill>
              </a:defRPr>
            </a:lvl3pPr>
            <a:lvl4pPr marL="1028700" indent="-342900">
              <a:buFont typeface="+mj-lt"/>
              <a:buAutoNum type="arabicPeriod"/>
              <a:defRPr sz="1400">
                <a:solidFill>
                  <a:schemeClr val="bg1"/>
                </a:solidFill>
              </a:defRPr>
            </a:lvl4pPr>
            <a:lvl5pPr marL="1257300" indent="-342900">
              <a:buFont typeface="+mj-lt"/>
              <a:buAutoNum type="arabicPeriod"/>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bg1"/>
                </a:solidFill>
              </a:defRPr>
            </a:lvl1pPr>
          </a:lstStyle>
          <a:p>
            <a:fld id="{4F1AC263-88EE-42CC-B640-B12BA856CF71}" type="datetime1">
              <a:rPr lang="en-US" smtClean="0"/>
              <a:pPr/>
              <a:t>10/20/2025</a:t>
            </a:fld>
            <a:endParaRPr lang="en-US"/>
          </a:p>
        </p:txBody>
      </p:sp>
      <p:grpSp>
        <p:nvGrpSpPr>
          <p:cNvPr id="32" name="Group 31">
            <a:extLst>
              <a:ext uri="{FF2B5EF4-FFF2-40B4-BE49-F238E27FC236}">
                <a16:creationId xmlns:a16="http://schemas.microsoft.com/office/drawing/2014/main" id="{7037958B-0E0E-0F56-D7A5-E2437B3EEBB1}"/>
              </a:ext>
            </a:extLst>
          </p:cNvPr>
          <p:cNvGrpSpPr/>
          <p:nvPr userDrawn="1"/>
        </p:nvGrpSpPr>
        <p:grpSpPr>
          <a:xfrm>
            <a:off x="11078040" y="685800"/>
            <a:ext cx="504370" cy="544340"/>
            <a:chOff x="10917026" y="837879"/>
            <a:chExt cx="513774" cy="554490"/>
          </a:xfrm>
        </p:grpSpPr>
        <p:sp>
          <p:nvSpPr>
            <p:cNvPr id="33" name="Graphic 12">
              <a:extLst>
                <a:ext uri="{FF2B5EF4-FFF2-40B4-BE49-F238E27FC236}">
                  <a16:creationId xmlns:a16="http://schemas.microsoft.com/office/drawing/2014/main" id="{AD1D3695-B33C-3177-AAA7-157D47AB04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34" name="Graphic 13">
              <a:extLst>
                <a:ext uri="{FF2B5EF4-FFF2-40B4-BE49-F238E27FC236}">
                  <a16:creationId xmlns:a16="http://schemas.microsoft.com/office/drawing/2014/main" id="{DCE100C5-0490-BB66-2B74-2DF1FFCFE07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35" name="Graphic 15">
              <a:extLst>
                <a:ext uri="{FF2B5EF4-FFF2-40B4-BE49-F238E27FC236}">
                  <a16:creationId xmlns:a16="http://schemas.microsoft.com/office/drawing/2014/main" id="{B85442F5-30EF-FBB6-1E36-5DC16B93722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cxnSp>
        <p:nvCxnSpPr>
          <p:cNvPr id="6" name="Straight Connector 5">
            <a:extLst>
              <a:ext uri="{FF2B5EF4-FFF2-40B4-BE49-F238E27FC236}">
                <a16:creationId xmlns:a16="http://schemas.microsoft.com/office/drawing/2014/main" id="{1FB85528-A2AE-0D0A-C420-26F74D4290D5}"/>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80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2F46A82-71BF-F4CF-0CCA-F8EDE46E1207}"/>
              </a:ext>
            </a:extLst>
          </p:cNvPr>
          <p:cNvSpPr>
            <a:spLocks noGrp="1"/>
          </p:cNvSpPr>
          <p:nvPr>
            <p:ph type="title" hasCustomPrompt="1"/>
          </p:nvPr>
        </p:nvSpPr>
        <p:spPr>
          <a:xfrm>
            <a:off x="5665891" y="685800"/>
            <a:ext cx="5910407" cy="1752599"/>
          </a:xfrm>
        </p:spPr>
        <p:txBody>
          <a:bodyPr anchor="b">
            <a:normAutofit/>
          </a:bodyPr>
          <a:lstStyle>
            <a:lvl1pPr>
              <a:defRPr sz="6000">
                <a:solidFill>
                  <a:schemeClr val="tx2"/>
                </a:solidFill>
              </a:defRPr>
            </a:lvl1pPr>
          </a:lstStyle>
          <a:p>
            <a:r>
              <a:rPr lang="en-US" dirty="0"/>
              <a:t>Agenda</a:t>
            </a:r>
          </a:p>
        </p:txBody>
      </p:sp>
      <p:sp>
        <p:nvSpPr>
          <p:cNvPr id="17" name="Slide Number Placeholder 4">
            <a:extLst>
              <a:ext uri="{FF2B5EF4-FFF2-40B4-BE49-F238E27FC236}">
                <a16:creationId xmlns:a16="http://schemas.microsoft.com/office/drawing/2014/main" id="{D3A244C5-BA25-AD67-DEC7-8DAF5E5F371C}"/>
              </a:ext>
            </a:extLst>
          </p:cNvPr>
          <p:cNvSpPr>
            <a:spLocks noGrp="1"/>
          </p:cNvSpPr>
          <p:nvPr>
            <p:ph type="sldNum" sz="quarter" idx="12"/>
          </p:nvPr>
        </p:nvSpPr>
        <p:spPr>
          <a:xfrm>
            <a:off x="533400" y="685801"/>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43" name="Picture Placeholder 18">
            <a:extLst>
              <a:ext uri="{FF2B5EF4-FFF2-40B4-BE49-F238E27FC236}">
                <a16:creationId xmlns:a16="http://schemas.microsoft.com/office/drawing/2014/main" id="{BBFDCB4D-0EA1-434E-D480-6780571836EE}"/>
              </a:ext>
            </a:extLst>
          </p:cNvPr>
          <p:cNvSpPr>
            <a:spLocks noGrp="1"/>
          </p:cNvSpPr>
          <p:nvPr>
            <p:ph type="pic" sz="quarter" idx="14" hasCustomPrompt="1"/>
          </p:nvPr>
        </p:nvSpPr>
        <p:spPr>
          <a:xfrm>
            <a:off x="13164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a:blip r:embed="rId2">
              <a:alphaModFix amt="60000"/>
            </a:blip>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21" name="Content Placeholder 6">
            <a:extLst>
              <a:ext uri="{FF2B5EF4-FFF2-40B4-BE49-F238E27FC236}">
                <a16:creationId xmlns:a16="http://schemas.microsoft.com/office/drawing/2014/main" id="{C3E55B71-84F9-223B-46EC-202E6DCC1E5C}"/>
              </a:ext>
            </a:extLst>
          </p:cNvPr>
          <p:cNvSpPr>
            <a:spLocks noGrp="1"/>
          </p:cNvSpPr>
          <p:nvPr>
            <p:ph sz="quarter" idx="15"/>
          </p:nvPr>
        </p:nvSpPr>
        <p:spPr>
          <a:xfrm>
            <a:off x="5668946" y="2971800"/>
            <a:ext cx="5910417" cy="3200399"/>
          </a:xfrm>
        </p:spPr>
        <p:txBody>
          <a:bodyPr>
            <a:normAutofit/>
          </a:bodyPr>
          <a:lstStyle>
            <a:lvl1pPr marL="457200" indent="-457200">
              <a:buFont typeface="+mj-lt"/>
              <a:buAutoNum type="arabicPeriod"/>
              <a:defRPr sz="1800">
                <a:solidFill>
                  <a:schemeClr val="tx2"/>
                </a:solidFill>
              </a:defRPr>
            </a:lvl1pPr>
            <a:lvl2pPr marL="685800" indent="-457200">
              <a:buFont typeface="+mj-lt"/>
              <a:buAutoNum type="arabicPeriod"/>
              <a:defRPr sz="1600">
                <a:solidFill>
                  <a:schemeClr val="tx2"/>
                </a:solidFill>
              </a:defRPr>
            </a:lvl2pPr>
            <a:lvl3pPr marL="800100" indent="-342900">
              <a:buFont typeface="+mj-lt"/>
              <a:buAutoNum type="arabicPeriod"/>
              <a:defRPr sz="1400">
                <a:solidFill>
                  <a:schemeClr val="tx2"/>
                </a:solidFill>
              </a:defRPr>
            </a:lvl3pPr>
            <a:lvl4pPr marL="1028700" indent="-342900">
              <a:buFont typeface="+mj-lt"/>
              <a:buAutoNum type="arabicPeriod"/>
              <a:defRPr sz="1400">
                <a:solidFill>
                  <a:schemeClr val="tx2"/>
                </a:solidFill>
              </a:defRPr>
            </a:lvl4pPr>
            <a:lvl5pPr marL="1257300" indent="-342900">
              <a:buFont typeface="+mj-lt"/>
              <a:buAutoNum type="arabicPeriod"/>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665892" y="6343955"/>
            <a:ext cx="2985400" cy="365125"/>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0023190" y="6343955"/>
            <a:ext cx="1553108" cy="365125"/>
          </a:xfrm>
        </p:spPr>
        <p:txBody>
          <a:bodyPr/>
          <a:lstStyle/>
          <a:p>
            <a:fld id="{68A32F6A-E7E2-4607-B207-B787B539B854}" type="datetime1">
              <a:rPr lang="en-US" smtClean="0"/>
              <a:t>10/20/2025</a:t>
            </a:fld>
            <a:endParaRPr lang="en-US"/>
          </a:p>
        </p:txBody>
      </p:sp>
      <p:grpSp>
        <p:nvGrpSpPr>
          <p:cNvPr id="44" name="Group 43">
            <a:extLst>
              <a:ext uri="{FF2B5EF4-FFF2-40B4-BE49-F238E27FC236}">
                <a16:creationId xmlns:a16="http://schemas.microsoft.com/office/drawing/2014/main" id="{44AEE93E-8CED-5237-25BD-6A37575E9105}"/>
              </a:ext>
            </a:extLst>
          </p:cNvPr>
          <p:cNvGrpSpPr/>
          <p:nvPr userDrawn="1"/>
        </p:nvGrpSpPr>
        <p:grpSpPr>
          <a:xfrm flipH="1">
            <a:off x="1308100" y="1691849"/>
            <a:ext cx="3202310" cy="3570866"/>
            <a:chOff x="8176980" y="837879"/>
            <a:chExt cx="3253820" cy="3628304"/>
          </a:xfrm>
        </p:grpSpPr>
        <p:sp>
          <p:nvSpPr>
            <p:cNvPr id="45" name="Graphic 12">
              <a:extLst>
                <a:ext uri="{FF2B5EF4-FFF2-40B4-BE49-F238E27FC236}">
                  <a16:creationId xmlns:a16="http://schemas.microsoft.com/office/drawing/2014/main" id="{E434A56F-49B4-88EC-6F0D-F0B7876DA5F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6" name="Graphic 13">
              <a:extLst>
                <a:ext uri="{FF2B5EF4-FFF2-40B4-BE49-F238E27FC236}">
                  <a16:creationId xmlns:a16="http://schemas.microsoft.com/office/drawing/2014/main" id="{1E87D2CA-3265-27F0-1765-34F885750152}"/>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47" name="Graphic 15">
              <a:extLst>
                <a:ext uri="{FF2B5EF4-FFF2-40B4-BE49-F238E27FC236}">
                  <a16:creationId xmlns:a16="http://schemas.microsoft.com/office/drawing/2014/main" id="{38A959F0-9AA6-E2C2-DBE3-1F0F5649C822}"/>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cxnSp>
        <p:nvCxnSpPr>
          <p:cNvPr id="2" name="Straight Connector 1">
            <a:extLst>
              <a:ext uri="{FF2B5EF4-FFF2-40B4-BE49-F238E27FC236}">
                <a16:creationId xmlns:a16="http://schemas.microsoft.com/office/drawing/2014/main" id="{F41F9AE9-4D1B-F10A-6C35-328127A91F36}"/>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5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7F8542-2E37-60E4-B73F-B9F05372BF63}"/>
              </a:ext>
            </a:extLst>
          </p:cNvPr>
          <p:cNvSpPr>
            <a:spLocks noGrp="1"/>
          </p:cNvSpPr>
          <p:nvPr>
            <p:ph type="title"/>
          </p:nvPr>
        </p:nvSpPr>
        <p:spPr>
          <a:xfrm>
            <a:off x="1527048" y="685800"/>
            <a:ext cx="9052560" cy="1508760"/>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6" name="Content Placeholder 15">
            <a:extLst>
              <a:ext uri="{FF2B5EF4-FFF2-40B4-BE49-F238E27FC236}">
                <a16:creationId xmlns:a16="http://schemas.microsoft.com/office/drawing/2014/main" id="{96D523BE-BDE0-144E-0534-0A316EF9F17A}"/>
              </a:ext>
            </a:extLst>
          </p:cNvPr>
          <p:cNvSpPr>
            <a:spLocks noGrp="1"/>
          </p:cNvSpPr>
          <p:nvPr>
            <p:ph sz="quarter" idx="14"/>
          </p:nvPr>
        </p:nvSpPr>
        <p:spPr>
          <a:xfrm>
            <a:off x="1523999" y="2286000"/>
            <a:ext cx="4572001" cy="22860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10/20/2025</a:t>
            </a:fld>
            <a:endParaRPr lang="en-US"/>
          </a:p>
        </p:txBody>
      </p:sp>
      <p:grpSp>
        <p:nvGrpSpPr>
          <p:cNvPr id="12" name="Group 11">
            <a:extLst>
              <a:ext uri="{FF2B5EF4-FFF2-40B4-BE49-F238E27FC236}">
                <a16:creationId xmlns:a16="http://schemas.microsoft.com/office/drawing/2014/main" id="{5FF6FE41-900C-A8D7-8F77-B88E87FF7CD7}"/>
              </a:ext>
            </a:extLst>
          </p:cNvPr>
          <p:cNvGrpSpPr/>
          <p:nvPr userDrawn="1"/>
        </p:nvGrpSpPr>
        <p:grpSpPr>
          <a:xfrm>
            <a:off x="11078040" y="685800"/>
            <a:ext cx="504370" cy="544340"/>
            <a:chOff x="10917026" y="837879"/>
            <a:chExt cx="513774" cy="554490"/>
          </a:xfrm>
        </p:grpSpPr>
        <p:sp>
          <p:nvSpPr>
            <p:cNvPr id="13" name="Graphic 12">
              <a:extLst>
                <a:ext uri="{FF2B5EF4-FFF2-40B4-BE49-F238E27FC236}">
                  <a16:creationId xmlns:a16="http://schemas.microsoft.com/office/drawing/2014/main" id="{A7798043-2DD6-F9A7-DDF8-A24FEEDF899C}"/>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4" name="Graphic 13">
              <a:extLst>
                <a:ext uri="{FF2B5EF4-FFF2-40B4-BE49-F238E27FC236}">
                  <a16:creationId xmlns:a16="http://schemas.microsoft.com/office/drawing/2014/main" id="{40DF0F9E-37B7-8D89-04C9-5834AB4AD3B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5" name="Graphic 15">
              <a:extLst>
                <a:ext uri="{FF2B5EF4-FFF2-40B4-BE49-F238E27FC236}">
                  <a16:creationId xmlns:a16="http://schemas.microsoft.com/office/drawing/2014/main" id="{3646AA31-DEAD-4A4C-2815-3C7DC1F17DA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7" name="Straight Connector 6">
            <a:extLst>
              <a:ext uri="{FF2B5EF4-FFF2-40B4-BE49-F238E27FC236}">
                <a16:creationId xmlns:a16="http://schemas.microsoft.com/office/drawing/2014/main" id="{681BFE2C-8931-A7FD-ED4C-5C609A09005C}"/>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23999"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1523998" y="2286000"/>
            <a:ext cx="6035040" cy="292608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AA7FA5-AD20-4A92-9D35-3CC6CFA49E64}" type="datetime1">
              <a:rPr lang="en-US" smtClean="0"/>
              <a:t>10/20/2025</a:t>
            </a:fld>
            <a:endParaRPr lang="en-US"/>
          </a:p>
        </p:txBody>
      </p:sp>
      <p:grpSp>
        <p:nvGrpSpPr>
          <p:cNvPr id="16" name="Group 15">
            <a:extLst>
              <a:ext uri="{FF2B5EF4-FFF2-40B4-BE49-F238E27FC236}">
                <a16:creationId xmlns:a16="http://schemas.microsoft.com/office/drawing/2014/main" id="{0323216B-D119-CA7E-58DF-7F7325E519AA}"/>
              </a:ext>
            </a:extLst>
          </p:cNvPr>
          <p:cNvGrpSpPr/>
          <p:nvPr userDrawn="1"/>
        </p:nvGrpSpPr>
        <p:grpSpPr>
          <a:xfrm>
            <a:off x="11078040" y="685800"/>
            <a:ext cx="504370" cy="544340"/>
            <a:chOff x="10917026" y="837879"/>
            <a:chExt cx="513774" cy="554490"/>
          </a:xfrm>
        </p:grpSpPr>
        <p:sp>
          <p:nvSpPr>
            <p:cNvPr id="17" name="Graphic 12">
              <a:extLst>
                <a:ext uri="{FF2B5EF4-FFF2-40B4-BE49-F238E27FC236}">
                  <a16:creationId xmlns:a16="http://schemas.microsoft.com/office/drawing/2014/main" id="{AC903912-3AB9-1BE3-1831-92CEC75612C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8" name="Graphic 13">
              <a:extLst>
                <a:ext uri="{FF2B5EF4-FFF2-40B4-BE49-F238E27FC236}">
                  <a16:creationId xmlns:a16="http://schemas.microsoft.com/office/drawing/2014/main" id="{51476F24-2832-A972-88A0-593ADC9F3376}"/>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9" name="Graphic 15">
              <a:extLst>
                <a:ext uri="{FF2B5EF4-FFF2-40B4-BE49-F238E27FC236}">
                  <a16:creationId xmlns:a16="http://schemas.microsoft.com/office/drawing/2014/main" id="{BE86153E-3E2A-4A98-DAC8-73A6D558210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7" name="Straight Connector 6">
            <a:extLst>
              <a:ext uri="{FF2B5EF4-FFF2-40B4-BE49-F238E27FC236}">
                <a16:creationId xmlns:a16="http://schemas.microsoft.com/office/drawing/2014/main" id="{4EA00EEB-72CD-3573-B5DB-FE83CFF509DD}"/>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55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24002"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9" name="Content Placeholder 7">
            <a:extLst>
              <a:ext uri="{FF2B5EF4-FFF2-40B4-BE49-F238E27FC236}">
                <a16:creationId xmlns:a16="http://schemas.microsoft.com/office/drawing/2014/main" id="{BE7670AD-1080-B1DD-DE49-930AF9336CA0}"/>
              </a:ext>
            </a:extLst>
          </p:cNvPr>
          <p:cNvSpPr>
            <a:spLocks noGrp="1"/>
          </p:cNvSpPr>
          <p:nvPr>
            <p:ph sz="quarter" idx="14"/>
          </p:nvPr>
        </p:nvSpPr>
        <p:spPr>
          <a:xfrm>
            <a:off x="1524002" y="2286000"/>
            <a:ext cx="6934201" cy="329184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02AB700-8552-46A0-B700-5DA0068ADBFC}" type="datetime1">
              <a:rPr lang="en-US" smtClean="0"/>
              <a:t>10/20/2025</a:t>
            </a:fld>
            <a:endParaRPr lang="en-US"/>
          </a:p>
        </p:txBody>
      </p:sp>
      <p:grpSp>
        <p:nvGrpSpPr>
          <p:cNvPr id="17" name="Group 16">
            <a:extLst>
              <a:ext uri="{FF2B5EF4-FFF2-40B4-BE49-F238E27FC236}">
                <a16:creationId xmlns:a16="http://schemas.microsoft.com/office/drawing/2014/main" id="{DEF4BE0B-AE0F-F425-DC6B-863C2E94D104}"/>
              </a:ext>
            </a:extLst>
          </p:cNvPr>
          <p:cNvGrpSpPr/>
          <p:nvPr userDrawn="1"/>
        </p:nvGrpSpPr>
        <p:grpSpPr>
          <a:xfrm>
            <a:off x="11078040" y="685800"/>
            <a:ext cx="504370" cy="544340"/>
            <a:chOff x="10917026" y="837879"/>
            <a:chExt cx="513774" cy="554490"/>
          </a:xfrm>
        </p:grpSpPr>
        <p:sp>
          <p:nvSpPr>
            <p:cNvPr id="18" name="Graphic 12">
              <a:extLst>
                <a:ext uri="{FF2B5EF4-FFF2-40B4-BE49-F238E27FC236}">
                  <a16:creationId xmlns:a16="http://schemas.microsoft.com/office/drawing/2014/main" id="{4F59D1C4-D5A8-3205-D6E0-BE13582B6AE6}"/>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9" name="Graphic 13">
              <a:extLst>
                <a:ext uri="{FF2B5EF4-FFF2-40B4-BE49-F238E27FC236}">
                  <a16:creationId xmlns:a16="http://schemas.microsoft.com/office/drawing/2014/main" id="{C94E27BE-456F-4421-67D9-CBFB09F0F14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20" name="Graphic 15">
              <a:extLst>
                <a:ext uri="{FF2B5EF4-FFF2-40B4-BE49-F238E27FC236}">
                  <a16:creationId xmlns:a16="http://schemas.microsoft.com/office/drawing/2014/main" id="{CEB12E88-EDC2-9632-B876-CBE4EBADB69E}"/>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cxnSp>
        <p:nvCxnSpPr>
          <p:cNvPr id="3" name="Straight Connector 2">
            <a:extLst>
              <a:ext uri="{FF2B5EF4-FFF2-40B4-BE49-F238E27FC236}">
                <a16:creationId xmlns:a16="http://schemas.microsoft.com/office/drawing/2014/main" id="{EB5C5802-D648-9113-0EEF-985EAA7F7F73}"/>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31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21672C7-A17C-A024-9EB7-E09DE65A204E}"/>
              </a:ext>
            </a:extLst>
          </p:cNvPr>
          <p:cNvSpPr>
            <a:spLocks noGrp="1"/>
          </p:cNvSpPr>
          <p:nvPr>
            <p:ph type="title"/>
          </p:nvPr>
        </p:nvSpPr>
        <p:spPr>
          <a:xfrm>
            <a:off x="1524000" y="685800"/>
            <a:ext cx="9052560" cy="1508760"/>
          </a:xfrm>
        </p:spPr>
        <p:txBody>
          <a:bodyPr anchor="b" anchorCtr="0">
            <a:noAutofit/>
          </a:bodyPr>
          <a:lstStyle>
            <a:lvl1pPr>
              <a:defRPr sz="4000"/>
            </a:lvl1pPr>
          </a:lstStyle>
          <a:p>
            <a:r>
              <a:rPr lang="en-US" dirty="0"/>
              <a:t>Click to edit Master title style</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7" name="Content Placeholder 7">
            <a:extLst>
              <a:ext uri="{FF2B5EF4-FFF2-40B4-BE49-F238E27FC236}">
                <a16:creationId xmlns:a16="http://schemas.microsoft.com/office/drawing/2014/main" id="{50AC8C5D-A77C-17F7-AF84-8B92D28482C4}"/>
              </a:ext>
            </a:extLst>
          </p:cNvPr>
          <p:cNvSpPr>
            <a:spLocks noGrp="1"/>
          </p:cNvSpPr>
          <p:nvPr>
            <p:ph sz="quarter" idx="14"/>
          </p:nvPr>
        </p:nvSpPr>
        <p:spPr>
          <a:xfrm>
            <a:off x="1524000" y="2286000"/>
            <a:ext cx="8412480" cy="40233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892AD61-D199-4B74-B80B-2001400510FA}" type="datetime1">
              <a:rPr lang="en-US" smtClean="0"/>
              <a:t>10/20/2025</a:t>
            </a:fld>
            <a:endParaRPr lang="en-US"/>
          </a:p>
        </p:txBody>
      </p:sp>
      <p:cxnSp>
        <p:nvCxnSpPr>
          <p:cNvPr id="2" name="Straight Connector 1">
            <a:extLst>
              <a:ext uri="{FF2B5EF4-FFF2-40B4-BE49-F238E27FC236}">
                <a16:creationId xmlns:a16="http://schemas.microsoft.com/office/drawing/2014/main" id="{97E214D7-F48E-8238-4C22-A98E55E66332}"/>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4E954D1-13F2-EF63-F03D-F46F1AEA3DC7}"/>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01D8479A-6727-AA09-8398-F37C8ABA3AF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1FFFF7E5-5ED3-C624-8716-91363898789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0531A9C3-F1A9-08AA-EB86-483737E3191D}"/>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40895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4D38536-57AB-5EAB-9CE8-9796DAF18277}"/>
              </a:ext>
            </a:extLst>
          </p:cNvPr>
          <p:cNvSpPr>
            <a:spLocks noGrp="1"/>
          </p:cNvSpPr>
          <p:nvPr>
            <p:ph type="title"/>
          </p:nvPr>
        </p:nvSpPr>
        <p:spPr>
          <a:xfrm>
            <a:off x="1524000" y="685800"/>
            <a:ext cx="9052560" cy="1508760"/>
          </a:xfrm>
        </p:spPr>
        <p:txBody>
          <a:bodyPr anchor="b" anchorCtr="0">
            <a:noAutofit/>
          </a:bodyPr>
          <a:lstStyle>
            <a:lvl1pPr>
              <a:defRPr sz="4000"/>
            </a:lvl1pPr>
          </a:lstStyle>
          <a:p>
            <a:r>
              <a:rPr lang="en-US" dirty="0"/>
              <a:t>Click to edit Master title style</a:t>
            </a:r>
          </a:p>
        </p:txBody>
      </p:sp>
      <p:sp>
        <p:nvSpPr>
          <p:cNvPr id="12" name="Slide Number Placeholder 5">
            <a:extLst>
              <a:ext uri="{FF2B5EF4-FFF2-40B4-BE49-F238E27FC236}">
                <a16:creationId xmlns:a16="http://schemas.microsoft.com/office/drawing/2014/main" id="{4F01311B-A9FF-DBDB-A383-A299DC9F589D}"/>
              </a:ext>
            </a:extLst>
          </p:cNvPr>
          <p:cNvSpPr>
            <a:spLocks noGrp="1"/>
          </p:cNvSpPr>
          <p:nvPr>
            <p:ph type="sldNum" sz="quarter" idx="12"/>
          </p:nvPr>
        </p:nvSpPr>
        <p:spPr>
          <a:xfrm>
            <a:off x="533400" y="685801"/>
            <a:ext cx="609600" cy="365125"/>
          </a:xfrm>
        </p:spPr>
        <p:txBody>
          <a:bodyPr/>
          <a:lstStyle/>
          <a:p>
            <a:fld id="{AEAA3239-9EA4-4A65-A281-97F994456D9F}" type="slidenum">
              <a:rPr lang="en-US" smtClean="0"/>
              <a:t>‹#›</a:t>
            </a:fld>
            <a:endParaRPr lang="en-US"/>
          </a:p>
        </p:txBody>
      </p:sp>
      <p:sp>
        <p:nvSpPr>
          <p:cNvPr id="7" name="Content Placeholder 7">
            <a:extLst>
              <a:ext uri="{FF2B5EF4-FFF2-40B4-BE49-F238E27FC236}">
                <a16:creationId xmlns:a16="http://schemas.microsoft.com/office/drawing/2014/main" id="{2160C0A1-5692-F2A8-A18C-A2194E5352A1}"/>
              </a:ext>
            </a:extLst>
          </p:cNvPr>
          <p:cNvSpPr>
            <a:spLocks noGrp="1"/>
          </p:cNvSpPr>
          <p:nvPr>
            <p:ph sz="quarter" idx="14"/>
          </p:nvPr>
        </p:nvSpPr>
        <p:spPr>
          <a:xfrm>
            <a:off x="1523998" y="2286000"/>
            <a:ext cx="10058400" cy="40233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00D9374-B0AF-43C5-90A8-C409C7D54B55}" type="datetime1">
              <a:rPr lang="en-US" smtClean="0"/>
              <a:t>10/20/2025</a:t>
            </a:fld>
            <a:endParaRPr lang="en-US"/>
          </a:p>
        </p:txBody>
      </p:sp>
      <p:cxnSp>
        <p:nvCxnSpPr>
          <p:cNvPr id="2" name="Straight Connector 1">
            <a:extLst>
              <a:ext uri="{FF2B5EF4-FFF2-40B4-BE49-F238E27FC236}">
                <a16:creationId xmlns:a16="http://schemas.microsoft.com/office/drawing/2014/main" id="{DDFACEC5-4969-F3A0-4BA7-BFFD0245B46C}"/>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FEE51A-85CE-F78B-374B-7079210EAD71}"/>
              </a:ext>
            </a:extLst>
          </p:cNvPr>
          <p:cNvGrpSpPr/>
          <p:nvPr userDrawn="1"/>
        </p:nvGrpSpPr>
        <p:grpSpPr>
          <a:xfrm>
            <a:off x="11078040" y="685800"/>
            <a:ext cx="504370" cy="544340"/>
            <a:chOff x="10917026" y="837879"/>
            <a:chExt cx="513774" cy="554490"/>
          </a:xfrm>
        </p:grpSpPr>
        <p:sp>
          <p:nvSpPr>
            <p:cNvPr id="6" name="Graphic 12">
              <a:extLst>
                <a:ext uri="{FF2B5EF4-FFF2-40B4-BE49-F238E27FC236}">
                  <a16:creationId xmlns:a16="http://schemas.microsoft.com/office/drawing/2014/main" id="{5784CA53-1EF1-D49B-FEC8-50D70D21BE8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1E8C17C1-ABB3-50E1-B4D4-6B8295C03E6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A6E8154A-AE94-5E8C-59A0-4CCC387AF16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319094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DE647DC-5A18-3C36-1F44-304B72FEDC97}"/>
              </a:ext>
            </a:extLst>
          </p:cNvPr>
          <p:cNvSpPr>
            <a:spLocks noGrp="1"/>
          </p:cNvSpPr>
          <p:nvPr>
            <p:ph type="title"/>
          </p:nvPr>
        </p:nvSpPr>
        <p:spPr>
          <a:xfrm>
            <a:off x="4267200" y="731520"/>
            <a:ext cx="6423565" cy="914400"/>
          </a:xfrm>
        </p:spPr>
        <p:txBody>
          <a:bodyPr anchor="b">
            <a:noAutofit/>
          </a:bodyPr>
          <a:lstStyle/>
          <a:p>
            <a:r>
              <a:rPr lang="en-US" dirty="0"/>
              <a:t>Click to edit Master title style</a:t>
            </a:r>
          </a:p>
        </p:txBody>
      </p:sp>
      <p:sp>
        <p:nvSpPr>
          <p:cNvPr id="21" name="Rectangle 20">
            <a:extLst>
              <a:ext uri="{FF2B5EF4-FFF2-40B4-BE49-F238E27FC236}">
                <a16:creationId xmlns:a16="http://schemas.microsoft.com/office/drawing/2014/main" id="{7092F38B-ED2A-2686-73F0-3333166E236A}"/>
              </a:ext>
              <a:ext uri="{C183D7F6-B498-43B3-948B-1728B52AA6E4}">
                <adec:decorative xmlns:adec="http://schemas.microsoft.com/office/drawing/2017/decorative" val="1"/>
              </a:ext>
            </a:extLst>
          </p:cNvPr>
          <p:cNvSpPr/>
          <p:nvPr userDrawn="1"/>
        </p:nvSpPr>
        <p:spPr>
          <a:xfrm>
            <a:off x="0" y="0"/>
            <a:ext cx="3336364"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34">
            <a:extLst>
              <a:ext uri="{FF2B5EF4-FFF2-40B4-BE49-F238E27FC236}">
                <a16:creationId xmlns:a16="http://schemas.microsoft.com/office/drawing/2014/main" id="{5804EC16-79F7-7AA9-8D6F-678723119787}"/>
              </a:ext>
            </a:extLst>
          </p:cNvPr>
          <p:cNvSpPr>
            <a:spLocks noGrp="1"/>
          </p:cNvSpPr>
          <p:nvPr>
            <p:ph type="pic" sz="quarter" idx="18" hasCustomPrompt="1"/>
          </p:nvPr>
        </p:nvSpPr>
        <p:spPr>
          <a:xfrm>
            <a:off x="301752" y="301752"/>
            <a:ext cx="2732860" cy="6254496"/>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6" name="Content Placeholder 7">
            <a:extLst>
              <a:ext uri="{FF2B5EF4-FFF2-40B4-BE49-F238E27FC236}">
                <a16:creationId xmlns:a16="http://schemas.microsoft.com/office/drawing/2014/main" id="{D2B645B5-BDAD-38D3-990B-F959B4B803E1}"/>
              </a:ext>
            </a:extLst>
          </p:cNvPr>
          <p:cNvSpPr>
            <a:spLocks noGrp="1"/>
          </p:cNvSpPr>
          <p:nvPr>
            <p:ph sz="quarter" idx="14"/>
          </p:nvPr>
        </p:nvSpPr>
        <p:spPr>
          <a:xfrm>
            <a:off x="4267200" y="1984248"/>
            <a:ext cx="6415614" cy="397764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4267200" y="6343955"/>
            <a:ext cx="3364903" cy="365125"/>
          </a:xfrm>
        </p:spPr>
        <p:txBody>
          <a:bodyPr/>
          <a:lstStyle/>
          <a:p>
            <a:r>
              <a:rPr lang="en-US"/>
              <a:t>Sample Footer Text</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8141903" y="6343955"/>
            <a:ext cx="2060808" cy="365125"/>
          </a:xfrm>
        </p:spPr>
        <p:txBody>
          <a:bodyPr/>
          <a:lstStyle/>
          <a:p>
            <a:fld id="{9CBB6888-43ED-4D3A-B8DA-89EF29644561}" type="datetime1">
              <a:rPr lang="en-US" smtClean="0"/>
              <a:t>10/20/2025</a:t>
            </a:fld>
            <a:endParaRPr lang="en-US"/>
          </a:p>
        </p:txBody>
      </p:sp>
      <p:sp>
        <p:nvSpPr>
          <p:cNvPr id="27" name="Slide Number Placeholder 11">
            <a:extLst>
              <a:ext uri="{FF2B5EF4-FFF2-40B4-BE49-F238E27FC236}">
                <a16:creationId xmlns:a16="http://schemas.microsoft.com/office/drawing/2014/main" id="{C9ADF389-1DF3-8DF0-2D8C-C2A62758A3F9}"/>
              </a:ext>
            </a:extLst>
          </p:cNvPr>
          <p:cNvSpPr>
            <a:spLocks noGrp="1"/>
          </p:cNvSpPr>
          <p:nvPr>
            <p:ph type="sldNum" sz="quarter" idx="17"/>
          </p:nvPr>
        </p:nvSpPr>
        <p:spPr>
          <a:xfrm>
            <a:off x="10261558" y="6346865"/>
            <a:ext cx="429207" cy="365125"/>
          </a:xfrm>
        </p:spPr>
        <p:txBody>
          <a:bodyPr/>
          <a:lstStyle/>
          <a:p>
            <a:fld id="{AEAA3239-9EA4-4A65-A281-97F994456D9F}" type="slidenum">
              <a:rPr lang="en-US" smtClean="0"/>
              <a:t>‹#›</a:t>
            </a:fld>
            <a:endParaRPr lang="en-US"/>
          </a:p>
        </p:txBody>
      </p:sp>
      <p:grpSp>
        <p:nvGrpSpPr>
          <p:cNvPr id="23" name="Group 22">
            <a:extLst>
              <a:ext uri="{FF2B5EF4-FFF2-40B4-BE49-F238E27FC236}">
                <a16:creationId xmlns:a16="http://schemas.microsoft.com/office/drawing/2014/main" id="{67EE228E-80B4-D191-194D-3720913CD210}"/>
              </a:ext>
            </a:extLst>
          </p:cNvPr>
          <p:cNvGrpSpPr/>
          <p:nvPr userDrawn="1"/>
        </p:nvGrpSpPr>
        <p:grpSpPr>
          <a:xfrm>
            <a:off x="11078040" y="685800"/>
            <a:ext cx="504370" cy="544340"/>
            <a:chOff x="10917026" y="837879"/>
            <a:chExt cx="513774" cy="554490"/>
          </a:xfrm>
        </p:grpSpPr>
        <p:sp>
          <p:nvSpPr>
            <p:cNvPr id="24" name="Graphic 12">
              <a:extLst>
                <a:ext uri="{FF2B5EF4-FFF2-40B4-BE49-F238E27FC236}">
                  <a16:creationId xmlns:a16="http://schemas.microsoft.com/office/drawing/2014/main" id="{5F2878E0-CF71-CE0E-FB49-BC9AB7B750E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25" name="Graphic 13">
              <a:extLst>
                <a:ext uri="{FF2B5EF4-FFF2-40B4-BE49-F238E27FC236}">
                  <a16:creationId xmlns:a16="http://schemas.microsoft.com/office/drawing/2014/main" id="{7E87741A-6AB9-C683-3F00-BC74FA8448E5}"/>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26" name="Graphic 15">
              <a:extLst>
                <a:ext uri="{FF2B5EF4-FFF2-40B4-BE49-F238E27FC236}">
                  <a16:creationId xmlns:a16="http://schemas.microsoft.com/office/drawing/2014/main" id="{8A03B7A9-3959-1D93-7871-04782460676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018303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766037FA-C85A-8CB7-2972-6A61D955B79F}"/>
              </a:ext>
            </a:extLst>
          </p:cNvPr>
          <p:cNvSpPr>
            <a:spLocks noGrp="1"/>
          </p:cNvSpPr>
          <p:nvPr>
            <p:ph type="title"/>
          </p:nvPr>
        </p:nvSpPr>
        <p:spPr>
          <a:xfrm>
            <a:off x="731520" y="731520"/>
            <a:ext cx="6423565" cy="914400"/>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984248"/>
            <a:ext cx="6415614" cy="397764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731520" y="6346864"/>
            <a:ext cx="2805405" cy="365125"/>
          </a:xfrm>
        </p:spPr>
        <p:txBody>
          <a:bodyPr/>
          <a:lstStyle/>
          <a:p>
            <a:r>
              <a:rPr lang="en-US" dirty="0"/>
              <a:t>Sample Footer Text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5874321" y="6346865"/>
            <a:ext cx="1607270" cy="365125"/>
          </a:xfrm>
        </p:spPr>
        <p:txBody>
          <a:bodyPr/>
          <a:lstStyle/>
          <a:p>
            <a:fld id="{27C7479B-2077-4468-85E0-F9294B46DEAE}" type="datetime1">
              <a:rPr lang="en-US" smtClean="0"/>
              <a:t>10/20/2025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7518358" y="6346865"/>
            <a:ext cx="429207" cy="365125"/>
          </a:xfrm>
        </p:spPr>
        <p:txBody>
          <a:bodyPr/>
          <a:lstStyle/>
          <a:p>
            <a:fld id="{AEAA3239-9EA4-4A65-A281-97F994456D9F}" type="slidenum">
              <a:rPr lang="en-US" smtClean="0"/>
              <a:t>‹#›</a:t>
            </a:fld>
            <a:endParaRPr lang="en-US"/>
          </a:p>
        </p:txBody>
      </p:sp>
      <p:sp>
        <p:nvSpPr>
          <p:cNvPr id="6" name="Rectangle 5">
            <a:extLst>
              <a:ext uri="{FF2B5EF4-FFF2-40B4-BE49-F238E27FC236}">
                <a16:creationId xmlns:a16="http://schemas.microsoft.com/office/drawing/2014/main" id="{1A40D3F1-5C23-CAD7-8AF9-5C81B4571DBB}"/>
              </a:ext>
              <a:ext uri="{C183D7F6-B498-43B3-948B-1728B52AA6E4}">
                <adec:decorative xmlns:adec="http://schemas.microsoft.com/office/drawing/2017/decorative" val="1"/>
              </a:ext>
            </a:extLst>
          </p:cNvPr>
          <p:cNvSpPr/>
          <p:nvPr userDrawn="1"/>
        </p:nvSpPr>
        <p:spPr>
          <a:xfrm>
            <a:off x="8854014" y="0"/>
            <a:ext cx="3336364"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34">
            <a:extLst>
              <a:ext uri="{FF2B5EF4-FFF2-40B4-BE49-F238E27FC236}">
                <a16:creationId xmlns:a16="http://schemas.microsoft.com/office/drawing/2014/main" id="{9DBD1D3F-F3AD-C978-1458-64CE12AAFFFD}"/>
              </a:ext>
            </a:extLst>
          </p:cNvPr>
          <p:cNvSpPr>
            <a:spLocks noGrp="1"/>
          </p:cNvSpPr>
          <p:nvPr>
            <p:ph type="pic" sz="quarter" idx="18" hasCustomPrompt="1"/>
          </p:nvPr>
        </p:nvSpPr>
        <p:spPr>
          <a:xfrm>
            <a:off x="9155766" y="301752"/>
            <a:ext cx="2732860" cy="6254496"/>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A18435CD-97DF-A076-40A5-65229CDC5C1B}"/>
              </a:ext>
            </a:extLst>
          </p:cNvPr>
          <p:cNvGrpSpPr/>
          <p:nvPr userDrawn="1"/>
        </p:nvGrpSpPr>
        <p:grpSpPr>
          <a:xfrm>
            <a:off x="7668411" y="685800"/>
            <a:ext cx="504370" cy="544340"/>
            <a:chOff x="10917026" y="837879"/>
            <a:chExt cx="513774" cy="554490"/>
          </a:xfrm>
        </p:grpSpPr>
        <p:sp>
          <p:nvSpPr>
            <p:cNvPr id="3" name="Graphic 12">
              <a:extLst>
                <a:ext uri="{FF2B5EF4-FFF2-40B4-BE49-F238E27FC236}">
                  <a16:creationId xmlns:a16="http://schemas.microsoft.com/office/drawing/2014/main" id="{48B1A2B4-5074-9C60-9666-49DB6D32B328}"/>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1448CBF4-AC51-42E4-C98A-353B48E6515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E5BDC04D-82AC-D872-4B92-48EC2791BCB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768809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87A406A-98CC-81E3-A582-DBAE79C8B4D2}"/>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1974FA03-6110-90A7-7ACD-CC6BCF088F5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2" name="Graphic 13">
              <a:extLst>
                <a:ext uri="{FF2B5EF4-FFF2-40B4-BE49-F238E27FC236}">
                  <a16:creationId xmlns:a16="http://schemas.microsoft.com/office/drawing/2014/main" id="{5CA3C8F2-2334-4369-C570-E512D554B20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3" name="Graphic 15">
              <a:extLst>
                <a:ext uri="{FF2B5EF4-FFF2-40B4-BE49-F238E27FC236}">
                  <a16:creationId xmlns:a16="http://schemas.microsoft.com/office/drawing/2014/main" id="{4E33D598-2942-33DF-4C3C-4E499AE0B0A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21" name="Rectangle 20">
            <a:extLst>
              <a:ext uri="{FF2B5EF4-FFF2-40B4-BE49-F238E27FC236}">
                <a16:creationId xmlns:a16="http://schemas.microsoft.com/office/drawing/2014/main" id="{1B0CAAAC-D107-198B-E4CE-8452C06BB112}"/>
              </a:ext>
              <a:ext uri="{C183D7F6-B498-43B3-948B-1728B52AA6E4}">
                <adec:decorative xmlns:adec="http://schemas.microsoft.com/office/drawing/2017/decorative" val="1"/>
              </a:ext>
            </a:extLst>
          </p:cNvPr>
          <p:cNvSpPr/>
          <p:nvPr userDrawn="1"/>
        </p:nvSpPr>
        <p:spPr>
          <a:xfrm>
            <a:off x="0" y="0"/>
            <a:ext cx="289071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18AAE811-FEB8-95DC-B043-E131BEA52FF1}"/>
              </a:ext>
            </a:extLst>
          </p:cNvPr>
          <p:cNvSpPr>
            <a:spLocks noGrp="1"/>
          </p:cNvSpPr>
          <p:nvPr>
            <p:ph type="title"/>
          </p:nvPr>
        </p:nvSpPr>
        <p:spPr>
          <a:xfrm>
            <a:off x="3810000" y="731520"/>
            <a:ext cx="6858000" cy="914400"/>
          </a:xfrm>
        </p:spPr>
        <p:txBody>
          <a:bodyPr anchor="b">
            <a:noAutofit/>
          </a:bodyPr>
          <a:lstStyle/>
          <a:p>
            <a:r>
              <a:rPr lang="en-US" dirty="0"/>
              <a:t>Click to edit Master title style</a:t>
            </a:r>
          </a:p>
        </p:txBody>
      </p:sp>
      <p:sp>
        <p:nvSpPr>
          <p:cNvPr id="22" name="Picture Placeholder 34">
            <a:extLst>
              <a:ext uri="{FF2B5EF4-FFF2-40B4-BE49-F238E27FC236}">
                <a16:creationId xmlns:a16="http://schemas.microsoft.com/office/drawing/2014/main" id="{5F03A7F6-0474-7396-683E-2A53EA6B6F0F}"/>
              </a:ext>
            </a:extLst>
          </p:cNvPr>
          <p:cNvSpPr>
            <a:spLocks noGrp="1"/>
          </p:cNvSpPr>
          <p:nvPr>
            <p:ph type="pic" sz="quarter" idx="18" hasCustomPrompt="1"/>
          </p:nvPr>
        </p:nvSpPr>
        <p:spPr>
          <a:xfrm>
            <a:off x="301753" y="301752"/>
            <a:ext cx="2287214" cy="6254496"/>
          </a:xfrm>
          <a:blipFill>
            <a:blip r:embed="rId2">
              <a:alphaModFix amt="60000"/>
            </a:blip>
            <a:stretch>
              <a:fillRect/>
            </a:stretch>
          </a:blipFill>
        </p:spPr>
        <p:txBody>
          <a:bodyPr/>
          <a:lstStyle>
            <a:lvl1pPr marL="0" indent="0">
              <a:buNone/>
              <a:defRPr/>
            </a:lvl1pPr>
          </a:lstStyle>
          <a:p>
            <a:r>
              <a:rPr lang="en-US" dirty="0"/>
              <a:t>  </a:t>
            </a:r>
          </a:p>
        </p:txBody>
      </p:sp>
      <p:sp>
        <p:nvSpPr>
          <p:cNvPr id="24" name="Content Placeholder 7">
            <a:extLst>
              <a:ext uri="{FF2B5EF4-FFF2-40B4-BE49-F238E27FC236}">
                <a16:creationId xmlns:a16="http://schemas.microsoft.com/office/drawing/2014/main" id="{D9F3B242-0007-0319-DD0E-C53F1CE59074}"/>
              </a:ext>
            </a:extLst>
          </p:cNvPr>
          <p:cNvSpPr>
            <a:spLocks noGrp="1"/>
          </p:cNvSpPr>
          <p:nvPr>
            <p:ph sz="quarter" idx="14"/>
          </p:nvPr>
        </p:nvSpPr>
        <p:spPr>
          <a:xfrm>
            <a:off x="3810000" y="1984248"/>
            <a:ext cx="6858000"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8">
            <a:extLst>
              <a:ext uri="{FF2B5EF4-FFF2-40B4-BE49-F238E27FC236}">
                <a16:creationId xmlns:a16="http://schemas.microsoft.com/office/drawing/2014/main" id="{1A075F21-2BDF-AFA6-0060-65B156C83F54}"/>
              </a:ext>
            </a:extLst>
          </p:cNvPr>
          <p:cNvSpPr>
            <a:spLocks noGrp="1"/>
          </p:cNvSpPr>
          <p:nvPr>
            <p:ph type="ftr" sz="quarter" idx="16"/>
          </p:nvPr>
        </p:nvSpPr>
        <p:spPr>
          <a:xfrm>
            <a:off x="3810000" y="6346870"/>
            <a:ext cx="2805405" cy="365125"/>
          </a:xfrm>
        </p:spPr>
        <p:txBody>
          <a:bodyPr/>
          <a:lstStyle/>
          <a:p>
            <a:r>
              <a:rPr lang="en-US"/>
              <a:t>Sample Footer Text</a:t>
            </a:r>
          </a:p>
        </p:txBody>
      </p:sp>
      <p:sp>
        <p:nvSpPr>
          <p:cNvPr id="19" name="Date Placeholder 3">
            <a:extLst>
              <a:ext uri="{FF2B5EF4-FFF2-40B4-BE49-F238E27FC236}">
                <a16:creationId xmlns:a16="http://schemas.microsoft.com/office/drawing/2014/main" id="{A9AE630E-4E41-72F3-9B7D-A501ADBA940D}"/>
              </a:ext>
            </a:extLst>
          </p:cNvPr>
          <p:cNvSpPr>
            <a:spLocks noGrp="1"/>
          </p:cNvSpPr>
          <p:nvPr>
            <p:ph type="dt" sz="half" idx="15"/>
          </p:nvPr>
        </p:nvSpPr>
        <p:spPr>
          <a:xfrm>
            <a:off x="7313206" y="6346870"/>
            <a:ext cx="2925587" cy="365125"/>
          </a:xfrm>
        </p:spPr>
        <p:txBody>
          <a:bodyPr/>
          <a:lstStyle/>
          <a:p>
            <a:fld id="{A7F72289-EB8A-47CA-A283-A769C9E761BF}" type="datetime1">
              <a:rPr lang="en-US" smtClean="0"/>
              <a:t>10/20/2025</a:t>
            </a:fld>
            <a:endParaRPr lang="en-US"/>
          </a:p>
        </p:txBody>
      </p:sp>
      <p:sp>
        <p:nvSpPr>
          <p:cNvPr id="20" name="Slide Number Placeholder 9">
            <a:extLst>
              <a:ext uri="{FF2B5EF4-FFF2-40B4-BE49-F238E27FC236}">
                <a16:creationId xmlns:a16="http://schemas.microsoft.com/office/drawing/2014/main" id="{9922FFAC-6879-E94C-4B8D-7DF01B2C59E2}"/>
              </a:ext>
            </a:extLst>
          </p:cNvPr>
          <p:cNvSpPr>
            <a:spLocks noGrp="1"/>
          </p:cNvSpPr>
          <p:nvPr>
            <p:ph type="sldNum" sz="quarter" idx="17"/>
          </p:nvPr>
        </p:nvSpPr>
        <p:spPr>
          <a:xfrm>
            <a:off x="10238793" y="6346870"/>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411258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9B4F68-0D75-979D-862C-4BA915655EBC}"/>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166274F4-CACA-1807-4344-CC206113F33E}"/>
              </a:ext>
            </a:extLst>
          </p:cNvPr>
          <p:cNvSpPr>
            <a:spLocks noGrp="1"/>
          </p:cNvSpPr>
          <p:nvPr>
            <p:ph type="title"/>
          </p:nvPr>
        </p:nvSpPr>
        <p:spPr>
          <a:xfrm>
            <a:off x="1524000" y="731520"/>
            <a:ext cx="10069483" cy="951766"/>
          </a:xfrm>
        </p:spPr>
        <p:txBody>
          <a:bodyPr anchor="b">
            <a:noAutofit/>
          </a:bodyPr>
          <a:lstStyle/>
          <a:p>
            <a:r>
              <a:rPr lang="en-US" dirty="0"/>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42362D5-E350-46C5-8BB1-F9E806A91933}" type="datetime1">
              <a:rPr lang="en-US" smtClean="0"/>
              <a:t>10/20/2025</a:t>
            </a:fld>
            <a:endParaRPr lang="en-US" dirty="0"/>
          </a:p>
        </p:txBody>
      </p:sp>
      <p:sp>
        <p:nvSpPr>
          <p:cNvPr id="19" name="Content Placeholder 7">
            <a:extLst>
              <a:ext uri="{FF2B5EF4-FFF2-40B4-BE49-F238E27FC236}">
                <a16:creationId xmlns:a16="http://schemas.microsoft.com/office/drawing/2014/main" id="{2BE2C27D-A45C-D805-CEC9-BD1962E88A0D}"/>
              </a:ext>
            </a:extLst>
          </p:cNvPr>
          <p:cNvSpPr>
            <a:spLocks noGrp="1"/>
          </p:cNvSpPr>
          <p:nvPr>
            <p:ph sz="quarter" idx="14"/>
          </p:nvPr>
        </p:nvSpPr>
        <p:spPr>
          <a:xfrm>
            <a:off x="1523999" y="1865430"/>
            <a:ext cx="10057019"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54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6858000" cy="914400"/>
          </a:xfrm>
        </p:spPr>
        <p:txBody>
          <a:bodyPr anchor="b">
            <a:noAutofit/>
          </a:body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984248"/>
            <a:ext cx="6858000" cy="430677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6870"/>
            <a:ext cx="2805405"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5027206" y="6346870"/>
            <a:ext cx="2925587" cy="365125"/>
          </a:xfrm>
        </p:spPr>
        <p:txBody>
          <a:bodyPr/>
          <a:lstStyle/>
          <a:p>
            <a:fld id="{A7F72289-EB8A-47CA-A283-A769C9E761BF}" type="datetime1">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952793" y="6346870"/>
            <a:ext cx="429207" cy="365125"/>
          </a:xfr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18997909-0131-A5AB-BDFD-5E97BCADBD6A}"/>
              </a:ext>
              <a:ext uri="{C183D7F6-B498-43B3-948B-1728B52AA6E4}">
                <adec:decorative xmlns:adec="http://schemas.microsoft.com/office/drawing/2017/decorative" val="1"/>
              </a:ext>
            </a:extLst>
          </p:cNvPr>
          <p:cNvSpPr/>
          <p:nvPr userDrawn="1"/>
        </p:nvSpPr>
        <p:spPr>
          <a:xfrm>
            <a:off x="9301280" y="0"/>
            <a:ext cx="289071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34">
            <a:extLst>
              <a:ext uri="{FF2B5EF4-FFF2-40B4-BE49-F238E27FC236}">
                <a16:creationId xmlns:a16="http://schemas.microsoft.com/office/drawing/2014/main" id="{DF60756A-385A-6B79-E093-1C3F727234E3}"/>
              </a:ext>
            </a:extLst>
          </p:cNvPr>
          <p:cNvSpPr>
            <a:spLocks noGrp="1"/>
          </p:cNvSpPr>
          <p:nvPr>
            <p:ph type="pic" sz="quarter" idx="18" hasCustomPrompt="1"/>
          </p:nvPr>
        </p:nvSpPr>
        <p:spPr>
          <a:xfrm>
            <a:off x="9603033" y="301752"/>
            <a:ext cx="2287214" cy="6254496"/>
          </a:xfrm>
          <a:blipFill>
            <a:blip r:embed="rId2">
              <a:alphaModFix amt="60000"/>
            </a:blip>
            <a:stretch>
              <a:fillRect/>
            </a:stretch>
          </a:blipFill>
        </p:spPr>
        <p:txBody>
          <a:bodyPr/>
          <a:lstStyle>
            <a:lvl1pPr marL="0" indent="0">
              <a:buNone/>
              <a:defRPr/>
            </a:lvl1pPr>
          </a:lstStyle>
          <a:p>
            <a:r>
              <a:rPr lang="en-US" dirty="0"/>
              <a:t>  </a:t>
            </a:r>
          </a:p>
        </p:txBody>
      </p:sp>
      <p:grpSp>
        <p:nvGrpSpPr>
          <p:cNvPr id="12" name="Group 11">
            <a:extLst>
              <a:ext uri="{FF2B5EF4-FFF2-40B4-BE49-F238E27FC236}">
                <a16:creationId xmlns:a16="http://schemas.microsoft.com/office/drawing/2014/main" id="{C93FBD9B-BB94-CEED-C78F-D16C7C949103}"/>
              </a:ext>
            </a:extLst>
          </p:cNvPr>
          <p:cNvGrpSpPr/>
          <p:nvPr userDrawn="1"/>
        </p:nvGrpSpPr>
        <p:grpSpPr>
          <a:xfrm>
            <a:off x="8116493" y="685800"/>
            <a:ext cx="504370" cy="544340"/>
            <a:chOff x="10917026" y="837879"/>
            <a:chExt cx="513774" cy="554490"/>
          </a:xfrm>
        </p:grpSpPr>
        <p:sp>
          <p:nvSpPr>
            <p:cNvPr id="13" name="Graphic 12">
              <a:extLst>
                <a:ext uri="{FF2B5EF4-FFF2-40B4-BE49-F238E27FC236}">
                  <a16:creationId xmlns:a16="http://schemas.microsoft.com/office/drawing/2014/main" id="{A3EB4539-F175-6B4B-7F0C-0A2944DFF89E}"/>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4" name="Graphic 13">
              <a:extLst>
                <a:ext uri="{FF2B5EF4-FFF2-40B4-BE49-F238E27FC236}">
                  <a16:creationId xmlns:a16="http://schemas.microsoft.com/office/drawing/2014/main" id="{A7B804E8-3A22-78B4-B509-6DD4DBAE8D8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5" name="Graphic 15">
              <a:extLst>
                <a:ext uri="{FF2B5EF4-FFF2-40B4-BE49-F238E27FC236}">
                  <a16:creationId xmlns:a16="http://schemas.microsoft.com/office/drawing/2014/main" id="{17E815E2-F347-3BE2-5C43-A012900BE63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262373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C88D-D92D-DA20-CF4A-84384D8C2F14}"/>
              </a:ext>
              <a:ext uri="{C183D7F6-B498-43B3-948B-1728B52AA6E4}">
                <adec:decorative xmlns:adec="http://schemas.microsoft.com/office/drawing/2017/decorative" val="1"/>
              </a:ext>
            </a:extLst>
          </p:cNvPr>
          <p:cNvSpPr/>
          <p:nvPr userDrawn="1"/>
        </p:nvSpPr>
        <p:spPr>
          <a:xfrm>
            <a:off x="0" y="0"/>
            <a:ext cx="527608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688C643-D0E9-231F-EB37-6774C0A3E8F1}"/>
              </a:ext>
            </a:extLst>
          </p:cNvPr>
          <p:cNvGrpSpPr/>
          <p:nvPr userDrawn="1"/>
        </p:nvGrpSpPr>
        <p:grpSpPr>
          <a:xfrm>
            <a:off x="11078040" y="685800"/>
            <a:ext cx="504370" cy="544340"/>
            <a:chOff x="10917026" y="837879"/>
            <a:chExt cx="513774" cy="554490"/>
          </a:xfrm>
        </p:grpSpPr>
        <p:sp>
          <p:nvSpPr>
            <p:cNvPr id="22" name="Graphic 12">
              <a:extLst>
                <a:ext uri="{FF2B5EF4-FFF2-40B4-BE49-F238E27FC236}">
                  <a16:creationId xmlns:a16="http://schemas.microsoft.com/office/drawing/2014/main" id="{424C36C5-4A7D-CCF3-B51F-D0B88C6E608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23" name="Graphic 13">
              <a:extLst>
                <a:ext uri="{FF2B5EF4-FFF2-40B4-BE49-F238E27FC236}">
                  <a16:creationId xmlns:a16="http://schemas.microsoft.com/office/drawing/2014/main" id="{B0042815-752F-6DD6-53FD-A6E87B6E159E}"/>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24" name="Graphic 15">
              <a:extLst>
                <a:ext uri="{FF2B5EF4-FFF2-40B4-BE49-F238E27FC236}">
                  <a16:creationId xmlns:a16="http://schemas.microsoft.com/office/drawing/2014/main" id="{CF56F6F2-7303-70CF-6CB5-85427DAC77B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5" name="Title 1">
            <a:extLst>
              <a:ext uri="{FF2B5EF4-FFF2-40B4-BE49-F238E27FC236}">
                <a16:creationId xmlns:a16="http://schemas.microsoft.com/office/drawing/2014/main" id="{140C24A2-BE01-3A87-C043-931216F0B64C}"/>
              </a:ext>
            </a:extLst>
          </p:cNvPr>
          <p:cNvSpPr>
            <a:spLocks noGrp="1"/>
          </p:cNvSpPr>
          <p:nvPr>
            <p:ph type="title"/>
          </p:nvPr>
        </p:nvSpPr>
        <p:spPr>
          <a:xfrm>
            <a:off x="6190488" y="731520"/>
            <a:ext cx="4663440" cy="1447800"/>
          </a:xfrm>
        </p:spPr>
        <p:txBody>
          <a:bodyPr anchor="b">
            <a:noAutofit/>
          </a:bodyPr>
          <a:lstStyle>
            <a:lvl1pPr>
              <a:defRPr sz="4000"/>
            </a:lvl1pPr>
          </a:lstStyle>
          <a:p>
            <a:r>
              <a:rPr lang="en-US" dirty="0"/>
              <a:t>Click to edit Master title style</a:t>
            </a:r>
          </a:p>
        </p:txBody>
      </p:sp>
      <p:sp>
        <p:nvSpPr>
          <p:cNvPr id="18" name="Picture Placeholder 34">
            <a:extLst>
              <a:ext uri="{FF2B5EF4-FFF2-40B4-BE49-F238E27FC236}">
                <a16:creationId xmlns:a16="http://schemas.microsoft.com/office/drawing/2014/main" id="{BEA2029F-15E2-0FF2-34DE-4EA7F2CAFC38}"/>
              </a:ext>
            </a:extLst>
          </p:cNvPr>
          <p:cNvSpPr>
            <a:spLocks noGrp="1"/>
          </p:cNvSpPr>
          <p:nvPr>
            <p:ph type="pic" sz="quarter" idx="18" hasCustomPrompt="1"/>
          </p:nvPr>
        </p:nvSpPr>
        <p:spPr>
          <a:xfrm>
            <a:off x="301752" y="301752"/>
            <a:ext cx="4672584" cy="6254496"/>
          </a:xfrm>
          <a:blipFill>
            <a:blip r:embed="rId2">
              <a:alphaModFix amt="60000"/>
            </a:blip>
            <a:stretch>
              <a:fillRect/>
            </a:stretch>
          </a:blipFill>
        </p:spPr>
        <p:txBody>
          <a:bodyPr/>
          <a:lstStyle>
            <a:lvl1pPr marL="0" indent="0">
              <a:buNone/>
              <a:defRPr/>
            </a:lvl1pPr>
          </a:lstStyle>
          <a:p>
            <a:r>
              <a:rPr lang="en-US" dirty="0"/>
              <a:t>  </a:t>
            </a:r>
          </a:p>
        </p:txBody>
      </p:sp>
      <p:sp>
        <p:nvSpPr>
          <p:cNvPr id="26" name="Content Placeholder 7">
            <a:extLst>
              <a:ext uri="{FF2B5EF4-FFF2-40B4-BE49-F238E27FC236}">
                <a16:creationId xmlns:a16="http://schemas.microsoft.com/office/drawing/2014/main" id="{7BFBE908-0DFE-6B84-D3F5-F4A5B0AF3EDF}"/>
              </a:ext>
            </a:extLst>
          </p:cNvPr>
          <p:cNvSpPr>
            <a:spLocks noGrp="1"/>
          </p:cNvSpPr>
          <p:nvPr>
            <p:ph sz="quarter" idx="14"/>
          </p:nvPr>
        </p:nvSpPr>
        <p:spPr>
          <a:xfrm>
            <a:off x="6195931" y="2373638"/>
            <a:ext cx="4460528"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90488" y="6343955"/>
            <a:ext cx="2105099"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60666" y="6343955"/>
            <a:ext cx="1772029" cy="365125"/>
          </a:xfrm>
        </p:spPr>
        <p:txBody>
          <a:bodyPr/>
          <a:lstStyle>
            <a:lvl1pPr>
              <a:defRPr>
                <a:solidFill>
                  <a:schemeClr val="tx1"/>
                </a:solidFill>
                <a:effectLst/>
              </a:defRPr>
            </a:lvl1pPr>
          </a:lstStyle>
          <a:p>
            <a:fld id="{74049900-C118-46F7-B9EF-5F7C1F0005B2}" type="datetime1">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232695"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047734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59BB2C-7590-FBB4-3327-5EC2E6FF4657}"/>
              </a:ext>
              <a:ext uri="{C183D7F6-B498-43B3-948B-1728B52AA6E4}">
                <adec:decorative xmlns:adec="http://schemas.microsoft.com/office/drawing/2017/decorative" val="1"/>
              </a:ext>
            </a:extLst>
          </p:cNvPr>
          <p:cNvSpPr/>
          <p:nvPr userDrawn="1"/>
        </p:nvSpPr>
        <p:spPr>
          <a:xfrm>
            <a:off x="6915912" y="0"/>
            <a:ext cx="527608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0F5D989-607B-FB7F-0F99-0E7B26A16824}"/>
              </a:ext>
            </a:extLst>
          </p:cNvPr>
          <p:cNvSpPr>
            <a:spLocks noGrp="1"/>
          </p:cNvSpPr>
          <p:nvPr>
            <p:ph type="title"/>
          </p:nvPr>
        </p:nvSpPr>
        <p:spPr>
          <a:xfrm>
            <a:off x="731520" y="731520"/>
            <a:ext cx="4760540" cy="1463040"/>
          </a:xfrm>
        </p:spPr>
        <p:txBody>
          <a:bodyPr anchor="b">
            <a:noAutofit/>
          </a:bodyPr>
          <a:lstStyle>
            <a:lvl1pPr>
              <a:defRPr sz="4000"/>
            </a:lvl1pPr>
          </a:lstStyle>
          <a:p>
            <a:r>
              <a:rPr lang="en-US" dirty="0"/>
              <a:t>Click to edit Master title style</a:t>
            </a:r>
          </a:p>
        </p:txBody>
      </p:sp>
      <p:sp>
        <p:nvSpPr>
          <p:cNvPr id="13" name="Content Placeholder 7">
            <a:extLst>
              <a:ext uri="{FF2B5EF4-FFF2-40B4-BE49-F238E27FC236}">
                <a16:creationId xmlns:a16="http://schemas.microsoft.com/office/drawing/2014/main" id="{0DDD81C0-07D7-782E-23E7-41B36AC20214}"/>
              </a:ext>
            </a:extLst>
          </p:cNvPr>
          <p:cNvSpPr>
            <a:spLocks noGrp="1"/>
          </p:cNvSpPr>
          <p:nvPr>
            <p:ph sz="quarter" idx="14"/>
          </p:nvPr>
        </p:nvSpPr>
        <p:spPr>
          <a:xfrm>
            <a:off x="731520" y="2373638"/>
            <a:ext cx="4460528"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5">
            <a:extLst>
              <a:ext uri="{FF2B5EF4-FFF2-40B4-BE49-F238E27FC236}">
                <a16:creationId xmlns:a16="http://schemas.microsoft.com/office/drawing/2014/main" id="{CAB313A0-3D14-8B7E-4DCD-7023183E01C3}"/>
              </a:ext>
            </a:extLst>
          </p:cNvPr>
          <p:cNvSpPr>
            <a:spLocks noGrp="1"/>
          </p:cNvSpPr>
          <p:nvPr>
            <p:ph type="ftr" sz="quarter" idx="11"/>
          </p:nvPr>
        </p:nvSpPr>
        <p:spPr>
          <a:xfrm>
            <a:off x="731520" y="6343955"/>
            <a:ext cx="2105099" cy="365125"/>
          </a:xfrm>
        </p:spPr>
        <p:txBody>
          <a:bodyPr/>
          <a:lstStyle/>
          <a:p>
            <a:r>
              <a:rPr lang="en-US" dirty="0"/>
              <a:t>Sample Footer Text</a:t>
            </a:r>
          </a:p>
        </p:txBody>
      </p:sp>
      <p:sp>
        <p:nvSpPr>
          <p:cNvPr id="14" name="Date Placeholder 4">
            <a:extLst>
              <a:ext uri="{FF2B5EF4-FFF2-40B4-BE49-F238E27FC236}">
                <a16:creationId xmlns:a16="http://schemas.microsoft.com/office/drawing/2014/main" id="{ED1993B6-5797-FC08-C430-C673385C562D}"/>
              </a:ext>
            </a:extLst>
          </p:cNvPr>
          <p:cNvSpPr>
            <a:spLocks noGrp="1"/>
          </p:cNvSpPr>
          <p:nvPr>
            <p:ph type="dt" sz="half" idx="10"/>
          </p:nvPr>
        </p:nvSpPr>
        <p:spPr>
          <a:xfrm>
            <a:off x="3794178" y="6343955"/>
            <a:ext cx="1772029" cy="365125"/>
          </a:xfrm>
        </p:spPr>
        <p:txBody>
          <a:bodyPr/>
          <a:lstStyle>
            <a:lvl1pPr>
              <a:defRPr>
                <a:solidFill>
                  <a:schemeClr val="tx1"/>
                </a:solidFill>
                <a:effectLst/>
              </a:defRPr>
            </a:lvl1pPr>
          </a:lstStyle>
          <a:p>
            <a:fld id="{74049900-C118-46F7-B9EF-5F7C1F0005B2}" type="datetime1">
              <a:rPr lang="en-US" smtClean="0"/>
              <a:t>10/20/2025</a:t>
            </a:fld>
            <a:endParaRPr lang="en-US"/>
          </a:p>
        </p:txBody>
      </p:sp>
      <p:sp>
        <p:nvSpPr>
          <p:cNvPr id="16" name="Slide Number Placeholder 6">
            <a:extLst>
              <a:ext uri="{FF2B5EF4-FFF2-40B4-BE49-F238E27FC236}">
                <a16:creationId xmlns:a16="http://schemas.microsoft.com/office/drawing/2014/main" id="{DF8C9955-F196-5067-514B-5A38AEFE02E9}"/>
              </a:ext>
            </a:extLst>
          </p:cNvPr>
          <p:cNvSpPr>
            <a:spLocks noGrp="1"/>
          </p:cNvSpPr>
          <p:nvPr>
            <p:ph type="sldNum" sz="quarter" idx="12"/>
          </p:nvPr>
        </p:nvSpPr>
        <p:spPr>
          <a:xfrm>
            <a:off x="5566207" y="6343955"/>
            <a:ext cx="695108" cy="365125"/>
          </a:xfrm>
        </p:spPr>
        <p:txBody>
          <a:bodyPr/>
          <a:lstStyle/>
          <a:p>
            <a:fld id="{AEAA3239-9EA4-4A65-A281-97F994456D9F}" type="slidenum">
              <a:rPr lang="en-US" smtClean="0"/>
              <a:t>‹#›</a:t>
            </a:fld>
            <a:endParaRPr lang="en-US" dirty="0"/>
          </a:p>
        </p:txBody>
      </p:sp>
      <p:sp>
        <p:nvSpPr>
          <p:cNvPr id="10" name="Picture Placeholder 34">
            <a:extLst>
              <a:ext uri="{FF2B5EF4-FFF2-40B4-BE49-F238E27FC236}">
                <a16:creationId xmlns:a16="http://schemas.microsoft.com/office/drawing/2014/main" id="{39BF7065-8AF2-D931-49F8-454004870315}"/>
              </a:ext>
            </a:extLst>
          </p:cNvPr>
          <p:cNvSpPr>
            <a:spLocks noGrp="1"/>
          </p:cNvSpPr>
          <p:nvPr>
            <p:ph type="pic" sz="quarter" idx="18" hasCustomPrompt="1"/>
          </p:nvPr>
        </p:nvSpPr>
        <p:spPr>
          <a:xfrm>
            <a:off x="7217664" y="301752"/>
            <a:ext cx="4672584" cy="6254496"/>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96DA45BA-0F8A-4A64-8B62-9586386978BE}"/>
              </a:ext>
            </a:extLst>
          </p:cNvPr>
          <p:cNvGrpSpPr/>
          <p:nvPr userDrawn="1"/>
        </p:nvGrpSpPr>
        <p:grpSpPr>
          <a:xfrm>
            <a:off x="5731125" y="685800"/>
            <a:ext cx="504370" cy="544340"/>
            <a:chOff x="10917026" y="837879"/>
            <a:chExt cx="513774" cy="554490"/>
          </a:xfrm>
        </p:grpSpPr>
        <p:sp>
          <p:nvSpPr>
            <p:cNvPr id="3" name="Graphic 12">
              <a:extLst>
                <a:ext uri="{FF2B5EF4-FFF2-40B4-BE49-F238E27FC236}">
                  <a16:creationId xmlns:a16="http://schemas.microsoft.com/office/drawing/2014/main" id="{37384074-2785-F317-D94C-0A50BF6CF2A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29AE60DE-4722-9C1D-3B24-48359F2978F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252AF6E6-C7EE-AC03-2270-108B472CD8A6}"/>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940440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88E269-88CE-8C16-5FFA-6422CB84D5CA}"/>
              </a:ext>
              <a:ext uri="{C183D7F6-B498-43B3-948B-1728B52AA6E4}">
                <adec:decorative xmlns:adec="http://schemas.microsoft.com/office/drawing/2017/decorative" val="1"/>
              </a:ext>
            </a:extLst>
          </p:cNvPr>
          <p:cNvSpPr/>
          <p:nvPr userDrawn="1"/>
        </p:nvSpPr>
        <p:spPr>
          <a:xfrm>
            <a:off x="-13138" y="1524"/>
            <a:ext cx="6281165"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900E387-922C-953A-843A-B9F023262BD7}"/>
              </a:ext>
            </a:extLst>
          </p:cNvPr>
          <p:cNvSpPr>
            <a:spLocks noGrp="1"/>
          </p:cNvSpPr>
          <p:nvPr>
            <p:ph type="title"/>
          </p:nvPr>
        </p:nvSpPr>
        <p:spPr>
          <a:xfrm>
            <a:off x="7178104" y="731520"/>
            <a:ext cx="3566160" cy="1463040"/>
          </a:xfrm>
        </p:spPr>
        <p:txBody>
          <a:bodyPr anchor="b">
            <a:noAutofit/>
          </a:bodyPr>
          <a:lstStyle>
            <a:lvl1pPr>
              <a:defRPr sz="4000"/>
            </a:lvl1pPr>
          </a:lstStyle>
          <a:p>
            <a:r>
              <a:rPr lang="en-US" dirty="0"/>
              <a:t>Click to edit Master title style</a:t>
            </a:r>
          </a:p>
        </p:txBody>
      </p:sp>
      <p:sp>
        <p:nvSpPr>
          <p:cNvPr id="14" name="Picture Placeholder 19">
            <a:extLst>
              <a:ext uri="{FF2B5EF4-FFF2-40B4-BE49-F238E27FC236}">
                <a16:creationId xmlns:a16="http://schemas.microsoft.com/office/drawing/2014/main" id="{38E1518C-B8DA-5FB3-D59D-3C0852649A63}"/>
              </a:ext>
            </a:extLst>
          </p:cNvPr>
          <p:cNvSpPr>
            <a:spLocks noGrp="1"/>
          </p:cNvSpPr>
          <p:nvPr>
            <p:ph type="pic" sz="quarter" idx="18" hasCustomPrompt="1"/>
          </p:nvPr>
        </p:nvSpPr>
        <p:spPr>
          <a:xfrm>
            <a:off x="288485" y="303276"/>
            <a:ext cx="5677791" cy="6251447"/>
          </a:xfrm>
          <a:blipFill>
            <a:blip r:embed="rId2">
              <a:alphaModFix amt="60000"/>
            </a:blip>
            <a:stretch>
              <a:fillRect/>
            </a:stretch>
          </a:blipFill>
        </p:spPr>
        <p:txBody>
          <a:bodyPr/>
          <a:lstStyle>
            <a:lvl1pPr marL="0" indent="0">
              <a:buNone/>
              <a:defRPr/>
            </a:lvl1pPr>
          </a:lstStyle>
          <a:p>
            <a:r>
              <a:rPr lang="en-US" dirty="0"/>
              <a:t>  </a:t>
            </a:r>
          </a:p>
        </p:txBody>
      </p:sp>
      <p:sp>
        <p:nvSpPr>
          <p:cNvPr id="12" name="Content Placeholder 7">
            <a:extLst>
              <a:ext uri="{FF2B5EF4-FFF2-40B4-BE49-F238E27FC236}">
                <a16:creationId xmlns:a16="http://schemas.microsoft.com/office/drawing/2014/main" id="{35F0A005-5A5E-B738-FB00-880E7ABF3C82}"/>
              </a:ext>
            </a:extLst>
          </p:cNvPr>
          <p:cNvSpPr>
            <a:spLocks noGrp="1"/>
          </p:cNvSpPr>
          <p:nvPr>
            <p:ph sz="quarter" idx="14"/>
          </p:nvPr>
        </p:nvSpPr>
        <p:spPr>
          <a:xfrm>
            <a:off x="7178233" y="2373638"/>
            <a:ext cx="3466596"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178105" y="6343955"/>
            <a:ext cx="2012061"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9190166" y="6343955"/>
            <a:ext cx="922372" cy="365125"/>
          </a:xfrm>
        </p:spPr>
        <p:txBody>
          <a:bodyPr/>
          <a:lstStyle/>
          <a:p>
            <a:fld id="{0B4A3A31-ACEE-4A00-9ED7-D579651BDB0B}" type="datetime1">
              <a:rPr lang="en-US" smtClean="0"/>
              <a:t>10/20/2025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212180" y="6343955"/>
            <a:ext cx="429207" cy="365125"/>
          </a:xfrm>
        </p:spPr>
        <p:txBody>
          <a:bodyPr/>
          <a:lstStyle/>
          <a:p>
            <a:fld id="{AEAA3239-9EA4-4A65-A281-97F994456D9F}" type="slidenum">
              <a:rPr lang="en-US" smtClean="0"/>
              <a:t>‹#›</a:t>
            </a:fld>
            <a:endParaRPr lang="en-US"/>
          </a:p>
        </p:txBody>
      </p:sp>
      <p:grpSp>
        <p:nvGrpSpPr>
          <p:cNvPr id="15" name="Group 14">
            <a:extLst>
              <a:ext uri="{FF2B5EF4-FFF2-40B4-BE49-F238E27FC236}">
                <a16:creationId xmlns:a16="http://schemas.microsoft.com/office/drawing/2014/main" id="{F5085F88-91FD-D282-D563-71C441A10FEE}"/>
              </a:ext>
            </a:extLst>
          </p:cNvPr>
          <p:cNvGrpSpPr/>
          <p:nvPr userDrawn="1"/>
        </p:nvGrpSpPr>
        <p:grpSpPr>
          <a:xfrm>
            <a:off x="11078040" y="685800"/>
            <a:ext cx="504370" cy="544340"/>
            <a:chOff x="10917026" y="837879"/>
            <a:chExt cx="513774" cy="554490"/>
          </a:xfrm>
        </p:grpSpPr>
        <p:sp>
          <p:nvSpPr>
            <p:cNvPr id="16" name="Graphic 12">
              <a:extLst>
                <a:ext uri="{FF2B5EF4-FFF2-40B4-BE49-F238E27FC236}">
                  <a16:creationId xmlns:a16="http://schemas.microsoft.com/office/drawing/2014/main" id="{46032939-0CC3-2255-D3BA-4C4BA045A7F8}"/>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17" name="Graphic 13">
              <a:extLst>
                <a:ext uri="{FF2B5EF4-FFF2-40B4-BE49-F238E27FC236}">
                  <a16:creationId xmlns:a16="http://schemas.microsoft.com/office/drawing/2014/main" id="{326CB967-92AC-04E3-A374-19C81692447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18" name="Graphic 15">
              <a:extLst>
                <a:ext uri="{FF2B5EF4-FFF2-40B4-BE49-F238E27FC236}">
                  <a16:creationId xmlns:a16="http://schemas.microsoft.com/office/drawing/2014/main" id="{3467D95A-0128-AF21-E271-EC4877C8922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Tree>
    <p:extLst>
      <p:ext uri="{BB962C8B-B14F-4D97-AF65-F5344CB8AC3E}">
        <p14:creationId xmlns:p14="http://schemas.microsoft.com/office/powerpoint/2010/main" val="3357419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19" y="731520"/>
            <a:ext cx="3734215" cy="1463040"/>
          </a:xfrm>
        </p:spPr>
        <p:txBody>
          <a:bodyPr anchor="b">
            <a:noAutofit/>
          </a:bodyPr>
          <a:lstStyle>
            <a:lvl1pPr>
              <a:defRPr sz="40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373638"/>
            <a:ext cx="3466596" cy="3798562"/>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31520" y="6343955"/>
            <a:ext cx="1637337" cy="365125"/>
          </a:xfrm>
        </p:spPr>
        <p:txBody>
          <a:bodyPr/>
          <a:lstStyle/>
          <a:p>
            <a:r>
              <a:rPr lang="en-US"/>
              <a:t>Sample Footer Text</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3617591" y="6343955"/>
            <a:ext cx="949766" cy="365125"/>
          </a:xfrm>
        </p:spPr>
        <p:txBody>
          <a:bodyPr/>
          <a:lstStyle/>
          <a:p>
            <a:fld id="{0D1F969F-5863-4766-8113-71CA528EC836}" type="datetime1">
              <a:rPr lang="en-US" smtClean="0"/>
              <a:t>10/20/2025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4567357" y="6343955"/>
            <a:ext cx="429207" cy="365125"/>
          </a:xfrm>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D6D97762-21CE-742F-476A-8D113FA7710B}"/>
              </a:ext>
              <a:ext uri="{C183D7F6-B498-43B3-948B-1728B52AA6E4}">
                <adec:decorative xmlns:adec="http://schemas.microsoft.com/office/drawing/2017/decorative" val="1"/>
              </a:ext>
            </a:extLst>
          </p:cNvPr>
          <p:cNvSpPr/>
          <p:nvPr userDrawn="1"/>
        </p:nvSpPr>
        <p:spPr>
          <a:xfrm>
            <a:off x="5910835" y="0"/>
            <a:ext cx="6281165"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9">
            <a:extLst>
              <a:ext uri="{FF2B5EF4-FFF2-40B4-BE49-F238E27FC236}">
                <a16:creationId xmlns:a16="http://schemas.microsoft.com/office/drawing/2014/main" id="{3A0DA082-043B-10E6-F85B-5FE613224E99}"/>
              </a:ext>
            </a:extLst>
          </p:cNvPr>
          <p:cNvSpPr>
            <a:spLocks noGrp="1"/>
          </p:cNvSpPr>
          <p:nvPr>
            <p:ph type="pic" sz="quarter" idx="18" hasCustomPrompt="1"/>
          </p:nvPr>
        </p:nvSpPr>
        <p:spPr>
          <a:xfrm>
            <a:off x="6212458" y="301752"/>
            <a:ext cx="5677791" cy="6251447"/>
          </a:xfrm>
          <a:blipFill>
            <a:blip r:embed="rId2">
              <a:alphaModFix amt="60000"/>
            </a:blip>
            <a:stretch>
              <a:fillRect/>
            </a:stretch>
          </a:blipFill>
        </p:spPr>
        <p:txBody>
          <a:bodyPr/>
          <a:lstStyle>
            <a:lvl1pPr marL="0" indent="0">
              <a:buNone/>
              <a:defRPr/>
            </a:lvl1pPr>
          </a:lstStyle>
          <a:p>
            <a:r>
              <a:rPr lang="en-US" dirty="0"/>
              <a:t>  </a:t>
            </a:r>
          </a:p>
        </p:txBody>
      </p:sp>
      <p:grpSp>
        <p:nvGrpSpPr>
          <p:cNvPr id="6" name="Group 5">
            <a:extLst>
              <a:ext uri="{FF2B5EF4-FFF2-40B4-BE49-F238E27FC236}">
                <a16:creationId xmlns:a16="http://schemas.microsoft.com/office/drawing/2014/main" id="{9A8D083D-C540-D2F5-A63D-179C0B9297D1}"/>
              </a:ext>
            </a:extLst>
          </p:cNvPr>
          <p:cNvGrpSpPr/>
          <p:nvPr userDrawn="1"/>
        </p:nvGrpSpPr>
        <p:grpSpPr>
          <a:xfrm>
            <a:off x="4708236" y="685800"/>
            <a:ext cx="504370" cy="544340"/>
            <a:chOff x="10917026" y="837879"/>
            <a:chExt cx="513774" cy="554490"/>
          </a:xfrm>
        </p:grpSpPr>
        <p:sp>
          <p:nvSpPr>
            <p:cNvPr id="7" name="Graphic 12">
              <a:extLst>
                <a:ext uri="{FF2B5EF4-FFF2-40B4-BE49-F238E27FC236}">
                  <a16:creationId xmlns:a16="http://schemas.microsoft.com/office/drawing/2014/main" id="{C093ED64-0C42-9BE5-744F-84BC0FC56BC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1" name="Graphic 13">
              <a:extLst>
                <a:ext uri="{FF2B5EF4-FFF2-40B4-BE49-F238E27FC236}">
                  <a16:creationId xmlns:a16="http://schemas.microsoft.com/office/drawing/2014/main" id="{FEC78D10-4FD6-6427-73BE-7E91E74A3AE5}"/>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2" name="Graphic 15">
              <a:extLst>
                <a:ext uri="{FF2B5EF4-FFF2-40B4-BE49-F238E27FC236}">
                  <a16:creationId xmlns:a16="http://schemas.microsoft.com/office/drawing/2014/main" id="{1F87DA6C-8CB7-C8C3-42EF-FB410EF4E4AC}"/>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146278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568231-6EE1-C9D1-731F-866CD76D7217}"/>
              </a:ext>
              <a:ext uri="{C183D7F6-B498-43B3-948B-1728B52AA6E4}">
                <adec:decorative xmlns:adec="http://schemas.microsoft.com/office/drawing/2017/decorative" val="1"/>
              </a:ext>
            </a:extLst>
          </p:cNvPr>
          <p:cNvSpPr/>
          <p:nvPr userDrawn="1"/>
        </p:nvSpPr>
        <p:spPr>
          <a:xfrm>
            <a:off x="-1" y="0"/>
            <a:ext cx="701039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8CADE79-1143-4025-5E81-CDF840A55570}"/>
              </a:ext>
            </a:extLst>
          </p:cNvPr>
          <p:cNvGrpSpPr/>
          <p:nvPr userDrawn="1"/>
        </p:nvGrpSpPr>
        <p:grpSpPr>
          <a:xfrm>
            <a:off x="11078040" y="685800"/>
            <a:ext cx="504370" cy="544340"/>
            <a:chOff x="10917026" y="837879"/>
            <a:chExt cx="513774" cy="554490"/>
          </a:xfrm>
        </p:grpSpPr>
        <p:sp>
          <p:nvSpPr>
            <p:cNvPr id="19" name="Graphic 12">
              <a:extLst>
                <a:ext uri="{FF2B5EF4-FFF2-40B4-BE49-F238E27FC236}">
                  <a16:creationId xmlns:a16="http://schemas.microsoft.com/office/drawing/2014/main" id="{AED6A418-02F5-0E8F-B066-68C4FC75E8F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20" name="Graphic 13">
              <a:extLst>
                <a:ext uri="{FF2B5EF4-FFF2-40B4-BE49-F238E27FC236}">
                  <a16:creationId xmlns:a16="http://schemas.microsoft.com/office/drawing/2014/main" id="{78A9BA8F-867C-C0C4-EAFC-DD16736ECDEB}"/>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21" name="Graphic 15">
              <a:extLst>
                <a:ext uri="{FF2B5EF4-FFF2-40B4-BE49-F238E27FC236}">
                  <a16:creationId xmlns:a16="http://schemas.microsoft.com/office/drawing/2014/main" id="{E36243AC-DEA9-2BB6-9493-F12EF61BACD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4" name="Title 1">
            <a:extLst>
              <a:ext uri="{FF2B5EF4-FFF2-40B4-BE49-F238E27FC236}">
                <a16:creationId xmlns:a16="http://schemas.microsoft.com/office/drawing/2014/main" id="{0BF1A3E9-2DA8-EFCD-1945-10B7E4A7FC17}"/>
              </a:ext>
            </a:extLst>
          </p:cNvPr>
          <p:cNvSpPr>
            <a:spLocks noGrp="1"/>
          </p:cNvSpPr>
          <p:nvPr>
            <p:ph type="title"/>
          </p:nvPr>
        </p:nvSpPr>
        <p:spPr>
          <a:xfrm>
            <a:off x="7913788" y="731519"/>
            <a:ext cx="2699254" cy="2377440"/>
          </a:xfrm>
        </p:spPr>
        <p:txBody>
          <a:bodyPr anchor="b">
            <a:noAutofit/>
          </a:bodyPr>
          <a:lstStyle/>
          <a:p>
            <a:r>
              <a:rPr lang="en-US" dirty="0"/>
              <a:t>Click to edit Master title style</a:t>
            </a:r>
          </a:p>
        </p:txBody>
      </p:sp>
      <p:sp>
        <p:nvSpPr>
          <p:cNvPr id="16" name="Picture Placeholder 19">
            <a:extLst>
              <a:ext uri="{FF2B5EF4-FFF2-40B4-BE49-F238E27FC236}">
                <a16:creationId xmlns:a16="http://schemas.microsoft.com/office/drawing/2014/main" id="{5B7D5800-440E-ABD3-D549-DBAB5788D851}"/>
              </a:ext>
            </a:extLst>
          </p:cNvPr>
          <p:cNvSpPr>
            <a:spLocks noGrp="1"/>
          </p:cNvSpPr>
          <p:nvPr>
            <p:ph type="pic" sz="quarter" idx="18" hasCustomPrompt="1"/>
          </p:nvPr>
        </p:nvSpPr>
        <p:spPr>
          <a:xfrm>
            <a:off x="306362" y="301752"/>
            <a:ext cx="6402283" cy="6251447"/>
          </a:xfrm>
          <a:blipFill>
            <a:blip r:embed="rId2">
              <a:alphaModFix amt="60000"/>
            </a:blip>
            <a:stretch>
              <a:fillRect/>
            </a:stretch>
          </a:blipFill>
        </p:spPr>
        <p:txBody>
          <a:bodyPr/>
          <a:lstStyle>
            <a:lvl1pPr marL="0" indent="0">
              <a:buNone/>
              <a:defRPr/>
            </a:lvl1pPr>
          </a:lstStyle>
          <a:p>
            <a:r>
              <a:rPr lang="en-US" dirty="0"/>
              <a:t>  </a:t>
            </a:r>
          </a:p>
        </p:txBody>
      </p:sp>
      <p:sp>
        <p:nvSpPr>
          <p:cNvPr id="25" name="Content Placeholder 7">
            <a:extLst>
              <a:ext uri="{FF2B5EF4-FFF2-40B4-BE49-F238E27FC236}">
                <a16:creationId xmlns:a16="http://schemas.microsoft.com/office/drawing/2014/main" id="{EBCA59A2-F29D-63E1-CCFC-C5630CD91770}"/>
              </a:ext>
            </a:extLst>
          </p:cNvPr>
          <p:cNvSpPr>
            <a:spLocks noGrp="1"/>
          </p:cNvSpPr>
          <p:nvPr>
            <p:ph sz="quarter" idx="14"/>
          </p:nvPr>
        </p:nvSpPr>
        <p:spPr>
          <a:xfrm>
            <a:off x="7914782" y="3337720"/>
            <a:ext cx="2693346" cy="265625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913788" y="6343955"/>
            <a:ext cx="1404460"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29261" y="6343955"/>
            <a:ext cx="854573" cy="365125"/>
          </a:xfrm>
        </p:spPr>
        <p:txBody>
          <a:bodyPr/>
          <a:lstStyle>
            <a:lvl1pPr>
              <a:defRPr>
                <a:solidFill>
                  <a:schemeClr val="bg1">
                    <a:lumMod val="65000"/>
                  </a:schemeClr>
                </a:solidFill>
                <a:effectLst/>
              </a:defRPr>
            </a:lvl1pPr>
          </a:lstStyle>
          <a:p>
            <a:fld id="{FAD7B7F7-7F90-4F0B-A996-5443656EFF4A}" type="datetime1">
              <a:rPr lang="en-US" smtClean="0"/>
              <a:pPr/>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183835" y="6343955"/>
            <a:ext cx="429207"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64438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B3EF42-50EE-E6A8-A9C2-7AFE6D442ADC}"/>
              </a:ext>
              <a:ext uri="{C183D7F6-B498-43B3-948B-1728B52AA6E4}">
                <adec:decorative xmlns:adec="http://schemas.microsoft.com/office/drawing/2017/decorative" val="1"/>
              </a:ext>
            </a:extLst>
          </p:cNvPr>
          <p:cNvSpPr/>
          <p:nvPr userDrawn="1"/>
        </p:nvSpPr>
        <p:spPr>
          <a:xfrm>
            <a:off x="5196841" y="0"/>
            <a:ext cx="7010399"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252F0D5-BB41-D48B-86B3-F11E48AF7EA8}"/>
              </a:ext>
            </a:extLst>
          </p:cNvPr>
          <p:cNvGrpSpPr/>
          <p:nvPr userDrawn="1"/>
        </p:nvGrpSpPr>
        <p:grpSpPr>
          <a:xfrm>
            <a:off x="3894778" y="685800"/>
            <a:ext cx="504370" cy="544340"/>
            <a:chOff x="10917026" y="837879"/>
            <a:chExt cx="513774" cy="554490"/>
          </a:xfrm>
        </p:grpSpPr>
        <p:sp>
          <p:nvSpPr>
            <p:cNvPr id="11" name="Graphic 12">
              <a:extLst>
                <a:ext uri="{FF2B5EF4-FFF2-40B4-BE49-F238E27FC236}">
                  <a16:creationId xmlns:a16="http://schemas.microsoft.com/office/drawing/2014/main" id="{6296570F-FB5B-F825-C362-F81EFAF021A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16" name="Graphic 13">
              <a:extLst>
                <a:ext uri="{FF2B5EF4-FFF2-40B4-BE49-F238E27FC236}">
                  <a16:creationId xmlns:a16="http://schemas.microsoft.com/office/drawing/2014/main" id="{4C1B3463-18E1-346D-1A07-8930AA65C103}"/>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17" name="Graphic 15">
              <a:extLst>
                <a:ext uri="{FF2B5EF4-FFF2-40B4-BE49-F238E27FC236}">
                  <a16:creationId xmlns:a16="http://schemas.microsoft.com/office/drawing/2014/main" id="{93FF8579-2163-3C63-2EAE-9C03E5709D0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
        <p:nvSpPr>
          <p:cNvPr id="20" name="Title 1">
            <a:extLst>
              <a:ext uri="{FF2B5EF4-FFF2-40B4-BE49-F238E27FC236}">
                <a16:creationId xmlns:a16="http://schemas.microsoft.com/office/drawing/2014/main" id="{24B91569-6261-A0AF-CAF5-5AAD160092EB}"/>
              </a:ext>
            </a:extLst>
          </p:cNvPr>
          <p:cNvSpPr>
            <a:spLocks noGrp="1"/>
          </p:cNvSpPr>
          <p:nvPr>
            <p:ph type="title"/>
          </p:nvPr>
        </p:nvSpPr>
        <p:spPr>
          <a:xfrm>
            <a:off x="730526" y="731519"/>
            <a:ext cx="2699254" cy="2377440"/>
          </a:xfrm>
        </p:spPr>
        <p:txBody>
          <a:bodyPr anchor="b">
            <a:noAutofit/>
          </a:bodyPr>
          <a:lstStyle/>
          <a:p>
            <a:r>
              <a:rPr lang="en-US" dirty="0"/>
              <a:t>Click to edit Master title style</a:t>
            </a:r>
          </a:p>
        </p:txBody>
      </p:sp>
      <p:sp>
        <p:nvSpPr>
          <p:cNvPr id="21" name="Content Placeholder 7">
            <a:extLst>
              <a:ext uri="{FF2B5EF4-FFF2-40B4-BE49-F238E27FC236}">
                <a16:creationId xmlns:a16="http://schemas.microsoft.com/office/drawing/2014/main" id="{8C24D5D5-972A-AD73-FCA8-59A4C6B48FA9}"/>
              </a:ext>
            </a:extLst>
          </p:cNvPr>
          <p:cNvSpPr>
            <a:spLocks noGrp="1"/>
          </p:cNvSpPr>
          <p:nvPr>
            <p:ph sz="quarter" idx="14"/>
          </p:nvPr>
        </p:nvSpPr>
        <p:spPr>
          <a:xfrm>
            <a:off x="731520" y="3337720"/>
            <a:ext cx="2693346" cy="265625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5">
            <a:extLst>
              <a:ext uri="{FF2B5EF4-FFF2-40B4-BE49-F238E27FC236}">
                <a16:creationId xmlns:a16="http://schemas.microsoft.com/office/drawing/2014/main" id="{87D31BD8-3002-3D4D-9B87-D0017F5E678A}"/>
              </a:ext>
            </a:extLst>
          </p:cNvPr>
          <p:cNvSpPr>
            <a:spLocks noGrp="1"/>
          </p:cNvSpPr>
          <p:nvPr>
            <p:ph type="ftr" sz="quarter" idx="11"/>
          </p:nvPr>
        </p:nvSpPr>
        <p:spPr>
          <a:xfrm>
            <a:off x="730526" y="6343955"/>
            <a:ext cx="1404460" cy="365125"/>
          </a:xfrm>
        </p:spPr>
        <p:txBody>
          <a:bodyPr/>
          <a:lstStyle/>
          <a:p>
            <a:r>
              <a:rPr lang="en-US"/>
              <a:t>Sample Footer Text</a:t>
            </a:r>
          </a:p>
        </p:txBody>
      </p:sp>
      <p:sp>
        <p:nvSpPr>
          <p:cNvPr id="3" name="Date Placeholder 4">
            <a:extLst>
              <a:ext uri="{FF2B5EF4-FFF2-40B4-BE49-F238E27FC236}">
                <a16:creationId xmlns:a16="http://schemas.microsoft.com/office/drawing/2014/main" id="{7E9A08EF-98CF-24AA-BB25-5C3DE6B90335}"/>
              </a:ext>
            </a:extLst>
          </p:cNvPr>
          <p:cNvSpPr>
            <a:spLocks noGrp="1"/>
          </p:cNvSpPr>
          <p:nvPr>
            <p:ph type="dt" sz="half" idx="10"/>
          </p:nvPr>
        </p:nvSpPr>
        <p:spPr>
          <a:xfrm>
            <a:off x="2145999" y="6343955"/>
            <a:ext cx="854573" cy="365125"/>
          </a:xfrm>
        </p:spPr>
        <p:txBody>
          <a:bodyPr/>
          <a:lstStyle>
            <a:lvl1pPr>
              <a:defRPr>
                <a:solidFill>
                  <a:schemeClr val="bg1">
                    <a:lumMod val="65000"/>
                  </a:schemeClr>
                </a:solidFill>
                <a:effectLst/>
              </a:defRPr>
            </a:lvl1pPr>
          </a:lstStyle>
          <a:p>
            <a:fld id="{FAD7B7F7-7F90-4F0B-A996-5443656EFF4A}" type="datetime1">
              <a:rPr lang="en-US" smtClean="0"/>
              <a:pPr/>
              <a:t>10/20/2025</a:t>
            </a:fld>
            <a:endParaRPr lang="en-US"/>
          </a:p>
        </p:txBody>
      </p:sp>
      <p:sp>
        <p:nvSpPr>
          <p:cNvPr id="9" name="Slide Number Placeholder 6">
            <a:extLst>
              <a:ext uri="{FF2B5EF4-FFF2-40B4-BE49-F238E27FC236}">
                <a16:creationId xmlns:a16="http://schemas.microsoft.com/office/drawing/2014/main" id="{C210CE1A-436A-BCAA-2323-18AE3B537B07}"/>
              </a:ext>
            </a:extLst>
          </p:cNvPr>
          <p:cNvSpPr>
            <a:spLocks noGrp="1"/>
          </p:cNvSpPr>
          <p:nvPr>
            <p:ph type="sldNum" sz="quarter" idx="12"/>
          </p:nvPr>
        </p:nvSpPr>
        <p:spPr>
          <a:xfrm>
            <a:off x="3000573" y="6343955"/>
            <a:ext cx="429207" cy="365125"/>
          </a:xfrm>
        </p:spPr>
        <p:txBody>
          <a:bodyPr/>
          <a:lstStyle/>
          <a:p>
            <a:fld id="{AEAA3239-9EA4-4A65-A281-97F994456D9F}" type="slidenum">
              <a:rPr lang="en-US" smtClean="0"/>
              <a:t>‹#›</a:t>
            </a:fld>
            <a:endParaRPr lang="en-US"/>
          </a:p>
        </p:txBody>
      </p:sp>
      <p:sp>
        <p:nvSpPr>
          <p:cNvPr id="19" name="Picture Placeholder 19">
            <a:extLst>
              <a:ext uri="{FF2B5EF4-FFF2-40B4-BE49-F238E27FC236}">
                <a16:creationId xmlns:a16="http://schemas.microsoft.com/office/drawing/2014/main" id="{988477FF-DF9B-F437-734F-A0142244B586}"/>
              </a:ext>
            </a:extLst>
          </p:cNvPr>
          <p:cNvSpPr>
            <a:spLocks noGrp="1"/>
          </p:cNvSpPr>
          <p:nvPr>
            <p:ph type="pic" sz="quarter" idx="18" hasCustomPrompt="1"/>
          </p:nvPr>
        </p:nvSpPr>
        <p:spPr>
          <a:xfrm>
            <a:off x="5503204" y="301752"/>
            <a:ext cx="6402283" cy="6251447"/>
          </a:xfrm>
          <a:blipFill>
            <a:blip r:embed="rId2">
              <a:alphaModFix amt="6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64009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302C0F-215C-1849-F2CD-D38FAE1207A7}"/>
              </a:ext>
              <a:ext uri="{C183D7F6-B498-43B3-948B-1728B52AA6E4}">
                <adec:decorative xmlns:adec="http://schemas.microsoft.com/office/drawing/2017/decorative" val="1"/>
              </a:ext>
            </a:extLst>
          </p:cNvPr>
          <p:cNvSpPr/>
          <p:nvPr userDrawn="1"/>
        </p:nvSpPr>
        <p:spPr>
          <a:xfrm>
            <a:off x="1" y="-28075"/>
            <a:ext cx="12191999" cy="4013453"/>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775079"/>
            <a:ext cx="4019522" cy="1440859"/>
          </a:xfrm>
        </p:spPr>
        <p:txBody>
          <a:bodyPr anchor="t">
            <a:noAutofit/>
          </a:bodyPr>
          <a:lstStyle>
            <a:lvl1pPr>
              <a:defRPr sz="4000"/>
            </a:lvl1pPr>
          </a:lstStyle>
          <a:p>
            <a:r>
              <a:rPr lang="en-US" dirty="0"/>
              <a:t>Click to edit Master title style</a:t>
            </a:r>
          </a:p>
        </p:txBody>
      </p:sp>
      <p:sp>
        <p:nvSpPr>
          <p:cNvPr id="15" name="Picture Placeholder 19">
            <a:extLst>
              <a:ext uri="{FF2B5EF4-FFF2-40B4-BE49-F238E27FC236}">
                <a16:creationId xmlns:a16="http://schemas.microsoft.com/office/drawing/2014/main" id="{D1FCC322-5ACB-9932-4C8F-E214F3C843F1}"/>
              </a:ext>
            </a:extLst>
          </p:cNvPr>
          <p:cNvSpPr>
            <a:spLocks noGrp="1"/>
          </p:cNvSpPr>
          <p:nvPr>
            <p:ph type="pic" sz="quarter" idx="18" hasCustomPrompt="1"/>
          </p:nvPr>
        </p:nvSpPr>
        <p:spPr>
          <a:xfrm>
            <a:off x="301752" y="273678"/>
            <a:ext cx="11588495" cy="3438022"/>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845275" y="4775079"/>
            <a:ext cx="5737126" cy="1440859"/>
          </a:xfrm>
        </p:spPr>
        <p:txBody>
          <a:bodyPr vert="horz" lIns="91440" tIns="45720" rIns="91440" bIns="45720" rtlCol="0">
            <a:no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39324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D7DBFA-3A9D-FCBF-D7B9-EF1518046D3D}"/>
              </a:ext>
              <a:ext uri="{C183D7F6-B498-43B3-948B-1728B52AA6E4}">
                <adec:decorative xmlns:adec="http://schemas.microsoft.com/office/drawing/2017/decorative" val="1"/>
              </a:ext>
            </a:extLst>
          </p:cNvPr>
          <p:cNvSpPr/>
          <p:nvPr userDrawn="1"/>
        </p:nvSpPr>
        <p:spPr>
          <a:xfrm>
            <a:off x="1" y="0"/>
            <a:ext cx="12191999" cy="2966356"/>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847643"/>
            <a:ext cx="2926080" cy="2194560"/>
          </a:xfrm>
        </p:spPr>
        <p:txBody>
          <a:bodyPr anchor="t">
            <a:noAutofit/>
          </a:bodyPr>
          <a:lstStyle>
            <a:lvl1pPr>
              <a:defRPr sz="4000"/>
            </a:lvl1pPr>
          </a:lstStyle>
          <a:p>
            <a:r>
              <a:rPr lang="en-US" dirty="0"/>
              <a:t>Click to edit Master title style</a:t>
            </a:r>
          </a:p>
        </p:txBody>
      </p:sp>
      <p:sp>
        <p:nvSpPr>
          <p:cNvPr id="10" name="Picture Placeholder 19">
            <a:extLst>
              <a:ext uri="{FF2B5EF4-FFF2-40B4-BE49-F238E27FC236}">
                <a16:creationId xmlns:a16="http://schemas.microsoft.com/office/drawing/2014/main" id="{233FA5CD-83DF-C53D-9AC4-59590A417E6B}"/>
              </a:ext>
            </a:extLst>
          </p:cNvPr>
          <p:cNvSpPr>
            <a:spLocks noGrp="1"/>
          </p:cNvSpPr>
          <p:nvPr>
            <p:ph type="pic" sz="quarter" idx="18" hasCustomPrompt="1"/>
          </p:nvPr>
        </p:nvSpPr>
        <p:spPr>
          <a:xfrm>
            <a:off x="301752" y="299796"/>
            <a:ext cx="11588495" cy="2364808"/>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57600" y="3847643"/>
            <a:ext cx="7772400" cy="219456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29310" y="6343955"/>
            <a:ext cx="2202644" cy="365125"/>
          </a:xfrm>
        </p:spPr>
        <p:txBody>
          <a:bodyPr/>
          <a:lstStyle/>
          <a:p>
            <a:fld id="{1B948B66-4D7B-4FF2-9F42-B85226272225}" type="datetime1">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972801" y="6343955"/>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3338568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5AAF3-BCAF-E9E6-4485-B600BEDA99FE}"/>
              </a:ext>
              <a:ext uri="{C183D7F6-B498-43B3-948B-1728B52AA6E4}">
                <adec:decorative xmlns:adec="http://schemas.microsoft.com/office/drawing/2017/decorative" val="1"/>
              </a:ext>
            </a:extLst>
          </p:cNvPr>
          <p:cNvSpPr/>
          <p:nvPr userDrawn="1"/>
        </p:nvSpPr>
        <p:spPr>
          <a:xfrm>
            <a:off x="1" y="3887633"/>
            <a:ext cx="12191999" cy="2966356"/>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957143"/>
            <a:ext cx="2926080" cy="1828800"/>
          </a:xfrm>
        </p:spPr>
        <p:txBody>
          <a:bodyPr anchor="t">
            <a:noAutofit/>
          </a:bodyPr>
          <a:lstStyle>
            <a:lvl1pPr>
              <a:defRPr sz="4000"/>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292222"/>
            <a:ext cx="2791027"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292222"/>
            <a:ext cx="1559379" cy="365125"/>
          </a:xfrm>
        </p:spPr>
        <p:txBody>
          <a:bodyPr/>
          <a:lstStyle/>
          <a:p>
            <a:fld id="{6D1D18D0-7308-42C5-B784-8892F327ABD3}" type="datetime1">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292222"/>
            <a:ext cx="429207" cy="365125"/>
          </a:xfrm>
        </p:spPr>
        <p:txBody>
          <a:bodyPr/>
          <a:lstStyle/>
          <a:p>
            <a:fld id="{AEAA3239-9EA4-4A65-A281-97F994456D9F}"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657600" y="957143"/>
            <a:ext cx="7772400" cy="219456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9">
            <a:extLst>
              <a:ext uri="{FF2B5EF4-FFF2-40B4-BE49-F238E27FC236}">
                <a16:creationId xmlns:a16="http://schemas.microsoft.com/office/drawing/2014/main" id="{AF3AF093-BCC1-791C-3310-AA13D4B074A3}"/>
              </a:ext>
            </a:extLst>
          </p:cNvPr>
          <p:cNvSpPr>
            <a:spLocks noGrp="1"/>
          </p:cNvSpPr>
          <p:nvPr>
            <p:ph type="pic" sz="quarter" idx="18" hasCustomPrompt="1"/>
          </p:nvPr>
        </p:nvSpPr>
        <p:spPr>
          <a:xfrm>
            <a:off x="301752" y="4187429"/>
            <a:ext cx="11588495" cy="2364808"/>
          </a:xfrm>
          <a:blipFill>
            <a:blip r:embed="rId2">
              <a:alphaModFix amt="6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4064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D1CFF0-9AC5-8F85-8BE0-1D00D8B339D0}"/>
              </a:ext>
            </a:extLst>
          </p:cNvPr>
          <p:cNvGrpSpPr/>
          <p:nvPr userDrawn="1"/>
        </p:nvGrpSpPr>
        <p:grpSpPr>
          <a:xfrm flipV="1">
            <a:off x="11078040" y="5402762"/>
            <a:ext cx="504370" cy="544340"/>
            <a:chOff x="10917026" y="837879"/>
            <a:chExt cx="513774" cy="554490"/>
          </a:xfrm>
        </p:grpSpPr>
        <p:sp>
          <p:nvSpPr>
            <p:cNvPr id="12" name="Graphic 12">
              <a:extLst>
                <a:ext uri="{FF2B5EF4-FFF2-40B4-BE49-F238E27FC236}">
                  <a16:creationId xmlns:a16="http://schemas.microsoft.com/office/drawing/2014/main" id="{DCF6343F-2BDC-BAF8-8771-D8F827586EC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3" name="Graphic 13">
              <a:extLst>
                <a:ext uri="{FF2B5EF4-FFF2-40B4-BE49-F238E27FC236}">
                  <a16:creationId xmlns:a16="http://schemas.microsoft.com/office/drawing/2014/main" id="{2FB9015E-5F4A-4EBB-F6F9-1AA06F9397D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9" name="Graphic 15">
              <a:extLst>
                <a:ext uri="{FF2B5EF4-FFF2-40B4-BE49-F238E27FC236}">
                  <a16:creationId xmlns:a16="http://schemas.microsoft.com/office/drawing/2014/main" id="{BF86999F-09C8-4440-2B54-818C9F74E1E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7" name="Title 1">
            <a:extLst>
              <a:ext uri="{FF2B5EF4-FFF2-40B4-BE49-F238E27FC236}">
                <a16:creationId xmlns:a16="http://schemas.microsoft.com/office/drawing/2014/main" id="{18819DB6-C4B9-EEAC-9439-99B46B52A9F7}"/>
              </a:ext>
            </a:extLst>
          </p:cNvPr>
          <p:cNvSpPr>
            <a:spLocks noGrp="1"/>
          </p:cNvSpPr>
          <p:nvPr>
            <p:ph type="ctrTitle"/>
          </p:nvPr>
        </p:nvSpPr>
        <p:spPr>
          <a:xfrm>
            <a:off x="1523997" y="1589044"/>
            <a:ext cx="9143978" cy="2075688"/>
          </a:xfrm>
        </p:spPr>
        <p:txBody>
          <a:bodyPr vert="horz" lIns="91440" tIns="45720" rIns="91440" bIns="45720" rtlCol="0" anchor="t">
            <a:noAutofit/>
          </a:bodyPr>
          <a:lstStyle>
            <a:lvl1pPr>
              <a:defRPr lang="en-US" sz="8000" dirty="0">
                <a:solidFill>
                  <a:schemeClr val="tx2"/>
                </a:solidFill>
              </a:defRPr>
            </a:lvl1pPr>
          </a:lstStyle>
          <a:p>
            <a:pPr lvl="0"/>
            <a:r>
              <a:rPr lang="en-US" dirty="0"/>
              <a:t>Click to edit Master title style</a:t>
            </a:r>
          </a:p>
        </p:txBody>
      </p:sp>
      <p:sp>
        <p:nvSpPr>
          <p:cNvPr id="6" name="Subtitle 2">
            <a:extLst>
              <a:ext uri="{FF2B5EF4-FFF2-40B4-BE49-F238E27FC236}">
                <a16:creationId xmlns:a16="http://schemas.microsoft.com/office/drawing/2014/main" id="{E44E26EC-3B2F-89C4-929E-5B4C7D8E8C37}"/>
              </a:ext>
            </a:extLst>
          </p:cNvPr>
          <p:cNvSpPr>
            <a:spLocks noGrp="1"/>
          </p:cNvSpPr>
          <p:nvPr>
            <p:ph type="subTitle" idx="1"/>
          </p:nvPr>
        </p:nvSpPr>
        <p:spPr>
          <a:xfrm>
            <a:off x="1523997" y="3869639"/>
            <a:ext cx="7315195" cy="1235761"/>
          </a:xfrm>
        </p:spPr>
        <p:txBody>
          <a:bodyPr vert="horz" lIns="91440" tIns="45720" rIns="91440" bIns="45720" rtlCol="0">
            <a:normAutofit/>
          </a:bodyPr>
          <a:lstStyle>
            <a:lvl1pPr marL="0" indent="0">
              <a:buNone/>
              <a:defRPr lang="en-US" sz="2000" dirty="0">
                <a:solidFill>
                  <a:schemeClr val="tx2"/>
                </a:solidFill>
              </a:defRPr>
            </a:lvl1pPr>
          </a:lstStyle>
          <a:p>
            <a:pPr lvl="0"/>
            <a:r>
              <a:rPr lang="en-US"/>
              <a:t>Click to edit Master subtitle style</a:t>
            </a:r>
          </a:p>
        </p:txBody>
      </p:sp>
      <p:sp>
        <p:nvSpPr>
          <p:cNvPr id="5" name="Slide Number Placeholder 4">
            <a:extLst>
              <a:ext uri="{FF2B5EF4-FFF2-40B4-BE49-F238E27FC236}">
                <a16:creationId xmlns:a16="http://schemas.microsoft.com/office/drawing/2014/main" id="{6AB9E877-9B18-A451-D98E-9CA0A584B78F}"/>
              </a:ext>
            </a:extLst>
          </p:cNvPr>
          <p:cNvSpPr>
            <a:spLocks noGrp="1"/>
          </p:cNvSpPr>
          <p:nvPr>
            <p:ph type="sldNum" sz="quarter" idx="12"/>
          </p:nvPr>
        </p:nvSpPr>
        <p:spPr>
          <a:xfrm>
            <a:off x="533400" y="685801"/>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10" name="Footer Placeholder 3">
            <a:extLst>
              <a:ext uri="{FF2B5EF4-FFF2-40B4-BE49-F238E27FC236}">
                <a16:creationId xmlns:a16="http://schemas.microsoft.com/office/drawing/2014/main" id="{1877CAE4-667F-32A6-E47D-42EFBEAAB6BC}"/>
              </a:ext>
            </a:extLst>
          </p:cNvPr>
          <p:cNvSpPr>
            <a:spLocks noGrp="1"/>
          </p:cNvSpPr>
          <p:nvPr>
            <p:ph type="ftr" sz="quarter" idx="11"/>
          </p:nvPr>
        </p:nvSpPr>
        <p:spPr>
          <a:xfrm>
            <a:off x="1524000" y="6343955"/>
            <a:ext cx="2805405" cy="365125"/>
          </a:xfrm>
        </p:spPr>
        <p:txBody>
          <a:bodyPr/>
          <a:lstStyle>
            <a:lvl1pPr>
              <a:defRPr>
                <a:solidFill>
                  <a:schemeClr val="bg1">
                    <a:lumMod val="65000"/>
                  </a:schemeClr>
                </a:solidFill>
              </a:defRPr>
            </a:lvl1pPr>
          </a:lstStyle>
          <a:p>
            <a:r>
              <a:rPr lang="en-US"/>
              <a:t>Sample Footer Text</a:t>
            </a:r>
          </a:p>
        </p:txBody>
      </p:sp>
      <p:sp>
        <p:nvSpPr>
          <p:cNvPr id="9" name="Date Placeholder 3">
            <a:extLst>
              <a:ext uri="{FF2B5EF4-FFF2-40B4-BE49-F238E27FC236}">
                <a16:creationId xmlns:a16="http://schemas.microsoft.com/office/drawing/2014/main" id="{27140891-D103-3E88-D570-8C8B20BA9F60}"/>
              </a:ext>
            </a:extLst>
          </p:cNvPr>
          <p:cNvSpPr>
            <a:spLocks noGrp="1"/>
          </p:cNvSpPr>
          <p:nvPr>
            <p:ph type="dt" sz="half" idx="10"/>
          </p:nvPr>
        </p:nvSpPr>
        <p:spPr>
          <a:xfrm>
            <a:off x="9379756" y="6343955"/>
            <a:ext cx="2202644" cy="365125"/>
          </a:xfrm>
        </p:spPr>
        <p:txBody>
          <a:bodyPr/>
          <a:lstStyle/>
          <a:p>
            <a:fld id="{9467FC12-63BB-4A63-9424-BFBF8E1D71D9}" type="datetime1">
              <a:rPr lang="en-US" smtClean="0"/>
              <a:t>10/20/2025</a:t>
            </a:fld>
            <a:endParaRPr lang="en-US"/>
          </a:p>
        </p:txBody>
      </p:sp>
      <p:cxnSp>
        <p:nvCxnSpPr>
          <p:cNvPr id="4" name="Straight Connector 3">
            <a:extLst>
              <a:ext uri="{FF2B5EF4-FFF2-40B4-BE49-F238E27FC236}">
                <a16:creationId xmlns:a16="http://schemas.microsoft.com/office/drawing/2014/main" id="{F703CA80-6DBA-3B73-6BFD-A60ABD65ECAF}"/>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251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9311382" cy="914400"/>
          </a:xfrm>
        </p:spPr>
        <p:txBody>
          <a:bodyPr anchor="b"/>
          <a:lstStyle/>
          <a:p>
            <a:r>
              <a:rPr lang="en-US" dirty="0"/>
              <a:t>Click to edit Master title style</a:t>
            </a:r>
          </a:p>
        </p:txBody>
      </p:sp>
      <p:sp>
        <p:nvSpPr>
          <p:cNvPr id="6" name="Content Placeholder 7">
            <a:extLst>
              <a:ext uri="{FF2B5EF4-FFF2-40B4-BE49-F238E27FC236}">
                <a16:creationId xmlns:a16="http://schemas.microsoft.com/office/drawing/2014/main" id="{C764A54E-2F07-76F5-5619-B735BDCD95E0}"/>
              </a:ext>
            </a:extLst>
          </p:cNvPr>
          <p:cNvSpPr>
            <a:spLocks noGrp="1"/>
          </p:cNvSpPr>
          <p:nvPr>
            <p:ph sz="quarter" idx="18"/>
          </p:nvPr>
        </p:nvSpPr>
        <p:spPr>
          <a:xfrm>
            <a:off x="731520" y="1981200"/>
            <a:ext cx="6662928" cy="40386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E0A044FC-C278-1630-7174-160686C56B20}"/>
              </a:ext>
              <a:ext uri="{C183D7F6-B498-43B3-948B-1728B52AA6E4}">
                <adec:decorative xmlns:adec="http://schemas.microsoft.com/office/drawing/2017/decorative" val="1"/>
              </a:ext>
            </a:extLst>
          </p:cNvPr>
          <p:cNvSpPr/>
          <p:nvPr userDrawn="1"/>
        </p:nvSpPr>
        <p:spPr>
          <a:xfrm>
            <a:off x="7696199" y="1981200"/>
            <a:ext cx="3886201" cy="40386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9">
            <a:extLst>
              <a:ext uri="{FF2B5EF4-FFF2-40B4-BE49-F238E27FC236}">
                <a16:creationId xmlns:a16="http://schemas.microsoft.com/office/drawing/2014/main" id="{DBC0D37F-9620-589D-EF0C-BA5C2E9FC9E8}"/>
              </a:ext>
            </a:extLst>
          </p:cNvPr>
          <p:cNvSpPr>
            <a:spLocks noGrp="1"/>
          </p:cNvSpPr>
          <p:nvPr>
            <p:ph type="pic" sz="quarter" idx="19" hasCustomPrompt="1"/>
          </p:nvPr>
        </p:nvSpPr>
        <p:spPr>
          <a:xfrm>
            <a:off x="7997951" y="2287524"/>
            <a:ext cx="3282698" cy="3421303"/>
          </a:xfrm>
          <a:blipFill>
            <a:blip r:embed="rId2">
              <a:alphaModFix amt="6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3955"/>
            <a:ext cx="2055525"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75503" y="6342528"/>
            <a:ext cx="1449697" cy="365125"/>
          </a:xfrm>
        </p:spPr>
        <p:txBody>
          <a:bodyPr/>
          <a:lstStyle/>
          <a:p>
            <a:fld id="{F033B22D-4ADF-4F85-9D05-706FE7DF6EFA}" type="datetime1">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9340" y="6342528"/>
            <a:ext cx="443060" cy="365125"/>
          </a:xfrm>
        </p:spPr>
        <p:txBody>
          <a:bodyPr/>
          <a:lstStyle/>
          <a:p>
            <a:fld id="{AEAA3239-9EA4-4A65-A281-97F994456D9F}" type="slidenum">
              <a:rPr lang="en-US" smtClean="0"/>
              <a:t>‹#›</a:t>
            </a:fld>
            <a:endParaRPr lang="en-US"/>
          </a:p>
        </p:txBody>
      </p:sp>
      <p:grpSp>
        <p:nvGrpSpPr>
          <p:cNvPr id="7" name="Group 6">
            <a:extLst>
              <a:ext uri="{FF2B5EF4-FFF2-40B4-BE49-F238E27FC236}">
                <a16:creationId xmlns:a16="http://schemas.microsoft.com/office/drawing/2014/main" id="{D8DCA85F-4256-3AA7-2B2F-1D5E0C312680}"/>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79D8EBEE-57DF-9152-44DA-D036F04A54BA}"/>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DCBB4CA9-705C-D7B8-7592-A5E7866CF50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A98FAAF8-45F4-C2B5-EA46-2E6813B2C371}"/>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258859096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3C666EA-D815-C895-D49E-7E44DFDDB612}"/>
              </a:ext>
              <a:ext uri="{C183D7F6-B498-43B3-948B-1728B52AA6E4}">
                <adec:decorative xmlns:adec="http://schemas.microsoft.com/office/drawing/2017/decorative" val="1"/>
              </a:ext>
            </a:extLst>
          </p:cNvPr>
          <p:cNvSpPr/>
          <p:nvPr userDrawn="1"/>
        </p:nvSpPr>
        <p:spPr>
          <a:xfrm>
            <a:off x="7010401" y="1981200"/>
            <a:ext cx="4571999" cy="415437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EC07A94-34C8-166D-C466-8EB021EA08A1}"/>
              </a:ext>
            </a:extLst>
          </p:cNvPr>
          <p:cNvSpPr>
            <a:spLocks noGrp="1"/>
          </p:cNvSpPr>
          <p:nvPr>
            <p:ph type="title"/>
          </p:nvPr>
        </p:nvSpPr>
        <p:spPr>
          <a:xfrm>
            <a:off x="731520" y="731520"/>
            <a:ext cx="10052958" cy="914400"/>
          </a:xfrm>
        </p:spPr>
        <p:txBody>
          <a:bodyPr anchor="b"/>
          <a:lstStyle/>
          <a:p>
            <a:r>
              <a:rPr lang="en-US" dirty="0"/>
              <a:t>Click to edit Master title style</a:t>
            </a:r>
          </a:p>
        </p:txBody>
      </p:sp>
      <p:sp>
        <p:nvSpPr>
          <p:cNvPr id="13" name="Content Placeholder 7">
            <a:extLst>
              <a:ext uri="{FF2B5EF4-FFF2-40B4-BE49-F238E27FC236}">
                <a16:creationId xmlns:a16="http://schemas.microsoft.com/office/drawing/2014/main" id="{8EFD2888-AFCC-8F6C-23EA-6CC9E518F2B9}"/>
              </a:ext>
            </a:extLst>
          </p:cNvPr>
          <p:cNvSpPr>
            <a:spLocks noGrp="1"/>
          </p:cNvSpPr>
          <p:nvPr>
            <p:ph sz="quarter" idx="18"/>
          </p:nvPr>
        </p:nvSpPr>
        <p:spPr>
          <a:xfrm>
            <a:off x="731520" y="1981200"/>
            <a:ext cx="5977130" cy="415625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19">
            <a:extLst>
              <a:ext uri="{FF2B5EF4-FFF2-40B4-BE49-F238E27FC236}">
                <a16:creationId xmlns:a16="http://schemas.microsoft.com/office/drawing/2014/main" id="{405EEFFB-1ED4-AAFE-6C57-14BD2FF69E35}"/>
              </a:ext>
            </a:extLst>
          </p:cNvPr>
          <p:cNvSpPr>
            <a:spLocks noGrp="1"/>
          </p:cNvSpPr>
          <p:nvPr>
            <p:ph type="pic" sz="quarter" idx="19" hasCustomPrompt="1"/>
          </p:nvPr>
        </p:nvSpPr>
        <p:spPr>
          <a:xfrm>
            <a:off x="7312153" y="2287524"/>
            <a:ext cx="3968496" cy="3537073"/>
          </a:xfrm>
          <a:blipFill>
            <a:blip r:embed="rId2">
              <a:alphaModFix amt="60000"/>
            </a:blip>
            <a:stretch>
              <a:fillRect/>
            </a:stretch>
          </a:blipFill>
        </p:spPr>
        <p:txBody>
          <a:bodyPr/>
          <a:lstStyle>
            <a:lvl1pPr marL="0" indent="0">
              <a:buNone/>
              <a:defRPr/>
            </a:lvl1pPr>
          </a:lstStyle>
          <a:p>
            <a:r>
              <a:rPr lang="en-US" dirty="0"/>
              <a:t>   </a:t>
            </a:r>
          </a:p>
        </p:txBody>
      </p:sp>
      <p:sp>
        <p:nvSpPr>
          <p:cNvPr id="14" name="Footer Placeholder 8">
            <a:extLst>
              <a:ext uri="{FF2B5EF4-FFF2-40B4-BE49-F238E27FC236}">
                <a16:creationId xmlns:a16="http://schemas.microsoft.com/office/drawing/2014/main" id="{42EA2336-4473-4E55-0BEF-FC37DB81D056}"/>
              </a:ext>
            </a:extLst>
          </p:cNvPr>
          <p:cNvSpPr>
            <a:spLocks noGrp="1"/>
          </p:cNvSpPr>
          <p:nvPr>
            <p:ph type="ftr" sz="quarter" idx="16"/>
          </p:nvPr>
        </p:nvSpPr>
        <p:spPr>
          <a:xfrm>
            <a:off x="731520" y="6343955"/>
            <a:ext cx="2055525" cy="365125"/>
          </a:xfrm>
        </p:spPr>
        <p:txBody>
          <a:bodyPr/>
          <a:lstStyle/>
          <a:p>
            <a:r>
              <a:rPr lang="en-US"/>
              <a:t>Sample Footer Text</a:t>
            </a:r>
          </a:p>
        </p:txBody>
      </p:sp>
      <p:sp>
        <p:nvSpPr>
          <p:cNvPr id="15" name="Date Placeholder 3">
            <a:extLst>
              <a:ext uri="{FF2B5EF4-FFF2-40B4-BE49-F238E27FC236}">
                <a16:creationId xmlns:a16="http://schemas.microsoft.com/office/drawing/2014/main" id="{B368DFD1-E7C2-0073-3235-A99D91879658}"/>
              </a:ext>
            </a:extLst>
          </p:cNvPr>
          <p:cNvSpPr>
            <a:spLocks noGrp="1"/>
          </p:cNvSpPr>
          <p:nvPr>
            <p:ph type="dt" sz="half" idx="15"/>
          </p:nvPr>
        </p:nvSpPr>
        <p:spPr>
          <a:xfrm>
            <a:off x="9636164" y="6343955"/>
            <a:ext cx="1449697" cy="365125"/>
          </a:xfrm>
        </p:spPr>
        <p:txBody>
          <a:bodyPr/>
          <a:lstStyle/>
          <a:p>
            <a:fld id="{F033B22D-4ADF-4F85-9D05-706FE7DF6EFA}" type="datetime1">
              <a:rPr lang="en-US" smtClean="0"/>
              <a:t>10/20/2025</a:t>
            </a:fld>
            <a:endParaRPr lang="en-US"/>
          </a:p>
        </p:txBody>
      </p:sp>
      <p:sp>
        <p:nvSpPr>
          <p:cNvPr id="16" name="Slide Number Placeholder 9">
            <a:extLst>
              <a:ext uri="{FF2B5EF4-FFF2-40B4-BE49-F238E27FC236}">
                <a16:creationId xmlns:a16="http://schemas.microsoft.com/office/drawing/2014/main" id="{7EEB06A5-135B-8DFB-604C-0668FEC20090}"/>
              </a:ext>
            </a:extLst>
          </p:cNvPr>
          <p:cNvSpPr>
            <a:spLocks noGrp="1"/>
          </p:cNvSpPr>
          <p:nvPr>
            <p:ph type="sldNum" sz="quarter" idx="17"/>
          </p:nvPr>
        </p:nvSpPr>
        <p:spPr>
          <a:xfrm>
            <a:off x="11139340" y="6343955"/>
            <a:ext cx="443060" cy="365125"/>
          </a:xfrm>
        </p:spPr>
        <p:txBody>
          <a:bodyPr/>
          <a:lstStyle/>
          <a:p>
            <a:fld id="{AEAA3239-9EA4-4A65-A281-97F994456D9F}" type="slidenum">
              <a:rPr lang="en-US" smtClean="0"/>
              <a:t>‹#›</a:t>
            </a:fld>
            <a:endParaRPr lang="en-US"/>
          </a:p>
        </p:txBody>
      </p:sp>
      <p:grpSp>
        <p:nvGrpSpPr>
          <p:cNvPr id="2" name="Group 1">
            <a:extLst>
              <a:ext uri="{FF2B5EF4-FFF2-40B4-BE49-F238E27FC236}">
                <a16:creationId xmlns:a16="http://schemas.microsoft.com/office/drawing/2014/main" id="{5BD7B2E1-3857-60DC-4A59-90051A146598}"/>
              </a:ext>
            </a:extLst>
          </p:cNvPr>
          <p:cNvGrpSpPr/>
          <p:nvPr userDrawn="1"/>
        </p:nvGrpSpPr>
        <p:grpSpPr>
          <a:xfrm>
            <a:off x="11078040" y="685800"/>
            <a:ext cx="504370" cy="544340"/>
            <a:chOff x="10917026" y="837879"/>
            <a:chExt cx="513774" cy="554490"/>
          </a:xfrm>
        </p:grpSpPr>
        <p:sp>
          <p:nvSpPr>
            <p:cNvPr id="3" name="Graphic 12">
              <a:extLst>
                <a:ext uri="{FF2B5EF4-FFF2-40B4-BE49-F238E27FC236}">
                  <a16:creationId xmlns:a16="http://schemas.microsoft.com/office/drawing/2014/main" id="{695288CE-EA3E-77BC-98EF-17D52D2BB9BD}"/>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4" name="Graphic 13">
              <a:extLst>
                <a:ext uri="{FF2B5EF4-FFF2-40B4-BE49-F238E27FC236}">
                  <a16:creationId xmlns:a16="http://schemas.microsoft.com/office/drawing/2014/main" id="{6906A4B7-5DDC-1476-CFD5-2F5DFFD4BEEE}"/>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5" name="Graphic 15">
              <a:extLst>
                <a:ext uri="{FF2B5EF4-FFF2-40B4-BE49-F238E27FC236}">
                  <a16:creationId xmlns:a16="http://schemas.microsoft.com/office/drawing/2014/main" id="{4375CD8A-A423-E39D-3A64-2E26D3323513}"/>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27898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C4ACC2-99B0-1F3B-A860-A276AC3BA2B6}"/>
              </a:ext>
              <a:ext uri="{C183D7F6-B498-43B3-948B-1728B52AA6E4}">
                <adec:decorative xmlns:adec="http://schemas.microsoft.com/office/drawing/2017/decorative" val="1"/>
              </a:ext>
            </a:extLst>
          </p:cNvPr>
          <p:cNvSpPr/>
          <p:nvPr userDrawn="1"/>
        </p:nvSpPr>
        <p:spPr>
          <a:xfrm>
            <a:off x="731520" y="1981200"/>
            <a:ext cx="3886201" cy="40386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45E18-9DAB-9CF2-B657-5324C899C629}"/>
              </a:ext>
            </a:extLst>
          </p:cNvPr>
          <p:cNvSpPr>
            <a:spLocks noGrp="1"/>
          </p:cNvSpPr>
          <p:nvPr>
            <p:ph type="title"/>
          </p:nvPr>
        </p:nvSpPr>
        <p:spPr>
          <a:xfrm>
            <a:off x="731520" y="731520"/>
            <a:ext cx="10052958" cy="914400"/>
          </a:xfrm>
        </p:spPr>
        <p:txBody>
          <a:bodyPr anchor="b"/>
          <a:lstStyle/>
          <a:p>
            <a:r>
              <a:rPr lang="en-US" dirty="0"/>
              <a:t>Click to edit Master title style</a:t>
            </a:r>
          </a:p>
        </p:txBody>
      </p:sp>
      <p:sp>
        <p:nvSpPr>
          <p:cNvPr id="5" name="Picture Placeholder 19">
            <a:extLst>
              <a:ext uri="{FF2B5EF4-FFF2-40B4-BE49-F238E27FC236}">
                <a16:creationId xmlns:a16="http://schemas.microsoft.com/office/drawing/2014/main" id="{D35D8442-A876-2E6E-6C34-A908E5275D3B}"/>
              </a:ext>
            </a:extLst>
          </p:cNvPr>
          <p:cNvSpPr>
            <a:spLocks noGrp="1"/>
          </p:cNvSpPr>
          <p:nvPr>
            <p:ph type="pic" sz="quarter" idx="19" hasCustomPrompt="1"/>
          </p:nvPr>
        </p:nvSpPr>
        <p:spPr>
          <a:xfrm>
            <a:off x="1035577" y="2287544"/>
            <a:ext cx="3271171" cy="3421283"/>
          </a:xfrm>
          <a:blipFill>
            <a:blip r:embed="rId2">
              <a:alphaModFix amt="60000"/>
            </a:blip>
            <a:stretch>
              <a:fillRect/>
            </a:stretch>
          </a:blipFill>
        </p:spPr>
        <p:txBody>
          <a:bodyPr/>
          <a:lstStyle>
            <a:lvl1pPr marL="0" indent="0">
              <a:buNone/>
              <a:defRPr/>
            </a:lvl1pPr>
          </a:lstStyle>
          <a:p>
            <a:r>
              <a:rPr lang="en-US" dirty="0"/>
              <a:t>  </a:t>
            </a:r>
          </a:p>
        </p:txBody>
      </p:sp>
      <p:sp>
        <p:nvSpPr>
          <p:cNvPr id="7" name="Content Placeholder 7">
            <a:extLst>
              <a:ext uri="{FF2B5EF4-FFF2-40B4-BE49-F238E27FC236}">
                <a16:creationId xmlns:a16="http://schemas.microsoft.com/office/drawing/2014/main" id="{A9D57380-62F0-CA50-72F1-70F9C63059CD}"/>
              </a:ext>
            </a:extLst>
          </p:cNvPr>
          <p:cNvSpPr>
            <a:spLocks noGrp="1"/>
          </p:cNvSpPr>
          <p:nvPr>
            <p:ph sz="quarter" idx="18"/>
          </p:nvPr>
        </p:nvSpPr>
        <p:spPr>
          <a:xfrm>
            <a:off x="5067946" y="1981200"/>
            <a:ext cx="6514464" cy="4038600"/>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31520" y="6343955"/>
            <a:ext cx="2144113" cy="365125"/>
          </a:xfrm>
        </p:spPr>
        <p:txBody>
          <a:bodyPr/>
          <a:lstStyle/>
          <a:p>
            <a:r>
              <a:rPr lang="en-US" dirty="0"/>
              <a:t>Sample Footer Text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713485" y="6343955"/>
            <a:ext cx="1449697" cy="365125"/>
          </a:xfrm>
        </p:spPr>
        <p:txBody>
          <a:bodyPr/>
          <a:lstStyle/>
          <a:p>
            <a:fld id="{3390AD02-C8DF-4FB3-89C8-8C8B1F633346}" type="datetime1">
              <a:rPr lang="en-US" smtClean="0"/>
              <a:t>10/20/2025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40030" y="6345299"/>
            <a:ext cx="443060" cy="365125"/>
          </a:xfrm>
        </p:spPr>
        <p:txBody>
          <a:bodyPr/>
          <a:lstStyle/>
          <a:p>
            <a:fld id="{AEAA3239-9EA4-4A65-A281-97F994456D9F}" type="slidenum">
              <a:rPr lang="en-US" smtClean="0"/>
              <a:t>‹#›</a:t>
            </a:fld>
            <a:endParaRPr lang="en-US"/>
          </a:p>
        </p:txBody>
      </p:sp>
      <p:grpSp>
        <p:nvGrpSpPr>
          <p:cNvPr id="6" name="Group 5">
            <a:extLst>
              <a:ext uri="{FF2B5EF4-FFF2-40B4-BE49-F238E27FC236}">
                <a16:creationId xmlns:a16="http://schemas.microsoft.com/office/drawing/2014/main" id="{4E876AF3-4EB4-DB55-DCD5-BF7F500F7A1A}"/>
              </a:ext>
            </a:extLst>
          </p:cNvPr>
          <p:cNvGrpSpPr/>
          <p:nvPr userDrawn="1"/>
        </p:nvGrpSpPr>
        <p:grpSpPr>
          <a:xfrm>
            <a:off x="11078040" y="685800"/>
            <a:ext cx="504370" cy="544340"/>
            <a:chOff x="10917026" y="837879"/>
            <a:chExt cx="513774" cy="554490"/>
          </a:xfrm>
        </p:grpSpPr>
        <p:sp>
          <p:nvSpPr>
            <p:cNvPr id="11" name="Graphic 12">
              <a:extLst>
                <a:ext uri="{FF2B5EF4-FFF2-40B4-BE49-F238E27FC236}">
                  <a16:creationId xmlns:a16="http://schemas.microsoft.com/office/drawing/2014/main" id="{7976E1F5-5464-2BED-270F-9D41FEB4335C}"/>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3" name="Graphic 13">
              <a:extLst>
                <a:ext uri="{FF2B5EF4-FFF2-40B4-BE49-F238E27FC236}">
                  <a16:creationId xmlns:a16="http://schemas.microsoft.com/office/drawing/2014/main" id="{0C5BA99F-A0E7-3B3D-0101-ACF25982A9B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4" name="Graphic 15">
              <a:extLst>
                <a:ext uri="{FF2B5EF4-FFF2-40B4-BE49-F238E27FC236}">
                  <a16:creationId xmlns:a16="http://schemas.microsoft.com/office/drawing/2014/main" id="{74768B81-6390-1D8D-30C6-A02C5D3B4E0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15404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4928304-D2B2-2E6B-A219-CF790EF05ABC}"/>
              </a:ext>
              <a:ext uri="{C183D7F6-B498-43B3-948B-1728B52AA6E4}">
                <adec:decorative xmlns:adec="http://schemas.microsoft.com/office/drawing/2017/decorative" val="1"/>
              </a:ext>
            </a:extLst>
          </p:cNvPr>
          <p:cNvSpPr/>
          <p:nvPr userDrawn="1"/>
        </p:nvSpPr>
        <p:spPr>
          <a:xfrm>
            <a:off x="731520" y="2971800"/>
            <a:ext cx="3156997" cy="3200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731520"/>
            <a:ext cx="3657600" cy="2011680"/>
          </a:xfrm>
        </p:spPr>
        <p:txBody>
          <a:bodyPr anchor="t">
            <a:noAutofit/>
          </a:bodyPr>
          <a:lstStyle>
            <a:lvl1pPr>
              <a:defRPr sz="4000"/>
            </a:lvl1pPr>
          </a:lstStyle>
          <a:p>
            <a:r>
              <a:rPr lang="en-US" dirty="0"/>
              <a:t>Click to edit Master title style</a:t>
            </a:r>
          </a:p>
        </p:txBody>
      </p:sp>
      <p:sp>
        <p:nvSpPr>
          <p:cNvPr id="28" name="Picture Placeholder 19">
            <a:extLst>
              <a:ext uri="{FF2B5EF4-FFF2-40B4-BE49-F238E27FC236}">
                <a16:creationId xmlns:a16="http://schemas.microsoft.com/office/drawing/2014/main" id="{E504D1B2-3F51-3841-0D11-F459E8E40217}"/>
              </a:ext>
            </a:extLst>
          </p:cNvPr>
          <p:cNvSpPr>
            <a:spLocks noGrp="1"/>
          </p:cNvSpPr>
          <p:nvPr>
            <p:ph type="pic" sz="quarter" idx="19" hasCustomPrompt="1"/>
          </p:nvPr>
        </p:nvSpPr>
        <p:spPr>
          <a:xfrm>
            <a:off x="1038623" y="3273552"/>
            <a:ext cx="2542791" cy="2596896"/>
          </a:xfrm>
          <a:blipFill>
            <a:blip r:embed="rId2">
              <a:alphaModFix amt="60000"/>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846320" y="731520"/>
            <a:ext cx="5920354" cy="5171831"/>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CC8FB4D-92F2-4C28-8BFC-2AE0229C3E9A}" type="datetime1">
              <a:rPr lang="en-US" smtClean="0"/>
              <a:t>10/20/2025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40080" y="6343955"/>
            <a:ext cx="609600" cy="365125"/>
          </a:xfrm>
        </p:spPr>
        <p:txBody>
          <a:bodyPr/>
          <a:lstStyle/>
          <a:p>
            <a:fld id="{AEAA3239-9EA4-4A65-A281-97F994456D9F}" type="slidenum">
              <a:rPr lang="en-US" smtClean="0"/>
              <a:t>‹#›</a:t>
            </a:fld>
            <a:endParaRPr lang="en-US" dirty="0"/>
          </a:p>
        </p:txBody>
      </p:sp>
      <p:grpSp>
        <p:nvGrpSpPr>
          <p:cNvPr id="3" name="Group 2">
            <a:extLst>
              <a:ext uri="{FF2B5EF4-FFF2-40B4-BE49-F238E27FC236}">
                <a16:creationId xmlns:a16="http://schemas.microsoft.com/office/drawing/2014/main" id="{A9E75FBA-88FB-03F4-1243-316EE4C6F7EF}"/>
              </a:ext>
            </a:extLst>
          </p:cNvPr>
          <p:cNvGrpSpPr/>
          <p:nvPr userDrawn="1"/>
        </p:nvGrpSpPr>
        <p:grpSpPr>
          <a:xfrm>
            <a:off x="11078040" y="685800"/>
            <a:ext cx="504370" cy="544340"/>
            <a:chOff x="10917026" y="837879"/>
            <a:chExt cx="513774" cy="554490"/>
          </a:xfrm>
        </p:grpSpPr>
        <p:sp>
          <p:nvSpPr>
            <p:cNvPr id="4" name="Graphic 12">
              <a:extLst>
                <a:ext uri="{FF2B5EF4-FFF2-40B4-BE49-F238E27FC236}">
                  <a16:creationId xmlns:a16="http://schemas.microsoft.com/office/drawing/2014/main" id="{4633B59F-A812-F1E3-DE81-49A992D33D0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4E19E8B0-11E2-25D6-3241-83A9EA89CA07}"/>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66818F55-5EF2-00D8-E335-4ABF098634C5}"/>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13762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9374DB-8F12-D8B8-C1CC-B5FC4BEB4ACE}"/>
              </a:ext>
              <a:ext uri="{C183D7F6-B498-43B3-948B-1728B52AA6E4}">
                <adec:decorative xmlns:adec="http://schemas.microsoft.com/office/drawing/2017/decorative" val="1"/>
              </a:ext>
            </a:extLst>
          </p:cNvPr>
          <p:cNvSpPr/>
          <p:nvPr userDrawn="1"/>
        </p:nvSpPr>
        <p:spPr>
          <a:xfrm>
            <a:off x="731520" y="2971800"/>
            <a:ext cx="3156997" cy="3200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0522131-79E0-C17E-CCFA-D78F4E6FB6C0}"/>
              </a:ext>
            </a:extLst>
          </p:cNvPr>
          <p:cNvSpPr>
            <a:spLocks noGrp="1"/>
          </p:cNvSpPr>
          <p:nvPr>
            <p:ph type="title"/>
          </p:nvPr>
        </p:nvSpPr>
        <p:spPr>
          <a:xfrm>
            <a:off x="731520" y="731520"/>
            <a:ext cx="3291840" cy="2011680"/>
          </a:xfrm>
        </p:spPr>
        <p:txBody>
          <a:bodyPr anchor="t">
            <a:noAutofit/>
          </a:bodyPr>
          <a:lstStyle>
            <a:lvl1pPr>
              <a:defRPr sz="4000"/>
            </a:lvl1pPr>
          </a:lstStyle>
          <a:p>
            <a:r>
              <a:rPr lang="en-US" dirty="0"/>
              <a:t>Click to edit Master title style</a:t>
            </a:r>
          </a:p>
        </p:txBody>
      </p:sp>
      <p:sp>
        <p:nvSpPr>
          <p:cNvPr id="10" name="Picture Placeholder 19">
            <a:extLst>
              <a:ext uri="{FF2B5EF4-FFF2-40B4-BE49-F238E27FC236}">
                <a16:creationId xmlns:a16="http://schemas.microsoft.com/office/drawing/2014/main" id="{D91E3E03-2294-1142-CBC9-19ADB9DA9CCF}"/>
              </a:ext>
            </a:extLst>
          </p:cNvPr>
          <p:cNvSpPr>
            <a:spLocks noGrp="1"/>
          </p:cNvSpPr>
          <p:nvPr>
            <p:ph type="pic" sz="quarter" idx="19" hasCustomPrompt="1"/>
          </p:nvPr>
        </p:nvSpPr>
        <p:spPr>
          <a:xfrm>
            <a:off x="1038623" y="3275858"/>
            <a:ext cx="2542791" cy="2585369"/>
          </a:xfrm>
          <a:blipFill>
            <a:blip r:embed="rId2">
              <a:alphaModFix amt="60000"/>
            </a:blip>
            <a:stretch>
              <a:fillRect/>
            </a:stretch>
          </a:blipFill>
        </p:spPr>
        <p:txBody>
          <a:bodyPr/>
          <a:lstStyle>
            <a:lvl1pPr marL="0" indent="0">
              <a:buNone/>
              <a:defRPr/>
            </a:lvl1pPr>
          </a:lstStyle>
          <a:p>
            <a:r>
              <a:rPr lang="en-US" dirty="0"/>
              <a:t>  </a:t>
            </a:r>
          </a:p>
        </p:txBody>
      </p:sp>
      <p:sp>
        <p:nvSpPr>
          <p:cNvPr id="4" name="Content Placeholder 7">
            <a:extLst>
              <a:ext uri="{FF2B5EF4-FFF2-40B4-BE49-F238E27FC236}">
                <a16:creationId xmlns:a16="http://schemas.microsoft.com/office/drawing/2014/main" id="{FB2F5EF0-4CB2-ABCF-4734-F972D94E730D}"/>
              </a:ext>
            </a:extLst>
          </p:cNvPr>
          <p:cNvSpPr>
            <a:spLocks noGrp="1"/>
          </p:cNvSpPr>
          <p:nvPr>
            <p:ph sz="quarter" idx="14"/>
          </p:nvPr>
        </p:nvSpPr>
        <p:spPr>
          <a:xfrm>
            <a:off x="4297680" y="731520"/>
            <a:ext cx="6400800" cy="5394960"/>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B708C30-1428-4C16-AD49-DE42CFEA37BF}" type="datetime1">
              <a:rPr lang="en-US" smtClean="0"/>
              <a:t>10/20/2025</a:t>
            </a:fld>
            <a:endParaRPr lang="en-US"/>
          </a:p>
        </p:txBody>
      </p:sp>
      <p:grpSp>
        <p:nvGrpSpPr>
          <p:cNvPr id="2" name="Group 1">
            <a:extLst>
              <a:ext uri="{FF2B5EF4-FFF2-40B4-BE49-F238E27FC236}">
                <a16:creationId xmlns:a16="http://schemas.microsoft.com/office/drawing/2014/main" id="{26A5EF8B-3650-88BF-728C-75E1343A7D66}"/>
              </a:ext>
            </a:extLst>
          </p:cNvPr>
          <p:cNvGrpSpPr/>
          <p:nvPr userDrawn="1"/>
        </p:nvGrpSpPr>
        <p:grpSpPr>
          <a:xfrm>
            <a:off x="11078040" y="685800"/>
            <a:ext cx="504370" cy="544340"/>
            <a:chOff x="10917026" y="837879"/>
            <a:chExt cx="513774" cy="554490"/>
          </a:xfrm>
        </p:grpSpPr>
        <p:sp>
          <p:nvSpPr>
            <p:cNvPr id="7" name="Graphic 12">
              <a:extLst>
                <a:ext uri="{FF2B5EF4-FFF2-40B4-BE49-F238E27FC236}">
                  <a16:creationId xmlns:a16="http://schemas.microsoft.com/office/drawing/2014/main" id="{0650E00D-2B97-2951-E525-5C408042C94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8" name="Graphic 13">
              <a:extLst>
                <a:ext uri="{FF2B5EF4-FFF2-40B4-BE49-F238E27FC236}">
                  <a16:creationId xmlns:a16="http://schemas.microsoft.com/office/drawing/2014/main" id="{4568B02E-A861-8E97-BBA7-D143F855E9CF}"/>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1" name="Graphic 15">
              <a:extLst>
                <a:ext uri="{FF2B5EF4-FFF2-40B4-BE49-F238E27FC236}">
                  <a16:creationId xmlns:a16="http://schemas.microsoft.com/office/drawing/2014/main" id="{1598D9DA-CC25-158F-433E-9040A87AD8E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016853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ar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D604AC-3FBD-6731-AE34-6D289E239C65}"/>
              </a:ext>
            </a:extLst>
          </p:cNvPr>
          <p:cNvGrpSpPr/>
          <p:nvPr userDrawn="1"/>
        </p:nvGrpSpPr>
        <p:grpSpPr>
          <a:xfrm>
            <a:off x="11078040" y="685800"/>
            <a:ext cx="504370" cy="544340"/>
            <a:chOff x="10917026" y="837879"/>
            <a:chExt cx="513774" cy="554490"/>
          </a:xfrm>
        </p:grpSpPr>
        <p:sp>
          <p:nvSpPr>
            <p:cNvPr id="12" name="Graphic 12">
              <a:extLst>
                <a:ext uri="{FF2B5EF4-FFF2-40B4-BE49-F238E27FC236}">
                  <a16:creationId xmlns:a16="http://schemas.microsoft.com/office/drawing/2014/main" id="{4E8E790D-7A40-6A1E-4361-51129BCDCB5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3" name="Graphic 13">
              <a:extLst>
                <a:ext uri="{FF2B5EF4-FFF2-40B4-BE49-F238E27FC236}">
                  <a16:creationId xmlns:a16="http://schemas.microsoft.com/office/drawing/2014/main" id="{F96E21DE-06BB-B547-2FBA-F5E2B9A67B92}"/>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4" name="Graphic 15">
              <a:extLst>
                <a:ext uri="{FF2B5EF4-FFF2-40B4-BE49-F238E27FC236}">
                  <a16:creationId xmlns:a16="http://schemas.microsoft.com/office/drawing/2014/main" id="{1297FD5C-A48F-F611-55DE-E5A576DA082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
        <p:nvSpPr>
          <p:cNvPr id="8" name="Title 7">
            <a:extLst>
              <a:ext uri="{FF2B5EF4-FFF2-40B4-BE49-F238E27FC236}">
                <a16:creationId xmlns:a16="http://schemas.microsoft.com/office/drawing/2014/main" id="{DBDF905D-8CE4-3494-D7B6-24047D9C1D3D}"/>
              </a:ext>
            </a:extLst>
          </p:cNvPr>
          <p:cNvSpPr>
            <a:spLocks noGrp="1"/>
          </p:cNvSpPr>
          <p:nvPr>
            <p:ph type="title"/>
          </p:nvPr>
        </p:nvSpPr>
        <p:spPr>
          <a:xfrm>
            <a:off x="640080" y="5029199"/>
            <a:ext cx="10027919" cy="914400"/>
          </a:xfrm>
        </p:spPr>
        <p:txBody>
          <a:bodyPr anchor="t">
            <a:normAutofit/>
          </a:bodyPr>
          <a:lstStyle>
            <a:lvl1pPr>
              <a:lnSpc>
                <a:spcPct val="100000"/>
              </a:lnSpc>
              <a:defRPr sz="2000" b="0" cap="none" baseline="0"/>
            </a:lvl1pPr>
          </a:lstStyle>
          <a:p>
            <a:r>
              <a:rPr lang="en-US" dirty="0"/>
              <a:t>Click to edit Master title style</a:t>
            </a:r>
          </a:p>
        </p:txBody>
      </p:sp>
      <p:sp>
        <p:nvSpPr>
          <p:cNvPr id="16" name="Content Placeholder 15">
            <a:extLst>
              <a:ext uri="{FF2B5EF4-FFF2-40B4-BE49-F238E27FC236}">
                <a16:creationId xmlns:a16="http://schemas.microsoft.com/office/drawing/2014/main" id="{02010402-BDF6-6CA5-1C1B-A6560DBF357C}"/>
              </a:ext>
            </a:extLst>
          </p:cNvPr>
          <p:cNvSpPr>
            <a:spLocks noGrp="1"/>
          </p:cNvSpPr>
          <p:nvPr>
            <p:ph sz="quarter" idx="14" hasCustomPrompt="1"/>
          </p:nvPr>
        </p:nvSpPr>
        <p:spPr>
          <a:xfrm>
            <a:off x="639763" y="685800"/>
            <a:ext cx="10028237" cy="4333875"/>
          </a:xfrm>
        </p:spPr>
        <p:txBody>
          <a:bodyPr anchor="b">
            <a:normAutofit/>
          </a:bodyPr>
          <a:lstStyle>
            <a:lvl1pPr marL="0" indent="0">
              <a:lnSpc>
                <a:spcPct val="90000"/>
              </a:lnSpc>
              <a:buNone/>
              <a:defRPr sz="27000"/>
            </a:lvl1pPr>
          </a:lstStyle>
          <a:p>
            <a:pPr lvl="0"/>
            <a:r>
              <a:rPr lang="en-US" dirty="0"/>
              <a:t>##%</a:t>
            </a:r>
          </a:p>
        </p:txBody>
      </p:sp>
      <p:sp>
        <p:nvSpPr>
          <p:cNvPr id="6" name="Slide Number Placeholder 4">
            <a:extLst>
              <a:ext uri="{FF2B5EF4-FFF2-40B4-BE49-F238E27FC236}">
                <a16:creationId xmlns:a16="http://schemas.microsoft.com/office/drawing/2014/main" id="{B18DB5CD-C13F-D271-BB13-A402CA9A935D}"/>
              </a:ext>
            </a:extLst>
          </p:cNvPr>
          <p:cNvSpPr>
            <a:spLocks noGrp="1"/>
          </p:cNvSpPr>
          <p:nvPr>
            <p:ph type="sldNum" sz="quarter" idx="12"/>
          </p:nvPr>
        </p:nvSpPr>
        <p:spPr>
          <a:xfrm>
            <a:off x="640080" y="6343955"/>
            <a:ext cx="609600" cy="365125"/>
          </a:xfrm>
        </p:spPr>
        <p:txBody>
          <a:bodyPr/>
          <a:lstStyle>
            <a:lvl1pPr>
              <a:defRPr>
                <a:solidFill>
                  <a:schemeClr val="tx1"/>
                </a:solidFill>
              </a:defRPr>
            </a:lvl1pPr>
          </a:lstStyle>
          <a:p>
            <a:fld id="{AEAA3239-9EA4-4A65-A281-97F994456D9F}" type="slidenum">
              <a:rPr lang="en-US" smtClean="0"/>
              <a:pPr/>
              <a:t>‹#›</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DCE8854E-90F8-4761-A9B8-18B1C5A3D25C}" type="datetime1">
              <a:rPr lang="en-US" smtClean="0"/>
              <a:t>10/20/2025</a:t>
            </a:fld>
            <a:endParaRPr lang="en-US"/>
          </a:p>
        </p:txBody>
      </p:sp>
    </p:spTree>
    <p:extLst>
      <p:ext uri="{BB962C8B-B14F-4D97-AF65-F5344CB8AC3E}">
        <p14:creationId xmlns:p14="http://schemas.microsoft.com/office/powerpoint/2010/main" val="168513456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arge 2">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2A0A59-5884-D48B-41E8-8AE859CFAA50}"/>
              </a:ext>
            </a:extLst>
          </p:cNvPr>
          <p:cNvSpPr>
            <a:spLocks noGrp="1"/>
          </p:cNvSpPr>
          <p:nvPr>
            <p:ph type="title"/>
          </p:nvPr>
        </p:nvSpPr>
        <p:spPr>
          <a:xfrm>
            <a:off x="640080" y="5029200"/>
            <a:ext cx="10942316" cy="914399"/>
          </a:xfrm>
        </p:spPr>
        <p:txBody>
          <a:bodyPr anchor="t">
            <a:normAutofit/>
          </a:bodyPr>
          <a:lstStyle>
            <a:lvl1pPr algn="ctr">
              <a:lnSpc>
                <a:spcPct val="110000"/>
              </a:lnSpc>
              <a:defRPr sz="2000" b="0" i="0" cap="none" baseline="0">
                <a:solidFill>
                  <a:schemeClr val="bg2"/>
                </a:solidFill>
                <a:latin typeface="+mj-lt"/>
              </a:defRPr>
            </a:lvl1pPr>
          </a:lstStyle>
          <a:p>
            <a:r>
              <a:rPr lang="en-US"/>
              <a:t>Click to edit Master title style</a:t>
            </a:r>
          </a:p>
        </p:txBody>
      </p:sp>
      <p:sp>
        <p:nvSpPr>
          <p:cNvPr id="24" name="Content Placeholder 6">
            <a:extLst>
              <a:ext uri="{FF2B5EF4-FFF2-40B4-BE49-F238E27FC236}">
                <a16:creationId xmlns:a16="http://schemas.microsoft.com/office/drawing/2014/main" id="{619E7EC3-46E7-3676-3EDE-10D13AB58521}"/>
              </a:ext>
            </a:extLst>
          </p:cNvPr>
          <p:cNvSpPr>
            <a:spLocks noGrp="1"/>
          </p:cNvSpPr>
          <p:nvPr>
            <p:ph sz="quarter" idx="13" hasCustomPrompt="1"/>
          </p:nvPr>
        </p:nvSpPr>
        <p:spPr>
          <a:xfrm>
            <a:off x="640080" y="685801"/>
            <a:ext cx="10942319" cy="4334434"/>
          </a:xfrm>
        </p:spPr>
        <p:txBody>
          <a:bodyPr anchor="b">
            <a:normAutofit/>
          </a:bodyPr>
          <a:lstStyle>
            <a:lvl1pPr marL="0" indent="0" algn="ctr">
              <a:lnSpc>
                <a:spcPct val="90000"/>
              </a:lnSpc>
              <a:buNone/>
              <a:defRPr sz="27000" b="0" i="0">
                <a:solidFill>
                  <a:schemeClr val="bg2"/>
                </a:solidFill>
                <a:latin typeface="+mn-lt"/>
              </a:defRPr>
            </a:lvl1pPr>
          </a:lstStyle>
          <a:p>
            <a:pPr lvl="0"/>
            <a:r>
              <a:rPr lang="en-US"/>
              <a:t>##%</a:t>
            </a:r>
          </a:p>
        </p:txBody>
      </p:sp>
      <p:sp>
        <p:nvSpPr>
          <p:cNvPr id="3" name="Slide Number Placeholder 4">
            <a:extLst>
              <a:ext uri="{FF2B5EF4-FFF2-40B4-BE49-F238E27FC236}">
                <a16:creationId xmlns:a16="http://schemas.microsoft.com/office/drawing/2014/main" id="{08B41E50-17C4-7CBB-61F3-6C6135898BCB}"/>
              </a:ext>
            </a:extLst>
          </p:cNvPr>
          <p:cNvSpPr>
            <a:spLocks noGrp="1"/>
          </p:cNvSpPr>
          <p:nvPr>
            <p:ph type="sldNum" sz="quarter" idx="12"/>
          </p:nvPr>
        </p:nvSpPr>
        <p:spPr>
          <a:xfrm>
            <a:off x="640080" y="6343955"/>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10" name="Footer Placeholder 3">
            <a:extLst>
              <a:ext uri="{FF2B5EF4-FFF2-40B4-BE49-F238E27FC236}">
                <a16:creationId xmlns:a16="http://schemas.microsoft.com/office/drawing/2014/main" id="{10DC6949-94CC-3B80-B7C3-0BAF2195198D}"/>
              </a:ext>
            </a:extLst>
          </p:cNvPr>
          <p:cNvSpPr>
            <a:spLocks noGrp="1"/>
          </p:cNvSpPr>
          <p:nvPr>
            <p:ph type="ftr" sz="quarter" idx="11"/>
          </p:nvPr>
        </p:nvSpPr>
        <p:spPr>
          <a:xfrm>
            <a:off x="1524000" y="6343955"/>
            <a:ext cx="2805405" cy="365125"/>
          </a:xfrm>
        </p:spPr>
        <p:txBody>
          <a:bodyPr/>
          <a:lstStyle>
            <a:lvl1pPr>
              <a:defRPr>
                <a:solidFill>
                  <a:schemeClr val="bg1"/>
                </a:solidFill>
              </a:defRPr>
            </a:lvl1pPr>
          </a:lstStyle>
          <a:p>
            <a:r>
              <a:rPr lang="en-US"/>
              <a:t>Sample Footer Text</a:t>
            </a:r>
          </a:p>
        </p:txBody>
      </p:sp>
      <p:sp>
        <p:nvSpPr>
          <p:cNvPr id="9" name="Date Placeholder 2">
            <a:extLst>
              <a:ext uri="{FF2B5EF4-FFF2-40B4-BE49-F238E27FC236}">
                <a16:creationId xmlns:a16="http://schemas.microsoft.com/office/drawing/2014/main" id="{CB36698A-C952-28A6-1E24-016F9C0D20BE}"/>
              </a:ext>
            </a:extLst>
          </p:cNvPr>
          <p:cNvSpPr>
            <a:spLocks noGrp="1"/>
          </p:cNvSpPr>
          <p:nvPr>
            <p:ph type="dt" sz="half" idx="10"/>
          </p:nvPr>
        </p:nvSpPr>
        <p:spPr>
          <a:xfrm>
            <a:off x="9379756" y="6343955"/>
            <a:ext cx="2202644" cy="365125"/>
          </a:xfrm>
        </p:spPr>
        <p:txBody>
          <a:bodyPr/>
          <a:lstStyle>
            <a:lvl1pPr>
              <a:defRPr>
                <a:solidFill>
                  <a:schemeClr val="bg1"/>
                </a:solidFill>
              </a:defRPr>
            </a:lvl1pPr>
          </a:lstStyle>
          <a:p>
            <a:fld id="{DCE8854E-90F8-4761-A9B8-18B1C5A3D25C}" type="datetime1">
              <a:rPr lang="en-US" smtClean="0"/>
              <a:pPr/>
              <a:t>10/20/2025</a:t>
            </a:fld>
            <a:endParaRPr lang="en-US"/>
          </a:p>
        </p:txBody>
      </p:sp>
    </p:spTree>
    <p:extLst>
      <p:ext uri="{BB962C8B-B14F-4D97-AF65-F5344CB8AC3E}">
        <p14:creationId xmlns:p14="http://schemas.microsoft.com/office/powerpoint/2010/main" val="3391933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066800" y="5039139"/>
            <a:ext cx="10058400" cy="914400"/>
          </a:xfrm>
        </p:spPr>
        <p:txBody>
          <a:bodyPr anchor="t">
            <a:normAutofit/>
          </a:bodyPr>
          <a:lstStyle>
            <a:lvl1pPr algn="ctr">
              <a:lnSpc>
                <a:spcPct val="110000"/>
              </a:lnSpc>
              <a:defRPr sz="2000" b="1" i="0" cap="all" baseline="0">
                <a:solidFill>
                  <a:schemeClr val="accent2"/>
                </a:solidFill>
                <a:latin typeface="+mj-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1066800" y="685801"/>
            <a:ext cx="10058400" cy="4334434"/>
          </a:xfrm>
        </p:spPr>
        <p:txBody>
          <a:bodyPr anchor="b">
            <a:normAutofit/>
          </a:bodyPr>
          <a:lstStyle>
            <a:lvl1pPr marL="0" indent="0" algn="ctr">
              <a:lnSpc>
                <a:spcPct val="90000"/>
              </a:lnSpc>
              <a:buNone/>
              <a:defRPr sz="27000" b="0" i="0">
                <a:solidFill>
                  <a:schemeClr val="tx2"/>
                </a:solidFill>
                <a:latin typeface="+mn-lt"/>
              </a:defRPr>
            </a:lvl1pPr>
          </a:lstStyle>
          <a:p>
            <a:pPr lvl="0"/>
            <a:r>
              <a:rPr lang="en-US"/>
              <a:t>##%</a:t>
            </a:r>
          </a:p>
        </p:txBody>
      </p:sp>
      <p:sp>
        <p:nvSpPr>
          <p:cNvPr id="6" name="Slide Number Placeholder 4">
            <a:extLst>
              <a:ext uri="{FF2B5EF4-FFF2-40B4-BE49-F238E27FC236}">
                <a16:creationId xmlns:a16="http://schemas.microsoft.com/office/drawing/2014/main" id="{796391C3-4992-238E-DA26-2E9782D8922A}"/>
              </a:ext>
            </a:extLst>
          </p:cNvPr>
          <p:cNvSpPr>
            <a:spLocks noGrp="1"/>
          </p:cNvSpPr>
          <p:nvPr>
            <p:ph type="sldNum" sz="quarter" idx="12"/>
          </p:nvPr>
        </p:nvSpPr>
        <p:spPr>
          <a:xfrm>
            <a:off x="640080" y="6343955"/>
            <a:ext cx="609600" cy="365125"/>
          </a:xfrm>
        </p:spPr>
        <p:txBody>
          <a:bodyPr/>
          <a:lstStyle>
            <a:lvl1pPr>
              <a:defRPr>
                <a:solidFill>
                  <a:schemeClr val="accent2"/>
                </a:solidFill>
              </a:defRPr>
            </a:lvl1pPr>
          </a:lstStyle>
          <a:p>
            <a:fld id="{AEAA3239-9EA4-4A65-A281-97F994456D9F}" type="slidenum">
              <a:rPr lang="en-US" smtClean="0"/>
              <a:pPr/>
              <a:t>‹#›</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1F35E9FA-D749-4B0D-A60E-CFC9630D3818}" type="datetime1">
              <a:rPr lang="en-US" smtClean="0"/>
              <a:t>10/20/2025</a:t>
            </a:fld>
            <a:endParaRPr lang="en-US"/>
          </a:p>
        </p:txBody>
      </p:sp>
    </p:spTree>
    <p:extLst>
      <p:ext uri="{BB962C8B-B14F-4D97-AF65-F5344CB8AC3E}">
        <p14:creationId xmlns:p14="http://schemas.microsoft.com/office/powerpoint/2010/main" val="25543294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AEAA3239-9EA4-4A65-A281-97F994456D9F}"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4000" y="1524001"/>
            <a:ext cx="10058392" cy="3719887"/>
          </a:xfrm>
        </p:spPr>
        <p:txBody>
          <a:bodyPr anchor="t">
            <a:normAutofit/>
          </a:bodyPr>
          <a:lstStyle>
            <a:lvl1pPr marL="0" indent="0">
              <a:lnSpc>
                <a:spcPct val="90000"/>
              </a:lnSpc>
              <a:buNone/>
              <a:defRPr sz="5000" b="1" cap="all" baseline="0"/>
            </a:lvl1pPr>
            <a:lvl2pPr marL="228600" indent="0">
              <a:lnSpc>
                <a:spcPct val="90000"/>
              </a:lnSpc>
              <a:buNone/>
              <a:defRPr sz="5000" b="1" cap="all" baseline="0"/>
            </a:lvl2pPr>
            <a:lvl3pPr marL="457200" indent="0">
              <a:lnSpc>
                <a:spcPct val="90000"/>
              </a:lnSpc>
              <a:buNone/>
              <a:defRPr sz="5000" b="1" cap="all" baseline="0"/>
            </a:lvl3pPr>
            <a:lvl4pPr marL="685800" indent="0">
              <a:lnSpc>
                <a:spcPct val="90000"/>
              </a:lnSpc>
              <a:buNone/>
              <a:defRPr sz="5000" b="1" cap="all" baseline="0"/>
            </a:lvl4pPr>
            <a:lvl5pPr marL="914400" indent="0">
              <a:lnSpc>
                <a:spcPct val="90000"/>
              </a:lnSpc>
              <a:buNone/>
              <a:defRPr sz="5000" b="1"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967A35BA-41D5-4E87-94C2-E365E2A3656B}" type="datetime1">
              <a:rPr lang="en-US" smtClean="0"/>
              <a:pPr/>
              <a:t>10/20/2025</a:t>
            </a:fld>
            <a:endParaRPr lang="en-US"/>
          </a:p>
        </p:txBody>
      </p:sp>
      <p:cxnSp>
        <p:nvCxnSpPr>
          <p:cNvPr id="6" name="Straight Connector 5">
            <a:extLst>
              <a:ext uri="{FF2B5EF4-FFF2-40B4-BE49-F238E27FC236}">
                <a16:creationId xmlns:a16="http://schemas.microsoft.com/office/drawing/2014/main" id="{DBE49238-DF0A-377C-44CB-3CB196CE8B0F}"/>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solidFill>
              <a:schemeClr val="tx1"/>
            </a:solidFill>
            <a:beve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BD35DDC-8314-6A30-6D59-7CFF0BD5045F}"/>
              </a:ext>
            </a:extLst>
          </p:cNvPr>
          <p:cNvGrpSpPr/>
          <p:nvPr userDrawn="1"/>
        </p:nvGrpSpPr>
        <p:grpSpPr>
          <a:xfrm flipV="1">
            <a:off x="11078040" y="5621541"/>
            <a:ext cx="504370" cy="544340"/>
            <a:chOff x="10917026" y="837879"/>
            <a:chExt cx="513774" cy="554490"/>
          </a:xfrm>
        </p:grpSpPr>
        <p:sp>
          <p:nvSpPr>
            <p:cNvPr id="17" name="Graphic 12">
              <a:extLst>
                <a:ext uri="{FF2B5EF4-FFF2-40B4-BE49-F238E27FC236}">
                  <a16:creationId xmlns:a16="http://schemas.microsoft.com/office/drawing/2014/main" id="{EA215C9F-878F-671A-B9B7-F595B6F08C9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8" name="Graphic 13">
              <a:extLst>
                <a:ext uri="{FF2B5EF4-FFF2-40B4-BE49-F238E27FC236}">
                  <a16:creationId xmlns:a16="http://schemas.microsoft.com/office/drawing/2014/main" id="{1FDC6A2A-8F91-EB17-2338-E6C2D2EBAE8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9" name="Graphic 15">
              <a:extLst>
                <a:ext uri="{FF2B5EF4-FFF2-40B4-BE49-F238E27FC236}">
                  <a16:creationId xmlns:a16="http://schemas.microsoft.com/office/drawing/2014/main" id="{CF011AA8-B85F-1FFC-8166-AEC55059422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158196551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6" name="Content Placeholder 6">
            <a:extLst>
              <a:ext uri="{FF2B5EF4-FFF2-40B4-BE49-F238E27FC236}">
                <a16:creationId xmlns:a16="http://schemas.microsoft.com/office/drawing/2014/main" id="{CA85F09D-A87B-CB41-9F0D-563DF42750FB}"/>
              </a:ext>
            </a:extLst>
          </p:cNvPr>
          <p:cNvSpPr>
            <a:spLocks noGrp="1"/>
          </p:cNvSpPr>
          <p:nvPr>
            <p:ph sz="quarter" idx="13" hasCustomPrompt="1"/>
          </p:nvPr>
        </p:nvSpPr>
        <p:spPr>
          <a:xfrm>
            <a:off x="1526591" y="1690313"/>
            <a:ext cx="10058392" cy="3719887"/>
          </a:xfrm>
        </p:spPr>
        <p:txBody>
          <a:bodyPr anchor="b">
            <a:normAutofit/>
          </a:bodyPr>
          <a:lstStyle>
            <a:lvl1pPr marL="0" indent="0">
              <a:lnSpc>
                <a:spcPct val="90000"/>
              </a:lnSpc>
              <a:buNone/>
              <a:defRPr sz="5000" b="1" cap="all" baseline="0">
                <a:solidFill>
                  <a:schemeClr val="bg2"/>
                </a:solidFill>
              </a:defRPr>
            </a:lvl1pPr>
            <a:lvl2pPr marL="228600" indent="0">
              <a:lnSpc>
                <a:spcPct val="90000"/>
              </a:lnSpc>
              <a:buNone/>
              <a:defRPr sz="5000" b="1" cap="all" baseline="0">
                <a:solidFill>
                  <a:schemeClr val="bg2"/>
                </a:solidFill>
              </a:defRPr>
            </a:lvl2pPr>
            <a:lvl3pPr marL="457200" indent="0">
              <a:lnSpc>
                <a:spcPct val="90000"/>
              </a:lnSpc>
              <a:buNone/>
              <a:defRPr sz="5000" b="1" cap="all" baseline="0">
                <a:solidFill>
                  <a:schemeClr val="bg2"/>
                </a:solidFill>
              </a:defRPr>
            </a:lvl3pPr>
            <a:lvl4pPr marL="685800" indent="0">
              <a:lnSpc>
                <a:spcPct val="90000"/>
              </a:lnSpc>
              <a:buNone/>
              <a:defRPr sz="5000" b="1" cap="all" baseline="0">
                <a:solidFill>
                  <a:schemeClr val="bg2"/>
                </a:solidFill>
              </a:defRPr>
            </a:lvl4pPr>
            <a:lvl5pPr marL="914400" indent="0">
              <a:lnSpc>
                <a:spcPct val="90000"/>
              </a:lnSpc>
              <a:buNone/>
              <a:defRPr sz="5000" b="1" cap="all" baseline="0">
                <a:solidFill>
                  <a:schemeClr val="bg2"/>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a:extLst>
              <a:ext uri="{FF2B5EF4-FFF2-40B4-BE49-F238E27FC236}">
                <a16:creationId xmlns:a16="http://schemas.microsoft.com/office/drawing/2014/main" id="{00F7CBC6-342F-01DB-66E0-884090B8C49E}"/>
              </a:ext>
            </a:extLst>
          </p:cNvPr>
          <p:cNvSpPr>
            <a:spLocks noGrp="1"/>
          </p:cNvSpPr>
          <p:nvPr>
            <p:ph type="sldNum" sz="quarter" idx="12"/>
          </p:nvPr>
        </p:nvSpPr>
        <p:spPr>
          <a:xfrm>
            <a:off x="533400" y="6343955"/>
            <a:ext cx="609600" cy="365125"/>
          </a:xfrm>
        </p:spPr>
        <p:txBody>
          <a:bodyPr/>
          <a:lstStyle>
            <a:lvl1pPr>
              <a:defRPr>
                <a:solidFill>
                  <a:schemeClr val="bg1"/>
                </a:solidFill>
              </a:defRPr>
            </a:lvl1pPr>
          </a:lstStyle>
          <a:p>
            <a:fld id="{AEAA3239-9EA4-4A65-A281-97F994456D9F}" type="slidenum">
              <a:rPr lang="en-US" smtClean="0"/>
              <a:pPr/>
              <a:t>‹#›</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bg1"/>
                </a:solidFill>
              </a:defRPr>
            </a:lvl1pPr>
          </a:lstStyle>
          <a:p>
            <a:fld id="{AEFC801C-C54B-4E4E-A0DD-68C292C7D70F}" type="datetime1">
              <a:rPr lang="en-US" smtClean="0"/>
              <a:pPr/>
              <a:t>10/20/2025</a:t>
            </a:fld>
            <a:endParaRPr lang="en-US"/>
          </a:p>
        </p:txBody>
      </p:sp>
      <p:cxnSp>
        <p:nvCxnSpPr>
          <p:cNvPr id="12" name="Straight Connector 11">
            <a:extLst>
              <a:ext uri="{FF2B5EF4-FFF2-40B4-BE49-F238E27FC236}">
                <a16:creationId xmlns:a16="http://schemas.microsoft.com/office/drawing/2014/main" id="{8E2B2DB4-DD7D-58E1-01FE-5FFF910648A7}"/>
              </a:ext>
              <a:ext uri="{C183D7F6-B498-43B3-948B-1728B52AA6E4}">
                <adec:decorative xmlns:adec="http://schemas.microsoft.com/office/drawing/2017/decorative" val="1"/>
              </a:ext>
            </a:extLst>
          </p:cNvPr>
          <p:cNvCxnSpPr>
            <a:cxnSpLocks/>
          </p:cNvCxnSpPr>
          <p:nvPr userDrawn="1"/>
        </p:nvCxnSpPr>
        <p:spPr>
          <a:xfrm>
            <a:off x="841248" y="0"/>
            <a:ext cx="0" cy="5202936"/>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9D56D9B-2864-E096-10F4-5D8317251883}"/>
              </a:ext>
            </a:extLst>
          </p:cNvPr>
          <p:cNvGrpSpPr/>
          <p:nvPr userDrawn="1"/>
        </p:nvGrpSpPr>
        <p:grpSpPr>
          <a:xfrm>
            <a:off x="11078040" y="685800"/>
            <a:ext cx="504370" cy="544340"/>
            <a:chOff x="10917026" y="837879"/>
            <a:chExt cx="513774" cy="554490"/>
          </a:xfrm>
        </p:grpSpPr>
        <p:sp>
          <p:nvSpPr>
            <p:cNvPr id="23" name="Graphic 12">
              <a:extLst>
                <a:ext uri="{FF2B5EF4-FFF2-40B4-BE49-F238E27FC236}">
                  <a16:creationId xmlns:a16="http://schemas.microsoft.com/office/drawing/2014/main" id="{9E434210-AC88-0E90-99A6-F5157D40C9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24" name="Graphic 13">
              <a:extLst>
                <a:ext uri="{FF2B5EF4-FFF2-40B4-BE49-F238E27FC236}">
                  <a16:creationId xmlns:a16="http://schemas.microsoft.com/office/drawing/2014/main" id="{653B4F72-DA95-D4DE-FAE7-DC2D5E6049D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25" name="Graphic 15">
              <a:extLst>
                <a:ext uri="{FF2B5EF4-FFF2-40B4-BE49-F238E27FC236}">
                  <a16:creationId xmlns:a16="http://schemas.microsoft.com/office/drawing/2014/main" id="{2BE78A52-1376-FE2B-92AE-364DDFA47BA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713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E4F0D3D-A04C-F099-0546-411DF9406A39}"/>
              </a:ext>
            </a:extLst>
          </p:cNvPr>
          <p:cNvGrpSpPr/>
          <p:nvPr userDrawn="1"/>
        </p:nvGrpSpPr>
        <p:grpSpPr>
          <a:xfrm>
            <a:off x="11078040" y="685800"/>
            <a:ext cx="504370" cy="544340"/>
            <a:chOff x="10917026" y="837879"/>
            <a:chExt cx="513774" cy="554490"/>
          </a:xfrm>
        </p:grpSpPr>
        <p:sp>
          <p:nvSpPr>
            <p:cNvPr id="30" name="Graphic 12">
              <a:extLst>
                <a:ext uri="{FF2B5EF4-FFF2-40B4-BE49-F238E27FC236}">
                  <a16:creationId xmlns:a16="http://schemas.microsoft.com/office/drawing/2014/main" id="{EC673102-B70E-FEBF-D297-FC1C83D4590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31" name="Graphic 13">
              <a:extLst>
                <a:ext uri="{FF2B5EF4-FFF2-40B4-BE49-F238E27FC236}">
                  <a16:creationId xmlns:a16="http://schemas.microsoft.com/office/drawing/2014/main" id="{0943C261-48FF-2C9A-8493-EA11792624D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32" name="Graphic 15">
              <a:extLst>
                <a:ext uri="{FF2B5EF4-FFF2-40B4-BE49-F238E27FC236}">
                  <a16:creationId xmlns:a16="http://schemas.microsoft.com/office/drawing/2014/main" id="{322FF879-90E3-2ADF-6584-DD72AE6508D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
        <p:nvSpPr>
          <p:cNvPr id="8" name="Title 1">
            <a:extLst>
              <a:ext uri="{FF2B5EF4-FFF2-40B4-BE49-F238E27FC236}">
                <a16:creationId xmlns:a16="http://schemas.microsoft.com/office/drawing/2014/main" id="{8CEC42AA-27BF-B007-BB04-09C8C9EC4AB7}"/>
              </a:ext>
            </a:extLst>
          </p:cNvPr>
          <p:cNvSpPr>
            <a:spLocks noGrp="1"/>
          </p:cNvSpPr>
          <p:nvPr>
            <p:ph type="ctrTitle"/>
          </p:nvPr>
        </p:nvSpPr>
        <p:spPr>
          <a:xfrm>
            <a:off x="693824" y="1821900"/>
            <a:ext cx="10058376" cy="2303329"/>
          </a:xfrm>
        </p:spPr>
        <p:txBody>
          <a:bodyPr vert="horz" lIns="91440" tIns="45720" rIns="91440" bIns="45720" rtlCol="0" anchor="b">
            <a:noAutofit/>
          </a:bodyPr>
          <a:lstStyle>
            <a:lvl1pPr>
              <a:defRPr lang="en-US" sz="8000" dirty="0">
                <a:solidFill>
                  <a:schemeClr val="bg2"/>
                </a:solidFill>
              </a:defRPr>
            </a:lvl1pPr>
          </a:lstStyle>
          <a:p>
            <a:pPr lvl="0"/>
            <a:r>
              <a:rPr lang="en-US" dirty="0"/>
              <a:t>Click to edit Master title style</a:t>
            </a:r>
          </a:p>
        </p:txBody>
      </p:sp>
      <p:sp>
        <p:nvSpPr>
          <p:cNvPr id="7" name="Subtitle 2">
            <a:extLst>
              <a:ext uri="{FF2B5EF4-FFF2-40B4-BE49-F238E27FC236}">
                <a16:creationId xmlns:a16="http://schemas.microsoft.com/office/drawing/2014/main" id="{2D02356A-0FAC-18A7-430E-172D662A1E14}"/>
              </a:ext>
            </a:extLst>
          </p:cNvPr>
          <p:cNvSpPr>
            <a:spLocks noGrp="1"/>
          </p:cNvSpPr>
          <p:nvPr>
            <p:ph type="subTitle" idx="1"/>
          </p:nvPr>
        </p:nvSpPr>
        <p:spPr>
          <a:xfrm>
            <a:off x="693824" y="4337220"/>
            <a:ext cx="8229593" cy="1235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AEAA3239-9EA4-4A65-A281-97F994456D9F}" type="slidenum">
              <a:rPr lang="en-US" smtClean="0"/>
              <a:pPr/>
              <a:t>‹#›</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93824" y="6343955"/>
            <a:ext cx="2805405" cy="365125"/>
          </a:xfrm>
        </p:spPr>
        <p:txBody>
          <a:bodyPr/>
          <a:lstStyle>
            <a:lvl1pPr>
              <a:defRPr>
                <a:solidFill>
                  <a:schemeClr val="bg1"/>
                </a:solidFill>
              </a:defRPr>
            </a:lvl1pPr>
          </a:lstStyle>
          <a:p>
            <a:r>
              <a:rPr lang="en-US" dirty="0"/>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D07A3B59-4DAC-4AFE-874D-3A86EC3801A0}" type="datetime1">
              <a:rPr lang="en-US" smtClean="0"/>
              <a:pPr/>
              <a:t>10/20/2025</a:t>
            </a:fld>
            <a:endParaRPr lang="en-US"/>
          </a:p>
        </p:txBody>
      </p:sp>
    </p:spTree>
    <p:extLst>
      <p:ext uri="{BB962C8B-B14F-4D97-AF65-F5344CB8AC3E}">
        <p14:creationId xmlns:p14="http://schemas.microsoft.com/office/powerpoint/2010/main" val="359462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6" name="Content Placeholder 6">
            <a:extLst>
              <a:ext uri="{FF2B5EF4-FFF2-40B4-BE49-F238E27FC236}">
                <a16:creationId xmlns:a16="http://schemas.microsoft.com/office/drawing/2014/main" id="{3055D1E2-672A-BC69-9411-7E76AE1C25DE}"/>
              </a:ext>
            </a:extLst>
          </p:cNvPr>
          <p:cNvSpPr>
            <a:spLocks noGrp="1"/>
          </p:cNvSpPr>
          <p:nvPr>
            <p:ph sz="quarter" idx="13" hasCustomPrompt="1"/>
          </p:nvPr>
        </p:nvSpPr>
        <p:spPr>
          <a:xfrm>
            <a:off x="1524000" y="1524001"/>
            <a:ext cx="10058392" cy="3719887"/>
          </a:xfrm>
        </p:spPr>
        <p:txBody>
          <a:bodyPr anchor="t">
            <a:normAutofit/>
          </a:bodyPr>
          <a:lstStyle>
            <a:lvl1pPr marL="0" indent="0">
              <a:lnSpc>
                <a:spcPct val="90000"/>
              </a:lnSpc>
              <a:buNone/>
              <a:defRPr sz="5000" b="1" cap="all" baseline="0"/>
            </a:lvl1pPr>
            <a:lvl2pPr marL="228600" indent="0">
              <a:lnSpc>
                <a:spcPct val="90000"/>
              </a:lnSpc>
              <a:buNone/>
              <a:defRPr sz="5000" b="1" cap="all" baseline="0"/>
            </a:lvl2pPr>
            <a:lvl3pPr marL="457200" indent="0">
              <a:lnSpc>
                <a:spcPct val="90000"/>
              </a:lnSpc>
              <a:buNone/>
              <a:defRPr sz="5000" b="1" cap="all" baseline="0"/>
            </a:lvl3pPr>
            <a:lvl4pPr marL="685800" indent="0">
              <a:lnSpc>
                <a:spcPct val="90000"/>
              </a:lnSpc>
              <a:buNone/>
              <a:defRPr sz="5000" b="1" cap="all" baseline="0"/>
            </a:lvl4pPr>
            <a:lvl5pPr marL="914400" indent="0">
              <a:lnSpc>
                <a:spcPct val="90000"/>
              </a:lnSpc>
              <a:buNone/>
              <a:defRPr sz="5000" b="1" cap="all" baseline="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615EEC7-2B19-40F0-9B64-A564E832ADEB}" type="datetime1">
              <a:rPr lang="en-US" smtClean="0"/>
              <a:t>10/20/2025</a:t>
            </a:fld>
            <a:endParaRPr lang="en-US"/>
          </a:p>
        </p:txBody>
      </p:sp>
      <p:cxnSp>
        <p:nvCxnSpPr>
          <p:cNvPr id="13" name="Straight Connector 12">
            <a:extLst>
              <a:ext uri="{FF2B5EF4-FFF2-40B4-BE49-F238E27FC236}">
                <a16:creationId xmlns:a16="http://schemas.microsoft.com/office/drawing/2014/main" id="{FEA9293D-D6A1-8AF9-4813-CA78F41FC415}"/>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6023739-FBF1-75F2-EA5B-628D1D31BA94}"/>
              </a:ext>
            </a:extLst>
          </p:cNvPr>
          <p:cNvGrpSpPr/>
          <p:nvPr userDrawn="1"/>
        </p:nvGrpSpPr>
        <p:grpSpPr>
          <a:xfrm flipV="1">
            <a:off x="11078040" y="5621541"/>
            <a:ext cx="504370" cy="544340"/>
            <a:chOff x="10917026" y="837879"/>
            <a:chExt cx="513774" cy="554490"/>
          </a:xfrm>
        </p:grpSpPr>
        <p:sp>
          <p:nvSpPr>
            <p:cNvPr id="15" name="Graphic 12">
              <a:extLst>
                <a:ext uri="{FF2B5EF4-FFF2-40B4-BE49-F238E27FC236}">
                  <a16:creationId xmlns:a16="http://schemas.microsoft.com/office/drawing/2014/main" id="{D0F1A970-FF5D-F896-04FA-CE4666C8553E}"/>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6" name="Graphic 13">
              <a:extLst>
                <a:ext uri="{FF2B5EF4-FFF2-40B4-BE49-F238E27FC236}">
                  <a16:creationId xmlns:a16="http://schemas.microsoft.com/office/drawing/2014/main" id="{B139D13F-0D14-73D2-8BA3-AB49A0A45418}"/>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7" name="Graphic 15">
              <a:extLst>
                <a:ext uri="{FF2B5EF4-FFF2-40B4-BE49-F238E27FC236}">
                  <a16:creationId xmlns:a16="http://schemas.microsoft.com/office/drawing/2014/main" id="{A8A8E97E-9C11-2BC8-9144-BDB59524BF45}"/>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132514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2455036-72A5-504C-C91E-CA942A9C1B15}"/>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AAC21E96-E96F-13AB-4E2D-2F2A94636094}"/>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0DCA12CF-50BA-FD37-1BFD-37DBA94A1E41}"/>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8C62BDEF-3630-134A-D8AF-6029EE44805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7" name="Title 6">
            <a:extLst>
              <a:ext uri="{FF2B5EF4-FFF2-40B4-BE49-F238E27FC236}">
                <a16:creationId xmlns:a16="http://schemas.microsoft.com/office/drawing/2014/main" id="{BF9D5BEE-93D7-A052-AACD-00C46FF56143}"/>
              </a:ext>
            </a:extLst>
          </p:cNvPr>
          <p:cNvSpPr>
            <a:spLocks noGrp="1"/>
          </p:cNvSpPr>
          <p:nvPr>
            <p:ph type="title" hasCustomPrompt="1"/>
          </p:nvPr>
        </p:nvSpPr>
        <p:spPr>
          <a:xfrm>
            <a:off x="1524000" y="4955722"/>
            <a:ext cx="9143999" cy="669472"/>
          </a:xfrm>
        </p:spPr>
        <p:txBody>
          <a:bodyPr anchor="ctr">
            <a:normAutofit/>
          </a:bodyPr>
          <a:lstStyle>
            <a:lvl1pPr>
              <a:lnSpc>
                <a:spcPct val="120000"/>
              </a:lnSpc>
              <a:defRPr sz="2000">
                <a:solidFill>
                  <a:schemeClr val="accent2"/>
                </a:solidFill>
              </a:defRPr>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6" name="Content Placeholder 15">
            <a:extLst>
              <a:ext uri="{FF2B5EF4-FFF2-40B4-BE49-F238E27FC236}">
                <a16:creationId xmlns:a16="http://schemas.microsoft.com/office/drawing/2014/main" id="{F08A4F7D-BA50-448B-6700-E8EB878B3364}"/>
              </a:ext>
            </a:extLst>
          </p:cNvPr>
          <p:cNvSpPr>
            <a:spLocks noGrp="1"/>
          </p:cNvSpPr>
          <p:nvPr>
            <p:ph sz="quarter" idx="14" hasCustomPrompt="1"/>
          </p:nvPr>
        </p:nvSpPr>
        <p:spPr>
          <a:xfrm>
            <a:off x="1549400" y="1536700"/>
            <a:ext cx="9144000" cy="3111500"/>
          </a:xfrm>
        </p:spPr>
        <p:txBody>
          <a:bodyPr>
            <a:normAutofit/>
          </a:bodyPr>
          <a:lstStyle>
            <a:lvl1pPr marL="0" indent="0">
              <a:lnSpc>
                <a:spcPct val="90000"/>
              </a:lnSpc>
              <a:buNone/>
              <a:defRPr sz="5000" b="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4A6891D2-C712-4357-A4F9-7362E459A272}" type="datetime1">
              <a:rPr lang="en-US" smtClean="0"/>
              <a:t>10/20/2025</a:t>
            </a:fld>
            <a:endParaRPr lang="en-US"/>
          </a:p>
        </p:txBody>
      </p:sp>
      <p:cxnSp>
        <p:nvCxnSpPr>
          <p:cNvPr id="13" name="Straight Connector 12">
            <a:extLst>
              <a:ext uri="{FF2B5EF4-FFF2-40B4-BE49-F238E27FC236}">
                <a16:creationId xmlns:a16="http://schemas.microsoft.com/office/drawing/2014/main" id="{E2982CD0-EB8A-46A8-84EC-153D7BA32560}"/>
              </a:ext>
              <a:ext uri="{C183D7F6-B498-43B3-948B-1728B52AA6E4}">
                <adec:decorative xmlns:adec="http://schemas.microsoft.com/office/drawing/2017/decorative" val="1"/>
              </a:ext>
            </a:extLst>
          </p:cNvPr>
          <p:cNvCxnSpPr>
            <a:cxnSpLocks/>
          </p:cNvCxnSpPr>
          <p:nvPr userDrawn="1"/>
        </p:nvCxnSpPr>
        <p:spPr>
          <a:xfrm>
            <a:off x="841248" y="1655064"/>
            <a:ext cx="0" cy="520293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65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E6EF1BF-151B-8EEC-0E02-E06802C34ADA}"/>
              </a:ext>
            </a:extLst>
          </p:cNvPr>
          <p:cNvSpPr>
            <a:spLocks noGrp="1"/>
          </p:cNvSpPr>
          <p:nvPr>
            <p:ph type="title" hasCustomPrompt="1"/>
          </p:nvPr>
        </p:nvSpPr>
        <p:spPr>
          <a:xfrm>
            <a:off x="731520" y="4955721"/>
            <a:ext cx="9143999" cy="669472"/>
          </a:xfrm>
        </p:spPr>
        <p:txBody>
          <a:bodyPr anchor="ctr">
            <a:normAutofit/>
          </a:bodyPr>
          <a:lstStyle>
            <a:lvl1pPr>
              <a:lnSpc>
                <a:spcPct val="120000"/>
              </a:lnSpc>
              <a:defRPr sz="2000"/>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a:p>
        </p:txBody>
      </p:sp>
      <p:sp>
        <p:nvSpPr>
          <p:cNvPr id="13" name="Content Placeholder 12">
            <a:extLst>
              <a:ext uri="{FF2B5EF4-FFF2-40B4-BE49-F238E27FC236}">
                <a16:creationId xmlns:a16="http://schemas.microsoft.com/office/drawing/2014/main" id="{99640F48-020D-81AF-A324-1A8C96F82127}"/>
              </a:ext>
            </a:extLst>
          </p:cNvPr>
          <p:cNvSpPr>
            <a:spLocks noGrp="1"/>
          </p:cNvSpPr>
          <p:nvPr>
            <p:ph sz="quarter" idx="14" hasCustomPrompt="1"/>
          </p:nvPr>
        </p:nvSpPr>
        <p:spPr>
          <a:xfrm>
            <a:off x="731838" y="1344613"/>
            <a:ext cx="9144000" cy="3290887"/>
          </a:xfrm>
        </p:spPr>
        <p:txBody>
          <a:bodyPr anchor="ctr">
            <a:normAutofit/>
          </a:bodyPr>
          <a:lstStyle>
            <a:lvl1pPr marL="0" indent="0">
              <a:lnSpc>
                <a:spcPct val="90000"/>
              </a:lnSpc>
              <a:buNone/>
              <a:defRPr sz="500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31520" y="6343955"/>
            <a:ext cx="2805405" cy="365125"/>
          </a:xfrm>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defRPr>
            </a:lvl1pPr>
          </a:lstStyle>
          <a:p>
            <a:fld id="{234566FD-24FB-4338-A35C-D9AE347B4F66}" type="datetime1">
              <a:rPr lang="en-US" smtClean="0"/>
              <a:pPr/>
              <a:t>10/20/2025</a:t>
            </a:fld>
            <a:endParaRPr lang="en-US"/>
          </a:p>
        </p:txBody>
      </p:sp>
      <p:grpSp>
        <p:nvGrpSpPr>
          <p:cNvPr id="6" name="Group 5">
            <a:extLst>
              <a:ext uri="{FF2B5EF4-FFF2-40B4-BE49-F238E27FC236}">
                <a16:creationId xmlns:a16="http://schemas.microsoft.com/office/drawing/2014/main" id="{65B35AFC-D0D8-27D0-7877-F898628C3791}"/>
              </a:ext>
            </a:extLst>
          </p:cNvPr>
          <p:cNvGrpSpPr/>
          <p:nvPr userDrawn="1"/>
        </p:nvGrpSpPr>
        <p:grpSpPr>
          <a:xfrm>
            <a:off x="11078040" y="685800"/>
            <a:ext cx="504370" cy="544340"/>
            <a:chOff x="10917026" y="837879"/>
            <a:chExt cx="513774" cy="554490"/>
          </a:xfrm>
        </p:grpSpPr>
        <p:sp>
          <p:nvSpPr>
            <p:cNvPr id="8" name="Graphic 12">
              <a:extLst>
                <a:ext uri="{FF2B5EF4-FFF2-40B4-BE49-F238E27FC236}">
                  <a16:creationId xmlns:a16="http://schemas.microsoft.com/office/drawing/2014/main" id="{E071C14C-69C9-51C1-C72F-11F520379552}"/>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9" name="Graphic 13">
              <a:extLst>
                <a:ext uri="{FF2B5EF4-FFF2-40B4-BE49-F238E27FC236}">
                  <a16:creationId xmlns:a16="http://schemas.microsoft.com/office/drawing/2014/main" id="{D19ADD24-6A4A-7A9D-F028-439BF3EA250B}"/>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0" name="Graphic 15">
              <a:extLst>
                <a:ext uri="{FF2B5EF4-FFF2-40B4-BE49-F238E27FC236}">
                  <a16:creationId xmlns:a16="http://schemas.microsoft.com/office/drawing/2014/main" id="{AE878D98-B8A1-9693-E217-46740B9C7FD9}"/>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99076297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42ABA34-9E2C-57A7-6EC1-822DB06AB4A5}"/>
              </a:ext>
            </a:extLst>
          </p:cNvPr>
          <p:cNvSpPr>
            <a:spLocks noGrp="1"/>
          </p:cNvSpPr>
          <p:nvPr>
            <p:ph type="title" hasCustomPrompt="1"/>
          </p:nvPr>
        </p:nvSpPr>
        <p:spPr>
          <a:xfrm>
            <a:off x="731520" y="4955722"/>
            <a:ext cx="9143999" cy="669472"/>
          </a:xfrm>
        </p:spPr>
        <p:txBody>
          <a:bodyPr anchor="ctr">
            <a:normAutofit/>
          </a:bodyPr>
          <a:lstStyle>
            <a:lvl1pPr>
              <a:lnSpc>
                <a:spcPct val="120000"/>
              </a:lnSpc>
              <a:defRPr sz="2000">
                <a:solidFill>
                  <a:schemeClr val="accent2"/>
                </a:solidFill>
              </a:defRPr>
            </a:lvl1pPr>
          </a:lstStyle>
          <a:p>
            <a:r>
              <a:rPr lang="en-US" dirty="0"/>
              <a:t>Quote Author</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13" name="Content Placeholder 12">
            <a:extLst>
              <a:ext uri="{FF2B5EF4-FFF2-40B4-BE49-F238E27FC236}">
                <a16:creationId xmlns:a16="http://schemas.microsoft.com/office/drawing/2014/main" id="{84393E52-BC0A-C941-AB99-B2E2040F966A}"/>
              </a:ext>
            </a:extLst>
          </p:cNvPr>
          <p:cNvSpPr>
            <a:spLocks noGrp="1"/>
          </p:cNvSpPr>
          <p:nvPr>
            <p:ph sz="quarter" idx="14" hasCustomPrompt="1"/>
          </p:nvPr>
        </p:nvSpPr>
        <p:spPr>
          <a:xfrm>
            <a:off x="731838" y="1344613"/>
            <a:ext cx="9144000" cy="3290887"/>
          </a:xfrm>
        </p:spPr>
        <p:txBody>
          <a:bodyPr anchor="ctr">
            <a:normAutofit/>
          </a:bodyPr>
          <a:lstStyle>
            <a:lvl1pPr marL="0" indent="0">
              <a:lnSpc>
                <a:spcPct val="90000"/>
              </a:lnSpc>
              <a:buNone/>
              <a:defRPr sz="5000"/>
            </a:lvl1pPr>
          </a:lstStyle>
          <a:p>
            <a:pPr lvl="0"/>
            <a:r>
              <a:rPr lang="en-US" dirty="0"/>
              <a:t>Click to add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a:xfrm>
            <a:off x="731520" y="6343955"/>
            <a:ext cx="2805405" cy="365125"/>
          </a:xfrm>
        </p:spPr>
        <p:txBody>
          <a:bodyPr/>
          <a:lstStyle/>
          <a:p>
            <a:r>
              <a:rPr lang="en-US"/>
              <a:t>Sample Footer Text</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D02BF1DD-1BF4-406D-9906-B4846BCC8D55}" type="datetime1">
              <a:rPr lang="en-US" smtClean="0"/>
              <a:t>10/20/2025</a:t>
            </a:fld>
            <a:endParaRPr lang="en-US"/>
          </a:p>
        </p:txBody>
      </p:sp>
      <p:grpSp>
        <p:nvGrpSpPr>
          <p:cNvPr id="9" name="Group 8">
            <a:extLst>
              <a:ext uri="{FF2B5EF4-FFF2-40B4-BE49-F238E27FC236}">
                <a16:creationId xmlns:a16="http://schemas.microsoft.com/office/drawing/2014/main" id="{038AFCDA-E25A-66FA-A065-43B64A7DC53D}"/>
              </a:ext>
            </a:extLst>
          </p:cNvPr>
          <p:cNvGrpSpPr/>
          <p:nvPr userDrawn="1"/>
        </p:nvGrpSpPr>
        <p:grpSpPr>
          <a:xfrm>
            <a:off x="11078040" y="685800"/>
            <a:ext cx="504370" cy="544340"/>
            <a:chOff x="10917026" y="837879"/>
            <a:chExt cx="513774" cy="554490"/>
          </a:xfrm>
        </p:grpSpPr>
        <p:sp>
          <p:nvSpPr>
            <p:cNvPr id="10" name="Graphic 12">
              <a:extLst>
                <a:ext uri="{FF2B5EF4-FFF2-40B4-BE49-F238E27FC236}">
                  <a16:creationId xmlns:a16="http://schemas.microsoft.com/office/drawing/2014/main" id="{BC1282DB-3134-604E-A636-7EC91636C53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1" name="Graphic 13">
              <a:extLst>
                <a:ext uri="{FF2B5EF4-FFF2-40B4-BE49-F238E27FC236}">
                  <a16:creationId xmlns:a16="http://schemas.microsoft.com/office/drawing/2014/main" id="{01622449-7FF6-2681-8BAB-610A3A6F0F9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DF1B7C46-3578-8B8A-2B33-C7E41C8F09E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65398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7B80538-E0C0-8B37-2CBC-715464FE825E}"/>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9" name="Content Placeholder 5">
            <a:extLst>
              <a:ext uri="{FF2B5EF4-FFF2-40B4-BE49-F238E27FC236}">
                <a16:creationId xmlns:a16="http://schemas.microsoft.com/office/drawing/2014/main" id="{7C0431DD-A630-224B-A787-6BF3732EE15B}"/>
              </a:ext>
            </a:extLst>
          </p:cNvPr>
          <p:cNvSpPr>
            <a:spLocks noGrp="1"/>
          </p:cNvSpPr>
          <p:nvPr>
            <p:ph sz="quarter" idx="15"/>
          </p:nvPr>
        </p:nvSpPr>
        <p:spPr>
          <a:xfrm>
            <a:off x="1524000" y="1905000"/>
            <a:ext cx="4846320" cy="42687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B9CDF450-BB1A-E96B-F44C-F881C731657F}"/>
              </a:ext>
            </a:extLst>
          </p:cNvPr>
          <p:cNvSpPr>
            <a:spLocks noGrp="1"/>
          </p:cNvSpPr>
          <p:nvPr>
            <p:ph sz="quarter" idx="16"/>
          </p:nvPr>
        </p:nvSpPr>
        <p:spPr>
          <a:xfrm>
            <a:off x="6736080" y="1905000"/>
            <a:ext cx="4846320" cy="42687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94E2D18C-90AA-6695-2849-42F0DF3B0F0F}"/>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5" name="Footer Placeholder 5">
            <a:extLst>
              <a:ext uri="{FF2B5EF4-FFF2-40B4-BE49-F238E27FC236}">
                <a16:creationId xmlns:a16="http://schemas.microsoft.com/office/drawing/2014/main" id="{0B4E1DD8-E0C8-2F63-6C5D-5D9786B14EDA}"/>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14" name="Date Placeholder 4">
            <a:extLst>
              <a:ext uri="{FF2B5EF4-FFF2-40B4-BE49-F238E27FC236}">
                <a16:creationId xmlns:a16="http://schemas.microsoft.com/office/drawing/2014/main" id="{EE15D4EB-C819-8C4D-4973-D17848DE49F5}"/>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10/20/2025</a:t>
            </a:fld>
            <a:endParaRPr lang="en-US"/>
          </a:p>
        </p:txBody>
      </p:sp>
      <p:sp>
        <p:nvSpPr>
          <p:cNvPr id="16" name="Slide Number Placeholder 6">
            <a:extLst>
              <a:ext uri="{FF2B5EF4-FFF2-40B4-BE49-F238E27FC236}">
                <a16:creationId xmlns:a16="http://schemas.microsoft.com/office/drawing/2014/main" id="{2F83B63A-E313-2543-7396-0E4520FC006F}"/>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7080128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B3D62A-20D4-C83A-8EC5-0F0FC4527F88}"/>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523941" y="1737360"/>
            <a:ext cx="4846320" cy="559834"/>
          </a:xfr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736080" y="1737360"/>
            <a:ext cx="4846320" cy="559834"/>
          </a:xfrm>
        </p:spPr>
        <p:txBody>
          <a:bodyPr anchor="b">
            <a:normAutofit/>
          </a:bodyPr>
          <a:lstStyle>
            <a:lvl1pPr marL="0" indent="0">
              <a:lnSpc>
                <a:spcPct val="90000"/>
              </a:lnSpc>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1524000" y="2387600"/>
            <a:ext cx="4846320" cy="37861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736080" y="2387600"/>
            <a:ext cx="4846320" cy="378618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85017F05-8154-C1CA-504D-0FCFD392C8ED}"/>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Footer Placeholder 5">
            <a:extLst>
              <a:ext uri="{FF2B5EF4-FFF2-40B4-BE49-F238E27FC236}">
                <a16:creationId xmlns:a16="http://schemas.microsoft.com/office/drawing/2014/main" id="{DADACAB8-8D38-74EC-8F23-74C19B5E311C}"/>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13" name="Date Placeholder 4">
            <a:extLst>
              <a:ext uri="{FF2B5EF4-FFF2-40B4-BE49-F238E27FC236}">
                <a16:creationId xmlns:a16="http://schemas.microsoft.com/office/drawing/2014/main" id="{C933945D-DCC7-91C9-7715-6D66CD166B14}"/>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10/20/2025</a:t>
            </a:fld>
            <a:endParaRPr lang="en-US"/>
          </a:p>
        </p:txBody>
      </p:sp>
      <p:sp>
        <p:nvSpPr>
          <p:cNvPr id="15" name="Slide Number Placeholder 6">
            <a:extLst>
              <a:ext uri="{FF2B5EF4-FFF2-40B4-BE49-F238E27FC236}">
                <a16:creationId xmlns:a16="http://schemas.microsoft.com/office/drawing/2014/main" id="{8611D5B1-377C-9FAD-8742-CD62D3D705A0}"/>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2745468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701E479-4069-C843-393B-6E9B41A957D5}"/>
              </a:ext>
            </a:extLst>
          </p:cNvPr>
          <p:cNvGrpSpPr/>
          <p:nvPr userDrawn="1"/>
        </p:nvGrpSpPr>
        <p:grpSpPr>
          <a:xfrm flipV="1">
            <a:off x="11078040" y="5621541"/>
            <a:ext cx="504370" cy="544340"/>
            <a:chOff x="10917026" y="837879"/>
            <a:chExt cx="513774" cy="554490"/>
          </a:xfrm>
        </p:grpSpPr>
        <p:sp>
          <p:nvSpPr>
            <p:cNvPr id="3" name="Graphic 12">
              <a:extLst>
                <a:ext uri="{FF2B5EF4-FFF2-40B4-BE49-F238E27FC236}">
                  <a16:creationId xmlns:a16="http://schemas.microsoft.com/office/drawing/2014/main" id="{9371E991-E43A-8273-A079-19D35B2505AD}"/>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4" name="Graphic 13">
              <a:extLst>
                <a:ext uri="{FF2B5EF4-FFF2-40B4-BE49-F238E27FC236}">
                  <a16:creationId xmlns:a16="http://schemas.microsoft.com/office/drawing/2014/main" id="{31556ED0-DF39-D5B2-4B44-3ABD175F11FA}"/>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5" name="Graphic 15">
              <a:extLst>
                <a:ext uri="{FF2B5EF4-FFF2-40B4-BE49-F238E27FC236}">
                  <a16:creationId xmlns:a16="http://schemas.microsoft.com/office/drawing/2014/main" id="{D28126CE-14E8-D34A-20CD-7A393D29D360}"/>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
        <p:nvSpPr>
          <p:cNvPr id="6" name="Title 1">
            <a:extLst>
              <a:ext uri="{FF2B5EF4-FFF2-40B4-BE49-F238E27FC236}">
                <a16:creationId xmlns:a16="http://schemas.microsoft.com/office/drawing/2014/main" id="{B4A8E7DD-F0B9-81F7-287D-3CB3DD2F7595}"/>
              </a:ext>
            </a:extLst>
          </p:cNvPr>
          <p:cNvSpPr>
            <a:spLocks noGrp="1"/>
          </p:cNvSpPr>
          <p:nvPr>
            <p:ph type="title"/>
          </p:nvPr>
        </p:nvSpPr>
        <p:spPr>
          <a:xfrm>
            <a:off x="1529442" y="731520"/>
            <a:ext cx="10052958" cy="962590"/>
          </a:xfrm>
        </p:spPr>
        <p:txBody>
          <a:bodyPr anchor="b"/>
          <a:lstStyle/>
          <a:p>
            <a:r>
              <a:rPr lang="en-US" dirty="0"/>
              <a:t>Click to edit Master title style</a:t>
            </a:r>
          </a:p>
        </p:txBody>
      </p:sp>
      <p:sp>
        <p:nvSpPr>
          <p:cNvPr id="9" name="Footer Placeholder 5">
            <a:extLst>
              <a:ext uri="{FF2B5EF4-FFF2-40B4-BE49-F238E27FC236}">
                <a16:creationId xmlns:a16="http://schemas.microsoft.com/office/drawing/2014/main" id="{431432E4-BA69-9DA5-4717-E3EA0C6F7E1D}"/>
              </a:ext>
            </a:extLst>
          </p:cNvPr>
          <p:cNvSpPr>
            <a:spLocks noGrp="1"/>
          </p:cNvSpPr>
          <p:nvPr>
            <p:ph type="ftr" sz="quarter" idx="11"/>
          </p:nvPr>
        </p:nvSpPr>
        <p:spPr>
          <a:xfrm>
            <a:off x="1524000" y="6343955"/>
            <a:ext cx="2805405" cy="365125"/>
          </a:xfrm>
        </p:spPr>
        <p:txBody>
          <a:bodyPr/>
          <a:lstStyle/>
          <a:p>
            <a:r>
              <a:rPr lang="en-US"/>
              <a:t>Sample Footer Text</a:t>
            </a:r>
          </a:p>
        </p:txBody>
      </p:sp>
      <p:sp>
        <p:nvSpPr>
          <p:cNvPr id="8" name="Date Placeholder 4">
            <a:extLst>
              <a:ext uri="{FF2B5EF4-FFF2-40B4-BE49-F238E27FC236}">
                <a16:creationId xmlns:a16="http://schemas.microsoft.com/office/drawing/2014/main" id="{109ADB64-53B3-115D-AECE-9573AE4F6B50}"/>
              </a:ext>
            </a:extLst>
          </p:cNvPr>
          <p:cNvSpPr>
            <a:spLocks noGrp="1"/>
          </p:cNvSpPr>
          <p:nvPr>
            <p:ph type="dt" sz="half" idx="10"/>
          </p:nvPr>
        </p:nvSpPr>
        <p:spPr>
          <a:xfrm>
            <a:off x="8429310" y="6343955"/>
            <a:ext cx="2202644" cy="365125"/>
          </a:xfrm>
        </p:spPr>
        <p:txBody>
          <a:bodyPr/>
          <a:lstStyle/>
          <a:p>
            <a:fld id="{2086C921-50A5-4289-8B96-30101E64A548}" type="datetime1">
              <a:rPr lang="en-US" smtClean="0"/>
              <a:t>10/20/2025</a:t>
            </a:fld>
            <a:endParaRPr lang="en-US"/>
          </a:p>
        </p:txBody>
      </p:sp>
      <p:sp>
        <p:nvSpPr>
          <p:cNvPr id="10" name="Slide Number Placeholder 6">
            <a:extLst>
              <a:ext uri="{FF2B5EF4-FFF2-40B4-BE49-F238E27FC236}">
                <a16:creationId xmlns:a16="http://schemas.microsoft.com/office/drawing/2014/main" id="{B4E7037E-3D24-9B01-B8A9-56A86C69701E}"/>
              </a:ext>
            </a:extLst>
          </p:cNvPr>
          <p:cNvSpPr>
            <a:spLocks noGrp="1"/>
          </p:cNvSpPr>
          <p:nvPr>
            <p:ph type="sldNum" sz="quarter" idx="12"/>
          </p:nvPr>
        </p:nvSpPr>
        <p:spPr>
          <a:xfrm>
            <a:off x="10972801" y="6343954"/>
            <a:ext cx="609600" cy="365125"/>
          </a:xfrm>
        </p:spPr>
        <p:txBody>
          <a:bodyPr/>
          <a:lstStyle/>
          <a:p>
            <a:fld id="{AEAA3239-9EA4-4A65-A281-97F994456D9F}" type="slidenum">
              <a:rPr lang="en-US" smtClean="0"/>
              <a:t>‹#›</a:t>
            </a:fld>
            <a:endParaRPr lang="en-US"/>
          </a:p>
        </p:txBody>
      </p:sp>
      <p:cxnSp>
        <p:nvCxnSpPr>
          <p:cNvPr id="11" name="Straight Connector 10">
            <a:extLst>
              <a:ext uri="{FF2B5EF4-FFF2-40B4-BE49-F238E27FC236}">
                <a16:creationId xmlns:a16="http://schemas.microsoft.com/office/drawing/2014/main" id="{B6245B12-231B-F569-B506-50857FF5F058}"/>
              </a:ext>
              <a:ext uri="{C183D7F6-B498-43B3-948B-1728B52AA6E4}">
                <adec:decorative xmlns:adec="http://schemas.microsoft.com/office/drawing/2017/decorative" val="1"/>
              </a:ext>
            </a:extLst>
          </p:cNvPr>
          <p:cNvCxnSpPr>
            <a:cxnSpLocks/>
          </p:cNvCxnSpPr>
          <p:nvPr userDrawn="1"/>
        </p:nvCxnSpPr>
        <p:spPr>
          <a:xfrm>
            <a:off x="841248" y="1112520"/>
            <a:ext cx="0" cy="574548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474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8922BC5-E711-4A36-A80E-0A418F83672D}" type="datetime1">
              <a:rPr lang="en-US" smtClean="0"/>
              <a:t>10/20/2025</a:t>
            </a:fld>
            <a:endParaRPr lang="en-US"/>
          </a:p>
        </p:txBody>
      </p:sp>
    </p:spTree>
    <p:extLst>
      <p:ext uri="{BB962C8B-B14F-4D97-AF65-F5344CB8AC3E}">
        <p14:creationId xmlns:p14="http://schemas.microsoft.com/office/powerpoint/2010/main" val="41273505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731519"/>
            <a:ext cx="3108960" cy="2651760"/>
          </a:xfrm>
        </p:spPr>
        <p:txBody>
          <a:bodyPr anchor="t">
            <a:noAutofit/>
          </a:bodyPr>
          <a:lstStyle>
            <a:lvl1pP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5ED79D4C-84E4-DE7D-6224-9B34D3EC7A52}"/>
              </a:ext>
            </a:extLst>
          </p:cNvPr>
          <p:cNvSpPr>
            <a:spLocks noGrp="1"/>
          </p:cNvSpPr>
          <p:nvPr>
            <p:ph type="body" sz="half" idx="13"/>
          </p:nvPr>
        </p:nvSpPr>
        <p:spPr>
          <a:xfrm>
            <a:off x="731520" y="3439824"/>
            <a:ext cx="3108960" cy="2743200"/>
          </a:xfrm>
        </p:spPr>
        <p:txBody>
          <a:bodyPr>
            <a:normAutofit/>
          </a:bodyPr>
          <a:lstStyle>
            <a:lvl1pPr marL="0" indent="0">
              <a:buNone/>
              <a:defRPr sz="1400"/>
            </a:lvl1pPr>
          </a:lstStyle>
          <a:p>
            <a:r>
              <a:rPr lang="en-US" dirty="0"/>
              <a:t>Add a brief caption</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114800" y="685800"/>
            <a:ext cx="6440258" cy="5497224"/>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a:xfrm>
            <a:off x="640080" y="6345936"/>
            <a:ext cx="609600" cy="365125"/>
          </a:xfrm>
        </p:spPr>
        <p:txBody>
          <a:bodyPr/>
          <a:lstStyle/>
          <a:p>
            <a:fld id="{AEAA3239-9EA4-4A65-A281-97F994456D9F}" type="slidenum">
              <a:rPr lang="en-US" smtClean="0"/>
              <a:t>‹#›</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1D94988-488B-40CC-9623-27A54F95F7B4}" type="datetime1">
              <a:rPr lang="en-US" smtClean="0"/>
              <a:t>10/20/2025</a:t>
            </a:fld>
            <a:endParaRPr lang="en-US"/>
          </a:p>
        </p:txBody>
      </p:sp>
      <p:grpSp>
        <p:nvGrpSpPr>
          <p:cNvPr id="12" name="Group 11">
            <a:extLst>
              <a:ext uri="{FF2B5EF4-FFF2-40B4-BE49-F238E27FC236}">
                <a16:creationId xmlns:a16="http://schemas.microsoft.com/office/drawing/2014/main" id="{0289281C-AACF-B0FF-0467-84E4A5880E0E}"/>
              </a:ext>
            </a:extLst>
          </p:cNvPr>
          <p:cNvGrpSpPr/>
          <p:nvPr userDrawn="1"/>
        </p:nvGrpSpPr>
        <p:grpSpPr>
          <a:xfrm flipV="1">
            <a:off x="11078040" y="5621541"/>
            <a:ext cx="504370" cy="544340"/>
            <a:chOff x="10917026" y="837879"/>
            <a:chExt cx="513774" cy="554490"/>
          </a:xfrm>
        </p:grpSpPr>
        <p:sp>
          <p:nvSpPr>
            <p:cNvPr id="13" name="Graphic 12">
              <a:extLst>
                <a:ext uri="{FF2B5EF4-FFF2-40B4-BE49-F238E27FC236}">
                  <a16:creationId xmlns:a16="http://schemas.microsoft.com/office/drawing/2014/main" id="{B8CC52C9-51C3-9020-0FCD-5EB77AB5B753}"/>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14" name="Graphic 13">
              <a:extLst>
                <a:ext uri="{FF2B5EF4-FFF2-40B4-BE49-F238E27FC236}">
                  <a16:creationId xmlns:a16="http://schemas.microsoft.com/office/drawing/2014/main" id="{6176F77F-F023-802F-E39B-3BED7F91082F}"/>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19" name="Graphic 15">
              <a:extLst>
                <a:ext uri="{FF2B5EF4-FFF2-40B4-BE49-F238E27FC236}">
                  <a16:creationId xmlns:a16="http://schemas.microsoft.com/office/drawing/2014/main" id="{B3DC35F6-01C6-9167-442E-69469D51012F}"/>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765897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E33D2F-D845-A10E-F9E5-C6C051C8E9B2}"/>
              </a:ext>
            </a:extLst>
          </p:cNvPr>
          <p:cNvSpPr>
            <a:spLocks noGrp="1"/>
          </p:cNvSpPr>
          <p:nvPr>
            <p:ph type="title"/>
          </p:nvPr>
        </p:nvSpPr>
        <p:spPr>
          <a:xfrm>
            <a:off x="731520" y="731519"/>
            <a:ext cx="3108960" cy="2651760"/>
          </a:xfrm>
        </p:spPr>
        <p:txBody>
          <a:bodyPr anchor="t">
            <a:noAutofit/>
          </a:bodyPr>
          <a:lstStyle>
            <a:lvl1pPr>
              <a:defRPr sz="4000"/>
            </a:lvl1pPr>
          </a:lstStyle>
          <a:p>
            <a:r>
              <a:rPr lang="en-US" dirty="0"/>
              <a:t>Click to edit Master title style</a:t>
            </a:r>
          </a:p>
        </p:txBody>
      </p:sp>
      <p:sp>
        <p:nvSpPr>
          <p:cNvPr id="9" name="Text Placeholder 2">
            <a:extLst>
              <a:ext uri="{FF2B5EF4-FFF2-40B4-BE49-F238E27FC236}">
                <a16:creationId xmlns:a16="http://schemas.microsoft.com/office/drawing/2014/main" id="{31625BF7-9F13-8163-32DF-576DC01B4C2A}"/>
              </a:ext>
            </a:extLst>
          </p:cNvPr>
          <p:cNvSpPr>
            <a:spLocks noGrp="1"/>
          </p:cNvSpPr>
          <p:nvPr>
            <p:ph type="body" sz="half" idx="13" hasCustomPrompt="1"/>
          </p:nvPr>
        </p:nvSpPr>
        <p:spPr>
          <a:xfrm>
            <a:off x="731520" y="3439824"/>
            <a:ext cx="3108960" cy="2743200"/>
          </a:xfrm>
        </p:spPr>
        <p:txBody>
          <a:bodyPr anchor="b">
            <a:normAutofit/>
          </a:bodyPr>
          <a:lstStyle>
            <a:lvl1pPr marL="0" indent="0">
              <a:buNone/>
              <a:defRPr sz="1400"/>
            </a:lvl1pPr>
          </a:lstStyle>
          <a:p>
            <a:r>
              <a:rPr lang="en-US" dirty="0"/>
              <a:t>Add a brief caption</a:t>
            </a:r>
          </a:p>
        </p:txBody>
      </p:sp>
      <p:sp>
        <p:nvSpPr>
          <p:cNvPr id="11" name="Rectangle 10">
            <a:extLst>
              <a:ext uri="{FF2B5EF4-FFF2-40B4-BE49-F238E27FC236}">
                <a16:creationId xmlns:a16="http://schemas.microsoft.com/office/drawing/2014/main" id="{8E09ABEC-9982-598E-3149-770B511C9DE5}"/>
              </a:ext>
              <a:ext uri="{C183D7F6-B498-43B3-948B-1728B52AA6E4}">
                <adec:decorative xmlns:adec="http://schemas.microsoft.com/office/drawing/2017/decorative" val="1"/>
              </a:ext>
            </a:extLst>
          </p:cNvPr>
          <p:cNvSpPr/>
          <p:nvPr userDrawn="1"/>
        </p:nvSpPr>
        <p:spPr>
          <a:xfrm>
            <a:off x="5121319" y="674976"/>
            <a:ext cx="6461081" cy="5508048"/>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1DC35CE5-7DA7-38B2-B181-D21792BC7058}"/>
              </a:ext>
            </a:extLst>
          </p:cNvPr>
          <p:cNvSpPr>
            <a:spLocks noGrp="1"/>
          </p:cNvSpPr>
          <p:nvPr>
            <p:ph type="pic" sz="quarter" idx="14" hasCustomPrompt="1"/>
          </p:nvPr>
        </p:nvSpPr>
        <p:spPr>
          <a:xfrm>
            <a:off x="5423071" y="976729"/>
            <a:ext cx="5857577" cy="4893720"/>
          </a:xfrm>
          <a:blipFill>
            <a:blip r:embed="rId2">
              <a:alphaModFix amt="60000"/>
            </a:blip>
            <a:stretch>
              <a:fillRect/>
            </a:stretch>
          </a:blipFill>
        </p:spPr>
        <p:txBody>
          <a:bodyPr/>
          <a:lstStyle>
            <a:lvl1pPr marL="0" indent="0">
              <a:buNone/>
              <a:defRPr/>
            </a:lvl1p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640080" y="6345936"/>
            <a:ext cx="609600" cy="365125"/>
          </a:xfrm>
        </p:spPr>
        <p:txBody>
          <a:bodyPr/>
          <a:lstStyle/>
          <a:p>
            <a:fld id="{AEAA3239-9EA4-4A65-A281-97F994456D9F}" type="slidenum">
              <a:rPr lang="en-US" smtClean="0"/>
              <a:t>‹#›</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A3C7011-18F0-49E4-85C9-3E22BE44E3EB}" type="datetime1">
              <a:rPr lang="en-US" smtClean="0"/>
              <a:t>10/20/2025</a:t>
            </a:fld>
            <a:endParaRPr lang="en-US"/>
          </a:p>
        </p:txBody>
      </p:sp>
      <p:grpSp>
        <p:nvGrpSpPr>
          <p:cNvPr id="3" name="Group 2">
            <a:extLst>
              <a:ext uri="{FF2B5EF4-FFF2-40B4-BE49-F238E27FC236}">
                <a16:creationId xmlns:a16="http://schemas.microsoft.com/office/drawing/2014/main" id="{C6EBE213-1163-A018-F201-B0DD52F061C6}"/>
              </a:ext>
            </a:extLst>
          </p:cNvPr>
          <p:cNvGrpSpPr/>
          <p:nvPr userDrawn="1"/>
        </p:nvGrpSpPr>
        <p:grpSpPr>
          <a:xfrm>
            <a:off x="4150304" y="685800"/>
            <a:ext cx="504370" cy="544340"/>
            <a:chOff x="10917026" y="837879"/>
            <a:chExt cx="513774" cy="554490"/>
          </a:xfrm>
        </p:grpSpPr>
        <p:sp>
          <p:nvSpPr>
            <p:cNvPr id="4" name="Graphic 12">
              <a:extLst>
                <a:ext uri="{FF2B5EF4-FFF2-40B4-BE49-F238E27FC236}">
                  <a16:creationId xmlns:a16="http://schemas.microsoft.com/office/drawing/2014/main" id="{FA467C1C-1AD4-E57D-1EC5-1D2A5FC57C4F}"/>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10" name="Graphic 13">
              <a:extLst>
                <a:ext uri="{FF2B5EF4-FFF2-40B4-BE49-F238E27FC236}">
                  <a16:creationId xmlns:a16="http://schemas.microsoft.com/office/drawing/2014/main" id="{3A06BD60-6631-D2A4-5F55-5879D66B4F4D}"/>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2" name="Graphic 15">
              <a:extLst>
                <a:ext uri="{FF2B5EF4-FFF2-40B4-BE49-F238E27FC236}">
                  <a16:creationId xmlns:a16="http://schemas.microsoft.com/office/drawing/2014/main" id="{0E268D3C-723F-37BB-17D1-79FA50F88138}"/>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Tree>
    <p:extLst>
      <p:ext uri="{BB962C8B-B14F-4D97-AF65-F5344CB8AC3E}">
        <p14:creationId xmlns:p14="http://schemas.microsoft.com/office/powerpoint/2010/main" val="366379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F20381-B525-83E1-04F7-7B2CE07C8F86}"/>
              </a:ext>
            </a:extLst>
          </p:cNvPr>
          <p:cNvGrpSpPr/>
          <p:nvPr userDrawn="1"/>
        </p:nvGrpSpPr>
        <p:grpSpPr>
          <a:xfrm flipV="1">
            <a:off x="11235202" y="5833131"/>
            <a:ext cx="504370" cy="544340"/>
            <a:chOff x="10917026" y="837879"/>
            <a:chExt cx="513774" cy="554490"/>
          </a:xfrm>
        </p:grpSpPr>
        <p:sp>
          <p:nvSpPr>
            <p:cNvPr id="5" name="Graphic 12">
              <a:extLst>
                <a:ext uri="{FF2B5EF4-FFF2-40B4-BE49-F238E27FC236}">
                  <a16:creationId xmlns:a16="http://schemas.microsoft.com/office/drawing/2014/main" id="{7C03E215-D7FC-6286-2AF6-55828447FFD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2"/>
                </a:solidFill>
              </a:endParaRPr>
            </a:p>
          </p:txBody>
        </p:sp>
        <p:sp>
          <p:nvSpPr>
            <p:cNvPr id="9" name="Graphic 13">
              <a:extLst>
                <a:ext uri="{FF2B5EF4-FFF2-40B4-BE49-F238E27FC236}">
                  <a16:creationId xmlns:a16="http://schemas.microsoft.com/office/drawing/2014/main" id="{F78CD9B1-F8B0-4A64-3456-A9A2295574F6}"/>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2"/>
                </a:solidFill>
              </a:endParaRPr>
            </a:p>
          </p:txBody>
        </p:sp>
        <p:sp>
          <p:nvSpPr>
            <p:cNvPr id="10" name="Graphic 15">
              <a:extLst>
                <a:ext uri="{FF2B5EF4-FFF2-40B4-BE49-F238E27FC236}">
                  <a16:creationId xmlns:a16="http://schemas.microsoft.com/office/drawing/2014/main" id="{D09C6E38-7F48-9E76-2E6D-10B4D1EA1CE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2"/>
                </a:solidFill>
              </a:endParaRPr>
            </a:p>
          </p:txBody>
        </p:sp>
      </p:grpSp>
      <p:sp>
        <p:nvSpPr>
          <p:cNvPr id="6" name="Rectangle 5">
            <a:extLst>
              <a:ext uri="{FF2B5EF4-FFF2-40B4-BE49-F238E27FC236}">
                <a16:creationId xmlns:a16="http://schemas.microsoft.com/office/drawing/2014/main" id="{826C3ACE-E549-485B-A39D-BBF7B6FABE4F}"/>
              </a:ext>
              <a:ext uri="{C183D7F6-B498-43B3-948B-1728B52AA6E4}">
                <adec:decorative xmlns:adec="http://schemas.microsoft.com/office/drawing/2017/decorative" val="1"/>
              </a:ext>
            </a:extLst>
          </p:cNvPr>
          <p:cNvSpPr/>
          <p:nvPr userDrawn="1"/>
        </p:nvSpPr>
        <p:spPr>
          <a:xfrm>
            <a:off x="0" y="0"/>
            <a:ext cx="12192000" cy="43434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1" y="4830149"/>
            <a:ext cx="9973455" cy="938784"/>
          </a:xfrm>
        </p:spPr>
        <p:txBody>
          <a:bodyPr vert="horz" lIns="91440" tIns="45720" rIns="91440" bIns="45720" rtlCol="0" anchor="b">
            <a:noAutofit/>
          </a:bodyPr>
          <a:lstStyle>
            <a:lvl1pPr>
              <a:defRPr lang="en-US" sz="6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1" y="5799255"/>
            <a:ext cx="9973455" cy="457200"/>
          </a:xfrm>
        </p:spPr>
        <p:txBody>
          <a:bodyPr vert="horz" lIns="91440" tIns="45720" rIns="91440" bIns="45720" rtlCol="0">
            <a:noAutofit/>
          </a:bodyPr>
          <a:lstStyle>
            <a:lvl1pPr marL="0" indent="0">
              <a:buNone/>
              <a:defRPr lang="en-US" sz="2000" dirty="0"/>
            </a:lvl1pPr>
          </a:lstStyle>
          <a:p>
            <a:pPr lvl="0"/>
            <a:r>
              <a:rPr lang="en-US" dirty="0"/>
              <a:t>Click to edit Master subtitle style</a:t>
            </a:r>
          </a:p>
        </p:txBody>
      </p:sp>
      <p:sp>
        <p:nvSpPr>
          <p:cNvPr id="16" name="Picture Placeholder 15">
            <a:extLst>
              <a:ext uri="{FF2B5EF4-FFF2-40B4-BE49-F238E27FC236}">
                <a16:creationId xmlns:a16="http://schemas.microsoft.com/office/drawing/2014/main" id="{B32704EA-8361-E841-02ED-F3025E8FF334}"/>
              </a:ext>
            </a:extLst>
          </p:cNvPr>
          <p:cNvSpPr>
            <a:spLocks noGrp="1"/>
          </p:cNvSpPr>
          <p:nvPr>
            <p:ph type="pic" sz="quarter" idx="16" hasCustomPrompt="1"/>
          </p:nvPr>
        </p:nvSpPr>
        <p:spPr>
          <a:xfrm>
            <a:off x="304800" y="304801"/>
            <a:ext cx="11582398" cy="3717042"/>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609600" y="6343955"/>
            <a:ext cx="2805405" cy="365125"/>
          </a:xfrm>
        </p:spPr>
        <p:txBody>
          <a:bodyPr/>
          <a:lstStyle/>
          <a:p>
            <a:r>
              <a:rPr lang="en-US"/>
              <a:t>Sample Footer Text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888334B-5C34-4E7E-A4B0-3A19575F6DD8}" type="datetime1">
              <a:rPr lang="en-US" smtClean="0"/>
              <a:t>10/20/2025</a:t>
            </a:fld>
            <a:endParaRPr lang="en-US"/>
          </a:p>
        </p:txBody>
      </p:sp>
    </p:spTree>
    <p:extLst>
      <p:ext uri="{BB962C8B-B14F-4D97-AF65-F5344CB8AC3E}">
        <p14:creationId xmlns:p14="http://schemas.microsoft.com/office/powerpoint/2010/main" val="3888061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731520"/>
            <a:ext cx="10056254" cy="1798622"/>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731520" y="2941593"/>
            <a:ext cx="10951037" cy="27731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7">
            <a:extLst>
              <a:ext uri="{FF2B5EF4-FFF2-40B4-BE49-F238E27FC236}">
                <a16:creationId xmlns:a16="http://schemas.microsoft.com/office/drawing/2014/main" id="{14ACF6E0-81BA-C6A9-13FC-B271E985470E}"/>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9" name="Footer Placeholder 4">
            <a:extLst>
              <a:ext uri="{FF2B5EF4-FFF2-40B4-BE49-F238E27FC236}">
                <a16:creationId xmlns:a16="http://schemas.microsoft.com/office/drawing/2014/main" id="{2101A0C6-0C6D-EBD8-D57E-7C85E02543AE}"/>
              </a:ext>
            </a:extLst>
          </p:cNvPr>
          <p:cNvSpPr>
            <a:spLocks noGrp="1"/>
          </p:cNvSpPr>
          <p:nvPr>
            <p:ph type="ftr" sz="quarter" idx="11"/>
          </p:nvPr>
        </p:nvSpPr>
        <p:spPr>
          <a:xfrm>
            <a:off x="1524000" y="6343955"/>
            <a:ext cx="2805405" cy="365125"/>
          </a:xfrm>
        </p:spPr>
        <p:txBody>
          <a:bodyPr/>
          <a:lstStyle>
            <a:lvl1pPr>
              <a:defRPr>
                <a:solidFill>
                  <a:schemeClr val="tx1"/>
                </a:solidFill>
              </a:defRPr>
            </a:lvl1pPr>
          </a:lstStyle>
          <a:p>
            <a:r>
              <a:rPr lang="en-US"/>
              <a:t>Sample Footer Text</a:t>
            </a:r>
          </a:p>
        </p:txBody>
      </p:sp>
      <p:sp>
        <p:nvSpPr>
          <p:cNvPr id="7" name="Date Placeholder 3">
            <a:extLst>
              <a:ext uri="{FF2B5EF4-FFF2-40B4-BE49-F238E27FC236}">
                <a16:creationId xmlns:a16="http://schemas.microsoft.com/office/drawing/2014/main" id="{9823B180-AF77-D3D2-D86A-C1A912482B08}"/>
              </a:ext>
            </a:extLst>
          </p:cNvPr>
          <p:cNvSpPr>
            <a:spLocks noGrp="1"/>
          </p:cNvSpPr>
          <p:nvPr>
            <p:ph type="dt" sz="half" idx="10"/>
          </p:nvPr>
        </p:nvSpPr>
        <p:spPr>
          <a:xfrm>
            <a:off x="9379756" y="6343955"/>
            <a:ext cx="2202644" cy="365125"/>
          </a:xfrm>
        </p:spPr>
        <p:txBody>
          <a:bodyPr/>
          <a:lstStyle>
            <a:lvl1pPr>
              <a:defRPr>
                <a:solidFill>
                  <a:schemeClr val="tx1"/>
                </a:solidFill>
              </a:defRPr>
            </a:lvl1pPr>
          </a:lstStyle>
          <a:p>
            <a:fld id="{1D3D1E3E-5DD4-4BAD-A138-1254BF94C224}" type="datetime1">
              <a:rPr lang="en-US" smtClean="0"/>
              <a:pPr/>
              <a:t>10/20/2025</a:t>
            </a:fld>
            <a:endParaRPr lang="en-US"/>
          </a:p>
        </p:txBody>
      </p:sp>
      <p:grpSp>
        <p:nvGrpSpPr>
          <p:cNvPr id="11" name="Group 10">
            <a:extLst>
              <a:ext uri="{FF2B5EF4-FFF2-40B4-BE49-F238E27FC236}">
                <a16:creationId xmlns:a16="http://schemas.microsoft.com/office/drawing/2014/main" id="{A0B99BEF-0A23-3355-F5D8-5D137FBE5DDE}"/>
              </a:ext>
            </a:extLst>
          </p:cNvPr>
          <p:cNvGrpSpPr/>
          <p:nvPr userDrawn="1"/>
        </p:nvGrpSpPr>
        <p:grpSpPr>
          <a:xfrm>
            <a:off x="11078040" y="685800"/>
            <a:ext cx="504370" cy="544340"/>
            <a:chOff x="10917026" y="837879"/>
            <a:chExt cx="513774" cy="554490"/>
          </a:xfrm>
        </p:grpSpPr>
        <p:sp>
          <p:nvSpPr>
            <p:cNvPr id="12" name="Graphic 12">
              <a:extLst>
                <a:ext uri="{FF2B5EF4-FFF2-40B4-BE49-F238E27FC236}">
                  <a16:creationId xmlns:a16="http://schemas.microsoft.com/office/drawing/2014/main" id="{7304BEE7-C610-4182-63C6-CC6EB50F6181}"/>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13" name="Graphic 13">
              <a:extLst>
                <a:ext uri="{FF2B5EF4-FFF2-40B4-BE49-F238E27FC236}">
                  <a16:creationId xmlns:a16="http://schemas.microsoft.com/office/drawing/2014/main" id="{339C8AB5-292D-0A63-B066-3D790891A6C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4" name="Graphic 15">
              <a:extLst>
                <a:ext uri="{FF2B5EF4-FFF2-40B4-BE49-F238E27FC236}">
                  <a16:creationId xmlns:a16="http://schemas.microsoft.com/office/drawing/2014/main" id="{41F6A1FE-B32F-D442-D463-82EAC098DA62}"/>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3510449072"/>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2">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655065"/>
            <a:ext cx="6383298" cy="1734658"/>
          </a:xfrm>
        </p:spPr>
        <p:txBody>
          <a:bodyPr anchor="b">
            <a:noAutofit/>
          </a:bodyPr>
          <a:lstStyle>
            <a:lvl1pPr>
              <a:defRPr sz="6000">
                <a:solidFill>
                  <a:schemeClr val="tx2"/>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31520" y="3531566"/>
            <a:ext cx="6383201" cy="1557567"/>
          </a:xfrm>
        </p:spPr>
        <p:txBody>
          <a:bodyPr>
            <a:noAutofit/>
          </a:bodyPr>
          <a:lstStyle>
            <a:lvl1pPr marL="0" indent="0">
              <a:buNone/>
              <a:defRPr sz="2000">
                <a:solidFill>
                  <a:schemeClr val="tx2"/>
                </a:solidFill>
              </a:defRPr>
            </a:lvl1pPr>
            <a:lvl2pPr marL="228600" indent="0">
              <a:buNone/>
              <a:defRPr sz="2000">
                <a:solidFill>
                  <a:schemeClr val="tx2"/>
                </a:solidFill>
              </a:defRPr>
            </a:lvl2pPr>
            <a:lvl3pPr marL="457200" indent="0">
              <a:buNone/>
              <a:defRPr sz="2000">
                <a:solidFill>
                  <a:schemeClr val="tx2"/>
                </a:solidFill>
              </a:defRPr>
            </a:lvl3pPr>
            <a:lvl4pPr marL="685800" indent="0">
              <a:buNone/>
              <a:defRPr sz="2000">
                <a:solidFill>
                  <a:schemeClr val="tx2"/>
                </a:solidFill>
              </a:defRPr>
            </a:lvl4pPr>
            <a:lvl5pPr marL="914400" indent="0">
              <a:buNone/>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18">
            <a:extLst>
              <a:ext uri="{FF2B5EF4-FFF2-40B4-BE49-F238E27FC236}">
                <a16:creationId xmlns:a16="http://schemas.microsoft.com/office/drawing/2014/main" id="{4935463D-B16B-B454-3DC3-3F0914867489}"/>
              </a:ext>
            </a:extLst>
          </p:cNvPr>
          <p:cNvSpPr>
            <a:spLocks noGrp="1"/>
          </p:cNvSpPr>
          <p:nvPr>
            <p:ph type="pic" sz="quarter" idx="15" hasCustomPrompt="1"/>
          </p:nvPr>
        </p:nvSpPr>
        <p:spPr>
          <a:xfrm>
            <a:off x="7924799" y="1655065"/>
            <a:ext cx="3640099" cy="3640098"/>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a:blip r:embed="rId2">
              <a:alphaModFix amt="60000"/>
            </a:blip>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13" name="Slide Number Placeholder 7">
            <a:extLst>
              <a:ext uri="{FF2B5EF4-FFF2-40B4-BE49-F238E27FC236}">
                <a16:creationId xmlns:a16="http://schemas.microsoft.com/office/drawing/2014/main" id="{2D4EE2D3-60C2-C211-D8EA-175E6CB964D8}"/>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1D3D1E3E-5DD4-4BAD-A138-1254BF94C224}" type="datetime1">
              <a:rPr lang="en-US" smtClean="0"/>
              <a:pPr/>
              <a:t>10/20/2025</a:t>
            </a:fld>
            <a:endParaRPr lang="en-US"/>
          </a:p>
        </p:txBody>
      </p:sp>
      <p:grpSp>
        <p:nvGrpSpPr>
          <p:cNvPr id="26" name="Group 25">
            <a:extLst>
              <a:ext uri="{FF2B5EF4-FFF2-40B4-BE49-F238E27FC236}">
                <a16:creationId xmlns:a16="http://schemas.microsoft.com/office/drawing/2014/main" id="{F6EF1236-1402-EBC8-76E5-F7F39A7ACF55}"/>
              </a:ext>
            </a:extLst>
          </p:cNvPr>
          <p:cNvGrpSpPr/>
          <p:nvPr userDrawn="1"/>
        </p:nvGrpSpPr>
        <p:grpSpPr>
          <a:xfrm>
            <a:off x="8388140" y="1691849"/>
            <a:ext cx="3194260" cy="3561889"/>
            <a:chOff x="8176980" y="837879"/>
            <a:chExt cx="3253820" cy="3628304"/>
          </a:xfrm>
        </p:grpSpPr>
        <p:sp>
          <p:nvSpPr>
            <p:cNvPr id="27" name="Graphic 12">
              <a:extLst>
                <a:ext uri="{FF2B5EF4-FFF2-40B4-BE49-F238E27FC236}">
                  <a16:creationId xmlns:a16="http://schemas.microsoft.com/office/drawing/2014/main" id="{4474C7D0-F564-35BA-EC45-EF0D41EFCEE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28" name="Graphic 13">
              <a:extLst>
                <a:ext uri="{FF2B5EF4-FFF2-40B4-BE49-F238E27FC236}">
                  <a16:creationId xmlns:a16="http://schemas.microsoft.com/office/drawing/2014/main" id="{2492F345-45E5-E870-28A0-7AF744060470}"/>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29" name="Graphic 15">
              <a:extLst>
                <a:ext uri="{FF2B5EF4-FFF2-40B4-BE49-F238E27FC236}">
                  <a16:creationId xmlns:a16="http://schemas.microsoft.com/office/drawing/2014/main" id="{8868799D-9F7D-A469-E759-94A78C8F16E0}"/>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35912705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BEC1D1-7F98-857F-E339-B3A2319EE6EA}"/>
              </a:ext>
              <a:ext uri="{C183D7F6-B498-43B3-948B-1728B52AA6E4}">
                <adec:decorative xmlns:adec="http://schemas.microsoft.com/office/drawing/2017/decorative" val="1"/>
              </a:ext>
            </a:extLst>
          </p:cNvPr>
          <p:cNvSpPr/>
          <p:nvPr userDrawn="1"/>
        </p:nvSpPr>
        <p:spPr>
          <a:xfrm>
            <a:off x="0" y="0"/>
            <a:ext cx="3352800"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9A38D88-7881-D4FF-5259-971983942C32}"/>
              </a:ext>
            </a:extLst>
          </p:cNvPr>
          <p:cNvSpPr>
            <a:spLocks noGrp="1"/>
          </p:cNvSpPr>
          <p:nvPr>
            <p:ph type="ctrTitle"/>
          </p:nvPr>
        </p:nvSpPr>
        <p:spPr>
          <a:xfrm>
            <a:off x="4267200" y="1769161"/>
            <a:ext cx="7284046" cy="2428125"/>
          </a:xfrm>
        </p:spPr>
        <p:txBody>
          <a:bodyPr vert="horz" lIns="91440" tIns="45720" rIns="91440" bIns="45720" rtlCol="0" anchor="b">
            <a:noAutofit/>
          </a:bodyPr>
          <a:lstStyle>
            <a:lvl1pPr>
              <a:defRPr lang="en-US" sz="6000" dirty="0">
                <a:solidFill>
                  <a:schemeClr val="tx2"/>
                </a:solidFill>
              </a:defRPr>
            </a:lvl1pPr>
          </a:lstStyle>
          <a:p>
            <a:pPr lvl="0"/>
            <a:r>
              <a:rPr lang="en-US" dirty="0"/>
              <a:t>Click to edit Master title style</a:t>
            </a:r>
          </a:p>
        </p:txBody>
      </p:sp>
      <p:sp>
        <p:nvSpPr>
          <p:cNvPr id="17" name="Subtitle 2">
            <a:extLst>
              <a:ext uri="{FF2B5EF4-FFF2-40B4-BE49-F238E27FC236}">
                <a16:creationId xmlns:a16="http://schemas.microsoft.com/office/drawing/2014/main" id="{D3DF9455-AAB1-80EB-CDF7-31CB3D9C4307}"/>
              </a:ext>
            </a:extLst>
          </p:cNvPr>
          <p:cNvSpPr>
            <a:spLocks noGrp="1"/>
          </p:cNvSpPr>
          <p:nvPr>
            <p:ph type="subTitle" idx="1"/>
          </p:nvPr>
        </p:nvSpPr>
        <p:spPr>
          <a:xfrm>
            <a:off x="4267200" y="4343400"/>
            <a:ext cx="7284046" cy="854761"/>
          </a:xfrm>
        </p:spPr>
        <p:txBody>
          <a:bodyPr vert="horz" lIns="91440" tIns="45720" rIns="91440" bIns="45720" rtlCol="0">
            <a:normAutofit/>
          </a:bodyPr>
          <a:lstStyle>
            <a:lvl1pPr marL="0" indent="0">
              <a:buNone/>
              <a:defRPr lang="en-US" sz="2000" dirty="0">
                <a:solidFill>
                  <a:schemeClr val="tx2"/>
                </a:solidFill>
              </a:defRPr>
            </a:lvl1pPr>
          </a:lstStyle>
          <a:p>
            <a:pPr lvl="0"/>
            <a:r>
              <a:rPr lang="en-US" dirty="0"/>
              <a:t>Click to edit Master subtitle style</a:t>
            </a:r>
          </a:p>
        </p:txBody>
      </p:sp>
      <p:sp>
        <p:nvSpPr>
          <p:cNvPr id="9" name="Picture Placeholder 19">
            <a:extLst>
              <a:ext uri="{FF2B5EF4-FFF2-40B4-BE49-F238E27FC236}">
                <a16:creationId xmlns:a16="http://schemas.microsoft.com/office/drawing/2014/main" id="{A4A48233-ADB1-E408-3C24-5E94AFF439AB}"/>
              </a:ext>
            </a:extLst>
          </p:cNvPr>
          <p:cNvSpPr>
            <a:spLocks noGrp="1"/>
          </p:cNvSpPr>
          <p:nvPr>
            <p:ph type="pic" sz="quarter" idx="13" hasCustomPrompt="1"/>
          </p:nvPr>
        </p:nvSpPr>
        <p:spPr>
          <a:xfrm>
            <a:off x="301752" y="301752"/>
            <a:ext cx="2749296" cy="6251447"/>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13" name="Footer Placeholder 4">
            <a:extLst>
              <a:ext uri="{FF2B5EF4-FFF2-40B4-BE49-F238E27FC236}">
                <a16:creationId xmlns:a16="http://schemas.microsoft.com/office/drawing/2014/main" id="{0FC87D7A-0527-A5E3-DEA8-D71F5745AAD8}"/>
              </a:ext>
            </a:extLst>
          </p:cNvPr>
          <p:cNvSpPr>
            <a:spLocks noGrp="1"/>
          </p:cNvSpPr>
          <p:nvPr>
            <p:ph type="ftr" sz="quarter" idx="11"/>
          </p:nvPr>
        </p:nvSpPr>
        <p:spPr>
          <a:xfrm>
            <a:off x="4267200" y="6343955"/>
            <a:ext cx="2100482" cy="365125"/>
          </a:xfrm>
        </p:spPr>
        <p:txBody>
          <a:bodyPr/>
          <a:lstStyle/>
          <a:p>
            <a:r>
              <a:rPr lang="en-US"/>
              <a:t>Sample Footer Text</a:t>
            </a:r>
          </a:p>
        </p:txBody>
      </p:sp>
      <p:sp>
        <p:nvSpPr>
          <p:cNvPr id="12" name="Date Placeholder 3">
            <a:extLst>
              <a:ext uri="{FF2B5EF4-FFF2-40B4-BE49-F238E27FC236}">
                <a16:creationId xmlns:a16="http://schemas.microsoft.com/office/drawing/2014/main" id="{EAFB5A47-E72D-BB4C-9268-E49FA4142890}"/>
              </a:ext>
            </a:extLst>
          </p:cNvPr>
          <p:cNvSpPr>
            <a:spLocks noGrp="1"/>
          </p:cNvSpPr>
          <p:nvPr>
            <p:ph type="dt" sz="half" idx="10"/>
          </p:nvPr>
        </p:nvSpPr>
        <p:spPr>
          <a:xfrm>
            <a:off x="9618883" y="6343955"/>
            <a:ext cx="1475163" cy="365125"/>
          </a:xfrm>
        </p:spPr>
        <p:txBody>
          <a:bodyPr/>
          <a:lstStyle>
            <a:lvl1pPr>
              <a:defRPr>
                <a:solidFill>
                  <a:schemeClr val="tx1"/>
                </a:solidFill>
                <a:effectLst/>
              </a:defRPr>
            </a:lvl1pPr>
          </a:lstStyle>
          <a:p>
            <a:fld id="{1F92EF8E-B9EB-49F8-83E1-F362FA442011}" type="datetime1">
              <a:rPr lang="en-US" smtClean="0"/>
              <a:t>10/20/2025</a:t>
            </a:fld>
            <a:endParaRPr lang="en-US"/>
          </a:p>
        </p:txBody>
      </p:sp>
      <p:sp>
        <p:nvSpPr>
          <p:cNvPr id="15" name="Slide Number Placeholder 5">
            <a:extLst>
              <a:ext uri="{FF2B5EF4-FFF2-40B4-BE49-F238E27FC236}">
                <a16:creationId xmlns:a16="http://schemas.microsoft.com/office/drawing/2014/main" id="{F81D0EA0-A326-A851-B642-A4EBACBE84A9}"/>
              </a:ext>
            </a:extLst>
          </p:cNvPr>
          <p:cNvSpPr>
            <a:spLocks noGrp="1"/>
          </p:cNvSpPr>
          <p:nvPr>
            <p:ph type="sldNum" sz="quarter" idx="12"/>
          </p:nvPr>
        </p:nvSpPr>
        <p:spPr>
          <a:xfrm>
            <a:off x="11125200" y="6343954"/>
            <a:ext cx="765048" cy="365125"/>
          </a:xfrm>
        </p:spPr>
        <p:txBody>
          <a:bodyPr/>
          <a:lstStyle/>
          <a:p>
            <a:fld id="{AEAA3239-9EA4-4A65-A281-97F994456D9F}" type="slidenum">
              <a:rPr lang="en-US" smtClean="0"/>
              <a:t>‹#›</a:t>
            </a:fld>
            <a:endParaRPr lang="en-US"/>
          </a:p>
        </p:txBody>
      </p:sp>
      <p:grpSp>
        <p:nvGrpSpPr>
          <p:cNvPr id="2" name="Group 1">
            <a:extLst>
              <a:ext uri="{FF2B5EF4-FFF2-40B4-BE49-F238E27FC236}">
                <a16:creationId xmlns:a16="http://schemas.microsoft.com/office/drawing/2014/main" id="{5E27C3E2-72C1-ED26-913F-2FCD5587A1C7}"/>
              </a:ext>
            </a:extLst>
          </p:cNvPr>
          <p:cNvGrpSpPr/>
          <p:nvPr userDrawn="1"/>
        </p:nvGrpSpPr>
        <p:grpSpPr>
          <a:xfrm>
            <a:off x="11078040" y="685800"/>
            <a:ext cx="504370" cy="544340"/>
            <a:chOff x="10917026" y="837879"/>
            <a:chExt cx="513774" cy="554490"/>
          </a:xfrm>
        </p:grpSpPr>
        <p:sp>
          <p:nvSpPr>
            <p:cNvPr id="3" name="Graphic 12">
              <a:extLst>
                <a:ext uri="{FF2B5EF4-FFF2-40B4-BE49-F238E27FC236}">
                  <a16:creationId xmlns:a16="http://schemas.microsoft.com/office/drawing/2014/main" id="{0A0291D7-8E3C-9DCC-A2C8-949C23071F45}"/>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accent1"/>
                </a:solidFill>
              </a:endParaRPr>
            </a:p>
          </p:txBody>
        </p:sp>
        <p:sp>
          <p:nvSpPr>
            <p:cNvPr id="4" name="Graphic 13">
              <a:extLst>
                <a:ext uri="{FF2B5EF4-FFF2-40B4-BE49-F238E27FC236}">
                  <a16:creationId xmlns:a16="http://schemas.microsoft.com/office/drawing/2014/main" id="{453DCE66-88D3-8149-9CF0-EA784EF8B179}"/>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accent1"/>
                </a:solidFill>
              </a:endParaRPr>
            </a:p>
          </p:txBody>
        </p:sp>
        <p:sp>
          <p:nvSpPr>
            <p:cNvPr id="5" name="Graphic 15">
              <a:extLst>
                <a:ext uri="{FF2B5EF4-FFF2-40B4-BE49-F238E27FC236}">
                  <a16:creationId xmlns:a16="http://schemas.microsoft.com/office/drawing/2014/main" id="{1DAEC3CE-F5C2-42D8-A1C3-B668793E907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accent1"/>
                </a:solidFill>
              </a:endParaRPr>
            </a:p>
          </p:txBody>
        </p:sp>
      </p:grpSp>
    </p:spTree>
    <p:extLst>
      <p:ext uri="{BB962C8B-B14F-4D97-AF65-F5344CB8AC3E}">
        <p14:creationId xmlns:p14="http://schemas.microsoft.com/office/powerpoint/2010/main" val="10510588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Picture 3">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181600" y="1769161"/>
            <a:ext cx="6369646" cy="2428125"/>
          </a:xfrm>
        </p:spPr>
        <p:txBody>
          <a:bodyPr vert="horz" lIns="91440" tIns="45720" rIns="91440" bIns="45720" rtlCol="0" anchor="b">
            <a:noAutofit/>
          </a:bodyPr>
          <a:lstStyle>
            <a:lvl1pPr>
              <a:defRPr lang="en-US" sz="6000" dirty="0">
                <a:solidFill>
                  <a:schemeClr val="bg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181600" y="4343400"/>
            <a:ext cx="6369646" cy="854761"/>
          </a:xfrm>
        </p:spPr>
        <p:txBody>
          <a:bodyPr vert="horz" lIns="91440" tIns="45720" rIns="91440" bIns="45720" rtlCol="0">
            <a:normAutofit/>
          </a:bodyPr>
          <a:lstStyle>
            <a:lvl1pPr marL="0" indent="0">
              <a:buNone/>
              <a:defRPr lang="en-US" sz="2000" dirty="0">
                <a:solidFill>
                  <a:schemeClr val="bg2"/>
                </a:solidFill>
              </a:defRPr>
            </a:lvl1pPr>
          </a:lstStyle>
          <a:p>
            <a:pPr lvl="0"/>
            <a:r>
              <a:rPr lang="en-US" dirty="0"/>
              <a:t>Click to edit Master subtitle style</a:t>
            </a:r>
          </a:p>
        </p:txBody>
      </p:sp>
      <p:sp>
        <p:nvSpPr>
          <p:cNvPr id="70" name="Picture Placeholder 18">
            <a:extLst>
              <a:ext uri="{FF2B5EF4-FFF2-40B4-BE49-F238E27FC236}">
                <a16:creationId xmlns:a16="http://schemas.microsoft.com/office/drawing/2014/main" id="{3E92F343-183A-6071-A6E3-2697714E7DE8}"/>
              </a:ext>
            </a:extLst>
          </p:cNvPr>
          <p:cNvSpPr>
            <a:spLocks noGrp="1"/>
          </p:cNvSpPr>
          <p:nvPr>
            <p:ph type="pic" sz="quarter" idx="14" hasCustomPrompt="1"/>
          </p:nvPr>
        </p:nvSpPr>
        <p:spPr>
          <a:xfrm>
            <a:off x="617927" y="1655065"/>
            <a:ext cx="3649273" cy="3649272"/>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a:blipFill dpi="0" rotWithShape="1">
            <a:blip r:embed="rId2">
              <a:alphaModFix amt="60000"/>
            </a:blip>
            <a:srcRect/>
            <a:stretch>
              <a:fillRect/>
            </a:stretch>
          </a:blipFill>
        </p:spPr>
        <p:txBody>
          <a:bodyPr wrap="square" tIns="914400" anchor="t">
            <a:noAutofit/>
          </a:bodyPr>
          <a:lstStyle>
            <a:lvl1pPr algn="ctr">
              <a:buNone/>
              <a:defRPr sz="1600" b="0" i="0">
                <a:solidFill>
                  <a:schemeClr val="tx1"/>
                </a:solidFill>
                <a:latin typeface="+mn-lt"/>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181600" y="6343955"/>
            <a:ext cx="2100482" cy="365125"/>
          </a:xfrm>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lstStyle>
            <a:lvl1pPr>
              <a:defRPr>
                <a:solidFill>
                  <a:schemeClr val="bg1"/>
                </a:solidFill>
                <a:effectLst/>
              </a:defRPr>
            </a:lvl1pPr>
          </a:lstStyle>
          <a:p>
            <a:fld id="{1F92EF8E-B9EB-49F8-83E1-F362FA442011}" type="datetime1">
              <a:rPr lang="en-US" smtClean="0"/>
              <a:pPr/>
              <a:t>10/20/2025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25200" y="6343954"/>
            <a:ext cx="426046" cy="365125"/>
          </a:xfrm>
        </p:spPr>
        <p:txBody>
          <a:bodyPr/>
          <a:lstStyle>
            <a:lvl1pPr>
              <a:defRPr>
                <a:solidFill>
                  <a:schemeClr val="bg1"/>
                </a:solidFill>
              </a:defRPr>
            </a:lvl1pPr>
          </a:lstStyle>
          <a:p>
            <a:fld id="{AEAA3239-9EA4-4A65-A281-97F994456D9F}" type="slidenum">
              <a:rPr lang="en-US" smtClean="0"/>
              <a:pPr/>
              <a:t>‹#›</a:t>
            </a:fld>
            <a:endParaRPr lang="en-US"/>
          </a:p>
        </p:txBody>
      </p:sp>
      <p:grpSp>
        <p:nvGrpSpPr>
          <p:cNvPr id="71" name="Group 70">
            <a:extLst>
              <a:ext uri="{FF2B5EF4-FFF2-40B4-BE49-F238E27FC236}">
                <a16:creationId xmlns:a16="http://schemas.microsoft.com/office/drawing/2014/main" id="{5A8391CE-6E5C-7F95-E4F6-CA031A7FE9EF}"/>
              </a:ext>
            </a:extLst>
          </p:cNvPr>
          <p:cNvGrpSpPr/>
          <p:nvPr userDrawn="1"/>
        </p:nvGrpSpPr>
        <p:grpSpPr>
          <a:xfrm flipH="1">
            <a:off x="609600" y="1691849"/>
            <a:ext cx="3202310" cy="3570866"/>
            <a:chOff x="8176980" y="837879"/>
            <a:chExt cx="3253820" cy="3628304"/>
          </a:xfrm>
        </p:grpSpPr>
        <p:sp>
          <p:nvSpPr>
            <p:cNvPr id="72" name="Graphic 12">
              <a:extLst>
                <a:ext uri="{FF2B5EF4-FFF2-40B4-BE49-F238E27FC236}">
                  <a16:creationId xmlns:a16="http://schemas.microsoft.com/office/drawing/2014/main" id="{315E782D-1B62-1A7E-F943-E562642DC896}"/>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solidFill>
                  <a:schemeClr val="bg1"/>
                </a:solidFill>
              </a:endParaRPr>
            </a:p>
          </p:txBody>
        </p:sp>
        <p:sp>
          <p:nvSpPr>
            <p:cNvPr id="73" name="Graphic 13">
              <a:extLst>
                <a:ext uri="{FF2B5EF4-FFF2-40B4-BE49-F238E27FC236}">
                  <a16:creationId xmlns:a16="http://schemas.microsoft.com/office/drawing/2014/main" id="{54E55328-6641-32F6-83DA-F7F67F53DA4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solidFill>
                  <a:schemeClr val="bg1"/>
                </a:solidFill>
              </a:endParaRPr>
            </a:p>
          </p:txBody>
        </p:sp>
        <p:sp>
          <p:nvSpPr>
            <p:cNvPr id="74" name="Graphic 15">
              <a:extLst>
                <a:ext uri="{FF2B5EF4-FFF2-40B4-BE49-F238E27FC236}">
                  <a16:creationId xmlns:a16="http://schemas.microsoft.com/office/drawing/2014/main" id="{E03230C5-4F41-A943-FEB0-AF14041F65A8}"/>
                </a:ext>
                <a:ext uri="{C183D7F6-B498-43B3-948B-1728B52AA6E4}">
                  <adec:decorative xmlns:adec="http://schemas.microsoft.com/office/drawing/2017/decorative" val="1"/>
                </a:ext>
              </a:extLst>
            </p:cNvPr>
            <p:cNvSpPr/>
            <p:nvPr userDrawn="1"/>
          </p:nvSpPr>
          <p:spPr>
            <a:xfrm>
              <a:off x="8176980" y="4338469"/>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7540303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8F586E-F017-C86C-2A57-820E3F9C14C5}"/>
              </a:ext>
              <a:ext uri="{C183D7F6-B498-43B3-948B-1728B52AA6E4}">
                <adec:decorative xmlns:adec="http://schemas.microsoft.com/office/drawing/2017/decorative" val="1"/>
              </a:ext>
            </a:extLst>
          </p:cNvPr>
          <p:cNvSpPr/>
          <p:nvPr userDrawn="1"/>
        </p:nvSpPr>
        <p:spPr>
          <a:xfrm>
            <a:off x="8839200" y="0"/>
            <a:ext cx="3352800"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D244D47C-238B-4C58-A3EA-D08BC92B1454}"/>
              </a:ext>
            </a:extLst>
          </p:cNvPr>
          <p:cNvSpPr>
            <a:spLocks noGrp="1"/>
          </p:cNvSpPr>
          <p:nvPr>
            <p:ph type="ctrTitle"/>
          </p:nvPr>
        </p:nvSpPr>
        <p:spPr>
          <a:xfrm>
            <a:off x="731520" y="1769161"/>
            <a:ext cx="6347479" cy="2428125"/>
          </a:xfrm>
        </p:spPr>
        <p:txBody>
          <a:bodyPr vert="horz" lIns="91440" tIns="45720" rIns="91440" bIns="45720" rtlCol="0" anchor="b">
            <a:noAutofit/>
          </a:bodyPr>
          <a:lstStyle>
            <a:lvl1pPr>
              <a:defRPr lang="en-US" sz="6000" dirty="0">
                <a:solidFill>
                  <a:schemeClr val="tx2"/>
                </a:solidFill>
              </a:defRPr>
            </a:lvl1pPr>
          </a:lstStyle>
          <a:p>
            <a:pPr lvl="0"/>
            <a:r>
              <a:rPr lang="en-US" dirty="0"/>
              <a:t>Click to edit Master title style</a:t>
            </a:r>
          </a:p>
        </p:txBody>
      </p:sp>
      <p:sp>
        <p:nvSpPr>
          <p:cNvPr id="43" name="Subtitle 2">
            <a:extLst>
              <a:ext uri="{FF2B5EF4-FFF2-40B4-BE49-F238E27FC236}">
                <a16:creationId xmlns:a16="http://schemas.microsoft.com/office/drawing/2014/main" id="{BE024BDA-EDE4-950C-5CAA-808A8A9709BC}"/>
              </a:ext>
            </a:extLst>
          </p:cNvPr>
          <p:cNvSpPr>
            <a:spLocks noGrp="1"/>
          </p:cNvSpPr>
          <p:nvPr>
            <p:ph type="subTitle" idx="1"/>
          </p:nvPr>
        </p:nvSpPr>
        <p:spPr>
          <a:xfrm>
            <a:off x="731520" y="4343400"/>
            <a:ext cx="6347479" cy="854761"/>
          </a:xfrm>
        </p:spPr>
        <p:txBody>
          <a:bodyPr vert="horz" lIns="91440" tIns="45720" rIns="91440" bIns="45720" rtlCol="0">
            <a:normAutofit/>
          </a:bodyPr>
          <a:lstStyle>
            <a:lvl1pPr marL="0" indent="0">
              <a:buNone/>
              <a:defRPr lang="en-US" sz="2000" dirty="0">
                <a:solidFill>
                  <a:schemeClr val="tx2"/>
                </a:solidFill>
              </a:defRPr>
            </a:lvl1pPr>
          </a:lstStyle>
          <a:p>
            <a:pPr lvl="0"/>
            <a:r>
              <a:rPr lang="en-US" dirty="0"/>
              <a:t>Click to edit Master subtitle style</a:t>
            </a:r>
          </a:p>
        </p:txBody>
      </p:sp>
      <p:sp>
        <p:nvSpPr>
          <p:cNvPr id="15" name="Footer Placeholder 4">
            <a:extLst>
              <a:ext uri="{FF2B5EF4-FFF2-40B4-BE49-F238E27FC236}">
                <a16:creationId xmlns:a16="http://schemas.microsoft.com/office/drawing/2014/main" id="{510A432B-FC47-3A7E-9BC1-E978613FF7DE}"/>
              </a:ext>
            </a:extLst>
          </p:cNvPr>
          <p:cNvSpPr>
            <a:spLocks noGrp="1"/>
          </p:cNvSpPr>
          <p:nvPr>
            <p:ph type="ftr" sz="quarter" idx="11"/>
          </p:nvPr>
        </p:nvSpPr>
        <p:spPr>
          <a:xfrm>
            <a:off x="731520" y="6343955"/>
            <a:ext cx="2100482" cy="365125"/>
          </a:xfrm>
        </p:spPr>
        <p:txBody>
          <a:bodyPr/>
          <a:lstStyle/>
          <a:p>
            <a:r>
              <a:rPr lang="en-US" dirty="0"/>
              <a:t>Sample Footer Text</a:t>
            </a:r>
          </a:p>
        </p:txBody>
      </p:sp>
      <p:sp>
        <p:nvSpPr>
          <p:cNvPr id="14" name="Date Placeholder 3">
            <a:extLst>
              <a:ext uri="{FF2B5EF4-FFF2-40B4-BE49-F238E27FC236}">
                <a16:creationId xmlns:a16="http://schemas.microsoft.com/office/drawing/2014/main" id="{8D6EF6E2-A99D-ACAA-9484-72812FEC3935}"/>
              </a:ext>
            </a:extLst>
          </p:cNvPr>
          <p:cNvSpPr>
            <a:spLocks noGrp="1"/>
          </p:cNvSpPr>
          <p:nvPr>
            <p:ph type="dt" sz="half" idx="10"/>
          </p:nvPr>
        </p:nvSpPr>
        <p:spPr>
          <a:xfrm>
            <a:off x="5961283" y="6343955"/>
            <a:ext cx="1475163" cy="365125"/>
          </a:xfrm>
        </p:spPr>
        <p:txBody>
          <a:bodyPr/>
          <a:lstStyle>
            <a:lvl1pPr>
              <a:defRPr>
                <a:solidFill>
                  <a:schemeClr val="bg1">
                    <a:lumMod val="65000"/>
                  </a:schemeClr>
                </a:solidFill>
                <a:effectLst/>
              </a:defRPr>
            </a:lvl1pPr>
          </a:lstStyle>
          <a:p>
            <a:fld id="{1F92EF8E-B9EB-49F8-83E1-F362FA442011}" type="datetime1">
              <a:rPr lang="en-US" smtClean="0"/>
              <a:pPr/>
              <a:t>10/20/2025</a:t>
            </a:fld>
            <a:endParaRPr lang="en-US"/>
          </a:p>
        </p:txBody>
      </p:sp>
      <p:sp>
        <p:nvSpPr>
          <p:cNvPr id="16" name="Slide Number Placeholder 5">
            <a:extLst>
              <a:ext uri="{FF2B5EF4-FFF2-40B4-BE49-F238E27FC236}">
                <a16:creationId xmlns:a16="http://schemas.microsoft.com/office/drawing/2014/main" id="{39676F7D-66A2-EA10-9616-F088F9350101}"/>
              </a:ext>
            </a:extLst>
          </p:cNvPr>
          <p:cNvSpPr>
            <a:spLocks noGrp="1"/>
          </p:cNvSpPr>
          <p:nvPr>
            <p:ph type="sldNum" sz="quarter" idx="12"/>
          </p:nvPr>
        </p:nvSpPr>
        <p:spPr>
          <a:xfrm>
            <a:off x="7467600" y="6343954"/>
            <a:ext cx="774700" cy="365125"/>
          </a:xfrm>
        </p:spPr>
        <p:txBody>
          <a:bodyPr/>
          <a:lstStyle/>
          <a:p>
            <a:fld id="{AEAA3239-9EA4-4A65-A281-97F994456D9F}" type="slidenum">
              <a:rPr lang="en-US" smtClean="0"/>
              <a:t>‹#›</a:t>
            </a:fld>
            <a:endParaRPr lang="en-US"/>
          </a:p>
        </p:txBody>
      </p:sp>
      <p:sp>
        <p:nvSpPr>
          <p:cNvPr id="20" name="Picture Placeholder 19">
            <a:extLst>
              <a:ext uri="{FF2B5EF4-FFF2-40B4-BE49-F238E27FC236}">
                <a16:creationId xmlns:a16="http://schemas.microsoft.com/office/drawing/2014/main" id="{1998C3BB-EB5A-C967-7413-4881360325BB}"/>
              </a:ext>
            </a:extLst>
          </p:cNvPr>
          <p:cNvSpPr>
            <a:spLocks noGrp="1"/>
          </p:cNvSpPr>
          <p:nvPr>
            <p:ph type="pic" sz="quarter" idx="13" hasCustomPrompt="1"/>
          </p:nvPr>
        </p:nvSpPr>
        <p:spPr>
          <a:xfrm>
            <a:off x="9140952" y="301752"/>
            <a:ext cx="2749296" cy="6251447"/>
          </a:xfrm>
          <a:blipFill>
            <a:blip r:embed="rId2">
              <a:alphaModFix amt="60000"/>
            </a:blip>
            <a:stretch>
              <a:fillRect/>
            </a:stretch>
          </a:blipFill>
        </p:spPr>
        <p:txBody>
          <a:bodyPr/>
          <a:lstStyle>
            <a:lvl1pPr marL="0" indent="0">
              <a:buNone/>
              <a:defRPr/>
            </a:lvl1pPr>
          </a:lstStyle>
          <a:p>
            <a:r>
              <a:rPr lang="en-US" dirty="0"/>
              <a:t>   </a:t>
            </a:r>
          </a:p>
        </p:txBody>
      </p:sp>
      <p:grpSp>
        <p:nvGrpSpPr>
          <p:cNvPr id="2" name="Group 1">
            <a:extLst>
              <a:ext uri="{FF2B5EF4-FFF2-40B4-BE49-F238E27FC236}">
                <a16:creationId xmlns:a16="http://schemas.microsoft.com/office/drawing/2014/main" id="{D4D53FBB-137B-8B8C-BD58-9D583E67E9FA}"/>
              </a:ext>
            </a:extLst>
          </p:cNvPr>
          <p:cNvGrpSpPr/>
          <p:nvPr userDrawn="1"/>
        </p:nvGrpSpPr>
        <p:grpSpPr>
          <a:xfrm flipH="1">
            <a:off x="609221" y="685800"/>
            <a:ext cx="504370" cy="544340"/>
            <a:chOff x="10917026" y="837879"/>
            <a:chExt cx="513774" cy="554490"/>
          </a:xfrm>
        </p:grpSpPr>
        <p:sp>
          <p:nvSpPr>
            <p:cNvPr id="3" name="Graphic 12">
              <a:extLst>
                <a:ext uri="{FF2B5EF4-FFF2-40B4-BE49-F238E27FC236}">
                  <a16:creationId xmlns:a16="http://schemas.microsoft.com/office/drawing/2014/main" id="{57C7E1E0-3774-C52E-FF3F-276DC7254D7B}"/>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solidFill>
                  <a:schemeClr val="bg1"/>
                </a:solidFill>
              </a:endParaRPr>
            </a:p>
          </p:txBody>
        </p:sp>
        <p:sp>
          <p:nvSpPr>
            <p:cNvPr id="5" name="Graphic 13">
              <a:extLst>
                <a:ext uri="{FF2B5EF4-FFF2-40B4-BE49-F238E27FC236}">
                  <a16:creationId xmlns:a16="http://schemas.microsoft.com/office/drawing/2014/main" id="{A35855F0-4BF9-780B-F9E5-C3B812086AD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solidFill>
                  <a:schemeClr val="bg1"/>
                </a:solidFill>
              </a:endParaRPr>
            </a:p>
          </p:txBody>
        </p:sp>
        <p:sp>
          <p:nvSpPr>
            <p:cNvPr id="6" name="Graphic 15">
              <a:extLst>
                <a:ext uri="{FF2B5EF4-FFF2-40B4-BE49-F238E27FC236}">
                  <a16:creationId xmlns:a16="http://schemas.microsoft.com/office/drawing/2014/main" id="{1739F853-03FD-59DE-48A2-690D0CBD6924}"/>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24579197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524001" y="836955"/>
            <a:ext cx="5943600" cy="4649446"/>
          </a:xfrm>
        </p:spPr>
        <p:txBody>
          <a:bodyPr vert="horz" lIns="91440" tIns="45720" rIns="91440" bIns="45720" rtlCol="0" anchor="b">
            <a:normAutofit/>
          </a:bodyPr>
          <a:lstStyle>
            <a:lvl1pPr>
              <a:defRPr lang="en-US" sz="8000" dirty="0"/>
            </a:lvl1pPr>
          </a:lstStyle>
          <a:p>
            <a:pPr lvl="0"/>
            <a:r>
              <a:rPr lang="en-US" dirty="0"/>
              <a:t>Section Header</a:t>
            </a:r>
          </a:p>
        </p:txBody>
      </p:sp>
      <p:sp>
        <p:nvSpPr>
          <p:cNvPr id="8" name="Slide Number Placeholder 7">
            <a:extLst>
              <a:ext uri="{FF2B5EF4-FFF2-40B4-BE49-F238E27FC236}">
                <a16:creationId xmlns:a16="http://schemas.microsoft.com/office/drawing/2014/main" id="{90F72D20-20C9-383E-9178-0772F0E1F3DE}"/>
              </a:ext>
            </a:extLst>
          </p:cNvPr>
          <p:cNvSpPr>
            <a:spLocks noGrp="1"/>
          </p:cNvSpPr>
          <p:nvPr>
            <p:ph type="sldNum" sz="quarter" idx="12"/>
          </p:nvPr>
        </p:nvSpPr>
        <p:spPr>
          <a:xfrm>
            <a:off x="533400" y="6343955"/>
            <a:ext cx="609600" cy="365125"/>
          </a:xfrm>
        </p:spPr>
        <p:txBody>
          <a:bodyPr/>
          <a:lstStyle>
            <a:lvl1pPr>
              <a:defRPr>
                <a:solidFill>
                  <a:schemeClr val="tx1"/>
                </a:solidFill>
              </a:defRPr>
            </a:lvl1pPr>
          </a:lstStyle>
          <a:p>
            <a:fld id="{AEAA3239-9EA4-4A65-A281-97F994456D9F}" type="slidenum">
              <a:rPr lang="en-US" smtClean="0"/>
              <a:pPr/>
              <a:t>‹#›</a:t>
            </a:fld>
            <a:endParaRPr lang="en-US"/>
          </a:p>
        </p:txBody>
      </p:sp>
      <p:sp>
        <p:nvSpPr>
          <p:cNvPr id="7" name="Footer Placeholder 6">
            <a:extLst>
              <a:ext uri="{FF2B5EF4-FFF2-40B4-BE49-F238E27FC236}">
                <a16:creationId xmlns:a16="http://schemas.microsoft.com/office/drawing/2014/main" id="{0F88A337-5DA0-D43A-9171-0BE54F3B986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DE5E48CF-6B97-2628-4E35-BBA37CF30176}"/>
              </a:ext>
            </a:extLst>
          </p:cNvPr>
          <p:cNvSpPr>
            <a:spLocks noGrp="1"/>
          </p:cNvSpPr>
          <p:nvPr>
            <p:ph type="dt" sz="half" idx="10"/>
          </p:nvPr>
        </p:nvSpPr>
        <p:spPr/>
        <p:txBody>
          <a:bodyPr/>
          <a:lstStyle>
            <a:lvl1pPr>
              <a:defRPr>
                <a:solidFill>
                  <a:schemeClr val="tx1"/>
                </a:solidFill>
              </a:defRPr>
            </a:lvl1pPr>
          </a:lstStyle>
          <a:p>
            <a:fld id="{7DF4F7BB-A1DF-4BD2-8D5B-CA9EB40127CE}" type="datetime1">
              <a:rPr lang="en-US" smtClean="0"/>
              <a:pPr/>
              <a:t>10/20/2025</a:t>
            </a:fld>
            <a:endParaRPr lang="en-US"/>
          </a:p>
        </p:txBody>
      </p:sp>
      <p:grpSp>
        <p:nvGrpSpPr>
          <p:cNvPr id="4" name="Group 3">
            <a:extLst>
              <a:ext uri="{FF2B5EF4-FFF2-40B4-BE49-F238E27FC236}">
                <a16:creationId xmlns:a16="http://schemas.microsoft.com/office/drawing/2014/main" id="{AD6A6A97-47D8-2732-5480-7A10088EEECA}"/>
              </a:ext>
            </a:extLst>
          </p:cNvPr>
          <p:cNvGrpSpPr/>
          <p:nvPr userDrawn="1"/>
        </p:nvGrpSpPr>
        <p:grpSpPr>
          <a:xfrm>
            <a:off x="11078040" y="685800"/>
            <a:ext cx="504370" cy="544340"/>
            <a:chOff x="10917026" y="837879"/>
            <a:chExt cx="513774" cy="554490"/>
          </a:xfrm>
        </p:grpSpPr>
        <p:sp>
          <p:nvSpPr>
            <p:cNvPr id="5" name="Graphic 12">
              <a:extLst>
                <a:ext uri="{FF2B5EF4-FFF2-40B4-BE49-F238E27FC236}">
                  <a16:creationId xmlns:a16="http://schemas.microsoft.com/office/drawing/2014/main" id="{F1A8C0CF-15BB-E48E-84A2-FED587711EC9}"/>
                </a:ext>
                <a:ext uri="{C183D7F6-B498-43B3-948B-1728B52AA6E4}">
                  <adec:decorative xmlns:adec="http://schemas.microsoft.com/office/drawing/2017/decorative" val="1"/>
                </a:ext>
              </a:extLst>
            </p:cNvPr>
            <p:cNvSpPr/>
            <p:nvPr userDrawn="1"/>
          </p:nvSpPr>
          <p:spPr>
            <a:xfrm>
              <a:off x="11339662" y="10671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endParaRPr lang="en-US">
                <a:solidFill>
                  <a:schemeClr val="bg1"/>
                </a:solidFill>
              </a:endParaRPr>
            </a:p>
          </p:txBody>
        </p:sp>
        <p:sp>
          <p:nvSpPr>
            <p:cNvPr id="6" name="Graphic 13">
              <a:extLst>
                <a:ext uri="{FF2B5EF4-FFF2-40B4-BE49-F238E27FC236}">
                  <a16:creationId xmlns:a16="http://schemas.microsoft.com/office/drawing/2014/main" id="{B930F6D1-9019-A076-D0C4-525F4D513B7C}"/>
                </a:ext>
                <a:ext uri="{C183D7F6-B498-43B3-948B-1728B52AA6E4}">
                  <adec:decorative xmlns:adec="http://schemas.microsoft.com/office/drawing/2017/decorative" val="1"/>
                </a:ext>
              </a:extLst>
            </p:cNvPr>
            <p:cNvSpPr/>
            <p:nvPr userDrawn="1"/>
          </p:nvSpPr>
          <p:spPr>
            <a:xfrm>
              <a:off x="10980882" y="8378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tx1"/>
            </a:solidFill>
            <a:ln w="603" cap="flat">
              <a:noFill/>
              <a:prstDash val="solid"/>
              <a:miter/>
            </a:ln>
          </p:spPr>
          <p:txBody>
            <a:bodyPr rtlCol="0" anchor="ctr"/>
            <a:lstStyle/>
            <a:p>
              <a:endParaRPr lang="en-US">
                <a:solidFill>
                  <a:schemeClr val="bg1"/>
                </a:solidFill>
              </a:endParaRPr>
            </a:p>
          </p:txBody>
        </p:sp>
        <p:sp>
          <p:nvSpPr>
            <p:cNvPr id="10" name="Graphic 15">
              <a:extLst>
                <a:ext uri="{FF2B5EF4-FFF2-40B4-BE49-F238E27FC236}">
                  <a16:creationId xmlns:a16="http://schemas.microsoft.com/office/drawing/2014/main" id="{8041F824-3F05-4F8D-88F1-6EC99B0D8EDB}"/>
                </a:ext>
                <a:ext uri="{C183D7F6-B498-43B3-948B-1728B52AA6E4}">
                  <adec:decorative xmlns:adec="http://schemas.microsoft.com/office/drawing/2017/decorative" val="1"/>
                </a:ext>
              </a:extLst>
            </p:cNvPr>
            <p:cNvSpPr/>
            <p:nvPr userDrawn="1"/>
          </p:nvSpPr>
          <p:spPr>
            <a:xfrm>
              <a:off x="10917026" y="12646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tx1"/>
            </a:solidFill>
            <a:ln w="610" cap="flat">
              <a:noFill/>
              <a:prstDash val="solid"/>
              <a:miter/>
            </a:ln>
          </p:spPr>
          <p:txBody>
            <a:bodyPr rtlCol="0" anchor="ctr"/>
            <a:lstStyle/>
            <a:p>
              <a:endParaRPr lang="en-US">
                <a:solidFill>
                  <a:schemeClr val="bg1"/>
                </a:solidFill>
              </a:endParaRPr>
            </a:p>
          </p:txBody>
        </p:sp>
      </p:grpSp>
      <p:cxnSp>
        <p:nvCxnSpPr>
          <p:cNvPr id="11" name="Straight Connector 10">
            <a:extLst>
              <a:ext uri="{FF2B5EF4-FFF2-40B4-BE49-F238E27FC236}">
                <a16:creationId xmlns:a16="http://schemas.microsoft.com/office/drawing/2014/main" id="{5CF65C86-0B12-5A0A-5722-290568B81842}"/>
              </a:ext>
              <a:ext uri="{C183D7F6-B498-43B3-948B-1728B52AA6E4}">
                <adec:decorative xmlns:adec="http://schemas.microsoft.com/office/drawing/2017/decorative" val="1"/>
              </a:ext>
            </a:extLst>
          </p:cNvPr>
          <p:cNvCxnSpPr>
            <a:cxnSpLocks/>
          </p:cNvCxnSpPr>
          <p:nvPr userDrawn="1"/>
        </p:nvCxnSpPr>
        <p:spPr>
          <a:xfrm>
            <a:off x="841248" y="0"/>
            <a:ext cx="0" cy="5202936"/>
          </a:xfrm>
          <a:prstGeom prst="line">
            <a:avLst/>
          </a:prstGeom>
          <a:ln w="25400" cap="sq">
            <a:solidFill>
              <a:schemeClr val="tx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652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379756" y="6343955"/>
            <a:ext cx="2202644" cy="365125"/>
          </a:xfrm>
          <a:prstGeom prst="rect">
            <a:avLst/>
          </a:prstGeom>
        </p:spPr>
        <p:txBody>
          <a:bodyPr vert="horz" lIns="91440" tIns="45720" rIns="91440" bIns="45720" rtlCol="0" anchor="ctr"/>
          <a:lstStyle>
            <a:lvl1pPr algn="r" rtl="0">
              <a:defRPr sz="1000" b="0" i="0">
                <a:solidFill>
                  <a:schemeClr val="bg1">
                    <a:lumMod val="65000"/>
                  </a:schemeClr>
                </a:solidFill>
                <a:latin typeface="+mn-lt"/>
              </a:defRPr>
            </a:lvl1pPr>
          </a:lstStyle>
          <a:p>
            <a:fld id="{7DF4F7BB-A1DF-4BD2-8D5B-CA9EB40127CE}" type="datetime1">
              <a:rPr lang="en-US" smtClean="0"/>
              <a:pPr/>
              <a:t>10/20/2025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524000" y="6343955"/>
            <a:ext cx="2805405" cy="365125"/>
          </a:xfrm>
          <a:prstGeom prst="rect">
            <a:avLst/>
          </a:prstGeom>
        </p:spPr>
        <p:txBody>
          <a:bodyPr vert="horz" lIns="91440" tIns="45720" rIns="91440" bIns="45720" rtlCol="0" anchor="ctr"/>
          <a:lstStyle>
            <a:lvl1pPr algn="l" rtl="0">
              <a:defRPr sz="1000" b="0" i="0">
                <a:solidFill>
                  <a:schemeClr val="bg1">
                    <a:lumMod val="65000"/>
                  </a:schemeClr>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533400" y="685801"/>
            <a:ext cx="609600" cy="365125"/>
          </a:xfrm>
          <a:prstGeom prst="rect">
            <a:avLst/>
          </a:prstGeom>
        </p:spPr>
        <p:txBody>
          <a:bodyPr vert="horz" lIns="91440" tIns="45720" rIns="91440" bIns="45720" rtlCol="0" anchor="ctr"/>
          <a:lstStyle>
            <a:lvl1pPr algn="l" rtl="0">
              <a:defRPr sz="1800" b="1" i="0">
                <a:solidFill>
                  <a:schemeClr val="accent2"/>
                </a:solidFill>
                <a:latin typeface="+mn-lt"/>
              </a:defRPr>
            </a:lvl1pPr>
          </a:lstStyle>
          <a:p>
            <a:fld id="{AEAA3239-9EA4-4A65-A281-97F994456D9F}"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524000" y="1833296"/>
            <a:ext cx="10058400" cy="43389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524000" y="731520"/>
            <a:ext cx="10058400" cy="1004732"/>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3335085557"/>
      </p:ext>
    </p:extLst>
  </p:cSld>
  <p:clrMap bg1="lt1" tx1="dk1" bg2="lt2" tx2="dk2" accent1="accent1" accent2="accent2" accent3="accent3" accent4="accent4" accent5="accent5" accent6="accent6" hlink="hlink" folHlink="folHlink"/>
  <p:sldLayoutIdLst>
    <p:sldLayoutId id="2147483899" r:id="rId1"/>
    <p:sldLayoutId id="2147483894" r:id="rId2"/>
    <p:sldLayoutId id="2147483898" r:id="rId3"/>
    <p:sldLayoutId id="2147483900" r:id="rId4"/>
    <p:sldLayoutId id="2147483893" r:id="rId5"/>
    <p:sldLayoutId id="2147483895" r:id="rId6"/>
    <p:sldLayoutId id="2147483896" r:id="rId7"/>
    <p:sldLayoutId id="2147483897"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 id="2147483926" r:id="rId34"/>
    <p:sldLayoutId id="2147483927" r:id="rId35"/>
    <p:sldLayoutId id="2147483928" r:id="rId36"/>
    <p:sldLayoutId id="2147483929" r:id="rId37"/>
    <p:sldLayoutId id="2147483931" r:id="rId38"/>
    <p:sldLayoutId id="2147483932" r:id="rId39"/>
    <p:sldLayoutId id="2147483947" r:id="rId40"/>
    <p:sldLayoutId id="2147483936" r:id="rId41"/>
    <p:sldLayoutId id="2147483937" r:id="rId42"/>
    <p:sldLayoutId id="2147483938" r:id="rId43"/>
    <p:sldLayoutId id="2147483939" r:id="rId44"/>
    <p:sldLayoutId id="2147483940" r:id="rId45"/>
    <p:sldLayoutId id="2147483941" r:id="rId46"/>
    <p:sldLayoutId id="2147483942" r:id="rId47"/>
    <p:sldLayoutId id="2147483943" r:id="rId48"/>
    <p:sldLayoutId id="2147483944" r:id="rId49"/>
    <p:sldLayoutId id="2147483945" r:id="rId50"/>
    <p:sldLayoutId id="2147483946" r:id="rId51"/>
  </p:sldLayoutIdLst>
  <p:hf sldNum="0" hdr="0" ftr="0" dt="0"/>
  <p:txStyles>
    <p:titleStyle>
      <a:lvl1pPr algn="l" defTabSz="914400" rtl="0" eaLnBrk="1" latinLnBrk="0" hangingPunct="1">
        <a:lnSpc>
          <a:spcPct val="80000"/>
        </a:lnSpc>
        <a:spcBef>
          <a:spcPct val="0"/>
        </a:spcBef>
        <a:buNone/>
        <a:defRPr sz="4000" b="1" i="0" kern="1200" cap="all" spc="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b="0" i="0" kern="1200">
          <a:solidFill>
            <a:schemeClr val="tx2"/>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3840" userDrawn="1">
          <p15:clr>
            <a:srgbClr val="F26B43"/>
          </p15:clr>
        </p15:guide>
        <p15:guide id="25" pos="7296" userDrawn="1">
          <p15:clr>
            <a:srgbClr val="F26B43"/>
          </p15:clr>
        </p15:guide>
        <p15:guide id="26"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mailto:jdorman@oica.org" TargetMode="External"/><Relationship Id="rId4" Type="http://schemas.openxmlformats.org/officeDocument/2006/relationships/hyperlink" Target="http://www.oic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8DEC-0124-F63B-AD88-E82077CB70A7}"/>
              </a:ext>
            </a:extLst>
          </p:cNvPr>
          <p:cNvSpPr>
            <a:spLocks noGrp="1"/>
          </p:cNvSpPr>
          <p:nvPr>
            <p:ph type="ctrTitle"/>
          </p:nvPr>
        </p:nvSpPr>
        <p:spPr>
          <a:xfrm>
            <a:off x="264160" y="929271"/>
            <a:ext cx="10982960" cy="2303329"/>
          </a:xfrm>
        </p:spPr>
        <p:txBody>
          <a:bodyPr anchor="b">
            <a:noAutofit/>
          </a:bodyPr>
          <a:lstStyle/>
          <a:p>
            <a:r>
              <a:rPr lang="en-US" sz="6600" dirty="0">
                <a:effectLst>
                  <a:glow rad="139700">
                    <a:schemeClr val="accent2">
                      <a:satMod val="175000"/>
                      <a:alpha val="40000"/>
                    </a:schemeClr>
                  </a:glow>
                </a:effectLst>
              </a:rPr>
              <a:t>Joint Equal Custody: Protecting Children’s Well-Being</a:t>
            </a:r>
          </a:p>
        </p:txBody>
      </p:sp>
      <p:sp>
        <p:nvSpPr>
          <p:cNvPr id="3" name="Subtitle 2">
            <a:extLst>
              <a:ext uri="{FF2B5EF4-FFF2-40B4-BE49-F238E27FC236}">
                <a16:creationId xmlns:a16="http://schemas.microsoft.com/office/drawing/2014/main" id="{5119466C-5623-7E82-A80E-310225C4A861}"/>
              </a:ext>
            </a:extLst>
          </p:cNvPr>
          <p:cNvSpPr>
            <a:spLocks noGrp="1"/>
          </p:cNvSpPr>
          <p:nvPr>
            <p:ph type="subTitle" idx="1"/>
          </p:nvPr>
        </p:nvSpPr>
        <p:spPr>
          <a:xfrm>
            <a:off x="264160" y="3232600"/>
            <a:ext cx="8887056" cy="1235761"/>
          </a:xfrm>
        </p:spPr>
        <p:txBody>
          <a:bodyPr>
            <a:normAutofit/>
          </a:bodyPr>
          <a:lstStyle/>
          <a:p>
            <a:r>
              <a:rPr lang="en-US" sz="2800" b="1" dirty="0"/>
              <a:t>Ensuring balanced parenting for child development</a:t>
            </a:r>
          </a:p>
        </p:txBody>
      </p:sp>
      <p:pic>
        <p:nvPicPr>
          <p:cNvPr id="5" name="Picture 4" descr="A blue and white logo&#10;&#10;AI-generated content may be incorrect.">
            <a:extLst>
              <a:ext uri="{FF2B5EF4-FFF2-40B4-BE49-F238E27FC236}">
                <a16:creationId xmlns:a16="http://schemas.microsoft.com/office/drawing/2014/main" id="{FE536454-08CC-D668-8020-7D0710127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990" y="4161502"/>
            <a:ext cx="4474468" cy="17672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a:extLst>
              <a:ext uri="{FF2B5EF4-FFF2-40B4-BE49-F238E27FC236}">
                <a16:creationId xmlns:a16="http://schemas.microsoft.com/office/drawing/2014/main" id="{A703FAA7-FBA8-F1B6-ADAC-BDE178A99CB3}"/>
              </a:ext>
            </a:extLst>
          </p:cNvPr>
          <p:cNvSpPr txBox="1"/>
          <p:nvPr/>
        </p:nvSpPr>
        <p:spPr>
          <a:xfrm>
            <a:off x="5577840" y="4491117"/>
            <a:ext cx="6051503" cy="1169551"/>
          </a:xfrm>
          <a:prstGeom prst="rect">
            <a:avLst/>
          </a:prstGeom>
          <a:noFill/>
        </p:spPr>
        <p:txBody>
          <a:bodyPr wrap="square" rtlCol="0">
            <a:spAutoFit/>
          </a:bodyPr>
          <a:lstStyle/>
          <a:p>
            <a:r>
              <a:rPr lang="en-US" dirty="0">
                <a:solidFill>
                  <a:schemeClr val="bg1"/>
                </a:solidFill>
              </a:rPr>
              <a:t>Presented by</a:t>
            </a:r>
          </a:p>
          <a:p>
            <a:r>
              <a:rPr lang="en-US" sz="2800" b="1" dirty="0">
                <a:solidFill>
                  <a:schemeClr val="bg1"/>
                </a:solidFill>
                <a:effectLst>
                  <a:glow rad="139700">
                    <a:schemeClr val="accent2">
                      <a:satMod val="175000"/>
                      <a:alpha val="40000"/>
                    </a:schemeClr>
                  </a:glow>
                </a:effectLst>
              </a:rPr>
              <a:t>The Honorable Joe Dorman, CEO</a:t>
            </a:r>
          </a:p>
          <a:p>
            <a:r>
              <a:rPr lang="en-US" sz="2400" dirty="0">
                <a:solidFill>
                  <a:schemeClr val="bg1"/>
                </a:solidFill>
              </a:rPr>
              <a:t>Oklahoma Institute for Child Advocacy</a:t>
            </a:r>
          </a:p>
        </p:txBody>
      </p:sp>
    </p:spTree>
    <p:extLst>
      <p:ext uri="{BB962C8B-B14F-4D97-AF65-F5344CB8AC3E}">
        <p14:creationId xmlns:p14="http://schemas.microsoft.com/office/powerpoint/2010/main" val="6136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48B1-F3CF-AC07-2FCC-074606891A39}"/>
              </a:ext>
            </a:extLst>
          </p:cNvPr>
          <p:cNvSpPr>
            <a:spLocks noGrp="1"/>
          </p:cNvSpPr>
          <p:nvPr>
            <p:ph type="title"/>
          </p:nvPr>
        </p:nvSpPr>
        <p:spPr>
          <a:xfrm>
            <a:off x="6190488" y="731520"/>
            <a:ext cx="4663440" cy="1447800"/>
          </a:xfrm>
        </p:spPr>
        <p:txBody>
          <a:bodyPr anchor="b">
            <a:normAutofit/>
          </a:bodyPr>
          <a:lstStyle/>
          <a:p>
            <a:r>
              <a:rPr lang="en-US" sz="3700"/>
              <a:t>Social and Academic Outcomes</a:t>
            </a:r>
          </a:p>
        </p:txBody>
      </p:sp>
      <p:pic>
        <p:nvPicPr>
          <p:cNvPr id="5" name="Content Placeholder 4" descr="Shot of a dad helping his children with their homework">
            <a:extLst>
              <a:ext uri="{FF2B5EF4-FFF2-40B4-BE49-F238E27FC236}">
                <a16:creationId xmlns:a16="http://schemas.microsoft.com/office/drawing/2014/main" id="{72A17F2B-EBB6-4428-AD00-47324327DB9C}"/>
              </a:ext>
            </a:extLst>
          </p:cNvPr>
          <p:cNvPicPr>
            <a:picLocks noGrp="1" noChangeAspect="1"/>
          </p:cNvPicPr>
          <p:nvPr>
            <p:ph type="pic" sz="quarter" idx="18"/>
          </p:nvPr>
        </p:nvPicPr>
        <p:blipFill>
          <a:blip r:embed="rId3"/>
          <a:srcRect l="12879" r="37253"/>
          <a:stretch>
            <a:fillRect/>
          </a:stretch>
        </p:blipFill>
        <p:spPr>
          <a:xfrm>
            <a:off x="301752" y="301752"/>
            <a:ext cx="4672584" cy="6254496"/>
          </a:xfrm>
          <a:prstGeom prst="rect">
            <a:avLst/>
          </a:prstGeom>
          <a:noFill/>
        </p:spPr>
      </p:pic>
      <p:sp>
        <p:nvSpPr>
          <p:cNvPr id="4" name="Content Placeholder 3">
            <a:extLst>
              <a:ext uri="{FF2B5EF4-FFF2-40B4-BE49-F238E27FC236}">
                <a16:creationId xmlns:a16="http://schemas.microsoft.com/office/drawing/2014/main" id="{682BF67C-E6EC-E34C-9865-8EFE5780D87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95931" y="2373638"/>
            <a:ext cx="4460528" cy="3798562"/>
          </a:xfrm>
        </p:spPr>
        <p:txBody>
          <a:bodyPr>
            <a:normAutofit/>
          </a:bodyPr>
          <a:lstStyle/>
          <a:p>
            <a:pPr marL="0" indent="0">
              <a:spcBef>
                <a:spcPts val="2500"/>
              </a:spcBef>
              <a:buFont typeface="Arial" panose="020B0604020202020204" pitchFamily="34" charset="0"/>
              <a:buNone/>
            </a:pPr>
            <a:r>
              <a:rPr lang="en-US" b="1"/>
              <a:t>Improved Academic Performance</a:t>
            </a:r>
          </a:p>
          <a:p>
            <a:pPr marL="0" lvl="1" indent="0">
              <a:buFont typeface="Arial" panose="020B0604020202020204" pitchFamily="34" charset="0"/>
              <a:buNone/>
            </a:pPr>
            <a:r>
              <a:t>Joint custody provides stability and support, helping children perform better in school and academic activities.</a:t>
            </a:r>
            <a:endParaRPr lang="en-US"/>
          </a:p>
          <a:p>
            <a:pPr marL="0" indent="0">
              <a:spcBef>
                <a:spcPts val="2500"/>
              </a:spcBef>
              <a:buFont typeface="Arial" panose="020B0604020202020204" pitchFamily="34" charset="0"/>
              <a:buNone/>
            </a:pPr>
            <a:r>
              <a:rPr lang="en-US" b="1"/>
              <a:t>Exposure to Parenting Styles</a:t>
            </a:r>
          </a:p>
          <a:p>
            <a:pPr marL="0" lvl="1" indent="0">
              <a:buFont typeface="Arial" panose="020B0604020202020204" pitchFamily="34" charset="0"/>
              <a:buNone/>
            </a:pPr>
            <a:r>
              <a:t>Children benefit from diverse parenting styles, enriching their experiences and fostering adaptability in life.</a:t>
            </a:r>
            <a:endParaRPr lang="en-US"/>
          </a:p>
          <a:p>
            <a:pPr marL="0" indent="0">
              <a:spcBef>
                <a:spcPts val="2500"/>
              </a:spcBef>
              <a:buFont typeface="Arial" panose="020B0604020202020204" pitchFamily="34" charset="0"/>
              <a:buNone/>
            </a:pPr>
            <a:r>
              <a:rPr lang="en-US" b="1"/>
              <a:t>Positive Role Modeling</a:t>
            </a:r>
          </a:p>
          <a:p>
            <a:pPr marL="0" lvl="1" indent="0">
              <a:buFont typeface="Arial" panose="020B0604020202020204" pitchFamily="34" charset="0"/>
              <a:buNone/>
            </a:pPr>
            <a:r>
              <a:t>Parents cooperating and resolving conflicts set positive examples, enhancing children's interpersonal skills and security.</a:t>
            </a:r>
            <a:endParaRPr lang="en-US"/>
          </a:p>
        </p:txBody>
      </p:sp>
    </p:spTree>
    <p:extLst>
      <p:ext uri="{BB962C8B-B14F-4D97-AF65-F5344CB8AC3E}">
        <p14:creationId xmlns:p14="http://schemas.microsoft.com/office/powerpoint/2010/main" val="2568672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B8966-38BA-DB0A-3C5D-0A5D421A8B09}"/>
              </a:ext>
            </a:extLst>
          </p:cNvPr>
          <p:cNvSpPr>
            <a:spLocks noGrp="1"/>
          </p:cNvSpPr>
          <p:nvPr>
            <p:ph type="ctrTitle"/>
          </p:nvPr>
        </p:nvSpPr>
        <p:spPr>
          <a:xfrm>
            <a:off x="1524000" y="836955"/>
            <a:ext cx="7391399" cy="4649446"/>
          </a:xfrm>
        </p:spPr>
        <p:txBody>
          <a:bodyPr anchor="b">
            <a:normAutofit/>
          </a:bodyPr>
          <a:lstStyle/>
          <a:p>
            <a:r>
              <a:rPr lang="en-US" sz="6200" dirty="0">
                <a:effectLst>
                  <a:glow rad="139700">
                    <a:schemeClr val="accent2">
                      <a:satMod val="175000"/>
                      <a:alpha val="40000"/>
                    </a:schemeClr>
                  </a:glow>
                </a:effectLst>
              </a:rPr>
              <a:t>Ensuring Effective Implementation</a:t>
            </a:r>
          </a:p>
        </p:txBody>
      </p:sp>
    </p:spTree>
    <p:extLst>
      <p:ext uri="{BB962C8B-B14F-4D97-AF65-F5344CB8AC3E}">
        <p14:creationId xmlns:p14="http://schemas.microsoft.com/office/powerpoint/2010/main" val="2345692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78E2-6BA0-43DB-0654-C9BA2DCA0D7F}"/>
              </a:ext>
            </a:extLst>
          </p:cNvPr>
          <p:cNvSpPr>
            <a:spLocks noGrp="1"/>
          </p:cNvSpPr>
          <p:nvPr>
            <p:ph type="title"/>
          </p:nvPr>
        </p:nvSpPr>
        <p:spPr>
          <a:xfrm>
            <a:off x="731520" y="731520"/>
            <a:ext cx="6858000" cy="914400"/>
          </a:xfrm>
        </p:spPr>
        <p:txBody>
          <a:bodyPr anchor="b">
            <a:normAutofit/>
          </a:bodyPr>
          <a:lstStyle/>
          <a:p>
            <a:r>
              <a:rPr lang="en-US" sz="3700"/>
              <a:t>Key Factors for Success</a:t>
            </a:r>
          </a:p>
        </p:txBody>
      </p:sp>
      <p:sp>
        <p:nvSpPr>
          <p:cNvPr id="4" name="Content Placeholder 3">
            <a:extLst>
              <a:ext uri="{FF2B5EF4-FFF2-40B4-BE49-F238E27FC236}">
                <a16:creationId xmlns:a16="http://schemas.microsoft.com/office/drawing/2014/main" id="{6BDE0361-4AC3-01D2-0613-055F218508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Willingness to Co-parent</a:t>
            </a:r>
          </a:p>
          <a:p>
            <a:pPr marL="0" lvl="1" indent="0">
              <a:buFont typeface="Arial" panose="020B0604020202020204" pitchFamily="34" charset="0"/>
              <a:buNone/>
            </a:pPr>
            <a:r>
              <a:t>Successful joint custody depends on parents' willingness to communicate openly and collaborate effectively.</a:t>
            </a:r>
            <a:endParaRPr lang="en-US"/>
          </a:p>
          <a:p>
            <a:pPr marL="0" indent="0">
              <a:spcBef>
                <a:spcPts val="2500"/>
              </a:spcBef>
              <a:buFont typeface="Arial" panose="020B0604020202020204" pitchFamily="34" charset="0"/>
              <a:buNone/>
            </a:pPr>
            <a:r>
              <a:rPr lang="en-US" b="1"/>
              <a:t>Absence of Risk Factors</a:t>
            </a:r>
          </a:p>
          <a:p>
            <a:pPr marL="0" lvl="1" indent="0">
              <a:buFont typeface="Arial" panose="020B0604020202020204" pitchFamily="34" charset="0"/>
              <a:buNone/>
            </a:pPr>
            <a:r>
              <a:t>Ensuring the child's safety requires absence of abuse or neglect in the custody arrangement.</a:t>
            </a:r>
            <a:endParaRPr lang="en-US"/>
          </a:p>
          <a:p>
            <a:pPr marL="0" indent="0">
              <a:spcBef>
                <a:spcPts val="2500"/>
              </a:spcBef>
              <a:buFont typeface="Arial" panose="020B0604020202020204" pitchFamily="34" charset="0"/>
              <a:buNone/>
            </a:pPr>
            <a:r>
              <a:rPr lang="en-US" b="1"/>
              <a:t>Shared Emotional Involvement</a:t>
            </a:r>
          </a:p>
          <a:p>
            <a:pPr marL="0" lvl="1" indent="0">
              <a:buFont typeface="Arial" panose="020B0604020202020204" pitchFamily="34" charset="0"/>
              <a:buNone/>
            </a:pPr>
            <a:r>
              <a:t>Both parents must share emotional and psychological nurturing roles for the child’s well-being.</a:t>
            </a:r>
            <a:endParaRPr lang="en-US"/>
          </a:p>
          <a:p>
            <a:pPr marL="0" indent="0">
              <a:spcBef>
                <a:spcPts val="2500"/>
              </a:spcBef>
              <a:buFont typeface="Arial" panose="020B0604020202020204" pitchFamily="34" charset="0"/>
              <a:buNone/>
            </a:pPr>
            <a:r>
              <a:rPr lang="en-US" b="1"/>
              <a:t>Stable Supportive Environment</a:t>
            </a:r>
          </a:p>
          <a:p>
            <a:pPr marL="0" lvl="1" indent="0">
              <a:buFont typeface="Arial" panose="020B0604020202020204" pitchFamily="34" charset="0"/>
              <a:buNone/>
            </a:pPr>
            <a:r>
              <a:t>Joint custody fosters a stable environment promoting the child’s development and happiness when conditions are met.</a:t>
            </a:r>
            <a:endParaRPr lang="en-US"/>
          </a:p>
        </p:txBody>
      </p:sp>
      <p:pic>
        <p:nvPicPr>
          <p:cNvPr id="5" name="Content Placeholder 4" descr="RepresentaciAn en 3d de una uniAn familiar.">
            <a:extLst>
              <a:ext uri="{FF2B5EF4-FFF2-40B4-BE49-F238E27FC236}">
                <a16:creationId xmlns:a16="http://schemas.microsoft.com/office/drawing/2014/main" id="{223298AB-1303-4F8D-8759-F9F26B941997}"/>
              </a:ext>
            </a:extLst>
          </p:cNvPr>
          <p:cNvPicPr>
            <a:picLocks noGrp="1" noChangeAspect="1"/>
          </p:cNvPicPr>
          <p:nvPr>
            <p:ph type="pic" sz="quarter" idx="18"/>
          </p:nvPr>
        </p:nvPicPr>
        <p:blipFill>
          <a:blip r:embed="rId3"/>
          <a:srcRect l="27404" r="19597" b="-2"/>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1018375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198D-0A5E-81C7-AEAE-F3ACB60DB011}"/>
              </a:ext>
            </a:extLst>
          </p:cNvPr>
          <p:cNvSpPr>
            <a:spLocks noGrp="1"/>
          </p:cNvSpPr>
          <p:nvPr>
            <p:ph type="title"/>
          </p:nvPr>
        </p:nvSpPr>
        <p:spPr>
          <a:xfrm>
            <a:off x="731520" y="731520"/>
            <a:ext cx="6858000" cy="914400"/>
          </a:xfrm>
        </p:spPr>
        <p:txBody>
          <a:bodyPr anchor="b">
            <a:normAutofit/>
          </a:bodyPr>
          <a:lstStyle/>
          <a:p>
            <a:r>
              <a:rPr lang="en-US" sz="3100"/>
              <a:t>Challenges and Considerations</a:t>
            </a:r>
          </a:p>
        </p:txBody>
      </p:sp>
      <p:sp>
        <p:nvSpPr>
          <p:cNvPr id="4" name="Content Placeholder 3">
            <a:extLst>
              <a:ext uri="{FF2B5EF4-FFF2-40B4-BE49-F238E27FC236}">
                <a16:creationId xmlns:a16="http://schemas.microsoft.com/office/drawing/2014/main" id="{E61B3C65-87A8-C5B3-AA7C-5D1490208BC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Parental Conflict Impact</a:t>
            </a:r>
          </a:p>
          <a:p>
            <a:pPr marL="0" lvl="1" indent="0">
              <a:buFont typeface="Arial" panose="020B0604020202020204" pitchFamily="34" charset="0"/>
              <a:buNone/>
            </a:pPr>
            <a:r>
              <a:t>High parental conflict can harm the child’s well-being and disrupt joint custody benefits.</a:t>
            </a:r>
            <a:endParaRPr lang="en-US"/>
          </a:p>
          <a:p>
            <a:pPr marL="0" indent="0">
              <a:spcBef>
                <a:spcPts val="2500"/>
              </a:spcBef>
              <a:buFont typeface="Arial" panose="020B0604020202020204" pitchFamily="34" charset="0"/>
              <a:buNone/>
            </a:pPr>
            <a:r>
              <a:rPr lang="en-US" b="1"/>
              <a:t>Logistical Challenges</a:t>
            </a:r>
          </a:p>
          <a:p>
            <a:pPr marL="0" lvl="1" indent="0">
              <a:buFont typeface="Arial" panose="020B0604020202020204" pitchFamily="34" charset="0"/>
              <a:buNone/>
            </a:pPr>
            <a:r>
              <a:t>Frequent home transitions may disrupt the child’s routine and sense of stability.</a:t>
            </a:r>
            <a:endParaRPr lang="en-US"/>
          </a:p>
          <a:p>
            <a:pPr marL="0" indent="0">
              <a:spcBef>
                <a:spcPts val="2500"/>
              </a:spcBef>
              <a:buFont typeface="Arial" panose="020B0604020202020204" pitchFamily="34" charset="0"/>
              <a:buNone/>
            </a:pPr>
            <a:r>
              <a:rPr lang="en-US" b="1"/>
              <a:t>Communication Importance</a:t>
            </a:r>
          </a:p>
          <a:p>
            <a:pPr marL="0" lvl="1" indent="0">
              <a:buFont typeface="Arial" panose="020B0604020202020204" pitchFamily="34" charset="0"/>
              <a:buNone/>
            </a:pPr>
            <a:r>
              <a:t>Effective communication between parents is essential to prioritize the child’s needs and manage challenges.</a:t>
            </a:r>
            <a:endParaRPr lang="en-US"/>
          </a:p>
          <a:p>
            <a:pPr marL="0" indent="0">
              <a:spcBef>
                <a:spcPts val="2500"/>
              </a:spcBef>
              <a:buFont typeface="Arial" panose="020B0604020202020204" pitchFamily="34" charset="0"/>
              <a:buNone/>
            </a:pPr>
            <a:r>
              <a:rPr lang="en-US" b="1"/>
              <a:t>Individual Family Assessment</a:t>
            </a:r>
          </a:p>
          <a:p>
            <a:pPr marL="0" lvl="1" indent="0">
              <a:buFont typeface="Arial" panose="020B0604020202020204" pitchFamily="34" charset="0"/>
              <a:buNone/>
            </a:pPr>
            <a:r>
              <a:t>Assessing unique family circumstances ensures joint custody is suitable and supportive.</a:t>
            </a:r>
            <a:endParaRPr lang="en-US"/>
          </a:p>
        </p:txBody>
      </p:sp>
      <p:pic>
        <p:nvPicPr>
          <p:cNvPr id="5" name="Content Placeholder 4" descr="child, family, love, togetherness">
            <a:extLst>
              <a:ext uri="{FF2B5EF4-FFF2-40B4-BE49-F238E27FC236}">
                <a16:creationId xmlns:a16="http://schemas.microsoft.com/office/drawing/2014/main" id="{6292D96B-0211-4286-9BB1-53421AFC3866}"/>
              </a:ext>
            </a:extLst>
          </p:cNvPr>
          <p:cNvPicPr>
            <a:picLocks noGrp="1" noChangeAspect="1"/>
          </p:cNvPicPr>
          <p:nvPr>
            <p:ph type="pic" sz="quarter" idx="18"/>
          </p:nvPr>
        </p:nvPicPr>
        <p:blipFill>
          <a:blip r:embed="rId3"/>
          <a:srcRect l="52901" r="20404" b="2"/>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1518356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455F-D7C9-253C-DD0A-68410D04A9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C2934-271E-1E45-E067-BC80DA9B3A3C}"/>
              </a:ext>
            </a:extLst>
          </p:cNvPr>
          <p:cNvSpPr>
            <a:spLocks noGrp="1"/>
          </p:cNvSpPr>
          <p:nvPr>
            <p:ph type="ctrTitle"/>
          </p:nvPr>
        </p:nvSpPr>
        <p:spPr>
          <a:xfrm>
            <a:off x="1524000" y="836955"/>
            <a:ext cx="7391399" cy="4649446"/>
          </a:xfrm>
        </p:spPr>
        <p:txBody>
          <a:bodyPr anchor="b">
            <a:normAutofit/>
          </a:bodyPr>
          <a:lstStyle/>
          <a:p>
            <a:r>
              <a:rPr lang="en-US" sz="6200" dirty="0">
                <a:effectLst>
                  <a:glow rad="139700">
                    <a:schemeClr val="accent2">
                      <a:satMod val="175000"/>
                      <a:alpha val="40000"/>
                    </a:schemeClr>
                  </a:glow>
                </a:effectLst>
              </a:rPr>
              <a:t>What other states are doing…</a:t>
            </a:r>
          </a:p>
        </p:txBody>
      </p:sp>
    </p:spTree>
    <p:extLst>
      <p:ext uri="{BB962C8B-B14F-4D97-AF65-F5344CB8AC3E}">
        <p14:creationId xmlns:p14="http://schemas.microsoft.com/office/powerpoint/2010/main" val="2587570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525BB-57BB-7CD0-91EB-EFB873532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2C629-A5D1-D75D-119D-40A3AED28172}"/>
              </a:ext>
            </a:extLst>
          </p:cNvPr>
          <p:cNvSpPr>
            <a:spLocks noGrp="1"/>
          </p:cNvSpPr>
          <p:nvPr>
            <p:ph type="title"/>
          </p:nvPr>
        </p:nvSpPr>
        <p:spPr>
          <a:xfrm>
            <a:off x="377191" y="731520"/>
            <a:ext cx="4088544" cy="1463040"/>
          </a:xfrm>
        </p:spPr>
        <p:txBody>
          <a:bodyPr anchor="b">
            <a:normAutofit/>
          </a:bodyPr>
          <a:lstStyle/>
          <a:p>
            <a:r>
              <a:rPr lang="en-US" sz="3700" dirty="0"/>
              <a:t>Positions of select sister states</a:t>
            </a:r>
          </a:p>
        </p:txBody>
      </p:sp>
      <p:sp>
        <p:nvSpPr>
          <p:cNvPr id="4" name="Content Placeholder 3">
            <a:extLst>
              <a:ext uri="{FF2B5EF4-FFF2-40B4-BE49-F238E27FC236}">
                <a16:creationId xmlns:a16="http://schemas.microsoft.com/office/drawing/2014/main" id="{F0562AA1-2A3F-9209-588B-6BB318B1368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77190" y="2373638"/>
            <a:ext cx="5314950" cy="4164322"/>
          </a:xfrm>
        </p:spPr>
        <p:txBody>
          <a:bodyPr>
            <a:noAutofit/>
          </a:bodyPr>
          <a:lstStyle/>
          <a:p>
            <a:pPr marL="0" indent="0">
              <a:lnSpc>
                <a:spcPct val="90000"/>
              </a:lnSpc>
              <a:spcBef>
                <a:spcPts val="2500"/>
              </a:spcBef>
              <a:buFont typeface="Arial" panose="020B0604020202020204" pitchFamily="34" charset="0"/>
              <a:buNone/>
            </a:pPr>
            <a:r>
              <a:rPr lang="en-US" sz="1200" b="1" dirty="0"/>
              <a:t>Currently, No States Have Laws on the Books Regarding Parental Alienation</a:t>
            </a:r>
          </a:p>
          <a:p>
            <a:pPr marL="0" lvl="1" indent="0">
              <a:lnSpc>
                <a:spcPct val="90000"/>
              </a:lnSpc>
              <a:buFont typeface="Arial" panose="020B0604020202020204" pitchFamily="34" charset="0"/>
              <a:buNone/>
            </a:pPr>
            <a:r>
              <a:rPr lang="en-US" sz="1200" dirty="0"/>
              <a:t>This is not a subject that has gained much in the way of lawmaker attention.</a:t>
            </a:r>
          </a:p>
          <a:p>
            <a:pPr marL="0" indent="0">
              <a:lnSpc>
                <a:spcPct val="90000"/>
              </a:lnSpc>
              <a:spcBef>
                <a:spcPts val="2500"/>
              </a:spcBef>
              <a:buFont typeface="Arial" panose="020B0604020202020204" pitchFamily="34" charset="0"/>
              <a:buNone/>
            </a:pPr>
            <a:r>
              <a:rPr lang="en-US" sz="1200" b="1" dirty="0"/>
              <a:t>States Cited as the Strongest in Shared Parental Rights</a:t>
            </a:r>
          </a:p>
          <a:p>
            <a:pPr marL="0" lvl="1" indent="0">
              <a:lnSpc>
                <a:spcPct val="90000"/>
              </a:lnSpc>
              <a:buNone/>
            </a:pPr>
            <a:r>
              <a:rPr lang="en-US" sz="1200" dirty="0"/>
              <a:t>Arizona, Kentucky. Minnesota and Utah are often cited for the strongest in shared parental rights. </a:t>
            </a:r>
          </a:p>
          <a:p>
            <a:pPr marL="0" lvl="1" indent="0">
              <a:lnSpc>
                <a:spcPct val="90000"/>
              </a:lnSpc>
              <a:buNone/>
            </a:pPr>
            <a:endParaRPr lang="en-US" sz="1200" dirty="0"/>
          </a:p>
          <a:p>
            <a:pPr marL="0" lvl="1" indent="0">
              <a:lnSpc>
                <a:spcPct val="90000"/>
              </a:lnSpc>
              <a:buNone/>
            </a:pPr>
            <a:r>
              <a:rPr lang="en-US" sz="1200" b="1" dirty="0"/>
              <a:t>Those Appearing to Have the Strongest Fathers’ Rights Protections</a:t>
            </a:r>
          </a:p>
          <a:p>
            <a:pPr marL="0" lvl="1" indent="0">
              <a:lnSpc>
                <a:spcPct val="90000"/>
              </a:lnSpc>
              <a:buNone/>
            </a:pPr>
            <a:r>
              <a:rPr lang="en-US" sz="1200" dirty="0"/>
              <a:t>California, Massachusetts, Colorado, Rhode Island, Washington, Nebraska and Tennessee are often cited as strongest in fathers' rights.</a:t>
            </a:r>
          </a:p>
          <a:p>
            <a:pPr marL="0" lvl="1" indent="0">
              <a:lnSpc>
                <a:spcPct val="90000"/>
              </a:lnSpc>
              <a:buNone/>
            </a:pPr>
            <a:endParaRPr lang="en-US" sz="1200" dirty="0"/>
          </a:p>
          <a:p>
            <a:pPr marL="0" lvl="1" indent="0">
              <a:lnSpc>
                <a:spcPct val="90000"/>
              </a:lnSpc>
              <a:buNone/>
            </a:pPr>
            <a:r>
              <a:rPr lang="en-US" sz="1200" b="1" dirty="0"/>
              <a:t>No State Require “Joint Custody,” but Most “Presume” It in Case-by-Case Situations</a:t>
            </a:r>
          </a:p>
          <a:p>
            <a:pPr marL="0" lvl="1" indent="0">
              <a:lnSpc>
                <a:spcPct val="90000"/>
              </a:lnSpc>
              <a:buNone/>
            </a:pPr>
            <a:endParaRPr lang="en-US" sz="1200" dirty="0"/>
          </a:p>
          <a:p>
            <a:pPr marL="0" lvl="1" indent="0">
              <a:lnSpc>
                <a:spcPct val="90000"/>
              </a:lnSpc>
              <a:buNone/>
            </a:pPr>
            <a:r>
              <a:rPr lang="en-US" sz="1200" b="1" dirty="0"/>
              <a:t>Virtually All Systems Have a "Best Interest of the Children" Standard</a:t>
            </a:r>
          </a:p>
        </p:txBody>
      </p:sp>
      <p:pic>
        <p:nvPicPr>
          <p:cNvPr id="5" name="Content Placeholder 4">
            <a:extLst>
              <a:ext uri="{FF2B5EF4-FFF2-40B4-BE49-F238E27FC236}">
                <a16:creationId xmlns:a16="http://schemas.microsoft.com/office/drawing/2014/main" id="{C7C1B552-6F5D-D141-2262-A9D0ABD32E5B}"/>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11066" r="6101"/>
          <a:stretch>
            <a:fillRect/>
          </a:stretch>
        </p:blipFill>
        <p:spPr>
          <a:xfrm>
            <a:off x="6292208" y="885824"/>
            <a:ext cx="5617572" cy="5086351"/>
          </a:xfrm>
          <a:prstGeom prst="rect">
            <a:avLst/>
          </a:prstGeom>
          <a:noFill/>
        </p:spPr>
      </p:pic>
    </p:spTree>
    <p:extLst>
      <p:ext uri="{BB962C8B-B14F-4D97-AF65-F5344CB8AC3E}">
        <p14:creationId xmlns:p14="http://schemas.microsoft.com/office/powerpoint/2010/main" val="1956894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73432-4A0C-D887-1847-91D74BF58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A5099-7222-150C-C5C8-2ECF3DFA8AF5}"/>
              </a:ext>
            </a:extLst>
          </p:cNvPr>
          <p:cNvSpPr>
            <a:spLocks noGrp="1"/>
          </p:cNvSpPr>
          <p:nvPr>
            <p:ph type="ctrTitle"/>
          </p:nvPr>
        </p:nvSpPr>
        <p:spPr>
          <a:xfrm>
            <a:off x="1524001" y="836955"/>
            <a:ext cx="5943600" cy="4649446"/>
          </a:xfrm>
        </p:spPr>
        <p:txBody>
          <a:bodyPr anchor="b">
            <a:normAutofit/>
          </a:bodyPr>
          <a:lstStyle/>
          <a:p>
            <a:r>
              <a:rPr lang="en-US" sz="6200" dirty="0">
                <a:effectLst>
                  <a:glow rad="139700">
                    <a:schemeClr val="accent2">
                      <a:satMod val="175000"/>
                      <a:alpha val="40000"/>
                    </a:schemeClr>
                  </a:glow>
                </a:effectLst>
              </a:rPr>
              <a:t>Personal Stories</a:t>
            </a:r>
          </a:p>
        </p:txBody>
      </p:sp>
    </p:spTree>
    <p:extLst>
      <p:ext uri="{BB962C8B-B14F-4D97-AF65-F5344CB8AC3E}">
        <p14:creationId xmlns:p14="http://schemas.microsoft.com/office/powerpoint/2010/main" val="795011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6333-6696-B6F9-7DFF-1F0FAC9AF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17A5A-B0FD-1054-9865-C2ED2247F869}"/>
              </a:ext>
            </a:extLst>
          </p:cNvPr>
          <p:cNvSpPr>
            <a:spLocks noGrp="1"/>
          </p:cNvSpPr>
          <p:nvPr>
            <p:ph type="title"/>
          </p:nvPr>
        </p:nvSpPr>
        <p:spPr>
          <a:xfrm>
            <a:off x="731520" y="731520"/>
            <a:ext cx="6858000" cy="914400"/>
          </a:xfrm>
        </p:spPr>
        <p:txBody>
          <a:bodyPr anchor="b">
            <a:normAutofit/>
          </a:bodyPr>
          <a:lstStyle/>
          <a:p>
            <a:r>
              <a:rPr lang="en-US" sz="3100"/>
              <a:t>Brooke Brown, </a:t>
            </a:r>
            <a:r>
              <a:rPr lang="en-US" sz="3100" dirty="0"/>
              <a:t>Oklahoman, RN, and Parent Advocate</a:t>
            </a:r>
          </a:p>
        </p:txBody>
      </p:sp>
      <p:sp>
        <p:nvSpPr>
          <p:cNvPr id="4" name="Content Placeholder 3">
            <a:extLst>
              <a:ext uri="{FF2B5EF4-FFF2-40B4-BE49-F238E27FC236}">
                <a16:creationId xmlns:a16="http://schemas.microsoft.com/office/drawing/2014/main" id="{9078E70C-0C0B-0819-17A1-465A7B566D6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19" y="1779103"/>
            <a:ext cx="8313089" cy="4611757"/>
          </a:xfrm>
        </p:spPr>
        <p:txBody>
          <a:bodyPr>
            <a:normAutofit fontScale="77500" lnSpcReduction="20000"/>
          </a:bodyPr>
          <a:lstStyle/>
          <a:p>
            <a:pPr marL="0" indent="0" algn="just">
              <a:spcBef>
                <a:spcPts val="2500"/>
              </a:spcBef>
              <a:buFont typeface="Arial" panose="020B0604020202020204" pitchFamily="34" charset="0"/>
              <a:buNone/>
            </a:pPr>
            <a:r>
              <a:rPr lang="en-US" b="1" dirty="0"/>
              <a:t>Guardian ad Litem and Attorney Concerns</a:t>
            </a:r>
          </a:p>
          <a:p>
            <a:pPr marL="0" lvl="1" algn="just"/>
            <a:r>
              <a:rPr lang="en-US" dirty="0"/>
              <a:t>A Guardian ad Litem (GAL) was appointed to represent my son’s best interests. Initially, the GAL did make counseling recommendations intended to support my son’s emotional and developmental needs. However, those recommendations were never carried out because my ex-husband was allowed to manipulate and obstruct the process</a:t>
            </a:r>
            <a:r>
              <a:rPr dirty="0"/>
              <a:t>.</a:t>
            </a:r>
            <a:endParaRPr lang="en-US" dirty="0"/>
          </a:p>
          <a:p>
            <a:pPr algn="just">
              <a:spcBef>
                <a:spcPts val="2500"/>
              </a:spcBef>
            </a:pPr>
            <a:r>
              <a:rPr lang="en-US" b="1" dirty="0"/>
              <a:t>Court Orders and Lack of Enforcement</a:t>
            </a:r>
          </a:p>
          <a:p>
            <a:pPr marL="0" lvl="1" algn="just"/>
            <a:r>
              <a:rPr lang="en-US" dirty="0"/>
              <a:t>Although the court ordered my ex-husband to pay attorney’s fees for prolonging litigation and repeatedly ignoring directives, he never paid. Instead, he appealed to the Oklahoma Supreme Court, seeking reversal of the fee order and demanding 19 months of back child support. The Supreme Court denied his request and upheld the lower court’s decision. Yet enforcement has never occurred.</a:t>
            </a:r>
          </a:p>
          <a:p>
            <a:pPr algn="just">
              <a:spcBef>
                <a:spcPts val="2500"/>
              </a:spcBef>
            </a:pPr>
            <a:r>
              <a:rPr lang="en-US" b="1" dirty="0"/>
              <a:t>Judicial Acknowledgment Without Action</a:t>
            </a:r>
          </a:p>
          <a:p>
            <a:pPr marL="0" lvl="1" algn="just"/>
            <a:r>
              <a:rPr lang="en-US" dirty="0"/>
              <a:t>At one point, the judge directly told my ex-husband in open court: “I wouldn’t lose one night of sleep sending you to jail, because you’ve defied every order I’ve issued.“ Despite this, no consequences followed</a:t>
            </a:r>
            <a:r>
              <a:rPr dirty="0"/>
              <a:t>.</a:t>
            </a:r>
            <a:endParaRPr lang="en-US" dirty="0"/>
          </a:p>
          <a:p>
            <a:pPr marL="0" indent="0" algn="just">
              <a:spcBef>
                <a:spcPts val="2500"/>
              </a:spcBef>
              <a:buFont typeface="Arial" panose="020B0604020202020204" pitchFamily="34" charset="0"/>
              <a:buNone/>
            </a:pPr>
            <a:r>
              <a:rPr lang="en-US" b="1" dirty="0"/>
              <a:t>Systemic Breakdown</a:t>
            </a:r>
          </a:p>
          <a:p>
            <a:pPr marL="0" lvl="1" algn="just"/>
            <a:r>
              <a:rPr lang="en-US" dirty="0"/>
              <a:t>My story is not an isolated event. It represents a systemic failure that allows one parent to weaponize silence, refusal, and influence while the other is forced to prove over and over that they deserve a relationship with their child</a:t>
            </a:r>
            <a:r>
              <a:rPr dirty="0"/>
              <a:t>.</a:t>
            </a:r>
            <a:r>
              <a:rPr lang="en-US" dirty="0"/>
              <a:t> followed.</a:t>
            </a:r>
          </a:p>
          <a:p>
            <a:pPr algn="just">
              <a:spcBef>
                <a:spcPts val="2500"/>
              </a:spcBef>
            </a:pPr>
            <a:r>
              <a:rPr lang="en-US" b="1" dirty="0"/>
              <a:t>Path Forward for Oklahoma</a:t>
            </a:r>
          </a:p>
          <a:p>
            <a:pPr marL="0" lvl="1" algn="just"/>
            <a:r>
              <a:rPr lang="en-US" dirty="0"/>
              <a:t>There is a model of hope and progress close to home.</a:t>
            </a:r>
          </a:p>
          <a:p>
            <a:pPr marL="0" lvl="1" algn="just"/>
            <a:r>
              <a:rPr lang="en-US" dirty="0"/>
              <a:t>I urge this legislative body to review and consider the framework developed by Robert Garza in the State of Texas. His reform initiatives are centered on transparency, enforcement, and accountability and are an outstanding starting point for Oklahoma. The Garza model demonstrates how statutes can protect children’s relationships with both parents, ensure equal access, and restore fairness to the family-court process.</a:t>
            </a:r>
          </a:p>
        </p:txBody>
      </p:sp>
      <p:pic>
        <p:nvPicPr>
          <p:cNvPr id="5" name="Content Placeholder 4" descr="Child's hand drawing a family.">
            <a:extLst>
              <a:ext uri="{FF2B5EF4-FFF2-40B4-BE49-F238E27FC236}">
                <a16:creationId xmlns:a16="http://schemas.microsoft.com/office/drawing/2014/main" id="{52CD25B8-8EC1-D5DA-0F72-4F2C9B58CBE2}"/>
              </a:ext>
            </a:extLst>
          </p:cNvPr>
          <p:cNvPicPr>
            <a:picLocks noGrp="1" noChangeAspect="1"/>
          </p:cNvPicPr>
          <p:nvPr>
            <p:ph type="pic" sz="quarter" idx="18"/>
          </p:nvPr>
        </p:nvPicPr>
        <p:blipFill>
          <a:blip r:embed="rId3"/>
          <a:srcRect l="45499" r="20766" b="1"/>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481672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2340-404B-DDC8-AFEB-E7913B37A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F33C7-70B2-B84C-2F92-DFA7AA967FC9}"/>
              </a:ext>
            </a:extLst>
          </p:cNvPr>
          <p:cNvSpPr>
            <a:spLocks noGrp="1"/>
          </p:cNvSpPr>
          <p:nvPr>
            <p:ph type="title"/>
          </p:nvPr>
        </p:nvSpPr>
        <p:spPr>
          <a:xfrm>
            <a:off x="397565" y="232178"/>
            <a:ext cx="6858000" cy="914400"/>
          </a:xfrm>
        </p:spPr>
        <p:txBody>
          <a:bodyPr anchor="b">
            <a:normAutofit/>
          </a:bodyPr>
          <a:lstStyle/>
          <a:p>
            <a:r>
              <a:rPr lang="en-US" sz="3100" dirty="0"/>
              <a:t>Paul w. Laubach</a:t>
            </a:r>
            <a:br>
              <a:rPr lang="en-US" sz="3100" dirty="0"/>
            </a:br>
            <a:r>
              <a:rPr lang="en-US" sz="3100" dirty="0"/>
              <a:t>child custody history</a:t>
            </a:r>
          </a:p>
        </p:txBody>
      </p:sp>
      <p:sp>
        <p:nvSpPr>
          <p:cNvPr id="4" name="Content Placeholder 3">
            <a:extLst>
              <a:ext uri="{FF2B5EF4-FFF2-40B4-BE49-F238E27FC236}">
                <a16:creationId xmlns:a16="http://schemas.microsoft.com/office/drawing/2014/main" id="{D9416A96-B4B8-0FEC-2C2A-FEB5BD2197A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97565" y="1216152"/>
            <a:ext cx="8796131" cy="5433126"/>
          </a:xfrm>
        </p:spPr>
        <p:txBody>
          <a:bodyPr>
            <a:normAutofit fontScale="62500" lnSpcReduction="20000"/>
          </a:bodyPr>
          <a:lstStyle/>
          <a:p>
            <a:pPr marL="0" indent="0" algn="just">
              <a:lnSpc>
                <a:spcPct val="120000"/>
              </a:lnSpc>
              <a:spcBef>
                <a:spcPts val="2500"/>
              </a:spcBef>
              <a:buFont typeface="Arial" panose="020B0604020202020204" pitchFamily="34" charset="0"/>
              <a:buNone/>
            </a:pPr>
            <a:r>
              <a:rPr lang="en-US" b="1" dirty="0"/>
              <a:t>The Primary Disagreement</a:t>
            </a:r>
          </a:p>
          <a:p>
            <a:pPr marL="0" lvl="1" algn="just">
              <a:lnSpc>
                <a:spcPct val="120000"/>
              </a:lnSpc>
            </a:pPr>
            <a:r>
              <a:rPr lang="en-US" dirty="0"/>
              <a:t>Our primary disagreements during our marriage were over where we lived and where our children would go to school. The last 10 years have been a continuation of those disagreements only under the supervision of a very flawed child custody system and the unfortunate windfall benefit to several trial lawyers, at the detriment of our minor children</a:t>
            </a:r>
            <a:r>
              <a:rPr dirty="0"/>
              <a:t>.</a:t>
            </a:r>
            <a:endParaRPr lang="en-US" dirty="0"/>
          </a:p>
          <a:p>
            <a:pPr marL="0" lvl="1" algn="just">
              <a:lnSpc>
                <a:spcPct val="120000"/>
              </a:lnSpc>
            </a:pPr>
            <a:endParaRPr lang="en-US" b="1" dirty="0"/>
          </a:p>
          <a:p>
            <a:pPr marL="0" lvl="1" algn="just">
              <a:lnSpc>
                <a:spcPct val="120000"/>
              </a:lnSpc>
            </a:pPr>
            <a:r>
              <a:rPr lang="en-US" b="1" dirty="0"/>
              <a:t>The Case</a:t>
            </a:r>
          </a:p>
          <a:p>
            <a:pPr marL="0" lvl="1" algn="just">
              <a:lnSpc>
                <a:spcPct val="120000"/>
              </a:lnSpc>
            </a:pPr>
            <a:r>
              <a:rPr lang="en-US" dirty="0"/>
              <a:t>My children’s case if Blaine County FD 2016-11, and it is infamous, has set new law, and is ongoing and it will not end once my children have reached the age of majority unless much needed reform is enacted. Here is what in my ten years of litigation experience, hundreds of thousands of dollars, 6 trial judges, 3 lawyers, 1 guardian ad litem, 1 parenting coordinator, and many other people reaching out to me to share their stories can tell you needs to be done to help correct a very broken child custody system.</a:t>
            </a:r>
          </a:p>
          <a:p>
            <a:pPr marL="0" lvl="1" algn="just">
              <a:lnSpc>
                <a:spcPct val="120000"/>
              </a:lnSpc>
            </a:pPr>
            <a:endParaRPr lang="en-US" b="1" dirty="0"/>
          </a:p>
          <a:p>
            <a:pPr marL="0" lvl="1" algn="just">
              <a:lnSpc>
                <a:spcPct val="120000"/>
              </a:lnSpc>
            </a:pPr>
            <a:r>
              <a:rPr lang="en-US" b="1" dirty="0"/>
              <a:t>Recommendations</a:t>
            </a:r>
          </a:p>
          <a:p>
            <a:pPr marL="0" lvl="1" algn="just">
              <a:lnSpc>
                <a:spcPct val="120000"/>
              </a:lnSpc>
            </a:pPr>
            <a:r>
              <a:rPr lang="en-US" dirty="0"/>
              <a:t>1) Joint custody with equal time should be the law of the land when there is no credible evidence of abuse or neglect. Children really do need a mom and a dad, and they need to realize that they are going to have to work together to rear their children whether they are married or not.</a:t>
            </a:r>
          </a:p>
          <a:p>
            <a:pPr marL="0" lvl="1" algn="just">
              <a:lnSpc>
                <a:spcPct val="120000"/>
              </a:lnSpc>
            </a:pPr>
            <a:r>
              <a:rPr lang="en-US" dirty="0"/>
              <a:t>2) Parents should have to watch the state required video on the effect of divorce on children before they even file for divorce not after grandiose and fanciful divorce lawyers work their client up so they can enrich their own coffers at the expense of innocent children. All judges, guardian ad litem, parenting coordinators, and divorce lawyers should watch the video too and certify the same.	</a:t>
            </a:r>
          </a:p>
          <a:p>
            <a:pPr marL="0" lvl="1" algn="just">
              <a:lnSpc>
                <a:spcPct val="120000"/>
              </a:lnSpc>
            </a:pPr>
            <a:r>
              <a:rPr lang="en-US" dirty="0"/>
              <a:t>3) Judges need to have special continuing education training about the effects of single-family homes on children, parental alienation, and other child welfare issues that are affected by divorce.</a:t>
            </a:r>
          </a:p>
          <a:p>
            <a:pPr marL="0" lvl="1" algn="just">
              <a:lnSpc>
                <a:spcPct val="120000"/>
              </a:lnSpc>
            </a:pPr>
            <a:r>
              <a:rPr lang="en-US" dirty="0"/>
              <a:t>4) Mental health experts, psychologists, </a:t>
            </a:r>
            <a:r>
              <a:rPr lang="en-US" dirty="0" err="1"/>
              <a:t>etc</a:t>
            </a:r>
            <a:r>
              <a:rPr lang="en-US" dirty="0"/>
              <a:t>…, to be used in custody hearings as evidence or for counseling services to the adults or children should have special state certification, and those professionals should be chosen by the Courts not by the trial lawyers.</a:t>
            </a:r>
          </a:p>
          <a:p>
            <a:pPr marL="0" lvl="1" algn="just">
              <a:lnSpc>
                <a:spcPct val="120000"/>
              </a:lnSpc>
            </a:pPr>
            <a:r>
              <a:rPr lang="en-US" dirty="0"/>
              <a:t>5) Guardian ad litem and parenting coordinators should be mental health professionals that have special state certification. They should not be attorneys! When in need these professionals should be appointed by the Court not chosen by counsel. The lawyers make enough money in this unfortunate broken system; they do not make good child welfare specialists. </a:t>
            </a:r>
          </a:p>
          <a:p>
            <a:pPr marL="0" lvl="1" algn="just">
              <a:lnSpc>
                <a:spcPct val="120000"/>
              </a:lnSpc>
            </a:pPr>
            <a:r>
              <a:rPr lang="en-US" dirty="0"/>
              <a:t>6) Parents who try to alienate their children from the other parent need professional help so they understand that what they are doing is hurting their children not their former spouse. Family counseling should be mandatory when there is a dispute over custody, and once again the professionals used should be certified by the state and appointed by the Court, not by the counsel of the parties. You don’t get to pick your judge, and nobody should be able to pick the mental health professionals used in custody disputes. </a:t>
            </a:r>
          </a:p>
          <a:p>
            <a:pPr marL="0" lvl="1" algn="just">
              <a:lnSpc>
                <a:spcPct val="120000"/>
              </a:lnSpc>
            </a:pPr>
            <a:r>
              <a:rPr lang="en-US" dirty="0"/>
              <a:t>7) There should be a new section of law that either provides a three-judge panel to review bench decisions on custody or the appeals process should mandate that the state appellate courts have no more than 30 to 60 days to review custody decisions. In my case it took the appellate court in Tulsa over 6 years to do their job. Children grow up to fast for such negligence, raw arrogance, and derelict of duty. Children’s lives matter!</a:t>
            </a:r>
          </a:p>
        </p:txBody>
      </p:sp>
      <p:pic>
        <p:nvPicPr>
          <p:cNvPr id="5" name="Content Placeholder 4" descr="Child's hand drawing a family.">
            <a:extLst>
              <a:ext uri="{FF2B5EF4-FFF2-40B4-BE49-F238E27FC236}">
                <a16:creationId xmlns:a16="http://schemas.microsoft.com/office/drawing/2014/main" id="{281B8D6B-23AC-EBBC-D4E0-1811458640F8}"/>
              </a:ext>
            </a:extLst>
          </p:cNvPr>
          <p:cNvPicPr>
            <a:picLocks noGrp="1" noChangeAspect="1"/>
          </p:cNvPicPr>
          <p:nvPr>
            <p:ph type="pic" sz="quarter" idx="18"/>
          </p:nvPr>
        </p:nvPicPr>
        <p:blipFill>
          <a:blip r:embed="rId3"/>
          <a:srcRect l="45499" r="20766" b="1"/>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14226392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F975-1476-0563-C020-D24F719B3EC4}"/>
              </a:ext>
            </a:extLst>
          </p:cNvPr>
          <p:cNvSpPr>
            <a:spLocks noGrp="1"/>
          </p:cNvSpPr>
          <p:nvPr>
            <p:ph type="ctrTitle"/>
          </p:nvPr>
        </p:nvSpPr>
        <p:spPr>
          <a:xfrm>
            <a:off x="1524001" y="836955"/>
            <a:ext cx="5943600" cy="4649446"/>
          </a:xfrm>
        </p:spPr>
        <p:txBody>
          <a:bodyPr anchor="b">
            <a:normAutofit/>
          </a:bodyPr>
          <a:lstStyle/>
          <a:p>
            <a:r>
              <a:rPr lang="en-US" sz="6200" dirty="0">
                <a:effectLst>
                  <a:glow rad="139700">
                    <a:schemeClr val="accent2">
                      <a:satMod val="175000"/>
                      <a:alpha val="40000"/>
                    </a:schemeClr>
                  </a:glow>
                </a:effectLst>
              </a:rPr>
              <a:t>Conclusion and Advocacy</a:t>
            </a:r>
          </a:p>
        </p:txBody>
      </p:sp>
    </p:spTree>
    <p:extLst>
      <p:ext uri="{BB962C8B-B14F-4D97-AF65-F5344CB8AC3E}">
        <p14:creationId xmlns:p14="http://schemas.microsoft.com/office/powerpoint/2010/main" val="3290478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0BE3-B1B8-A108-7500-767EE97DEB0A}"/>
              </a:ext>
            </a:extLst>
          </p:cNvPr>
          <p:cNvSpPr>
            <a:spLocks noGrp="1"/>
          </p:cNvSpPr>
          <p:nvPr>
            <p:ph type="ctrTitle"/>
          </p:nvPr>
        </p:nvSpPr>
        <p:spPr>
          <a:xfrm>
            <a:off x="1524000" y="836955"/>
            <a:ext cx="7406639" cy="4649446"/>
          </a:xfrm>
        </p:spPr>
        <p:txBody>
          <a:bodyPr anchor="b">
            <a:normAutofit/>
          </a:bodyPr>
          <a:lstStyle/>
          <a:p>
            <a:r>
              <a:rPr lang="en-US" sz="6200" dirty="0">
                <a:effectLst>
                  <a:glow rad="139700">
                    <a:schemeClr val="accent2">
                      <a:satMod val="175000"/>
                      <a:alpha val="40000"/>
                    </a:schemeClr>
                  </a:glow>
                </a:effectLst>
              </a:rPr>
              <a:t>Understanding Parental Alienation</a:t>
            </a:r>
          </a:p>
        </p:txBody>
      </p:sp>
    </p:spTree>
    <p:extLst>
      <p:ext uri="{BB962C8B-B14F-4D97-AF65-F5344CB8AC3E}">
        <p14:creationId xmlns:p14="http://schemas.microsoft.com/office/powerpoint/2010/main" val="2296351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5F6C-B959-8FDE-FE2A-216E94A81924}"/>
              </a:ext>
            </a:extLst>
          </p:cNvPr>
          <p:cNvSpPr>
            <a:spLocks noGrp="1"/>
          </p:cNvSpPr>
          <p:nvPr>
            <p:ph type="title"/>
          </p:nvPr>
        </p:nvSpPr>
        <p:spPr>
          <a:xfrm>
            <a:off x="731520" y="731520"/>
            <a:ext cx="6858000" cy="914400"/>
          </a:xfrm>
        </p:spPr>
        <p:txBody>
          <a:bodyPr anchor="b">
            <a:normAutofit/>
          </a:bodyPr>
          <a:lstStyle/>
          <a:p>
            <a:r>
              <a:rPr lang="en-US" sz="3100"/>
              <a:t>Summary and Final Thoughts</a:t>
            </a:r>
          </a:p>
        </p:txBody>
      </p:sp>
      <p:sp>
        <p:nvSpPr>
          <p:cNvPr id="4" name="Content Placeholder 3">
            <a:extLst>
              <a:ext uri="{FF2B5EF4-FFF2-40B4-BE49-F238E27FC236}">
                <a16:creationId xmlns:a16="http://schemas.microsoft.com/office/drawing/2014/main" id="{EE1D0BF7-89DF-9576-A6E7-768E4F3A9D0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Child-Centered Custody Approach</a:t>
            </a:r>
          </a:p>
          <a:p>
            <a:pPr marL="0" lvl="1" indent="0">
              <a:buFont typeface="Arial" panose="020B0604020202020204" pitchFamily="34" charset="0"/>
              <a:buNone/>
            </a:pPr>
            <a:r>
              <a:t>Joint equal custody prioritizes children's emotional and developmental needs with a child-centered legal framework.</a:t>
            </a:r>
            <a:endParaRPr lang="en-US"/>
          </a:p>
          <a:p>
            <a:pPr marL="0" indent="0">
              <a:spcBef>
                <a:spcPts val="2500"/>
              </a:spcBef>
              <a:buFont typeface="Arial" panose="020B0604020202020204" pitchFamily="34" charset="0"/>
              <a:buNone/>
            </a:pPr>
            <a:r>
              <a:rPr lang="en-US" b="1"/>
              <a:t>Benefits of Joint Custody</a:t>
            </a:r>
          </a:p>
          <a:p>
            <a:pPr marL="0" lvl="1" indent="0">
              <a:buFont typeface="Arial" panose="020B0604020202020204" pitchFamily="34" charset="0"/>
              <a:buNone/>
            </a:pPr>
            <a:r>
              <a:t>Maintaining strong parental relationships promotes positive outcomes for children across multiple domains.</a:t>
            </a:r>
            <a:endParaRPr lang="en-US"/>
          </a:p>
          <a:p>
            <a:pPr marL="0" indent="0">
              <a:spcBef>
                <a:spcPts val="2500"/>
              </a:spcBef>
              <a:buFont typeface="Arial" panose="020B0604020202020204" pitchFamily="34" charset="0"/>
              <a:buNone/>
            </a:pPr>
            <a:r>
              <a:rPr lang="en-US" b="1"/>
              <a:t>Overcoming Challenges</a:t>
            </a:r>
          </a:p>
          <a:p>
            <a:pPr marL="0" lvl="1" indent="0">
              <a:buFont typeface="Arial" panose="020B0604020202020204" pitchFamily="34" charset="0"/>
              <a:buNone/>
            </a:pPr>
            <a:r>
              <a:t>Challenges in joint custody can be mitigated through communication, cooperation, and focus on child welfare.</a:t>
            </a:r>
            <a:endParaRPr lang="en-US"/>
          </a:p>
          <a:p>
            <a:pPr marL="0" indent="0">
              <a:spcBef>
                <a:spcPts val="2500"/>
              </a:spcBef>
              <a:buFont typeface="Arial" panose="020B0604020202020204" pitchFamily="34" charset="0"/>
              <a:buNone/>
            </a:pPr>
            <a:r>
              <a:rPr lang="en-US" b="1"/>
              <a:t>Support and Resources</a:t>
            </a:r>
          </a:p>
          <a:p>
            <a:pPr marL="0" lvl="1" indent="0">
              <a:buFont typeface="Arial" panose="020B0604020202020204" pitchFamily="34" charset="0"/>
              <a:buNone/>
            </a:pPr>
            <a:r>
              <a:t>Institutions like the Oklahoma Institute for Child Advocacy promote policies supporting children's well-being.</a:t>
            </a:r>
            <a:endParaRPr lang="en-US"/>
          </a:p>
        </p:txBody>
      </p:sp>
      <p:pic>
        <p:nvPicPr>
          <p:cNvPr id="5" name="Content Placeholder 4" descr="Child's hand drawing a family.">
            <a:extLst>
              <a:ext uri="{FF2B5EF4-FFF2-40B4-BE49-F238E27FC236}">
                <a16:creationId xmlns:a16="http://schemas.microsoft.com/office/drawing/2014/main" id="{3745EB18-F1B1-4C9A-88CB-F2587DEC43BF}"/>
              </a:ext>
            </a:extLst>
          </p:cNvPr>
          <p:cNvPicPr>
            <a:picLocks noGrp="1" noChangeAspect="1"/>
          </p:cNvPicPr>
          <p:nvPr>
            <p:ph type="pic" sz="quarter" idx="18"/>
          </p:nvPr>
        </p:nvPicPr>
        <p:blipFill>
          <a:blip r:embed="rId3"/>
          <a:srcRect l="45499" r="20766" b="1"/>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529984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1CD9-CEF2-4F6F-8AF0-F0FE1164A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260AD-A7A6-94CE-1885-6E4231E99781}"/>
              </a:ext>
            </a:extLst>
          </p:cNvPr>
          <p:cNvSpPr>
            <a:spLocks noGrp="1"/>
          </p:cNvSpPr>
          <p:nvPr>
            <p:ph type="ctrTitle"/>
          </p:nvPr>
        </p:nvSpPr>
        <p:spPr>
          <a:xfrm>
            <a:off x="1524001" y="467623"/>
            <a:ext cx="5943600" cy="1113765"/>
          </a:xfrm>
        </p:spPr>
        <p:txBody>
          <a:bodyPr anchor="b">
            <a:normAutofit/>
          </a:bodyPr>
          <a:lstStyle/>
          <a:p>
            <a:r>
              <a:rPr lang="en-US" sz="6200" dirty="0">
                <a:effectLst>
                  <a:glow rad="139700">
                    <a:schemeClr val="accent2">
                      <a:satMod val="175000"/>
                      <a:alpha val="40000"/>
                    </a:schemeClr>
                  </a:glow>
                </a:effectLst>
              </a:rPr>
              <a:t>Questions?</a:t>
            </a:r>
          </a:p>
        </p:txBody>
      </p:sp>
      <p:pic>
        <p:nvPicPr>
          <p:cNvPr id="4" name="Picture 3" descr="A blue and white logo&#10;&#10;AI-generated content may be incorrect.">
            <a:extLst>
              <a:ext uri="{FF2B5EF4-FFF2-40B4-BE49-F238E27FC236}">
                <a16:creationId xmlns:a16="http://schemas.microsoft.com/office/drawing/2014/main" id="{9E072EC4-9870-798F-42F5-8ACCAB68D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2" y="1950720"/>
            <a:ext cx="5667375"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B5177020-2F47-CB4C-84D3-BBD3C66EBE1A}"/>
              </a:ext>
            </a:extLst>
          </p:cNvPr>
          <p:cNvSpPr txBox="1"/>
          <p:nvPr/>
        </p:nvSpPr>
        <p:spPr>
          <a:xfrm>
            <a:off x="2773679" y="4451385"/>
            <a:ext cx="6644640" cy="1569660"/>
          </a:xfrm>
          <a:prstGeom prst="rect">
            <a:avLst/>
          </a:prstGeom>
          <a:noFill/>
        </p:spPr>
        <p:txBody>
          <a:bodyPr wrap="square" rtlCol="0">
            <a:spAutoFit/>
          </a:bodyPr>
          <a:lstStyle/>
          <a:p>
            <a:pPr algn="ctr"/>
            <a:r>
              <a:rPr lang="en-US" sz="2400" dirty="0">
                <a:effectLst>
                  <a:glow rad="304800">
                    <a:schemeClr val="accent2">
                      <a:satMod val="175000"/>
                      <a:alpha val="40000"/>
                    </a:schemeClr>
                  </a:glow>
                </a:effectLst>
              </a:rPr>
              <a:t>The Honorable Joe Dorman, OICA CEO</a:t>
            </a:r>
          </a:p>
          <a:p>
            <a:pPr algn="ctr"/>
            <a:r>
              <a:rPr lang="en-US" dirty="0"/>
              <a:t>2915 N. Classen Blvd., Suite 320</a:t>
            </a:r>
          </a:p>
          <a:p>
            <a:pPr algn="ctr"/>
            <a:r>
              <a:rPr lang="en-US" dirty="0"/>
              <a:t>Oklahoma City, OK 73106</a:t>
            </a:r>
          </a:p>
          <a:p>
            <a:pPr algn="ctr"/>
            <a:r>
              <a:rPr lang="en-US" dirty="0">
                <a:hlinkClick r:id="rId4"/>
              </a:rPr>
              <a:t>www.oica.org</a:t>
            </a:r>
            <a:r>
              <a:rPr lang="en-US" dirty="0"/>
              <a:t> * </a:t>
            </a:r>
            <a:r>
              <a:rPr lang="en-US" dirty="0">
                <a:hlinkClick r:id="rId5"/>
              </a:rPr>
              <a:t>jdorman@oica.org</a:t>
            </a:r>
            <a:endParaRPr lang="en-US" dirty="0"/>
          </a:p>
          <a:p>
            <a:pPr algn="ctr"/>
            <a:r>
              <a:rPr lang="en-US" dirty="0"/>
              <a:t>405-236-KIDS (5437)</a:t>
            </a:r>
          </a:p>
        </p:txBody>
      </p:sp>
    </p:spTree>
    <p:extLst>
      <p:ext uri="{BB962C8B-B14F-4D97-AF65-F5344CB8AC3E}">
        <p14:creationId xmlns:p14="http://schemas.microsoft.com/office/powerpoint/2010/main" val="3163177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574E-5209-5597-136B-7AA54A360E54}"/>
              </a:ext>
            </a:extLst>
          </p:cNvPr>
          <p:cNvSpPr>
            <a:spLocks noGrp="1"/>
          </p:cNvSpPr>
          <p:nvPr>
            <p:ph type="title"/>
          </p:nvPr>
        </p:nvSpPr>
        <p:spPr>
          <a:xfrm>
            <a:off x="731520" y="731520"/>
            <a:ext cx="3657600" cy="2011680"/>
          </a:xfrm>
        </p:spPr>
        <p:txBody>
          <a:bodyPr anchor="t">
            <a:normAutofit/>
          </a:bodyPr>
          <a:lstStyle/>
          <a:p>
            <a:r>
              <a:rPr lang="en-US" sz="3400"/>
              <a:t>Introduction to Parental Alienation</a:t>
            </a:r>
          </a:p>
        </p:txBody>
      </p:sp>
      <p:pic>
        <p:nvPicPr>
          <p:cNvPr id="5" name="Content Placeholder 4" descr="Symbol of social distancing with a human paper chain on red background.">
            <a:extLst>
              <a:ext uri="{FF2B5EF4-FFF2-40B4-BE49-F238E27FC236}">
                <a16:creationId xmlns:a16="http://schemas.microsoft.com/office/drawing/2014/main" id="{74F21EDD-2E4A-4D2F-A4B5-2275A3E06E77}"/>
              </a:ext>
            </a:extLst>
          </p:cNvPr>
          <p:cNvPicPr>
            <a:picLocks noGrp="1" noChangeAspect="1"/>
          </p:cNvPicPr>
          <p:nvPr>
            <p:ph type="pic" sz="quarter" idx="19"/>
          </p:nvPr>
        </p:nvPicPr>
        <p:blipFill>
          <a:blip r:embed="rId3"/>
          <a:stretch/>
        </p:blipFill>
        <p:spPr>
          <a:xfrm>
            <a:off x="1038623" y="3720165"/>
            <a:ext cx="2542791" cy="1703669"/>
          </a:xfrm>
          <a:prstGeom prst="rect">
            <a:avLst/>
          </a:prstGeom>
          <a:noFill/>
        </p:spPr>
      </p:pic>
      <p:sp>
        <p:nvSpPr>
          <p:cNvPr id="4" name="Content Placeholder 3">
            <a:extLst>
              <a:ext uri="{FF2B5EF4-FFF2-40B4-BE49-F238E27FC236}">
                <a16:creationId xmlns:a16="http://schemas.microsoft.com/office/drawing/2014/main" id="{3DBEC890-0B55-1092-FA7D-9C8628DA754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46320" y="731520"/>
            <a:ext cx="5920354" cy="5171831"/>
          </a:xfrm>
        </p:spPr>
        <p:txBody>
          <a:bodyPr>
            <a:normAutofit/>
          </a:bodyPr>
          <a:lstStyle/>
          <a:p>
            <a:pPr marL="0" indent="0">
              <a:spcBef>
                <a:spcPts val="2500"/>
              </a:spcBef>
              <a:buFont typeface="Arial" panose="020B0604020202020204" pitchFamily="34" charset="0"/>
              <a:buNone/>
            </a:pPr>
            <a:r>
              <a:rPr lang="en-US" b="1"/>
              <a:t>Definition and Behavior</a:t>
            </a:r>
          </a:p>
          <a:p>
            <a:pPr marL="0" lvl="1" indent="0">
              <a:buFont typeface="Arial" panose="020B0604020202020204" pitchFamily="34" charset="0"/>
              <a:buNone/>
            </a:pPr>
            <a:r>
              <a:t>Parental alienation is when one parent undermines the child's relationship with the other through manipulation or restricting contact.</a:t>
            </a:r>
            <a:endParaRPr lang="en-US"/>
          </a:p>
          <a:p>
            <a:pPr marL="0" indent="0">
              <a:spcBef>
                <a:spcPts val="2500"/>
              </a:spcBef>
              <a:buFont typeface="Arial" panose="020B0604020202020204" pitchFamily="34" charset="0"/>
              <a:buNone/>
            </a:pPr>
            <a:r>
              <a:rPr lang="en-US" b="1"/>
              <a:t>Emotional Impact on Children</a:t>
            </a:r>
          </a:p>
          <a:p>
            <a:pPr marL="0" lvl="1" indent="0">
              <a:buFont typeface="Arial" panose="020B0604020202020204" pitchFamily="34" charset="0"/>
              <a:buNone/>
            </a:pPr>
            <a:r>
              <a:t>Children often experience confusion, guilt, and fear due to alienation, affecting their psychological well-being deeply.</a:t>
            </a:r>
            <a:endParaRPr lang="en-US"/>
          </a:p>
          <a:p>
            <a:pPr marL="0" indent="0">
              <a:spcBef>
                <a:spcPts val="2500"/>
              </a:spcBef>
              <a:buFont typeface="Arial" panose="020B0604020202020204" pitchFamily="34" charset="0"/>
              <a:buNone/>
            </a:pPr>
            <a:r>
              <a:rPr lang="en-US" b="1"/>
              <a:t>Consequences for Family Bonds</a:t>
            </a:r>
          </a:p>
          <a:p>
            <a:pPr marL="0" lvl="1" indent="0">
              <a:buFont typeface="Arial" panose="020B0604020202020204" pitchFamily="34" charset="0"/>
              <a:buNone/>
            </a:pPr>
            <a:r>
              <a:t>Alienated parents may struggle to maintain relationships, leading to long-term damage in family connections.</a:t>
            </a:r>
            <a:endParaRPr lang="en-US"/>
          </a:p>
          <a:p>
            <a:pPr marL="0" indent="0">
              <a:spcBef>
                <a:spcPts val="2500"/>
              </a:spcBef>
              <a:buFont typeface="Arial" panose="020B0604020202020204" pitchFamily="34" charset="0"/>
              <a:buNone/>
            </a:pPr>
            <a:r>
              <a:rPr lang="en-US" b="1"/>
              <a:t>Importance of Addressing Alienation</a:t>
            </a:r>
          </a:p>
          <a:p>
            <a:pPr marL="0" lvl="1" indent="0">
              <a:buFont typeface="Arial" panose="020B0604020202020204" pitchFamily="34" charset="0"/>
              <a:buNone/>
            </a:pPr>
            <a:r>
              <a:t>Addressing parental alienation is essential to protect children's mental health and maintain supportive parental relationships.</a:t>
            </a:r>
            <a:endParaRPr lang="en-US"/>
          </a:p>
        </p:txBody>
      </p:sp>
    </p:spTree>
    <p:extLst>
      <p:ext uri="{BB962C8B-B14F-4D97-AF65-F5344CB8AC3E}">
        <p14:creationId xmlns:p14="http://schemas.microsoft.com/office/powerpoint/2010/main" val="3273467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299E-45E7-2EDB-1FDB-D12FD466CDD3}"/>
              </a:ext>
            </a:extLst>
          </p:cNvPr>
          <p:cNvSpPr>
            <a:spLocks noGrp="1"/>
          </p:cNvSpPr>
          <p:nvPr>
            <p:ph type="title"/>
          </p:nvPr>
        </p:nvSpPr>
        <p:spPr>
          <a:xfrm>
            <a:off x="731520" y="731520"/>
            <a:ext cx="6858000" cy="914400"/>
          </a:xfrm>
        </p:spPr>
        <p:txBody>
          <a:bodyPr anchor="b">
            <a:normAutofit/>
          </a:bodyPr>
          <a:lstStyle/>
          <a:p>
            <a:r>
              <a:rPr lang="en-US" sz="3100"/>
              <a:t>Impact on Children’s Mental Health</a:t>
            </a:r>
          </a:p>
        </p:txBody>
      </p:sp>
      <p:sp>
        <p:nvSpPr>
          <p:cNvPr id="4" name="Content Placeholder 3">
            <a:extLst>
              <a:ext uri="{FF2B5EF4-FFF2-40B4-BE49-F238E27FC236}">
                <a16:creationId xmlns:a16="http://schemas.microsoft.com/office/drawing/2014/main" id="{BC2CB4CF-4C19-C086-A1D4-B6D1820C465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Emotional Effects on Children</a:t>
            </a:r>
          </a:p>
          <a:p>
            <a:pPr marL="0" lvl="1" indent="0">
              <a:buFont typeface="Arial" panose="020B0604020202020204" pitchFamily="34" charset="0"/>
              <a:buNone/>
            </a:pPr>
            <a:r>
              <a:t>Parental alienation causes anxiety, depression, and low self-esteem in children, impacting their emotional health.</a:t>
            </a:r>
            <a:endParaRPr lang="en-US"/>
          </a:p>
          <a:p>
            <a:pPr marL="0" indent="0">
              <a:spcBef>
                <a:spcPts val="2500"/>
              </a:spcBef>
              <a:buFont typeface="Arial" panose="020B0604020202020204" pitchFamily="34" charset="0"/>
              <a:buNone/>
            </a:pPr>
            <a:r>
              <a:rPr lang="en-US" b="1"/>
              <a:t>Long-term Relationship Impact</a:t>
            </a:r>
          </a:p>
          <a:p>
            <a:pPr marL="0" lvl="1" indent="0">
              <a:buFont typeface="Arial" panose="020B0604020202020204" pitchFamily="34" charset="0"/>
              <a:buNone/>
            </a:pPr>
            <a:r>
              <a:t>These emotional struggles can continue into adulthood, hindering healthy relationships and trust development.</a:t>
            </a:r>
            <a:endParaRPr lang="en-US"/>
          </a:p>
          <a:p>
            <a:pPr marL="0" indent="0">
              <a:spcBef>
                <a:spcPts val="2500"/>
              </a:spcBef>
              <a:buFont typeface="Arial" panose="020B0604020202020204" pitchFamily="34" charset="0"/>
              <a:buNone/>
            </a:pPr>
            <a:r>
              <a:rPr lang="en-US" b="1"/>
              <a:t>Family Disruption Consequences</a:t>
            </a:r>
          </a:p>
          <a:p>
            <a:pPr marL="0" lvl="1" indent="0">
              <a:buFont typeface="Arial" panose="020B0604020202020204" pitchFamily="34" charset="0"/>
              <a:buNone/>
            </a:pPr>
            <a:r>
              <a:t>Family alienation creates instability, causing emotional confusion and behavioral problems in children.</a:t>
            </a:r>
            <a:endParaRPr lang="en-US"/>
          </a:p>
          <a:p>
            <a:pPr marL="0" indent="0">
              <a:spcBef>
                <a:spcPts val="2500"/>
              </a:spcBef>
              <a:buFont typeface="Arial" panose="020B0604020202020204" pitchFamily="34" charset="0"/>
              <a:buNone/>
            </a:pPr>
            <a:r>
              <a:rPr lang="en-US" b="1"/>
              <a:t>Need for Intervention</a:t>
            </a:r>
          </a:p>
          <a:p>
            <a:pPr marL="0" lvl="1" indent="0">
              <a:buFont typeface="Arial" panose="020B0604020202020204" pitchFamily="34" charset="0"/>
              <a:buNone/>
            </a:pPr>
            <a:r>
              <a:t>Recognizing and addressing parental alienation is critical to support children’s mental health and development.</a:t>
            </a:r>
            <a:endParaRPr lang="en-US"/>
          </a:p>
        </p:txBody>
      </p:sp>
      <p:pic>
        <p:nvPicPr>
          <p:cNvPr id="5" name="Content Placeholder 4" descr="Mother scolding her daughter">
            <a:extLst>
              <a:ext uri="{FF2B5EF4-FFF2-40B4-BE49-F238E27FC236}">
                <a16:creationId xmlns:a16="http://schemas.microsoft.com/office/drawing/2014/main" id="{6AA03116-1EB2-4A30-AAE6-2D969ED5C61B}"/>
              </a:ext>
            </a:extLst>
          </p:cNvPr>
          <p:cNvPicPr>
            <a:picLocks noGrp="1" noChangeAspect="1"/>
          </p:cNvPicPr>
          <p:nvPr>
            <p:ph type="pic" sz="quarter" idx="18"/>
          </p:nvPr>
        </p:nvPicPr>
        <p:blipFill>
          <a:blip r:embed="rId3"/>
          <a:srcRect l="46203" r="30119" b="2"/>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1156124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7E98-718D-8934-38C7-255B59077CB3}"/>
              </a:ext>
            </a:extLst>
          </p:cNvPr>
          <p:cNvSpPr>
            <a:spLocks noGrp="1"/>
          </p:cNvSpPr>
          <p:nvPr>
            <p:ph type="ctrTitle"/>
          </p:nvPr>
        </p:nvSpPr>
        <p:spPr>
          <a:xfrm>
            <a:off x="1524001" y="836955"/>
            <a:ext cx="5943600" cy="4649446"/>
          </a:xfrm>
        </p:spPr>
        <p:txBody>
          <a:bodyPr anchor="b">
            <a:normAutofit/>
          </a:bodyPr>
          <a:lstStyle/>
          <a:p>
            <a:r>
              <a:rPr lang="en-US" sz="6200" dirty="0">
                <a:effectLst>
                  <a:glow rad="139700">
                    <a:schemeClr val="accent2">
                      <a:satMod val="175000"/>
                      <a:alpha val="40000"/>
                    </a:schemeClr>
                  </a:glow>
                </a:effectLst>
              </a:rPr>
              <a:t>Advocating for Joint Equal Custody</a:t>
            </a:r>
          </a:p>
        </p:txBody>
      </p:sp>
    </p:spTree>
    <p:extLst>
      <p:ext uri="{BB962C8B-B14F-4D97-AF65-F5344CB8AC3E}">
        <p14:creationId xmlns:p14="http://schemas.microsoft.com/office/powerpoint/2010/main" val="1225007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0E87-19E3-9EFC-3D9F-6DE753BD63C9}"/>
              </a:ext>
            </a:extLst>
          </p:cNvPr>
          <p:cNvSpPr>
            <a:spLocks noGrp="1"/>
          </p:cNvSpPr>
          <p:nvPr>
            <p:ph type="title"/>
          </p:nvPr>
        </p:nvSpPr>
        <p:spPr>
          <a:xfrm>
            <a:off x="731520" y="731520"/>
            <a:ext cx="6858000" cy="914400"/>
          </a:xfrm>
        </p:spPr>
        <p:txBody>
          <a:bodyPr anchor="b">
            <a:normAutofit/>
          </a:bodyPr>
          <a:lstStyle/>
          <a:p>
            <a:r>
              <a:rPr lang="en-US"/>
              <a:t>Why Action is Needed</a:t>
            </a:r>
          </a:p>
        </p:txBody>
      </p:sp>
      <p:sp>
        <p:nvSpPr>
          <p:cNvPr id="4" name="Content Placeholder 3">
            <a:extLst>
              <a:ext uri="{FF2B5EF4-FFF2-40B4-BE49-F238E27FC236}">
                <a16:creationId xmlns:a16="http://schemas.microsoft.com/office/drawing/2014/main" id="{70817219-9C39-6329-4774-B08C92E42B8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Need for Decisive Action</a:t>
            </a:r>
          </a:p>
          <a:p>
            <a:pPr marL="0" lvl="1" indent="0">
              <a:buFont typeface="Arial" panose="020B0604020202020204" pitchFamily="34" charset="0"/>
              <a:buNone/>
            </a:pPr>
            <a:r>
              <a:t>Child welfare advocates agree that strong measures are necessary to address parental alienation.</a:t>
            </a:r>
            <a:endParaRPr lang="en-US"/>
          </a:p>
          <a:p>
            <a:pPr marL="0" indent="0">
              <a:spcBef>
                <a:spcPts val="2500"/>
              </a:spcBef>
              <a:buFont typeface="Arial" panose="020B0604020202020204" pitchFamily="34" charset="0"/>
              <a:buNone/>
            </a:pPr>
            <a:r>
              <a:rPr lang="en-US" b="1"/>
              <a:t>Impact of Ignoring Issue</a:t>
            </a:r>
          </a:p>
          <a:p>
            <a:pPr marL="0" lvl="1" indent="0">
              <a:buFont typeface="Arial" panose="020B0604020202020204" pitchFamily="34" charset="0"/>
              <a:buNone/>
            </a:pPr>
            <a:r>
              <a:t>Ignoring parental alienation harms family integrity and risks children’s well-being.</a:t>
            </a:r>
            <a:endParaRPr lang="en-US"/>
          </a:p>
          <a:p>
            <a:pPr marL="0" indent="0">
              <a:spcBef>
                <a:spcPts val="2500"/>
              </a:spcBef>
              <a:buFont typeface="Arial" panose="020B0604020202020204" pitchFamily="34" charset="0"/>
              <a:buNone/>
            </a:pPr>
            <a:r>
              <a:rPr lang="en-US" b="1"/>
              <a:t>Promoting Joint Custody</a:t>
            </a:r>
          </a:p>
          <a:p>
            <a:pPr marL="0" lvl="1" indent="0">
              <a:buFont typeface="Arial" panose="020B0604020202020204" pitchFamily="34" charset="0"/>
              <a:buNone/>
            </a:pPr>
            <a:r>
              <a:t>Joint equal custody supports balanced parenting and reduces alienation risks.</a:t>
            </a:r>
            <a:endParaRPr lang="en-US"/>
          </a:p>
          <a:p>
            <a:pPr marL="0" indent="0">
              <a:spcBef>
                <a:spcPts val="2500"/>
              </a:spcBef>
              <a:buFont typeface="Arial" panose="020B0604020202020204" pitchFamily="34" charset="0"/>
              <a:buNone/>
            </a:pPr>
            <a:r>
              <a:rPr lang="en-US" b="1"/>
              <a:t>Child-Centered Decisions</a:t>
            </a:r>
          </a:p>
          <a:p>
            <a:pPr marL="0" lvl="1" indent="0">
              <a:buFont typeface="Arial" panose="020B0604020202020204" pitchFamily="34" charset="0"/>
              <a:buNone/>
            </a:pPr>
            <a:r>
              <a:t>Custody choices should focus on the child’s emotional and psychological needs first.</a:t>
            </a:r>
            <a:endParaRPr lang="en-US"/>
          </a:p>
        </p:txBody>
      </p:sp>
      <p:pic>
        <p:nvPicPr>
          <p:cNvPr id="5" name="Content Placeholder 4" descr="scale with weights in miniature - justice scale">
            <a:extLst>
              <a:ext uri="{FF2B5EF4-FFF2-40B4-BE49-F238E27FC236}">
                <a16:creationId xmlns:a16="http://schemas.microsoft.com/office/drawing/2014/main" id="{FD1A746D-A280-49C9-9709-1BBB5C3B8BA4}"/>
              </a:ext>
            </a:extLst>
          </p:cNvPr>
          <p:cNvPicPr>
            <a:picLocks noGrp="1" noChangeAspect="1"/>
          </p:cNvPicPr>
          <p:nvPr>
            <p:ph type="pic" sz="quarter" idx="18"/>
          </p:nvPr>
        </p:nvPicPr>
        <p:blipFill>
          <a:blip r:embed="rId3"/>
          <a:srcRect l="54398" r="21192"/>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10321414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7886-43DE-9E97-D087-00026F43B5E4}"/>
              </a:ext>
            </a:extLst>
          </p:cNvPr>
          <p:cNvSpPr>
            <a:spLocks noGrp="1"/>
          </p:cNvSpPr>
          <p:nvPr>
            <p:ph type="title"/>
          </p:nvPr>
        </p:nvSpPr>
        <p:spPr>
          <a:xfrm>
            <a:off x="731520" y="731520"/>
            <a:ext cx="6858000" cy="914400"/>
          </a:xfrm>
        </p:spPr>
        <p:txBody>
          <a:bodyPr anchor="b">
            <a:normAutofit/>
          </a:bodyPr>
          <a:lstStyle/>
          <a:p>
            <a:r>
              <a:rPr lang="en-US" sz="3100"/>
              <a:t>Definition and Benefits of Joint Equal Custody</a:t>
            </a:r>
          </a:p>
        </p:txBody>
      </p:sp>
      <p:sp>
        <p:nvSpPr>
          <p:cNvPr id="4" name="Content Placeholder 3">
            <a:extLst>
              <a:ext uri="{FF2B5EF4-FFF2-40B4-BE49-F238E27FC236}">
                <a16:creationId xmlns:a16="http://schemas.microsoft.com/office/drawing/2014/main" id="{617D2B0B-A5E3-86E4-E38D-1A0D8795D80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Equal Parental Responsibility</a:t>
            </a:r>
          </a:p>
          <a:p>
            <a:pPr marL="0" lvl="1" indent="0">
              <a:buFont typeface="Arial" panose="020B0604020202020204" pitchFamily="34" charset="0"/>
              <a:buNone/>
            </a:pPr>
            <a:r>
              <a:t>Joint equal custody means both parents share equal responsibility and time caring for their children.</a:t>
            </a:r>
            <a:endParaRPr lang="en-US"/>
          </a:p>
          <a:p>
            <a:pPr marL="0" indent="0">
              <a:spcBef>
                <a:spcPts val="2500"/>
              </a:spcBef>
              <a:buFont typeface="Arial" panose="020B0604020202020204" pitchFamily="34" charset="0"/>
              <a:buNone/>
            </a:pPr>
            <a:r>
              <a:rPr lang="en-US" b="1"/>
              <a:t>Emotional Stability for Children</a:t>
            </a:r>
          </a:p>
          <a:p>
            <a:pPr marL="0" lvl="1" indent="0">
              <a:buFont typeface="Arial" panose="020B0604020202020204" pitchFamily="34" charset="0"/>
              <a:buNone/>
            </a:pPr>
            <a:r>
              <a:t>This model fosters strong relationships with both parents, supporting a child’s emotional stability and development.</a:t>
            </a:r>
            <a:endParaRPr lang="en-US"/>
          </a:p>
          <a:p>
            <a:pPr marL="0" indent="0">
              <a:spcBef>
                <a:spcPts val="2500"/>
              </a:spcBef>
              <a:buFont typeface="Arial" panose="020B0604020202020204" pitchFamily="34" charset="0"/>
              <a:buNone/>
            </a:pPr>
            <a:r>
              <a:rPr lang="en-US" b="1"/>
              <a:t>Positive Child Outcomes</a:t>
            </a:r>
          </a:p>
          <a:p>
            <a:pPr marL="0" lvl="1" indent="0">
              <a:buFont typeface="Arial" panose="020B0604020202020204" pitchFamily="34" charset="0"/>
              <a:buNone/>
            </a:pPr>
            <a:r>
              <a:t>Children in joint custody tend to have better academic performance, fewer behavioral problems, and higher self-esteem.</a:t>
            </a:r>
            <a:endParaRPr lang="en-US"/>
          </a:p>
          <a:p>
            <a:pPr marL="0" indent="0">
              <a:spcBef>
                <a:spcPts val="2500"/>
              </a:spcBef>
              <a:buFont typeface="Arial" panose="020B0604020202020204" pitchFamily="34" charset="0"/>
              <a:buNone/>
            </a:pPr>
            <a:r>
              <a:rPr lang="en-US" b="1"/>
              <a:t>Importance of Cooperation</a:t>
            </a:r>
          </a:p>
          <a:p>
            <a:pPr marL="0" lvl="1" indent="0">
              <a:buFont typeface="Arial" panose="020B0604020202020204" pitchFamily="34" charset="0"/>
              <a:buNone/>
            </a:pPr>
            <a:r>
              <a:t>The success of joint custody depends on parents’ cooperation and effective communication.</a:t>
            </a:r>
            <a:endParaRPr lang="en-US"/>
          </a:p>
        </p:txBody>
      </p:sp>
      <p:pic>
        <p:nvPicPr>
          <p:cNvPr id="5" name="Content Placeholder 4" descr="Family on the couch">
            <a:extLst>
              <a:ext uri="{FF2B5EF4-FFF2-40B4-BE49-F238E27FC236}">
                <a16:creationId xmlns:a16="http://schemas.microsoft.com/office/drawing/2014/main" id="{2E3F1A98-482E-48CF-870D-16BEBD7C3873}"/>
              </a:ext>
            </a:extLst>
          </p:cNvPr>
          <p:cNvPicPr>
            <a:picLocks noGrp="1" noChangeAspect="1"/>
          </p:cNvPicPr>
          <p:nvPr>
            <p:ph type="pic" sz="quarter" idx="18"/>
          </p:nvPr>
        </p:nvPicPr>
        <p:blipFill>
          <a:blip r:embed="rId3"/>
          <a:srcRect l="44383" r="31207"/>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2333897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2909-9740-B4C0-1DF1-05CFF8461500}"/>
              </a:ext>
            </a:extLst>
          </p:cNvPr>
          <p:cNvSpPr>
            <a:spLocks noGrp="1"/>
          </p:cNvSpPr>
          <p:nvPr>
            <p:ph type="ctrTitle"/>
          </p:nvPr>
        </p:nvSpPr>
        <p:spPr>
          <a:xfrm>
            <a:off x="1524001" y="836955"/>
            <a:ext cx="5943600" cy="4649446"/>
          </a:xfrm>
        </p:spPr>
        <p:txBody>
          <a:bodyPr anchor="b">
            <a:normAutofit/>
          </a:bodyPr>
          <a:lstStyle/>
          <a:p>
            <a:r>
              <a:rPr lang="en-US" sz="6200" dirty="0">
                <a:effectLst>
                  <a:glow rad="139700">
                    <a:schemeClr val="accent2">
                      <a:satMod val="175000"/>
                      <a:alpha val="40000"/>
                    </a:schemeClr>
                  </a:glow>
                </a:effectLst>
              </a:rPr>
              <a:t>Child-Centered Benefits of Joint Custody</a:t>
            </a:r>
          </a:p>
        </p:txBody>
      </p:sp>
    </p:spTree>
    <p:extLst>
      <p:ext uri="{BB962C8B-B14F-4D97-AF65-F5344CB8AC3E}">
        <p14:creationId xmlns:p14="http://schemas.microsoft.com/office/powerpoint/2010/main" val="1075896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0CEC-1788-C9AA-282F-8C6DCC1B0A63}"/>
              </a:ext>
            </a:extLst>
          </p:cNvPr>
          <p:cNvSpPr>
            <a:spLocks noGrp="1"/>
          </p:cNvSpPr>
          <p:nvPr>
            <p:ph type="title"/>
          </p:nvPr>
        </p:nvSpPr>
        <p:spPr>
          <a:xfrm>
            <a:off x="731520" y="731520"/>
            <a:ext cx="6858000" cy="914400"/>
          </a:xfrm>
        </p:spPr>
        <p:txBody>
          <a:bodyPr anchor="b">
            <a:normAutofit/>
          </a:bodyPr>
          <a:lstStyle/>
          <a:p>
            <a:r>
              <a:rPr lang="en-US" sz="3100"/>
              <a:t>Emotional and Developmental Advantages</a:t>
            </a:r>
          </a:p>
        </p:txBody>
      </p:sp>
      <p:sp>
        <p:nvSpPr>
          <p:cNvPr id="4" name="Content Placeholder 3">
            <a:extLst>
              <a:ext uri="{FF2B5EF4-FFF2-40B4-BE49-F238E27FC236}">
                <a16:creationId xmlns:a16="http://schemas.microsoft.com/office/drawing/2014/main" id="{5E200373-EE18-24E4-19E5-CE19CBB9A8B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31520" y="1984248"/>
            <a:ext cx="6858000" cy="4306770"/>
          </a:xfrm>
        </p:spPr>
        <p:txBody>
          <a:bodyPr>
            <a:normAutofit/>
          </a:bodyPr>
          <a:lstStyle/>
          <a:p>
            <a:pPr marL="0" indent="0">
              <a:spcBef>
                <a:spcPts val="2500"/>
              </a:spcBef>
              <a:buFont typeface="Arial" panose="020B0604020202020204" pitchFamily="34" charset="0"/>
              <a:buNone/>
            </a:pPr>
            <a:r>
              <a:rPr lang="en-US" b="1"/>
              <a:t>Emotional Stability</a:t>
            </a:r>
          </a:p>
          <a:p>
            <a:pPr marL="0" lvl="1" indent="0">
              <a:buFont typeface="Arial" panose="020B0604020202020204" pitchFamily="34" charset="0"/>
              <a:buNone/>
            </a:pPr>
            <a:r>
              <a:t>Joint custody helps maintain strong parent-child bonds, reducing emotional distress from separation.</a:t>
            </a:r>
            <a:endParaRPr lang="en-US"/>
          </a:p>
          <a:p>
            <a:pPr marL="0" indent="0">
              <a:spcBef>
                <a:spcPts val="2500"/>
              </a:spcBef>
              <a:buFont typeface="Arial" panose="020B0604020202020204" pitchFamily="34" charset="0"/>
              <a:buNone/>
            </a:pPr>
            <a:r>
              <a:rPr lang="en-US" b="1"/>
              <a:t>Behavioral Benefits</a:t>
            </a:r>
          </a:p>
          <a:p>
            <a:pPr marL="0" lvl="1" indent="0">
              <a:buFont typeface="Arial" panose="020B0604020202020204" pitchFamily="34" charset="0"/>
              <a:buNone/>
            </a:pPr>
            <a:r>
              <a:t>Children in joint custody are less prone to behavioral issues and exhibit higher self-esteem.</a:t>
            </a:r>
            <a:endParaRPr lang="en-US"/>
          </a:p>
          <a:p>
            <a:pPr marL="0" indent="0">
              <a:spcBef>
                <a:spcPts val="2500"/>
              </a:spcBef>
              <a:buFont typeface="Arial" panose="020B0604020202020204" pitchFamily="34" charset="0"/>
              <a:buNone/>
            </a:pPr>
            <a:r>
              <a:rPr lang="en-US" b="1"/>
              <a:t>Shared Parenting Responsibilities</a:t>
            </a:r>
          </a:p>
          <a:p>
            <a:pPr marL="0" lvl="1" indent="0">
              <a:buFont typeface="Arial" panose="020B0604020202020204" pitchFamily="34" charset="0"/>
              <a:buNone/>
            </a:pPr>
            <a:r>
              <a:t>Both parents equally share caregiving roles, participating in key decisions about the child’s upbringing.</a:t>
            </a:r>
            <a:endParaRPr lang="en-US"/>
          </a:p>
          <a:p>
            <a:pPr marL="0" indent="0">
              <a:spcBef>
                <a:spcPts val="2500"/>
              </a:spcBef>
              <a:buFont typeface="Arial" panose="020B0604020202020204" pitchFamily="34" charset="0"/>
              <a:buNone/>
            </a:pPr>
            <a:r>
              <a:rPr lang="en-US" b="1"/>
              <a:t>Balanced Nurturing Environment</a:t>
            </a:r>
          </a:p>
          <a:p>
            <a:pPr marL="0" lvl="1" indent="0">
              <a:buFont typeface="Arial" panose="020B0604020202020204" pitchFamily="34" charset="0"/>
              <a:buNone/>
            </a:pPr>
            <a:r>
              <a:t>A balanced environment nurtures growth, helping children develop into well-adjusted individuals.</a:t>
            </a:r>
            <a:endParaRPr lang="en-US"/>
          </a:p>
        </p:txBody>
      </p:sp>
      <p:pic>
        <p:nvPicPr>
          <p:cNvPr id="5" name="Content Placeholder 4" descr="Beautiful young family having fun, cuddling and laughing on the sofa at home">
            <a:extLst>
              <a:ext uri="{FF2B5EF4-FFF2-40B4-BE49-F238E27FC236}">
                <a16:creationId xmlns:a16="http://schemas.microsoft.com/office/drawing/2014/main" id="{3CEB0234-E37A-4DD2-9B01-4EFF4A9EA961}"/>
              </a:ext>
            </a:extLst>
          </p:cNvPr>
          <p:cNvPicPr>
            <a:picLocks noGrp="1" noChangeAspect="1"/>
          </p:cNvPicPr>
          <p:nvPr>
            <p:ph type="pic" sz="quarter" idx="18"/>
          </p:nvPr>
        </p:nvPicPr>
        <p:blipFill>
          <a:blip r:embed="rId3"/>
          <a:srcRect l="49700" r="25890"/>
          <a:stretch>
            <a:fillRect/>
          </a:stretch>
        </p:blipFill>
        <p:spPr>
          <a:xfrm>
            <a:off x="9603033" y="301752"/>
            <a:ext cx="2287214" cy="6254496"/>
          </a:xfrm>
          <a:prstGeom prst="rect">
            <a:avLst/>
          </a:prstGeom>
          <a:noFill/>
        </p:spPr>
      </p:pic>
    </p:spTree>
    <p:extLst>
      <p:ext uri="{BB962C8B-B14F-4D97-AF65-F5344CB8AC3E}">
        <p14:creationId xmlns:p14="http://schemas.microsoft.com/office/powerpoint/2010/main" val="873885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alaxy">
  <a:themeElements>
    <a:clrScheme name="Galaxy">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Custom 64">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_Copilot Layouts_win32_KO_V7" id="{277D7D6E-D023-4C41-8C54-008713810D9E}" vid="{6C12C930-BEAE-46EF-AAFA-5A28A00669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1344CA90AA2E4D900FB4274D73FE20" ma:contentTypeVersion="16" ma:contentTypeDescription="Create a new document." ma:contentTypeScope="" ma:versionID="7fcde65036b132e5d780b28f464f9d4b">
  <xsd:schema xmlns:xsd="http://www.w3.org/2001/XMLSchema" xmlns:xs="http://www.w3.org/2001/XMLSchema" xmlns:p="http://schemas.microsoft.com/office/2006/metadata/properties" xmlns:ns2="a0fc1c53-83be-4289-ad42-6c4d4490825a" xmlns:ns3="5c6059c6-b3d2-4c0a-8793-0afff32a3340" targetNamespace="http://schemas.microsoft.com/office/2006/metadata/properties" ma:root="true" ma:fieldsID="3bfc69588dcd28b6bb66f93583d8a32b" ns2:_="" ns3:_="">
    <xsd:import namespace="a0fc1c53-83be-4289-ad42-6c4d4490825a"/>
    <xsd:import namespace="5c6059c6-b3d2-4c0a-8793-0afff32a334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c1c53-83be-4289-ad42-6c4d449082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f1546b-80d7-4525-a0f6-34573dbf6e3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6059c6-b3d2-4c0a-8793-0afff32a334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1fa32a8-0bc2-4121-ad5b-661e3bf72935}" ma:internalName="TaxCatchAll" ma:showField="CatchAllData" ma:web="5c6059c6-b3d2-4c0a-8793-0afff32a334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c6059c6-b3d2-4c0a-8793-0afff32a3340" xsi:nil="true"/>
    <lcf76f155ced4ddcb4097134ff3c332f xmlns="a0fc1c53-83be-4289-ad42-6c4d4490825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E44F2-526F-4663-ACF5-CB082EFF7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c1c53-83be-4289-ad42-6c4d4490825a"/>
    <ds:schemaRef ds:uri="5c6059c6-b3d2-4c0a-8793-0afff32a3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99ED26-B189-4BA1-99D0-1112D8C2F106}">
  <ds:schemaRefs>
    <ds:schemaRef ds:uri="http://schemas.microsoft.com/sharepoint/v3"/>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16c05727-aa75-4e4a-9b5f-8a80a1165891"/>
    <ds:schemaRef ds:uri="http://purl.org/dc/dcmitype/"/>
    <ds:schemaRef ds:uri="http://schemas.openxmlformats.org/package/2006/metadata/core-properties"/>
    <ds:schemaRef ds:uri="http://purl.org/dc/elements/1.1/"/>
    <ds:schemaRef ds:uri="230e9df3-be65-4c73-a93b-d1236ebd677e"/>
    <ds:schemaRef ds:uri="71af3243-3dd4-4a8d-8c0d-dd76da1f02a5"/>
    <ds:schemaRef ds:uri="http://purl.org/dc/terms/"/>
    <ds:schemaRef ds:uri="5c6059c6-b3d2-4c0a-8793-0afff32a3340"/>
    <ds:schemaRef ds:uri="a0fc1c53-83be-4289-ad42-6c4d4490825a"/>
  </ds:schemaRefs>
</ds:datastoreItem>
</file>

<file path=customXml/itemProps3.xml><?xml version="1.0" encoding="utf-8"?>
<ds:datastoreItem xmlns:ds="http://schemas.openxmlformats.org/officeDocument/2006/customXml" ds:itemID="{38E339AF-67FC-4BA3-8B2E-038B3ED310D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587</TotalTime>
  <Words>3358</Words>
  <Application>Microsoft Office PowerPoint</Application>
  <PresentationFormat>Widescreen</PresentationFormat>
  <Paragraphs>178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Univers</vt:lpstr>
      <vt:lpstr>Galaxy</vt:lpstr>
      <vt:lpstr>Joint Equal Custody: Protecting Children’s Well-Being</vt:lpstr>
      <vt:lpstr>Understanding Parental Alienation</vt:lpstr>
      <vt:lpstr>Introduction to Parental Alienation</vt:lpstr>
      <vt:lpstr>Impact on Children’s Mental Health</vt:lpstr>
      <vt:lpstr>Advocating for Joint Equal Custody</vt:lpstr>
      <vt:lpstr>Why Action is Needed</vt:lpstr>
      <vt:lpstr>Definition and Benefits of Joint Equal Custody</vt:lpstr>
      <vt:lpstr>Child-Centered Benefits of Joint Custody</vt:lpstr>
      <vt:lpstr>Emotional and Developmental Advantages</vt:lpstr>
      <vt:lpstr>Social and Academic Outcomes</vt:lpstr>
      <vt:lpstr>Ensuring Effective Implementation</vt:lpstr>
      <vt:lpstr>Key Factors for Success</vt:lpstr>
      <vt:lpstr>Challenges and Considerations</vt:lpstr>
      <vt:lpstr>What other states are doing…</vt:lpstr>
      <vt:lpstr>Positions of select sister states</vt:lpstr>
      <vt:lpstr>Personal Stories</vt:lpstr>
      <vt:lpstr>Brooke Brown, Oklahoman, RN, and Parent Advocate</vt:lpstr>
      <vt:lpstr>Paul w. Laubach child custody history</vt:lpstr>
      <vt:lpstr>Conclusion and Advocacy</vt:lpstr>
      <vt:lpstr>Summary and Final Thoughts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Jay Paul Gumm</cp:lastModifiedBy>
  <cp:revision>4</cp:revision>
  <dcterms:created xsi:type="dcterms:W3CDTF">2025-05-21T23:03:00Z</dcterms:created>
  <dcterms:modified xsi:type="dcterms:W3CDTF">2025-10-20T19:47:30Z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0x010100BC1344CA90AA2E4D900FB4274D73FE20</vt:lpwstr>
  </property>
  <property fmtid="{D5CDD505-2E9C-101B-9397-08002B2CF9AE}" pid="3" name="MediaServiceImageTags">
    <vt:lpwstr/>
  </property>
</Properties>
</file>