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129_C01EEEC4.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modernComment_135_821D9B5F.xml" ContentType="application/vnd.ms-powerpoint.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9.xml" ContentType="application/vnd.openxmlformats-officedocument.presentationml.notesSlide+xml"/>
  <Override PartName="/ppt/comments/modernComment_138_E70ACF1C.xml" ContentType="application/vnd.ms-powerpoint.comment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omments/modernComment_13D_1DAB4A06.xml" ContentType="application/vnd.ms-powerpoint.comment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1"/>
  </p:notesMasterIdLst>
  <p:sldIdLst>
    <p:sldId id="256" r:id="rId5"/>
    <p:sldId id="321" r:id="rId6"/>
    <p:sldId id="257" r:id="rId7"/>
    <p:sldId id="258" r:id="rId8"/>
    <p:sldId id="259" r:id="rId9"/>
    <p:sldId id="262" r:id="rId10"/>
    <p:sldId id="261" r:id="rId11"/>
    <p:sldId id="263" r:id="rId12"/>
    <p:sldId id="264" r:id="rId13"/>
    <p:sldId id="265" r:id="rId14"/>
    <p:sldId id="322" r:id="rId15"/>
    <p:sldId id="267" r:id="rId16"/>
    <p:sldId id="268" r:id="rId17"/>
    <p:sldId id="269" r:id="rId18"/>
    <p:sldId id="270" r:id="rId19"/>
    <p:sldId id="271" r:id="rId20"/>
    <p:sldId id="273" r:id="rId21"/>
    <p:sldId id="272" r:id="rId22"/>
    <p:sldId id="331" r:id="rId23"/>
    <p:sldId id="274" r:id="rId24"/>
    <p:sldId id="276" r:id="rId25"/>
    <p:sldId id="277" r:id="rId26"/>
    <p:sldId id="278" r:id="rId27"/>
    <p:sldId id="332" r:id="rId28"/>
    <p:sldId id="279" r:id="rId29"/>
    <p:sldId id="281" r:id="rId30"/>
    <p:sldId id="284" r:id="rId31"/>
    <p:sldId id="285" r:id="rId32"/>
    <p:sldId id="286" r:id="rId33"/>
    <p:sldId id="287" r:id="rId34"/>
    <p:sldId id="288" r:id="rId35"/>
    <p:sldId id="289" r:id="rId36"/>
    <p:sldId id="282" r:id="rId37"/>
    <p:sldId id="333" r:id="rId38"/>
    <p:sldId id="291" r:id="rId39"/>
    <p:sldId id="336" r:id="rId40"/>
    <p:sldId id="293" r:id="rId41"/>
    <p:sldId id="294" r:id="rId42"/>
    <p:sldId id="295" r:id="rId43"/>
    <p:sldId id="335" r:id="rId44"/>
    <p:sldId id="296" r:id="rId45"/>
    <p:sldId id="297" r:id="rId46"/>
    <p:sldId id="303" r:id="rId47"/>
    <p:sldId id="304" r:id="rId48"/>
    <p:sldId id="298" r:id="rId49"/>
    <p:sldId id="299" r:id="rId50"/>
    <p:sldId id="300" r:id="rId51"/>
    <p:sldId id="301" r:id="rId52"/>
    <p:sldId id="302" r:id="rId53"/>
    <p:sldId id="305" r:id="rId54"/>
    <p:sldId id="334" r:id="rId55"/>
    <p:sldId id="308" r:id="rId56"/>
    <p:sldId id="309" r:id="rId57"/>
    <p:sldId id="310" r:id="rId58"/>
    <p:sldId id="311" r:id="rId59"/>
    <p:sldId id="329" r:id="rId60"/>
    <p:sldId id="327" r:id="rId61"/>
    <p:sldId id="328" r:id="rId62"/>
    <p:sldId id="312" r:id="rId63"/>
    <p:sldId id="313" r:id="rId64"/>
    <p:sldId id="315" r:id="rId65"/>
    <p:sldId id="317" r:id="rId66"/>
    <p:sldId id="318" r:id="rId67"/>
    <p:sldId id="319" r:id="rId68"/>
    <p:sldId id="320" r:id="rId69"/>
    <p:sldId id="337"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C9CAEE-E9F1-82A5-4E4F-FA6DAC50B72B}" name="Gatts, Tabitha" initials="TG" userId="S::nrgattt@ads.state.mo.us::564f536f-ca34-4430-bf44-66adff27abc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pril Sevy" initials="AS" lastIdx="13" clrIdx="3">
    <p:extLst>
      <p:ext uri="{19B8F6BF-5375-455C-9EA6-DF929625EA0E}">
        <p15:presenceInfo xmlns:p15="http://schemas.microsoft.com/office/powerpoint/2012/main" userId="S::april.sevy@mdc.mo.gov::c101e135-f241-478c-8437-c1921c9de6f8" providerId="AD"/>
      </p:ext>
    </p:extLst>
  </p:cmAuthor>
  <p:cmAuthor id="2" name="Cassidy Miles" initials="CM" lastIdx="9" clrIdx="1">
    <p:extLst>
      <p:ext uri="{19B8F6BF-5375-455C-9EA6-DF929625EA0E}">
        <p15:presenceInfo xmlns:p15="http://schemas.microsoft.com/office/powerpoint/2012/main" userId="S::cassidy.miles@mdc.mo.gov::5dd60e19-a697-459d-966c-1e584ac13657" providerId="AD"/>
      </p:ext>
    </p:extLst>
  </p:cmAuthor>
  <p:cmAuthor id="3" name="Gatts, Tabitha" initials="GT" lastIdx="3" clrIdx="2">
    <p:extLst>
      <p:ext uri="{19B8F6BF-5375-455C-9EA6-DF929625EA0E}">
        <p15:presenceInfo xmlns:p15="http://schemas.microsoft.com/office/powerpoint/2012/main" userId="Gatts, Tabitha" providerId="None"/>
      </p:ext>
    </p:extLst>
  </p:cmAuthor>
  <p:cmAuthor id="4" name="Richardson, Laura" initials="RL" lastIdx="9" clrIdx="4">
    <p:extLst>
      <p:ext uri="{19B8F6BF-5375-455C-9EA6-DF929625EA0E}">
        <p15:presenceInfo xmlns:p15="http://schemas.microsoft.com/office/powerpoint/2012/main" userId="S-1-5-21-294100216-1067707973-1062603155-203430" providerId="AD"/>
      </p:ext>
    </p:extLst>
  </p:cmAuthor>
  <p:cmAuthor id="5" name="Laura.Richardson@dnr.mo.gov" initials="La" lastIdx="5" clrIdx="5">
    <p:extLst>
      <p:ext uri="{19B8F6BF-5375-455C-9EA6-DF929625EA0E}">
        <p15:presenceInfo xmlns:p15="http://schemas.microsoft.com/office/powerpoint/2012/main" userId="S::laura.richardson_dnr.mo.gov#ext#@missouriconservation.onmicrosoft.com::38545312-ea2a-4f36-ba3e-5deeaba398c3" providerId="AD"/>
      </p:ext>
    </p:extLst>
  </p:cmAuthor>
  <p:cmAuthor id="6" name="Tabitha Gatts" initials="TG" lastIdx="3" clrIdx="6">
    <p:extLst>
      <p:ext uri="{19B8F6BF-5375-455C-9EA6-DF929625EA0E}">
        <p15:presenceInfo xmlns:p15="http://schemas.microsoft.com/office/powerpoint/2012/main" userId="S::tabitha.gatts_dnr.mo.gov#ext#@missouriconservation.onmicrosoft.com::3731d72a-8f1f-4145-a107-75701e086dd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69"/>
    <a:srgbClr val="663300"/>
    <a:srgbClr val="CBEA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39665A-DD91-42EE-9886-FADBDD144436}" v="149" dt="2023-01-31T01:33:17.3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339" autoAdjust="0"/>
  </p:normalViewPr>
  <p:slideViewPr>
    <p:cSldViewPr snapToGrid="0">
      <p:cViewPr varScale="1">
        <p:scale>
          <a:sx n="52" d="100"/>
          <a:sy n="52" d="100"/>
        </p:scale>
        <p:origin x="888"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bitha Gatts" userId="S::tabitha.gatts_dnr.mo.gov#ext#@missouriconservation.onmicrosoft.com::3731d72a-8f1f-4145-a107-75701e086ddd" providerId="AD" clId="Web-{C7C74410-2CB6-02A3-A8D4-1524FA496B32}"/>
    <pc:docChg chg="modSld">
      <pc:chgData name="Tabitha Gatts" userId="S::tabitha.gatts_dnr.mo.gov#ext#@missouriconservation.onmicrosoft.com::3731d72a-8f1f-4145-a107-75701e086ddd" providerId="AD" clId="Web-{C7C74410-2CB6-02A3-A8D4-1524FA496B32}" dt="2021-07-21T15:08:03.589" v="103"/>
      <pc:docMkLst>
        <pc:docMk/>
      </pc:docMkLst>
      <pc:sldChg chg="modSp">
        <pc:chgData name="Tabitha Gatts" userId="S::tabitha.gatts_dnr.mo.gov#ext#@missouriconservation.onmicrosoft.com::3731d72a-8f1f-4145-a107-75701e086ddd" providerId="AD" clId="Web-{C7C74410-2CB6-02A3-A8D4-1524FA496B32}" dt="2021-07-21T14:56:27.907" v="10" actId="1076"/>
        <pc:sldMkLst>
          <pc:docMk/>
          <pc:sldMk cId="3065877498" sldId="293"/>
        </pc:sldMkLst>
        <pc:picChg chg="mod">
          <ac:chgData name="Tabitha Gatts" userId="S::tabitha.gatts_dnr.mo.gov#ext#@missouriconservation.onmicrosoft.com::3731d72a-8f1f-4145-a107-75701e086ddd" providerId="AD" clId="Web-{C7C74410-2CB6-02A3-A8D4-1524FA496B32}" dt="2021-07-21T14:56:27.907" v="10" actId="1076"/>
          <ac:picMkLst>
            <pc:docMk/>
            <pc:sldMk cId="3065877498" sldId="293"/>
            <ac:picMk id="2" creationId="{00000000-0000-0000-0000-000000000000}"/>
          </ac:picMkLst>
        </pc:picChg>
      </pc:sldChg>
      <pc:sldChg chg="delSp modSp">
        <pc:chgData name="Tabitha Gatts" userId="S::tabitha.gatts_dnr.mo.gov#ext#@missouriconservation.onmicrosoft.com::3731d72a-8f1f-4145-a107-75701e086ddd" providerId="AD" clId="Web-{C7C74410-2CB6-02A3-A8D4-1524FA496B32}" dt="2021-07-21T14:57:33.412" v="34"/>
        <pc:sldMkLst>
          <pc:docMk/>
          <pc:sldMk cId="3080921473" sldId="296"/>
        </pc:sldMkLst>
        <pc:spChg chg="del">
          <ac:chgData name="Tabitha Gatts" userId="S::tabitha.gatts_dnr.mo.gov#ext#@missouriconservation.onmicrosoft.com::3731d72a-8f1f-4145-a107-75701e086ddd" providerId="AD" clId="Web-{C7C74410-2CB6-02A3-A8D4-1524FA496B32}" dt="2021-07-21T14:57:33.412" v="34"/>
          <ac:spMkLst>
            <pc:docMk/>
            <pc:sldMk cId="3080921473" sldId="296"/>
            <ac:spMk id="17" creationId="{00000000-0000-0000-0000-000000000000}"/>
          </ac:spMkLst>
        </pc:spChg>
        <pc:spChg chg="mod">
          <ac:chgData name="Tabitha Gatts" userId="S::tabitha.gatts_dnr.mo.gov#ext#@missouriconservation.onmicrosoft.com::3731d72a-8f1f-4145-a107-75701e086ddd" providerId="AD" clId="Web-{C7C74410-2CB6-02A3-A8D4-1524FA496B32}" dt="2021-07-21T14:57:30.131" v="33" actId="14100"/>
          <ac:spMkLst>
            <pc:docMk/>
            <pc:sldMk cId="3080921473" sldId="296"/>
            <ac:spMk id="18" creationId="{00000000-0000-0000-0000-000000000000}"/>
          </ac:spMkLst>
        </pc:spChg>
        <pc:picChg chg="mod">
          <ac:chgData name="Tabitha Gatts" userId="S::tabitha.gatts_dnr.mo.gov#ext#@missouriconservation.onmicrosoft.com::3731d72a-8f1f-4145-a107-75701e086ddd" providerId="AD" clId="Web-{C7C74410-2CB6-02A3-A8D4-1524FA496B32}" dt="2021-07-21T14:57:03.457" v="15" actId="1076"/>
          <ac:picMkLst>
            <pc:docMk/>
            <pc:sldMk cId="3080921473" sldId="296"/>
            <ac:picMk id="4099" creationId="{00000000-0000-0000-0000-000000000000}"/>
          </ac:picMkLst>
        </pc:picChg>
      </pc:sldChg>
      <pc:sldChg chg="modSp">
        <pc:chgData name="Tabitha Gatts" userId="S::tabitha.gatts_dnr.mo.gov#ext#@missouriconservation.onmicrosoft.com::3731d72a-8f1f-4145-a107-75701e086ddd" providerId="AD" clId="Web-{C7C74410-2CB6-02A3-A8D4-1524FA496B32}" dt="2021-07-21T14:58:42.262" v="47" actId="1076"/>
        <pc:sldMkLst>
          <pc:docMk/>
          <pc:sldMk cId="803835955" sldId="300"/>
        </pc:sldMkLst>
        <pc:picChg chg="mod">
          <ac:chgData name="Tabitha Gatts" userId="S::tabitha.gatts_dnr.mo.gov#ext#@missouriconservation.onmicrosoft.com::3731d72a-8f1f-4145-a107-75701e086ddd" providerId="AD" clId="Web-{C7C74410-2CB6-02A3-A8D4-1524FA496B32}" dt="2021-07-21T14:58:42.262" v="47" actId="1076"/>
          <ac:picMkLst>
            <pc:docMk/>
            <pc:sldMk cId="803835955" sldId="300"/>
            <ac:picMk id="5" creationId="{00000000-0000-0000-0000-000000000000}"/>
          </ac:picMkLst>
        </pc:picChg>
      </pc:sldChg>
      <pc:sldChg chg="modSp">
        <pc:chgData name="Tabitha Gatts" userId="S::tabitha.gatts_dnr.mo.gov#ext#@missouriconservation.onmicrosoft.com::3731d72a-8f1f-4145-a107-75701e086ddd" providerId="AD" clId="Web-{C7C74410-2CB6-02A3-A8D4-1524FA496B32}" dt="2021-07-21T14:59:09.780" v="53" actId="1076"/>
        <pc:sldMkLst>
          <pc:docMk/>
          <pc:sldMk cId="2396720102" sldId="301"/>
        </pc:sldMkLst>
        <pc:spChg chg="mod">
          <ac:chgData name="Tabitha Gatts" userId="S::tabitha.gatts_dnr.mo.gov#ext#@missouriconservation.onmicrosoft.com::3731d72a-8f1f-4145-a107-75701e086ddd" providerId="AD" clId="Web-{C7C74410-2CB6-02A3-A8D4-1524FA496B32}" dt="2021-07-21T14:59:09.780" v="53" actId="1076"/>
          <ac:spMkLst>
            <pc:docMk/>
            <pc:sldMk cId="2396720102" sldId="301"/>
            <ac:spMk id="18" creationId="{00000000-0000-0000-0000-000000000000}"/>
          </ac:spMkLst>
        </pc:spChg>
        <pc:picChg chg="mod">
          <ac:chgData name="Tabitha Gatts" userId="S::tabitha.gatts_dnr.mo.gov#ext#@missouriconservation.onmicrosoft.com::3731d72a-8f1f-4145-a107-75701e086ddd" providerId="AD" clId="Web-{C7C74410-2CB6-02A3-A8D4-1524FA496B32}" dt="2021-07-21T14:59:06.951" v="52" actId="1076"/>
          <ac:picMkLst>
            <pc:docMk/>
            <pc:sldMk cId="2396720102" sldId="301"/>
            <ac:picMk id="3" creationId="{00000000-0000-0000-0000-000000000000}"/>
          </ac:picMkLst>
        </pc:picChg>
      </pc:sldChg>
      <pc:sldChg chg="addSp modSp">
        <pc:chgData name="Tabitha Gatts" userId="S::tabitha.gatts_dnr.mo.gov#ext#@missouriconservation.onmicrosoft.com::3731d72a-8f1f-4145-a107-75701e086ddd" providerId="AD" clId="Web-{C7C74410-2CB6-02A3-A8D4-1524FA496B32}" dt="2021-07-21T15:01:59.637" v="71"/>
        <pc:sldMkLst>
          <pc:docMk/>
          <pc:sldMk cId="1542233511" sldId="311"/>
        </pc:sldMkLst>
        <pc:spChg chg="add mod">
          <ac:chgData name="Tabitha Gatts" userId="S::tabitha.gatts_dnr.mo.gov#ext#@missouriconservation.onmicrosoft.com::3731d72a-8f1f-4145-a107-75701e086ddd" providerId="AD" clId="Web-{C7C74410-2CB6-02A3-A8D4-1524FA496B32}" dt="2021-07-21T15:01:59.637" v="71"/>
          <ac:spMkLst>
            <pc:docMk/>
            <pc:sldMk cId="1542233511" sldId="311"/>
            <ac:spMk id="10" creationId="{67713613-70E4-494C-B1B2-087435796CC6}"/>
          </ac:spMkLst>
        </pc:spChg>
        <pc:spChg chg="mod">
          <ac:chgData name="Tabitha Gatts" userId="S::tabitha.gatts_dnr.mo.gov#ext#@missouriconservation.onmicrosoft.com::3731d72a-8f1f-4145-a107-75701e086ddd" providerId="AD" clId="Web-{C7C74410-2CB6-02A3-A8D4-1524FA496B32}" dt="2021-07-21T15:01:50.105" v="69" actId="1076"/>
          <ac:spMkLst>
            <pc:docMk/>
            <pc:sldMk cId="1542233511" sldId="311"/>
            <ac:spMk id="11" creationId="{00000000-0000-0000-0000-000000000000}"/>
          </ac:spMkLst>
        </pc:spChg>
      </pc:sldChg>
      <pc:sldChg chg="modSp addCm">
        <pc:chgData name="Tabitha Gatts" userId="S::tabitha.gatts_dnr.mo.gov#ext#@missouriconservation.onmicrosoft.com::3731d72a-8f1f-4145-a107-75701e086ddd" providerId="AD" clId="Web-{C7C74410-2CB6-02A3-A8D4-1524FA496B32}" dt="2021-07-21T15:06:35.379" v="101" actId="20577"/>
        <pc:sldMkLst>
          <pc:docMk/>
          <pc:sldMk cId="174389778" sldId="328"/>
        </pc:sldMkLst>
        <pc:graphicFrameChg chg="modGraphic">
          <ac:chgData name="Tabitha Gatts" userId="S::tabitha.gatts_dnr.mo.gov#ext#@missouriconservation.onmicrosoft.com::3731d72a-8f1f-4145-a107-75701e086ddd" providerId="AD" clId="Web-{C7C74410-2CB6-02A3-A8D4-1524FA496B32}" dt="2021-07-21T15:06:35.379" v="101" actId="20577"/>
          <ac:graphicFrameMkLst>
            <pc:docMk/>
            <pc:sldMk cId="174389778" sldId="328"/>
            <ac:graphicFrameMk id="13" creationId="{00000000-0000-0000-0000-000000000000}"/>
          </ac:graphicFrameMkLst>
        </pc:graphicFrameChg>
      </pc:sldChg>
      <pc:sldChg chg="modSp">
        <pc:chgData name="Tabitha Gatts" userId="S::tabitha.gatts_dnr.mo.gov#ext#@missouriconservation.onmicrosoft.com::3731d72a-8f1f-4145-a107-75701e086ddd" providerId="AD" clId="Web-{C7C74410-2CB6-02A3-A8D4-1524FA496B32}" dt="2021-07-21T14:55:45.982" v="7" actId="1076"/>
        <pc:sldMkLst>
          <pc:docMk/>
          <pc:sldMk cId="346902984" sldId="331"/>
        </pc:sldMkLst>
        <pc:spChg chg="mod">
          <ac:chgData name="Tabitha Gatts" userId="S::tabitha.gatts_dnr.mo.gov#ext#@missouriconservation.onmicrosoft.com::3731d72a-8f1f-4145-a107-75701e086ddd" providerId="AD" clId="Web-{C7C74410-2CB6-02A3-A8D4-1524FA496B32}" dt="2021-07-21T14:54:08.036" v="1" actId="1076"/>
          <ac:spMkLst>
            <pc:docMk/>
            <pc:sldMk cId="346902984" sldId="331"/>
            <ac:spMk id="23" creationId="{00000000-0000-0000-0000-000000000000}"/>
          </ac:spMkLst>
        </pc:spChg>
        <pc:grpChg chg="mod">
          <ac:chgData name="Tabitha Gatts" userId="S::tabitha.gatts_dnr.mo.gov#ext#@missouriconservation.onmicrosoft.com::3731d72a-8f1f-4145-a107-75701e086ddd" providerId="AD" clId="Web-{C7C74410-2CB6-02A3-A8D4-1524FA496B32}" dt="2021-07-21T14:55:45.982" v="7" actId="1076"/>
          <ac:grpSpMkLst>
            <pc:docMk/>
            <pc:sldMk cId="346902984" sldId="331"/>
            <ac:grpSpMk id="22" creationId="{00000000-0000-0000-0000-000000000000}"/>
          </ac:grpSpMkLst>
        </pc:grpChg>
      </pc:sldChg>
      <pc:sldChg chg="modSp">
        <pc:chgData name="Tabitha Gatts" userId="S::tabitha.gatts_dnr.mo.gov#ext#@missouriconservation.onmicrosoft.com::3731d72a-8f1f-4145-a107-75701e086ddd" providerId="AD" clId="Web-{C7C74410-2CB6-02A3-A8D4-1524FA496B32}" dt="2021-07-21T14:56:53.128" v="13" actId="1076"/>
        <pc:sldMkLst>
          <pc:docMk/>
          <pc:sldMk cId="1803346038" sldId="335"/>
        </pc:sldMkLst>
        <pc:spChg chg="mod">
          <ac:chgData name="Tabitha Gatts" userId="S::tabitha.gatts_dnr.mo.gov#ext#@missouriconservation.onmicrosoft.com::3731d72a-8f1f-4145-a107-75701e086ddd" providerId="AD" clId="Web-{C7C74410-2CB6-02A3-A8D4-1524FA496B32}" dt="2021-07-21T14:56:53.128" v="13" actId="1076"/>
          <ac:spMkLst>
            <pc:docMk/>
            <pc:sldMk cId="1803346038" sldId="335"/>
            <ac:spMk id="11" creationId="{00000000-0000-0000-0000-000000000000}"/>
          </ac:spMkLst>
        </pc:spChg>
        <pc:picChg chg="mod">
          <ac:chgData name="Tabitha Gatts" userId="S::tabitha.gatts_dnr.mo.gov#ext#@missouriconservation.onmicrosoft.com::3731d72a-8f1f-4145-a107-75701e086ddd" providerId="AD" clId="Web-{C7C74410-2CB6-02A3-A8D4-1524FA496B32}" dt="2021-07-21T14:56:49.065" v="12" actId="1076"/>
          <ac:picMkLst>
            <pc:docMk/>
            <pc:sldMk cId="1803346038" sldId="335"/>
            <ac:picMk id="6146" creationId="{00000000-0000-0000-0000-000000000000}"/>
          </ac:picMkLst>
        </pc:picChg>
      </pc:sldChg>
      <pc:sldChg chg="delSp">
        <pc:chgData name="Tabitha Gatts" userId="S::tabitha.gatts_dnr.mo.gov#ext#@missouriconservation.onmicrosoft.com::3731d72a-8f1f-4145-a107-75701e086ddd" providerId="AD" clId="Web-{C7C74410-2CB6-02A3-A8D4-1524FA496B32}" dt="2021-07-21T15:08:03.589" v="103"/>
        <pc:sldMkLst>
          <pc:docMk/>
          <pc:sldMk cId="2577537812" sldId="337"/>
        </pc:sldMkLst>
        <pc:grpChg chg="del">
          <ac:chgData name="Tabitha Gatts" userId="S::tabitha.gatts_dnr.mo.gov#ext#@missouriconservation.onmicrosoft.com::3731d72a-8f1f-4145-a107-75701e086ddd" providerId="AD" clId="Web-{C7C74410-2CB6-02A3-A8D4-1524FA496B32}" dt="2021-07-21T15:08:03.589" v="103"/>
          <ac:grpSpMkLst>
            <pc:docMk/>
            <pc:sldMk cId="2577537812" sldId="337"/>
            <ac:grpSpMk id="13" creationId="{00000000-0000-0000-0000-000000000000}"/>
          </ac:grpSpMkLst>
        </pc:grpChg>
      </pc:sldChg>
      <pc:sldChg chg="delSp">
        <pc:chgData name="Tabitha Gatts" userId="S::tabitha.gatts_dnr.mo.gov#ext#@missouriconservation.onmicrosoft.com::3731d72a-8f1f-4145-a107-75701e086ddd" providerId="AD" clId="Web-{C7C74410-2CB6-02A3-A8D4-1524FA496B32}" dt="2021-07-21T15:08:01.714" v="102"/>
        <pc:sldMkLst>
          <pc:docMk/>
          <pc:sldMk cId="924892742" sldId="339"/>
        </pc:sldMkLst>
        <pc:grpChg chg="del">
          <ac:chgData name="Tabitha Gatts" userId="S::tabitha.gatts_dnr.mo.gov#ext#@missouriconservation.onmicrosoft.com::3731d72a-8f1f-4145-a107-75701e086ddd" providerId="AD" clId="Web-{C7C74410-2CB6-02A3-A8D4-1524FA496B32}" dt="2021-07-21T15:08:01.714" v="102"/>
          <ac:grpSpMkLst>
            <pc:docMk/>
            <pc:sldMk cId="924892742" sldId="339"/>
            <ac:grpSpMk id="12" creationId="{00000000-0000-0000-0000-000000000000}"/>
          </ac:grpSpMkLst>
        </pc:grpChg>
      </pc:sldChg>
    </pc:docChg>
  </pc:docChgLst>
  <pc:docChgLst>
    <pc:chgData name="Tabitha Gatts" userId="S::tabitha.gatts_dnr.mo.gov#ext#@missouriconservation.onmicrosoft.com::3731d72a-8f1f-4145-a107-75701e086ddd" providerId="AD" clId="Web-{13D707BC-5A02-8E36-CA9B-F07F927449CA}"/>
    <pc:docChg chg="sldOrd">
      <pc:chgData name="Tabitha Gatts" userId="S::tabitha.gatts_dnr.mo.gov#ext#@missouriconservation.onmicrosoft.com::3731d72a-8f1f-4145-a107-75701e086ddd" providerId="AD" clId="Web-{13D707BC-5A02-8E36-CA9B-F07F927449CA}" dt="2021-08-17T19:14:09.684" v="0"/>
      <pc:docMkLst>
        <pc:docMk/>
      </pc:docMkLst>
      <pc:sldChg chg="ord">
        <pc:chgData name="Tabitha Gatts" userId="S::tabitha.gatts_dnr.mo.gov#ext#@missouriconservation.onmicrosoft.com::3731d72a-8f1f-4145-a107-75701e086ddd" providerId="AD" clId="Web-{13D707BC-5A02-8E36-CA9B-F07F927449CA}" dt="2021-08-17T19:14:09.684" v="0"/>
        <pc:sldMkLst>
          <pc:docMk/>
          <pc:sldMk cId="2083517215" sldId="282"/>
        </pc:sldMkLst>
      </pc:sldChg>
    </pc:docChg>
  </pc:docChgLst>
  <pc:docChgLst>
    <pc:chgData name="Tabitha Gatts" userId="S::tabitha.gatts_dnr.mo.gov#ext#@missouriconservation.onmicrosoft.com::3731d72a-8f1f-4145-a107-75701e086ddd" providerId="AD" clId="Web-{D9CD8550-972D-921A-CF5D-723B417DCC49}"/>
    <pc:docChg chg="modSld">
      <pc:chgData name="Tabitha Gatts" userId="S::tabitha.gatts_dnr.mo.gov#ext#@missouriconservation.onmicrosoft.com::3731d72a-8f1f-4145-a107-75701e086ddd" providerId="AD" clId="Web-{D9CD8550-972D-921A-CF5D-723B417DCC49}" dt="2021-07-27T13:04:18.819" v="0"/>
      <pc:docMkLst>
        <pc:docMk/>
      </pc:docMkLst>
      <pc:sldChg chg="delSp">
        <pc:chgData name="Tabitha Gatts" userId="S::tabitha.gatts_dnr.mo.gov#ext#@missouriconservation.onmicrosoft.com::3731d72a-8f1f-4145-a107-75701e086ddd" providerId="AD" clId="Web-{D9CD8550-972D-921A-CF5D-723B417DCC49}" dt="2021-07-27T13:04:18.819" v="0"/>
        <pc:sldMkLst>
          <pc:docMk/>
          <pc:sldMk cId="4128469047" sldId="321"/>
        </pc:sldMkLst>
        <pc:spChg chg="del">
          <ac:chgData name="Tabitha Gatts" userId="S::tabitha.gatts_dnr.mo.gov#ext#@missouriconservation.onmicrosoft.com::3731d72a-8f1f-4145-a107-75701e086ddd" providerId="AD" clId="Web-{D9CD8550-972D-921A-CF5D-723B417DCC49}" dt="2021-07-27T13:04:18.819" v="0"/>
          <ac:spMkLst>
            <pc:docMk/>
            <pc:sldMk cId="4128469047" sldId="321"/>
            <ac:spMk id="3" creationId="{00000000-0000-0000-0000-000000000000}"/>
          </ac:spMkLst>
        </pc:spChg>
      </pc:sldChg>
    </pc:docChg>
  </pc:docChgLst>
  <pc:docChgLst>
    <pc:chgData name="Cassidy Miles" userId="S::cassidy.miles@mdc.mo.gov::5dd60e19-a697-459d-966c-1e584ac13657" providerId="AD" clId="Web-{F620CA47-5442-F2A0-3BD4-9F841B440555}"/>
    <pc:docChg chg="">
      <pc:chgData name="Cassidy Miles" userId="S::cassidy.miles@mdc.mo.gov::5dd60e19-a697-459d-966c-1e584ac13657" providerId="AD" clId="Web-{F620CA47-5442-F2A0-3BD4-9F841B440555}" dt="2021-07-21T13:18:06.609" v="0"/>
      <pc:docMkLst>
        <pc:docMk/>
      </pc:docMkLst>
      <pc:sldChg chg="addCm">
        <pc:chgData name="Cassidy Miles" userId="S::cassidy.miles@mdc.mo.gov::5dd60e19-a697-459d-966c-1e584ac13657" providerId="AD" clId="Web-{F620CA47-5442-F2A0-3BD4-9F841B440555}" dt="2021-07-21T13:18:06.609" v="0"/>
        <pc:sldMkLst>
          <pc:docMk/>
          <pc:sldMk cId="1249492075" sldId="286"/>
        </pc:sldMkLst>
      </pc:sldChg>
    </pc:docChg>
  </pc:docChgLst>
  <pc:docChgLst>
    <pc:chgData name="Laura.Richardson@dnr.mo.gov" userId="S::laura.richardson_dnr.mo.gov#ext#@missouriconservation.onmicrosoft.com::38545312-ea2a-4f36-ba3e-5deeaba398c3" providerId="AD" clId="Web-{B2F488AB-B223-CEFE-2382-61C0C66D6389}"/>
    <pc:docChg chg="">
      <pc:chgData name="Laura.Richardson@dnr.mo.gov" userId="S::laura.richardson_dnr.mo.gov#ext#@missouriconservation.onmicrosoft.com::38545312-ea2a-4f36-ba3e-5deeaba398c3" providerId="AD" clId="Web-{B2F488AB-B223-CEFE-2382-61C0C66D6389}" dt="2021-08-05T19:54:47.482" v="11"/>
      <pc:docMkLst>
        <pc:docMk/>
      </pc:docMkLst>
      <pc:sldChg chg="delCm">
        <pc:chgData name="Laura.Richardson@dnr.mo.gov" userId="S::laura.richardson_dnr.mo.gov#ext#@missouriconservation.onmicrosoft.com::38545312-ea2a-4f36-ba3e-5deeaba398c3" providerId="AD" clId="Web-{B2F488AB-B223-CEFE-2382-61C0C66D6389}" dt="2021-08-05T19:51:46.425" v="0"/>
        <pc:sldMkLst>
          <pc:docMk/>
          <pc:sldMk cId="1731990091" sldId="262"/>
        </pc:sldMkLst>
      </pc:sldChg>
      <pc:sldChg chg="delCm">
        <pc:chgData name="Laura.Richardson@dnr.mo.gov" userId="S::laura.richardson_dnr.mo.gov#ext#@missouriconservation.onmicrosoft.com::38545312-ea2a-4f36-ba3e-5deeaba398c3" providerId="AD" clId="Web-{B2F488AB-B223-CEFE-2382-61C0C66D6389}" dt="2021-08-05T19:52:01.363" v="2"/>
        <pc:sldMkLst>
          <pc:docMk/>
          <pc:sldMk cId="4082041548" sldId="278"/>
        </pc:sldMkLst>
      </pc:sldChg>
      <pc:sldChg chg="delCm">
        <pc:chgData name="Laura.Richardson@dnr.mo.gov" userId="S::laura.richardson_dnr.mo.gov#ext#@missouriconservation.onmicrosoft.com::38545312-ea2a-4f36-ba3e-5deeaba398c3" providerId="AD" clId="Web-{B2F488AB-B223-CEFE-2382-61C0C66D6389}" dt="2021-08-05T19:52:07.629" v="3"/>
        <pc:sldMkLst>
          <pc:docMk/>
          <pc:sldMk cId="1249492075" sldId="286"/>
        </pc:sldMkLst>
      </pc:sldChg>
      <pc:sldChg chg="delCm">
        <pc:chgData name="Laura.Richardson@dnr.mo.gov" userId="S::laura.richardson_dnr.mo.gov#ext#@missouriconservation.onmicrosoft.com::38545312-ea2a-4f36-ba3e-5deeaba398c3" providerId="AD" clId="Web-{B2F488AB-B223-CEFE-2382-61C0C66D6389}" dt="2021-08-05T19:52:18.427" v="5"/>
        <pc:sldMkLst>
          <pc:docMk/>
          <pc:sldMk cId="3818087814" sldId="291"/>
        </pc:sldMkLst>
      </pc:sldChg>
      <pc:sldChg chg="delCm">
        <pc:chgData name="Laura.Richardson@dnr.mo.gov" userId="S::laura.richardson_dnr.mo.gov#ext#@missouriconservation.onmicrosoft.com::38545312-ea2a-4f36-ba3e-5deeaba398c3" providerId="AD" clId="Web-{B2F488AB-B223-CEFE-2382-61C0C66D6389}" dt="2021-08-05T19:54:23.340" v="7"/>
        <pc:sldMkLst>
          <pc:docMk/>
          <pc:sldMk cId="174389778" sldId="328"/>
        </pc:sldMkLst>
      </pc:sldChg>
      <pc:sldChg chg="delCm">
        <pc:chgData name="Laura.Richardson@dnr.mo.gov" userId="S::laura.richardson_dnr.mo.gov#ext#@missouriconservation.onmicrosoft.com::38545312-ea2a-4f36-ba3e-5deeaba398c3" providerId="AD" clId="Web-{B2F488AB-B223-CEFE-2382-61C0C66D6389}" dt="2021-08-05T19:51:55.191" v="1"/>
        <pc:sldMkLst>
          <pc:docMk/>
          <pc:sldMk cId="346902984" sldId="331"/>
        </pc:sldMkLst>
      </pc:sldChg>
      <pc:sldChg chg="delCm">
        <pc:chgData name="Laura.Richardson@dnr.mo.gov" userId="S::laura.richardson_dnr.mo.gov#ext#@missouriconservation.onmicrosoft.com::38545312-ea2a-4f36-ba3e-5deeaba398c3" providerId="AD" clId="Web-{B2F488AB-B223-CEFE-2382-61C0C66D6389}" dt="2021-08-05T19:52:27.834" v="6"/>
        <pc:sldMkLst>
          <pc:docMk/>
          <pc:sldMk cId="596609200" sldId="334"/>
        </pc:sldMkLst>
      </pc:sldChg>
      <pc:sldChg chg="delCm">
        <pc:chgData name="Laura.Richardson@dnr.mo.gov" userId="S::laura.richardson_dnr.mo.gov#ext#@missouriconservation.onmicrosoft.com::38545312-ea2a-4f36-ba3e-5deeaba398c3" providerId="AD" clId="Web-{B2F488AB-B223-CEFE-2382-61C0C66D6389}" dt="2021-08-05T19:54:47.482" v="11"/>
        <pc:sldMkLst>
          <pc:docMk/>
          <pc:sldMk cId="2577537812" sldId="337"/>
        </pc:sldMkLst>
      </pc:sldChg>
      <pc:sldChg chg="delCm">
        <pc:chgData name="Laura.Richardson@dnr.mo.gov" userId="S::laura.richardson_dnr.mo.gov#ext#@missouriconservation.onmicrosoft.com::38545312-ea2a-4f36-ba3e-5deeaba398c3" providerId="AD" clId="Web-{B2F488AB-B223-CEFE-2382-61C0C66D6389}" dt="2021-08-05T19:52:12.458" v="4"/>
        <pc:sldMkLst>
          <pc:docMk/>
          <pc:sldMk cId="2688657829" sldId="338"/>
        </pc:sldMkLst>
      </pc:sldChg>
      <pc:sldChg chg="addCm delCm">
        <pc:chgData name="Laura.Richardson@dnr.mo.gov" userId="S::laura.richardson_dnr.mo.gov#ext#@missouriconservation.onmicrosoft.com::38545312-ea2a-4f36-ba3e-5deeaba398c3" providerId="AD" clId="Web-{B2F488AB-B223-CEFE-2382-61C0C66D6389}" dt="2021-08-05T19:54:42.044" v="10"/>
        <pc:sldMkLst>
          <pc:docMk/>
          <pc:sldMk cId="924892742" sldId="339"/>
        </pc:sldMkLst>
      </pc:sldChg>
    </pc:docChg>
  </pc:docChgLst>
  <pc:docChgLst>
    <pc:chgData name="Tabitha Gatts" userId="S::tabitha.gatts_dnr.mo.gov#ext#@missouriconservation.onmicrosoft.com::3731d72a-8f1f-4145-a107-75701e086ddd" providerId="AD" clId="Web-{CEAF84B4-66D6-3345-D2AA-DC3ABBE1DAF6}"/>
    <pc:docChg chg="modSld">
      <pc:chgData name="Tabitha Gatts" userId="S::tabitha.gatts_dnr.mo.gov#ext#@missouriconservation.onmicrosoft.com::3731d72a-8f1f-4145-a107-75701e086ddd" providerId="AD" clId="Web-{CEAF84B4-66D6-3345-D2AA-DC3ABBE1DAF6}" dt="2021-07-21T16:56:11.617" v="20"/>
      <pc:docMkLst>
        <pc:docMk/>
      </pc:docMkLst>
      <pc:sldChg chg="modNotes">
        <pc:chgData name="Tabitha Gatts" userId="S::tabitha.gatts_dnr.mo.gov#ext#@missouriconservation.onmicrosoft.com::3731d72a-8f1f-4145-a107-75701e086ddd" providerId="AD" clId="Web-{CEAF84B4-66D6-3345-D2AA-DC3ABBE1DAF6}" dt="2021-07-21T16:56:11.617" v="20"/>
        <pc:sldMkLst>
          <pc:docMk/>
          <pc:sldMk cId="3937469287" sldId="270"/>
        </pc:sldMkLst>
      </pc:sldChg>
    </pc:docChg>
  </pc:docChgLst>
  <pc:docChgLst>
    <pc:chgData name="Cassidy Miles" userId="S::cassidy.miles@mdc.mo.gov::5dd60e19-a697-459d-966c-1e584ac13657" providerId="AD" clId="Web-{6BEE09EB-CF1D-33FC-DD56-D87A8D4C7316}"/>
    <pc:docChg chg="">
      <pc:chgData name="Cassidy Miles" userId="S::cassidy.miles@mdc.mo.gov::5dd60e19-a697-459d-966c-1e584ac13657" providerId="AD" clId="Web-{6BEE09EB-CF1D-33FC-DD56-D87A8D4C7316}" dt="2021-07-21T16:20:47.355" v="0"/>
      <pc:docMkLst>
        <pc:docMk/>
      </pc:docMkLst>
      <pc:sldChg chg="addCm">
        <pc:chgData name="Cassidy Miles" userId="S::cassidy.miles@mdc.mo.gov::5dd60e19-a697-459d-966c-1e584ac13657" providerId="AD" clId="Web-{6BEE09EB-CF1D-33FC-DD56-D87A8D4C7316}" dt="2021-07-21T16:20:47.355" v="0"/>
        <pc:sldMkLst>
          <pc:docMk/>
          <pc:sldMk cId="174389778" sldId="328"/>
        </pc:sldMkLst>
      </pc:sldChg>
    </pc:docChg>
  </pc:docChgLst>
  <pc:docChgLst>
    <pc:chgData name="Tabitha Gatts" userId="S::tabitha.gatts_dnr.mo.gov#ext#@missouriconservation.onmicrosoft.com::3731d72a-8f1f-4145-a107-75701e086ddd" providerId="AD" clId="Web-{5563D4DC-FD50-5D7E-F5AA-294C6FAF4BEF}"/>
    <pc:docChg chg="modSld">
      <pc:chgData name="Tabitha Gatts" userId="S::tabitha.gatts_dnr.mo.gov#ext#@missouriconservation.onmicrosoft.com::3731d72a-8f1f-4145-a107-75701e086ddd" providerId="AD" clId="Web-{5563D4DC-FD50-5D7E-F5AA-294C6FAF4BEF}" dt="2021-08-12T17:01:34.692" v="327" actId="1076"/>
      <pc:docMkLst>
        <pc:docMk/>
      </pc:docMkLst>
      <pc:sldChg chg="modSp">
        <pc:chgData name="Tabitha Gatts" userId="S::tabitha.gatts_dnr.mo.gov#ext#@missouriconservation.onmicrosoft.com::3731d72a-8f1f-4145-a107-75701e086ddd" providerId="AD" clId="Web-{5563D4DC-FD50-5D7E-F5AA-294C6FAF4BEF}" dt="2021-08-12T16:41:52.309" v="10" actId="14100"/>
        <pc:sldMkLst>
          <pc:docMk/>
          <pc:sldMk cId="659878086" sldId="259"/>
        </pc:sldMkLst>
        <pc:spChg chg="mod">
          <ac:chgData name="Tabitha Gatts" userId="S::tabitha.gatts_dnr.mo.gov#ext#@missouriconservation.onmicrosoft.com::3731d72a-8f1f-4145-a107-75701e086ddd" providerId="AD" clId="Web-{5563D4DC-FD50-5D7E-F5AA-294C6FAF4BEF}" dt="2021-08-12T16:41:52.309" v="10" actId="14100"/>
          <ac:spMkLst>
            <pc:docMk/>
            <pc:sldMk cId="659878086" sldId="259"/>
            <ac:spMk id="3" creationId="{00000000-0000-0000-0000-000000000000}"/>
          </ac:spMkLst>
        </pc:spChg>
        <pc:spChg chg="mod">
          <ac:chgData name="Tabitha Gatts" userId="S::tabitha.gatts_dnr.mo.gov#ext#@missouriconservation.onmicrosoft.com::3731d72a-8f1f-4145-a107-75701e086ddd" providerId="AD" clId="Web-{5563D4DC-FD50-5D7E-F5AA-294C6FAF4BEF}" dt="2021-08-12T16:41:45.997" v="9" actId="14100"/>
          <ac:spMkLst>
            <pc:docMk/>
            <pc:sldMk cId="659878086" sldId="259"/>
            <ac:spMk id="4" creationId="{00000000-0000-0000-0000-000000000000}"/>
          </ac:spMkLst>
        </pc:spChg>
        <pc:picChg chg="mod">
          <ac:chgData name="Tabitha Gatts" userId="S::tabitha.gatts_dnr.mo.gov#ext#@missouriconservation.onmicrosoft.com::3731d72a-8f1f-4145-a107-75701e086ddd" providerId="AD" clId="Web-{5563D4DC-FD50-5D7E-F5AA-294C6FAF4BEF}" dt="2021-08-12T16:41:39.434" v="6" actId="1076"/>
          <ac:picMkLst>
            <pc:docMk/>
            <pc:sldMk cId="659878086" sldId="259"/>
            <ac:picMk id="2" creationId="{00000000-0000-0000-0000-000000000000}"/>
          </ac:picMkLst>
        </pc:picChg>
      </pc:sldChg>
      <pc:sldChg chg="modSp">
        <pc:chgData name="Tabitha Gatts" userId="S::tabitha.gatts_dnr.mo.gov#ext#@missouriconservation.onmicrosoft.com::3731d72a-8f1f-4145-a107-75701e086ddd" providerId="AD" clId="Web-{5563D4DC-FD50-5D7E-F5AA-294C6FAF4BEF}" dt="2021-08-12T16:50:39.898" v="170" actId="1076"/>
        <pc:sldMkLst>
          <pc:docMk/>
          <pc:sldMk cId="616486989" sldId="261"/>
        </pc:sldMkLst>
        <pc:spChg chg="mod">
          <ac:chgData name="Tabitha Gatts" userId="S::tabitha.gatts_dnr.mo.gov#ext#@missouriconservation.onmicrosoft.com::3731d72a-8f1f-4145-a107-75701e086ddd" providerId="AD" clId="Web-{5563D4DC-FD50-5D7E-F5AA-294C6FAF4BEF}" dt="2021-08-12T16:50:39.898" v="170" actId="1076"/>
          <ac:spMkLst>
            <pc:docMk/>
            <pc:sldMk cId="616486989" sldId="261"/>
            <ac:spMk id="4" creationId="{00000000-0000-0000-0000-000000000000}"/>
          </ac:spMkLst>
        </pc:spChg>
        <pc:spChg chg="mod">
          <ac:chgData name="Tabitha Gatts" userId="S::tabitha.gatts_dnr.mo.gov#ext#@missouriconservation.onmicrosoft.com::3731d72a-8f1f-4145-a107-75701e086ddd" providerId="AD" clId="Web-{5563D4DC-FD50-5D7E-F5AA-294C6FAF4BEF}" dt="2021-08-12T16:50:35.507" v="168" actId="1076"/>
          <ac:spMkLst>
            <pc:docMk/>
            <pc:sldMk cId="616486989" sldId="261"/>
            <ac:spMk id="12" creationId="{00000000-0000-0000-0000-000000000000}"/>
          </ac:spMkLst>
        </pc:spChg>
        <pc:spChg chg="mod">
          <ac:chgData name="Tabitha Gatts" userId="S::tabitha.gatts_dnr.mo.gov#ext#@missouriconservation.onmicrosoft.com::3731d72a-8f1f-4145-a107-75701e086ddd" providerId="AD" clId="Web-{5563D4DC-FD50-5D7E-F5AA-294C6FAF4BEF}" dt="2021-08-12T16:50:35.523" v="169" actId="1076"/>
          <ac:spMkLst>
            <pc:docMk/>
            <pc:sldMk cId="616486989" sldId="261"/>
            <ac:spMk id="13" creationId="{00000000-0000-0000-0000-000000000000}"/>
          </ac:spMkLst>
        </pc:spChg>
        <pc:picChg chg="mod modCrop">
          <ac:chgData name="Tabitha Gatts" userId="S::tabitha.gatts_dnr.mo.gov#ext#@missouriconservation.onmicrosoft.com::3731d72a-8f1f-4145-a107-75701e086ddd" providerId="AD" clId="Web-{5563D4DC-FD50-5D7E-F5AA-294C6FAF4BEF}" dt="2021-08-12T16:50:25.835" v="167" actId="1076"/>
          <ac:picMkLst>
            <pc:docMk/>
            <pc:sldMk cId="616486989" sldId="261"/>
            <ac:picMk id="2" creationId="{00000000-0000-0000-0000-000000000000}"/>
          </ac:picMkLst>
        </pc:picChg>
      </pc:sldChg>
      <pc:sldChg chg="addSp modSp">
        <pc:chgData name="Tabitha Gatts" userId="S::tabitha.gatts_dnr.mo.gov#ext#@missouriconservation.onmicrosoft.com::3731d72a-8f1f-4145-a107-75701e086ddd" providerId="AD" clId="Web-{5563D4DC-FD50-5D7E-F5AA-294C6FAF4BEF}" dt="2021-08-12T16:45:30.142" v="73" actId="20577"/>
        <pc:sldMkLst>
          <pc:docMk/>
          <pc:sldMk cId="955570071" sldId="263"/>
        </pc:sldMkLst>
        <pc:spChg chg="add mod">
          <ac:chgData name="Tabitha Gatts" userId="S::tabitha.gatts_dnr.mo.gov#ext#@missouriconservation.onmicrosoft.com::3731d72a-8f1f-4145-a107-75701e086ddd" providerId="AD" clId="Web-{5563D4DC-FD50-5D7E-F5AA-294C6FAF4BEF}" dt="2021-08-12T16:44:13.843" v="30"/>
          <ac:spMkLst>
            <pc:docMk/>
            <pc:sldMk cId="955570071" sldId="263"/>
            <ac:spMk id="3" creationId="{D8F06147-9AC3-497E-8CFE-FC5940EC0472}"/>
          </ac:spMkLst>
        </pc:spChg>
        <pc:spChg chg="mod ord">
          <ac:chgData name="Tabitha Gatts" userId="S::tabitha.gatts_dnr.mo.gov#ext#@missouriconservation.onmicrosoft.com::3731d72a-8f1f-4145-a107-75701e086ddd" providerId="AD" clId="Web-{5563D4DC-FD50-5D7E-F5AA-294C6FAF4BEF}" dt="2021-08-12T16:45:30.142" v="73" actId="20577"/>
          <ac:spMkLst>
            <pc:docMk/>
            <pc:sldMk cId="955570071" sldId="263"/>
            <ac:spMk id="16" creationId="{00000000-0000-0000-0000-000000000000}"/>
          </ac:spMkLst>
        </pc:spChg>
      </pc:sldChg>
      <pc:sldChg chg="addSp modSp">
        <pc:chgData name="Tabitha Gatts" userId="S::tabitha.gatts_dnr.mo.gov#ext#@missouriconservation.onmicrosoft.com::3731d72a-8f1f-4145-a107-75701e086ddd" providerId="AD" clId="Web-{5563D4DC-FD50-5D7E-F5AA-294C6FAF4BEF}" dt="2021-08-12T16:47:59.426" v="106" actId="20577"/>
        <pc:sldMkLst>
          <pc:docMk/>
          <pc:sldMk cId="4147210711" sldId="265"/>
        </pc:sldMkLst>
        <pc:spChg chg="add mod">
          <ac:chgData name="Tabitha Gatts" userId="S::tabitha.gatts_dnr.mo.gov#ext#@missouriconservation.onmicrosoft.com::3731d72a-8f1f-4145-a107-75701e086ddd" providerId="AD" clId="Web-{5563D4DC-FD50-5D7E-F5AA-294C6FAF4BEF}" dt="2021-08-12T16:46:41.971" v="81" actId="1076"/>
          <ac:spMkLst>
            <pc:docMk/>
            <pc:sldMk cId="4147210711" sldId="265"/>
            <ac:spMk id="4" creationId="{EC2D3D7B-DD3F-4135-8C66-3156E07805AD}"/>
          </ac:spMkLst>
        </pc:spChg>
        <pc:spChg chg="mod ord">
          <ac:chgData name="Tabitha Gatts" userId="S::tabitha.gatts_dnr.mo.gov#ext#@missouriconservation.onmicrosoft.com::3731d72a-8f1f-4145-a107-75701e086ddd" providerId="AD" clId="Web-{5563D4DC-FD50-5D7E-F5AA-294C6FAF4BEF}" dt="2021-08-12T16:47:59.426" v="106" actId="20577"/>
          <ac:spMkLst>
            <pc:docMk/>
            <pc:sldMk cId="4147210711" sldId="265"/>
            <ac:spMk id="9" creationId="{00000000-0000-0000-0000-000000000000}"/>
          </ac:spMkLst>
        </pc:spChg>
      </pc:sldChg>
      <pc:sldChg chg="addSp modSp">
        <pc:chgData name="Tabitha Gatts" userId="S::tabitha.gatts_dnr.mo.gov#ext#@missouriconservation.onmicrosoft.com::3731d72a-8f1f-4145-a107-75701e086ddd" providerId="AD" clId="Web-{5563D4DC-FD50-5D7E-F5AA-294C6FAF4BEF}" dt="2021-08-12T16:48:42.599" v="127" actId="20577"/>
        <pc:sldMkLst>
          <pc:docMk/>
          <pc:sldMk cId="914635128" sldId="267"/>
        </pc:sldMkLst>
        <pc:spChg chg="add mod">
          <ac:chgData name="Tabitha Gatts" userId="S::tabitha.gatts_dnr.mo.gov#ext#@missouriconservation.onmicrosoft.com::3731d72a-8f1f-4145-a107-75701e086ddd" providerId="AD" clId="Web-{5563D4DC-FD50-5D7E-F5AA-294C6FAF4BEF}" dt="2021-08-12T16:48:22.973" v="113"/>
          <ac:spMkLst>
            <pc:docMk/>
            <pc:sldMk cId="914635128" sldId="267"/>
            <ac:spMk id="5" creationId="{A73E64E2-7FD6-42BD-8F0C-D77FB065FCBF}"/>
          </ac:spMkLst>
        </pc:spChg>
        <pc:spChg chg="mod ord">
          <ac:chgData name="Tabitha Gatts" userId="S::tabitha.gatts_dnr.mo.gov#ext#@missouriconservation.onmicrosoft.com::3731d72a-8f1f-4145-a107-75701e086ddd" providerId="AD" clId="Web-{5563D4DC-FD50-5D7E-F5AA-294C6FAF4BEF}" dt="2021-08-12T16:48:42.599" v="127" actId="20577"/>
          <ac:spMkLst>
            <pc:docMk/>
            <pc:sldMk cId="914635128" sldId="267"/>
            <ac:spMk id="12" creationId="{00000000-0000-0000-0000-000000000000}"/>
          </ac:spMkLst>
        </pc:spChg>
      </pc:sldChg>
      <pc:sldChg chg="addSp modSp">
        <pc:chgData name="Tabitha Gatts" userId="S::tabitha.gatts_dnr.mo.gov#ext#@missouriconservation.onmicrosoft.com::3731d72a-8f1f-4145-a107-75701e086ddd" providerId="AD" clId="Web-{5563D4DC-FD50-5D7E-F5AA-294C6FAF4BEF}" dt="2021-08-12T16:49:33.115" v="153" actId="1076"/>
        <pc:sldMkLst>
          <pc:docMk/>
          <pc:sldMk cId="392443072" sldId="269"/>
        </pc:sldMkLst>
        <pc:spChg chg="add mod">
          <ac:chgData name="Tabitha Gatts" userId="S::tabitha.gatts_dnr.mo.gov#ext#@missouriconservation.onmicrosoft.com::3731d72a-8f1f-4145-a107-75701e086ddd" providerId="AD" clId="Web-{5563D4DC-FD50-5D7E-F5AA-294C6FAF4BEF}" dt="2021-08-12T16:49:08.286" v="133"/>
          <ac:spMkLst>
            <pc:docMk/>
            <pc:sldMk cId="392443072" sldId="269"/>
            <ac:spMk id="4" creationId="{3F932488-B37F-4F96-8DB9-89DD133FA2D8}"/>
          </ac:spMkLst>
        </pc:spChg>
        <pc:spChg chg="mod ord">
          <ac:chgData name="Tabitha Gatts" userId="S::tabitha.gatts_dnr.mo.gov#ext#@missouriconservation.onmicrosoft.com::3731d72a-8f1f-4145-a107-75701e086ddd" providerId="AD" clId="Web-{5563D4DC-FD50-5D7E-F5AA-294C6FAF4BEF}" dt="2021-08-12T16:49:33.115" v="153" actId="1076"/>
          <ac:spMkLst>
            <pc:docMk/>
            <pc:sldMk cId="392443072" sldId="269"/>
            <ac:spMk id="14" creationId="{00000000-0000-0000-0000-000000000000}"/>
          </ac:spMkLst>
        </pc:spChg>
      </pc:sldChg>
      <pc:sldChg chg="addSp modSp">
        <pc:chgData name="Tabitha Gatts" userId="S::tabitha.gatts_dnr.mo.gov#ext#@missouriconservation.onmicrosoft.com::3731d72a-8f1f-4145-a107-75701e086ddd" providerId="AD" clId="Web-{5563D4DC-FD50-5D7E-F5AA-294C6FAF4BEF}" dt="2021-08-12T16:51:27.133" v="176"/>
        <pc:sldMkLst>
          <pc:docMk/>
          <pc:sldMk cId="2526371416" sldId="271"/>
        </pc:sldMkLst>
        <pc:picChg chg="add mod modCrop">
          <ac:chgData name="Tabitha Gatts" userId="S::tabitha.gatts_dnr.mo.gov#ext#@missouriconservation.onmicrosoft.com::3731d72a-8f1f-4145-a107-75701e086ddd" providerId="AD" clId="Web-{5563D4DC-FD50-5D7E-F5AA-294C6FAF4BEF}" dt="2021-08-12T16:51:27.133" v="176"/>
          <ac:picMkLst>
            <pc:docMk/>
            <pc:sldMk cId="2526371416" sldId="271"/>
            <ac:picMk id="12" creationId="{18C30926-BA28-441E-813B-5A146A775E95}"/>
          </ac:picMkLst>
        </pc:picChg>
      </pc:sldChg>
      <pc:sldChg chg="modSp">
        <pc:chgData name="Tabitha Gatts" userId="S::tabitha.gatts_dnr.mo.gov#ext#@missouriconservation.onmicrosoft.com::3731d72a-8f1f-4145-a107-75701e086ddd" providerId="AD" clId="Web-{5563D4DC-FD50-5D7E-F5AA-294C6FAF4BEF}" dt="2021-08-12T16:52:42.681" v="191" actId="1076"/>
        <pc:sldMkLst>
          <pc:docMk/>
          <pc:sldMk cId="2928383766" sldId="274"/>
        </pc:sldMkLst>
        <pc:spChg chg="mod">
          <ac:chgData name="Tabitha Gatts" userId="S::tabitha.gatts_dnr.mo.gov#ext#@missouriconservation.onmicrosoft.com::3731d72a-8f1f-4145-a107-75701e086ddd" providerId="AD" clId="Web-{5563D4DC-FD50-5D7E-F5AA-294C6FAF4BEF}" dt="2021-08-12T16:52:13.587" v="185" actId="1076"/>
          <ac:spMkLst>
            <pc:docMk/>
            <pc:sldMk cId="2928383766" sldId="274"/>
            <ac:spMk id="4" creationId="{00000000-0000-0000-0000-000000000000}"/>
          </ac:spMkLst>
        </pc:spChg>
        <pc:spChg chg="mod">
          <ac:chgData name="Tabitha Gatts" userId="S::tabitha.gatts_dnr.mo.gov#ext#@missouriconservation.onmicrosoft.com::3731d72a-8f1f-4145-a107-75701e086ddd" providerId="AD" clId="Web-{5563D4DC-FD50-5D7E-F5AA-294C6FAF4BEF}" dt="2021-08-12T16:52:40.416" v="190" actId="1076"/>
          <ac:spMkLst>
            <pc:docMk/>
            <pc:sldMk cId="2928383766" sldId="274"/>
            <ac:spMk id="12" creationId="{00000000-0000-0000-0000-000000000000}"/>
          </ac:spMkLst>
        </pc:spChg>
        <pc:spChg chg="mod">
          <ac:chgData name="Tabitha Gatts" userId="S::tabitha.gatts_dnr.mo.gov#ext#@missouriconservation.onmicrosoft.com::3731d72a-8f1f-4145-a107-75701e086ddd" providerId="AD" clId="Web-{5563D4DC-FD50-5D7E-F5AA-294C6FAF4BEF}" dt="2021-08-12T16:52:42.681" v="191" actId="1076"/>
          <ac:spMkLst>
            <pc:docMk/>
            <pc:sldMk cId="2928383766" sldId="274"/>
            <ac:spMk id="13" creationId="{00000000-0000-0000-0000-000000000000}"/>
          </ac:spMkLst>
        </pc:spChg>
        <pc:picChg chg="mod modCrop">
          <ac:chgData name="Tabitha Gatts" userId="S::tabitha.gatts_dnr.mo.gov#ext#@missouriconservation.onmicrosoft.com::3731d72a-8f1f-4145-a107-75701e086ddd" providerId="AD" clId="Web-{5563D4DC-FD50-5D7E-F5AA-294C6FAF4BEF}" dt="2021-08-12T16:52:02.837" v="182" actId="1076"/>
          <ac:picMkLst>
            <pc:docMk/>
            <pc:sldMk cId="2928383766" sldId="274"/>
            <ac:picMk id="2" creationId="{00000000-0000-0000-0000-000000000000}"/>
          </ac:picMkLst>
        </pc:picChg>
      </pc:sldChg>
      <pc:sldChg chg="modSp">
        <pc:chgData name="Tabitha Gatts" userId="S::tabitha.gatts_dnr.mo.gov#ext#@missouriconservation.onmicrosoft.com::3731d72a-8f1f-4145-a107-75701e086ddd" providerId="AD" clId="Web-{5563D4DC-FD50-5D7E-F5AA-294C6FAF4BEF}" dt="2021-08-12T16:53:20.182" v="200" actId="14100"/>
        <pc:sldMkLst>
          <pc:docMk/>
          <pc:sldMk cId="3953379168" sldId="279"/>
        </pc:sldMkLst>
        <pc:spChg chg="mod">
          <ac:chgData name="Tabitha Gatts" userId="S::tabitha.gatts_dnr.mo.gov#ext#@missouriconservation.onmicrosoft.com::3731d72a-8f1f-4145-a107-75701e086ddd" providerId="AD" clId="Web-{5563D4DC-FD50-5D7E-F5AA-294C6FAF4BEF}" dt="2021-08-12T16:53:20.182" v="200" actId="14100"/>
          <ac:spMkLst>
            <pc:docMk/>
            <pc:sldMk cId="3953379168" sldId="279"/>
            <ac:spMk id="11" creationId="{00000000-0000-0000-0000-000000000000}"/>
          </ac:spMkLst>
        </pc:spChg>
        <pc:spChg chg="mod">
          <ac:chgData name="Tabitha Gatts" userId="S::tabitha.gatts_dnr.mo.gov#ext#@missouriconservation.onmicrosoft.com::3731d72a-8f1f-4145-a107-75701e086ddd" providerId="AD" clId="Web-{5563D4DC-FD50-5D7E-F5AA-294C6FAF4BEF}" dt="2021-08-12T16:53:14.229" v="199" actId="1076"/>
          <ac:spMkLst>
            <pc:docMk/>
            <pc:sldMk cId="3953379168" sldId="279"/>
            <ac:spMk id="12" creationId="{00000000-0000-0000-0000-000000000000}"/>
          </ac:spMkLst>
        </pc:spChg>
        <pc:spChg chg="mod">
          <ac:chgData name="Tabitha Gatts" userId="S::tabitha.gatts_dnr.mo.gov#ext#@missouriconservation.onmicrosoft.com::3731d72a-8f1f-4145-a107-75701e086ddd" providerId="AD" clId="Web-{5563D4DC-FD50-5D7E-F5AA-294C6FAF4BEF}" dt="2021-08-12T16:53:11.088" v="198" actId="1076"/>
          <ac:spMkLst>
            <pc:docMk/>
            <pc:sldMk cId="3953379168" sldId="279"/>
            <ac:spMk id="13" creationId="{00000000-0000-0000-0000-000000000000}"/>
          </ac:spMkLst>
        </pc:spChg>
        <pc:picChg chg="mod modCrop">
          <ac:chgData name="Tabitha Gatts" userId="S::tabitha.gatts_dnr.mo.gov#ext#@missouriconservation.onmicrosoft.com::3731d72a-8f1f-4145-a107-75701e086ddd" providerId="AD" clId="Web-{5563D4DC-FD50-5D7E-F5AA-294C6FAF4BEF}" dt="2021-08-12T16:53:08.729" v="197" actId="1076"/>
          <ac:picMkLst>
            <pc:docMk/>
            <pc:sldMk cId="3953379168" sldId="279"/>
            <ac:picMk id="2" creationId="{00000000-0000-0000-0000-000000000000}"/>
          </ac:picMkLst>
        </pc:picChg>
      </pc:sldChg>
      <pc:sldChg chg="addSp modSp">
        <pc:chgData name="Tabitha Gatts" userId="S::tabitha.gatts_dnr.mo.gov#ext#@missouriconservation.onmicrosoft.com::3731d72a-8f1f-4145-a107-75701e086ddd" providerId="AD" clId="Web-{5563D4DC-FD50-5D7E-F5AA-294C6FAF4BEF}" dt="2021-08-12T16:53:53.448" v="207"/>
        <pc:sldMkLst>
          <pc:docMk/>
          <pc:sldMk cId="2083517215" sldId="282"/>
        </pc:sldMkLst>
        <pc:picChg chg="add mod modCrop">
          <ac:chgData name="Tabitha Gatts" userId="S::tabitha.gatts_dnr.mo.gov#ext#@missouriconservation.onmicrosoft.com::3731d72a-8f1f-4145-a107-75701e086ddd" providerId="AD" clId="Web-{5563D4DC-FD50-5D7E-F5AA-294C6FAF4BEF}" dt="2021-08-12T16:53:53.448" v="207"/>
          <ac:picMkLst>
            <pc:docMk/>
            <pc:sldMk cId="2083517215" sldId="282"/>
            <ac:picMk id="3" creationId="{161CD194-DF17-4451-9C7E-0E568A366C02}"/>
          </ac:picMkLst>
        </pc:picChg>
      </pc:sldChg>
      <pc:sldChg chg="addSp delSp modSp">
        <pc:chgData name="Tabitha Gatts" userId="S::tabitha.gatts_dnr.mo.gov#ext#@missouriconservation.onmicrosoft.com::3731d72a-8f1f-4145-a107-75701e086ddd" providerId="AD" clId="Web-{5563D4DC-FD50-5D7E-F5AA-294C6FAF4BEF}" dt="2021-08-12T16:58:07.625" v="284" actId="20577"/>
        <pc:sldMkLst>
          <pc:docMk/>
          <pc:sldMk cId="1732637971" sldId="288"/>
        </pc:sldMkLst>
        <pc:spChg chg="add mod">
          <ac:chgData name="Tabitha Gatts" userId="S::tabitha.gatts_dnr.mo.gov#ext#@missouriconservation.onmicrosoft.com::3731d72a-8f1f-4145-a107-75701e086ddd" providerId="AD" clId="Web-{5563D4DC-FD50-5D7E-F5AA-294C6FAF4BEF}" dt="2021-08-12T16:58:07.625" v="284" actId="20577"/>
          <ac:spMkLst>
            <pc:docMk/>
            <pc:sldMk cId="1732637971" sldId="288"/>
            <ac:spMk id="2" creationId="{A8960A76-C306-49D8-871B-220FB11C680B}"/>
          </ac:spMkLst>
        </pc:spChg>
        <pc:spChg chg="add del mod">
          <ac:chgData name="Tabitha Gatts" userId="S::tabitha.gatts_dnr.mo.gov#ext#@missouriconservation.onmicrosoft.com::3731d72a-8f1f-4145-a107-75701e086ddd" providerId="AD" clId="Web-{5563D4DC-FD50-5D7E-F5AA-294C6FAF4BEF}" dt="2021-08-12T16:56:06.482" v="239"/>
          <ac:spMkLst>
            <pc:docMk/>
            <pc:sldMk cId="1732637971" sldId="288"/>
            <ac:spMk id="3" creationId="{C68A24CF-2C09-4D81-80D5-8A13DAAAF06F}"/>
          </ac:spMkLst>
        </pc:spChg>
        <pc:picChg chg="mod">
          <ac:chgData name="Tabitha Gatts" userId="S::tabitha.gatts_dnr.mo.gov#ext#@missouriconservation.onmicrosoft.com::3731d72a-8f1f-4145-a107-75701e086ddd" providerId="AD" clId="Web-{5563D4DC-FD50-5D7E-F5AA-294C6FAF4BEF}" dt="2021-08-12T16:56:20.732" v="241" actId="1076"/>
          <ac:picMkLst>
            <pc:docMk/>
            <pc:sldMk cId="1732637971" sldId="288"/>
            <ac:picMk id="4099" creationId="{00000000-0000-0000-0000-000000000000}"/>
          </ac:picMkLst>
        </pc:picChg>
        <pc:cxnChg chg="add del mod">
          <ac:chgData name="Tabitha Gatts" userId="S::tabitha.gatts_dnr.mo.gov#ext#@missouriconservation.onmicrosoft.com::3731d72a-8f1f-4145-a107-75701e086ddd" providerId="AD" clId="Web-{5563D4DC-FD50-5D7E-F5AA-294C6FAF4BEF}" dt="2021-08-12T16:57:18.218" v="246"/>
          <ac:cxnSpMkLst>
            <pc:docMk/>
            <pc:sldMk cId="1732637971" sldId="288"/>
            <ac:cxnSpMk id="4" creationId="{8C7FE563-0371-4754-8F30-B58550ADCB2C}"/>
          </ac:cxnSpMkLst>
        </pc:cxnChg>
      </pc:sldChg>
      <pc:sldChg chg="modSp">
        <pc:chgData name="Tabitha Gatts" userId="S::tabitha.gatts_dnr.mo.gov#ext#@missouriconservation.onmicrosoft.com::3731d72a-8f1f-4145-a107-75701e086ddd" providerId="AD" clId="Web-{5563D4DC-FD50-5D7E-F5AA-294C6FAF4BEF}" dt="2021-08-12T16:59:52.846" v="301" actId="1076"/>
        <pc:sldMkLst>
          <pc:docMk/>
          <pc:sldMk cId="3818087814" sldId="291"/>
        </pc:sldMkLst>
        <pc:spChg chg="mod">
          <ac:chgData name="Tabitha Gatts" userId="S::tabitha.gatts_dnr.mo.gov#ext#@missouriconservation.onmicrosoft.com::3731d72a-8f1f-4145-a107-75701e086ddd" providerId="AD" clId="Web-{5563D4DC-FD50-5D7E-F5AA-294C6FAF4BEF}" dt="2021-08-12T16:59:52.846" v="301" actId="1076"/>
          <ac:spMkLst>
            <pc:docMk/>
            <pc:sldMk cId="3818087814" sldId="291"/>
            <ac:spMk id="11" creationId="{00000000-0000-0000-0000-000000000000}"/>
          </ac:spMkLst>
        </pc:spChg>
        <pc:spChg chg="mod">
          <ac:chgData name="Tabitha Gatts" userId="S::tabitha.gatts_dnr.mo.gov#ext#@missouriconservation.onmicrosoft.com::3731d72a-8f1f-4145-a107-75701e086ddd" providerId="AD" clId="Web-{5563D4DC-FD50-5D7E-F5AA-294C6FAF4BEF}" dt="2021-08-12T16:59:42.721" v="297" actId="1076"/>
          <ac:spMkLst>
            <pc:docMk/>
            <pc:sldMk cId="3818087814" sldId="291"/>
            <ac:spMk id="12" creationId="{00000000-0000-0000-0000-000000000000}"/>
          </ac:spMkLst>
        </pc:spChg>
        <pc:spChg chg="mod">
          <ac:chgData name="Tabitha Gatts" userId="S::tabitha.gatts_dnr.mo.gov#ext#@missouriconservation.onmicrosoft.com::3731d72a-8f1f-4145-a107-75701e086ddd" providerId="AD" clId="Web-{5563D4DC-FD50-5D7E-F5AA-294C6FAF4BEF}" dt="2021-08-12T16:59:50.330" v="300" actId="1076"/>
          <ac:spMkLst>
            <pc:docMk/>
            <pc:sldMk cId="3818087814" sldId="291"/>
            <ac:spMk id="20" creationId="{00000000-0000-0000-0000-000000000000}"/>
          </ac:spMkLst>
        </pc:spChg>
        <pc:picChg chg="mod modCrop">
          <ac:chgData name="Tabitha Gatts" userId="S::tabitha.gatts_dnr.mo.gov#ext#@missouriconservation.onmicrosoft.com::3731d72a-8f1f-4145-a107-75701e086ddd" providerId="AD" clId="Web-{5563D4DC-FD50-5D7E-F5AA-294C6FAF4BEF}" dt="2021-08-12T16:59:36.689" v="296" actId="1076"/>
          <ac:picMkLst>
            <pc:docMk/>
            <pc:sldMk cId="3818087814" sldId="291"/>
            <ac:picMk id="2" creationId="{00000000-0000-0000-0000-000000000000}"/>
          </ac:picMkLst>
        </pc:picChg>
      </pc:sldChg>
      <pc:sldChg chg="modSp">
        <pc:chgData name="Tabitha Gatts" userId="S::tabitha.gatts_dnr.mo.gov#ext#@missouriconservation.onmicrosoft.com::3731d72a-8f1f-4145-a107-75701e086ddd" providerId="AD" clId="Web-{5563D4DC-FD50-5D7E-F5AA-294C6FAF4BEF}" dt="2021-08-12T17:00:29.972" v="308" actId="1076"/>
        <pc:sldMkLst>
          <pc:docMk/>
          <pc:sldMk cId="3223252676" sldId="297"/>
        </pc:sldMkLst>
        <pc:spChg chg="mod">
          <ac:chgData name="Tabitha Gatts" userId="S::tabitha.gatts_dnr.mo.gov#ext#@missouriconservation.onmicrosoft.com::3731d72a-8f1f-4145-a107-75701e086ddd" providerId="AD" clId="Web-{5563D4DC-FD50-5D7E-F5AA-294C6FAF4BEF}" dt="2021-08-12T17:00:29.972" v="308" actId="1076"/>
          <ac:spMkLst>
            <pc:docMk/>
            <pc:sldMk cId="3223252676" sldId="297"/>
            <ac:spMk id="4" creationId="{00000000-0000-0000-0000-000000000000}"/>
          </ac:spMkLst>
        </pc:spChg>
        <pc:picChg chg="mod modCrop">
          <ac:chgData name="Tabitha Gatts" userId="S::tabitha.gatts_dnr.mo.gov#ext#@missouriconservation.onmicrosoft.com::3731d72a-8f1f-4145-a107-75701e086ddd" providerId="AD" clId="Web-{5563D4DC-FD50-5D7E-F5AA-294C6FAF4BEF}" dt="2021-08-12T17:00:25.706" v="307" actId="1076"/>
          <ac:picMkLst>
            <pc:docMk/>
            <pc:sldMk cId="3223252676" sldId="297"/>
            <ac:picMk id="2" creationId="{00000000-0000-0000-0000-000000000000}"/>
          </ac:picMkLst>
        </pc:picChg>
      </pc:sldChg>
      <pc:sldChg chg="modSp">
        <pc:chgData name="Tabitha Gatts" userId="S::tabitha.gatts_dnr.mo.gov#ext#@missouriconservation.onmicrosoft.com::3731d72a-8f1f-4145-a107-75701e086ddd" providerId="AD" clId="Web-{5563D4DC-FD50-5D7E-F5AA-294C6FAF4BEF}" dt="2021-08-12T17:01:14.379" v="319" actId="1076"/>
        <pc:sldMkLst>
          <pc:docMk/>
          <pc:sldMk cId="2182978399" sldId="309"/>
        </pc:sldMkLst>
        <pc:spChg chg="mod">
          <ac:chgData name="Tabitha Gatts" userId="S::tabitha.gatts_dnr.mo.gov#ext#@missouriconservation.onmicrosoft.com::3731d72a-8f1f-4145-a107-75701e086ddd" providerId="AD" clId="Web-{5563D4DC-FD50-5D7E-F5AA-294C6FAF4BEF}" dt="2021-08-12T17:01:14.379" v="319" actId="1076"/>
          <ac:spMkLst>
            <pc:docMk/>
            <pc:sldMk cId="2182978399" sldId="309"/>
            <ac:spMk id="3" creationId="{00000000-0000-0000-0000-000000000000}"/>
          </ac:spMkLst>
        </pc:spChg>
        <pc:spChg chg="mod">
          <ac:chgData name="Tabitha Gatts" userId="S::tabitha.gatts_dnr.mo.gov#ext#@missouriconservation.onmicrosoft.com::3731d72a-8f1f-4145-a107-75701e086ddd" providerId="AD" clId="Web-{5563D4DC-FD50-5D7E-F5AA-294C6FAF4BEF}" dt="2021-08-12T17:00:53.034" v="312" actId="1076"/>
          <ac:spMkLst>
            <pc:docMk/>
            <pc:sldMk cId="2182978399" sldId="309"/>
            <ac:spMk id="11" creationId="{00000000-0000-0000-0000-000000000000}"/>
          </ac:spMkLst>
        </pc:spChg>
        <pc:spChg chg="mod">
          <ac:chgData name="Tabitha Gatts" userId="S::tabitha.gatts_dnr.mo.gov#ext#@missouriconservation.onmicrosoft.com::3731d72a-8f1f-4145-a107-75701e086ddd" providerId="AD" clId="Web-{5563D4DC-FD50-5D7E-F5AA-294C6FAF4BEF}" dt="2021-08-12T17:01:11.441" v="318" actId="1076"/>
          <ac:spMkLst>
            <pc:docMk/>
            <pc:sldMk cId="2182978399" sldId="309"/>
            <ac:spMk id="12" creationId="{00000000-0000-0000-0000-000000000000}"/>
          </ac:spMkLst>
        </pc:spChg>
        <pc:picChg chg="mod">
          <ac:chgData name="Tabitha Gatts" userId="S::tabitha.gatts_dnr.mo.gov#ext#@missouriconservation.onmicrosoft.com::3731d72a-8f1f-4145-a107-75701e086ddd" providerId="AD" clId="Web-{5563D4DC-FD50-5D7E-F5AA-294C6FAF4BEF}" dt="2021-08-12T17:00:53.019" v="311" actId="1076"/>
          <ac:picMkLst>
            <pc:docMk/>
            <pc:sldMk cId="2182978399" sldId="309"/>
            <ac:picMk id="2" creationId="{00000000-0000-0000-0000-000000000000}"/>
          </ac:picMkLst>
        </pc:picChg>
      </pc:sldChg>
      <pc:sldChg chg="modSp">
        <pc:chgData name="Tabitha Gatts" userId="S::tabitha.gatts_dnr.mo.gov#ext#@missouriconservation.onmicrosoft.com::3731d72a-8f1f-4145-a107-75701e086ddd" providerId="AD" clId="Web-{5563D4DC-FD50-5D7E-F5AA-294C6FAF4BEF}" dt="2021-08-12T17:01:34.692" v="327" actId="1076"/>
        <pc:sldMkLst>
          <pc:docMk/>
          <pc:sldMk cId="497764870" sldId="317"/>
        </pc:sldMkLst>
        <pc:spChg chg="mod">
          <ac:chgData name="Tabitha Gatts" userId="S::tabitha.gatts_dnr.mo.gov#ext#@missouriconservation.onmicrosoft.com::3731d72a-8f1f-4145-a107-75701e086ddd" providerId="AD" clId="Web-{5563D4DC-FD50-5D7E-F5AA-294C6FAF4BEF}" dt="2021-08-12T17:01:34.692" v="327" actId="1076"/>
          <ac:spMkLst>
            <pc:docMk/>
            <pc:sldMk cId="497764870" sldId="317"/>
            <ac:spMk id="11" creationId="{00000000-0000-0000-0000-000000000000}"/>
          </ac:spMkLst>
        </pc:spChg>
        <pc:picChg chg="mod">
          <ac:chgData name="Tabitha Gatts" userId="S::tabitha.gatts_dnr.mo.gov#ext#@missouriconservation.onmicrosoft.com::3731d72a-8f1f-4145-a107-75701e086ddd" providerId="AD" clId="Web-{5563D4DC-FD50-5D7E-F5AA-294C6FAF4BEF}" dt="2021-08-12T17:01:34.676" v="326" actId="1076"/>
          <ac:picMkLst>
            <pc:docMk/>
            <pc:sldMk cId="497764870" sldId="317"/>
            <ac:picMk id="2" creationId="{00000000-0000-0000-0000-000000000000}"/>
          </ac:picMkLst>
        </pc:picChg>
      </pc:sldChg>
    </pc:docChg>
  </pc:docChgLst>
  <pc:docChgLst>
    <pc:chgData name="Laura.Richardson@dnr.mo.gov" userId="S::laura.richardson_dnr.mo.gov#ext#@missouriconservation.onmicrosoft.com::38545312-ea2a-4f36-ba3e-5deeaba398c3" providerId="AD" clId="Web-{5D03E0B2-41E2-C4BF-305A-BF2FE0F856A9}"/>
    <pc:docChg chg="addSld modSld addMainMaster">
      <pc:chgData name="Laura.Richardson@dnr.mo.gov" userId="S::laura.richardson_dnr.mo.gov#ext#@missouriconservation.onmicrosoft.com::38545312-ea2a-4f36-ba3e-5deeaba398c3" providerId="AD" clId="Web-{5D03E0B2-41E2-C4BF-305A-BF2FE0F856A9}" dt="2021-07-20T21:54:23.644" v="46"/>
      <pc:docMkLst>
        <pc:docMk/>
      </pc:docMkLst>
      <pc:sldChg chg="addCm">
        <pc:chgData name="Laura.Richardson@dnr.mo.gov" userId="S::laura.richardson_dnr.mo.gov#ext#@missouriconservation.onmicrosoft.com::38545312-ea2a-4f36-ba3e-5deeaba398c3" providerId="AD" clId="Web-{5D03E0B2-41E2-C4BF-305A-BF2FE0F856A9}" dt="2021-07-20T21:53:54.503" v="45"/>
        <pc:sldMkLst>
          <pc:docMk/>
          <pc:sldMk cId="1249492075" sldId="286"/>
        </pc:sldMkLst>
      </pc:sldChg>
      <pc:sldChg chg="addCm">
        <pc:chgData name="Laura.Richardson@dnr.mo.gov" userId="S::laura.richardson_dnr.mo.gov#ext#@missouriconservation.onmicrosoft.com::38545312-ea2a-4f36-ba3e-5deeaba398c3" providerId="AD" clId="Web-{5D03E0B2-41E2-C4BF-305A-BF2FE0F856A9}" dt="2021-07-20T21:52:35.409" v="43"/>
        <pc:sldMkLst>
          <pc:docMk/>
          <pc:sldMk cId="3818087814" sldId="291"/>
        </pc:sldMkLst>
      </pc:sldChg>
      <pc:sldChg chg="delCm">
        <pc:chgData name="Laura.Richardson@dnr.mo.gov" userId="S::laura.richardson_dnr.mo.gov#ext#@missouriconservation.onmicrosoft.com::38545312-ea2a-4f36-ba3e-5deeaba398c3" providerId="AD" clId="Web-{5D03E0B2-41E2-C4BF-305A-BF2FE0F856A9}" dt="2021-07-20T21:54:23.644" v="46"/>
        <pc:sldMkLst>
          <pc:docMk/>
          <pc:sldMk cId="1670528919" sldId="332"/>
        </pc:sldMkLst>
      </pc:sldChg>
      <pc:sldChg chg="modSp addCm delCm">
        <pc:chgData name="Laura.Richardson@dnr.mo.gov" userId="S::laura.richardson_dnr.mo.gov#ext#@missouriconservation.onmicrosoft.com::38545312-ea2a-4f36-ba3e-5deeaba398c3" providerId="AD" clId="Web-{5D03E0B2-41E2-C4BF-305A-BF2FE0F856A9}" dt="2021-07-20T21:51:24.158" v="42"/>
        <pc:sldMkLst>
          <pc:docMk/>
          <pc:sldMk cId="2577537812" sldId="337"/>
        </pc:sldMkLst>
        <pc:spChg chg="mod">
          <ac:chgData name="Laura.Richardson@dnr.mo.gov" userId="S::laura.richardson_dnr.mo.gov#ext#@missouriconservation.onmicrosoft.com::38545312-ea2a-4f36-ba3e-5deeaba398c3" providerId="AD" clId="Web-{5D03E0B2-41E2-C4BF-305A-BF2FE0F856A9}" dt="2021-07-20T21:51:09.252" v="41" actId="20577"/>
          <ac:spMkLst>
            <pc:docMk/>
            <pc:sldMk cId="2577537812" sldId="337"/>
            <ac:spMk id="9" creationId="{00000000-0000-0000-0000-000000000000}"/>
          </ac:spMkLst>
        </pc:spChg>
      </pc:sldChg>
      <pc:sldChg chg="addCm">
        <pc:chgData name="Laura.Richardson@dnr.mo.gov" userId="S::laura.richardson_dnr.mo.gov#ext#@missouriconservation.onmicrosoft.com::38545312-ea2a-4f36-ba3e-5deeaba398c3" providerId="AD" clId="Web-{5D03E0B2-41E2-C4BF-305A-BF2FE0F856A9}" dt="2021-07-20T21:53:14.159" v="44"/>
        <pc:sldMkLst>
          <pc:docMk/>
          <pc:sldMk cId="2688657829" sldId="338"/>
        </pc:sldMkLst>
      </pc:sldChg>
      <pc:sldChg chg="modSp add addCm">
        <pc:chgData name="Laura.Richardson@dnr.mo.gov" userId="S::laura.richardson_dnr.mo.gov#ext#@missouriconservation.onmicrosoft.com::38545312-ea2a-4f36-ba3e-5deeaba398c3" providerId="AD" clId="Web-{5D03E0B2-41E2-C4BF-305A-BF2FE0F856A9}" dt="2021-07-20T21:50:26.548" v="17"/>
        <pc:sldMkLst>
          <pc:docMk/>
          <pc:sldMk cId="924892742" sldId="339"/>
        </pc:sldMkLst>
        <pc:spChg chg="mod">
          <ac:chgData name="Laura.Richardson@dnr.mo.gov" userId="S::laura.richardson_dnr.mo.gov#ext#@missouriconservation.onmicrosoft.com::38545312-ea2a-4f36-ba3e-5deeaba398c3" providerId="AD" clId="Web-{5D03E0B2-41E2-C4BF-305A-BF2FE0F856A9}" dt="2021-07-20T21:49:34.626" v="3" actId="20577"/>
          <ac:spMkLst>
            <pc:docMk/>
            <pc:sldMk cId="924892742" sldId="339"/>
            <ac:spMk id="2" creationId="{00000000-0000-0000-0000-000000000000}"/>
          </ac:spMkLst>
        </pc:spChg>
        <pc:spChg chg="mod">
          <ac:chgData name="Laura.Richardson@dnr.mo.gov" userId="S::laura.richardson_dnr.mo.gov#ext#@missouriconservation.onmicrosoft.com::38545312-ea2a-4f36-ba3e-5deeaba398c3" providerId="AD" clId="Web-{5D03E0B2-41E2-C4BF-305A-BF2FE0F856A9}" dt="2021-07-20T21:49:46.110" v="15" actId="20577"/>
          <ac:spMkLst>
            <pc:docMk/>
            <pc:sldMk cId="924892742" sldId="339"/>
            <ac:spMk id="3" creationId="{00000000-0000-0000-0000-000000000000}"/>
          </ac:spMkLst>
        </pc:spChg>
      </pc:sldChg>
      <pc:sldMasterChg chg="add addSldLayout">
        <pc:chgData name="Laura.Richardson@dnr.mo.gov" userId="S::laura.richardson_dnr.mo.gov#ext#@missouriconservation.onmicrosoft.com::38545312-ea2a-4f36-ba3e-5deeaba398c3" providerId="AD" clId="Web-{5D03E0B2-41E2-C4BF-305A-BF2FE0F856A9}" dt="2021-07-20T21:49:21.016" v="0"/>
        <pc:sldMasterMkLst>
          <pc:docMk/>
          <pc:sldMasterMk cId="0" sldId="2147483672"/>
        </pc:sldMasterMkLst>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73"/>
          </pc:sldLayoutMkLst>
        </pc:sldLayoutChg>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74"/>
          </pc:sldLayoutMkLst>
        </pc:sldLayoutChg>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75"/>
          </pc:sldLayoutMkLst>
        </pc:sldLayoutChg>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76"/>
          </pc:sldLayoutMkLst>
        </pc:sldLayoutChg>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77"/>
          </pc:sldLayoutMkLst>
        </pc:sldLayoutChg>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78"/>
          </pc:sldLayoutMkLst>
        </pc:sldLayoutChg>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79"/>
          </pc:sldLayoutMkLst>
        </pc:sldLayoutChg>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80"/>
          </pc:sldLayoutMkLst>
        </pc:sldLayoutChg>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81"/>
          </pc:sldLayoutMkLst>
        </pc:sldLayoutChg>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82"/>
          </pc:sldLayoutMkLst>
        </pc:sldLayoutChg>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83"/>
          </pc:sldLayoutMkLst>
        </pc:sldLayoutChg>
      </pc:sldMasterChg>
    </pc:docChg>
  </pc:docChgLst>
  <pc:docChgLst>
    <pc:chgData name="Tabitha Gatts" userId="S::tabitha.gatts_dnr.mo.gov#ext#@missouriconservation.onmicrosoft.com::3731d72a-8f1f-4145-a107-75701e086ddd" providerId="AD" clId="Web-{903F338C-5F35-6839-AFCB-C57A82C4DD2A}"/>
    <pc:docChg chg="modSld">
      <pc:chgData name="Tabitha Gatts" userId="S::tabitha.gatts_dnr.mo.gov#ext#@missouriconservation.onmicrosoft.com::3731d72a-8f1f-4145-a107-75701e086ddd" providerId="AD" clId="Web-{903F338C-5F35-6839-AFCB-C57A82C4DD2A}" dt="2021-07-21T13:41:13.591" v="76"/>
      <pc:docMkLst>
        <pc:docMk/>
      </pc:docMkLst>
      <pc:sldChg chg="addSp delSp modSp">
        <pc:chgData name="Tabitha Gatts" userId="S::tabitha.gatts_dnr.mo.gov#ext#@missouriconservation.onmicrosoft.com::3731d72a-8f1f-4145-a107-75701e086ddd" providerId="AD" clId="Web-{903F338C-5F35-6839-AFCB-C57A82C4DD2A}" dt="2021-07-21T13:39:26.645" v="12" actId="1076"/>
        <pc:sldMkLst>
          <pc:docMk/>
          <pc:sldMk cId="1463448923" sldId="318"/>
        </pc:sldMkLst>
        <pc:picChg chg="add mod modCrop">
          <ac:chgData name="Tabitha Gatts" userId="S::tabitha.gatts_dnr.mo.gov#ext#@missouriconservation.onmicrosoft.com::3731d72a-8f1f-4145-a107-75701e086ddd" providerId="AD" clId="Web-{903F338C-5F35-6839-AFCB-C57A82C4DD2A}" dt="2021-07-21T13:39:26.645" v="12" actId="1076"/>
          <ac:picMkLst>
            <pc:docMk/>
            <pc:sldMk cId="1463448923" sldId="318"/>
            <ac:picMk id="2" creationId="{257A3216-1033-474E-9B8F-279E84CAB547}"/>
          </ac:picMkLst>
        </pc:picChg>
        <pc:picChg chg="del">
          <ac:chgData name="Tabitha Gatts" userId="S::tabitha.gatts_dnr.mo.gov#ext#@missouriconservation.onmicrosoft.com::3731d72a-8f1f-4145-a107-75701e086ddd" providerId="AD" clId="Web-{903F338C-5F35-6839-AFCB-C57A82C4DD2A}" dt="2021-07-21T13:38:28.891" v="0"/>
          <ac:picMkLst>
            <pc:docMk/>
            <pc:sldMk cId="1463448923" sldId="318"/>
            <ac:picMk id="15" creationId="{00000000-0000-0000-0000-000000000000}"/>
          </ac:picMkLst>
        </pc:picChg>
      </pc:sldChg>
      <pc:sldChg chg="modNotes">
        <pc:chgData name="Tabitha Gatts" userId="S::tabitha.gatts_dnr.mo.gov#ext#@missouriconservation.onmicrosoft.com::3731d72a-8f1f-4145-a107-75701e086ddd" providerId="AD" clId="Web-{903F338C-5F35-6839-AFCB-C57A82C4DD2A}" dt="2021-07-21T13:41:13.591" v="76"/>
        <pc:sldMkLst>
          <pc:docMk/>
          <pc:sldMk cId="1859049451" sldId="320"/>
        </pc:sldMkLst>
      </pc:sldChg>
    </pc:docChg>
  </pc:docChgLst>
  <pc:docChgLst>
    <pc:chgData name="Laura.Richardson@dnr.mo.gov" userId="S::laura.richardson_dnr.mo.gov#ext#@missouriconservation.onmicrosoft.com::38545312-ea2a-4f36-ba3e-5deeaba398c3" providerId="AD" clId="Web-{A899236C-E9A8-7D76-F93D-176B6A6B2888}"/>
    <pc:docChg chg="modSld">
      <pc:chgData name="Laura.Richardson@dnr.mo.gov" userId="S::laura.richardson_dnr.mo.gov#ext#@missouriconservation.onmicrosoft.com::38545312-ea2a-4f36-ba3e-5deeaba398c3" providerId="AD" clId="Web-{A899236C-E9A8-7D76-F93D-176B6A6B2888}" dt="2021-07-20T22:22:45.917" v="75" actId="20577"/>
      <pc:docMkLst>
        <pc:docMk/>
      </pc:docMkLst>
      <pc:sldChg chg="modSp">
        <pc:chgData name="Laura.Richardson@dnr.mo.gov" userId="S::laura.richardson_dnr.mo.gov#ext#@missouriconservation.onmicrosoft.com::38545312-ea2a-4f36-ba3e-5deeaba398c3" providerId="AD" clId="Web-{A899236C-E9A8-7D76-F93D-176B6A6B2888}" dt="2021-07-20T22:22:45.917" v="75" actId="20577"/>
        <pc:sldMkLst>
          <pc:docMk/>
          <pc:sldMk cId="924892742" sldId="339"/>
        </pc:sldMkLst>
        <pc:spChg chg="mod">
          <ac:chgData name="Laura.Richardson@dnr.mo.gov" userId="S::laura.richardson_dnr.mo.gov#ext#@missouriconservation.onmicrosoft.com::38545312-ea2a-4f36-ba3e-5deeaba398c3" providerId="AD" clId="Web-{A899236C-E9A8-7D76-F93D-176B6A6B2888}" dt="2021-07-20T22:22:45.917" v="75" actId="20577"/>
          <ac:spMkLst>
            <pc:docMk/>
            <pc:sldMk cId="924892742" sldId="339"/>
            <ac:spMk id="3" creationId="{00000000-0000-0000-0000-000000000000}"/>
          </ac:spMkLst>
        </pc:spChg>
      </pc:sldChg>
    </pc:docChg>
  </pc:docChgLst>
  <pc:docChgLst>
    <pc:chgData name="Laura.Richardson@dnr.mo.gov" userId="S::laura.richardson_dnr.mo.gov#ext#@missouriconservation.onmicrosoft.com::38545312-ea2a-4f36-ba3e-5deeaba398c3" providerId="AD" clId="Web-{B0D95F70-B63D-B988-35F3-709EB793F5A4}"/>
    <pc:docChg chg="modSld">
      <pc:chgData name="Laura.Richardson@dnr.mo.gov" userId="S::laura.richardson_dnr.mo.gov#ext#@missouriconservation.onmicrosoft.com::38545312-ea2a-4f36-ba3e-5deeaba398c3" providerId="AD" clId="Web-{B0D95F70-B63D-B988-35F3-709EB793F5A4}" dt="2022-07-29T21:43:04.983" v="119" actId="20577"/>
      <pc:docMkLst>
        <pc:docMk/>
      </pc:docMkLst>
      <pc:sldChg chg="modSp">
        <pc:chgData name="Laura.Richardson@dnr.mo.gov" userId="S::laura.richardson_dnr.mo.gov#ext#@missouriconservation.onmicrosoft.com::38545312-ea2a-4f36-ba3e-5deeaba398c3" providerId="AD" clId="Web-{B0D95F70-B63D-B988-35F3-709EB793F5A4}" dt="2022-07-29T21:33:11.505" v="0" actId="20577"/>
        <pc:sldMkLst>
          <pc:docMk/>
          <pc:sldMk cId="2158250369" sldId="264"/>
        </pc:sldMkLst>
        <pc:spChg chg="mod">
          <ac:chgData name="Laura.Richardson@dnr.mo.gov" userId="S::laura.richardson_dnr.mo.gov#ext#@missouriconservation.onmicrosoft.com::38545312-ea2a-4f36-ba3e-5deeaba398c3" providerId="AD" clId="Web-{B0D95F70-B63D-B988-35F3-709EB793F5A4}" dt="2022-07-29T21:33:11.505" v="0" actId="20577"/>
          <ac:spMkLst>
            <pc:docMk/>
            <pc:sldMk cId="2158250369" sldId="264"/>
            <ac:spMk id="12"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3:49.771" v="3" actId="20577"/>
        <pc:sldMkLst>
          <pc:docMk/>
          <pc:sldMk cId="72445908" sldId="268"/>
        </pc:sldMkLst>
        <pc:spChg chg="mod">
          <ac:chgData name="Laura.Richardson@dnr.mo.gov" userId="S::laura.richardson_dnr.mo.gov#ext#@missouriconservation.onmicrosoft.com::38545312-ea2a-4f36-ba3e-5deeaba398c3" providerId="AD" clId="Web-{B0D95F70-B63D-B988-35F3-709EB793F5A4}" dt="2022-07-29T21:33:49.771" v="3" actId="20577"/>
          <ac:spMkLst>
            <pc:docMk/>
            <pc:sldMk cId="72445908" sldId="268"/>
            <ac:spMk id="11" creationId="{00000000-0000-0000-0000-000000000000}"/>
          </ac:spMkLst>
        </pc:spChg>
      </pc:sldChg>
      <pc:sldChg chg="addSp delSp modSp">
        <pc:chgData name="Laura.Richardson@dnr.mo.gov" userId="S::laura.richardson_dnr.mo.gov#ext#@missouriconservation.onmicrosoft.com::38545312-ea2a-4f36-ba3e-5deeaba398c3" providerId="AD" clId="Web-{B0D95F70-B63D-B988-35F3-709EB793F5A4}" dt="2022-07-29T21:34:19.350" v="7" actId="20577"/>
        <pc:sldMkLst>
          <pc:docMk/>
          <pc:sldMk cId="3937469287" sldId="270"/>
        </pc:sldMkLst>
        <pc:spChg chg="add del mod">
          <ac:chgData name="Laura.Richardson@dnr.mo.gov" userId="S::laura.richardson_dnr.mo.gov#ext#@missouriconservation.onmicrosoft.com::38545312-ea2a-4f36-ba3e-5deeaba398c3" providerId="AD" clId="Web-{B0D95F70-B63D-B988-35F3-709EB793F5A4}" dt="2022-07-29T21:34:19.350" v="7" actId="20577"/>
          <ac:spMkLst>
            <pc:docMk/>
            <pc:sldMk cId="3937469287" sldId="270"/>
            <ac:spMk id="10"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4:46.100" v="12" actId="1076"/>
        <pc:sldMkLst>
          <pc:docMk/>
          <pc:sldMk cId="2486538383" sldId="272"/>
        </pc:sldMkLst>
        <pc:spChg chg="mod">
          <ac:chgData name="Laura.Richardson@dnr.mo.gov" userId="S::laura.richardson_dnr.mo.gov#ext#@missouriconservation.onmicrosoft.com::38545312-ea2a-4f36-ba3e-5deeaba398c3" providerId="AD" clId="Web-{B0D95F70-B63D-B988-35F3-709EB793F5A4}" dt="2022-07-29T21:34:46.100" v="12" actId="1076"/>
          <ac:spMkLst>
            <pc:docMk/>
            <pc:sldMk cId="2486538383" sldId="272"/>
            <ac:spMk id="10" creationId="{00000000-0000-0000-0000-000000000000}"/>
          </ac:spMkLst>
        </pc:spChg>
      </pc:sldChg>
      <pc:sldChg chg="delSp modSp">
        <pc:chgData name="Laura.Richardson@dnr.mo.gov" userId="S::laura.richardson_dnr.mo.gov#ext#@missouriconservation.onmicrosoft.com::38545312-ea2a-4f36-ba3e-5deeaba398c3" providerId="AD" clId="Web-{B0D95F70-B63D-B988-35F3-709EB793F5A4}" dt="2022-07-29T21:34:31.584" v="9"/>
        <pc:sldMkLst>
          <pc:docMk/>
          <pc:sldMk cId="1305479128" sldId="273"/>
        </pc:sldMkLst>
        <pc:spChg chg="del mod">
          <ac:chgData name="Laura.Richardson@dnr.mo.gov" userId="S::laura.richardson_dnr.mo.gov#ext#@missouriconservation.onmicrosoft.com::38545312-ea2a-4f36-ba3e-5deeaba398c3" providerId="AD" clId="Web-{B0D95F70-B63D-B988-35F3-709EB793F5A4}" dt="2022-07-29T21:34:31.584" v="9"/>
          <ac:spMkLst>
            <pc:docMk/>
            <pc:sldMk cId="1305479128" sldId="273"/>
            <ac:spMk id="10"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4:58.913" v="15" actId="1076"/>
        <pc:sldMkLst>
          <pc:docMk/>
          <pc:sldMk cId="1575857573" sldId="276"/>
        </pc:sldMkLst>
        <pc:spChg chg="mod">
          <ac:chgData name="Laura.Richardson@dnr.mo.gov" userId="S::laura.richardson_dnr.mo.gov#ext#@missouriconservation.onmicrosoft.com::38545312-ea2a-4f36-ba3e-5deeaba398c3" providerId="AD" clId="Web-{B0D95F70-B63D-B988-35F3-709EB793F5A4}" dt="2022-07-29T21:34:58.913" v="15" actId="1076"/>
          <ac:spMkLst>
            <pc:docMk/>
            <pc:sldMk cId="1575857573" sldId="276"/>
            <ac:spMk id="17"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5:10.116" v="17" actId="20577"/>
        <pc:sldMkLst>
          <pc:docMk/>
          <pc:sldMk cId="126410431" sldId="277"/>
        </pc:sldMkLst>
        <pc:spChg chg="mod">
          <ac:chgData name="Laura.Richardson@dnr.mo.gov" userId="S::laura.richardson_dnr.mo.gov#ext#@missouriconservation.onmicrosoft.com::38545312-ea2a-4f36-ba3e-5deeaba398c3" providerId="AD" clId="Web-{B0D95F70-B63D-B988-35F3-709EB793F5A4}" dt="2022-07-29T21:35:10.116" v="17" actId="20577"/>
          <ac:spMkLst>
            <pc:docMk/>
            <pc:sldMk cId="126410431" sldId="277"/>
            <ac:spMk id="17"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5:33.210" v="21" actId="1076"/>
        <pc:sldMkLst>
          <pc:docMk/>
          <pc:sldMk cId="4082041548" sldId="278"/>
        </pc:sldMkLst>
        <pc:spChg chg="mod">
          <ac:chgData name="Laura.Richardson@dnr.mo.gov" userId="S::laura.richardson_dnr.mo.gov#ext#@missouriconservation.onmicrosoft.com::38545312-ea2a-4f36-ba3e-5deeaba398c3" providerId="AD" clId="Web-{B0D95F70-B63D-B988-35F3-709EB793F5A4}" dt="2022-07-29T21:35:33.210" v="21" actId="1076"/>
          <ac:spMkLst>
            <pc:docMk/>
            <pc:sldMk cId="4082041548" sldId="278"/>
            <ac:spMk id="17"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5:51.523" v="25" actId="1076"/>
        <pc:sldMkLst>
          <pc:docMk/>
          <pc:sldMk cId="651381981" sldId="281"/>
        </pc:sldMkLst>
        <pc:spChg chg="mod">
          <ac:chgData name="Laura.Richardson@dnr.mo.gov" userId="S::laura.richardson_dnr.mo.gov#ext#@missouriconservation.onmicrosoft.com::38545312-ea2a-4f36-ba3e-5deeaba398c3" providerId="AD" clId="Web-{B0D95F70-B63D-B988-35F3-709EB793F5A4}" dt="2022-07-29T21:35:51.523" v="25" actId="1076"/>
          <ac:spMkLst>
            <pc:docMk/>
            <pc:sldMk cId="651381981" sldId="281"/>
            <ac:spMk id="18"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7:47.837" v="59" actId="1076"/>
        <pc:sldMkLst>
          <pc:docMk/>
          <pc:sldMk cId="2083517215" sldId="282"/>
        </pc:sldMkLst>
        <pc:spChg chg="mod">
          <ac:chgData name="Laura.Richardson@dnr.mo.gov" userId="S::laura.richardson_dnr.mo.gov#ext#@missouriconservation.onmicrosoft.com::38545312-ea2a-4f36-ba3e-5deeaba398c3" providerId="AD" clId="Web-{B0D95F70-B63D-B988-35F3-709EB793F5A4}" dt="2022-07-29T21:37:47.837" v="59" actId="1076"/>
          <ac:spMkLst>
            <pc:docMk/>
            <pc:sldMk cId="2083517215" sldId="282"/>
            <ac:spMk id="17"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6:25.914" v="27" actId="20577"/>
        <pc:sldMkLst>
          <pc:docMk/>
          <pc:sldMk cId="335741607" sldId="284"/>
        </pc:sldMkLst>
        <pc:spChg chg="mod">
          <ac:chgData name="Laura.Richardson@dnr.mo.gov" userId="S::laura.richardson_dnr.mo.gov#ext#@missouriconservation.onmicrosoft.com::38545312-ea2a-4f36-ba3e-5deeaba398c3" providerId="AD" clId="Web-{B0D95F70-B63D-B988-35F3-709EB793F5A4}" dt="2022-07-29T21:36:25.914" v="27" actId="20577"/>
          <ac:spMkLst>
            <pc:docMk/>
            <pc:sldMk cId="335741607" sldId="284"/>
            <ac:spMk id="17"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6:44.571" v="34" actId="20577"/>
        <pc:sldMkLst>
          <pc:docMk/>
          <pc:sldMk cId="2633760087" sldId="285"/>
        </pc:sldMkLst>
        <pc:spChg chg="mod">
          <ac:chgData name="Laura.Richardson@dnr.mo.gov" userId="S::laura.richardson_dnr.mo.gov#ext#@missouriconservation.onmicrosoft.com::38545312-ea2a-4f36-ba3e-5deeaba398c3" providerId="AD" clId="Web-{B0D95F70-B63D-B988-35F3-709EB793F5A4}" dt="2022-07-29T21:36:44.571" v="34" actId="20577"/>
          <ac:spMkLst>
            <pc:docMk/>
            <pc:sldMk cId="2633760087" sldId="285"/>
            <ac:spMk id="17" creationId="{00000000-0000-0000-0000-000000000000}"/>
          </ac:spMkLst>
        </pc:spChg>
      </pc:sldChg>
      <pc:sldChg chg="delSp modSp">
        <pc:chgData name="Laura.Richardson@dnr.mo.gov" userId="S::laura.richardson_dnr.mo.gov#ext#@missouriconservation.onmicrosoft.com::38545312-ea2a-4f36-ba3e-5deeaba398c3" providerId="AD" clId="Web-{B0D95F70-B63D-B988-35F3-709EB793F5A4}" dt="2022-07-29T21:37:05.727" v="37"/>
        <pc:sldMkLst>
          <pc:docMk/>
          <pc:sldMk cId="1249492075" sldId="286"/>
        </pc:sldMkLst>
        <pc:spChg chg="del mod">
          <ac:chgData name="Laura.Richardson@dnr.mo.gov" userId="S::laura.richardson_dnr.mo.gov#ext#@missouriconservation.onmicrosoft.com::38545312-ea2a-4f36-ba3e-5deeaba398c3" providerId="AD" clId="Web-{B0D95F70-B63D-B988-35F3-709EB793F5A4}" dt="2022-07-29T21:37:05.727" v="37"/>
          <ac:spMkLst>
            <pc:docMk/>
            <pc:sldMk cId="1249492075" sldId="286"/>
            <ac:spMk id="17"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7:13.868" v="40" actId="20577"/>
        <pc:sldMkLst>
          <pc:docMk/>
          <pc:sldMk cId="641579699" sldId="287"/>
        </pc:sldMkLst>
        <pc:spChg chg="mod">
          <ac:chgData name="Laura.Richardson@dnr.mo.gov" userId="S::laura.richardson_dnr.mo.gov#ext#@missouriconservation.onmicrosoft.com::38545312-ea2a-4f36-ba3e-5deeaba398c3" providerId="AD" clId="Web-{B0D95F70-B63D-B988-35F3-709EB793F5A4}" dt="2022-07-29T21:37:13.868" v="40" actId="20577"/>
          <ac:spMkLst>
            <pc:docMk/>
            <pc:sldMk cId="641579699" sldId="287"/>
            <ac:spMk id="17"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7:27.149" v="42" actId="20577"/>
        <pc:sldMkLst>
          <pc:docMk/>
          <pc:sldMk cId="1732637971" sldId="288"/>
        </pc:sldMkLst>
        <pc:spChg chg="mod">
          <ac:chgData name="Laura.Richardson@dnr.mo.gov" userId="S::laura.richardson_dnr.mo.gov#ext#@missouriconservation.onmicrosoft.com::38545312-ea2a-4f36-ba3e-5deeaba398c3" providerId="AD" clId="Web-{B0D95F70-B63D-B988-35F3-709EB793F5A4}" dt="2022-07-29T21:37:27.149" v="42" actId="20577"/>
          <ac:spMkLst>
            <pc:docMk/>
            <pc:sldMk cId="1732637971" sldId="288"/>
            <ac:spMk id="17"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8:22.119" v="65" actId="1076"/>
        <pc:sldMkLst>
          <pc:docMk/>
          <pc:sldMk cId="3065877498" sldId="293"/>
        </pc:sldMkLst>
        <pc:spChg chg="mod">
          <ac:chgData name="Laura.Richardson@dnr.mo.gov" userId="S::laura.richardson_dnr.mo.gov#ext#@missouriconservation.onmicrosoft.com::38545312-ea2a-4f36-ba3e-5deeaba398c3" providerId="AD" clId="Web-{B0D95F70-B63D-B988-35F3-709EB793F5A4}" dt="2022-07-29T21:38:22.119" v="65" actId="1076"/>
          <ac:spMkLst>
            <pc:docMk/>
            <pc:sldMk cId="3065877498" sldId="293"/>
            <ac:spMk id="18"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9:39.823" v="76" actId="1076"/>
        <pc:sldMkLst>
          <pc:docMk/>
          <pc:sldMk cId="2019356868" sldId="294"/>
        </pc:sldMkLst>
        <pc:spChg chg="mod">
          <ac:chgData name="Laura.Richardson@dnr.mo.gov" userId="S::laura.richardson_dnr.mo.gov#ext#@missouriconservation.onmicrosoft.com::38545312-ea2a-4f36-ba3e-5deeaba398c3" providerId="AD" clId="Web-{B0D95F70-B63D-B988-35F3-709EB793F5A4}" dt="2022-07-29T21:39:39.823" v="76" actId="1076"/>
          <ac:spMkLst>
            <pc:docMk/>
            <pc:sldMk cId="2019356868" sldId="294"/>
            <ac:spMk id="18"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9:53.730" v="78" actId="1076"/>
        <pc:sldMkLst>
          <pc:docMk/>
          <pc:sldMk cId="2482702526" sldId="295"/>
        </pc:sldMkLst>
        <pc:spChg chg="mod">
          <ac:chgData name="Laura.Richardson@dnr.mo.gov" userId="S::laura.richardson_dnr.mo.gov#ext#@missouriconservation.onmicrosoft.com::38545312-ea2a-4f36-ba3e-5deeaba398c3" providerId="AD" clId="Web-{B0D95F70-B63D-B988-35F3-709EB793F5A4}" dt="2022-07-29T21:39:53.730" v="78" actId="1076"/>
          <ac:spMkLst>
            <pc:docMk/>
            <pc:sldMk cId="2482702526" sldId="295"/>
            <ac:spMk id="18"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40:24.152" v="83" actId="1076"/>
        <pc:sldMkLst>
          <pc:docMk/>
          <pc:sldMk cId="3080921473" sldId="296"/>
        </pc:sldMkLst>
        <pc:spChg chg="mod">
          <ac:chgData name="Laura.Richardson@dnr.mo.gov" userId="S::laura.richardson_dnr.mo.gov#ext#@missouriconservation.onmicrosoft.com::38545312-ea2a-4f36-ba3e-5deeaba398c3" providerId="AD" clId="Web-{B0D95F70-B63D-B988-35F3-709EB793F5A4}" dt="2022-07-29T21:40:24.152" v="83" actId="1076"/>
          <ac:spMkLst>
            <pc:docMk/>
            <pc:sldMk cId="3080921473" sldId="296"/>
            <ac:spMk id="18"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41:05.528" v="98" actId="1076"/>
        <pc:sldMkLst>
          <pc:docMk/>
          <pc:sldMk cId="803835955" sldId="300"/>
        </pc:sldMkLst>
        <pc:spChg chg="mod">
          <ac:chgData name="Laura.Richardson@dnr.mo.gov" userId="S::laura.richardson_dnr.mo.gov#ext#@missouriconservation.onmicrosoft.com::38545312-ea2a-4f36-ba3e-5deeaba398c3" providerId="AD" clId="Web-{B0D95F70-B63D-B988-35F3-709EB793F5A4}" dt="2022-07-29T21:41:05.528" v="98" actId="1076"/>
          <ac:spMkLst>
            <pc:docMk/>
            <pc:sldMk cId="803835955" sldId="300"/>
            <ac:spMk id="18"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41:16.138" v="100" actId="1076"/>
        <pc:sldMkLst>
          <pc:docMk/>
          <pc:sldMk cId="2396720102" sldId="301"/>
        </pc:sldMkLst>
        <pc:spChg chg="mod">
          <ac:chgData name="Laura.Richardson@dnr.mo.gov" userId="S::laura.richardson_dnr.mo.gov#ext#@missouriconservation.onmicrosoft.com::38545312-ea2a-4f36-ba3e-5deeaba398c3" providerId="AD" clId="Web-{B0D95F70-B63D-B988-35F3-709EB793F5A4}" dt="2022-07-29T21:41:16.138" v="100" actId="1076"/>
          <ac:spMkLst>
            <pc:docMk/>
            <pc:sldMk cId="2396720102" sldId="301"/>
            <ac:spMk id="18" creationId="{00000000-0000-0000-0000-000000000000}"/>
          </ac:spMkLst>
        </pc:spChg>
      </pc:sldChg>
      <pc:sldChg chg="delSp">
        <pc:chgData name="Laura.Richardson@dnr.mo.gov" userId="S::laura.richardson_dnr.mo.gov#ext#@missouriconservation.onmicrosoft.com::38545312-ea2a-4f36-ba3e-5deeaba398c3" providerId="AD" clId="Web-{B0D95F70-B63D-B988-35F3-709EB793F5A4}" dt="2022-07-29T21:40:33.606" v="84"/>
        <pc:sldMkLst>
          <pc:docMk/>
          <pc:sldMk cId="219801504" sldId="303"/>
        </pc:sldMkLst>
        <pc:spChg chg="del">
          <ac:chgData name="Laura.Richardson@dnr.mo.gov" userId="S::laura.richardson_dnr.mo.gov#ext#@missouriconservation.onmicrosoft.com::38545312-ea2a-4f36-ba3e-5deeaba398c3" providerId="AD" clId="Web-{B0D95F70-B63D-B988-35F3-709EB793F5A4}" dt="2022-07-29T21:40:33.606" v="84"/>
          <ac:spMkLst>
            <pc:docMk/>
            <pc:sldMk cId="219801504" sldId="303"/>
            <ac:spMk id="17" creationId="{00000000-0000-0000-0000-000000000000}"/>
          </ac:spMkLst>
        </pc:spChg>
      </pc:sldChg>
      <pc:sldChg chg="delSp modSp">
        <pc:chgData name="Laura.Richardson@dnr.mo.gov" userId="S::laura.richardson_dnr.mo.gov#ext#@missouriconservation.onmicrosoft.com::38545312-ea2a-4f36-ba3e-5deeaba398c3" providerId="AD" clId="Web-{B0D95F70-B63D-B988-35F3-709EB793F5A4}" dt="2022-07-29T21:40:41.152" v="86"/>
        <pc:sldMkLst>
          <pc:docMk/>
          <pc:sldMk cId="1165371760" sldId="304"/>
        </pc:sldMkLst>
        <pc:spChg chg="del mod">
          <ac:chgData name="Laura.Richardson@dnr.mo.gov" userId="S::laura.richardson_dnr.mo.gov#ext#@missouriconservation.onmicrosoft.com::38545312-ea2a-4f36-ba3e-5deeaba398c3" providerId="AD" clId="Web-{B0D95F70-B63D-B988-35F3-709EB793F5A4}" dt="2022-07-29T21:40:41.152" v="86"/>
          <ac:spMkLst>
            <pc:docMk/>
            <pc:sldMk cId="1165371760" sldId="304"/>
            <ac:spMk id="17"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41:40.700" v="104" actId="1076"/>
        <pc:sldMkLst>
          <pc:docMk/>
          <pc:sldMk cId="678593654" sldId="308"/>
        </pc:sldMkLst>
        <pc:spChg chg="mod">
          <ac:chgData name="Laura.Richardson@dnr.mo.gov" userId="S::laura.richardson_dnr.mo.gov#ext#@missouriconservation.onmicrosoft.com::38545312-ea2a-4f36-ba3e-5deeaba398c3" providerId="AD" clId="Web-{B0D95F70-B63D-B988-35F3-709EB793F5A4}" dt="2022-07-29T21:41:40.700" v="104" actId="1076"/>
          <ac:spMkLst>
            <pc:docMk/>
            <pc:sldMk cId="678593654" sldId="308"/>
            <ac:spMk id="11"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41:55.294" v="106" actId="1076"/>
        <pc:sldMkLst>
          <pc:docMk/>
          <pc:sldMk cId="488872169" sldId="310"/>
        </pc:sldMkLst>
        <pc:spChg chg="mod">
          <ac:chgData name="Laura.Richardson@dnr.mo.gov" userId="S::laura.richardson_dnr.mo.gov#ext#@missouriconservation.onmicrosoft.com::38545312-ea2a-4f36-ba3e-5deeaba398c3" providerId="AD" clId="Web-{B0D95F70-B63D-B988-35F3-709EB793F5A4}" dt="2022-07-29T21:41:55.294" v="106" actId="1076"/>
          <ac:spMkLst>
            <pc:docMk/>
            <pc:sldMk cId="488872169" sldId="310"/>
            <ac:spMk id="11"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42:08.545" v="108" actId="1076"/>
        <pc:sldMkLst>
          <pc:docMk/>
          <pc:sldMk cId="1542233511" sldId="311"/>
        </pc:sldMkLst>
        <pc:spChg chg="mod">
          <ac:chgData name="Laura.Richardson@dnr.mo.gov" userId="S::laura.richardson_dnr.mo.gov#ext#@missouriconservation.onmicrosoft.com::38545312-ea2a-4f36-ba3e-5deeaba398c3" providerId="AD" clId="Web-{B0D95F70-B63D-B988-35F3-709EB793F5A4}" dt="2022-07-29T21:42:08.545" v="108" actId="1076"/>
          <ac:spMkLst>
            <pc:docMk/>
            <pc:sldMk cId="1542233511" sldId="311"/>
            <ac:spMk id="11" creationId="{00000000-0000-0000-0000-000000000000}"/>
          </ac:spMkLst>
        </pc:spChg>
      </pc:sldChg>
      <pc:sldChg chg="delSp">
        <pc:chgData name="Laura.Richardson@dnr.mo.gov" userId="S::laura.richardson_dnr.mo.gov#ext#@missouriconservation.onmicrosoft.com::38545312-ea2a-4f36-ba3e-5deeaba398c3" providerId="AD" clId="Web-{B0D95F70-B63D-B988-35F3-709EB793F5A4}" dt="2022-07-29T21:42:42.529" v="114"/>
        <pc:sldMkLst>
          <pc:docMk/>
          <pc:sldMk cId="1672369446" sldId="313"/>
        </pc:sldMkLst>
        <pc:spChg chg="del">
          <ac:chgData name="Laura.Richardson@dnr.mo.gov" userId="S::laura.richardson_dnr.mo.gov#ext#@missouriconservation.onmicrosoft.com::38545312-ea2a-4f36-ba3e-5deeaba398c3" providerId="AD" clId="Web-{B0D95F70-B63D-B988-35F3-709EB793F5A4}" dt="2022-07-29T21:42:42.529" v="114"/>
          <ac:spMkLst>
            <pc:docMk/>
            <pc:sldMk cId="1672369446" sldId="313"/>
            <ac:spMk id="10" creationId="{00000000-0000-0000-0000-000000000000}"/>
          </ac:spMkLst>
        </pc:spChg>
      </pc:sldChg>
      <pc:sldChg chg="delSp modSp">
        <pc:chgData name="Laura.Richardson@dnr.mo.gov" userId="S::laura.richardson_dnr.mo.gov#ext#@missouriconservation.onmicrosoft.com::38545312-ea2a-4f36-ba3e-5deeaba398c3" providerId="AD" clId="Web-{B0D95F70-B63D-B988-35F3-709EB793F5A4}" dt="2022-07-29T21:42:51.342" v="116"/>
        <pc:sldMkLst>
          <pc:docMk/>
          <pc:sldMk cId="2577618934" sldId="315"/>
        </pc:sldMkLst>
        <pc:spChg chg="del mod">
          <ac:chgData name="Laura.Richardson@dnr.mo.gov" userId="S::laura.richardson_dnr.mo.gov#ext#@missouriconservation.onmicrosoft.com::38545312-ea2a-4f36-ba3e-5deeaba398c3" providerId="AD" clId="Web-{B0D95F70-B63D-B988-35F3-709EB793F5A4}" dt="2022-07-29T21:42:51.342" v="116"/>
          <ac:spMkLst>
            <pc:docMk/>
            <pc:sldMk cId="2577618934" sldId="315"/>
            <ac:spMk id="10"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43:04.983" v="119" actId="20577"/>
        <pc:sldMkLst>
          <pc:docMk/>
          <pc:sldMk cId="1757153931" sldId="319"/>
        </pc:sldMkLst>
        <pc:spChg chg="mod">
          <ac:chgData name="Laura.Richardson@dnr.mo.gov" userId="S::laura.richardson_dnr.mo.gov#ext#@missouriconservation.onmicrosoft.com::38545312-ea2a-4f36-ba3e-5deeaba398c3" providerId="AD" clId="Web-{B0D95F70-B63D-B988-35F3-709EB793F5A4}" dt="2022-07-29T21:43:04.983" v="119" actId="20577"/>
          <ac:spMkLst>
            <pc:docMk/>
            <pc:sldMk cId="1757153931" sldId="319"/>
            <ac:spMk id="10"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3:37.943" v="1" actId="20577"/>
        <pc:sldMkLst>
          <pc:docMk/>
          <pc:sldMk cId="1419165210" sldId="322"/>
        </pc:sldMkLst>
        <pc:spChg chg="mod">
          <ac:chgData name="Laura.Richardson@dnr.mo.gov" userId="S::laura.richardson_dnr.mo.gov#ext#@missouriconservation.onmicrosoft.com::38545312-ea2a-4f36-ba3e-5deeaba398c3" providerId="AD" clId="Web-{B0D95F70-B63D-B988-35F3-709EB793F5A4}" dt="2022-07-29T21:33:37.943" v="1" actId="20577"/>
          <ac:spMkLst>
            <pc:docMk/>
            <pc:sldMk cId="1419165210" sldId="322"/>
            <ac:spMk id="3" creationId="{00000000-0000-0000-0000-000000000000}"/>
          </ac:spMkLst>
        </pc:spChg>
      </pc:sldChg>
      <pc:sldChg chg="delSp modSp">
        <pc:chgData name="Laura.Richardson@dnr.mo.gov" userId="S::laura.richardson_dnr.mo.gov#ext#@missouriconservation.onmicrosoft.com::38545312-ea2a-4f36-ba3e-5deeaba398c3" providerId="AD" clId="Web-{B0D95F70-B63D-B988-35F3-709EB793F5A4}" dt="2022-07-29T21:42:35.232" v="113"/>
        <pc:sldMkLst>
          <pc:docMk/>
          <pc:sldMk cId="1982755052" sldId="327"/>
        </pc:sldMkLst>
        <pc:spChg chg="del mod">
          <ac:chgData name="Laura.Richardson@dnr.mo.gov" userId="S::laura.richardson_dnr.mo.gov#ext#@missouriconservation.onmicrosoft.com::38545312-ea2a-4f36-ba3e-5deeaba398c3" providerId="AD" clId="Web-{B0D95F70-B63D-B988-35F3-709EB793F5A4}" dt="2022-07-29T21:42:35.232" v="113"/>
          <ac:spMkLst>
            <pc:docMk/>
            <pc:sldMk cId="1982755052" sldId="327"/>
            <ac:spMk id="14" creationId="{00000000-0000-0000-0000-000000000000}"/>
          </ac:spMkLst>
        </pc:spChg>
      </pc:sldChg>
      <pc:sldChg chg="delSp modSp">
        <pc:chgData name="Laura.Richardson@dnr.mo.gov" userId="S::laura.richardson_dnr.mo.gov#ext#@missouriconservation.onmicrosoft.com::38545312-ea2a-4f36-ba3e-5deeaba398c3" providerId="AD" clId="Web-{B0D95F70-B63D-B988-35F3-709EB793F5A4}" dt="2022-07-29T21:42:23.014" v="111"/>
        <pc:sldMkLst>
          <pc:docMk/>
          <pc:sldMk cId="2772324180" sldId="329"/>
        </pc:sldMkLst>
        <pc:spChg chg="del">
          <ac:chgData name="Laura.Richardson@dnr.mo.gov" userId="S::laura.richardson_dnr.mo.gov#ext#@missouriconservation.onmicrosoft.com::38545312-ea2a-4f36-ba3e-5deeaba398c3" providerId="AD" clId="Web-{B0D95F70-B63D-B988-35F3-709EB793F5A4}" dt="2022-07-29T21:42:23.014" v="111"/>
          <ac:spMkLst>
            <pc:docMk/>
            <pc:sldMk cId="2772324180" sldId="329"/>
            <ac:spMk id="12" creationId="{00000000-0000-0000-0000-000000000000}"/>
          </ac:spMkLst>
        </pc:spChg>
        <pc:spChg chg="del mod">
          <ac:chgData name="Laura.Richardson@dnr.mo.gov" userId="S::laura.richardson_dnr.mo.gov#ext#@missouriconservation.onmicrosoft.com::38545312-ea2a-4f36-ba3e-5deeaba398c3" providerId="AD" clId="Web-{B0D95F70-B63D-B988-35F3-709EB793F5A4}" dt="2022-07-29T21:42:18.592" v="110"/>
          <ac:spMkLst>
            <pc:docMk/>
            <pc:sldMk cId="2772324180" sldId="329"/>
            <ac:spMk id="23" creationId="{00000000-0000-0000-0000-000000000000}"/>
          </ac:spMkLst>
        </pc:spChg>
      </pc:sldChg>
      <pc:sldChg chg="delSp modSp">
        <pc:chgData name="Laura.Richardson@dnr.mo.gov" userId="S::laura.richardson_dnr.mo.gov#ext#@missouriconservation.onmicrosoft.com::38545312-ea2a-4f36-ba3e-5deeaba398c3" providerId="AD" clId="Web-{B0D95F70-B63D-B988-35F3-709EB793F5A4}" dt="2022-07-29T21:41:25.841" v="102"/>
        <pc:sldMkLst>
          <pc:docMk/>
          <pc:sldMk cId="596609200" sldId="334"/>
        </pc:sldMkLst>
        <pc:spChg chg="del mod">
          <ac:chgData name="Laura.Richardson@dnr.mo.gov" userId="S::laura.richardson_dnr.mo.gov#ext#@missouriconservation.onmicrosoft.com::38545312-ea2a-4f36-ba3e-5deeaba398c3" providerId="AD" clId="Web-{B0D95F70-B63D-B988-35F3-709EB793F5A4}" dt="2022-07-29T21:41:25.841" v="102"/>
          <ac:spMkLst>
            <pc:docMk/>
            <pc:sldMk cId="596609200" sldId="334"/>
            <ac:spMk id="13"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40:10.433" v="80" actId="1076"/>
        <pc:sldMkLst>
          <pc:docMk/>
          <pc:sldMk cId="1803346038" sldId="335"/>
        </pc:sldMkLst>
        <pc:spChg chg="mod">
          <ac:chgData name="Laura.Richardson@dnr.mo.gov" userId="S::laura.richardson_dnr.mo.gov#ext#@missouriconservation.onmicrosoft.com::38545312-ea2a-4f36-ba3e-5deeaba398c3" providerId="AD" clId="Web-{B0D95F70-B63D-B988-35F3-709EB793F5A4}" dt="2022-07-29T21:40:10.433" v="80" actId="1076"/>
          <ac:spMkLst>
            <pc:docMk/>
            <pc:sldMk cId="1803346038" sldId="335"/>
            <ac:spMk id="11"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8:05.744" v="63" actId="1076"/>
        <pc:sldMkLst>
          <pc:docMk/>
          <pc:sldMk cId="2283524137" sldId="336"/>
        </pc:sldMkLst>
        <pc:spChg chg="mod">
          <ac:chgData name="Laura.Richardson@dnr.mo.gov" userId="S::laura.richardson_dnr.mo.gov#ext#@missouriconservation.onmicrosoft.com::38545312-ea2a-4f36-ba3e-5deeaba398c3" providerId="AD" clId="Web-{B0D95F70-B63D-B988-35F3-709EB793F5A4}" dt="2022-07-29T21:38:05.744" v="63" actId="1076"/>
          <ac:spMkLst>
            <pc:docMk/>
            <pc:sldMk cId="2283524137" sldId="336"/>
            <ac:spMk id="11" creationId="{00000000-0000-0000-0000-000000000000}"/>
          </ac:spMkLst>
        </pc:spChg>
      </pc:sldChg>
    </pc:docChg>
  </pc:docChgLst>
  <pc:docChgLst>
    <pc:chgData name="Tabitha Gatts" userId="S::tabitha.gatts_dnr.mo.gov#ext#@missouriconservation.onmicrosoft.com::3731d72a-8f1f-4145-a107-75701e086ddd" providerId="AD" clId="Web-{E50148B9-ACF8-E660-8D06-608DD242B40D}"/>
    <pc:docChg chg="modSld">
      <pc:chgData name="Tabitha Gatts" userId="S::tabitha.gatts_dnr.mo.gov#ext#@missouriconservation.onmicrosoft.com::3731d72a-8f1f-4145-a107-75701e086ddd" providerId="AD" clId="Web-{E50148B9-ACF8-E660-8D06-608DD242B40D}" dt="2021-07-27T16:42:41.622" v="1"/>
      <pc:docMkLst>
        <pc:docMk/>
      </pc:docMkLst>
      <pc:sldChg chg="modNotes">
        <pc:chgData name="Tabitha Gatts" userId="S::tabitha.gatts_dnr.mo.gov#ext#@missouriconservation.onmicrosoft.com::3731d72a-8f1f-4145-a107-75701e086ddd" providerId="AD" clId="Web-{E50148B9-ACF8-E660-8D06-608DD242B40D}" dt="2021-07-27T16:42:41.622" v="1"/>
        <pc:sldMkLst>
          <pc:docMk/>
          <pc:sldMk cId="1982755052" sldId="327"/>
        </pc:sldMkLst>
      </pc:sldChg>
    </pc:docChg>
  </pc:docChgLst>
  <pc:docChgLst>
    <pc:chgData name="April Sevy" userId="c101e135-f241-478c-8437-c1921c9de6f8" providerId="ADAL" clId="{9D39665A-DD91-42EE-9886-FADBDD144436}"/>
    <pc:docChg chg="undo redo custSel addSld delSld modSld addMainMaster delMainMaster">
      <pc:chgData name="April Sevy" userId="c101e135-f241-478c-8437-c1921c9de6f8" providerId="ADAL" clId="{9D39665A-DD91-42EE-9886-FADBDD144436}" dt="2023-01-31T01:33:17.312" v="13991"/>
      <pc:docMkLst>
        <pc:docMk/>
      </pc:docMkLst>
      <pc:sldChg chg="addSp delSp modSp modTransition modAnim modNotesTx">
        <pc:chgData name="April Sevy" userId="c101e135-f241-478c-8437-c1921c9de6f8" providerId="ADAL" clId="{9D39665A-DD91-42EE-9886-FADBDD144436}" dt="2023-01-31T00:39:34.375" v="13720"/>
        <pc:sldMkLst>
          <pc:docMk/>
          <pc:sldMk cId="1019527536" sldId="256"/>
        </pc:sldMkLst>
        <pc:picChg chg="add del mod">
          <ac:chgData name="April Sevy" userId="c101e135-f241-478c-8437-c1921c9de6f8" providerId="ADAL" clId="{9D39665A-DD91-42EE-9886-FADBDD144436}" dt="2023-01-31T00:39:14.611" v="13719"/>
          <ac:picMkLst>
            <pc:docMk/>
            <pc:sldMk cId="1019527536" sldId="256"/>
            <ac:picMk id="3" creationId="{F2203818-2129-CCAB-53E1-14DBC9556EAB}"/>
          </ac:picMkLst>
        </pc:picChg>
        <pc:picChg chg="add mod">
          <ac:chgData name="April Sevy" userId="c101e135-f241-478c-8437-c1921c9de6f8" providerId="ADAL" clId="{9D39665A-DD91-42EE-9886-FADBDD144436}" dt="2023-01-31T00:39:34.375" v="13720"/>
          <ac:picMkLst>
            <pc:docMk/>
            <pc:sldMk cId="1019527536" sldId="256"/>
            <ac:picMk id="4" creationId="{E90E465E-37E3-5715-F5D5-630F894E9D63}"/>
          </ac:picMkLst>
        </pc:picChg>
      </pc:sldChg>
      <pc:sldChg chg="addSp delSp modSp modTransition modAnim modNotesTx">
        <pc:chgData name="April Sevy" userId="c101e135-f241-478c-8437-c1921c9de6f8" providerId="ADAL" clId="{9D39665A-DD91-42EE-9886-FADBDD144436}" dt="2023-01-31T00:45:21.190" v="13743"/>
        <pc:sldMkLst>
          <pc:docMk/>
          <pc:sldMk cId="3434416471" sldId="257"/>
        </pc:sldMkLst>
        <pc:picChg chg="add del mod">
          <ac:chgData name="April Sevy" userId="c101e135-f241-478c-8437-c1921c9de6f8" providerId="ADAL" clId="{9D39665A-DD91-42EE-9886-FADBDD144436}" dt="2023-01-31T00:44:21.118" v="13738"/>
          <ac:picMkLst>
            <pc:docMk/>
            <pc:sldMk cId="3434416471" sldId="257"/>
            <ac:picMk id="5" creationId="{8B6DC789-D67B-8D9E-628A-5CF148410311}"/>
          </ac:picMkLst>
        </pc:picChg>
        <pc:picChg chg="add del mod">
          <ac:chgData name="April Sevy" userId="c101e135-f241-478c-8437-c1921c9de6f8" providerId="ADAL" clId="{9D39665A-DD91-42EE-9886-FADBDD144436}" dt="2023-01-31T00:44:29.005" v="13740"/>
          <ac:picMkLst>
            <pc:docMk/>
            <pc:sldMk cId="3434416471" sldId="257"/>
            <ac:picMk id="6" creationId="{D787279C-D050-F55C-1FA7-D3B9BE4955AC}"/>
          </ac:picMkLst>
        </pc:picChg>
        <pc:picChg chg="add del mod">
          <ac:chgData name="April Sevy" userId="c101e135-f241-478c-8437-c1921c9de6f8" providerId="ADAL" clId="{9D39665A-DD91-42EE-9886-FADBDD144436}" dt="2023-01-31T00:44:38.690" v="13742"/>
          <ac:picMkLst>
            <pc:docMk/>
            <pc:sldMk cId="3434416471" sldId="257"/>
            <ac:picMk id="7" creationId="{11D0F5CD-E211-46DC-B947-E4E0337552AC}"/>
          </ac:picMkLst>
        </pc:picChg>
        <pc:picChg chg="add mod">
          <ac:chgData name="April Sevy" userId="c101e135-f241-478c-8437-c1921c9de6f8" providerId="ADAL" clId="{9D39665A-DD91-42EE-9886-FADBDD144436}" dt="2023-01-31T00:45:21.190" v="13743"/>
          <ac:picMkLst>
            <pc:docMk/>
            <pc:sldMk cId="3434416471" sldId="257"/>
            <ac:picMk id="8" creationId="{2B5A2702-8311-BA02-AB86-EC84CB679EEE}"/>
          </ac:picMkLst>
        </pc:picChg>
      </pc:sldChg>
      <pc:sldChg chg="addSp delSp modSp modTransition modAnim modNotesTx">
        <pc:chgData name="April Sevy" userId="c101e135-f241-478c-8437-c1921c9de6f8" providerId="ADAL" clId="{9D39665A-DD91-42EE-9886-FADBDD144436}" dt="2023-01-31T00:42:25.303" v="13733"/>
        <pc:sldMkLst>
          <pc:docMk/>
          <pc:sldMk cId="192766353" sldId="258"/>
        </pc:sldMkLst>
        <pc:picChg chg="add del mod">
          <ac:chgData name="April Sevy" userId="c101e135-f241-478c-8437-c1921c9de6f8" providerId="ADAL" clId="{9D39665A-DD91-42EE-9886-FADBDD144436}" dt="2023-01-31T00:41:11.972" v="13724"/>
          <ac:picMkLst>
            <pc:docMk/>
            <pc:sldMk cId="192766353" sldId="258"/>
            <ac:picMk id="2" creationId="{4D9BCA95-D069-F1D5-A9EA-B84368952681}"/>
          </ac:picMkLst>
        </pc:picChg>
        <pc:picChg chg="add del mod">
          <ac:chgData name="April Sevy" userId="c101e135-f241-478c-8437-c1921c9de6f8" providerId="ADAL" clId="{9D39665A-DD91-42EE-9886-FADBDD144436}" dt="2023-01-31T00:42:05.322" v="13732"/>
          <ac:picMkLst>
            <pc:docMk/>
            <pc:sldMk cId="192766353" sldId="258"/>
            <ac:picMk id="3" creationId="{4A1DC580-A399-F3E8-B4EE-62525DC0FD04}"/>
          </ac:picMkLst>
        </pc:picChg>
        <pc:picChg chg="add mod">
          <ac:chgData name="April Sevy" userId="c101e135-f241-478c-8437-c1921c9de6f8" providerId="ADAL" clId="{9D39665A-DD91-42EE-9886-FADBDD144436}" dt="2023-01-31T00:42:25.303" v="13733"/>
          <ac:picMkLst>
            <pc:docMk/>
            <pc:sldMk cId="192766353" sldId="258"/>
            <ac:picMk id="4" creationId="{29030360-6497-31E5-5034-1A642E8B84B8}"/>
          </ac:picMkLst>
        </pc:picChg>
      </pc:sldChg>
      <pc:sldChg chg="addSp modSp modNotesTx">
        <pc:chgData name="April Sevy" userId="c101e135-f241-478c-8437-c1921c9de6f8" providerId="ADAL" clId="{9D39665A-DD91-42EE-9886-FADBDD144436}" dt="2023-01-31T00:43:04.717" v="13734"/>
        <pc:sldMkLst>
          <pc:docMk/>
          <pc:sldMk cId="659878086" sldId="259"/>
        </pc:sldMkLst>
        <pc:picChg chg="add mod">
          <ac:chgData name="April Sevy" userId="c101e135-f241-478c-8437-c1921c9de6f8" providerId="ADAL" clId="{9D39665A-DD91-42EE-9886-FADBDD144436}" dt="2023-01-31T00:43:04.717" v="13734"/>
          <ac:picMkLst>
            <pc:docMk/>
            <pc:sldMk cId="659878086" sldId="259"/>
            <ac:picMk id="5" creationId="{E12E190D-14BE-D980-3630-E8AF9ABE1D76}"/>
          </ac:picMkLst>
        </pc:picChg>
      </pc:sldChg>
      <pc:sldChg chg="addSp modSp modNotesTx">
        <pc:chgData name="April Sevy" userId="c101e135-f241-478c-8437-c1921c9de6f8" providerId="ADAL" clId="{9D39665A-DD91-42EE-9886-FADBDD144436}" dt="2023-01-31T00:47:52.871" v="13747"/>
        <pc:sldMkLst>
          <pc:docMk/>
          <pc:sldMk cId="616486989" sldId="261"/>
        </pc:sldMkLst>
        <pc:picChg chg="add mod">
          <ac:chgData name="April Sevy" userId="c101e135-f241-478c-8437-c1921c9de6f8" providerId="ADAL" clId="{9D39665A-DD91-42EE-9886-FADBDD144436}" dt="2023-01-31T00:47:52.871" v="13747"/>
          <ac:picMkLst>
            <pc:docMk/>
            <pc:sldMk cId="616486989" sldId="261"/>
            <ac:picMk id="3" creationId="{3C12F0DD-AA6B-21EF-8975-72C876306304}"/>
          </ac:picMkLst>
        </pc:picChg>
      </pc:sldChg>
      <pc:sldChg chg="addSp delSp modSp modTransition modAnim modNotesTx">
        <pc:chgData name="April Sevy" userId="c101e135-f241-478c-8437-c1921c9de6f8" providerId="ADAL" clId="{9D39665A-DD91-42EE-9886-FADBDD144436}" dt="2023-01-31T00:47:11.433" v="13746"/>
        <pc:sldMkLst>
          <pc:docMk/>
          <pc:sldMk cId="1731990091" sldId="262"/>
        </pc:sldMkLst>
        <pc:picChg chg="add del mod">
          <ac:chgData name="April Sevy" userId="c101e135-f241-478c-8437-c1921c9de6f8" providerId="ADAL" clId="{9D39665A-DD91-42EE-9886-FADBDD144436}" dt="2023-01-31T00:46:37.832" v="13745"/>
          <ac:picMkLst>
            <pc:docMk/>
            <pc:sldMk cId="1731990091" sldId="262"/>
            <ac:picMk id="8" creationId="{036B4C68-935D-CDCA-0C29-BFBFC0CB120B}"/>
          </ac:picMkLst>
        </pc:picChg>
        <pc:picChg chg="add mod">
          <ac:chgData name="April Sevy" userId="c101e135-f241-478c-8437-c1921c9de6f8" providerId="ADAL" clId="{9D39665A-DD91-42EE-9886-FADBDD144436}" dt="2023-01-31T00:47:11.433" v="13746"/>
          <ac:picMkLst>
            <pc:docMk/>
            <pc:sldMk cId="1731990091" sldId="262"/>
            <ac:picMk id="10" creationId="{8AC2F281-B769-E964-59B7-63CBEA19D7D5}"/>
          </ac:picMkLst>
        </pc:picChg>
      </pc:sldChg>
      <pc:sldChg chg="addSp modSp modNotesTx">
        <pc:chgData name="April Sevy" userId="c101e135-f241-478c-8437-c1921c9de6f8" providerId="ADAL" clId="{9D39665A-DD91-42EE-9886-FADBDD144436}" dt="2023-01-31T00:48:41.189" v="13748"/>
        <pc:sldMkLst>
          <pc:docMk/>
          <pc:sldMk cId="955570071" sldId="263"/>
        </pc:sldMkLst>
        <pc:picChg chg="add mod">
          <ac:chgData name="April Sevy" userId="c101e135-f241-478c-8437-c1921c9de6f8" providerId="ADAL" clId="{9D39665A-DD91-42EE-9886-FADBDD144436}" dt="2023-01-31T00:48:41.189" v="13748"/>
          <ac:picMkLst>
            <pc:docMk/>
            <pc:sldMk cId="955570071" sldId="263"/>
            <ac:picMk id="5" creationId="{CF777E05-0043-9394-874C-60A36F544A8D}"/>
          </ac:picMkLst>
        </pc:picChg>
      </pc:sldChg>
      <pc:sldChg chg="addSp modSp modNotesTx">
        <pc:chgData name="April Sevy" userId="c101e135-f241-478c-8437-c1921c9de6f8" providerId="ADAL" clId="{9D39665A-DD91-42EE-9886-FADBDD144436}" dt="2023-01-31T00:49:08.120" v="13749"/>
        <pc:sldMkLst>
          <pc:docMk/>
          <pc:sldMk cId="2158250369" sldId="264"/>
        </pc:sldMkLst>
        <pc:picChg chg="add mod">
          <ac:chgData name="April Sevy" userId="c101e135-f241-478c-8437-c1921c9de6f8" providerId="ADAL" clId="{9D39665A-DD91-42EE-9886-FADBDD144436}" dt="2023-01-31T00:49:08.120" v="13749"/>
          <ac:picMkLst>
            <pc:docMk/>
            <pc:sldMk cId="2158250369" sldId="264"/>
            <ac:picMk id="3" creationId="{B0BDC2B3-4EBE-8218-D042-404717FE827A}"/>
          </ac:picMkLst>
        </pc:picChg>
      </pc:sldChg>
      <pc:sldChg chg="addSp delSp modSp modTransition modAnim modNotesTx">
        <pc:chgData name="April Sevy" userId="c101e135-f241-478c-8437-c1921c9de6f8" providerId="ADAL" clId="{9D39665A-DD91-42EE-9886-FADBDD144436}" dt="2023-01-31T00:51:27.136" v="13754"/>
        <pc:sldMkLst>
          <pc:docMk/>
          <pc:sldMk cId="4147210711" sldId="265"/>
        </pc:sldMkLst>
        <pc:picChg chg="add del mod">
          <ac:chgData name="April Sevy" userId="c101e135-f241-478c-8437-c1921c9de6f8" providerId="ADAL" clId="{9D39665A-DD91-42EE-9886-FADBDD144436}" dt="2023-01-31T00:50:13.335" v="13751"/>
          <ac:picMkLst>
            <pc:docMk/>
            <pc:sldMk cId="4147210711" sldId="265"/>
            <ac:picMk id="18" creationId="{0D913D23-94FD-A62D-E373-C45BE3A7D860}"/>
          </ac:picMkLst>
        </pc:picChg>
        <pc:picChg chg="add del mod">
          <ac:chgData name="April Sevy" userId="c101e135-f241-478c-8437-c1921c9de6f8" providerId="ADAL" clId="{9D39665A-DD91-42EE-9886-FADBDD144436}" dt="2023-01-31T00:50:51.806" v="13753"/>
          <ac:picMkLst>
            <pc:docMk/>
            <pc:sldMk cId="4147210711" sldId="265"/>
            <ac:picMk id="19" creationId="{9EC0C0A1-C401-E1A0-B8DD-49D1BDCC1DF8}"/>
          </ac:picMkLst>
        </pc:picChg>
        <pc:picChg chg="add mod">
          <ac:chgData name="April Sevy" userId="c101e135-f241-478c-8437-c1921c9de6f8" providerId="ADAL" clId="{9D39665A-DD91-42EE-9886-FADBDD144436}" dt="2023-01-31T00:51:27.136" v="13754"/>
          <ac:picMkLst>
            <pc:docMk/>
            <pc:sldMk cId="4147210711" sldId="265"/>
            <ac:picMk id="20" creationId="{633D29B8-1B3C-344D-973D-E6E34710506A}"/>
          </ac:picMkLst>
        </pc:picChg>
      </pc:sldChg>
      <pc:sldChg chg="addSp modSp modNotesTx">
        <pc:chgData name="April Sevy" userId="c101e135-f241-478c-8437-c1921c9de6f8" providerId="ADAL" clId="{9D39665A-DD91-42EE-9886-FADBDD144436}" dt="2023-01-31T00:54:27.945" v="13762"/>
        <pc:sldMkLst>
          <pc:docMk/>
          <pc:sldMk cId="914635128" sldId="267"/>
        </pc:sldMkLst>
        <pc:picChg chg="add mod">
          <ac:chgData name="April Sevy" userId="c101e135-f241-478c-8437-c1921c9de6f8" providerId="ADAL" clId="{9D39665A-DD91-42EE-9886-FADBDD144436}" dt="2023-01-31T00:54:27.945" v="13762"/>
          <ac:picMkLst>
            <pc:docMk/>
            <pc:sldMk cId="914635128" sldId="267"/>
            <ac:picMk id="6" creationId="{B3EE196A-0B14-0BC7-395D-13B8176E29AE}"/>
          </ac:picMkLst>
        </pc:picChg>
      </pc:sldChg>
      <pc:sldChg chg="addSp delSp modSp modTransition modAnim modNotesTx">
        <pc:chgData name="April Sevy" userId="c101e135-f241-478c-8437-c1921c9de6f8" providerId="ADAL" clId="{9D39665A-DD91-42EE-9886-FADBDD144436}" dt="2023-01-31T00:55:28.388" v="13765"/>
        <pc:sldMkLst>
          <pc:docMk/>
          <pc:sldMk cId="72445908" sldId="268"/>
        </pc:sldMkLst>
        <pc:picChg chg="add del mod">
          <ac:chgData name="April Sevy" userId="c101e135-f241-478c-8437-c1921c9de6f8" providerId="ADAL" clId="{9D39665A-DD91-42EE-9886-FADBDD144436}" dt="2023-01-31T00:54:56.743" v="13764"/>
          <ac:picMkLst>
            <pc:docMk/>
            <pc:sldMk cId="72445908" sldId="268"/>
            <ac:picMk id="2" creationId="{84056DC1-5027-798D-27F1-D3794C92B6F9}"/>
          </ac:picMkLst>
        </pc:picChg>
        <pc:picChg chg="add mod">
          <ac:chgData name="April Sevy" userId="c101e135-f241-478c-8437-c1921c9de6f8" providerId="ADAL" clId="{9D39665A-DD91-42EE-9886-FADBDD144436}" dt="2023-01-31T00:55:28.388" v="13765"/>
          <ac:picMkLst>
            <pc:docMk/>
            <pc:sldMk cId="72445908" sldId="268"/>
            <ac:picMk id="12" creationId="{BF7D5409-F734-4044-477C-6AAB72AB58AA}"/>
          </ac:picMkLst>
        </pc:picChg>
      </pc:sldChg>
      <pc:sldChg chg="addSp modSp modNotesTx">
        <pc:chgData name="April Sevy" userId="c101e135-f241-478c-8437-c1921c9de6f8" providerId="ADAL" clId="{9D39665A-DD91-42EE-9886-FADBDD144436}" dt="2023-01-31T00:56:08.225" v="13766"/>
        <pc:sldMkLst>
          <pc:docMk/>
          <pc:sldMk cId="392443072" sldId="269"/>
        </pc:sldMkLst>
        <pc:picChg chg="add mod">
          <ac:chgData name="April Sevy" userId="c101e135-f241-478c-8437-c1921c9de6f8" providerId="ADAL" clId="{9D39665A-DD91-42EE-9886-FADBDD144436}" dt="2023-01-31T00:56:08.225" v="13766"/>
          <ac:picMkLst>
            <pc:docMk/>
            <pc:sldMk cId="392443072" sldId="269"/>
            <ac:picMk id="6" creationId="{5BDF44BB-4353-6110-D648-E2070B443800}"/>
          </ac:picMkLst>
        </pc:picChg>
      </pc:sldChg>
      <pc:sldChg chg="addSp modSp modNotesTx">
        <pc:chgData name="April Sevy" userId="c101e135-f241-478c-8437-c1921c9de6f8" providerId="ADAL" clId="{9D39665A-DD91-42EE-9886-FADBDD144436}" dt="2023-01-31T00:56:57.675" v="13767"/>
        <pc:sldMkLst>
          <pc:docMk/>
          <pc:sldMk cId="3937469287" sldId="270"/>
        </pc:sldMkLst>
        <pc:picChg chg="add mod">
          <ac:chgData name="April Sevy" userId="c101e135-f241-478c-8437-c1921c9de6f8" providerId="ADAL" clId="{9D39665A-DD91-42EE-9886-FADBDD144436}" dt="2023-01-31T00:56:57.675" v="13767"/>
          <ac:picMkLst>
            <pc:docMk/>
            <pc:sldMk cId="3937469287" sldId="270"/>
            <ac:picMk id="11" creationId="{857199B6-1FA0-0B5B-6FE5-611B0BE79C5E}"/>
          </ac:picMkLst>
        </pc:picChg>
      </pc:sldChg>
      <pc:sldChg chg="addSp modSp modNotesTx">
        <pc:chgData name="April Sevy" userId="c101e135-f241-478c-8437-c1921c9de6f8" providerId="ADAL" clId="{9D39665A-DD91-42EE-9886-FADBDD144436}" dt="2023-01-31T00:57:27.543" v="13768"/>
        <pc:sldMkLst>
          <pc:docMk/>
          <pc:sldMk cId="2526371416" sldId="271"/>
        </pc:sldMkLst>
        <pc:picChg chg="add mod">
          <ac:chgData name="April Sevy" userId="c101e135-f241-478c-8437-c1921c9de6f8" providerId="ADAL" clId="{9D39665A-DD91-42EE-9886-FADBDD144436}" dt="2023-01-31T00:57:27.543" v="13768"/>
          <ac:picMkLst>
            <pc:docMk/>
            <pc:sldMk cId="2526371416" sldId="271"/>
            <ac:picMk id="11" creationId="{67B09803-572E-CE25-666A-1171DB1CB238}"/>
          </ac:picMkLst>
        </pc:picChg>
      </pc:sldChg>
      <pc:sldChg chg="addSp modSp modNotesTx">
        <pc:chgData name="April Sevy" userId="c101e135-f241-478c-8437-c1921c9de6f8" providerId="ADAL" clId="{9D39665A-DD91-42EE-9886-FADBDD144436}" dt="2023-01-31T00:58:14.947" v="13770"/>
        <pc:sldMkLst>
          <pc:docMk/>
          <pc:sldMk cId="2486538383" sldId="272"/>
        </pc:sldMkLst>
        <pc:picChg chg="add mod">
          <ac:chgData name="April Sevy" userId="c101e135-f241-478c-8437-c1921c9de6f8" providerId="ADAL" clId="{9D39665A-DD91-42EE-9886-FADBDD144436}" dt="2023-01-31T00:58:14.947" v="13770"/>
          <ac:picMkLst>
            <pc:docMk/>
            <pc:sldMk cId="2486538383" sldId="272"/>
            <ac:picMk id="11" creationId="{1330BE64-A3D2-B6C5-9795-D4C61A9E3347}"/>
          </ac:picMkLst>
        </pc:picChg>
      </pc:sldChg>
      <pc:sldChg chg="addSp modSp modNotesTx">
        <pc:chgData name="April Sevy" userId="c101e135-f241-478c-8437-c1921c9de6f8" providerId="ADAL" clId="{9D39665A-DD91-42EE-9886-FADBDD144436}" dt="2023-01-31T00:57:58.593" v="13769"/>
        <pc:sldMkLst>
          <pc:docMk/>
          <pc:sldMk cId="1305479128" sldId="273"/>
        </pc:sldMkLst>
        <pc:picChg chg="add mod">
          <ac:chgData name="April Sevy" userId="c101e135-f241-478c-8437-c1921c9de6f8" providerId="ADAL" clId="{9D39665A-DD91-42EE-9886-FADBDD144436}" dt="2023-01-31T00:57:58.593" v="13769"/>
          <ac:picMkLst>
            <pc:docMk/>
            <pc:sldMk cId="1305479128" sldId="273"/>
            <ac:picMk id="10" creationId="{62B7291B-EED5-3C2F-BCBB-4B88E4082419}"/>
          </ac:picMkLst>
        </pc:picChg>
      </pc:sldChg>
      <pc:sldChg chg="addSp delSp modSp modTransition modAnim modNotesTx">
        <pc:chgData name="April Sevy" userId="c101e135-f241-478c-8437-c1921c9de6f8" providerId="ADAL" clId="{9D39665A-DD91-42EE-9886-FADBDD144436}" dt="2023-01-31T00:59:59.094" v="13774"/>
        <pc:sldMkLst>
          <pc:docMk/>
          <pc:sldMk cId="2928383766" sldId="274"/>
        </pc:sldMkLst>
        <pc:picChg chg="add del mod">
          <ac:chgData name="April Sevy" userId="c101e135-f241-478c-8437-c1921c9de6f8" providerId="ADAL" clId="{9D39665A-DD91-42EE-9886-FADBDD144436}" dt="2023-01-31T00:59:26.960" v="13773"/>
          <ac:picMkLst>
            <pc:docMk/>
            <pc:sldMk cId="2928383766" sldId="274"/>
            <ac:picMk id="3" creationId="{249D1B73-F3A2-D748-660F-9A9720A246D0}"/>
          </ac:picMkLst>
        </pc:picChg>
        <pc:picChg chg="add mod">
          <ac:chgData name="April Sevy" userId="c101e135-f241-478c-8437-c1921c9de6f8" providerId="ADAL" clId="{9D39665A-DD91-42EE-9886-FADBDD144436}" dt="2023-01-31T00:59:59.094" v="13774"/>
          <ac:picMkLst>
            <pc:docMk/>
            <pc:sldMk cId="2928383766" sldId="274"/>
            <ac:picMk id="14" creationId="{11FDE373-4B90-2FE1-B254-E97B0BE7162C}"/>
          </ac:picMkLst>
        </pc:picChg>
      </pc:sldChg>
      <pc:sldChg chg="addSp delSp modSp modTransition modAnim modNotesTx">
        <pc:chgData name="April Sevy" userId="c101e135-f241-478c-8437-c1921c9de6f8" providerId="ADAL" clId="{9D39665A-DD91-42EE-9886-FADBDD144436}" dt="2023-01-31T01:01:39.058" v="13779"/>
        <pc:sldMkLst>
          <pc:docMk/>
          <pc:sldMk cId="1575857573" sldId="276"/>
        </pc:sldMkLst>
        <pc:picChg chg="add del mod">
          <ac:chgData name="April Sevy" userId="c101e135-f241-478c-8437-c1921c9de6f8" providerId="ADAL" clId="{9D39665A-DD91-42EE-9886-FADBDD144436}" dt="2023-01-31T01:00:25.688" v="13776"/>
          <ac:picMkLst>
            <pc:docMk/>
            <pc:sldMk cId="1575857573" sldId="276"/>
            <ac:picMk id="2" creationId="{8A480A2F-A26A-0290-D656-A8CC15926AFA}"/>
          </ac:picMkLst>
        </pc:picChg>
        <pc:picChg chg="add del mod">
          <ac:chgData name="April Sevy" userId="c101e135-f241-478c-8437-c1921c9de6f8" providerId="ADAL" clId="{9D39665A-DD91-42EE-9886-FADBDD144436}" dt="2023-01-31T01:01:18.243" v="13778"/>
          <ac:picMkLst>
            <pc:docMk/>
            <pc:sldMk cId="1575857573" sldId="276"/>
            <ac:picMk id="3" creationId="{3BABC906-F861-7F0F-BC88-6E6089D92A31}"/>
          </ac:picMkLst>
        </pc:picChg>
        <pc:picChg chg="add mod">
          <ac:chgData name="April Sevy" userId="c101e135-f241-478c-8437-c1921c9de6f8" providerId="ADAL" clId="{9D39665A-DD91-42EE-9886-FADBDD144436}" dt="2023-01-31T01:01:39.058" v="13779"/>
          <ac:picMkLst>
            <pc:docMk/>
            <pc:sldMk cId="1575857573" sldId="276"/>
            <ac:picMk id="4" creationId="{C7F0A372-DAC5-8678-7B9A-CCC819B86983}"/>
          </ac:picMkLst>
        </pc:picChg>
      </pc:sldChg>
      <pc:sldChg chg="addSp delSp modSp modTransition modAnim modNotesTx">
        <pc:chgData name="April Sevy" userId="c101e135-f241-478c-8437-c1921c9de6f8" providerId="ADAL" clId="{9D39665A-DD91-42EE-9886-FADBDD144436}" dt="2023-01-31T01:02:22.810" v="13782"/>
        <pc:sldMkLst>
          <pc:docMk/>
          <pc:sldMk cId="126410431" sldId="277"/>
        </pc:sldMkLst>
        <pc:picChg chg="add del mod">
          <ac:chgData name="April Sevy" userId="c101e135-f241-478c-8437-c1921c9de6f8" providerId="ADAL" clId="{9D39665A-DD91-42EE-9886-FADBDD144436}" dt="2023-01-31T01:01:58.304" v="13781"/>
          <ac:picMkLst>
            <pc:docMk/>
            <pc:sldMk cId="126410431" sldId="277"/>
            <ac:picMk id="3" creationId="{D3EAAED5-0020-2EC1-4005-05B2A00A8112}"/>
          </ac:picMkLst>
        </pc:picChg>
        <pc:picChg chg="add mod">
          <ac:chgData name="April Sevy" userId="c101e135-f241-478c-8437-c1921c9de6f8" providerId="ADAL" clId="{9D39665A-DD91-42EE-9886-FADBDD144436}" dt="2023-01-31T01:02:22.810" v="13782"/>
          <ac:picMkLst>
            <pc:docMk/>
            <pc:sldMk cId="126410431" sldId="277"/>
            <ac:picMk id="4" creationId="{9EF0B115-8E1D-455C-2335-F14F7B6FD8F7}"/>
          </ac:picMkLst>
        </pc:picChg>
      </pc:sldChg>
      <pc:sldChg chg="addSp modSp modNotesTx">
        <pc:chgData name="April Sevy" userId="c101e135-f241-478c-8437-c1921c9de6f8" providerId="ADAL" clId="{9D39665A-DD91-42EE-9886-FADBDD144436}" dt="2023-01-31T01:02:49.005" v="13783"/>
        <pc:sldMkLst>
          <pc:docMk/>
          <pc:sldMk cId="4082041548" sldId="278"/>
        </pc:sldMkLst>
        <pc:picChg chg="add mod">
          <ac:chgData name="April Sevy" userId="c101e135-f241-478c-8437-c1921c9de6f8" providerId="ADAL" clId="{9D39665A-DD91-42EE-9886-FADBDD144436}" dt="2023-01-31T01:02:49.005" v="13783"/>
          <ac:picMkLst>
            <pc:docMk/>
            <pc:sldMk cId="4082041548" sldId="278"/>
            <ac:picMk id="3" creationId="{39949E37-3D17-4801-8C3B-B6ADCC2C4C70}"/>
          </ac:picMkLst>
        </pc:picChg>
      </pc:sldChg>
      <pc:sldChg chg="addSp modSp modNotesTx">
        <pc:chgData name="April Sevy" userId="c101e135-f241-478c-8437-c1921c9de6f8" providerId="ADAL" clId="{9D39665A-DD91-42EE-9886-FADBDD144436}" dt="2023-01-31T01:04:16.588" v="13785"/>
        <pc:sldMkLst>
          <pc:docMk/>
          <pc:sldMk cId="3953379168" sldId="279"/>
        </pc:sldMkLst>
        <pc:picChg chg="add mod">
          <ac:chgData name="April Sevy" userId="c101e135-f241-478c-8437-c1921c9de6f8" providerId="ADAL" clId="{9D39665A-DD91-42EE-9886-FADBDD144436}" dt="2023-01-31T01:04:16.588" v="13785"/>
          <ac:picMkLst>
            <pc:docMk/>
            <pc:sldMk cId="3953379168" sldId="279"/>
            <ac:picMk id="3" creationId="{8E40022B-B0A0-CD30-D74B-8D0DBCBE683C}"/>
          </ac:picMkLst>
        </pc:picChg>
      </pc:sldChg>
      <pc:sldChg chg="addSp delSp modSp modTransition modAnim modNotesTx">
        <pc:chgData name="April Sevy" userId="c101e135-f241-478c-8437-c1921c9de6f8" providerId="ADAL" clId="{9D39665A-DD91-42EE-9886-FADBDD144436}" dt="2023-01-31T01:04:48.854" v="13788"/>
        <pc:sldMkLst>
          <pc:docMk/>
          <pc:sldMk cId="651381981" sldId="281"/>
        </pc:sldMkLst>
        <pc:picChg chg="add del mod">
          <ac:chgData name="April Sevy" userId="c101e135-f241-478c-8437-c1921c9de6f8" providerId="ADAL" clId="{9D39665A-DD91-42EE-9886-FADBDD144436}" dt="2023-01-31T01:04:33.061" v="13787"/>
          <ac:picMkLst>
            <pc:docMk/>
            <pc:sldMk cId="651381981" sldId="281"/>
            <ac:picMk id="2" creationId="{F2006561-2BEE-A7DE-E66D-547AAEA8F0EE}"/>
          </ac:picMkLst>
        </pc:picChg>
        <pc:picChg chg="add mod">
          <ac:chgData name="April Sevy" userId="c101e135-f241-478c-8437-c1921c9de6f8" providerId="ADAL" clId="{9D39665A-DD91-42EE-9886-FADBDD144436}" dt="2023-01-31T01:04:48.854" v="13788"/>
          <ac:picMkLst>
            <pc:docMk/>
            <pc:sldMk cId="651381981" sldId="281"/>
            <ac:picMk id="3" creationId="{DB0B661C-DBC6-BDAB-A161-59951A41D9BD}"/>
          </ac:picMkLst>
        </pc:picChg>
      </pc:sldChg>
      <pc:sldChg chg="addSp modSp modNotesTx">
        <pc:chgData name="April Sevy" userId="c101e135-f241-478c-8437-c1921c9de6f8" providerId="ADAL" clId="{9D39665A-DD91-42EE-9886-FADBDD144436}" dt="2023-01-31T01:08:07.458" v="13795"/>
        <pc:sldMkLst>
          <pc:docMk/>
          <pc:sldMk cId="2083517215" sldId="282"/>
        </pc:sldMkLst>
        <pc:picChg chg="add mod">
          <ac:chgData name="April Sevy" userId="c101e135-f241-478c-8437-c1921c9de6f8" providerId="ADAL" clId="{9D39665A-DD91-42EE-9886-FADBDD144436}" dt="2023-01-31T01:08:07.458" v="13795"/>
          <ac:picMkLst>
            <pc:docMk/>
            <pc:sldMk cId="2083517215" sldId="282"/>
            <ac:picMk id="4" creationId="{84151CC6-D965-CBA6-1174-B59FBCF8D058}"/>
          </ac:picMkLst>
        </pc:picChg>
      </pc:sldChg>
      <pc:sldChg chg="addSp modSp modNotesTx">
        <pc:chgData name="April Sevy" userId="c101e135-f241-478c-8437-c1921c9de6f8" providerId="ADAL" clId="{9D39665A-DD91-42EE-9886-FADBDD144436}" dt="2023-01-31T01:05:06.289" v="13789"/>
        <pc:sldMkLst>
          <pc:docMk/>
          <pc:sldMk cId="335741607" sldId="284"/>
        </pc:sldMkLst>
        <pc:picChg chg="add mod">
          <ac:chgData name="April Sevy" userId="c101e135-f241-478c-8437-c1921c9de6f8" providerId="ADAL" clId="{9D39665A-DD91-42EE-9886-FADBDD144436}" dt="2023-01-31T01:05:06.289" v="13789"/>
          <ac:picMkLst>
            <pc:docMk/>
            <pc:sldMk cId="335741607" sldId="284"/>
            <ac:picMk id="3" creationId="{99769FC1-6BCA-F7B8-429E-792D19D50A13}"/>
          </ac:picMkLst>
        </pc:picChg>
      </pc:sldChg>
      <pc:sldChg chg="addSp modSp modNotesTx">
        <pc:chgData name="April Sevy" userId="c101e135-f241-478c-8437-c1921c9de6f8" providerId="ADAL" clId="{9D39665A-DD91-42EE-9886-FADBDD144436}" dt="2023-01-31T01:05:29.698" v="13790"/>
        <pc:sldMkLst>
          <pc:docMk/>
          <pc:sldMk cId="2633760087" sldId="285"/>
        </pc:sldMkLst>
        <pc:picChg chg="add mod">
          <ac:chgData name="April Sevy" userId="c101e135-f241-478c-8437-c1921c9de6f8" providerId="ADAL" clId="{9D39665A-DD91-42EE-9886-FADBDD144436}" dt="2023-01-31T01:05:29.698" v="13790"/>
          <ac:picMkLst>
            <pc:docMk/>
            <pc:sldMk cId="2633760087" sldId="285"/>
            <ac:picMk id="3" creationId="{07D2ED59-66BF-9C96-3938-018FAA984F74}"/>
          </ac:picMkLst>
        </pc:picChg>
      </pc:sldChg>
      <pc:sldChg chg="addSp modSp modNotesTx">
        <pc:chgData name="April Sevy" userId="c101e135-f241-478c-8437-c1921c9de6f8" providerId="ADAL" clId="{9D39665A-DD91-42EE-9886-FADBDD144436}" dt="2023-01-31T01:06:13.514" v="13791"/>
        <pc:sldMkLst>
          <pc:docMk/>
          <pc:sldMk cId="1249492075" sldId="286"/>
        </pc:sldMkLst>
        <pc:picChg chg="add mod">
          <ac:chgData name="April Sevy" userId="c101e135-f241-478c-8437-c1921c9de6f8" providerId="ADAL" clId="{9D39665A-DD91-42EE-9886-FADBDD144436}" dt="2023-01-31T01:06:13.514" v="13791"/>
          <ac:picMkLst>
            <pc:docMk/>
            <pc:sldMk cId="1249492075" sldId="286"/>
            <ac:picMk id="3" creationId="{AE8E04EA-875C-6ED0-5D45-B139C54037A4}"/>
          </ac:picMkLst>
        </pc:picChg>
      </pc:sldChg>
      <pc:sldChg chg="addSp modSp modNotesTx">
        <pc:chgData name="April Sevy" userId="c101e135-f241-478c-8437-c1921c9de6f8" providerId="ADAL" clId="{9D39665A-DD91-42EE-9886-FADBDD144436}" dt="2023-01-31T01:07:02.770" v="13792"/>
        <pc:sldMkLst>
          <pc:docMk/>
          <pc:sldMk cId="641579699" sldId="287"/>
        </pc:sldMkLst>
        <pc:picChg chg="add mod">
          <ac:chgData name="April Sevy" userId="c101e135-f241-478c-8437-c1921c9de6f8" providerId="ADAL" clId="{9D39665A-DD91-42EE-9886-FADBDD144436}" dt="2023-01-31T01:07:02.770" v="13792"/>
          <ac:picMkLst>
            <pc:docMk/>
            <pc:sldMk cId="641579699" sldId="287"/>
            <ac:picMk id="3" creationId="{5425B817-F77C-21B1-26A4-B7F93162B175}"/>
          </ac:picMkLst>
        </pc:picChg>
      </pc:sldChg>
      <pc:sldChg chg="addSp modSp modNotesTx">
        <pc:chgData name="April Sevy" userId="c101e135-f241-478c-8437-c1921c9de6f8" providerId="ADAL" clId="{9D39665A-DD91-42EE-9886-FADBDD144436}" dt="2023-01-31T01:07:22.396" v="13793"/>
        <pc:sldMkLst>
          <pc:docMk/>
          <pc:sldMk cId="1732637971" sldId="288"/>
        </pc:sldMkLst>
        <pc:picChg chg="add mod">
          <ac:chgData name="April Sevy" userId="c101e135-f241-478c-8437-c1921c9de6f8" providerId="ADAL" clId="{9D39665A-DD91-42EE-9886-FADBDD144436}" dt="2023-01-31T01:07:22.396" v="13793"/>
          <ac:picMkLst>
            <pc:docMk/>
            <pc:sldMk cId="1732637971" sldId="288"/>
            <ac:picMk id="3" creationId="{02924B53-C55E-BE7F-01C9-9BCFC829CC39}"/>
          </ac:picMkLst>
        </pc:picChg>
      </pc:sldChg>
      <pc:sldChg chg="addSp modSp modNotesTx">
        <pc:chgData name="April Sevy" userId="c101e135-f241-478c-8437-c1921c9de6f8" providerId="ADAL" clId="{9D39665A-DD91-42EE-9886-FADBDD144436}" dt="2023-01-31T01:07:44.944" v="13794"/>
        <pc:sldMkLst>
          <pc:docMk/>
          <pc:sldMk cId="3629262109" sldId="289"/>
        </pc:sldMkLst>
        <pc:picChg chg="add mod">
          <ac:chgData name="April Sevy" userId="c101e135-f241-478c-8437-c1921c9de6f8" providerId="ADAL" clId="{9D39665A-DD91-42EE-9886-FADBDD144436}" dt="2023-01-31T01:07:44.944" v="13794"/>
          <ac:picMkLst>
            <pc:docMk/>
            <pc:sldMk cId="3629262109" sldId="289"/>
            <ac:picMk id="2" creationId="{06554A48-CA1A-26D5-50F2-653E46063596}"/>
          </ac:picMkLst>
        </pc:picChg>
      </pc:sldChg>
      <pc:sldChg chg="addSp modSp modNotesTx">
        <pc:chgData name="April Sevy" userId="c101e135-f241-478c-8437-c1921c9de6f8" providerId="ADAL" clId="{9D39665A-DD91-42EE-9886-FADBDD144436}" dt="2023-01-31T01:09:36.217" v="13798"/>
        <pc:sldMkLst>
          <pc:docMk/>
          <pc:sldMk cId="3818087814" sldId="291"/>
        </pc:sldMkLst>
        <pc:picChg chg="add mod">
          <ac:chgData name="April Sevy" userId="c101e135-f241-478c-8437-c1921c9de6f8" providerId="ADAL" clId="{9D39665A-DD91-42EE-9886-FADBDD144436}" dt="2023-01-31T01:09:36.217" v="13798"/>
          <ac:picMkLst>
            <pc:docMk/>
            <pc:sldMk cId="3818087814" sldId="291"/>
            <ac:picMk id="3" creationId="{E32E488C-7AEA-1D3F-25B1-1F6E286CAD6B}"/>
          </ac:picMkLst>
        </pc:picChg>
      </pc:sldChg>
      <pc:sldChg chg="addSp delSp modSp modTransition modAnim modNotesTx">
        <pc:chgData name="April Sevy" userId="c101e135-f241-478c-8437-c1921c9de6f8" providerId="ADAL" clId="{9D39665A-DD91-42EE-9886-FADBDD144436}" dt="2023-01-31T01:11:38.288" v="13806"/>
        <pc:sldMkLst>
          <pc:docMk/>
          <pc:sldMk cId="3065877498" sldId="293"/>
        </pc:sldMkLst>
        <pc:picChg chg="add del mod">
          <ac:chgData name="April Sevy" userId="c101e135-f241-478c-8437-c1921c9de6f8" providerId="ADAL" clId="{9D39665A-DD91-42EE-9886-FADBDD144436}" dt="2023-01-31T01:11:16.743" v="13805"/>
          <ac:picMkLst>
            <pc:docMk/>
            <pc:sldMk cId="3065877498" sldId="293"/>
            <ac:picMk id="3" creationId="{EC0EF100-0D3F-7640-7203-60B112D33EE9}"/>
          </ac:picMkLst>
        </pc:picChg>
        <pc:picChg chg="add mod">
          <ac:chgData name="April Sevy" userId="c101e135-f241-478c-8437-c1921c9de6f8" providerId="ADAL" clId="{9D39665A-DD91-42EE-9886-FADBDD144436}" dt="2023-01-31T01:11:38.288" v="13806"/>
          <ac:picMkLst>
            <pc:docMk/>
            <pc:sldMk cId="3065877498" sldId="293"/>
            <ac:picMk id="4" creationId="{57B59E2B-B84B-11BF-82BE-DB736BB6C344}"/>
          </ac:picMkLst>
        </pc:picChg>
      </pc:sldChg>
      <pc:sldChg chg="addSp modSp modNotesTx">
        <pc:chgData name="April Sevy" userId="c101e135-f241-478c-8437-c1921c9de6f8" providerId="ADAL" clId="{9D39665A-DD91-42EE-9886-FADBDD144436}" dt="2023-01-31T01:12:05.311" v="13807"/>
        <pc:sldMkLst>
          <pc:docMk/>
          <pc:sldMk cId="2019356868" sldId="294"/>
        </pc:sldMkLst>
        <pc:picChg chg="add mod">
          <ac:chgData name="April Sevy" userId="c101e135-f241-478c-8437-c1921c9de6f8" providerId="ADAL" clId="{9D39665A-DD91-42EE-9886-FADBDD144436}" dt="2023-01-31T01:12:05.311" v="13807"/>
          <ac:picMkLst>
            <pc:docMk/>
            <pc:sldMk cId="2019356868" sldId="294"/>
            <ac:picMk id="3" creationId="{12FDF87F-74D2-6CEC-5D69-A916CCFC76A6}"/>
          </ac:picMkLst>
        </pc:picChg>
      </pc:sldChg>
      <pc:sldChg chg="addSp modSp modNotesTx">
        <pc:chgData name="April Sevy" userId="c101e135-f241-478c-8437-c1921c9de6f8" providerId="ADAL" clId="{9D39665A-DD91-42EE-9886-FADBDD144436}" dt="2023-01-31T01:12:29.254" v="13808"/>
        <pc:sldMkLst>
          <pc:docMk/>
          <pc:sldMk cId="2482702526" sldId="295"/>
        </pc:sldMkLst>
        <pc:picChg chg="add mod">
          <ac:chgData name="April Sevy" userId="c101e135-f241-478c-8437-c1921c9de6f8" providerId="ADAL" clId="{9D39665A-DD91-42EE-9886-FADBDD144436}" dt="2023-01-31T01:12:29.254" v="13808"/>
          <ac:picMkLst>
            <pc:docMk/>
            <pc:sldMk cId="2482702526" sldId="295"/>
            <ac:picMk id="3" creationId="{0CE0FD40-3502-F26B-8D82-A99EEA054B6C}"/>
          </ac:picMkLst>
        </pc:picChg>
      </pc:sldChg>
      <pc:sldChg chg="addSp modSp modNotesTx">
        <pc:chgData name="April Sevy" userId="c101e135-f241-478c-8437-c1921c9de6f8" providerId="ADAL" clId="{9D39665A-DD91-42EE-9886-FADBDD144436}" dt="2023-01-31T01:13:14.533" v="13810"/>
        <pc:sldMkLst>
          <pc:docMk/>
          <pc:sldMk cId="3080921473" sldId="296"/>
        </pc:sldMkLst>
        <pc:picChg chg="add mod">
          <ac:chgData name="April Sevy" userId="c101e135-f241-478c-8437-c1921c9de6f8" providerId="ADAL" clId="{9D39665A-DD91-42EE-9886-FADBDD144436}" dt="2023-01-31T01:13:14.533" v="13810"/>
          <ac:picMkLst>
            <pc:docMk/>
            <pc:sldMk cId="3080921473" sldId="296"/>
            <ac:picMk id="2" creationId="{CD143632-24C3-51C0-42EA-5F49477A303F}"/>
          </ac:picMkLst>
        </pc:picChg>
      </pc:sldChg>
      <pc:sldChg chg="addSp modSp modNotesTx">
        <pc:chgData name="April Sevy" userId="c101e135-f241-478c-8437-c1921c9de6f8" providerId="ADAL" clId="{9D39665A-DD91-42EE-9886-FADBDD144436}" dt="2023-01-31T01:13:42.114" v="13811"/>
        <pc:sldMkLst>
          <pc:docMk/>
          <pc:sldMk cId="3223252676" sldId="297"/>
        </pc:sldMkLst>
        <pc:picChg chg="add mod">
          <ac:chgData name="April Sevy" userId="c101e135-f241-478c-8437-c1921c9de6f8" providerId="ADAL" clId="{9D39665A-DD91-42EE-9886-FADBDD144436}" dt="2023-01-31T01:13:42.114" v="13811"/>
          <ac:picMkLst>
            <pc:docMk/>
            <pc:sldMk cId="3223252676" sldId="297"/>
            <ac:picMk id="3" creationId="{E360EBD4-239F-785E-A763-D14949772D2C}"/>
          </ac:picMkLst>
        </pc:picChg>
      </pc:sldChg>
      <pc:sldChg chg="addSp modSp modNotesTx">
        <pc:chgData name="April Sevy" userId="c101e135-f241-478c-8437-c1921c9de6f8" providerId="ADAL" clId="{9D39665A-DD91-42EE-9886-FADBDD144436}" dt="2023-01-31T01:15:35.750" v="13820"/>
        <pc:sldMkLst>
          <pc:docMk/>
          <pc:sldMk cId="3814480204" sldId="298"/>
        </pc:sldMkLst>
        <pc:picChg chg="add mod">
          <ac:chgData name="April Sevy" userId="c101e135-f241-478c-8437-c1921c9de6f8" providerId="ADAL" clId="{9D39665A-DD91-42EE-9886-FADBDD144436}" dt="2023-01-31T01:15:35.750" v="13820"/>
          <ac:picMkLst>
            <pc:docMk/>
            <pc:sldMk cId="3814480204" sldId="298"/>
            <ac:picMk id="3" creationId="{A84746F1-91C5-8A4B-6969-02E29B79F5E4}"/>
          </ac:picMkLst>
        </pc:picChg>
      </pc:sldChg>
      <pc:sldChg chg="addSp modSp modNotesTx">
        <pc:chgData name="April Sevy" userId="c101e135-f241-478c-8437-c1921c9de6f8" providerId="ADAL" clId="{9D39665A-DD91-42EE-9886-FADBDD144436}" dt="2023-01-31T01:16:49.328" v="13825" actId="20577"/>
        <pc:sldMkLst>
          <pc:docMk/>
          <pc:sldMk cId="1173580402" sldId="299"/>
        </pc:sldMkLst>
        <pc:picChg chg="add mod">
          <ac:chgData name="April Sevy" userId="c101e135-f241-478c-8437-c1921c9de6f8" providerId="ADAL" clId="{9D39665A-DD91-42EE-9886-FADBDD144436}" dt="2023-01-31T01:16:43.301" v="13821"/>
          <ac:picMkLst>
            <pc:docMk/>
            <pc:sldMk cId="1173580402" sldId="299"/>
            <ac:picMk id="4" creationId="{7F480159-6FFB-CBE4-5BA6-6CD616C69D47}"/>
          </ac:picMkLst>
        </pc:picChg>
      </pc:sldChg>
      <pc:sldChg chg="addSp modSp modNotesTx">
        <pc:chgData name="April Sevy" userId="c101e135-f241-478c-8437-c1921c9de6f8" providerId="ADAL" clId="{9D39665A-DD91-42EE-9886-FADBDD144436}" dt="2023-01-31T01:17:32.675" v="13826"/>
        <pc:sldMkLst>
          <pc:docMk/>
          <pc:sldMk cId="803835955" sldId="300"/>
        </pc:sldMkLst>
        <pc:picChg chg="add mod">
          <ac:chgData name="April Sevy" userId="c101e135-f241-478c-8437-c1921c9de6f8" providerId="ADAL" clId="{9D39665A-DD91-42EE-9886-FADBDD144436}" dt="2023-01-31T01:17:32.675" v="13826"/>
          <ac:picMkLst>
            <pc:docMk/>
            <pc:sldMk cId="803835955" sldId="300"/>
            <ac:picMk id="2" creationId="{4E58FDD6-96FC-249F-6BA7-B0F2B5288FA4}"/>
          </ac:picMkLst>
        </pc:picChg>
      </pc:sldChg>
      <pc:sldChg chg="addSp modSp modNotesTx">
        <pc:chgData name="April Sevy" userId="c101e135-f241-478c-8437-c1921c9de6f8" providerId="ADAL" clId="{9D39665A-DD91-42EE-9886-FADBDD144436}" dt="2023-01-31T01:17:44.450" v="13827"/>
        <pc:sldMkLst>
          <pc:docMk/>
          <pc:sldMk cId="2396720102" sldId="301"/>
        </pc:sldMkLst>
        <pc:picChg chg="add mod">
          <ac:chgData name="April Sevy" userId="c101e135-f241-478c-8437-c1921c9de6f8" providerId="ADAL" clId="{9D39665A-DD91-42EE-9886-FADBDD144436}" dt="2023-01-31T01:17:44.450" v="13827"/>
          <ac:picMkLst>
            <pc:docMk/>
            <pc:sldMk cId="2396720102" sldId="301"/>
            <ac:picMk id="2" creationId="{95D4EF2D-E49C-5112-65C2-9A29F5BFE962}"/>
          </ac:picMkLst>
        </pc:picChg>
      </pc:sldChg>
      <pc:sldChg chg="addSp modSp modNotesTx">
        <pc:chgData name="April Sevy" userId="c101e135-f241-478c-8437-c1921c9de6f8" providerId="ADAL" clId="{9D39665A-DD91-42EE-9886-FADBDD144436}" dt="2023-01-31T01:17:58.312" v="13828"/>
        <pc:sldMkLst>
          <pc:docMk/>
          <pc:sldMk cId="1710644802" sldId="302"/>
        </pc:sldMkLst>
        <pc:picChg chg="add mod">
          <ac:chgData name="April Sevy" userId="c101e135-f241-478c-8437-c1921c9de6f8" providerId="ADAL" clId="{9D39665A-DD91-42EE-9886-FADBDD144436}" dt="2023-01-31T01:17:58.312" v="13828"/>
          <ac:picMkLst>
            <pc:docMk/>
            <pc:sldMk cId="1710644802" sldId="302"/>
            <ac:picMk id="3" creationId="{9DAA9A6A-F5FD-F142-A822-DC8E2233F0AD}"/>
          </ac:picMkLst>
        </pc:picChg>
      </pc:sldChg>
      <pc:sldChg chg="addSp delSp modSp modTransition modAnim modNotesTx">
        <pc:chgData name="April Sevy" userId="c101e135-f241-478c-8437-c1921c9de6f8" providerId="ADAL" clId="{9D39665A-DD91-42EE-9886-FADBDD144436}" dt="2023-01-31T01:14:09.719" v="13814"/>
        <pc:sldMkLst>
          <pc:docMk/>
          <pc:sldMk cId="219801504" sldId="303"/>
        </pc:sldMkLst>
        <pc:picChg chg="add del mod">
          <ac:chgData name="April Sevy" userId="c101e135-f241-478c-8437-c1921c9de6f8" providerId="ADAL" clId="{9D39665A-DD91-42EE-9886-FADBDD144436}" dt="2023-01-31T01:13:53.533" v="13813"/>
          <ac:picMkLst>
            <pc:docMk/>
            <pc:sldMk cId="219801504" sldId="303"/>
            <ac:picMk id="3" creationId="{BB868320-8184-3A98-E9A5-720C2E2DBEBE}"/>
          </ac:picMkLst>
        </pc:picChg>
        <pc:picChg chg="add mod">
          <ac:chgData name="April Sevy" userId="c101e135-f241-478c-8437-c1921c9de6f8" providerId="ADAL" clId="{9D39665A-DD91-42EE-9886-FADBDD144436}" dt="2023-01-31T01:14:09.719" v="13814"/>
          <ac:picMkLst>
            <pc:docMk/>
            <pc:sldMk cId="219801504" sldId="303"/>
            <ac:picMk id="4" creationId="{0A925010-B29F-FF6B-3C27-0F2156F13744}"/>
          </ac:picMkLst>
        </pc:picChg>
      </pc:sldChg>
      <pc:sldChg chg="addSp delSp modSp modTransition modAnim modNotesTx">
        <pc:chgData name="April Sevy" userId="c101e135-f241-478c-8437-c1921c9de6f8" providerId="ADAL" clId="{9D39665A-DD91-42EE-9886-FADBDD144436}" dt="2023-01-31T01:15:02.957" v="13819"/>
        <pc:sldMkLst>
          <pc:docMk/>
          <pc:sldMk cId="1165371760" sldId="304"/>
        </pc:sldMkLst>
        <pc:picChg chg="add del mod">
          <ac:chgData name="April Sevy" userId="c101e135-f241-478c-8437-c1921c9de6f8" providerId="ADAL" clId="{9D39665A-DD91-42EE-9886-FADBDD144436}" dt="2023-01-31T01:14:32.015" v="13816"/>
          <ac:picMkLst>
            <pc:docMk/>
            <pc:sldMk cId="1165371760" sldId="304"/>
            <ac:picMk id="3" creationId="{0B854479-1566-2185-BA58-9C60EFC2758E}"/>
          </ac:picMkLst>
        </pc:picChg>
        <pc:picChg chg="add del mod">
          <ac:chgData name="April Sevy" userId="c101e135-f241-478c-8437-c1921c9de6f8" providerId="ADAL" clId="{9D39665A-DD91-42EE-9886-FADBDD144436}" dt="2023-01-31T01:14:43.070" v="13818"/>
          <ac:picMkLst>
            <pc:docMk/>
            <pc:sldMk cId="1165371760" sldId="304"/>
            <ac:picMk id="4" creationId="{5309A235-0F08-3860-A25F-B605C3CE460E}"/>
          </ac:picMkLst>
        </pc:picChg>
        <pc:picChg chg="add mod">
          <ac:chgData name="April Sevy" userId="c101e135-f241-478c-8437-c1921c9de6f8" providerId="ADAL" clId="{9D39665A-DD91-42EE-9886-FADBDD144436}" dt="2023-01-31T01:15:02.957" v="13819"/>
          <ac:picMkLst>
            <pc:docMk/>
            <pc:sldMk cId="1165371760" sldId="304"/>
            <ac:picMk id="5" creationId="{34D2BB61-483A-7FA9-A19D-338AC751A2FA}"/>
          </ac:picMkLst>
        </pc:picChg>
      </pc:sldChg>
      <pc:sldChg chg="addSp modSp modNotesTx">
        <pc:chgData name="April Sevy" userId="c101e135-f241-478c-8437-c1921c9de6f8" providerId="ADAL" clId="{9D39665A-DD91-42EE-9886-FADBDD144436}" dt="2023-01-31T01:18:24.527" v="13829"/>
        <pc:sldMkLst>
          <pc:docMk/>
          <pc:sldMk cId="614385020" sldId="305"/>
        </pc:sldMkLst>
        <pc:picChg chg="add mod">
          <ac:chgData name="April Sevy" userId="c101e135-f241-478c-8437-c1921c9de6f8" providerId="ADAL" clId="{9D39665A-DD91-42EE-9886-FADBDD144436}" dt="2023-01-31T01:18:24.527" v="13829"/>
          <ac:picMkLst>
            <pc:docMk/>
            <pc:sldMk cId="614385020" sldId="305"/>
            <ac:picMk id="3" creationId="{6EB170FC-211A-BE18-6002-EA373B83F663}"/>
          </ac:picMkLst>
        </pc:picChg>
      </pc:sldChg>
      <pc:sldChg chg="addSp delSp modSp modTransition modAnim modNotesTx">
        <pc:chgData name="April Sevy" userId="c101e135-f241-478c-8437-c1921c9de6f8" providerId="ADAL" clId="{9D39665A-DD91-42EE-9886-FADBDD144436}" dt="2023-01-31T01:19:37.467" v="13833"/>
        <pc:sldMkLst>
          <pc:docMk/>
          <pc:sldMk cId="678593654" sldId="308"/>
        </pc:sldMkLst>
        <pc:picChg chg="add del mod">
          <ac:chgData name="April Sevy" userId="c101e135-f241-478c-8437-c1921c9de6f8" providerId="ADAL" clId="{9D39665A-DD91-42EE-9886-FADBDD144436}" dt="2023-01-31T01:19:07.012" v="13832"/>
          <ac:picMkLst>
            <pc:docMk/>
            <pc:sldMk cId="678593654" sldId="308"/>
            <ac:picMk id="10" creationId="{D6B304EA-DD11-0872-C7A5-05BE9905B97A}"/>
          </ac:picMkLst>
        </pc:picChg>
        <pc:picChg chg="add mod">
          <ac:chgData name="April Sevy" userId="c101e135-f241-478c-8437-c1921c9de6f8" providerId="ADAL" clId="{9D39665A-DD91-42EE-9886-FADBDD144436}" dt="2023-01-31T01:19:37.467" v="13833"/>
          <ac:picMkLst>
            <pc:docMk/>
            <pc:sldMk cId="678593654" sldId="308"/>
            <ac:picMk id="12" creationId="{62CEE78B-3021-12CD-EAA4-2973FA449EAC}"/>
          </ac:picMkLst>
        </pc:picChg>
      </pc:sldChg>
      <pc:sldChg chg="addSp delSp modSp modTransition modAnim modNotesTx">
        <pc:chgData name="April Sevy" userId="c101e135-f241-478c-8437-c1921c9de6f8" providerId="ADAL" clId="{9D39665A-DD91-42EE-9886-FADBDD144436}" dt="2023-01-31T01:20:57.587" v="13838"/>
        <pc:sldMkLst>
          <pc:docMk/>
          <pc:sldMk cId="2182978399" sldId="309"/>
        </pc:sldMkLst>
        <pc:picChg chg="add del mod">
          <ac:chgData name="April Sevy" userId="c101e135-f241-478c-8437-c1921c9de6f8" providerId="ADAL" clId="{9D39665A-DD91-42EE-9886-FADBDD144436}" dt="2023-01-31T01:19:59.162" v="13835"/>
          <ac:picMkLst>
            <pc:docMk/>
            <pc:sldMk cId="2182978399" sldId="309"/>
            <ac:picMk id="13" creationId="{5D5FE29E-F351-889C-9284-E513E6EFF982}"/>
          </ac:picMkLst>
        </pc:picChg>
        <pc:picChg chg="add del mod">
          <ac:chgData name="April Sevy" userId="c101e135-f241-478c-8437-c1921c9de6f8" providerId="ADAL" clId="{9D39665A-DD91-42EE-9886-FADBDD144436}" dt="2023-01-31T01:20:22.209" v="13837"/>
          <ac:picMkLst>
            <pc:docMk/>
            <pc:sldMk cId="2182978399" sldId="309"/>
            <ac:picMk id="14" creationId="{C344CA3D-6281-CC6C-7C89-3DC051412673}"/>
          </ac:picMkLst>
        </pc:picChg>
        <pc:picChg chg="add mod">
          <ac:chgData name="April Sevy" userId="c101e135-f241-478c-8437-c1921c9de6f8" providerId="ADAL" clId="{9D39665A-DD91-42EE-9886-FADBDD144436}" dt="2023-01-31T01:20:57.587" v="13838"/>
          <ac:picMkLst>
            <pc:docMk/>
            <pc:sldMk cId="2182978399" sldId="309"/>
            <ac:picMk id="15" creationId="{FF6FC012-A011-6F7F-AC6D-3690F3D2B43E}"/>
          </ac:picMkLst>
        </pc:picChg>
      </pc:sldChg>
      <pc:sldChg chg="addSp modSp modNotesTx">
        <pc:chgData name="April Sevy" userId="c101e135-f241-478c-8437-c1921c9de6f8" providerId="ADAL" clId="{9D39665A-DD91-42EE-9886-FADBDD144436}" dt="2023-01-31T01:22:09.941" v="13839"/>
        <pc:sldMkLst>
          <pc:docMk/>
          <pc:sldMk cId="488872169" sldId="310"/>
        </pc:sldMkLst>
        <pc:picChg chg="add mod">
          <ac:chgData name="April Sevy" userId="c101e135-f241-478c-8437-c1921c9de6f8" providerId="ADAL" clId="{9D39665A-DD91-42EE-9886-FADBDD144436}" dt="2023-01-31T01:22:09.941" v="13839"/>
          <ac:picMkLst>
            <pc:docMk/>
            <pc:sldMk cId="488872169" sldId="310"/>
            <ac:picMk id="10" creationId="{3F089730-AC4D-CD9A-7306-0FCAE972C6C8}"/>
          </ac:picMkLst>
        </pc:picChg>
      </pc:sldChg>
      <pc:sldChg chg="addSp modSp modNotesTx">
        <pc:chgData name="April Sevy" userId="c101e135-f241-478c-8437-c1921c9de6f8" providerId="ADAL" clId="{9D39665A-DD91-42EE-9886-FADBDD144436}" dt="2023-01-31T01:22:26.903" v="13840"/>
        <pc:sldMkLst>
          <pc:docMk/>
          <pc:sldMk cId="1542233511" sldId="311"/>
        </pc:sldMkLst>
        <pc:picChg chg="add mod">
          <ac:chgData name="April Sevy" userId="c101e135-f241-478c-8437-c1921c9de6f8" providerId="ADAL" clId="{9D39665A-DD91-42EE-9886-FADBDD144436}" dt="2023-01-31T01:22:26.903" v="13840"/>
          <ac:picMkLst>
            <pc:docMk/>
            <pc:sldMk cId="1542233511" sldId="311"/>
            <ac:picMk id="12" creationId="{C743B765-312A-472B-D29C-76DFBE759135}"/>
          </ac:picMkLst>
        </pc:picChg>
      </pc:sldChg>
      <pc:sldChg chg="addSp modSp modNotesTx">
        <pc:chgData name="April Sevy" userId="c101e135-f241-478c-8437-c1921c9de6f8" providerId="ADAL" clId="{9D39665A-DD91-42EE-9886-FADBDD144436}" dt="2023-01-31T01:27:51.618" v="13972" actId="20577"/>
        <pc:sldMkLst>
          <pc:docMk/>
          <pc:sldMk cId="3876245276" sldId="312"/>
        </pc:sldMkLst>
        <pc:picChg chg="add mod">
          <ac:chgData name="April Sevy" userId="c101e135-f241-478c-8437-c1921c9de6f8" providerId="ADAL" clId="{9D39665A-DD91-42EE-9886-FADBDD144436}" dt="2023-01-31T01:27:45.970" v="13967"/>
          <ac:picMkLst>
            <pc:docMk/>
            <pc:sldMk cId="3876245276" sldId="312"/>
            <ac:picMk id="3" creationId="{DDE06A39-C86B-07CC-3D23-9AA70DB9C89D}"/>
          </ac:picMkLst>
        </pc:picChg>
      </pc:sldChg>
      <pc:sldChg chg="addSp modSp modNotesTx">
        <pc:chgData name="April Sevy" userId="c101e135-f241-478c-8437-c1921c9de6f8" providerId="ADAL" clId="{9D39665A-DD91-42EE-9886-FADBDD144436}" dt="2023-01-31T01:28:27.504" v="13973"/>
        <pc:sldMkLst>
          <pc:docMk/>
          <pc:sldMk cId="1672369446" sldId="313"/>
        </pc:sldMkLst>
        <pc:picChg chg="add mod">
          <ac:chgData name="April Sevy" userId="c101e135-f241-478c-8437-c1921c9de6f8" providerId="ADAL" clId="{9D39665A-DD91-42EE-9886-FADBDD144436}" dt="2023-01-31T01:28:27.504" v="13973"/>
          <ac:picMkLst>
            <pc:docMk/>
            <pc:sldMk cId="1672369446" sldId="313"/>
            <ac:picMk id="10" creationId="{A2359600-6B3D-21E6-26C5-646952E90FB5}"/>
          </ac:picMkLst>
        </pc:picChg>
      </pc:sldChg>
      <pc:sldChg chg="addSp modSp modNotesTx">
        <pc:chgData name="April Sevy" userId="c101e135-f241-478c-8437-c1921c9de6f8" providerId="ADAL" clId="{9D39665A-DD91-42EE-9886-FADBDD144436}" dt="2023-01-31T01:28:46.539" v="13978" actId="20577"/>
        <pc:sldMkLst>
          <pc:docMk/>
          <pc:sldMk cId="2577618934" sldId="315"/>
        </pc:sldMkLst>
        <pc:picChg chg="add mod">
          <ac:chgData name="April Sevy" userId="c101e135-f241-478c-8437-c1921c9de6f8" providerId="ADAL" clId="{9D39665A-DD91-42EE-9886-FADBDD144436}" dt="2023-01-31T01:28:41.930" v="13974"/>
          <ac:picMkLst>
            <pc:docMk/>
            <pc:sldMk cId="2577618934" sldId="315"/>
            <ac:picMk id="10" creationId="{7225285D-51E5-83E8-F9AD-BB3ED93D4B4A}"/>
          </ac:picMkLst>
        </pc:picChg>
      </pc:sldChg>
      <pc:sldChg chg="addSp delSp modSp modTransition modAnim modNotesTx">
        <pc:chgData name="April Sevy" userId="c101e135-f241-478c-8437-c1921c9de6f8" providerId="ADAL" clId="{9D39665A-DD91-42EE-9886-FADBDD144436}" dt="2023-01-31T01:29:26.883" v="13981"/>
        <pc:sldMkLst>
          <pc:docMk/>
          <pc:sldMk cId="497764870" sldId="317"/>
        </pc:sldMkLst>
        <pc:picChg chg="add del mod">
          <ac:chgData name="April Sevy" userId="c101e135-f241-478c-8437-c1921c9de6f8" providerId="ADAL" clId="{9D39665A-DD91-42EE-9886-FADBDD144436}" dt="2023-01-31T01:29:04.389" v="13980"/>
          <ac:picMkLst>
            <pc:docMk/>
            <pc:sldMk cId="497764870" sldId="317"/>
            <ac:picMk id="3" creationId="{659B35CD-F54A-2C57-BA41-7FE2AF5C282B}"/>
          </ac:picMkLst>
        </pc:picChg>
        <pc:picChg chg="add mod">
          <ac:chgData name="April Sevy" userId="c101e135-f241-478c-8437-c1921c9de6f8" providerId="ADAL" clId="{9D39665A-DD91-42EE-9886-FADBDD144436}" dt="2023-01-31T01:29:26.883" v="13981"/>
          <ac:picMkLst>
            <pc:docMk/>
            <pc:sldMk cId="497764870" sldId="317"/>
            <ac:picMk id="12" creationId="{4E98BBB4-F7FD-5A07-94A0-F80178BD1A08}"/>
          </ac:picMkLst>
        </pc:picChg>
      </pc:sldChg>
      <pc:sldChg chg="addSp delSp modSp modTransition modAnim modNotesTx">
        <pc:chgData name="April Sevy" userId="c101e135-f241-478c-8437-c1921c9de6f8" providerId="ADAL" clId="{9D39665A-DD91-42EE-9886-FADBDD144436}" dt="2023-01-31T01:31:21.383" v="13986"/>
        <pc:sldMkLst>
          <pc:docMk/>
          <pc:sldMk cId="1463448923" sldId="318"/>
        </pc:sldMkLst>
        <pc:picChg chg="add del mod">
          <ac:chgData name="April Sevy" userId="c101e135-f241-478c-8437-c1921c9de6f8" providerId="ADAL" clId="{9D39665A-DD91-42EE-9886-FADBDD144436}" dt="2023-01-31T01:29:49.367" v="13983"/>
          <ac:picMkLst>
            <pc:docMk/>
            <pc:sldMk cId="1463448923" sldId="318"/>
            <ac:picMk id="3" creationId="{B0ABC933-56AB-0024-61A4-73F79D2CA9EF}"/>
          </ac:picMkLst>
        </pc:picChg>
        <pc:picChg chg="add del mod">
          <ac:chgData name="April Sevy" userId="c101e135-f241-478c-8437-c1921c9de6f8" providerId="ADAL" clId="{9D39665A-DD91-42EE-9886-FADBDD144436}" dt="2023-01-31T01:30:37.618" v="13985"/>
          <ac:picMkLst>
            <pc:docMk/>
            <pc:sldMk cId="1463448923" sldId="318"/>
            <ac:picMk id="11" creationId="{AB2428F0-4D34-A496-E2E4-28E6F8A1E6EF}"/>
          </ac:picMkLst>
        </pc:picChg>
        <pc:picChg chg="add mod">
          <ac:chgData name="April Sevy" userId="c101e135-f241-478c-8437-c1921c9de6f8" providerId="ADAL" clId="{9D39665A-DD91-42EE-9886-FADBDD144436}" dt="2023-01-31T01:31:21.383" v="13986"/>
          <ac:picMkLst>
            <pc:docMk/>
            <pc:sldMk cId="1463448923" sldId="318"/>
            <ac:picMk id="14" creationId="{97F4D054-0B05-AB77-904F-25DEC7E8C0F9}"/>
          </ac:picMkLst>
        </pc:picChg>
      </pc:sldChg>
      <pc:sldChg chg="addSp modSp modNotesTx">
        <pc:chgData name="April Sevy" userId="c101e135-f241-478c-8437-c1921c9de6f8" providerId="ADAL" clId="{9D39665A-DD91-42EE-9886-FADBDD144436}" dt="2023-01-31T01:32:18.176" v="13987"/>
        <pc:sldMkLst>
          <pc:docMk/>
          <pc:sldMk cId="1757153931" sldId="319"/>
        </pc:sldMkLst>
        <pc:picChg chg="add mod">
          <ac:chgData name="April Sevy" userId="c101e135-f241-478c-8437-c1921c9de6f8" providerId="ADAL" clId="{9D39665A-DD91-42EE-9886-FADBDD144436}" dt="2023-01-31T01:32:18.176" v="13987"/>
          <ac:picMkLst>
            <pc:docMk/>
            <pc:sldMk cId="1757153931" sldId="319"/>
            <ac:picMk id="13" creationId="{077FAA0D-E77A-5D44-521B-D499701DAC7B}"/>
          </ac:picMkLst>
        </pc:picChg>
      </pc:sldChg>
      <pc:sldChg chg="addSp modSp modNotesTx">
        <pc:chgData name="April Sevy" userId="c101e135-f241-478c-8437-c1921c9de6f8" providerId="ADAL" clId="{9D39665A-DD91-42EE-9886-FADBDD144436}" dt="2023-01-31T01:32:32.494" v="13988"/>
        <pc:sldMkLst>
          <pc:docMk/>
          <pc:sldMk cId="1859049451" sldId="320"/>
        </pc:sldMkLst>
        <pc:picChg chg="add mod">
          <ac:chgData name="April Sevy" userId="c101e135-f241-478c-8437-c1921c9de6f8" providerId="ADAL" clId="{9D39665A-DD91-42EE-9886-FADBDD144436}" dt="2023-01-31T01:32:32.494" v="13988"/>
          <ac:picMkLst>
            <pc:docMk/>
            <pc:sldMk cId="1859049451" sldId="320"/>
            <ac:picMk id="10" creationId="{2BA62443-7A1E-92DE-658D-CFCBC99D45C1}"/>
          </ac:picMkLst>
        </pc:picChg>
      </pc:sldChg>
      <pc:sldChg chg="addSp modSp modNotesTx">
        <pc:chgData name="April Sevy" userId="c101e135-f241-478c-8437-c1921c9de6f8" providerId="ADAL" clId="{9D39665A-DD91-42EE-9886-FADBDD144436}" dt="2023-01-31T00:40:03.759" v="13721"/>
        <pc:sldMkLst>
          <pc:docMk/>
          <pc:sldMk cId="4128469047" sldId="321"/>
        </pc:sldMkLst>
        <pc:picChg chg="add mod">
          <ac:chgData name="April Sevy" userId="c101e135-f241-478c-8437-c1921c9de6f8" providerId="ADAL" clId="{9D39665A-DD91-42EE-9886-FADBDD144436}" dt="2023-01-31T00:40:03.759" v="13721"/>
          <ac:picMkLst>
            <pc:docMk/>
            <pc:sldMk cId="4128469047" sldId="321"/>
            <ac:picMk id="3" creationId="{298311AA-6E27-1846-8EAC-A90DBBECC541}"/>
          </ac:picMkLst>
        </pc:picChg>
      </pc:sldChg>
      <pc:sldChg chg="addSp delSp modSp modTransition modAnim modNotesTx">
        <pc:chgData name="April Sevy" userId="c101e135-f241-478c-8437-c1921c9de6f8" providerId="ADAL" clId="{9D39665A-DD91-42EE-9886-FADBDD144436}" dt="2023-01-31T00:53:37.257" v="13761"/>
        <pc:sldMkLst>
          <pc:docMk/>
          <pc:sldMk cId="1419165210" sldId="322"/>
        </pc:sldMkLst>
        <pc:picChg chg="add del mod">
          <ac:chgData name="April Sevy" userId="c101e135-f241-478c-8437-c1921c9de6f8" providerId="ADAL" clId="{9D39665A-DD91-42EE-9886-FADBDD144436}" dt="2023-01-31T00:52:11.737" v="13756"/>
          <ac:picMkLst>
            <pc:docMk/>
            <pc:sldMk cId="1419165210" sldId="322"/>
            <ac:picMk id="11" creationId="{D43959AD-990C-5376-AB9E-8C0753EB9F26}"/>
          </ac:picMkLst>
        </pc:picChg>
        <pc:picChg chg="add del mod">
          <ac:chgData name="April Sevy" userId="c101e135-f241-478c-8437-c1921c9de6f8" providerId="ADAL" clId="{9D39665A-DD91-42EE-9886-FADBDD144436}" dt="2023-01-31T00:52:26.849" v="13758"/>
          <ac:picMkLst>
            <pc:docMk/>
            <pc:sldMk cId="1419165210" sldId="322"/>
            <ac:picMk id="12" creationId="{98549070-26E3-F089-7976-16F6C0E9F966}"/>
          </ac:picMkLst>
        </pc:picChg>
        <pc:picChg chg="add del mod">
          <ac:chgData name="April Sevy" userId="c101e135-f241-478c-8437-c1921c9de6f8" providerId="ADAL" clId="{9D39665A-DD91-42EE-9886-FADBDD144436}" dt="2023-01-31T00:53:03.588" v="13760"/>
          <ac:picMkLst>
            <pc:docMk/>
            <pc:sldMk cId="1419165210" sldId="322"/>
            <ac:picMk id="13" creationId="{C2FA7AED-6685-6E42-90C1-FCFC80924015}"/>
          </ac:picMkLst>
        </pc:picChg>
        <pc:picChg chg="add mod">
          <ac:chgData name="April Sevy" userId="c101e135-f241-478c-8437-c1921c9de6f8" providerId="ADAL" clId="{9D39665A-DD91-42EE-9886-FADBDD144436}" dt="2023-01-31T00:53:37.257" v="13761"/>
          <ac:picMkLst>
            <pc:docMk/>
            <pc:sldMk cId="1419165210" sldId="322"/>
            <ac:picMk id="14" creationId="{B815F713-6D15-2CB0-772F-8483BE3C50B9}"/>
          </ac:picMkLst>
        </pc:picChg>
      </pc:sldChg>
      <pc:sldChg chg="addSp modSp modNotesTx">
        <pc:chgData name="April Sevy" userId="c101e135-f241-478c-8437-c1921c9de6f8" providerId="ADAL" clId="{9D39665A-DD91-42EE-9886-FADBDD144436}" dt="2023-01-31T01:25:47.177" v="13935" actId="6549"/>
        <pc:sldMkLst>
          <pc:docMk/>
          <pc:sldMk cId="1982755052" sldId="327"/>
        </pc:sldMkLst>
        <pc:picChg chg="add mod">
          <ac:chgData name="April Sevy" userId="c101e135-f241-478c-8437-c1921c9de6f8" providerId="ADAL" clId="{9D39665A-DD91-42EE-9886-FADBDD144436}" dt="2023-01-31T01:24:17.179" v="13842"/>
          <ac:picMkLst>
            <pc:docMk/>
            <pc:sldMk cId="1982755052" sldId="327"/>
            <ac:picMk id="13" creationId="{1F93E211-4F87-F82D-5F42-2335EADC6CD6}"/>
          </ac:picMkLst>
        </pc:picChg>
      </pc:sldChg>
      <pc:sldChg chg="addSp delSp modSp modTransition modAnim modNotesTx">
        <pc:chgData name="April Sevy" userId="c101e135-f241-478c-8437-c1921c9de6f8" providerId="ADAL" clId="{9D39665A-DD91-42EE-9886-FADBDD144436}" dt="2023-01-31T01:26:47.534" v="13966" actId="20577"/>
        <pc:sldMkLst>
          <pc:docMk/>
          <pc:sldMk cId="174389778" sldId="328"/>
        </pc:sldMkLst>
        <pc:picChg chg="add del mod">
          <ac:chgData name="April Sevy" userId="c101e135-f241-478c-8437-c1921c9de6f8" providerId="ADAL" clId="{9D39665A-DD91-42EE-9886-FADBDD144436}" dt="2023-01-31T01:26:12.602" v="13937"/>
          <ac:picMkLst>
            <pc:docMk/>
            <pc:sldMk cId="174389778" sldId="328"/>
            <ac:picMk id="11" creationId="{11D9BF87-9B7E-9D75-354B-3D9DF808C4C9}"/>
          </ac:picMkLst>
        </pc:picChg>
        <pc:picChg chg="add mod">
          <ac:chgData name="April Sevy" userId="c101e135-f241-478c-8437-c1921c9de6f8" providerId="ADAL" clId="{9D39665A-DD91-42EE-9886-FADBDD144436}" dt="2023-01-31T01:26:37.153" v="13938"/>
          <ac:picMkLst>
            <pc:docMk/>
            <pc:sldMk cId="174389778" sldId="328"/>
            <ac:picMk id="12" creationId="{0AB54B1A-BC66-FB0E-EA24-F2C225A888A5}"/>
          </ac:picMkLst>
        </pc:picChg>
      </pc:sldChg>
      <pc:sldChg chg="addSp modSp modNotesTx">
        <pc:chgData name="April Sevy" userId="c101e135-f241-478c-8437-c1921c9de6f8" providerId="ADAL" clId="{9D39665A-DD91-42EE-9886-FADBDD144436}" dt="2023-01-31T01:23:15.468" v="13841"/>
        <pc:sldMkLst>
          <pc:docMk/>
          <pc:sldMk cId="2772324180" sldId="329"/>
        </pc:sldMkLst>
        <pc:picChg chg="add mod">
          <ac:chgData name="April Sevy" userId="c101e135-f241-478c-8437-c1921c9de6f8" providerId="ADAL" clId="{9D39665A-DD91-42EE-9886-FADBDD144436}" dt="2023-01-31T01:23:15.468" v="13841"/>
          <ac:picMkLst>
            <pc:docMk/>
            <pc:sldMk cId="2772324180" sldId="329"/>
            <ac:picMk id="10" creationId="{CD77C771-2034-8170-8BAE-53DB9B1A2EF3}"/>
          </ac:picMkLst>
        </pc:picChg>
      </pc:sldChg>
      <pc:sldChg chg="addSp modSp modNotesTx">
        <pc:chgData name="April Sevy" userId="c101e135-f241-478c-8437-c1921c9de6f8" providerId="ADAL" clId="{9D39665A-DD91-42EE-9886-FADBDD144436}" dt="2023-01-31T00:58:47.731" v="13771"/>
        <pc:sldMkLst>
          <pc:docMk/>
          <pc:sldMk cId="346902984" sldId="331"/>
        </pc:sldMkLst>
        <pc:picChg chg="add mod">
          <ac:chgData name="April Sevy" userId="c101e135-f241-478c-8437-c1921c9de6f8" providerId="ADAL" clId="{9D39665A-DD91-42EE-9886-FADBDD144436}" dt="2023-01-31T00:58:47.731" v="13771"/>
          <ac:picMkLst>
            <pc:docMk/>
            <pc:sldMk cId="346902984" sldId="331"/>
            <ac:picMk id="31" creationId="{759A0F31-9ECC-12B9-BD6B-F1886BB7CCA9}"/>
          </ac:picMkLst>
        </pc:picChg>
      </pc:sldChg>
      <pc:sldChg chg="addSp modSp modNotesTx">
        <pc:chgData name="April Sevy" userId="c101e135-f241-478c-8437-c1921c9de6f8" providerId="ADAL" clId="{9D39665A-DD91-42EE-9886-FADBDD144436}" dt="2023-01-31T01:03:20.385" v="13784"/>
        <pc:sldMkLst>
          <pc:docMk/>
          <pc:sldMk cId="1670528919" sldId="332"/>
        </pc:sldMkLst>
        <pc:picChg chg="add mod">
          <ac:chgData name="April Sevy" userId="c101e135-f241-478c-8437-c1921c9de6f8" providerId="ADAL" clId="{9D39665A-DD91-42EE-9886-FADBDD144436}" dt="2023-01-31T01:03:20.385" v="13784"/>
          <ac:picMkLst>
            <pc:docMk/>
            <pc:sldMk cId="1670528919" sldId="332"/>
            <ac:picMk id="29" creationId="{A1A395D2-A068-8D24-1167-5686A584A199}"/>
          </ac:picMkLst>
        </pc:picChg>
      </pc:sldChg>
      <pc:sldChg chg="addSp modSp modNotesTx">
        <pc:chgData name="April Sevy" userId="c101e135-f241-478c-8437-c1921c9de6f8" providerId="ADAL" clId="{9D39665A-DD91-42EE-9886-FADBDD144436}" dt="2023-01-31T01:08:41.859" v="13797" actId="6549"/>
        <pc:sldMkLst>
          <pc:docMk/>
          <pc:sldMk cId="3252543644" sldId="333"/>
        </pc:sldMkLst>
        <pc:picChg chg="add mod">
          <ac:chgData name="April Sevy" userId="c101e135-f241-478c-8437-c1921c9de6f8" providerId="ADAL" clId="{9D39665A-DD91-42EE-9886-FADBDD144436}" dt="2023-01-31T01:08:36.851" v="13796"/>
          <ac:picMkLst>
            <pc:docMk/>
            <pc:sldMk cId="3252543644" sldId="333"/>
            <ac:picMk id="28" creationId="{59A3BB84-BB2C-C750-5653-C44229F72709}"/>
          </ac:picMkLst>
        </pc:picChg>
      </pc:sldChg>
      <pc:sldChg chg="addSp modSp modNotesTx">
        <pc:chgData name="April Sevy" userId="c101e135-f241-478c-8437-c1921c9de6f8" providerId="ADAL" clId="{9D39665A-DD91-42EE-9886-FADBDD144436}" dt="2023-01-31T01:18:52.521" v="13830"/>
        <pc:sldMkLst>
          <pc:docMk/>
          <pc:sldMk cId="596609200" sldId="334"/>
        </pc:sldMkLst>
        <pc:picChg chg="add mod">
          <ac:chgData name="April Sevy" userId="c101e135-f241-478c-8437-c1921c9de6f8" providerId="ADAL" clId="{9D39665A-DD91-42EE-9886-FADBDD144436}" dt="2023-01-31T01:18:52.521" v="13830"/>
          <ac:picMkLst>
            <pc:docMk/>
            <pc:sldMk cId="596609200" sldId="334"/>
            <ac:picMk id="3" creationId="{4D4EC018-458A-EA3C-8072-1E243E54119B}"/>
          </ac:picMkLst>
        </pc:picChg>
      </pc:sldChg>
      <pc:sldChg chg="addSp modSp modNotesTx">
        <pc:chgData name="April Sevy" userId="c101e135-f241-478c-8437-c1921c9de6f8" providerId="ADAL" clId="{9D39665A-DD91-42EE-9886-FADBDD144436}" dt="2023-01-31T01:12:57.791" v="13809"/>
        <pc:sldMkLst>
          <pc:docMk/>
          <pc:sldMk cId="1803346038" sldId="335"/>
        </pc:sldMkLst>
        <pc:picChg chg="add mod">
          <ac:chgData name="April Sevy" userId="c101e135-f241-478c-8437-c1921c9de6f8" providerId="ADAL" clId="{9D39665A-DD91-42EE-9886-FADBDD144436}" dt="2023-01-31T01:12:57.791" v="13809"/>
          <ac:picMkLst>
            <pc:docMk/>
            <pc:sldMk cId="1803346038" sldId="335"/>
            <ac:picMk id="2" creationId="{A6B1DA92-7425-12F5-5575-2BF11EB22025}"/>
          </ac:picMkLst>
        </pc:picChg>
      </pc:sldChg>
      <pc:sldChg chg="addSp delSp modSp modTransition modAnim modNotesTx">
        <pc:chgData name="April Sevy" userId="c101e135-f241-478c-8437-c1921c9de6f8" providerId="ADAL" clId="{9D39665A-DD91-42EE-9886-FADBDD144436}" dt="2023-01-31T01:11:04.304" v="13803"/>
        <pc:sldMkLst>
          <pc:docMk/>
          <pc:sldMk cId="2283524137" sldId="336"/>
        </pc:sldMkLst>
        <pc:picChg chg="add del mod">
          <ac:chgData name="April Sevy" userId="c101e135-f241-478c-8437-c1921c9de6f8" providerId="ADAL" clId="{9D39665A-DD91-42EE-9886-FADBDD144436}" dt="2023-01-31T01:09:57.748" v="13800"/>
          <ac:picMkLst>
            <pc:docMk/>
            <pc:sldMk cId="2283524137" sldId="336"/>
            <ac:picMk id="10" creationId="{89E34204-2819-006E-D7B1-9E0AB1A575D0}"/>
          </ac:picMkLst>
        </pc:picChg>
        <pc:picChg chg="add del mod">
          <ac:chgData name="April Sevy" userId="c101e135-f241-478c-8437-c1921c9de6f8" providerId="ADAL" clId="{9D39665A-DD91-42EE-9886-FADBDD144436}" dt="2023-01-31T01:10:32.075" v="13802"/>
          <ac:picMkLst>
            <pc:docMk/>
            <pc:sldMk cId="2283524137" sldId="336"/>
            <ac:picMk id="12" creationId="{4758F60B-92AE-E96E-676B-DD344A69071B}"/>
          </ac:picMkLst>
        </pc:picChg>
        <pc:picChg chg="add mod">
          <ac:chgData name="April Sevy" userId="c101e135-f241-478c-8437-c1921c9de6f8" providerId="ADAL" clId="{9D39665A-DD91-42EE-9886-FADBDD144436}" dt="2023-01-31T01:11:04.304" v="13803"/>
          <ac:picMkLst>
            <pc:docMk/>
            <pc:sldMk cId="2283524137" sldId="336"/>
            <ac:picMk id="13" creationId="{78E9AE0F-240E-699F-D034-FD55A28A15C0}"/>
          </ac:picMkLst>
        </pc:picChg>
      </pc:sldChg>
      <pc:sldChg chg="addSp delSp modSp add modTransition modAnim">
        <pc:chgData name="April Sevy" userId="c101e135-f241-478c-8437-c1921c9de6f8" providerId="ADAL" clId="{9D39665A-DD91-42EE-9886-FADBDD144436}" dt="2023-01-31T01:33:17.312" v="13991"/>
        <pc:sldMkLst>
          <pc:docMk/>
          <pc:sldMk cId="354615043" sldId="337"/>
        </pc:sldMkLst>
        <pc:picChg chg="add del mod">
          <ac:chgData name="April Sevy" userId="c101e135-f241-478c-8437-c1921c9de6f8" providerId="ADAL" clId="{9D39665A-DD91-42EE-9886-FADBDD144436}" dt="2023-01-31T01:33:05.555" v="13990"/>
          <ac:picMkLst>
            <pc:docMk/>
            <pc:sldMk cId="354615043" sldId="337"/>
            <ac:picMk id="2" creationId="{C064C445-6E2E-46CC-96AF-4504BC91B324}"/>
          </ac:picMkLst>
        </pc:picChg>
        <pc:picChg chg="add mod">
          <ac:chgData name="April Sevy" userId="c101e135-f241-478c-8437-c1921c9de6f8" providerId="ADAL" clId="{9D39665A-DD91-42EE-9886-FADBDD144436}" dt="2023-01-31T01:33:17.312" v="13991"/>
          <ac:picMkLst>
            <pc:docMk/>
            <pc:sldMk cId="354615043" sldId="337"/>
            <ac:picMk id="5" creationId="{90BB3310-0B32-C30A-388F-DA02BAAF24DB}"/>
          </ac:picMkLst>
        </pc:picChg>
      </pc:sldChg>
      <pc:sldChg chg="del">
        <pc:chgData name="April Sevy" userId="c101e135-f241-478c-8437-c1921c9de6f8" providerId="ADAL" clId="{9D39665A-DD91-42EE-9886-FADBDD144436}" dt="2023-01-30T22:39:17.654" v="13676" actId="47"/>
        <pc:sldMkLst>
          <pc:docMk/>
          <pc:sldMk cId="2577537812" sldId="337"/>
        </pc:sldMkLst>
      </pc:sldChg>
      <pc:sldChg chg="del">
        <pc:chgData name="April Sevy" userId="c101e135-f241-478c-8437-c1921c9de6f8" providerId="ADAL" clId="{9D39665A-DD91-42EE-9886-FADBDD144436}" dt="2023-01-30T21:17:46.466" v="7337" actId="47"/>
        <pc:sldMkLst>
          <pc:docMk/>
          <pc:sldMk cId="2688657829" sldId="338"/>
        </pc:sldMkLst>
      </pc:sldChg>
      <pc:sldChg chg="add del">
        <pc:chgData name="April Sevy" userId="c101e135-f241-478c-8437-c1921c9de6f8" providerId="ADAL" clId="{9D39665A-DD91-42EE-9886-FADBDD144436}" dt="2023-01-30T22:39:12.163" v="13675" actId="47"/>
        <pc:sldMkLst>
          <pc:docMk/>
          <pc:sldMk cId="924892742" sldId="339"/>
        </pc:sldMkLst>
      </pc:sldChg>
      <pc:sldMasterChg chg="add del addSldLayout delSldLayout">
        <pc:chgData name="April Sevy" userId="c101e135-f241-478c-8437-c1921c9de6f8" providerId="ADAL" clId="{9D39665A-DD91-42EE-9886-FADBDD144436}" dt="2023-01-30T22:39:12.163" v="13675" actId="47"/>
        <pc:sldMasterMkLst>
          <pc:docMk/>
          <pc:sldMasterMk cId="0" sldId="2147483672"/>
        </pc:sldMasterMkLst>
        <pc:sldLayoutChg chg="add del">
          <pc:chgData name="April Sevy" userId="c101e135-f241-478c-8437-c1921c9de6f8" providerId="ADAL" clId="{9D39665A-DD91-42EE-9886-FADBDD144436}" dt="2023-01-30T22:39:12.163" v="13675" actId="47"/>
          <pc:sldLayoutMkLst>
            <pc:docMk/>
            <pc:sldMasterMk cId="0" sldId="2147483672"/>
            <pc:sldLayoutMk cId="0" sldId="2147483673"/>
          </pc:sldLayoutMkLst>
        </pc:sldLayoutChg>
        <pc:sldLayoutChg chg="add del">
          <pc:chgData name="April Sevy" userId="c101e135-f241-478c-8437-c1921c9de6f8" providerId="ADAL" clId="{9D39665A-DD91-42EE-9886-FADBDD144436}" dt="2023-01-30T22:39:12.163" v="13675" actId="47"/>
          <pc:sldLayoutMkLst>
            <pc:docMk/>
            <pc:sldMasterMk cId="0" sldId="2147483672"/>
            <pc:sldLayoutMk cId="0" sldId="2147483674"/>
          </pc:sldLayoutMkLst>
        </pc:sldLayoutChg>
        <pc:sldLayoutChg chg="add del">
          <pc:chgData name="April Sevy" userId="c101e135-f241-478c-8437-c1921c9de6f8" providerId="ADAL" clId="{9D39665A-DD91-42EE-9886-FADBDD144436}" dt="2023-01-30T22:39:12.163" v="13675" actId="47"/>
          <pc:sldLayoutMkLst>
            <pc:docMk/>
            <pc:sldMasterMk cId="0" sldId="2147483672"/>
            <pc:sldLayoutMk cId="0" sldId="2147483675"/>
          </pc:sldLayoutMkLst>
        </pc:sldLayoutChg>
        <pc:sldLayoutChg chg="add del">
          <pc:chgData name="April Sevy" userId="c101e135-f241-478c-8437-c1921c9de6f8" providerId="ADAL" clId="{9D39665A-DD91-42EE-9886-FADBDD144436}" dt="2023-01-30T22:39:12.163" v="13675" actId="47"/>
          <pc:sldLayoutMkLst>
            <pc:docMk/>
            <pc:sldMasterMk cId="0" sldId="2147483672"/>
            <pc:sldLayoutMk cId="0" sldId="2147483676"/>
          </pc:sldLayoutMkLst>
        </pc:sldLayoutChg>
        <pc:sldLayoutChg chg="add del">
          <pc:chgData name="April Sevy" userId="c101e135-f241-478c-8437-c1921c9de6f8" providerId="ADAL" clId="{9D39665A-DD91-42EE-9886-FADBDD144436}" dt="2023-01-30T22:39:12.163" v="13675" actId="47"/>
          <pc:sldLayoutMkLst>
            <pc:docMk/>
            <pc:sldMasterMk cId="0" sldId="2147483672"/>
            <pc:sldLayoutMk cId="0" sldId="2147483677"/>
          </pc:sldLayoutMkLst>
        </pc:sldLayoutChg>
        <pc:sldLayoutChg chg="add del">
          <pc:chgData name="April Sevy" userId="c101e135-f241-478c-8437-c1921c9de6f8" providerId="ADAL" clId="{9D39665A-DD91-42EE-9886-FADBDD144436}" dt="2023-01-30T22:39:12.163" v="13675" actId="47"/>
          <pc:sldLayoutMkLst>
            <pc:docMk/>
            <pc:sldMasterMk cId="0" sldId="2147483672"/>
            <pc:sldLayoutMk cId="0" sldId="2147483678"/>
          </pc:sldLayoutMkLst>
        </pc:sldLayoutChg>
        <pc:sldLayoutChg chg="add del">
          <pc:chgData name="April Sevy" userId="c101e135-f241-478c-8437-c1921c9de6f8" providerId="ADAL" clId="{9D39665A-DD91-42EE-9886-FADBDD144436}" dt="2023-01-30T22:39:12.163" v="13675" actId="47"/>
          <pc:sldLayoutMkLst>
            <pc:docMk/>
            <pc:sldMasterMk cId="0" sldId="2147483672"/>
            <pc:sldLayoutMk cId="0" sldId="2147483679"/>
          </pc:sldLayoutMkLst>
        </pc:sldLayoutChg>
        <pc:sldLayoutChg chg="add del">
          <pc:chgData name="April Sevy" userId="c101e135-f241-478c-8437-c1921c9de6f8" providerId="ADAL" clId="{9D39665A-DD91-42EE-9886-FADBDD144436}" dt="2023-01-30T22:39:12.163" v="13675" actId="47"/>
          <pc:sldLayoutMkLst>
            <pc:docMk/>
            <pc:sldMasterMk cId="0" sldId="2147483672"/>
            <pc:sldLayoutMk cId="0" sldId="2147483680"/>
          </pc:sldLayoutMkLst>
        </pc:sldLayoutChg>
        <pc:sldLayoutChg chg="add del">
          <pc:chgData name="April Sevy" userId="c101e135-f241-478c-8437-c1921c9de6f8" providerId="ADAL" clId="{9D39665A-DD91-42EE-9886-FADBDD144436}" dt="2023-01-30T22:39:12.163" v="13675" actId="47"/>
          <pc:sldLayoutMkLst>
            <pc:docMk/>
            <pc:sldMasterMk cId="0" sldId="2147483672"/>
            <pc:sldLayoutMk cId="0" sldId="2147483681"/>
          </pc:sldLayoutMkLst>
        </pc:sldLayoutChg>
        <pc:sldLayoutChg chg="add del">
          <pc:chgData name="April Sevy" userId="c101e135-f241-478c-8437-c1921c9de6f8" providerId="ADAL" clId="{9D39665A-DD91-42EE-9886-FADBDD144436}" dt="2023-01-30T22:39:12.163" v="13675" actId="47"/>
          <pc:sldLayoutMkLst>
            <pc:docMk/>
            <pc:sldMasterMk cId="0" sldId="2147483672"/>
            <pc:sldLayoutMk cId="0" sldId="2147483682"/>
          </pc:sldLayoutMkLst>
        </pc:sldLayoutChg>
        <pc:sldLayoutChg chg="add del">
          <pc:chgData name="April Sevy" userId="c101e135-f241-478c-8437-c1921c9de6f8" providerId="ADAL" clId="{9D39665A-DD91-42EE-9886-FADBDD144436}" dt="2023-01-30T22:39:12.163" v="13675" actId="47"/>
          <pc:sldLayoutMkLst>
            <pc:docMk/>
            <pc:sldMasterMk cId="0" sldId="2147483672"/>
            <pc:sldLayoutMk cId="0" sldId="2147483683"/>
          </pc:sldLayoutMkLst>
        </pc:sldLayoutChg>
      </pc:sldMasterChg>
    </pc:docChg>
  </pc:docChgLst>
  <pc:docChgLst>
    <pc:chgData name="Tabitha Gatts" userId="S::tabitha.gatts_dnr.mo.gov#ext#@missouriconservation.onmicrosoft.com::3731d72a-8f1f-4145-a107-75701e086ddd" providerId="AD" clId="Web-{29FB43DB-6011-B134-9073-D5BE1C656318}"/>
    <pc:docChg chg="modSld">
      <pc:chgData name="Tabitha Gatts" userId="S::tabitha.gatts_dnr.mo.gov#ext#@missouriconservation.onmicrosoft.com::3731d72a-8f1f-4145-a107-75701e086ddd" providerId="AD" clId="Web-{29FB43DB-6011-B134-9073-D5BE1C656318}" dt="2021-07-22T20:01:30.714" v="65"/>
      <pc:docMkLst>
        <pc:docMk/>
      </pc:docMkLst>
      <pc:sldChg chg="addSp delSp modSp addCm">
        <pc:chgData name="Tabitha Gatts" userId="S::tabitha.gatts_dnr.mo.gov#ext#@missouriconservation.onmicrosoft.com::3731d72a-8f1f-4145-a107-75701e086ddd" providerId="AD" clId="Web-{29FB43DB-6011-B134-9073-D5BE1C656318}" dt="2021-07-22T14:56:11.414" v="30"/>
        <pc:sldMkLst>
          <pc:docMk/>
          <pc:sldMk cId="4082041548" sldId="278"/>
        </pc:sldMkLst>
        <pc:picChg chg="add mod ord modCrop">
          <ac:chgData name="Tabitha Gatts" userId="S::tabitha.gatts_dnr.mo.gov#ext#@missouriconservation.onmicrosoft.com::3731d72a-8f1f-4145-a107-75701e086ddd" providerId="AD" clId="Web-{29FB43DB-6011-B134-9073-D5BE1C656318}" dt="2021-07-22T14:55:52.178" v="28" actId="1076"/>
          <ac:picMkLst>
            <pc:docMk/>
            <pc:sldMk cId="4082041548" sldId="278"/>
            <ac:picMk id="2" creationId="{4095854C-9ACE-46D9-A89F-46EF968EBC17}"/>
          </ac:picMkLst>
        </pc:picChg>
        <pc:picChg chg="del mod">
          <ac:chgData name="Tabitha Gatts" userId="S::tabitha.gatts_dnr.mo.gov#ext#@missouriconservation.onmicrosoft.com::3731d72a-8f1f-4145-a107-75701e086ddd" providerId="AD" clId="Web-{29FB43DB-6011-B134-9073-D5BE1C656318}" dt="2021-07-22T14:55:53.396" v="29"/>
          <ac:picMkLst>
            <pc:docMk/>
            <pc:sldMk cId="4082041548" sldId="278"/>
            <ac:picMk id="5122" creationId="{00000000-0000-0000-0000-000000000000}"/>
          </ac:picMkLst>
        </pc:picChg>
      </pc:sldChg>
      <pc:sldChg chg="addSp modSp addCm">
        <pc:chgData name="Tabitha Gatts" userId="S::tabitha.gatts_dnr.mo.gov#ext#@missouriconservation.onmicrosoft.com::3731d72a-8f1f-4145-a107-75701e086ddd" providerId="AD" clId="Web-{29FB43DB-6011-B134-9073-D5BE1C656318}" dt="2021-07-22T20:01:30.714" v="65"/>
        <pc:sldMkLst>
          <pc:docMk/>
          <pc:sldMk cId="596609200" sldId="334"/>
        </pc:sldMkLst>
        <pc:spChg chg="add mod">
          <ac:chgData name="Tabitha Gatts" userId="S::tabitha.gatts_dnr.mo.gov#ext#@missouriconservation.onmicrosoft.com::3731d72a-8f1f-4145-a107-75701e086ddd" providerId="AD" clId="Web-{29FB43DB-6011-B134-9073-D5BE1C656318}" dt="2021-07-22T20:01:06.743" v="64" actId="14100"/>
          <ac:spMkLst>
            <pc:docMk/>
            <pc:sldMk cId="596609200" sldId="334"/>
            <ac:spMk id="2" creationId="{775F2C86-CB6C-4495-A7FC-F687174D1E55}"/>
          </ac:spMkLst>
        </pc:spChg>
      </pc:sldChg>
    </pc:docChg>
  </pc:docChgLst>
  <pc:docChgLst>
    <pc:chgData name="Tabitha Gatts" userId="S::tabitha.gatts_dnr.mo.gov#ext#@missouriconservation.onmicrosoft.com::3731d72a-8f1f-4145-a107-75701e086ddd" providerId="AD" clId="Web-{9F5A07E2-942C-E4D5-9B28-BE952DF1DFA9}"/>
    <pc:docChg chg="sldOrd">
      <pc:chgData name="Tabitha Gatts" userId="S::tabitha.gatts_dnr.mo.gov#ext#@missouriconservation.onmicrosoft.com::3731d72a-8f1f-4145-a107-75701e086ddd" providerId="AD" clId="Web-{9F5A07E2-942C-E4D5-9B28-BE952DF1DFA9}" dt="2021-08-13T18:32:13.513" v="1"/>
      <pc:docMkLst>
        <pc:docMk/>
      </pc:docMkLst>
      <pc:sldChg chg="ord">
        <pc:chgData name="Tabitha Gatts" userId="S::tabitha.gatts_dnr.mo.gov#ext#@missouriconservation.onmicrosoft.com::3731d72a-8f1f-4145-a107-75701e086ddd" providerId="AD" clId="Web-{9F5A07E2-942C-E4D5-9B28-BE952DF1DFA9}" dt="2021-08-13T18:32:06.122" v="0"/>
        <pc:sldMkLst>
          <pc:docMk/>
          <pc:sldMk cId="219801504" sldId="303"/>
        </pc:sldMkLst>
      </pc:sldChg>
      <pc:sldChg chg="ord">
        <pc:chgData name="Tabitha Gatts" userId="S::tabitha.gatts_dnr.mo.gov#ext#@missouriconservation.onmicrosoft.com::3731d72a-8f1f-4145-a107-75701e086ddd" providerId="AD" clId="Web-{9F5A07E2-942C-E4D5-9B28-BE952DF1DFA9}" dt="2021-08-13T18:32:13.513" v="1"/>
        <pc:sldMkLst>
          <pc:docMk/>
          <pc:sldMk cId="1165371760" sldId="304"/>
        </pc:sldMkLst>
      </pc:sldChg>
    </pc:docChg>
  </pc:docChgLst>
</pc:chgInfo>
</file>

<file path=ppt/comments/modernComment_129_C01EEEC4.xml><?xml version="1.0" encoding="utf-8"?>
<p188:cmLst xmlns:a="http://schemas.openxmlformats.org/drawingml/2006/main" xmlns:r="http://schemas.openxmlformats.org/officeDocument/2006/relationships" xmlns:p188="http://schemas.microsoft.com/office/powerpoint/2018/8/main">
  <p188:cm id="{183617B6-E460-42E9-A8AA-4CE97014D943}" authorId="{1EC9CAEE-E9F1-82A5-4E4F-FA6DAC50B72B}" created="2025-06-23T17:03:25.600">
    <pc:sldMkLst xmlns:pc="http://schemas.microsoft.com/office/powerpoint/2013/main/command">
      <pc:docMk/>
      <pc:sldMk cId="3223252676" sldId="297"/>
    </pc:sldMkLst>
    <p188:replyLst>
      <p188:reply id="{EA77405D-14BD-4B96-AB24-0AE798F0B2D0}" authorId="{1EC9CAEE-E9F1-82A5-4E4F-FA6DAC50B72B}" created="2025-06-24T13:09:19.518">
        <p188:txBody>
          <a:bodyPr/>
          <a:lstStyle/>
          <a:p>
            <a:r>
              <a:rPr lang="en-US"/>
              <a:t>Re-recorded</a:t>
            </a:r>
          </a:p>
        </p188:txBody>
      </p188:reply>
    </p188:replyLst>
    <p188:txBody>
      <a:bodyPr/>
      <a:lstStyle/>
      <a:p>
        <a:r>
          <a:rPr lang="en-US"/>
          <a:t>Need to re-record to point out to try and get from riffle,</a:t>
        </a:r>
      </a:p>
    </p188:txBody>
    <p188:extLst>
      <p:ext xmlns:p="http://schemas.openxmlformats.org/presentationml/2006/main" uri="{57CB4572-C831-44C2-8A1C-0ADB6CCDFE69}">
        <p223:reactions xmlns:p223="http://schemas.microsoft.com/office/powerpoint/2022/03/main">
          <p223:rxn type="👍">
            <p223:instance time="2025-06-24T13:09:15.757" authorId="{1EC9CAEE-E9F1-82A5-4E4F-FA6DAC50B72B}"/>
          </p223:rxn>
        </p223:reactions>
      </p:ext>
    </p188:extLst>
  </p188:cm>
</p188:cmLst>
</file>

<file path=ppt/comments/modernComment_135_821D9B5F.xml><?xml version="1.0" encoding="utf-8"?>
<p188:cmLst xmlns:a="http://schemas.openxmlformats.org/drawingml/2006/main" xmlns:r="http://schemas.openxmlformats.org/officeDocument/2006/relationships" xmlns:p188="http://schemas.microsoft.com/office/powerpoint/2018/8/main">
  <p188:cm id="{4583B45E-6E21-40AC-9E51-38E99A6FB57E}" authorId="{1EC9CAEE-E9F1-82A5-4E4F-FA6DAC50B72B}" created="2025-06-20T17:56:13.674">
    <pc:sldMkLst xmlns:pc="http://schemas.microsoft.com/office/powerpoint/2013/main/command">
      <pc:docMk/>
      <pc:sldMk cId="2182978399" sldId="309"/>
    </pc:sldMkLst>
    <p188:replyLst>
      <p188:reply id="{DAC6CEED-97EE-41AC-95E3-AD4C29B41E6E}" authorId="{1EC9CAEE-E9F1-82A5-4E4F-FA6DAC50B72B}" created="2025-06-20T19:38:51.055">
        <p188:txBody>
          <a:bodyPr/>
          <a:lstStyle/>
          <a:p>
            <a:r>
              <a:rPr lang="en-US"/>
              <a:t>Re-recorded</a:t>
            </a:r>
          </a:p>
        </p188:txBody>
      </p188:reply>
    </p188:replyLst>
    <p188:txBody>
      <a:bodyPr/>
      <a:lstStyle/>
      <a:p>
        <a:r>
          <a:rPr lang="en-US"/>
          <a:t>If going to re-do the last couple of slides, then you might as well re-record this one as well. </a:t>
        </a:r>
      </a:p>
    </p188:txBody>
    <p188:extLst>
      <p:ext xmlns:p="http://schemas.openxmlformats.org/presentationml/2006/main" uri="{57CB4572-C831-44C2-8A1C-0ADB6CCDFE69}">
        <p223:reactions xmlns:p223="http://schemas.microsoft.com/office/powerpoint/2022/03/main">
          <p223:rxn type="👍">
            <p223:instance time="2025-06-20T19:38:52.140" authorId="{1EC9CAEE-E9F1-82A5-4E4F-FA6DAC50B72B}"/>
          </p223:rxn>
        </p223:reactions>
      </p:ext>
    </p188:extLst>
  </p188:cm>
</p188:cmLst>
</file>

<file path=ppt/comments/modernComment_138_E70ACF1C.xml><?xml version="1.0" encoding="utf-8"?>
<p188:cmLst xmlns:a="http://schemas.openxmlformats.org/drawingml/2006/main" xmlns:r="http://schemas.openxmlformats.org/officeDocument/2006/relationships" xmlns:p188="http://schemas.microsoft.com/office/powerpoint/2018/8/main">
  <p188:cm id="{DBF6B8C7-643C-4B9B-8271-739287FC3CA0}" authorId="{1EC9CAEE-E9F1-82A5-4E4F-FA6DAC50B72B}" created="2025-06-20T17:56:44.958">
    <pc:sldMkLst xmlns:pc="http://schemas.microsoft.com/office/powerpoint/2013/main/command">
      <pc:docMk/>
      <pc:sldMk cId="3876245276" sldId="312"/>
    </pc:sldMkLst>
    <p188:replyLst>
      <p188:reply id="{77BF1A3B-E9F6-4831-A8EB-C10B1825F7E3}" authorId="{1EC9CAEE-E9F1-82A5-4E4F-FA6DAC50B72B}" created="2025-06-20T19:13:34.418">
        <p188:txBody>
          <a:bodyPr/>
          <a:lstStyle/>
          <a:p>
            <a:r>
              <a:rPr lang="en-US"/>
              <a:t>Re-recorded</a:t>
            </a:r>
          </a:p>
        </p188:txBody>
      </p188:reply>
    </p188:replyLst>
    <p188:txBody>
      <a:bodyPr/>
      <a:lstStyle/>
      <a:p>
        <a:r>
          <a:rPr lang="en-US"/>
          <a:t>Re-record</a:t>
        </a:r>
      </a:p>
    </p188:txBody>
    <p188:extLst>
      <p:ext xmlns:p="http://schemas.openxmlformats.org/presentationml/2006/main" uri="{57CB4572-C831-44C2-8A1C-0ADB6CCDFE69}">
        <p223:reactions xmlns:p223="http://schemas.microsoft.com/office/powerpoint/2022/03/main">
          <p223:rxn type="👍">
            <p223:instance time="2025-06-20T19:13:36" authorId="{1EC9CAEE-E9F1-82A5-4E4F-FA6DAC50B72B}"/>
          </p223:rxn>
        </p223:reactions>
      </p:ext>
    </p188:extLst>
  </p188:cm>
</p188:cmLst>
</file>

<file path=ppt/comments/modernComment_13D_1DAB4A06.xml><?xml version="1.0" encoding="utf-8"?>
<p188:cmLst xmlns:a="http://schemas.openxmlformats.org/drawingml/2006/main" xmlns:r="http://schemas.openxmlformats.org/officeDocument/2006/relationships" xmlns:p188="http://schemas.microsoft.com/office/powerpoint/2018/8/main">
  <p188:cm id="{1B738B10-8446-4FC8-9754-7A8CB2C4F21B}" authorId="{1EC9CAEE-E9F1-82A5-4E4F-FA6DAC50B72B}" created="2025-06-20T17:56:55.399">
    <pc:sldMkLst xmlns:pc="http://schemas.microsoft.com/office/powerpoint/2013/main/command">
      <pc:docMk/>
      <pc:sldMk cId="497764870" sldId="317"/>
    </pc:sldMkLst>
    <p188:replyLst>
      <p188:reply id="{931032BD-0BEF-4FF5-951E-603B9D510B15}" authorId="{1EC9CAEE-E9F1-82A5-4E4F-FA6DAC50B72B}" created="2025-06-20T19:17:37.395">
        <p188:txBody>
          <a:bodyPr/>
          <a:lstStyle/>
          <a:p>
            <a:r>
              <a:rPr lang="en-US"/>
              <a:t>Re-recorded</a:t>
            </a:r>
          </a:p>
        </p188:txBody>
      </p188:reply>
    </p188:replyLst>
    <p188:txBody>
      <a:bodyPr/>
      <a:lstStyle/>
      <a:p>
        <a:r>
          <a:rPr lang="en-US"/>
          <a:t>Re-record</a:t>
        </a:r>
      </a:p>
    </p188:txBody>
    <p188:extLst>
      <p:ext xmlns:p="http://schemas.openxmlformats.org/presentationml/2006/main" uri="{57CB4572-C831-44C2-8A1C-0ADB6CCDFE69}">
        <p223:reactions xmlns:p223="http://schemas.microsoft.com/office/powerpoint/2022/03/main">
          <p223:rxn type="👍">
            <p223:instance time="2025-06-20T19:17:38.370" authorId="{1EC9CAEE-E9F1-82A5-4E4F-FA6DAC50B72B}"/>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8FA9C0-42C0-4546-B768-0AFE6A3D2A1B}" type="doc">
      <dgm:prSet loTypeId="urn:microsoft.com/office/officeart/2005/8/layout/chevron2" loCatId="process" qsTypeId="urn:microsoft.com/office/officeart/2005/8/quickstyle/simple1" qsCatId="simple" csTypeId="urn:microsoft.com/office/officeart/2005/8/colors/accent3_1" csCatId="accent3" phldr="1"/>
      <dgm:spPr/>
      <dgm:t>
        <a:bodyPr/>
        <a:lstStyle/>
        <a:p>
          <a:endParaRPr lang="en-US"/>
        </a:p>
      </dgm:t>
    </dgm:pt>
    <dgm:pt modelId="{A468013B-286B-4766-9B27-0A87C49F3E73}">
      <dgm:prSet phldrT="[Text]" custT="1"/>
      <dgm:spPr/>
      <dgm:t>
        <a:bodyPr/>
        <a:lstStyle/>
        <a:p>
          <a:r>
            <a:rPr lang="en-US" sz="2000"/>
            <a:t>1</a:t>
          </a:r>
        </a:p>
      </dgm:t>
    </dgm:pt>
    <dgm:pt modelId="{BBEC4ACC-D4F7-4574-AB39-329EDC76FAB1}" type="parTrans" cxnId="{C3F663E0-16A8-425A-B7AA-59B85080752D}">
      <dgm:prSet/>
      <dgm:spPr/>
      <dgm:t>
        <a:bodyPr/>
        <a:lstStyle/>
        <a:p>
          <a:endParaRPr lang="en-US" sz="2000"/>
        </a:p>
      </dgm:t>
    </dgm:pt>
    <dgm:pt modelId="{566ACE30-64A9-4682-917C-3A33C11F1387}" type="sibTrans" cxnId="{C3F663E0-16A8-425A-B7AA-59B85080752D}">
      <dgm:prSet/>
      <dgm:spPr/>
      <dgm:t>
        <a:bodyPr/>
        <a:lstStyle/>
        <a:p>
          <a:endParaRPr lang="en-US" sz="2000"/>
        </a:p>
      </dgm:t>
    </dgm:pt>
    <dgm:pt modelId="{B357AA2E-CD49-447C-94B6-32580E85A0E7}">
      <dgm:prSet phldrT="[Text]" custT="1"/>
      <dgm:spPr/>
      <dgm:t>
        <a:bodyPr/>
        <a:lstStyle/>
        <a:p>
          <a:r>
            <a:rPr lang="en-US" sz="2000"/>
            <a:t>Visit dnr.mo.gov</a:t>
          </a:r>
        </a:p>
      </dgm:t>
    </dgm:pt>
    <dgm:pt modelId="{92035CF5-2F79-496F-90F5-AF620F4835AF}" type="parTrans" cxnId="{AE6554DA-45B7-4088-B535-320C33ACF73F}">
      <dgm:prSet/>
      <dgm:spPr/>
      <dgm:t>
        <a:bodyPr/>
        <a:lstStyle/>
        <a:p>
          <a:endParaRPr lang="en-US" sz="2000"/>
        </a:p>
      </dgm:t>
    </dgm:pt>
    <dgm:pt modelId="{D95EAA8C-482E-4871-9343-A9CD4F638CC1}" type="sibTrans" cxnId="{AE6554DA-45B7-4088-B535-320C33ACF73F}">
      <dgm:prSet/>
      <dgm:spPr/>
      <dgm:t>
        <a:bodyPr/>
        <a:lstStyle/>
        <a:p>
          <a:endParaRPr lang="en-US" sz="2000"/>
        </a:p>
      </dgm:t>
    </dgm:pt>
    <dgm:pt modelId="{CA4AE2F0-F0B9-4FC3-8C7E-2EA548BAD9E2}">
      <dgm:prSet phldrT="[Text]" custT="1"/>
      <dgm:spPr/>
      <dgm:t>
        <a:bodyPr/>
        <a:lstStyle/>
        <a:p>
          <a:r>
            <a:rPr lang="en-US" sz="2000"/>
            <a:t>2</a:t>
          </a:r>
        </a:p>
      </dgm:t>
    </dgm:pt>
    <dgm:pt modelId="{FA69725E-2488-484D-AD9D-4F38E43503A7}" type="parTrans" cxnId="{1E3F4BAF-F9EF-48E0-975D-FDFCCA4DB2F7}">
      <dgm:prSet/>
      <dgm:spPr/>
      <dgm:t>
        <a:bodyPr/>
        <a:lstStyle/>
        <a:p>
          <a:endParaRPr lang="en-US" sz="2000"/>
        </a:p>
      </dgm:t>
    </dgm:pt>
    <dgm:pt modelId="{156A2ADC-777C-44A7-9D9D-B64CA8B2AACF}" type="sibTrans" cxnId="{1E3F4BAF-F9EF-48E0-975D-FDFCCA4DB2F7}">
      <dgm:prSet/>
      <dgm:spPr/>
      <dgm:t>
        <a:bodyPr/>
        <a:lstStyle/>
        <a:p>
          <a:endParaRPr lang="en-US" sz="2000"/>
        </a:p>
      </dgm:t>
    </dgm:pt>
    <dgm:pt modelId="{3C5113C2-9EE1-4801-AB00-BB46F0F34622}">
      <dgm:prSet phldrT="[Text]" custT="1"/>
      <dgm:spPr/>
      <dgm:t>
        <a:bodyPr/>
        <a:lstStyle/>
        <a:p>
          <a:pPr rtl="0"/>
          <a:r>
            <a:rPr lang="en-US" sz="2000"/>
            <a:t>Type </a:t>
          </a:r>
          <a:r>
            <a:rPr lang="en-US" sz="2000">
              <a:latin typeface="Segoe UI"/>
            </a:rPr>
            <a:t>“</a:t>
          </a:r>
          <a:r>
            <a:rPr lang="en-US" sz="2000" b="1">
              <a:latin typeface="Segoe UI"/>
            </a:rPr>
            <a:t>HAB Notification Form</a:t>
          </a:r>
          <a:r>
            <a:rPr lang="en-US" sz="2000">
              <a:latin typeface="Segoe UI"/>
            </a:rPr>
            <a:t>”</a:t>
          </a:r>
          <a:r>
            <a:rPr lang="en-US" sz="2000"/>
            <a:t> in search bar</a:t>
          </a:r>
        </a:p>
      </dgm:t>
    </dgm:pt>
    <dgm:pt modelId="{9FDD4863-058D-4862-830B-972569455E2A}" type="parTrans" cxnId="{9FCA63DC-9EF3-402B-ABA6-E626A1A4151B}">
      <dgm:prSet/>
      <dgm:spPr/>
      <dgm:t>
        <a:bodyPr/>
        <a:lstStyle/>
        <a:p>
          <a:endParaRPr lang="en-US" sz="2000"/>
        </a:p>
      </dgm:t>
    </dgm:pt>
    <dgm:pt modelId="{F08A3F99-3FF1-4EDB-BF8B-C20E75AA5837}" type="sibTrans" cxnId="{9FCA63DC-9EF3-402B-ABA6-E626A1A4151B}">
      <dgm:prSet/>
      <dgm:spPr/>
      <dgm:t>
        <a:bodyPr/>
        <a:lstStyle/>
        <a:p>
          <a:endParaRPr lang="en-US" sz="2000"/>
        </a:p>
      </dgm:t>
    </dgm:pt>
    <dgm:pt modelId="{2F30993F-98B2-402A-8D92-D2FCF5D5AB69}">
      <dgm:prSet phldrT="[Text]" custT="1"/>
      <dgm:spPr/>
      <dgm:t>
        <a:bodyPr/>
        <a:lstStyle/>
        <a:p>
          <a:r>
            <a:rPr lang="en-US" sz="2000"/>
            <a:t>3</a:t>
          </a:r>
        </a:p>
      </dgm:t>
    </dgm:pt>
    <dgm:pt modelId="{A0DE5E71-409B-4E37-86D3-3FDDC8A84CFA}" type="parTrans" cxnId="{37CC1404-6AD7-42E8-9091-4CF14C4CEB9F}">
      <dgm:prSet/>
      <dgm:spPr/>
      <dgm:t>
        <a:bodyPr/>
        <a:lstStyle/>
        <a:p>
          <a:endParaRPr lang="en-US" sz="2000"/>
        </a:p>
      </dgm:t>
    </dgm:pt>
    <dgm:pt modelId="{546CDBA9-C16F-4714-B808-BD210065D5AA}" type="sibTrans" cxnId="{37CC1404-6AD7-42E8-9091-4CF14C4CEB9F}">
      <dgm:prSet/>
      <dgm:spPr/>
      <dgm:t>
        <a:bodyPr/>
        <a:lstStyle/>
        <a:p>
          <a:endParaRPr lang="en-US" sz="2000"/>
        </a:p>
      </dgm:t>
    </dgm:pt>
    <dgm:pt modelId="{D410451B-CB8E-43C2-A674-164E07255990}">
      <dgm:prSet phldrT="[Text]" custT="1"/>
      <dgm:spPr/>
      <dgm:t>
        <a:bodyPr/>
        <a:lstStyle/>
        <a:p>
          <a:r>
            <a:rPr lang="en-US" sz="2000" dirty="0"/>
            <a:t>Click on the result: “Suspected Harmful Algal Bloom Notification Form MO 780-2827”</a:t>
          </a:r>
        </a:p>
      </dgm:t>
    </dgm:pt>
    <dgm:pt modelId="{76BE80E8-C006-4933-AFE0-8387192F584E}" type="parTrans" cxnId="{8753AF88-1BE2-45C3-A036-F251C7576B52}">
      <dgm:prSet/>
      <dgm:spPr/>
      <dgm:t>
        <a:bodyPr/>
        <a:lstStyle/>
        <a:p>
          <a:endParaRPr lang="en-US" sz="2000"/>
        </a:p>
      </dgm:t>
    </dgm:pt>
    <dgm:pt modelId="{398D7009-D8E6-451B-9E37-070409D5DFD0}" type="sibTrans" cxnId="{8753AF88-1BE2-45C3-A036-F251C7576B52}">
      <dgm:prSet/>
      <dgm:spPr/>
      <dgm:t>
        <a:bodyPr/>
        <a:lstStyle/>
        <a:p>
          <a:endParaRPr lang="en-US" sz="2000"/>
        </a:p>
      </dgm:t>
    </dgm:pt>
    <dgm:pt modelId="{7818A475-256E-4AF3-8B71-65960687E326}">
      <dgm:prSet phldr="0" custT="1"/>
      <dgm:spPr/>
      <dgm:t>
        <a:bodyPr/>
        <a:lstStyle/>
        <a:p>
          <a:r>
            <a:rPr lang="en-US" sz="2000">
              <a:latin typeface="Segoe UI"/>
            </a:rPr>
            <a:t>4</a:t>
          </a:r>
          <a:endParaRPr lang="en-US" sz="2000"/>
        </a:p>
      </dgm:t>
    </dgm:pt>
    <dgm:pt modelId="{8A583E9C-29D1-4B76-9309-AA488D1A6028}" type="parTrans" cxnId="{9FF2ED54-41C5-4931-BFCF-572577F09F30}">
      <dgm:prSet/>
      <dgm:spPr/>
      <dgm:t>
        <a:bodyPr/>
        <a:lstStyle/>
        <a:p>
          <a:endParaRPr lang="en-US" sz="2000"/>
        </a:p>
      </dgm:t>
    </dgm:pt>
    <dgm:pt modelId="{FC9C8806-4BA4-4602-8041-80B3BFFAC000}" type="sibTrans" cxnId="{9FF2ED54-41C5-4931-BFCF-572577F09F30}">
      <dgm:prSet/>
      <dgm:spPr/>
      <dgm:t>
        <a:bodyPr/>
        <a:lstStyle/>
        <a:p>
          <a:endParaRPr lang="en-US" sz="2000"/>
        </a:p>
      </dgm:t>
    </dgm:pt>
    <dgm:pt modelId="{DB82768A-7C37-403D-90AC-EE51F0689A64}">
      <dgm:prSet custT="1"/>
      <dgm:spPr/>
      <dgm:t>
        <a:bodyPr/>
        <a:lstStyle/>
        <a:p>
          <a:r>
            <a:rPr lang="en-US" sz="2000" dirty="0"/>
            <a:t>Fill out form and email to moHABreport@dnr.mo.gov </a:t>
          </a:r>
        </a:p>
      </dgm:t>
    </dgm:pt>
    <dgm:pt modelId="{8D3E74DC-9D0A-46E3-930E-D17F09E7CC63}" type="parTrans" cxnId="{24137A35-10E7-414E-A5AC-236C0CDA9E3F}">
      <dgm:prSet/>
      <dgm:spPr/>
      <dgm:t>
        <a:bodyPr/>
        <a:lstStyle/>
        <a:p>
          <a:endParaRPr lang="en-US" sz="2000"/>
        </a:p>
      </dgm:t>
    </dgm:pt>
    <dgm:pt modelId="{7492CFAA-0A33-449D-96CA-1FBA6A6EC355}" type="sibTrans" cxnId="{24137A35-10E7-414E-A5AC-236C0CDA9E3F}">
      <dgm:prSet/>
      <dgm:spPr/>
      <dgm:t>
        <a:bodyPr/>
        <a:lstStyle/>
        <a:p>
          <a:endParaRPr lang="en-US" sz="2000"/>
        </a:p>
      </dgm:t>
    </dgm:pt>
    <dgm:pt modelId="{F7C41915-E2F0-4C6A-88BF-54D42BDD4415}" type="pres">
      <dgm:prSet presAssocID="{9C8FA9C0-42C0-4546-B768-0AFE6A3D2A1B}" presName="linearFlow" presStyleCnt="0">
        <dgm:presLayoutVars>
          <dgm:dir/>
          <dgm:animLvl val="lvl"/>
          <dgm:resizeHandles val="exact"/>
        </dgm:presLayoutVars>
      </dgm:prSet>
      <dgm:spPr/>
    </dgm:pt>
    <dgm:pt modelId="{C3D8D7A4-78A2-4513-BB22-CBC3E0F55CBB}" type="pres">
      <dgm:prSet presAssocID="{A468013B-286B-4766-9B27-0A87C49F3E73}" presName="composite" presStyleCnt="0"/>
      <dgm:spPr/>
    </dgm:pt>
    <dgm:pt modelId="{E8C19E60-1125-4455-8667-C713594AE68F}" type="pres">
      <dgm:prSet presAssocID="{A468013B-286B-4766-9B27-0A87C49F3E73}" presName="parentText" presStyleLbl="alignNode1" presStyleIdx="0" presStyleCnt="4">
        <dgm:presLayoutVars>
          <dgm:chMax val="1"/>
          <dgm:bulletEnabled val="1"/>
        </dgm:presLayoutVars>
      </dgm:prSet>
      <dgm:spPr/>
    </dgm:pt>
    <dgm:pt modelId="{E8809604-3687-4565-A03E-7DFECBD7559B}" type="pres">
      <dgm:prSet presAssocID="{A468013B-286B-4766-9B27-0A87C49F3E73}" presName="descendantText" presStyleLbl="alignAcc1" presStyleIdx="0" presStyleCnt="4" custLinFactNeighborY="2456">
        <dgm:presLayoutVars>
          <dgm:bulletEnabled val="1"/>
        </dgm:presLayoutVars>
      </dgm:prSet>
      <dgm:spPr/>
    </dgm:pt>
    <dgm:pt modelId="{384FB828-EB31-4255-973E-92EB608A18B6}" type="pres">
      <dgm:prSet presAssocID="{566ACE30-64A9-4682-917C-3A33C11F1387}" presName="sp" presStyleCnt="0"/>
      <dgm:spPr/>
    </dgm:pt>
    <dgm:pt modelId="{4A17B8E2-65D3-4D80-970E-D4D4552251F2}" type="pres">
      <dgm:prSet presAssocID="{CA4AE2F0-F0B9-4FC3-8C7E-2EA548BAD9E2}" presName="composite" presStyleCnt="0"/>
      <dgm:spPr/>
    </dgm:pt>
    <dgm:pt modelId="{B044900B-0612-4EAD-8326-79DCB779D9E9}" type="pres">
      <dgm:prSet presAssocID="{CA4AE2F0-F0B9-4FC3-8C7E-2EA548BAD9E2}" presName="parentText" presStyleLbl="alignNode1" presStyleIdx="1" presStyleCnt="4">
        <dgm:presLayoutVars>
          <dgm:chMax val="1"/>
          <dgm:bulletEnabled val="1"/>
        </dgm:presLayoutVars>
      </dgm:prSet>
      <dgm:spPr/>
    </dgm:pt>
    <dgm:pt modelId="{C7B32FC8-217B-477F-B37C-6A8A92EBA652}" type="pres">
      <dgm:prSet presAssocID="{CA4AE2F0-F0B9-4FC3-8C7E-2EA548BAD9E2}" presName="descendantText" presStyleLbl="alignAcc1" presStyleIdx="1" presStyleCnt="4">
        <dgm:presLayoutVars>
          <dgm:bulletEnabled val="1"/>
        </dgm:presLayoutVars>
      </dgm:prSet>
      <dgm:spPr/>
    </dgm:pt>
    <dgm:pt modelId="{EBC399A7-AECF-4476-BB76-E228C515506D}" type="pres">
      <dgm:prSet presAssocID="{156A2ADC-777C-44A7-9D9D-B64CA8B2AACF}" presName="sp" presStyleCnt="0"/>
      <dgm:spPr/>
    </dgm:pt>
    <dgm:pt modelId="{6F6D8BC0-AF3C-40A7-AAF3-5ED86365C2DD}" type="pres">
      <dgm:prSet presAssocID="{2F30993F-98B2-402A-8D92-D2FCF5D5AB69}" presName="composite" presStyleCnt="0"/>
      <dgm:spPr/>
    </dgm:pt>
    <dgm:pt modelId="{17B8900A-292A-4109-8094-AB40178F7276}" type="pres">
      <dgm:prSet presAssocID="{2F30993F-98B2-402A-8D92-D2FCF5D5AB69}" presName="parentText" presStyleLbl="alignNode1" presStyleIdx="2" presStyleCnt="4">
        <dgm:presLayoutVars>
          <dgm:chMax val="1"/>
          <dgm:bulletEnabled val="1"/>
        </dgm:presLayoutVars>
      </dgm:prSet>
      <dgm:spPr/>
    </dgm:pt>
    <dgm:pt modelId="{DEA66774-48DE-44C5-B2EA-CF05321E893E}" type="pres">
      <dgm:prSet presAssocID="{2F30993F-98B2-402A-8D92-D2FCF5D5AB69}" presName="descendantText" presStyleLbl="alignAcc1" presStyleIdx="2" presStyleCnt="4" custScaleY="106140">
        <dgm:presLayoutVars>
          <dgm:bulletEnabled val="1"/>
        </dgm:presLayoutVars>
      </dgm:prSet>
      <dgm:spPr/>
    </dgm:pt>
    <dgm:pt modelId="{E07CAAE9-AC3A-4514-BD12-D88FBDA05625}" type="pres">
      <dgm:prSet presAssocID="{546CDBA9-C16F-4714-B808-BD210065D5AA}" presName="sp" presStyleCnt="0"/>
      <dgm:spPr/>
    </dgm:pt>
    <dgm:pt modelId="{9997E429-0969-4C60-B576-077057BF705D}" type="pres">
      <dgm:prSet presAssocID="{7818A475-256E-4AF3-8B71-65960687E326}" presName="composite" presStyleCnt="0"/>
      <dgm:spPr/>
    </dgm:pt>
    <dgm:pt modelId="{5301557C-72C1-4774-A33D-788543853607}" type="pres">
      <dgm:prSet presAssocID="{7818A475-256E-4AF3-8B71-65960687E326}" presName="parentText" presStyleLbl="alignNode1" presStyleIdx="3" presStyleCnt="4">
        <dgm:presLayoutVars>
          <dgm:chMax val="1"/>
          <dgm:bulletEnabled val="1"/>
        </dgm:presLayoutVars>
      </dgm:prSet>
      <dgm:spPr/>
    </dgm:pt>
    <dgm:pt modelId="{43C187C8-721F-497F-B9B7-5E63BEB15C80}" type="pres">
      <dgm:prSet presAssocID="{7818A475-256E-4AF3-8B71-65960687E326}" presName="descendantText" presStyleLbl="alignAcc1" presStyleIdx="3" presStyleCnt="4">
        <dgm:presLayoutVars>
          <dgm:bulletEnabled val="1"/>
        </dgm:presLayoutVars>
      </dgm:prSet>
      <dgm:spPr/>
    </dgm:pt>
  </dgm:ptLst>
  <dgm:cxnLst>
    <dgm:cxn modelId="{37CC1404-6AD7-42E8-9091-4CF14C4CEB9F}" srcId="{9C8FA9C0-42C0-4546-B768-0AFE6A3D2A1B}" destId="{2F30993F-98B2-402A-8D92-D2FCF5D5AB69}" srcOrd="2" destOrd="0" parTransId="{A0DE5E71-409B-4E37-86D3-3FDDC8A84CFA}" sibTransId="{546CDBA9-C16F-4714-B808-BD210065D5AA}"/>
    <dgm:cxn modelId="{EB3C0B28-C2FD-4289-9480-8EAF6889F5FD}" type="presOf" srcId="{7818A475-256E-4AF3-8B71-65960687E326}" destId="{5301557C-72C1-4774-A33D-788543853607}" srcOrd="0" destOrd="0" presId="urn:microsoft.com/office/officeart/2005/8/layout/chevron2"/>
    <dgm:cxn modelId="{9E1EDD2F-8E97-4729-9B71-9321177E003F}" type="presOf" srcId="{9C8FA9C0-42C0-4546-B768-0AFE6A3D2A1B}" destId="{F7C41915-E2F0-4C6A-88BF-54D42BDD4415}" srcOrd="0" destOrd="0" presId="urn:microsoft.com/office/officeart/2005/8/layout/chevron2"/>
    <dgm:cxn modelId="{24137A35-10E7-414E-A5AC-236C0CDA9E3F}" srcId="{7818A475-256E-4AF3-8B71-65960687E326}" destId="{DB82768A-7C37-403D-90AC-EE51F0689A64}" srcOrd="0" destOrd="0" parTransId="{8D3E74DC-9D0A-46E3-930E-D17F09E7CC63}" sibTransId="{7492CFAA-0A33-449D-96CA-1FBA6A6EC355}"/>
    <dgm:cxn modelId="{B2457C35-E6F2-480A-8EE4-2A0810A0C465}" type="presOf" srcId="{A468013B-286B-4766-9B27-0A87C49F3E73}" destId="{E8C19E60-1125-4455-8667-C713594AE68F}" srcOrd="0" destOrd="0" presId="urn:microsoft.com/office/officeart/2005/8/layout/chevron2"/>
    <dgm:cxn modelId="{75A3C845-58A6-4103-9AF6-583F47528AEB}" type="presOf" srcId="{2F30993F-98B2-402A-8D92-D2FCF5D5AB69}" destId="{17B8900A-292A-4109-8094-AB40178F7276}" srcOrd="0" destOrd="0" presId="urn:microsoft.com/office/officeart/2005/8/layout/chevron2"/>
    <dgm:cxn modelId="{9FF2ED54-41C5-4931-BFCF-572577F09F30}" srcId="{9C8FA9C0-42C0-4546-B768-0AFE6A3D2A1B}" destId="{7818A475-256E-4AF3-8B71-65960687E326}" srcOrd="3" destOrd="0" parTransId="{8A583E9C-29D1-4B76-9309-AA488D1A6028}" sibTransId="{FC9C8806-4BA4-4602-8041-80B3BFFAC000}"/>
    <dgm:cxn modelId="{518A457C-BE8C-43E7-8D3A-E9D8D3E8679B}" type="presOf" srcId="{B357AA2E-CD49-447C-94B6-32580E85A0E7}" destId="{E8809604-3687-4565-A03E-7DFECBD7559B}" srcOrd="0" destOrd="0" presId="urn:microsoft.com/office/officeart/2005/8/layout/chevron2"/>
    <dgm:cxn modelId="{8753AF88-1BE2-45C3-A036-F251C7576B52}" srcId="{2F30993F-98B2-402A-8D92-D2FCF5D5AB69}" destId="{D410451B-CB8E-43C2-A674-164E07255990}" srcOrd="0" destOrd="0" parTransId="{76BE80E8-C006-4933-AFE0-8387192F584E}" sibTransId="{398D7009-D8E6-451B-9E37-070409D5DFD0}"/>
    <dgm:cxn modelId="{4F07BDA4-D71E-4528-86E9-D7E06C3885BC}" type="presOf" srcId="{3C5113C2-9EE1-4801-AB00-BB46F0F34622}" destId="{C7B32FC8-217B-477F-B37C-6A8A92EBA652}" srcOrd="0" destOrd="0" presId="urn:microsoft.com/office/officeart/2005/8/layout/chevron2"/>
    <dgm:cxn modelId="{99E5BDA9-31BF-4B67-BB80-45775570E75D}" type="presOf" srcId="{CA4AE2F0-F0B9-4FC3-8C7E-2EA548BAD9E2}" destId="{B044900B-0612-4EAD-8326-79DCB779D9E9}" srcOrd="0" destOrd="0" presId="urn:microsoft.com/office/officeart/2005/8/layout/chevron2"/>
    <dgm:cxn modelId="{1E3F4BAF-F9EF-48E0-975D-FDFCCA4DB2F7}" srcId="{9C8FA9C0-42C0-4546-B768-0AFE6A3D2A1B}" destId="{CA4AE2F0-F0B9-4FC3-8C7E-2EA548BAD9E2}" srcOrd="1" destOrd="0" parTransId="{FA69725E-2488-484D-AD9D-4F38E43503A7}" sibTransId="{156A2ADC-777C-44A7-9D9D-B64CA8B2AACF}"/>
    <dgm:cxn modelId="{AE6554DA-45B7-4088-B535-320C33ACF73F}" srcId="{A468013B-286B-4766-9B27-0A87C49F3E73}" destId="{B357AA2E-CD49-447C-94B6-32580E85A0E7}" srcOrd="0" destOrd="0" parTransId="{92035CF5-2F79-496F-90F5-AF620F4835AF}" sibTransId="{D95EAA8C-482E-4871-9343-A9CD4F638CC1}"/>
    <dgm:cxn modelId="{9FCA63DC-9EF3-402B-ABA6-E626A1A4151B}" srcId="{CA4AE2F0-F0B9-4FC3-8C7E-2EA548BAD9E2}" destId="{3C5113C2-9EE1-4801-AB00-BB46F0F34622}" srcOrd="0" destOrd="0" parTransId="{9FDD4863-058D-4862-830B-972569455E2A}" sibTransId="{F08A3F99-3FF1-4EDB-BF8B-C20E75AA5837}"/>
    <dgm:cxn modelId="{C3F663E0-16A8-425A-B7AA-59B85080752D}" srcId="{9C8FA9C0-42C0-4546-B768-0AFE6A3D2A1B}" destId="{A468013B-286B-4766-9B27-0A87C49F3E73}" srcOrd="0" destOrd="0" parTransId="{BBEC4ACC-D4F7-4574-AB39-329EDC76FAB1}" sibTransId="{566ACE30-64A9-4682-917C-3A33C11F1387}"/>
    <dgm:cxn modelId="{F02B8DE8-516C-4186-9240-1313CB019E9B}" type="presOf" srcId="{D410451B-CB8E-43C2-A674-164E07255990}" destId="{DEA66774-48DE-44C5-B2EA-CF05321E893E}" srcOrd="0" destOrd="0" presId="urn:microsoft.com/office/officeart/2005/8/layout/chevron2"/>
    <dgm:cxn modelId="{92B790FD-4988-4667-AACF-88F8CFB38D4B}" type="presOf" srcId="{DB82768A-7C37-403D-90AC-EE51F0689A64}" destId="{43C187C8-721F-497F-B9B7-5E63BEB15C80}" srcOrd="0" destOrd="0" presId="urn:microsoft.com/office/officeart/2005/8/layout/chevron2"/>
    <dgm:cxn modelId="{98160F01-CA0A-463C-B2AB-5617A8602B29}" type="presParOf" srcId="{F7C41915-E2F0-4C6A-88BF-54D42BDD4415}" destId="{C3D8D7A4-78A2-4513-BB22-CBC3E0F55CBB}" srcOrd="0" destOrd="0" presId="urn:microsoft.com/office/officeart/2005/8/layout/chevron2"/>
    <dgm:cxn modelId="{40AF7566-8AAB-4C7C-855F-A672FA85BAF4}" type="presParOf" srcId="{C3D8D7A4-78A2-4513-BB22-CBC3E0F55CBB}" destId="{E8C19E60-1125-4455-8667-C713594AE68F}" srcOrd="0" destOrd="0" presId="urn:microsoft.com/office/officeart/2005/8/layout/chevron2"/>
    <dgm:cxn modelId="{F06FD36C-4CC2-4C44-970E-5C8BD07A30CF}" type="presParOf" srcId="{C3D8D7A4-78A2-4513-BB22-CBC3E0F55CBB}" destId="{E8809604-3687-4565-A03E-7DFECBD7559B}" srcOrd="1" destOrd="0" presId="urn:microsoft.com/office/officeart/2005/8/layout/chevron2"/>
    <dgm:cxn modelId="{8B3678AC-1638-4A0D-ABF0-B66ECA5B1C87}" type="presParOf" srcId="{F7C41915-E2F0-4C6A-88BF-54D42BDD4415}" destId="{384FB828-EB31-4255-973E-92EB608A18B6}" srcOrd="1" destOrd="0" presId="urn:microsoft.com/office/officeart/2005/8/layout/chevron2"/>
    <dgm:cxn modelId="{4D0E3BF0-056C-47C2-89EF-69E1BB142868}" type="presParOf" srcId="{F7C41915-E2F0-4C6A-88BF-54D42BDD4415}" destId="{4A17B8E2-65D3-4D80-970E-D4D4552251F2}" srcOrd="2" destOrd="0" presId="urn:microsoft.com/office/officeart/2005/8/layout/chevron2"/>
    <dgm:cxn modelId="{CC3C3146-82CD-407E-AC9F-08A8D4EE5360}" type="presParOf" srcId="{4A17B8E2-65D3-4D80-970E-D4D4552251F2}" destId="{B044900B-0612-4EAD-8326-79DCB779D9E9}" srcOrd="0" destOrd="0" presId="urn:microsoft.com/office/officeart/2005/8/layout/chevron2"/>
    <dgm:cxn modelId="{0C145515-3247-447E-AE14-CCF14FE14528}" type="presParOf" srcId="{4A17B8E2-65D3-4D80-970E-D4D4552251F2}" destId="{C7B32FC8-217B-477F-B37C-6A8A92EBA652}" srcOrd="1" destOrd="0" presId="urn:microsoft.com/office/officeart/2005/8/layout/chevron2"/>
    <dgm:cxn modelId="{CBC5ED5F-EF8F-4042-BBBF-FC4714B1A94F}" type="presParOf" srcId="{F7C41915-E2F0-4C6A-88BF-54D42BDD4415}" destId="{EBC399A7-AECF-4476-BB76-E228C515506D}" srcOrd="3" destOrd="0" presId="urn:microsoft.com/office/officeart/2005/8/layout/chevron2"/>
    <dgm:cxn modelId="{00BCEC4A-8384-4EE9-940F-62AE885839BE}" type="presParOf" srcId="{F7C41915-E2F0-4C6A-88BF-54D42BDD4415}" destId="{6F6D8BC0-AF3C-40A7-AAF3-5ED86365C2DD}" srcOrd="4" destOrd="0" presId="urn:microsoft.com/office/officeart/2005/8/layout/chevron2"/>
    <dgm:cxn modelId="{5E828A84-C665-47BA-B11E-C8358CC05C55}" type="presParOf" srcId="{6F6D8BC0-AF3C-40A7-AAF3-5ED86365C2DD}" destId="{17B8900A-292A-4109-8094-AB40178F7276}" srcOrd="0" destOrd="0" presId="urn:microsoft.com/office/officeart/2005/8/layout/chevron2"/>
    <dgm:cxn modelId="{28B39725-554A-4841-8FA9-FD8A46121CF6}" type="presParOf" srcId="{6F6D8BC0-AF3C-40A7-AAF3-5ED86365C2DD}" destId="{DEA66774-48DE-44C5-B2EA-CF05321E893E}" srcOrd="1" destOrd="0" presId="urn:microsoft.com/office/officeart/2005/8/layout/chevron2"/>
    <dgm:cxn modelId="{E43C46AB-AEE1-4CC1-9EDA-4443B84A3323}" type="presParOf" srcId="{F7C41915-E2F0-4C6A-88BF-54D42BDD4415}" destId="{E07CAAE9-AC3A-4514-BD12-D88FBDA05625}" srcOrd="5" destOrd="0" presId="urn:microsoft.com/office/officeart/2005/8/layout/chevron2"/>
    <dgm:cxn modelId="{85BF7709-6D02-4CA1-806D-00F34BAD555C}" type="presParOf" srcId="{F7C41915-E2F0-4C6A-88BF-54D42BDD4415}" destId="{9997E429-0969-4C60-B576-077057BF705D}" srcOrd="6" destOrd="0" presId="urn:microsoft.com/office/officeart/2005/8/layout/chevron2"/>
    <dgm:cxn modelId="{26D4F851-DEF4-4FD5-AF22-AB0D7E91F335}" type="presParOf" srcId="{9997E429-0969-4C60-B576-077057BF705D}" destId="{5301557C-72C1-4774-A33D-788543853607}" srcOrd="0" destOrd="0" presId="urn:microsoft.com/office/officeart/2005/8/layout/chevron2"/>
    <dgm:cxn modelId="{8D8E5B07-3619-4364-82D4-E141D415073B}" type="presParOf" srcId="{9997E429-0969-4C60-B576-077057BF705D}" destId="{43C187C8-721F-497F-B9B7-5E63BEB15C80}"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19E60-1125-4455-8667-C713594AE68F}">
      <dsp:nvSpPr>
        <dsp:cNvPr id="0" name=""/>
        <dsp:cNvSpPr/>
      </dsp:nvSpPr>
      <dsp:spPr>
        <a:xfrm rot="5400000">
          <a:off x="-183035" y="184988"/>
          <a:ext cx="1220235" cy="854164"/>
        </a:xfrm>
        <a:prstGeom prst="chevron">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1</a:t>
          </a:r>
        </a:p>
      </dsp:txBody>
      <dsp:txXfrm rot="-5400000">
        <a:off x="1" y="429034"/>
        <a:ext cx="854164" cy="366071"/>
      </dsp:txXfrm>
    </dsp:sp>
    <dsp:sp modelId="{E8809604-3687-4565-A03E-7DFECBD7559B}">
      <dsp:nvSpPr>
        <dsp:cNvPr id="0" name=""/>
        <dsp:cNvSpPr/>
      </dsp:nvSpPr>
      <dsp:spPr>
        <a:xfrm rot="5400000">
          <a:off x="3291441" y="-2415843"/>
          <a:ext cx="793152" cy="5667707"/>
        </a:xfrm>
        <a:prstGeom prst="round2SameRect">
          <a:avLst/>
        </a:prstGeom>
        <a:solidFill>
          <a:schemeClr val="accent3">
            <a:alpha val="90000"/>
            <a:tint val="40000"/>
            <a:hueOff val="0"/>
            <a:satOff val="0"/>
            <a:lumOff val="0"/>
            <a:alphaOff val="0"/>
          </a:schemeClr>
        </a:solidFill>
        <a:ln w="381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a:t>Visit dnr.mo.gov</a:t>
          </a:r>
        </a:p>
      </dsp:txBody>
      <dsp:txXfrm rot="-5400000">
        <a:off x="854164" y="60152"/>
        <a:ext cx="5628989" cy="715716"/>
      </dsp:txXfrm>
    </dsp:sp>
    <dsp:sp modelId="{B044900B-0612-4EAD-8326-79DCB779D9E9}">
      <dsp:nvSpPr>
        <dsp:cNvPr id="0" name=""/>
        <dsp:cNvSpPr/>
      </dsp:nvSpPr>
      <dsp:spPr>
        <a:xfrm rot="5400000">
          <a:off x="-183035" y="1259010"/>
          <a:ext cx="1220235" cy="854164"/>
        </a:xfrm>
        <a:prstGeom prst="chevron">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2</a:t>
          </a:r>
        </a:p>
      </dsp:txBody>
      <dsp:txXfrm rot="-5400000">
        <a:off x="1" y="1503056"/>
        <a:ext cx="854164" cy="366071"/>
      </dsp:txXfrm>
    </dsp:sp>
    <dsp:sp modelId="{C7B32FC8-217B-477F-B37C-6A8A92EBA652}">
      <dsp:nvSpPr>
        <dsp:cNvPr id="0" name=""/>
        <dsp:cNvSpPr/>
      </dsp:nvSpPr>
      <dsp:spPr>
        <a:xfrm rot="5400000">
          <a:off x="3291441" y="-1361302"/>
          <a:ext cx="793152" cy="5667707"/>
        </a:xfrm>
        <a:prstGeom prst="round2SameRect">
          <a:avLst/>
        </a:prstGeom>
        <a:solidFill>
          <a:schemeClr val="accent3">
            <a:alpha val="90000"/>
            <a:tint val="40000"/>
            <a:hueOff val="0"/>
            <a:satOff val="0"/>
            <a:lumOff val="0"/>
            <a:alphaOff val="0"/>
          </a:schemeClr>
        </a:solidFill>
        <a:ln w="381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kern="1200"/>
            <a:t>Type </a:t>
          </a:r>
          <a:r>
            <a:rPr lang="en-US" sz="2000" kern="1200">
              <a:latin typeface="Segoe UI"/>
            </a:rPr>
            <a:t>“</a:t>
          </a:r>
          <a:r>
            <a:rPr lang="en-US" sz="2000" b="1" kern="1200">
              <a:latin typeface="Segoe UI"/>
            </a:rPr>
            <a:t>HAB Notification Form</a:t>
          </a:r>
          <a:r>
            <a:rPr lang="en-US" sz="2000" kern="1200">
              <a:latin typeface="Segoe UI"/>
            </a:rPr>
            <a:t>”</a:t>
          </a:r>
          <a:r>
            <a:rPr lang="en-US" sz="2000" kern="1200"/>
            <a:t> in search bar</a:t>
          </a:r>
        </a:p>
      </dsp:txBody>
      <dsp:txXfrm rot="-5400000">
        <a:off x="854164" y="1114693"/>
        <a:ext cx="5628989" cy="715716"/>
      </dsp:txXfrm>
    </dsp:sp>
    <dsp:sp modelId="{17B8900A-292A-4109-8094-AB40178F7276}">
      <dsp:nvSpPr>
        <dsp:cNvPr id="0" name=""/>
        <dsp:cNvSpPr/>
      </dsp:nvSpPr>
      <dsp:spPr>
        <a:xfrm rot="5400000">
          <a:off x="-183035" y="2357381"/>
          <a:ext cx="1220235" cy="854164"/>
        </a:xfrm>
        <a:prstGeom prst="chevron">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3</a:t>
          </a:r>
        </a:p>
      </dsp:txBody>
      <dsp:txXfrm rot="-5400000">
        <a:off x="1" y="2601427"/>
        <a:ext cx="854164" cy="366071"/>
      </dsp:txXfrm>
    </dsp:sp>
    <dsp:sp modelId="{DEA66774-48DE-44C5-B2EA-CF05321E893E}">
      <dsp:nvSpPr>
        <dsp:cNvPr id="0" name=""/>
        <dsp:cNvSpPr/>
      </dsp:nvSpPr>
      <dsp:spPr>
        <a:xfrm rot="5400000">
          <a:off x="3267092" y="-262930"/>
          <a:ext cx="841852" cy="5667707"/>
        </a:xfrm>
        <a:prstGeom prst="round2SameRect">
          <a:avLst/>
        </a:prstGeom>
        <a:solidFill>
          <a:schemeClr val="accent3">
            <a:alpha val="90000"/>
            <a:tint val="40000"/>
            <a:hueOff val="0"/>
            <a:satOff val="0"/>
            <a:lumOff val="0"/>
            <a:alphaOff val="0"/>
          </a:schemeClr>
        </a:solidFill>
        <a:ln w="381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Click on the result: “Suspected Harmful Algal Bloom Notification Form MO 780-2827”</a:t>
          </a:r>
        </a:p>
      </dsp:txBody>
      <dsp:txXfrm rot="-5400000">
        <a:off x="854165" y="2191093"/>
        <a:ext cx="5626611" cy="759660"/>
      </dsp:txXfrm>
    </dsp:sp>
    <dsp:sp modelId="{5301557C-72C1-4774-A33D-788543853607}">
      <dsp:nvSpPr>
        <dsp:cNvPr id="0" name=""/>
        <dsp:cNvSpPr/>
      </dsp:nvSpPr>
      <dsp:spPr>
        <a:xfrm rot="5400000">
          <a:off x="-183035" y="3431403"/>
          <a:ext cx="1220235" cy="854164"/>
        </a:xfrm>
        <a:prstGeom prst="chevron">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latin typeface="Segoe UI"/>
            </a:rPr>
            <a:t>4</a:t>
          </a:r>
          <a:endParaRPr lang="en-US" sz="2000" kern="1200"/>
        </a:p>
      </dsp:txBody>
      <dsp:txXfrm rot="-5400000">
        <a:off x="1" y="3675449"/>
        <a:ext cx="854164" cy="366071"/>
      </dsp:txXfrm>
    </dsp:sp>
    <dsp:sp modelId="{43C187C8-721F-497F-B9B7-5E63BEB15C80}">
      <dsp:nvSpPr>
        <dsp:cNvPr id="0" name=""/>
        <dsp:cNvSpPr/>
      </dsp:nvSpPr>
      <dsp:spPr>
        <a:xfrm rot="5400000">
          <a:off x="3291441" y="811090"/>
          <a:ext cx="793152" cy="5667707"/>
        </a:xfrm>
        <a:prstGeom prst="round2SameRect">
          <a:avLst/>
        </a:prstGeom>
        <a:solidFill>
          <a:schemeClr val="accent3">
            <a:alpha val="90000"/>
            <a:tint val="40000"/>
            <a:hueOff val="0"/>
            <a:satOff val="0"/>
            <a:lumOff val="0"/>
            <a:alphaOff val="0"/>
          </a:schemeClr>
        </a:solidFill>
        <a:ln w="381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Fill out form and email to moHABreport@dnr.mo.gov </a:t>
          </a:r>
        </a:p>
      </dsp:txBody>
      <dsp:txXfrm rot="-5400000">
        <a:off x="854164" y="3287085"/>
        <a:ext cx="5628989" cy="71571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050A72-B3D4-4060-A5D2-F892AC1D2E87}" type="datetimeFigureOut">
              <a:rPr lang="en-US" smtClean="0"/>
              <a:t>6/20/2025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B149F4-A689-4A43-B979-EB0661B2CC16}" type="slidenum">
              <a:rPr lang="en-US" smtClean="0"/>
              <a:t>‹#›</a:t>
            </a:fld>
            <a:endParaRPr lang="en-US"/>
          </a:p>
        </p:txBody>
      </p:sp>
    </p:spTree>
    <p:extLst>
      <p:ext uri="{BB962C8B-B14F-4D97-AF65-F5344CB8AC3E}">
        <p14:creationId xmlns:p14="http://schemas.microsoft.com/office/powerpoint/2010/main" val="3965742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Chapter 3: Visual Survey (45 mins)</a:t>
            </a:r>
          </a:p>
          <a:p>
            <a:r>
              <a:rPr lang="en-US" dirty="0"/>
              <a:t>Visual Survey is the physical assessment of a stream site.</a:t>
            </a:r>
          </a:p>
          <a:p>
            <a:r>
              <a:rPr lang="en-US" baseline="0" dirty="0"/>
              <a:t>In this chapter, you’ll learn how to characterize the environment through which your stream flows.</a:t>
            </a:r>
          </a:p>
          <a:p>
            <a:r>
              <a:rPr lang="en-US" baseline="0" dirty="0"/>
              <a:t>This assessment helps to interpret water quality data and determine if there are observable problems in or around the stream.</a:t>
            </a:r>
          </a:p>
        </p:txBody>
      </p:sp>
      <p:sp>
        <p:nvSpPr>
          <p:cNvPr id="4" name="Slide Number Placeholder 3"/>
          <p:cNvSpPr>
            <a:spLocks noGrp="1"/>
          </p:cNvSpPr>
          <p:nvPr>
            <p:ph type="sldNum" sz="quarter" idx="10"/>
          </p:nvPr>
        </p:nvSpPr>
        <p:spPr/>
        <p:txBody>
          <a:bodyPr/>
          <a:lstStyle/>
          <a:p>
            <a:fld id="{BAB149F4-A689-4A43-B979-EB0661B2CC16}" type="slidenum">
              <a:rPr lang="en-US" smtClean="0"/>
              <a:t>1</a:t>
            </a:fld>
            <a:endParaRPr lang="en-US"/>
          </a:p>
        </p:txBody>
      </p:sp>
    </p:spTree>
    <p:extLst>
      <p:ext uri="{BB962C8B-B14F-4D97-AF65-F5344CB8AC3E}">
        <p14:creationId xmlns:p14="http://schemas.microsoft.com/office/powerpoint/2010/main" val="757180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illustration shows a moderately impacted floodplain.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Land use may affect the water quality of the stream, but the floodplain is still in good condition.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possibility of nutrient and sediment loading is increased by crop management practices and animal production activities.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 vegetated riparian corridor mediates these threats to some extent by preventing erosion and taking up excess nutrients.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streambank is moderately changed but still has a gentle slope.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streambed remains unaltered.</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10</a:t>
            </a:fld>
            <a:endParaRPr lang="en-US"/>
          </a:p>
        </p:txBody>
      </p:sp>
    </p:spTree>
    <p:extLst>
      <p:ext uri="{BB962C8B-B14F-4D97-AF65-F5344CB8AC3E}">
        <p14:creationId xmlns:p14="http://schemas.microsoft.com/office/powerpoint/2010/main" val="1365879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is a photo of a moderately impacted floodplain of the Thompson River near Trenton.</a:t>
            </a:r>
            <a:endParaRPr lang="en-US" dirty="0"/>
          </a:p>
          <a:p>
            <a:r>
              <a:rPr lang="en-US" dirty="0"/>
              <a:t>Even with agricultural land use, this floodplain</a:t>
            </a:r>
            <a:r>
              <a:rPr lang="en-US" baseline="0" dirty="0"/>
              <a:t> is in good condition because the riparian corridor is mostly intact. </a:t>
            </a:r>
          </a:p>
          <a:p>
            <a:r>
              <a:rPr lang="en-US" baseline="0" dirty="0"/>
              <a:t>The vegetated riparian zone will slow water running over the land during precipitation events and prevents erosion.</a:t>
            </a:r>
          </a:p>
          <a:p>
            <a:r>
              <a:rPr lang="en-US" baseline="0" dirty="0"/>
              <a:t>The vegetation will absorb nutrients and sediment before they enter the stream. </a:t>
            </a:r>
          </a:p>
          <a:p>
            <a:r>
              <a:rPr lang="en-US" baseline="0" dirty="0"/>
              <a:t>The streambanks still have a gentle slope and the streambed is unaltered. </a:t>
            </a: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11</a:t>
            </a:fld>
            <a:endParaRPr lang="en-US"/>
          </a:p>
        </p:txBody>
      </p:sp>
    </p:spTree>
    <p:extLst>
      <p:ext uri="{BB962C8B-B14F-4D97-AF65-F5344CB8AC3E}">
        <p14:creationId xmlns:p14="http://schemas.microsoft.com/office/powerpoint/2010/main" val="116135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illustration shows a heavily impacted floodplain.</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 this example, the floodplain contains land uses that have economic value and could be lost during a flood.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Nutrient and sediment loading are a greater threat.</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Permanent vegetation in riparian corridor is absent along with its benefits. Nutrients and sediment now directly enter stream.</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Streambanks are steeper and more vertical due to erosion or downcutting.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They are vulnerable to severe erosion because there are no roots to stabilize the banks.</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Streambed is wider, shallower and more uniform due to sediment filling in the stream.</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12</a:t>
            </a:fld>
            <a:endParaRPr lang="en-US"/>
          </a:p>
        </p:txBody>
      </p:sp>
    </p:spTree>
    <p:extLst>
      <p:ext uri="{BB962C8B-B14F-4D97-AF65-F5344CB8AC3E}">
        <p14:creationId xmlns:p14="http://schemas.microsoft.com/office/powerpoint/2010/main" val="1872307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photo of a heavily impacted floodplain of Cane Creek Ditch </a:t>
            </a:r>
            <a:r>
              <a:rPr lang="en-US" dirty="0" err="1"/>
              <a:t>Neelyville</a:t>
            </a:r>
            <a:r>
              <a:rPr lang="en-US" dirty="0"/>
              <a:t>.</a:t>
            </a:r>
          </a:p>
          <a:p>
            <a:r>
              <a:rPr lang="en-US" dirty="0"/>
              <a:t>The stream has been channelized</a:t>
            </a:r>
            <a:r>
              <a:rPr lang="en-US" baseline="0" dirty="0"/>
              <a:t> and the primary land use in the floodplain is row crops.</a:t>
            </a:r>
          </a:p>
          <a:p>
            <a:r>
              <a:rPr lang="en-US" baseline="0" dirty="0"/>
              <a:t>Water flowing over the cropland will pick up excess nutrients and sediment. </a:t>
            </a:r>
          </a:p>
          <a:p>
            <a:r>
              <a:rPr lang="en-US" baseline="0" dirty="0"/>
              <a:t>Since the riparian corridor is completely absent, these pollutants will directly enter the stream. </a:t>
            </a:r>
          </a:p>
          <a:p>
            <a:r>
              <a:rPr lang="en-US" baseline="0" dirty="0"/>
              <a:t>The streambed is wide and shallow, and the streambanks will be easily eroded if the stream floods.</a:t>
            </a: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13</a:t>
            </a:fld>
            <a:endParaRPr lang="en-US"/>
          </a:p>
        </p:txBody>
      </p:sp>
    </p:spTree>
    <p:extLst>
      <p:ext uri="{BB962C8B-B14F-4D97-AF65-F5344CB8AC3E}">
        <p14:creationId xmlns:p14="http://schemas.microsoft.com/office/powerpoint/2010/main" val="3006563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illustration shows a urban development of a floodplain.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Land uses including residential, roads, and other developments that will be threatened by flood events.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riparian corridor lacks vegetation.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Streambanks are very steep and vertical. These banks will be prone to erosion.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Streambed is down-cut and uniform. Downcutting is a process of erosion that causes deepening of the stream.</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All developments in this floodplain are at risk if there is a flood event.</a:t>
            </a: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14</a:t>
            </a:fld>
            <a:endParaRPr lang="en-US"/>
          </a:p>
        </p:txBody>
      </p:sp>
    </p:spTree>
    <p:extLst>
      <p:ext uri="{BB962C8B-B14F-4D97-AF65-F5344CB8AC3E}">
        <p14:creationId xmlns:p14="http://schemas.microsoft.com/office/powerpoint/2010/main" val="4039084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photo of the Missouri River at Jefferson City shows mixed land use.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was taken before the flood of 1993.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There is a bluff on the lower left side of the slide with railroad tracks at the base of the bluff.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On the opposite side of the river there was commercial, industrial, residential and agricultural land use.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flood of 1993 damaged almost all of the land uses you see in this photo, and the floodplain now looks quite a bit different. The town of Cedar City in the upper right corner was completely inundated, and has since been converted parks and businesses that have to comply with flood plain regulations.</a:t>
            </a:r>
          </a:p>
        </p:txBody>
      </p:sp>
      <p:sp>
        <p:nvSpPr>
          <p:cNvPr id="4" name="Slide Number Placeholder 3"/>
          <p:cNvSpPr>
            <a:spLocks noGrp="1"/>
          </p:cNvSpPr>
          <p:nvPr>
            <p:ph type="sldNum" sz="quarter" idx="10"/>
          </p:nvPr>
        </p:nvSpPr>
        <p:spPr/>
        <p:txBody>
          <a:bodyPr/>
          <a:lstStyle/>
          <a:p>
            <a:fld id="{BAB149F4-A689-4A43-B979-EB0661B2CC16}" type="slidenum">
              <a:rPr lang="en-US" smtClean="0"/>
              <a:t>15</a:t>
            </a:fld>
            <a:endParaRPr lang="en-US"/>
          </a:p>
        </p:txBody>
      </p:sp>
    </p:spTree>
    <p:extLst>
      <p:ext uri="{BB962C8B-B14F-4D97-AF65-F5344CB8AC3E}">
        <p14:creationId xmlns:p14="http://schemas.microsoft.com/office/powerpoint/2010/main" val="2614076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Here we have another example of floodplain use.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Just out of shot of the photo is a neighborhood to the right and a small cattle pasture to the left.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For this site, land use includes commercial, residential, pasture/hayfields, and woods.</a:t>
            </a:r>
          </a:p>
          <a:p>
            <a:r>
              <a:rPr lang="en-US" dirty="0"/>
              <a:t>When filling out the datasheet, all these land uses must add up to 100 percent. </a:t>
            </a:r>
          </a:p>
        </p:txBody>
      </p:sp>
      <p:sp>
        <p:nvSpPr>
          <p:cNvPr id="4" name="Slide Number Placeholder 3"/>
          <p:cNvSpPr>
            <a:spLocks noGrp="1"/>
          </p:cNvSpPr>
          <p:nvPr>
            <p:ph type="sldNum" sz="quarter" idx="10"/>
          </p:nvPr>
        </p:nvSpPr>
        <p:spPr/>
        <p:txBody>
          <a:bodyPr/>
          <a:lstStyle/>
          <a:p>
            <a:fld id="{BAB149F4-A689-4A43-B979-EB0661B2CC16}" type="slidenum">
              <a:rPr lang="en-US" smtClean="0"/>
              <a:t>16</a:t>
            </a:fld>
            <a:endParaRPr lang="en-US"/>
          </a:p>
        </p:txBody>
      </p:sp>
    </p:spTree>
    <p:extLst>
      <p:ext uri="{BB962C8B-B14F-4D97-AF65-F5344CB8AC3E}">
        <p14:creationId xmlns:p14="http://schemas.microsoft.com/office/powerpoint/2010/main" val="1831109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Let’s take a look at one more example of developments in a floodplain.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image is </a:t>
            </a:r>
            <a:r>
              <a:rPr kumimoji="0" lang="en-US" sz="1200" b="0" i="0" u="none" strike="noStrike" kern="1200" cap="none" spc="0" normalizeH="0" baseline="0" noProof="0" dirty="0" err="1">
                <a:ln>
                  <a:noFill/>
                </a:ln>
                <a:solidFill>
                  <a:srgbClr val="000000"/>
                </a:solidFill>
                <a:effectLst/>
                <a:uLnTx/>
                <a:uFillTx/>
                <a:latin typeface="Arial" charset="0"/>
                <a:ea typeface="+mn-ea"/>
                <a:cs typeface="+mn-cs"/>
              </a:rPr>
              <a:t>Fishpot</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Creek in St. Louis County.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shows what can happen when buildings are too close to a stream in a flood plain.</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Storm drains were redirected just upstream of this residential area. This resulted in higher flow through this section of stream and significant erosion of the streambanks.</a:t>
            </a:r>
          </a:p>
        </p:txBody>
      </p:sp>
      <p:sp>
        <p:nvSpPr>
          <p:cNvPr id="4" name="Slide Number Placeholder 3"/>
          <p:cNvSpPr>
            <a:spLocks noGrp="1"/>
          </p:cNvSpPr>
          <p:nvPr>
            <p:ph type="sldNum" sz="quarter" idx="10"/>
          </p:nvPr>
        </p:nvSpPr>
        <p:spPr/>
        <p:txBody>
          <a:bodyPr/>
          <a:lstStyle/>
          <a:p>
            <a:fld id="{2C59EF8E-BD60-4117-A118-8D406166121D}" type="slidenum">
              <a:rPr lang="en-US" smtClean="0"/>
              <a:t>17</a:t>
            </a:fld>
            <a:endParaRPr lang="en-US"/>
          </a:p>
        </p:txBody>
      </p:sp>
    </p:spTree>
    <p:extLst>
      <p:ext uri="{BB962C8B-B14F-4D97-AF65-F5344CB8AC3E}">
        <p14:creationId xmlns:p14="http://schemas.microsoft.com/office/powerpoint/2010/main" val="4224456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same section of stream on </a:t>
            </a:r>
            <a:r>
              <a:rPr lang="en-US" dirty="0" err="1"/>
              <a:t>Fishpot</a:t>
            </a:r>
            <a:r>
              <a:rPr lang="en-US" dirty="0"/>
              <a:t> Creek.</a:t>
            </a:r>
          </a:p>
          <a:p>
            <a:r>
              <a:rPr lang="en-US" dirty="0"/>
              <a:t>The damage shown only took a few months to occur.</a:t>
            </a:r>
          </a:p>
        </p:txBody>
      </p:sp>
      <p:sp>
        <p:nvSpPr>
          <p:cNvPr id="4" name="Slide Number Placeholder 3"/>
          <p:cNvSpPr>
            <a:spLocks noGrp="1"/>
          </p:cNvSpPr>
          <p:nvPr>
            <p:ph type="sldNum" sz="quarter" idx="10"/>
          </p:nvPr>
        </p:nvSpPr>
        <p:spPr/>
        <p:txBody>
          <a:bodyPr/>
          <a:lstStyle/>
          <a:p>
            <a:fld id="{BAB149F4-A689-4A43-B979-EB0661B2CC16}" type="slidenum">
              <a:rPr lang="en-US" smtClean="0"/>
              <a:t>18</a:t>
            </a:fld>
            <a:endParaRPr lang="en-US"/>
          </a:p>
        </p:txBody>
      </p:sp>
    </p:spTree>
    <p:extLst>
      <p:ext uri="{BB962C8B-B14F-4D97-AF65-F5344CB8AC3E}">
        <p14:creationId xmlns:p14="http://schemas.microsoft.com/office/powerpoint/2010/main" val="4284352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that we have looked at floodplains, we will move in to the riparian zone.</a:t>
            </a:r>
            <a:endParaRPr lang="en-US" dirty="0"/>
          </a:p>
          <a:p>
            <a:r>
              <a:rPr lang="en-US" dirty="0"/>
              <a:t>The</a:t>
            </a:r>
            <a:r>
              <a:rPr lang="en-US" baseline="0" dirty="0"/>
              <a:t> riparian zone or riparian corridor is the strip of land on each side of the stream. </a:t>
            </a:r>
          </a:p>
          <a:p>
            <a:r>
              <a:rPr lang="en-US" baseline="0" dirty="0"/>
              <a:t>This starts from the top of the streambank to 100 ft back from the stream on both sides of the stream. </a:t>
            </a:r>
          </a:p>
          <a:p>
            <a:r>
              <a:rPr lang="en-US" baseline="0" dirty="0"/>
              <a:t>You will be evaluating the riparian zone for the full 300-foot monitoring site. </a:t>
            </a: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19</a:t>
            </a:fld>
            <a:endParaRPr lang="en-US"/>
          </a:p>
        </p:txBody>
      </p:sp>
    </p:spTree>
    <p:extLst>
      <p:ext uri="{BB962C8B-B14F-4D97-AF65-F5344CB8AC3E}">
        <p14:creationId xmlns:p14="http://schemas.microsoft.com/office/powerpoint/2010/main" val="3992509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Visual Survey is a detailed look at the physical characteristics of your stream site. </a:t>
            </a:r>
          </a:p>
          <a:p>
            <a:r>
              <a:rPr lang="en-US" dirty="0"/>
              <a:t>We will cover characteristics of the floodplain, riparian zone, streambank, and streambed that influence the water quality of</a:t>
            </a:r>
            <a:r>
              <a:rPr lang="en-US" baseline="0" dirty="0"/>
              <a:t> your stream</a:t>
            </a:r>
            <a:r>
              <a:rPr lang="en-US" dirty="0"/>
              <a:t>.</a:t>
            </a:r>
            <a:r>
              <a:rPr lang="en-US" baseline="0" dirty="0"/>
              <a:t> </a:t>
            </a:r>
          </a:p>
          <a:p>
            <a:r>
              <a:rPr lang="en-US" baseline="0" dirty="0"/>
              <a:t>Finally, we will look at a few</a:t>
            </a:r>
            <a:r>
              <a:rPr lang="en-US" dirty="0"/>
              <a:t> other ways</a:t>
            </a:r>
            <a:r>
              <a:rPr lang="en-US" baseline="0" dirty="0"/>
              <a:t> to assess the health of your stream site. </a:t>
            </a:r>
            <a:endParaRPr lang="en-US" dirty="0"/>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2</a:t>
            </a:fld>
            <a:endParaRPr lang="en-US"/>
          </a:p>
        </p:txBody>
      </p:sp>
    </p:spTree>
    <p:extLst>
      <p:ext uri="{BB962C8B-B14F-4D97-AF65-F5344CB8AC3E}">
        <p14:creationId xmlns:p14="http://schemas.microsoft.com/office/powerpoint/2010/main" val="569742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riparian cover is the different types of land use within the riparian zone of your stream site.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You will estimate percentages of various types of riparian cover, including trees, grasses or weeds, bare ground, parking lots or streets, buildings, and other.</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If a value is entered under “Other”, describe the cover and enter a percentage.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Total of percentage for Riparian Cover should equal 100%.</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20</a:t>
            </a:fld>
            <a:endParaRPr lang="en-US"/>
          </a:p>
        </p:txBody>
      </p:sp>
    </p:spTree>
    <p:extLst>
      <p:ext uri="{BB962C8B-B14F-4D97-AF65-F5344CB8AC3E}">
        <p14:creationId xmlns:p14="http://schemas.microsoft.com/office/powerpoint/2010/main" val="300575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is a healthy riparian corridor along </a:t>
            </a:r>
            <a:r>
              <a:rPr kumimoji="0" lang="en-US" sz="1200" b="0" i="0" u="none" strike="noStrike" kern="1200" cap="none" spc="0" normalizeH="0" baseline="0" noProof="0" dirty="0" err="1">
                <a:ln>
                  <a:noFill/>
                </a:ln>
                <a:solidFill>
                  <a:srgbClr val="000000"/>
                </a:solidFill>
                <a:effectLst/>
                <a:uLnTx/>
                <a:uFillTx/>
                <a:latin typeface="Arial" charset="0"/>
                <a:ea typeface="+mn-ea"/>
                <a:cs typeface="+mn-cs"/>
              </a:rPr>
              <a:t>LaBarque</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Creek in Jefferson County.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riparian zone is in excellent condition with 100% trees and shrubs.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Remember, the riparian corridor extends 100 feet away from the edge of the streambank on both sides of the stream.</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21</a:t>
            </a:fld>
            <a:endParaRPr lang="en-US"/>
          </a:p>
        </p:txBody>
      </p:sp>
    </p:spTree>
    <p:extLst>
      <p:ext uri="{BB962C8B-B14F-4D97-AF65-F5344CB8AC3E}">
        <p14:creationId xmlns:p14="http://schemas.microsoft.com/office/powerpoint/2010/main" val="1009926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photo shows a highly altered riparian corridor along a stream in Howard County.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There are only a few isolated trees along this stream reach.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99% of the corridor is over-grazed pasture.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Note the eroding streambanks and the lack of any type of filter strip, or vegetated buffer, along this stream.</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22</a:t>
            </a:fld>
            <a:endParaRPr lang="en-US"/>
          </a:p>
        </p:txBody>
      </p:sp>
    </p:spTree>
    <p:extLst>
      <p:ext uri="{BB962C8B-B14F-4D97-AF65-F5344CB8AC3E}">
        <p14:creationId xmlns:p14="http://schemas.microsoft.com/office/powerpoint/2010/main" val="2886914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photo shows an urban stream in Jefferson City.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Note the paved sidewalk, parking lot, and paved streambed.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Although there are a few trees along the stream, most of the riparian corridor is paved.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We refer to this as impervious surfaces.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There are also buildings in the riparian zone.</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23</a:t>
            </a:fld>
            <a:endParaRPr lang="en-US"/>
          </a:p>
        </p:txBody>
      </p:sp>
    </p:spTree>
    <p:extLst>
      <p:ext uri="{BB962C8B-B14F-4D97-AF65-F5344CB8AC3E}">
        <p14:creationId xmlns:p14="http://schemas.microsoft.com/office/powerpoint/2010/main" val="4208321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looked at the riparian zone, we will move in a little more to the streambank.</a:t>
            </a:r>
          </a:p>
          <a:p>
            <a:r>
              <a:rPr lang="en-US" dirty="0"/>
              <a:t>The streambank is the</a:t>
            </a:r>
            <a:r>
              <a:rPr lang="en-US" baseline="0" dirty="0"/>
              <a:t> portion of the stream area that rises from the streambed and reaches a crest. </a:t>
            </a:r>
          </a:p>
          <a:p>
            <a:r>
              <a:rPr lang="en-US" baseline="0" dirty="0"/>
              <a:t>If there is no noticeable crest and the slope of the streambank is very gradual, consider the streambank to extend no more than 50 feet from the edge of the streambed. </a:t>
            </a:r>
            <a:endParaRPr lang="en-US" dirty="0"/>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24</a:t>
            </a:fld>
            <a:endParaRPr lang="en-US"/>
          </a:p>
        </p:txBody>
      </p:sp>
    </p:spTree>
    <p:extLst>
      <p:ext uri="{BB962C8B-B14F-4D97-AF65-F5344CB8AC3E}">
        <p14:creationId xmlns:p14="http://schemas.microsoft.com/office/powerpoint/2010/main" val="2078716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You will estimate percentages for streambank conditions, including trees, grasses or weeds, bare ground, bedrock, pavement or riprap, and other.</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If a value is entered under “Other”, describe the conditions and enter a percentage.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total percentage for Streambank conditions should equal 100%.</a:t>
            </a:r>
          </a:p>
          <a:p>
            <a:endParaRPr lang="en-US" baseline="0" dirty="0"/>
          </a:p>
        </p:txBody>
      </p:sp>
      <p:sp>
        <p:nvSpPr>
          <p:cNvPr id="4" name="Slide Number Placeholder 3"/>
          <p:cNvSpPr>
            <a:spLocks noGrp="1"/>
          </p:cNvSpPr>
          <p:nvPr>
            <p:ph type="sldNum" sz="quarter" idx="10"/>
          </p:nvPr>
        </p:nvSpPr>
        <p:spPr/>
        <p:txBody>
          <a:bodyPr/>
          <a:lstStyle/>
          <a:p>
            <a:fld id="{BAB149F4-A689-4A43-B979-EB0661B2CC16}" type="slidenum">
              <a:rPr lang="en-US" smtClean="0"/>
              <a:t>25</a:t>
            </a:fld>
            <a:endParaRPr lang="en-US"/>
          </a:p>
        </p:txBody>
      </p:sp>
    </p:spTree>
    <p:extLst>
      <p:ext uri="{BB962C8B-B14F-4D97-AF65-F5344CB8AC3E}">
        <p14:creationId xmlns:p14="http://schemas.microsoft.com/office/powerpoint/2010/main" val="3919176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Here is an example of stable streambanks with trees and grasses along Blue Springs Creek.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Vegetation covers the entire streambank.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There is no bare ground or eroding banks.</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26</a:t>
            </a:fld>
            <a:endParaRPr lang="en-US"/>
          </a:p>
        </p:txBody>
      </p:sp>
    </p:spTree>
    <p:extLst>
      <p:ext uri="{BB962C8B-B14F-4D97-AF65-F5344CB8AC3E}">
        <p14:creationId xmlns:p14="http://schemas.microsoft.com/office/powerpoint/2010/main" val="481794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photo shows a streambank along Lost Creek with </a:t>
            </a:r>
            <a:r>
              <a:rPr kumimoji="0" lang="en-US" sz="1200" b="0" i="0" u="none" strike="noStrike" kern="1200" cap="none" spc="0" normalizeH="0" baseline="0" noProof="0" dirty="0" err="1">
                <a:ln>
                  <a:noFill/>
                </a:ln>
                <a:solidFill>
                  <a:srgbClr val="000000"/>
                </a:solidFill>
                <a:effectLst/>
                <a:uLnTx/>
                <a:uFillTx/>
                <a:latin typeface="Arial" charset="0"/>
                <a:ea typeface="+mn-ea"/>
                <a:cs typeface="+mn-cs"/>
              </a:rPr>
              <a:t>bareground</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and sparse trees.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Trees were removed from the riparian corridor at this city park. </a:t>
            </a:r>
          </a:p>
        </p:txBody>
      </p:sp>
      <p:sp>
        <p:nvSpPr>
          <p:cNvPr id="4" name="Slide Number Placeholder 3"/>
          <p:cNvSpPr>
            <a:spLocks noGrp="1"/>
          </p:cNvSpPr>
          <p:nvPr>
            <p:ph type="sldNum" sz="quarter" idx="10"/>
          </p:nvPr>
        </p:nvSpPr>
        <p:spPr/>
        <p:txBody>
          <a:bodyPr/>
          <a:lstStyle/>
          <a:p>
            <a:fld id="{BAB149F4-A689-4A43-B979-EB0661B2CC16}" type="slidenum">
              <a:rPr lang="en-US" smtClean="0"/>
              <a:t>27</a:t>
            </a:fld>
            <a:endParaRPr lang="en-US"/>
          </a:p>
        </p:txBody>
      </p:sp>
    </p:spTree>
    <p:extLst>
      <p:ext uri="{BB962C8B-B14F-4D97-AF65-F5344CB8AC3E}">
        <p14:creationId xmlns:p14="http://schemas.microsoft.com/office/powerpoint/2010/main" val="107291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photo is the same park and same location as the previous photo.</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After 10 years, the stream is wider and the banks are eroded.</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loss of vegetation in the riparian zone and streambanks has contributed to severe erosion of the streambanks. </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28</a:t>
            </a:fld>
            <a:endParaRPr lang="en-US"/>
          </a:p>
        </p:txBody>
      </p:sp>
    </p:spTree>
    <p:extLst>
      <p:ext uri="{BB962C8B-B14F-4D97-AF65-F5344CB8AC3E}">
        <p14:creationId xmlns:p14="http://schemas.microsoft.com/office/powerpoint/2010/main" val="4123674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 this stream, riprap has been used to line the streambanks.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Riprap is rocky material used to stabilize streambanks and protect against erosion.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is often used where a large portion of a watershed is covered with impervious surfaces which causes fast, high-volume runoff.</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size of the rock needed depends on how steep the streambanks are, and the volume and velocity of water that the stream transports.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As you can see from the trees collapsing into the stream, riprap may not solve all of a stream’s erosion problems. </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29</a:t>
            </a:fld>
            <a:endParaRPr lang="en-US"/>
          </a:p>
        </p:txBody>
      </p:sp>
    </p:spTree>
    <p:extLst>
      <p:ext uri="{BB962C8B-B14F-4D97-AF65-F5344CB8AC3E}">
        <p14:creationId xmlns:p14="http://schemas.microsoft.com/office/powerpoint/2010/main" val="2088295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purpose of visual survey is to record observations of the environment in and around the stream.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These characteristics have a large affect on the water quality of your stream.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By documenting conditions using Visual Survey, we can look at changes in the watershed and stream over time, which help get a better understanding of how water quality responds to those changes.</a:t>
            </a:r>
          </a:p>
          <a:p>
            <a:pPr marL="0" marR="0" lvl="0" indent="0" algn="l" defTabSz="914400" rtl="0" eaLnBrk="1" fontAlgn="base" latinLnBrk="0" hangingPunct="1">
              <a:lnSpc>
                <a:spcPct val="100000"/>
              </a:lnSpc>
              <a:spcBef>
                <a:spcPct val="30000"/>
              </a:spcBef>
              <a:spcAft>
                <a:spcPct val="0"/>
              </a:spcAft>
              <a:buClrTx/>
              <a:buSzTx/>
              <a:buFontTx/>
              <a:buChar char="•"/>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Visual survey is conducted two times per year.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Once with foliage present, around September or early October, and once with foliage absent, around February or March</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These are also the times we recommend doing biological monitoring.</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3</a:t>
            </a:fld>
            <a:endParaRPr lang="en-US"/>
          </a:p>
        </p:txBody>
      </p:sp>
    </p:spTree>
    <p:extLst>
      <p:ext uri="{BB962C8B-B14F-4D97-AF65-F5344CB8AC3E}">
        <p14:creationId xmlns:p14="http://schemas.microsoft.com/office/powerpoint/2010/main" val="1080038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is an urban stream with old pavement used as riprap.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is not an acceptable method of streambank stabilization.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Riprap must be engineered to fit the stream, and the appropriate material must be used so that it stays in place.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As you can see, some of these concrete pieces have slid off the bank and the bare soil is exposed, which may increase erosion.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Note the stormwater pipe at the edge of the stream. When it was routed to the stream, it would have been placed flush with the streambank and streambed. It is now sticking out about 4 feet into the stream, indicating much of the streambed and banks have eroded since the pipe was placed.</a:t>
            </a:r>
          </a:p>
          <a:p>
            <a:pPr marL="457200" marR="0" lvl="1" indent="0" algn="l" defTabSz="914400" rtl="0" eaLnBrk="1" fontAlgn="base" latinLnBrk="0" hangingPunct="1">
              <a:lnSpc>
                <a:spcPct val="100000"/>
              </a:lnSpc>
              <a:spcBef>
                <a:spcPct val="30000"/>
              </a:spcBef>
              <a:spcAft>
                <a:spcPct val="0"/>
              </a:spcAft>
              <a:buClrTx/>
              <a:buSzTx/>
              <a:buFontTx/>
              <a:buChar char="•"/>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30</a:t>
            </a:fld>
            <a:endParaRPr lang="en-US"/>
          </a:p>
        </p:txBody>
      </p:sp>
    </p:spTree>
    <p:extLst>
      <p:ext uri="{BB962C8B-B14F-4D97-AF65-F5344CB8AC3E}">
        <p14:creationId xmlns:p14="http://schemas.microsoft.com/office/powerpoint/2010/main" val="3845018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An alternative to riprap is paving the streambed and streambanks, which is even worse for habitat.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sym typeface="Wingdings" pitchFamily="2" charset="2"/>
              </a:rPr>
              <a:t>Impervious surfaces lack interstitial spaces needed for macroinvertebrates. </a:t>
            </a:r>
          </a:p>
        </p:txBody>
      </p:sp>
      <p:sp>
        <p:nvSpPr>
          <p:cNvPr id="4" name="Slide Number Placeholder 3"/>
          <p:cNvSpPr>
            <a:spLocks noGrp="1"/>
          </p:cNvSpPr>
          <p:nvPr>
            <p:ph type="sldNum" sz="quarter" idx="10"/>
          </p:nvPr>
        </p:nvSpPr>
        <p:spPr/>
        <p:txBody>
          <a:bodyPr/>
          <a:lstStyle/>
          <a:p>
            <a:fld id="{BAB149F4-A689-4A43-B979-EB0661B2CC16}" type="slidenum">
              <a:rPr lang="en-US" smtClean="0"/>
              <a:t>31</a:t>
            </a:fld>
            <a:endParaRPr lang="en-US"/>
          </a:p>
        </p:txBody>
      </p:sp>
    </p:spTree>
    <p:extLst>
      <p:ext uri="{BB962C8B-B14F-4D97-AF65-F5344CB8AC3E}">
        <p14:creationId xmlns:p14="http://schemas.microsoft.com/office/powerpoint/2010/main" val="20033489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is called Detroit riprap.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Vehicles were cabled together, and then anchored to the streambank.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used to be an accepted way to control streambank erosion in the 1950’s throughout the U.S., but is no longer used.</a:t>
            </a:r>
          </a:p>
        </p:txBody>
      </p:sp>
      <p:sp>
        <p:nvSpPr>
          <p:cNvPr id="4" name="Slide Number Placeholder 3"/>
          <p:cNvSpPr>
            <a:spLocks noGrp="1"/>
          </p:cNvSpPr>
          <p:nvPr>
            <p:ph type="sldNum" sz="quarter" idx="10"/>
          </p:nvPr>
        </p:nvSpPr>
        <p:spPr/>
        <p:txBody>
          <a:bodyPr/>
          <a:lstStyle/>
          <a:p>
            <a:fld id="{BAB149F4-A689-4A43-B979-EB0661B2CC16}" type="slidenum">
              <a:rPr lang="en-US" smtClean="0"/>
              <a:t>32</a:t>
            </a:fld>
            <a:endParaRPr lang="en-US"/>
          </a:p>
        </p:txBody>
      </p:sp>
    </p:spTree>
    <p:extLst>
      <p:ext uri="{BB962C8B-B14F-4D97-AF65-F5344CB8AC3E}">
        <p14:creationId xmlns:p14="http://schemas.microsoft.com/office/powerpoint/2010/main" val="847702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image of Grindstone Creek shows mixed bare ground and vegetated streambanks.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It contains trees, grasses or weeds, and bare ground.</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Note the lack of riparian corridor and proximity of the road to the stream.</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33</a:t>
            </a:fld>
            <a:endParaRPr lang="en-US"/>
          </a:p>
        </p:txBody>
      </p:sp>
    </p:spTree>
    <p:extLst>
      <p:ext uri="{BB962C8B-B14F-4D97-AF65-F5344CB8AC3E}">
        <p14:creationId xmlns:p14="http://schemas.microsoft.com/office/powerpoint/2010/main" val="3716861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look at the streambed. This is the portion of the stream where water flows under normal conditions. You can usually tell a difference in substrate and vegetation between</a:t>
            </a:r>
            <a:r>
              <a:rPr lang="en-US" baseline="0" dirty="0"/>
              <a:t> the streambank and the streambed.</a:t>
            </a:r>
          </a:p>
          <a:p>
            <a:r>
              <a:rPr lang="en-US" baseline="0" dirty="0"/>
              <a:t>Gravel bars are considered to be part of the streambed, since they are covered by flowing water for at least part of the year.</a:t>
            </a: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34</a:t>
            </a:fld>
            <a:endParaRPr lang="en-US"/>
          </a:p>
        </p:txBody>
      </p:sp>
    </p:spTree>
    <p:extLst>
      <p:ext uri="{BB962C8B-B14F-4D97-AF65-F5344CB8AC3E}">
        <p14:creationId xmlns:p14="http://schemas.microsoft.com/office/powerpoint/2010/main" val="17312466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You will estimate percentages of streambed composition within a riffle, including silt or mud, sand, gravel, cobble, boulder, and bedrock.</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Gravel is substrate that is larger than sand, but less than two inches in size. Cobble is substate that is two to ten inches. A boulder is substrate larger than ten inches.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If you do not have a riffle at your site, check the box for alternative habitat.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total percentages for streambed composition should equal 100%.</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35</a:t>
            </a:fld>
            <a:endParaRPr lang="en-US"/>
          </a:p>
        </p:txBody>
      </p:sp>
    </p:spTree>
    <p:extLst>
      <p:ext uri="{BB962C8B-B14F-4D97-AF65-F5344CB8AC3E}">
        <p14:creationId xmlns:p14="http://schemas.microsoft.com/office/powerpoint/2010/main" val="1883878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different types of streambed substrates.</a:t>
            </a:r>
          </a:p>
          <a:p>
            <a:pPr marL="0" indent="0">
              <a:buFont typeface="Arial" panose="020B0604020202020204" pitchFamily="34" charset="0"/>
              <a:buNone/>
            </a:pPr>
            <a:r>
              <a:rPr lang="en-US" dirty="0"/>
              <a:t>Silt and mud are the smallest substrate.</a:t>
            </a:r>
            <a:r>
              <a:rPr lang="en-US" baseline="0" dirty="0"/>
              <a:t> </a:t>
            </a:r>
          </a:p>
          <a:p>
            <a:pPr marL="0" indent="0">
              <a:buFont typeface="Arial" panose="020B0604020202020204" pitchFamily="34" charset="0"/>
              <a:buNone/>
            </a:pPr>
            <a:r>
              <a:rPr lang="en-US" baseline="0" dirty="0"/>
              <a:t>These fine sediments are smooth to the touch when you rub some between your fingers. </a:t>
            </a:r>
          </a:p>
          <a:p>
            <a:pPr marL="0" indent="0">
              <a:buFont typeface="Arial" panose="020B0604020202020204" pitchFamily="34" charset="0"/>
              <a:buNone/>
            </a:pPr>
            <a:r>
              <a:rPr lang="en-US" baseline="0" dirty="0"/>
              <a:t>In this photo of the Grand River, you can see that silt makes up a large percentage of the streambed.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Silt does not provide interstitial spaces needed for many aquatic organisms.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This type of sediment is characteristic of streams in northern Missouri.</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36</a:t>
            </a:fld>
            <a:endParaRPr lang="en-US"/>
          </a:p>
        </p:txBody>
      </p:sp>
    </p:spTree>
    <p:extLst>
      <p:ext uri="{BB962C8B-B14F-4D97-AF65-F5344CB8AC3E}">
        <p14:creationId xmlns:p14="http://schemas.microsoft.com/office/powerpoint/2010/main" val="3882462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streambed is 100% sand sediment. Sand will feel grainy and rough when you rub it between your fingers.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spaces between the sand particles are too small to provide habitat for most invertebrates and small fish.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As a result, it does not support a wide variety of aquatic organisms. </a:t>
            </a:r>
          </a:p>
        </p:txBody>
      </p:sp>
      <p:sp>
        <p:nvSpPr>
          <p:cNvPr id="4" name="Slide Number Placeholder 3"/>
          <p:cNvSpPr>
            <a:spLocks noGrp="1"/>
          </p:cNvSpPr>
          <p:nvPr>
            <p:ph type="sldNum" sz="quarter" idx="10"/>
          </p:nvPr>
        </p:nvSpPr>
        <p:spPr/>
        <p:txBody>
          <a:bodyPr/>
          <a:lstStyle/>
          <a:p>
            <a:fld id="{BAB149F4-A689-4A43-B979-EB0661B2CC16}" type="slidenum">
              <a:rPr lang="en-US" smtClean="0"/>
              <a:t>37</a:t>
            </a:fld>
            <a:endParaRPr lang="en-US"/>
          </a:p>
        </p:txBody>
      </p:sp>
    </p:spTree>
    <p:extLst>
      <p:ext uri="{BB962C8B-B14F-4D97-AF65-F5344CB8AC3E}">
        <p14:creationId xmlns:p14="http://schemas.microsoft.com/office/powerpoint/2010/main" val="257187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stream bottom is primarily gravel with some sand.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Gravel is defined as sediment larger than sand but less than 2 inches in size.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is a better substrate than sand for an invertebrate community.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However, most of the interstitial spaces are filled with sand and there is little habitat for aquatic invertebrates.</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38</a:t>
            </a:fld>
            <a:endParaRPr lang="en-US"/>
          </a:p>
        </p:txBody>
      </p:sp>
    </p:spTree>
    <p:extLst>
      <p:ext uri="{BB962C8B-B14F-4D97-AF65-F5344CB8AC3E}">
        <p14:creationId xmlns:p14="http://schemas.microsoft.com/office/powerpoint/2010/main" val="16159533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 large part of this streambed is cobble, with some gravel and sand.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Cobble ranges from 2 to 10 inches in size.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It provides lots of interstitial spaces for aquatic invertebrates.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is the type of substrate that supports a diverse aquatic community.  </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39</a:t>
            </a:fld>
            <a:endParaRPr lang="en-US"/>
          </a:p>
        </p:txBody>
      </p:sp>
    </p:spTree>
    <p:extLst>
      <p:ext uri="{BB962C8B-B14F-4D97-AF65-F5344CB8AC3E}">
        <p14:creationId xmlns:p14="http://schemas.microsoft.com/office/powerpoint/2010/main" val="35264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image is a hypothetical monitoring site and the area on which the visual survey should be conducted.</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Remember to always use the same 300 foot stretch at your stream site.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Consistency in reporting is key, because it allows us to capture changes over time.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BAB149F4-A689-4A43-B979-EB0661B2CC16}" type="slidenum">
              <a:rPr lang="en-US" smtClean="0"/>
              <a:t>4</a:t>
            </a:fld>
            <a:endParaRPr lang="en-US"/>
          </a:p>
        </p:txBody>
      </p:sp>
    </p:spTree>
    <p:extLst>
      <p:ext uri="{BB962C8B-B14F-4D97-AF65-F5344CB8AC3E}">
        <p14:creationId xmlns:p14="http://schemas.microsoft.com/office/powerpoint/2010/main" val="481262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streambed is</a:t>
            </a:r>
            <a:r>
              <a:rPr lang="en-US" baseline="0" dirty="0"/>
              <a:t> mostly composed of boulder substrate, with some bedrock.</a:t>
            </a:r>
            <a:endParaRPr lang="en-US" dirty="0"/>
          </a:p>
          <a:p>
            <a:pPr marL="0" indent="0">
              <a:buFont typeface="Arial" panose="020B0604020202020204" pitchFamily="34" charset="0"/>
              <a:buNone/>
            </a:pPr>
            <a:r>
              <a:rPr lang="en-US" dirty="0"/>
              <a:t>Boulders</a:t>
            </a:r>
            <a:r>
              <a:rPr lang="en-US" baseline="0" dirty="0"/>
              <a:t> are defined as a</a:t>
            </a:r>
            <a:r>
              <a:rPr lang="en-US" dirty="0"/>
              <a:t>ny rocks over 10</a:t>
            </a:r>
            <a:r>
              <a:rPr lang="en-US" baseline="0" dirty="0"/>
              <a:t> inches</a:t>
            </a:r>
            <a:r>
              <a:rPr lang="en-US" dirty="0"/>
              <a:t> in diameter.</a:t>
            </a:r>
          </a:p>
          <a:p>
            <a:pPr marL="0" indent="0">
              <a:buFont typeface="Arial" panose="020B0604020202020204" pitchFamily="34" charset="0"/>
              <a:buNone/>
            </a:pPr>
            <a:r>
              <a:rPr lang="en-US" dirty="0"/>
              <a:t>Bedrock is large solid rock that lies beneath other substrate.</a:t>
            </a:r>
          </a:p>
          <a:p>
            <a:pPr marL="0" indent="0">
              <a:buFont typeface="Arial" panose="020B0604020202020204" pitchFamily="34" charset="0"/>
              <a:buNone/>
            </a:pPr>
            <a:r>
              <a:rPr lang="en-US" dirty="0"/>
              <a:t>There are still many places for macroinvertebrates to live, although the size</a:t>
            </a:r>
            <a:r>
              <a:rPr lang="en-US" baseline="0" dirty="0"/>
              <a:t> of the boulders and the bedrock may limit some species.</a:t>
            </a: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40</a:t>
            </a:fld>
            <a:endParaRPr lang="en-US"/>
          </a:p>
        </p:txBody>
      </p:sp>
    </p:spTree>
    <p:extLst>
      <p:ext uri="{BB962C8B-B14F-4D97-AF65-F5344CB8AC3E}">
        <p14:creationId xmlns:p14="http://schemas.microsoft.com/office/powerpoint/2010/main" val="961743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streambed is 100% bedrock.</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Bedrock resists erosion, but since it is usually smooth, it provides little habitat for aquatic invertebrates.</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41</a:t>
            </a:fld>
            <a:endParaRPr lang="en-US"/>
          </a:p>
        </p:txBody>
      </p:sp>
    </p:spTree>
    <p:extLst>
      <p:ext uri="{BB962C8B-B14F-4D97-AF65-F5344CB8AC3E}">
        <p14:creationId xmlns:p14="http://schemas.microsoft.com/office/powerpoint/2010/main" val="3567831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last thing to look at within the streambed is the percent embeddedness of cobble substrate.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You will pick up five cobble stones from the streambed, ideally a riffle, and determine the average embeddedness from all five rocks.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If there is no cobble at the stream site, just check the box on the data sheet that cobble substrate is not present.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BAB149F4-A689-4A43-B979-EB0661B2CC16}" type="slidenum">
              <a:rPr lang="en-US" smtClean="0"/>
              <a:t>42</a:t>
            </a:fld>
            <a:endParaRPr lang="en-US"/>
          </a:p>
        </p:txBody>
      </p:sp>
    </p:spTree>
    <p:extLst>
      <p:ext uri="{BB962C8B-B14F-4D97-AF65-F5344CB8AC3E}">
        <p14:creationId xmlns:p14="http://schemas.microsoft.com/office/powerpoint/2010/main" val="26873826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Embeddedness can be determined by looking at oxidation or algae on a rock.</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 this photo, you can see the algal growth above the embedded line.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cobble was about 30% embedded.</a:t>
            </a:r>
          </a:p>
        </p:txBody>
      </p:sp>
      <p:sp>
        <p:nvSpPr>
          <p:cNvPr id="4" name="Slide Number Placeholder 3"/>
          <p:cNvSpPr>
            <a:spLocks noGrp="1"/>
          </p:cNvSpPr>
          <p:nvPr>
            <p:ph type="sldNum" sz="quarter" idx="10"/>
          </p:nvPr>
        </p:nvSpPr>
        <p:spPr/>
        <p:txBody>
          <a:bodyPr/>
          <a:lstStyle/>
          <a:p>
            <a:fld id="{BAB149F4-A689-4A43-B979-EB0661B2CC16}" type="slidenum">
              <a:rPr lang="en-US" smtClean="0"/>
              <a:t>43</a:t>
            </a:fld>
            <a:endParaRPr lang="en-US"/>
          </a:p>
        </p:txBody>
      </p:sp>
    </p:spTree>
    <p:extLst>
      <p:ext uri="{BB962C8B-B14F-4D97-AF65-F5344CB8AC3E}">
        <p14:creationId xmlns:p14="http://schemas.microsoft.com/office/powerpoint/2010/main" val="14273949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rock also has algae where the top was exposed. </a:t>
            </a:r>
          </a:p>
          <a:p>
            <a:pPr algn="l"/>
            <a:r>
              <a:rPr lang="en-US" dirty="0"/>
              <a:t>This was about 80% embedded.</a:t>
            </a:r>
          </a:p>
          <a:p>
            <a:pPr algn="l"/>
            <a:r>
              <a:rPr lang="en-US" dirty="0"/>
              <a:t>You would continue this evaluation for a total of 5 rocks. </a:t>
            </a:r>
          </a:p>
          <a:p>
            <a:pPr algn="l"/>
            <a:r>
              <a:rPr lang="en-US" dirty="0"/>
              <a:t>The data sheet provides easy instructions on how to calculate the average embeddedness. </a:t>
            </a:r>
          </a:p>
        </p:txBody>
      </p:sp>
      <p:sp>
        <p:nvSpPr>
          <p:cNvPr id="4" name="Slide Number Placeholder 3"/>
          <p:cNvSpPr>
            <a:spLocks noGrp="1"/>
          </p:cNvSpPr>
          <p:nvPr>
            <p:ph type="sldNum" sz="quarter" idx="10"/>
          </p:nvPr>
        </p:nvSpPr>
        <p:spPr/>
        <p:txBody>
          <a:bodyPr/>
          <a:lstStyle/>
          <a:p>
            <a:fld id="{BAB149F4-A689-4A43-B979-EB0661B2CC16}" type="slidenum">
              <a:rPr lang="en-US" smtClean="0"/>
              <a:t>44</a:t>
            </a:fld>
            <a:endParaRPr lang="en-US"/>
          </a:p>
        </p:txBody>
      </p:sp>
    </p:spTree>
    <p:extLst>
      <p:ext uri="{BB962C8B-B14F-4D97-AF65-F5344CB8AC3E}">
        <p14:creationId xmlns:p14="http://schemas.microsoft.com/office/powerpoint/2010/main" val="2034373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Here is an illustration to visualize embeddedness.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Embeddedness refers to how much of the rock is embedded or buried in sand or silt.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is an indication of soil erosion. Greater embeddedness equals greater erosion or sedimentation.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An embeddedness greater than 50% will negatively affect most pollution sensitive species.</a:t>
            </a:r>
          </a:p>
          <a:p>
            <a:endParaRPr lang="en-US" i="0" dirty="0"/>
          </a:p>
        </p:txBody>
      </p:sp>
      <p:sp>
        <p:nvSpPr>
          <p:cNvPr id="4" name="Slide Number Placeholder 3"/>
          <p:cNvSpPr>
            <a:spLocks noGrp="1"/>
          </p:cNvSpPr>
          <p:nvPr>
            <p:ph type="sldNum" sz="quarter" idx="10"/>
          </p:nvPr>
        </p:nvSpPr>
        <p:spPr/>
        <p:txBody>
          <a:bodyPr/>
          <a:lstStyle/>
          <a:p>
            <a:fld id="{BAB149F4-A689-4A43-B979-EB0661B2CC16}" type="slidenum">
              <a:rPr lang="en-US" smtClean="0"/>
              <a:t>45</a:t>
            </a:fld>
            <a:endParaRPr lang="en-US"/>
          </a:p>
        </p:txBody>
      </p:sp>
    </p:spTree>
    <p:extLst>
      <p:ext uri="{BB962C8B-B14F-4D97-AF65-F5344CB8AC3E}">
        <p14:creationId xmlns:p14="http://schemas.microsoft.com/office/powerpoint/2010/main" val="30510450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Sedimentation contributes to impaired water quality in both rivers and lakes.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Not only does sediment fill in interstitial spaces in the stream, but it also brings other contaminants into the water.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High sediment loads can increase the turbidity, or “murkiness” of the water, which influences water temperature and other chemical parameters.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Best management practices has reduced sediment runoff rates from 5 ton per acre per year to about half a ton per acre per year.</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Both of the images show severe cases of sedimentation, both along Locust Creek.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top image is in </a:t>
            </a:r>
            <a:r>
              <a:rPr kumimoji="0" lang="en-US" sz="1200" b="0" i="0" u="none" strike="noStrike" kern="1200" cap="none" spc="0" normalizeH="0" baseline="0" noProof="0" dirty="0" err="1">
                <a:ln>
                  <a:noFill/>
                </a:ln>
                <a:solidFill>
                  <a:srgbClr val="000000"/>
                </a:solidFill>
                <a:effectLst/>
                <a:uLnTx/>
                <a:uFillTx/>
                <a:latin typeface="Arial" charset="0"/>
                <a:ea typeface="+mn-ea"/>
                <a:cs typeface="+mn-cs"/>
              </a:rPr>
              <a:t>Persing</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State Park. Channelization upstream of this site destabilized the stream and accelerated bank erosion.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bottom image at Fountain Grove Conservation Area shows the sedimentation around a sign that was once four feet off the ground.</a:t>
            </a:r>
          </a:p>
        </p:txBody>
      </p:sp>
      <p:sp>
        <p:nvSpPr>
          <p:cNvPr id="4" name="Slide Number Placeholder 3"/>
          <p:cNvSpPr>
            <a:spLocks noGrp="1"/>
          </p:cNvSpPr>
          <p:nvPr>
            <p:ph type="sldNum" sz="quarter" idx="10"/>
          </p:nvPr>
        </p:nvSpPr>
        <p:spPr/>
        <p:txBody>
          <a:bodyPr/>
          <a:lstStyle/>
          <a:p>
            <a:fld id="{BAB149F4-A689-4A43-B979-EB0661B2CC16}" type="slidenum">
              <a:rPr lang="en-US" smtClean="0"/>
              <a:t>46</a:t>
            </a:fld>
            <a:endParaRPr lang="en-US"/>
          </a:p>
        </p:txBody>
      </p:sp>
    </p:spTree>
    <p:extLst>
      <p:ext uri="{BB962C8B-B14F-4D97-AF65-F5344CB8AC3E}">
        <p14:creationId xmlns:p14="http://schemas.microsoft.com/office/powerpoint/2010/main" val="25499044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Let’s look at some examples of embeddedness.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 surface view of this substrate in Hinkson Creek shows low embeddedness and relatively clean cobble substrate with interstitial spaces for aquatic invertebrates.</a:t>
            </a:r>
          </a:p>
        </p:txBody>
      </p:sp>
      <p:sp>
        <p:nvSpPr>
          <p:cNvPr id="4" name="Slide Number Placeholder 3"/>
          <p:cNvSpPr>
            <a:spLocks noGrp="1"/>
          </p:cNvSpPr>
          <p:nvPr>
            <p:ph type="sldNum" sz="quarter" idx="10"/>
          </p:nvPr>
        </p:nvSpPr>
        <p:spPr/>
        <p:txBody>
          <a:bodyPr/>
          <a:lstStyle/>
          <a:p>
            <a:fld id="{BAB149F4-A689-4A43-B979-EB0661B2CC16}" type="slidenum">
              <a:rPr lang="en-US" smtClean="0"/>
              <a:t>47</a:t>
            </a:fld>
            <a:endParaRPr lang="en-US"/>
          </a:p>
        </p:txBody>
      </p:sp>
    </p:spTree>
    <p:extLst>
      <p:ext uri="{BB962C8B-B14F-4D97-AF65-F5344CB8AC3E}">
        <p14:creationId xmlns:p14="http://schemas.microsoft.com/office/powerpoint/2010/main" val="20302494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substrate shows about 25% embeddedness from fine gravel. </a:t>
            </a:r>
          </a:p>
        </p:txBody>
      </p:sp>
      <p:sp>
        <p:nvSpPr>
          <p:cNvPr id="4" name="Slide Number Placeholder 3"/>
          <p:cNvSpPr>
            <a:spLocks noGrp="1"/>
          </p:cNvSpPr>
          <p:nvPr>
            <p:ph type="sldNum" sz="quarter" idx="10"/>
          </p:nvPr>
        </p:nvSpPr>
        <p:spPr/>
        <p:txBody>
          <a:bodyPr/>
          <a:lstStyle/>
          <a:p>
            <a:fld id="{BAB149F4-A689-4A43-B979-EB0661B2CC16}" type="slidenum">
              <a:rPr lang="en-US" smtClean="0"/>
              <a:t>48</a:t>
            </a:fld>
            <a:endParaRPr lang="en-US"/>
          </a:p>
        </p:txBody>
      </p:sp>
    </p:spTree>
    <p:extLst>
      <p:ext uri="{BB962C8B-B14F-4D97-AF65-F5344CB8AC3E}">
        <p14:creationId xmlns:p14="http://schemas.microsoft.com/office/powerpoint/2010/main" val="25356832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cobble substrate has very high embeddedness from sand-sized particles.</a:t>
            </a:r>
          </a:p>
        </p:txBody>
      </p:sp>
      <p:sp>
        <p:nvSpPr>
          <p:cNvPr id="4" name="Slide Number Placeholder 3"/>
          <p:cNvSpPr>
            <a:spLocks noGrp="1"/>
          </p:cNvSpPr>
          <p:nvPr>
            <p:ph type="sldNum" sz="quarter" idx="10"/>
          </p:nvPr>
        </p:nvSpPr>
        <p:spPr/>
        <p:txBody>
          <a:bodyPr/>
          <a:lstStyle/>
          <a:p>
            <a:fld id="{BAB149F4-A689-4A43-B979-EB0661B2CC16}" type="slidenum">
              <a:rPr lang="en-US" smtClean="0"/>
              <a:t>49</a:t>
            </a:fld>
            <a:endParaRPr lang="en-US"/>
          </a:p>
        </p:txBody>
      </p:sp>
    </p:spTree>
    <p:extLst>
      <p:ext uri="{BB962C8B-B14F-4D97-AF65-F5344CB8AC3E}">
        <p14:creationId xmlns:p14="http://schemas.microsoft.com/office/powerpoint/2010/main" val="2899574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8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Here is the Visual Survey data sheet.</a:t>
            </a:r>
          </a:p>
          <a:p>
            <a:pPr marL="0" marR="0" lvl="0" indent="0" algn="l" defTabSz="914400" rtl="0" eaLnBrk="1" fontAlgn="base" latinLnBrk="0" hangingPunct="1">
              <a:lnSpc>
                <a:spcPct val="8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data sheet is subjective. If you monitor with a team, have the same person make the determination for the values for every monitoring trip. </a:t>
            </a:r>
          </a:p>
          <a:p>
            <a:pPr marL="0" marR="0" lvl="0" indent="0" algn="l" defTabSz="914400" rtl="0" eaLnBrk="1" fontAlgn="base" latinLnBrk="0" hangingPunct="1">
              <a:lnSpc>
                <a:spcPct val="8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We will work through the sections, defining each physical parameter and explain exactly what to look for.</a:t>
            </a:r>
            <a:endParaRPr kumimoji="0" lang="en-US" sz="9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30000"/>
              </a:lnSpc>
              <a:spcBef>
                <a:spcPct val="30000"/>
              </a:spcBef>
              <a:spcAft>
                <a:spcPct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As with all data sheets, the first section is the header information. This section is covered in the Site Selection chapter.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5</a:t>
            </a:fld>
            <a:endParaRPr lang="en-US"/>
          </a:p>
        </p:txBody>
      </p:sp>
    </p:spTree>
    <p:extLst>
      <p:ext uri="{BB962C8B-B14F-4D97-AF65-F5344CB8AC3E}">
        <p14:creationId xmlns:p14="http://schemas.microsoft.com/office/powerpoint/2010/main" val="16702829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next section of the data sheet is signs of human use.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For your site, look around for any evidence of how people are using the area.</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Some examples include campfires, litter, fishing tackle, ATV tracks, horse trail, etc.</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50</a:t>
            </a:fld>
            <a:endParaRPr lang="en-US"/>
          </a:p>
        </p:txBody>
      </p:sp>
    </p:spTree>
    <p:extLst>
      <p:ext uri="{BB962C8B-B14F-4D97-AF65-F5344CB8AC3E}">
        <p14:creationId xmlns:p14="http://schemas.microsoft.com/office/powerpoint/2010/main" val="4283349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 the image on the left Roark Creek, we can see ATV</a:t>
            </a:r>
            <a:r>
              <a:rPr lang="en-US" baseline="0" dirty="0"/>
              <a:t> tracks which are an obvious sign of human use. </a:t>
            </a:r>
          </a:p>
          <a:p>
            <a:pPr marL="0" indent="0">
              <a:buFont typeface="Arial" panose="020B0604020202020204" pitchFamily="34" charset="0"/>
              <a:buNone/>
            </a:pPr>
            <a:r>
              <a:rPr lang="en-US" dirty="0"/>
              <a:t>Sometimes you’ll come across signs of human use that may need to be reported, like illegal dumping.</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 such a case, this dumping should be reported to the Missouri Department of Natural Resources’ Solid Waste Management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BAB149F4-A689-4A43-B979-EB0661B2CC16}" type="slidenum">
              <a:rPr lang="en-US" smtClean="0"/>
              <a:t>51</a:t>
            </a:fld>
            <a:endParaRPr lang="en-US"/>
          </a:p>
        </p:txBody>
      </p:sp>
    </p:spTree>
    <p:extLst>
      <p:ext uri="{BB962C8B-B14F-4D97-AF65-F5344CB8AC3E}">
        <p14:creationId xmlns:p14="http://schemas.microsoft.com/office/powerpoint/2010/main" val="11371917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 sometimes less obvious sign of human use is gravel mining.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Some gravel mining doesn’t require a permit. Some gravel mining does require a permit.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photo is an example of how gravel mining should NOT be done.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We can see gravel is piled in the water and vehicles have driven in the streambed.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More information on sand and gravel mining can be found on the Department of Natural Resources website.</a:t>
            </a:r>
          </a:p>
        </p:txBody>
      </p:sp>
      <p:sp>
        <p:nvSpPr>
          <p:cNvPr id="4" name="Slide Number Placeholder 3"/>
          <p:cNvSpPr>
            <a:spLocks noGrp="1"/>
          </p:cNvSpPr>
          <p:nvPr>
            <p:ph type="sldNum" sz="quarter" idx="10"/>
          </p:nvPr>
        </p:nvSpPr>
        <p:spPr/>
        <p:txBody>
          <a:bodyPr/>
          <a:lstStyle/>
          <a:p>
            <a:fld id="{BAB149F4-A689-4A43-B979-EB0661B2CC16}" type="slidenum">
              <a:rPr lang="en-US" smtClean="0"/>
              <a:t>52</a:t>
            </a:fld>
            <a:endParaRPr lang="en-US"/>
          </a:p>
        </p:txBody>
      </p:sp>
    </p:spTree>
    <p:extLst>
      <p:ext uri="{BB962C8B-B14F-4D97-AF65-F5344CB8AC3E}">
        <p14:creationId xmlns:p14="http://schemas.microsoft.com/office/powerpoint/2010/main" val="29392575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Next on the data sheet is looking at algae within the stream.</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First, estimate the percentage of the stream bottom that is covered with algae. You may have to walk up and down your 300-foot site to see where all the algae is.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Next, of the algae observed, enter the percentage of algae that is close-growing and the percentage that is filamentous.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Close growing algae is short in length and can sometimes look fuzzy. Filamentous algae is longer than 2 inches and can typically wave back and forth in flowing water. </a:t>
            </a:r>
            <a:endParaRPr kumimoji="0" lang="en-US" sz="1200" b="0"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sum of the percentage of close-growing and filamentous algae should equal 100%.</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BAB149F4-A689-4A43-B979-EB0661B2CC16}" type="slidenum">
              <a:rPr lang="en-US" smtClean="0"/>
              <a:t>53</a:t>
            </a:fld>
            <a:endParaRPr lang="en-US"/>
          </a:p>
        </p:txBody>
      </p:sp>
    </p:spTree>
    <p:extLst>
      <p:ext uri="{BB962C8B-B14F-4D97-AF65-F5344CB8AC3E}">
        <p14:creationId xmlns:p14="http://schemas.microsoft.com/office/powerpoint/2010/main" val="16340304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photo shows close-growing algae on the larger substrate. Close-growing algae can be described as the rocks wearing a “sweater”, because it usually looks like a fuzzy, soft covering on the rocks.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It may appear to be a uniform color, often greenish-brown. </a:t>
            </a:r>
          </a:p>
        </p:txBody>
      </p:sp>
      <p:sp>
        <p:nvSpPr>
          <p:cNvPr id="4" name="Slide Number Placeholder 3"/>
          <p:cNvSpPr>
            <a:spLocks noGrp="1"/>
          </p:cNvSpPr>
          <p:nvPr>
            <p:ph type="sldNum" sz="quarter" idx="10"/>
          </p:nvPr>
        </p:nvSpPr>
        <p:spPr/>
        <p:txBody>
          <a:bodyPr/>
          <a:lstStyle/>
          <a:p>
            <a:fld id="{BAB149F4-A689-4A43-B979-EB0661B2CC16}" type="slidenum">
              <a:rPr lang="en-US" smtClean="0"/>
              <a:t>54</a:t>
            </a:fld>
            <a:endParaRPr lang="en-US"/>
          </a:p>
        </p:txBody>
      </p:sp>
    </p:spTree>
    <p:extLst>
      <p:ext uri="{BB962C8B-B14F-4D97-AF65-F5344CB8AC3E}">
        <p14:creationId xmlns:p14="http://schemas.microsoft.com/office/powerpoint/2010/main" val="15545441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 this photo of the Big Piney River, we can see filamentous algae.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was just downstream of a wastewater treatment plant where nutrients are high.</a:t>
            </a:r>
          </a:p>
        </p:txBody>
      </p:sp>
      <p:sp>
        <p:nvSpPr>
          <p:cNvPr id="4" name="Slide Number Placeholder 3"/>
          <p:cNvSpPr>
            <a:spLocks noGrp="1"/>
          </p:cNvSpPr>
          <p:nvPr>
            <p:ph type="sldNum" sz="quarter" idx="10"/>
          </p:nvPr>
        </p:nvSpPr>
        <p:spPr/>
        <p:txBody>
          <a:bodyPr/>
          <a:lstStyle/>
          <a:p>
            <a:fld id="{BAB149F4-A689-4A43-B979-EB0661B2CC16}" type="slidenum">
              <a:rPr lang="en-US" smtClean="0"/>
              <a:t>55</a:t>
            </a:fld>
            <a:endParaRPr lang="en-US"/>
          </a:p>
        </p:txBody>
      </p:sp>
    </p:spTree>
    <p:extLst>
      <p:ext uri="{BB962C8B-B14F-4D97-AF65-F5344CB8AC3E}">
        <p14:creationId xmlns:p14="http://schemas.microsoft.com/office/powerpoint/2010/main" val="4560570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Sometimes it’s difficult to distinguish between algae and aquatic</a:t>
            </a:r>
            <a:r>
              <a:rPr lang="en-US" baseline="0" dirty="0"/>
              <a:t> plants. </a:t>
            </a:r>
          </a:p>
          <a:p>
            <a:pPr marL="0" indent="0">
              <a:buFont typeface="Arial" panose="020B0604020202020204" pitchFamily="34" charset="0"/>
              <a:buNone/>
            </a:pPr>
            <a:r>
              <a:rPr lang="en-US" dirty="0"/>
              <a:t>Filamentous green algae consists of fine, green filaments that have no leaves, roots, stems, or flowers. </a:t>
            </a:r>
          </a:p>
          <a:p>
            <a:pPr marL="0" indent="0">
              <a:buFont typeface="Arial" panose="020B0604020202020204" pitchFamily="34" charset="0"/>
              <a:buNone/>
            </a:pPr>
            <a:r>
              <a:rPr lang="en-US" dirty="0"/>
              <a:t>It forms green, cottony masses that are free-floating or attached to rocks, debris, or other plants. </a:t>
            </a:r>
          </a:p>
          <a:p>
            <a:pPr marL="0" indent="0">
              <a:buFont typeface="Arial" panose="020B0604020202020204" pitchFamily="34" charset="0"/>
              <a:buNone/>
            </a:pPr>
            <a:r>
              <a:rPr lang="en-US" dirty="0"/>
              <a:t>Sometimes bubbles, generated by the plant or created by its decay, get trapped in the mats and make them buoyant. </a:t>
            </a:r>
          </a:p>
          <a:p>
            <a:pPr marL="0" indent="0">
              <a:buFont typeface="Arial" panose="020B0604020202020204" pitchFamily="34" charset="0"/>
              <a:buNone/>
            </a:pPr>
            <a:r>
              <a:rPr lang="en-US" dirty="0"/>
              <a:t>It grows in practically any water that can support life and receives good light. </a:t>
            </a:r>
          </a:p>
          <a:p>
            <a:pPr marL="0" indent="0">
              <a:buFont typeface="Arial" panose="020B0604020202020204" pitchFamily="34" charset="0"/>
              <a:buNone/>
            </a:pPr>
            <a:r>
              <a:rPr lang="en-US" baseline="0" dirty="0"/>
              <a:t>As a general rule, if you don’t see leaves, it’s probably algae. </a:t>
            </a:r>
          </a:p>
          <a:p>
            <a:pPr marL="0" indent="0">
              <a:buFont typeface="Arial" panose="020B0604020202020204" pitchFamily="34" charset="0"/>
              <a:buNone/>
            </a:pPr>
            <a:r>
              <a:rPr lang="en-US" baseline="0" dirty="0"/>
              <a:t>If you can see leaves, it’s an aquatic plant.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56</a:t>
            </a:fld>
            <a:endParaRPr lang="en-US"/>
          </a:p>
        </p:txBody>
      </p:sp>
    </p:spTree>
    <p:extLst>
      <p:ext uri="{BB962C8B-B14F-4D97-AF65-F5344CB8AC3E}">
        <p14:creationId xmlns:p14="http://schemas.microsoft.com/office/powerpoint/2010/main" val="14901691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Harmful algal blooms, or HABs, are becoming</a:t>
            </a:r>
            <a:r>
              <a:rPr lang="en-US" b="0" baseline="0" dirty="0"/>
              <a:t> more prevalent, and we encourage volunteers to report them. </a:t>
            </a:r>
          </a:p>
          <a:p>
            <a:pPr marL="0" indent="0">
              <a:buFont typeface="Arial" panose="020B0604020202020204" pitchFamily="34" charset="0"/>
              <a:buNone/>
            </a:pPr>
            <a:r>
              <a:rPr lang="en-US" b="0" baseline="0" dirty="0"/>
              <a:t>They are usually caused by warm temperatures combined with a high nutrient load in a water body, and are formed by blue-green algae, or cyanobacteria, which can produce cyanotoxins. </a:t>
            </a:r>
          </a:p>
          <a:p>
            <a:pPr marL="0" indent="0">
              <a:buFont typeface="Arial" panose="020B0604020202020204" pitchFamily="34" charset="0"/>
              <a:buNone/>
            </a:pPr>
            <a:r>
              <a:rPr lang="en-US" b="0" baseline="0" dirty="0"/>
              <a:t>These toxins can cause illness and death in humans and animals.</a:t>
            </a:r>
            <a:r>
              <a:rPr lang="en-US" dirty="0"/>
              <a:t> </a:t>
            </a:r>
            <a:endParaRPr lang="en-US" b="0" baseline="0" dirty="0">
              <a:cs typeface="Calibri"/>
            </a:endParaRPr>
          </a:p>
          <a:p>
            <a:pPr marL="0" indent="0">
              <a:buFont typeface="Arial" panose="020B0604020202020204" pitchFamily="34" charset="0"/>
              <a:buNone/>
            </a:pPr>
            <a:r>
              <a:rPr lang="en-US" b="0" baseline="0" dirty="0"/>
              <a:t>They often look like green or blue paint has been spilled on the surface of the water, or like pea soup. </a:t>
            </a:r>
          </a:p>
          <a:p>
            <a:pPr marL="0" indent="0">
              <a:buFont typeface="Arial" panose="020B0604020202020204" pitchFamily="34" charset="0"/>
              <a:buNone/>
            </a:pPr>
            <a:r>
              <a:rPr lang="en-US" b="0" baseline="0" dirty="0"/>
              <a:t>They are most common in lakes and ponds, but can be also be found in streams, especially in slow moving water or water that is pooled. </a:t>
            </a:r>
          </a:p>
          <a:p>
            <a:pPr marL="0" indent="0">
              <a:buFont typeface="Arial" panose="020B0604020202020204" pitchFamily="34" charset="0"/>
              <a:buNone/>
            </a:pPr>
            <a:r>
              <a:rPr lang="en-US" b="0" baseline="0" dirty="0"/>
              <a:t>If you are unsure whether or not a water body has a harmful algal bloom, remember: “When in doubt, Stay Out!”</a:t>
            </a:r>
            <a:endParaRPr lang="en-US" b="0" baseline="0" dirty="0">
              <a:cs typeface="Calibri"/>
            </a:endParaRPr>
          </a:p>
          <a:p>
            <a:pPr marL="0" indent="0">
              <a:buFont typeface="Arial" panose="020B0604020202020204" pitchFamily="34" charset="0"/>
              <a:buNone/>
            </a:pPr>
            <a:r>
              <a:rPr lang="en-US" b="0" baseline="0" dirty="0"/>
              <a:t>More information on HABs, including the reporting form, can be found on DNR’s website.</a:t>
            </a:r>
            <a:endParaRPr lang="en-US" b="0" dirty="0">
              <a:cs typeface="Calibri"/>
            </a:endParaRPr>
          </a:p>
        </p:txBody>
      </p:sp>
      <p:sp>
        <p:nvSpPr>
          <p:cNvPr id="4" name="Slide Number Placeholder 3"/>
          <p:cNvSpPr>
            <a:spLocks noGrp="1"/>
          </p:cNvSpPr>
          <p:nvPr>
            <p:ph type="sldNum" sz="quarter" idx="10"/>
          </p:nvPr>
        </p:nvSpPr>
        <p:spPr/>
        <p:txBody>
          <a:bodyPr/>
          <a:lstStyle/>
          <a:p>
            <a:fld id="{BAB149F4-A689-4A43-B979-EB0661B2CC16}" type="slidenum">
              <a:rPr lang="en-US" smtClean="0"/>
              <a:t>57</a:t>
            </a:fld>
            <a:endParaRPr lang="en-US"/>
          </a:p>
        </p:txBody>
      </p:sp>
    </p:spTree>
    <p:extLst>
      <p:ext uri="{BB962C8B-B14F-4D97-AF65-F5344CB8AC3E}">
        <p14:creationId xmlns:p14="http://schemas.microsoft.com/office/powerpoint/2010/main" val="37909718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think you have found a harmful algal bloom, please report this concern. </a:t>
            </a:r>
          </a:p>
          <a:p>
            <a:r>
              <a:rPr lang="en-US" baseline="0" dirty="0"/>
              <a:t>The easiest way to report a suspected HAB is to follow these instructions.</a:t>
            </a:r>
          </a:p>
          <a:p>
            <a:pPr marL="0" indent="0">
              <a:buNone/>
            </a:pPr>
            <a:r>
              <a:rPr lang="en-US" baseline="0" dirty="0"/>
              <a:t>This email goes to the HAB response team, and a member of this team may contact you for more information. </a:t>
            </a:r>
          </a:p>
          <a:p>
            <a:pPr marL="0" indent="0">
              <a:buNone/>
            </a:pPr>
            <a:r>
              <a:rPr lang="en-US" baseline="0" dirty="0"/>
              <a:t>It’s always a good idea to snap some photos of the algae at the site to send with the form.</a:t>
            </a: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58</a:t>
            </a:fld>
            <a:endParaRPr lang="en-US"/>
          </a:p>
        </p:txBody>
      </p:sp>
    </p:spTree>
    <p:extLst>
      <p:ext uri="{BB962C8B-B14F-4D97-AF65-F5344CB8AC3E}">
        <p14:creationId xmlns:p14="http://schemas.microsoft.com/office/powerpoint/2010/main" val="6251056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Next on the data sheet are water color and odor.</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It’s easiest to evaluate these by scooping up some stream water in a clear container.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Water can be a variety of colors. If there is algae in the water, it might be green. With high sediment load, it could be brown. It could even appear milky or have an oily sheen. </a:t>
            </a:r>
            <a:br>
              <a:rPr kumimoji="0" lang="en-US" sz="1200" b="0" i="0" u="none" strike="noStrike" kern="1200" cap="none" spc="0" normalizeH="0" baseline="0" noProof="0" dirty="0">
                <a:ln>
                  <a:noFill/>
                </a:ln>
                <a:solidFill>
                  <a:srgbClr val="000000"/>
                </a:solidFill>
                <a:effectLst/>
                <a:uLnTx/>
                <a:uFillTx/>
                <a:latin typeface="Arial" charset="0"/>
                <a:ea typeface="+mn-ea"/>
                <a:cs typeface="+mn-cs"/>
              </a:rPr>
            </a:br>
            <a:r>
              <a:rPr kumimoji="0" lang="en-US" sz="1200" b="0"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 many streams, the water will have no odor.</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 others, it may smell musty, organic, or even smell like sewage. You might smell chemicals or oil.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Circle the color and odor that best describes what you’re seeing. If you circle “Other” describe what you saw in the comments at the bottom of the datasheet.</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59</a:t>
            </a:fld>
            <a:endParaRPr lang="en-US"/>
          </a:p>
        </p:txBody>
      </p:sp>
    </p:spTree>
    <p:extLst>
      <p:ext uri="{BB962C8B-B14F-4D97-AF65-F5344CB8AC3E}">
        <p14:creationId xmlns:p14="http://schemas.microsoft.com/office/powerpoint/2010/main" val="2867797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r>
              <a:rPr lang="en-US" dirty="0"/>
              <a:t>This image is a cross-section of a stream site, from bluff to bluff. It also shows a closer look, from riparian zone to riparian zone.</a:t>
            </a:r>
          </a:p>
          <a:p>
            <a:pPr eaLnBrk="1" hangingPunct="1">
              <a:buFontTx/>
              <a:buNone/>
            </a:pPr>
            <a:r>
              <a:rPr lang="en-US" dirty="0"/>
              <a:t>We will use this diagram to describe</a:t>
            </a:r>
            <a:r>
              <a:rPr lang="en-US" baseline="0" dirty="0"/>
              <a:t> the different parts of the visual survey we are discussing.</a:t>
            </a:r>
            <a:endParaRPr lang="en-US" dirty="0"/>
          </a:p>
          <a:p>
            <a:pPr eaLnBrk="1" hangingPunct="1">
              <a:buFontTx/>
              <a:buNone/>
            </a:pPr>
            <a:r>
              <a:rPr lang="en-US" dirty="0"/>
              <a:t>First, we will look at the floodplain. </a:t>
            </a:r>
          </a:p>
          <a:p>
            <a:pPr eaLnBrk="1" hangingPunct="1">
              <a:buFontTx/>
              <a:buNone/>
            </a:pPr>
            <a:r>
              <a:rPr lang="en-US" dirty="0"/>
              <a:t>This is the flattened portion of the stream valley, susceptible to flooding.</a:t>
            </a:r>
          </a:p>
          <a:p>
            <a:pPr eaLnBrk="1" hangingPunct="1">
              <a:buFontTx/>
              <a:buNone/>
            </a:pPr>
            <a:r>
              <a:rPr lang="en-US" dirty="0"/>
              <a:t>The floodplain stretches from the riparian zone to the bluff on each side of the stream.</a:t>
            </a:r>
          </a:p>
          <a:p>
            <a:pPr eaLnBrk="1" hangingPunct="1">
              <a:buFontTx/>
              <a:buNone/>
            </a:pPr>
            <a:r>
              <a:rPr lang="en-US" dirty="0"/>
              <a:t>In many streams, you will not be able to see the bluffs from the stream.</a:t>
            </a:r>
          </a:p>
        </p:txBody>
      </p:sp>
      <p:sp>
        <p:nvSpPr>
          <p:cNvPr id="4" name="Slide Number Placeholder 3"/>
          <p:cNvSpPr>
            <a:spLocks noGrp="1"/>
          </p:cNvSpPr>
          <p:nvPr>
            <p:ph type="sldNum" sz="quarter" idx="10"/>
          </p:nvPr>
        </p:nvSpPr>
        <p:spPr/>
        <p:txBody>
          <a:bodyPr/>
          <a:lstStyle/>
          <a:p>
            <a:fld id="{BAB149F4-A689-4A43-B979-EB0661B2CC16}" type="slidenum">
              <a:rPr lang="en-US" smtClean="0"/>
              <a:t>6</a:t>
            </a:fld>
            <a:endParaRPr lang="en-US"/>
          </a:p>
        </p:txBody>
      </p:sp>
    </p:spTree>
    <p:extLst>
      <p:ext uri="{BB962C8B-B14F-4D97-AF65-F5344CB8AC3E}">
        <p14:creationId xmlns:p14="http://schemas.microsoft.com/office/powerpoint/2010/main" val="37667082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When you look at the water in the stream it can appear to be the color of the stream bottom, which is misleading.</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Even though the water in this stream looks green, that is just the algae growing on the bottom, not the water itself.</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Scoop water in a clear plastic container to check the true color of the water.  </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60</a:t>
            </a:fld>
            <a:endParaRPr lang="en-US"/>
          </a:p>
        </p:txBody>
      </p:sp>
    </p:spTree>
    <p:extLst>
      <p:ext uri="{BB962C8B-B14F-4D97-AF65-F5344CB8AC3E}">
        <p14:creationId xmlns:p14="http://schemas.microsoft.com/office/powerpoint/2010/main" val="41330271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Using a container to smell your water will help you to determine if the smell is the actual water or </a:t>
            </a:r>
            <a:r>
              <a:rPr kumimoji="0" lang="en-US" sz="1200" b="0" i="0" u="none" strike="noStrike" kern="1200" cap="none" spc="0" normalizeH="0" baseline="0" noProof="0">
                <a:ln>
                  <a:noFill/>
                </a:ln>
                <a:solidFill>
                  <a:srgbClr val="000000"/>
                </a:solidFill>
                <a:effectLst/>
                <a:uLnTx/>
                <a:uFillTx/>
                <a:latin typeface="Arial" charset="0"/>
                <a:ea typeface="+mn-ea"/>
                <a:cs typeface="+mn-cs"/>
              </a:rPr>
              <a:t>the environment around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stream. </a:t>
            </a: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61</a:t>
            </a:fld>
            <a:endParaRPr lang="en-US"/>
          </a:p>
        </p:txBody>
      </p:sp>
    </p:spTree>
    <p:extLst>
      <p:ext uri="{BB962C8B-B14F-4D97-AF65-F5344CB8AC3E}">
        <p14:creationId xmlns:p14="http://schemas.microsoft.com/office/powerpoint/2010/main" val="29807237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last section in the Visual Survey data sheet is Weather Conditions, specifically cloud cover.</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Please denote if the skies above your site at the time that you’re sampling are clear, partly cloudy, or cloudy, by circling one of the options available.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Knowing these conditions can help us interpret other kinds of data that you collect at your site. </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62</a:t>
            </a:fld>
            <a:endParaRPr lang="en-US"/>
          </a:p>
        </p:txBody>
      </p:sp>
    </p:spTree>
    <p:extLst>
      <p:ext uri="{BB962C8B-B14F-4D97-AF65-F5344CB8AC3E}">
        <p14:creationId xmlns:p14="http://schemas.microsoft.com/office/powerpoint/2010/main" val="42774660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On all data sheets, there is a section for Comments and Fish Present.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 the comments section, add any observations you think might be important or of interest.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Examples include: “Lowest flow ever observed,” or “Trees recently cleared from banks.”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If you observe dead fish or other evidence of a pollution event, it is fine to write it here, but please call the emergency numbers for the Environmental Emergency Response hotline.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Under Fish Present, Simply check the yes or no box if you saw a fish in your site.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We don’t need to know species or quantities. We just care to know that the stream supports aquatic vertebrates.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63</a:t>
            </a:fld>
            <a:endParaRPr lang="en-US"/>
          </a:p>
        </p:txBody>
      </p:sp>
    </p:spTree>
    <p:extLst>
      <p:ext uri="{BB962C8B-B14F-4D97-AF65-F5344CB8AC3E}">
        <p14:creationId xmlns:p14="http://schemas.microsoft.com/office/powerpoint/2010/main" val="29751889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Something else you may want to mention in the comments section is the observation of foam or iron-oxidizing bacteria.</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Foam in a stream can be caused naturally by decomposition. To determine if it is natural, use the stick test. If the foam breaks apart when wacked with a stick, it is natural. If it doesn’t break apart it could be a detergent or another chemical. This would be a concern.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It’s somewhat common to see bright orange slime, often accompanied what appears to be an oily sheen on the water. This is caused by naturally occurring iron-oxidizing bacteria, which get energy from the iron minerals leaching out of the soil. If you can break the sheen with a stick, it is organic and not a cause for concern.  </a:t>
            </a:r>
          </a:p>
        </p:txBody>
      </p:sp>
      <p:sp>
        <p:nvSpPr>
          <p:cNvPr id="4" name="Slide Number Placeholder 3"/>
          <p:cNvSpPr>
            <a:spLocks noGrp="1"/>
          </p:cNvSpPr>
          <p:nvPr>
            <p:ph type="sldNum" sz="quarter" idx="10"/>
          </p:nvPr>
        </p:nvSpPr>
        <p:spPr/>
        <p:txBody>
          <a:bodyPr/>
          <a:lstStyle/>
          <a:p>
            <a:fld id="{BAB149F4-A689-4A43-B979-EB0661B2CC16}" type="slidenum">
              <a:rPr lang="en-US" smtClean="0"/>
              <a:t>64</a:t>
            </a:fld>
            <a:endParaRPr lang="en-US"/>
          </a:p>
        </p:txBody>
      </p:sp>
    </p:spTree>
    <p:extLst>
      <p:ext uri="{BB962C8B-B14F-4D97-AF65-F5344CB8AC3E}">
        <p14:creationId xmlns:p14="http://schemas.microsoft.com/office/powerpoint/2010/main" val="24982668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0" dirty="0"/>
              <a:t>If you need guidance or definitions, more information can be found on the back of the data sheet.</a:t>
            </a:r>
          </a:p>
        </p:txBody>
      </p:sp>
      <p:sp>
        <p:nvSpPr>
          <p:cNvPr id="4" name="Slide Number Placeholder 3"/>
          <p:cNvSpPr>
            <a:spLocks noGrp="1"/>
          </p:cNvSpPr>
          <p:nvPr>
            <p:ph type="sldNum" sz="quarter" idx="10"/>
          </p:nvPr>
        </p:nvSpPr>
        <p:spPr/>
        <p:txBody>
          <a:bodyPr/>
          <a:lstStyle/>
          <a:p>
            <a:fld id="{BAB149F4-A689-4A43-B979-EB0661B2CC16}" type="slidenum">
              <a:rPr lang="en-US" smtClean="0"/>
              <a:t>65</a:t>
            </a:fld>
            <a:endParaRPr lang="en-US"/>
          </a:p>
        </p:txBody>
      </p:sp>
    </p:spTree>
    <p:extLst>
      <p:ext uri="{BB962C8B-B14F-4D97-AF65-F5344CB8AC3E}">
        <p14:creationId xmlns:p14="http://schemas.microsoft.com/office/powerpoint/2010/main" val="3732363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resources and training videos can be found online. </a:t>
            </a:r>
            <a:r>
              <a:rPr lang="en-US"/>
              <a:t>Contact us if you have any questions.</a:t>
            </a:r>
          </a:p>
        </p:txBody>
      </p:sp>
      <p:sp>
        <p:nvSpPr>
          <p:cNvPr id="4" name="Slide Number Placeholder 3"/>
          <p:cNvSpPr>
            <a:spLocks noGrp="1"/>
          </p:cNvSpPr>
          <p:nvPr>
            <p:ph type="sldNum" sz="quarter" idx="5"/>
          </p:nvPr>
        </p:nvSpPr>
        <p:spPr/>
        <p:txBody>
          <a:bodyPr/>
          <a:lstStyle/>
          <a:p>
            <a:fld id="{C1EC613B-57EF-4A39-8D60-666EA887793A}" type="slidenum">
              <a:rPr lang="en-US" smtClean="0"/>
              <a:t>66</a:t>
            </a:fld>
            <a:endParaRPr lang="en-US"/>
          </a:p>
        </p:txBody>
      </p:sp>
    </p:spTree>
    <p:extLst>
      <p:ext uri="{BB962C8B-B14F-4D97-AF65-F5344CB8AC3E}">
        <p14:creationId xmlns:p14="http://schemas.microsoft.com/office/powerpoint/2010/main" val="354022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On the Visual Survey data sheet, it lists options of land use including industrial, commercial, residential, pasture/hayfields, row crops, woods, or other.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If you select other as a land use in your site’s floodplain, be sure to specify or describe that land use. An example of Other is city park or golf course.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You will estimate the percentages for each land use. All percentages under Floodplain land use should add up to 100%.</a:t>
            </a:r>
          </a:p>
        </p:txBody>
      </p:sp>
      <p:sp>
        <p:nvSpPr>
          <p:cNvPr id="4" name="Slide Number Placeholder 3"/>
          <p:cNvSpPr>
            <a:spLocks noGrp="1"/>
          </p:cNvSpPr>
          <p:nvPr>
            <p:ph type="sldNum" sz="quarter" idx="10"/>
          </p:nvPr>
        </p:nvSpPr>
        <p:spPr/>
        <p:txBody>
          <a:bodyPr/>
          <a:lstStyle/>
          <a:p>
            <a:fld id="{BAB149F4-A689-4A43-B979-EB0661B2CC16}" type="slidenum">
              <a:rPr lang="en-US" smtClean="0"/>
              <a:t>7</a:t>
            </a:fld>
            <a:endParaRPr lang="en-US"/>
          </a:p>
        </p:txBody>
      </p:sp>
    </p:spTree>
    <p:extLst>
      <p:ext uri="{BB962C8B-B14F-4D97-AF65-F5344CB8AC3E}">
        <p14:creationId xmlns:p14="http://schemas.microsoft.com/office/powerpoint/2010/main" val="338456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t>Let’s take a look at some examples of floodplain use.</a:t>
            </a:r>
          </a:p>
          <a:p>
            <a:pPr eaLnBrk="1" hangingPunct="1">
              <a:buFontTx/>
              <a:buNone/>
            </a:pPr>
            <a:r>
              <a:rPr lang="en-US" dirty="0"/>
              <a:t>In</a:t>
            </a:r>
            <a:r>
              <a:rPr lang="en-US" baseline="0" dirty="0"/>
              <a:t> this illustration of an “unimpacted” floodplain,</a:t>
            </a:r>
            <a:r>
              <a:rPr lang="en-US" dirty="0"/>
              <a:t> land use has not negatively impacted water quality.</a:t>
            </a:r>
          </a:p>
          <a:p>
            <a:pPr eaLnBrk="1" hangingPunct="1">
              <a:buFontTx/>
              <a:buNone/>
            </a:pPr>
            <a:r>
              <a:rPr lang="en-US" dirty="0"/>
              <a:t>The floodplain has a </a:t>
            </a:r>
            <a:r>
              <a:rPr lang="en-US" b="0" dirty="0"/>
              <a:t>stair-stepped appearance </a:t>
            </a:r>
            <a:r>
              <a:rPr lang="en-US" dirty="0"/>
              <a:t>due to normal intensity high water events.</a:t>
            </a:r>
          </a:p>
          <a:p>
            <a:pPr eaLnBrk="1" hangingPunct="1">
              <a:buFontTx/>
              <a:buNone/>
            </a:pPr>
            <a:r>
              <a:rPr lang="en-US" dirty="0"/>
              <a:t>The riparian corridor is vegetated.</a:t>
            </a:r>
          </a:p>
          <a:p>
            <a:pPr eaLnBrk="1" hangingPunct="1">
              <a:buFontTx/>
              <a:buNone/>
            </a:pPr>
            <a:r>
              <a:rPr lang="en-US" dirty="0"/>
              <a:t>Streambanks are gently sloping.</a:t>
            </a:r>
          </a:p>
          <a:p>
            <a:pPr eaLnBrk="1" hangingPunct="1">
              <a:buFontTx/>
              <a:buNone/>
            </a:pPr>
            <a:r>
              <a:rPr lang="en-US" dirty="0"/>
              <a:t>Streambed is narrow with varying water depths.</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8</a:t>
            </a:fld>
            <a:endParaRPr lang="en-US"/>
          </a:p>
        </p:txBody>
      </p:sp>
    </p:spTree>
    <p:extLst>
      <p:ext uri="{BB962C8B-B14F-4D97-AF65-F5344CB8AC3E}">
        <p14:creationId xmlns:p14="http://schemas.microsoft.com/office/powerpoint/2010/main" val="1172609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Here we have a photo of an unaltered or unimpacted Floodplain of the Meramec River.</a:t>
            </a:r>
          </a:p>
          <a:p>
            <a:r>
              <a:rPr lang="en-US" baseline="0" dirty="0"/>
              <a:t>The floodplain is limited on one side by the bluff, so if it floods, the river will rise on the side opposite of the bluff. </a:t>
            </a:r>
          </a:p>
          <a:p>
            <a:r>
              <a:rPr lang="en-US" baseline="0" dirty="0"/>
              <a:t>The floodplain is narrow and is in a natural state with forest and grasses.</a:t>
            </a: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9</a:t>
            </a:fld>
            <a:endParaRPr lang="en-US"/>
          </a:p>
        </p:txBody>
      </p:sp>
    </p:spTree>
    <p:extLst>
      <p:ext uri="{BB962C8B-B14F-4D97-AF65-F5344CB8AC3E}">
        <p14:creationId xmlns:p14="http://schemas.microsoft.com/office/powerpoint/2010/main" val="3104485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ct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05E19496-3CE2-4B58-A78C-C930B709B14A}" type="datetimeFigureOut">
              <a:rPr lang="en-US" smtClean="0"/>
              <a:t>6/20/2025</a:t>
            </a:fld>
            <a:endParaRPr lang="en-US"/>
          </a:p>
        </p:txBody>
      </p:sp>
      <p:sp>
        <p:nvSpPr>
          <p:cNvPr id="11" name="Slide Number Placeholder 10"/>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768D1EEC-AD85-41B0-A258-010B585869AF}"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E19496-3CE2-4B58-A78C-C930B709B14A}"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768D1EEC-AD85-41B0-A258-010B585869A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E19496-3CE2-4B58-A78C-C930B709B14A}"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768D1EEC-AD85-41B0-A258-010B585869A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E19496-3CE2-4B58-A78C-C930B709B14A}"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768D1EEC-AD85-41B0-A258-010B585869A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hasCustomPrompt="1"/>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05E19496-3CE2-4B58-A78C-C930B709B14A}" type="datetimeFigureOut">
              <a:rPr lang="en-US" smtClean="0"/>
              <a:t>6/20/2025</a:t>
            </a:fld>
            <a:endParaRPr lang="en-US"/>
          </a:p>
        </p:txBody>
      </p:sp>
      <p:sp>
        <p:nvSpPr>
          <p:cNvPr id="9" name="Slide Number Placeholder 8"/>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768D1EEC-AD85-41B0-A258-010B585869AF}"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E19496-3CE2-4B58-A78C-C930B709B14A}" type="datetimeFigureOut">
              <a:rPr lang="en-US" smtClean="0"/>
              <a:t>6/20/2025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a:prstGeom prst="rect">
            <a:avLst/>
          </a:prstGeom>
        </p:spPr>
        <p:txBody>
          <a:bodyPr/>
          <a:lstStyle/>
          <a:p>
            <a:fld id="{768D1EEC-AD85-41B0-A258-010B585869AF}"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5E19496-3CE2-4B58-A78C-C930B709B14A}" type="datetimeFigureOut">
              <a:rPr lang="en-US" smtClean="0"/>
              <a:t>6/20/2025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a:prstGeom prst="rect">
            <a:avLst/>
          </a:prstGeom>
        </p:spPr>
        <p:txBody>
          <a:bodyPr/>
          <a:lstStyle/>
          <a:p>
            <a:fld id="{768D1EEC-AD85-41B0-A258-010B585869A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5E19496-3CE2-4B58-A78C-C930B709B14A}" type="datetimeFigureOut">
              <a:rPr lang="en-US" smtClean="0"/>
              <a:t>6/20/2025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38952" y="6514568"/>
            <a:ext cx="464288" cy="274320"/>
          </a:xfrm>
          <a:prstGeom prst="rect">
            <a:avLst/>
          </a:prstGeom>
        </p:spPr>
        <p:txBody>
          <a:bodyPr/>
          <a:lstStyle/>
          <a:p>
            <a:fld id="{768D1EEC-AD85-41B0-A258-010B585869AF}"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19496-3CE2-4B58-A78C-C930B709B14A}" type="datetimeFigureOut">
              <a:rPr lang="en-US" smtClean="0"/>
              <a:t>6/20/2025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38952" y="6514568"/>
            <a:ext cx="464288" cy="274320"/>
          </a:xfrm>
          <a:prstGeom prst="rect">
            <a:avLst/>
          </a:prstGeom>
        </p:spPr>
        <p:txBody>
          <a:bodyPr/>
          <a:lstStyle/>
          <a:p>
            <a:fld id="{768D1EEC-AD85-41B0-A258-010B585869A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05E19496-3CE2-4B58-A78C-C930B709B14A}" type="datetimeFigureOut">
              <a:rPr lang="en-US" smtClean="0"/>
              <a:t>6/20/2025</a:t>
            </a:fld>
            <a:endParaRPr lang="en-US"/>
          </a:p>
        </p:txBody>
      </p:sp>
      <p:sp>
        <p:nvSpPr>
          <p:cNvPr id="10" name="Slide Number Placeholder 9"/>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768D1EEC-AD85-41B0-A258-010B585869AF}"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p>
        </p:txBody>
      </p:sp>
      <p:sp>
        <p:nvSpPr>
          <p:cNvPr id="8" name="Date Placeholder 7"/>
          <p:cNvSpPr>
            <a:spLocks noGrp="1"/>
          </p:cNvSpPr>
          <p:nvPr>
            <p:ph type="dt" sz="half" idx="10"/>
          </p:nvPr>
        </p:nvSpPr>
        <p:spPr>
          <a:xfrm>
            <a:off x="5562600" y="6509004"/>
            <a:ext cx="3002280" cy="274320"/>
          </a:xfrm>
        </p:spPr>
        <p:txBody>
          <a:bodyPr vert="horz" rtlCol="0"/>
          <a:lstStyle/>
          <a:p>
            <a:fld id="{05E19496-3CE2-4B58-A78C-C930B709B14A}" type="datetimeFigureOut">
              <a:rPr lang="en-US" smtClean="0"/>
              <a:t>6/20/2025</a:t>
            </a:fld>
            <a:endParaRPr lang="en-US"/>
          </a:p>
        </p:txBody>
      </p:sp>
      <p:sp>
        <p:nvSpPr>
          <p:cNvPr id="9" name="Slide Number Placeholder 8"/>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768D1EEC-AD85-41B0-A258-010B585869AF}"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05E19496-3CE2-4B58-A78C-C930B709B14A}" type="datetimeFigureOut">
              <a:rPr lang="en-US" smtClean="0"/>
              <a:t>6/20/2025</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8" name="Slide Number Placeholder 4"/>
          <p:cNvSpPr>
            <a:spLocks noGrp="1"/>
          </p:cNvSpPr>
          <p:nvPr>
            <p:ph type="sldNum" sz="quarter" idx="4"/>
          </p:nvPr>
        </p:nvSpPr>
        <p:spPr>
          <a:xfrm>
            <a:off x="8638952" y="6514568"/>
            <a:ext cx="464288" cy="274320"/>
          </a:xfrm>
          <a:prstGeom prst="rect">
            <a:avLst/>
          </a:prstGeom>
        </p:spPr>
        <p:txBody>
          <a:bodyPr/>
          <a:lstStyle/>
          <a:p>
            <a:fld id="{4DF56814-DE76-4961-A732-1A8D011D56AD}" type="slidenum">
              <a:rPr lang="en-US" smtClean="0"/>
              <a:t>‹#›</a:t>
            </a:fld>
            <a:endParaRPr lang="en-US"/>
          </a:p>
        </p:txBody>
      </p:sp>
      <p:pic>
        <p:nvPicPr>
          <p:cNvPr id="9" name="Picture 3" descr="N:\Lackmk\Images\Logos\VWQM.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22109"/>
          <a:stretch/>
        </p:blipFill>
        <p:spPr bwMode="auto">
          <a:xfrm>
            <a:off x="8686800" y="6400800"/>
            <a:ext cx="381000" cy="371474"/>
          </a:xfrm>
          <a:prstGeom prst="rect">
            <a:avLst/>
          </a:prstGeom>
          <a:noFill/>
          <a:extLst>
            <a:ext uri="{909E8E84-426E-40DD-AFC4-6F175D3DCCD1}">
              <a14:hiddenFill xmlns:a14="http://schemas.microsoft.com/office/drawing/2010/main">
                <a:solidFill>
                  <a:srgbClr val="FFFFFF"/>
                </a:solidFill>
              </a14:hiddenFill>
            </a:ext>
          </a:extLst>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p:titleStyle>
    <p:bodyStyle>
      <a:lvl1pPr marL="365760" indent="-36576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2.wdp"/><Relationship Id="rId5" Type="http://schemas.openxmlformats.org/officeDocument/2006/relationships/image" Target="../media/image1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8.png"/><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9.png"/><Relationship Id="rId5" Type="http://schemas.openxmlformats.org/officeDocument/2006/relationships/oleObject" Target="../embeddings/oleObject2.bin"/><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7.png"/><Relationship Id="rId5" Type="http://schemas.openxmlformats.org/officeDocument/2006/relationships/oleObject" Target="../embeddings/oleObject3.bin"/><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28.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2.jpeg"/><Relationship Id="rId5" Type="http://schemas.openxmlformats.org/officeDocument/2006/relationships/hyperlink" Target="http://www.google.com/url?sa=i&amp;rct=j&amp;q=&amp;esrc=s&amp;source=images&amp;cd=&amp;cad=rja&amp;uact=8&amp;ved=0ahUKEwjE_Nv5qIHVAhWq5oMKHafTBikQjRwIBw&amp;url=http://www.amusingplanet.com/2012/02/detroit-riprap-abandoned-cars-as.html&amp;psig=AFQjCNFBdCRDwfDlKF7QH-i-fOvCKla1MQ&amp;ust=1499865594909189"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33.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35.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36.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38.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39.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microsoft.com/office/2007/relationships/hdphoto" Target="../media/hdphoto4.wdp"/><Relationship Id="rId5" Type="http://schemas.openxmlformats.org/officeDocument/2006/relationships/image" Target="../media/image40.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41.png"/><Relationship Id="rId5" Type="http://schemas.microsoft.com/office/2018/10/relationships/comments" Target="../comments/modernComment_129_C01EEEC4.xml"/><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42.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43.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png"/><Relationship Id="rId5" Type="http://schemas.openxmlformats.org/officeDocument/2006/relationships/image" Target="../media/image47.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png"/><Relationship Id="rId5" Type="http://schemas.openxmlformats.org/officeDocument/2006/relationships/image" Target="../media/image48.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49.jpe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52.m4a"/><Relationship Id="rId1" Type="http://schemas.microsoft.com/office/2007/relationships/media" Target="../media/media52.m4a"/><Relationship Id="rId6" Type="http://schemas.microsoft.com/office/2007/relationships/hdphoto" Target="../media/hdphoto5.wdp"/><Relationship Id="rId5" Type="http://schemas.openxmlformats.org/officeDocument/2006/relationships/image" Target="../media/image53.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54.png"/><Relationship Id="rId5" Type="http://schemas.microsoft.com/office/2018/10/relationships/comments" Target="../comments/modernComment_135_821D9B5F.xml"/><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png"/><Relationship Id="rId5" Type="http://schemas.openxmlformats.org/officeDocument/2006/relationships/image" Target="../media/image55.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3.png"/><Relationship Id="rId5" Type="http://schemas.openxmlformats.org/officeDocument/2006/relationships/image" Target="../media/image56.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7.xml"/><Relationship Id="rId7" Type="http://schemas.openxmlformats.org/officeDocument/2006/relationships/image" Target="../media/image59.jpe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notesSlide" Target="../notesSlides/notesSlide56.xml"/><Relationship Id="rId9" Type="http://schemas.openxmlformats.org/officeDocument/2006/relationships/image" Target="../media/image3.png"/></Relationships>
</file>

<file path=ppt/slides/_rels/slide5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slideLayout" Target="../slideLayouts/slideLayout7.xml"/><Relationship Id="rId7" Type="http://schemas.openxmlformats.org/officeDocument/2006/relationships/image" Target="../media/image62.jpeg"/><Relationship Id="rId2" Type="http://schemas.openxmlformats.org/officeDocument/2006/relationships/audio" Target="../media/media57.m4a"/><Relationship Id="rId1" Type="http://schemas.microsoft.com/office/2007/relationships/media" Target="../media/media57.m4a"/><Relationship Id="rId6" Type="http://schemas.microsoft.com/office/2007/relationships/hdphoto" Target="../media/hdphoto6.wdp"/><Relationship Id="rId5" Type="http://schemas.openxmlformats.org/officeDocument/2006/relationships/image" Target="../media/image61.png"/><Relationship Id="rId4" Type="http://schemas.openxmlformats.org/officeDocument/2006/relationships/notesSlide" Target="../notesSlides/notesSlide57.xml"/><Relationship Id="rId9" Type="http://schemas.openxmlformats.org/officeDocument/2006/relationships/image" Target="../media/image3.png"/></Relationships>
</file>

<file path=ppt/slides/_rels/slide5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7.xml"/><Relationship Id="rId7" Type="http://schemas.openxmlformats.org/officeDocument/2006/relationships/diagramLayout" Target="../diagrams/layout1.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64.png"/><Relationship Id="rId10" Type="http://schemas.microsoft.com/office/2007/relationships/diagramDrawing" Target="../diagrams/drawing1.xml"/><Relationship Id="rId4" Type="http://schemas.openxmlformats.org/officeDocument/2006/relationships/notesSlide" Target="../notesSlides/notesSlide58.xml"/><Relationship Id="rId9" Type="http://schemas.openxmlformats.org/officeDocument/2006/relationships/diagramColors" Target="../diagrams/colors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65.png"/><Relationship Id="rId5" Type="http://schemas.microsoft.com/office/2018/10/relationships/comments" Target="../comments/modernComment_138_E70ACF1C.xml"/><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3.png"/><Relationship Id="rId5" Type="http://schemas.openxmlformats.org/officeDocument/2006/relationships/image" Target="../media/image66.jpe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3.png"/><Relationship Id="rId5" Type="http://schemas.openxmlformats.org/officeDocument/2006/relationships/image" Target="../media/image67.jpe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68.png"/><Relationship Id="rId5" Type="http://schemas.microsoft.com/office/2018/10/relationships/comments" Target="../comments/modernComment_13D_1DAB4A06.xml"/><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3.png"/><Relationship Id="rId5" Type="http://schemas.openxmlformats.org/officeDocument/2006/relationships/image" Target="../media/image73.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8" Type="http://schemas.openxmlformats.org/officeDocument/2006/relationships/hyperlink" Target="mailto:youtube.com/@MissouriStreamTeam" TargetMode="External"/><Relationship Id="rId13" Type="http://schemas.openxmlformats.org/officeDocument/2006/relationships/image" Target="../media/image76.png"/><Relationship Id="rId18" Type="http://schemas.openxmlformats.org/officeDocument/2006/relationships/image" Target="../media/image81.svg"/><Relationship Id="rId3" Type="http://schemas.openxmlformats.org/officeDocument/2006/relationships/slideLayout" Target="../slideLayouts/slideLayout2.xml"/><Relationship Id="rId21" Type="http://schemas.openxmlformats.org/officeDocument/2006/relationships/image" Target="../media/image3.png"/><Relationship Id="rId7" Type="http://schemas.openxmlformats.org/officeDocument/2006/relationships/hyperlink" Target="mailto:Streamteam@mdc.mo.gov" TargetMode="External"/><Relationship Id="rId12" Type="http://schemas.openxmlformats.org/officeDocument/2006/relationships/image" Target="../media/image75.svg"/><Relationship Id="rId17" Type="http://schemas.openxmlformats.org/officeDocument/2006/relationships/image" Target="../media/image80.png"/><Relationship Id="rId2" Type="http://schemas.openxmlformats.org/officeDocument/2006/relationships/audio" Target="../media/media66.m4a"/><Relationship Id="rId16" Type="http://schemas.openxmlformats.org/officeDocument/2006/relationships/image" Target="../media/image79.svg"/><Relationship Id="rId20" Type="http://schemas.openxmlformats.org/officeDocument/2006/relationships/image" Target="../media/image83.svg"/><Relationship Id="rId1" Type="http://schemas.microsoft.com/office/2007/relationships/media" Target="../media/media66.m4a"/><Relationship Id="rId6" Type="http://schemas.openxmlformats.org/officeDocument/2006/relationships/hyperlink" Target="mailto:Streamteam@dnr.mo.gov" TargetMode="External"/><Relationship Id="rId11" Type="http://schemas.openxmlformats.org/officeDocument/2006/relationships/image" Target="../media/image74.png"/><Relationship Id="rId5" Type="http://schemas.openxmlformats.org/officeDocument/2006/relationships/hyperlink" Target="http://www.mostreamteam.org/" TargetMode="External"/><Relationship Id="rId15" Type="http://schemas.openxmlformats.org/officeDocument/2006/relationships/image" Target="../media/image78.png"/><Relationship Id="rId10" Type="http://schemas.openxmlformats.org/officeDocument/2006/relationships/hyperlink" Target="https://www.facebook.com/mostreamteams/" TargetMode="External"/><Relationship Id="rId19" Type="http://schemas.openxmlformats.org/officeDocument/2006/relationships/image" Target="../media/image82.png"/><Relationship Id="rId4" Type="http://schemas.openxmlformats.org/officeDocument/2006/relationships/notesSlide" Target="../notesSlides/notesSlide66.xml"/><Relationship Id="rId9" Type="http://schemas.openxmlformats.org/officeDocument/2006/relationships/hyperlink" Target="mailto:outube.com/@MissouriStreamTeam" TargetMode="External"/><Relationship Id="rId14" Type="http://schemas.openxmlformats.org/officeDocument/2006/relationships/image" Target="../media/image77.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1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Visual Survey</a:t>
            </a:r>
          </a:p>
        </p:txBody>
      </p:sp>
      <p:pic>
        <p:nvPicPr>
          <p:cNvPr id="4" name="Audio 3">
            <a:hlinkClick r:id="" action="ppaction://media"/>
            <a:extLst>
              <a:ext uri="{FF2B5EF4-FFF2-40B4-BE49-F238E27FC236}">
                <a16:creationId xmlns:a16="http://schemas.microsoft.com/office/drawing/2014/main" id="{E90E465E-37E3-5715-F5D5-630F894E9D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19527536"/>
      </p:ext>
    </p:extLst>
  </p:cSld>
  <p:clrMapOvr>
    <a:masterClrMapping/>
  </p:clrMapOvr>
  <mc:AlternateContent xmlns:mc="http://schemas.openxmlformats.org/markup-compatibility/2006" xmlns:p14="http://schemas.microsoft.com/office/powerpoint/2010/main">
    <mc:Choice Requires="p14">
      <p:transition spd="slow" p14:dur="2000" advTm="16432"/>
    </mc:Choice>
    <mc:Fallback xmlns="">
      <p:transition spd="slow" advTm="16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Overhead 05 Good Land Us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152400"/>
            <a:ext cx="8869680" cy="3651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4724400" y="3146088"/>
            <a:ext cx="1371600" cy="52727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4724400" y="2667000"/>
            <a:ext cx="381000" cy="60960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696607" y="2632841"/>
            <a:ext cx="381000" cy="60960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7" name="Down Arrow 6"/>
          <p:cNvSpPr/>
          <p:nvPr/>
        </p:nvSpPr>
        <p:spPr>
          <a:xfrm>
            <a:off x="3788979" y="838200"/>
            <a:ext cx="457200" cy="606972"/>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6705600" y="688428"/>
            <a:ext cx="457200" cy="606972"/>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41069" y="3803878"/>
            <a:ext cx="8229600" cy="2492990"/>
          </a:xfrm>
          <a:prstGeom prst="rect">
            <a:avLst/>
          </a:prstGeom>
          <a:noFill/>
        </p:spPr>
        <p:txBody>
          <a:bodyPr wrap="square" rtlCol="0">
            <a:spAutoFit/>
          </a:bodyPr>
          <a:lstStyle/>
          <a:p>
            <a:pPr marL="285750" indent="-285750">
              <a:buFont typeface="Wingdings" panose="05000000000000000000" pitchFamily="2" charset="2"/>
              <a:buChar char="§"/>
            </a:pPr>
            <a:r>
              <a:rPr lang="en-US" sz="2600"/>
              <a:t>Increased possibility of nutrient (N &amp; P) and sediment loading</a:t>
            </a:r>
          </a:p>
          <a:p>
            <a:pPr marL="285750" indent="-285750">
              <a:buFont typeface="Wingdings" panose="05000000000000000000" pitchFamily="2" charset="2"/>
              <a:buChar char="§"/>
            </a:pPr>
            <a:r>
              <a:rPr lang="en-US" sz="2600"/>
              <a:t>Functional riparian corridor prevents erosion and takes up excess nutrients</a:t>
            </a:r>
          </a:p>
          <a:p>
            <a:pPr marL="285750" indent="-285750">
              <a:buFont typeface="Wingdings" panose="05000000000000000000" pitchFamily="2" charset="2"/>
              <a:buChar char="§"/>
            </a:pPr>
            <a:r>
              <a:rPr lang="en-US" sz="2600"/>
              <a:t>Streambank still has a gentle slope</a:t>
            </a:r>
          </a:p>
          <a:p>
            <a:pPr marL="285750" indent="-285750">
              <a:buFont typeface="Wingdings" panose="05000000000000000000" pitchFamily="2" charset="2"/>
              <a:buChar char="§"/>
            </a:pPr>
            <a:r>
              <a:rPr lang="en-US" sz="2600"/>
              <a:t>Streambed remains unaltered</a:t>
            </a:r>
          </a:p>
        </p:txBody>
      </p:sp>
      <p:grpSp>
        <p:nvGrpSpPr>
          <p:cNvPr id="11" name="Group 10"/>
          <p:cNvGrpSpPr/>
          <p:nvPr/>
        </p:nvGrpSpPr>
        <p:grpSpPr>
          <a:xfrm>
            <a:off x="457200" y="6282806"/>
            <a:ext cx="8145437" cy="346594"/>
            <a:chOff x="384981" y="6132575"/>
            <a:chExt cx="8145437" cy="384049"/>
          </a:xfrm>
        </p:grpSpPr>
        <p:sp>
          <p:nvSpPr>
            <p:cNvPr id="12" name="Freeform 11"/>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3" name="Freeform 12"/>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4" name="Freeform 13"/>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15" name="Freeform 14"/>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6" name="Freeform 15"/>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7" name="Freeform 16"/>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4" name="Rectangle 3">
            <a:extLst>
              <a:ext uri="{FF2B5EF4-FFF2-40B4-BE49-F238E27FC236}">
                <a16:creationId xmlns:a16="http://schemas.microsoft.com/office/drawing/2014/main" id="{EC2D3D7B-DD3F-4135-8C66-3156E07805AD}"/>
              </a:ext>
            </a:extLst>
          </p:cNvPr>
          <p:cNvSpPr/>
          <p:nvPr/>
        </p:nvSpPr>
        <p:spPr>
          <a:xfrm>
            <a:off x="4149305" y="150963"/>
            <a:ext cx="1854679" cy="50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246587" y="217953"/>
            <a:ext cx="3665154" cy="369332"/>
          </a:xfrm>
          <a:prstGeom prst="rect">
            <a:avLst/>
          </a:prstGeom>
          <a:noFill/>
        </p:spPr>
        <p:txBody>
          <a:bodyPr wrap="square" lIns="91440" tIns="45720" rIns="91440" bIns="45720" rtlCol="0" anchor="t">
            <a:spAutoFit/>
          </a:bodyPr>
          <a:lstStyle/>
          <a:p>
            <a:r>
              <a:rPr lang="en-US" dirty="0">
                <a:solidFill>
                  <a:schemeClr val="bg1"/>
                </a:solidFill>
              </a:rPr>
              <a:t>Moderately Impacted Floodplain</a:t>
            </a:r>
          </a:p>
        </p:txBody>
      </p:sp>
      <p:pic>
        <p:nvPicPr>
          <p:cNvPr id="20" name="Audio 19">
            <a:hlinkClick r:id="" action="ppaction://media"/>
            <a:extLst>
              <a:ext uri="{FF2B5EF4-FFF2-40B4-BE49-F238E27FC236}">
                <a16:creationId xmlns:a16="http://schemas.microsoft.com/office/drawing/2014/main" id="{633D29B8-1B3C-344D-973D-E6E3471050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47210711"/>
      </p:ext>
    </p:extLst>
  </p:cSld>
  <p:clrMapOvr>
    <a:masterClrMapping/>
  </p:clrMapOvr>
  <mc:AlternateContent xmlns:mc="http://schemas.openxmlformats.org/markup-compatibility/2006" xmlns:p14="http://schemas.microsoft.com/office/powerpoint/2010/main">
    <mc:Choice Requires="p14">
      <p:transition spd="slow" p14:dur="2000" advTm="31904"/>
    </mc:Choice>
    <mc:Fallback xmlns="">
      <p:transition spd="slow" advTm="31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304800"/>
            <a:ext cx="7935685" cy="6172199"/>
          </a:xfrm>
          <a:prstGeom prst="rect">
            <a:avLst/>
          </a:prstGeom>
          <a:ln>
            <a:noFill/>
          </a:ln>
          <a:effectLst>
            <a:outerShdw blurRad="190500" algn="tl" rotWithShape="0">
              <a:srgbClr val="000000">
                <a:alpha val="70000"/>
              </a:srgbClr>
            </a:outerShdw>
          </a:effectLst>
        </p:spPr>
      </p:pic>
      <p:sp>
        <p:nvSpPr>
          <p:cNvPr id="3" name="TextBox 2"/>
          <p:cNvSpPr txBox="1"/>
          <p:nvPr/>
        </p:nvSpPr>
        <p:spPr>
          <a:xfrm>
            <a:off x="3581400" y="5721633"/>
            <a:ext cx="4963885" cy="369332"/>
          </a:xfrm>
          <a:prstGeom prst="rect">
            <a:avLst/>
          </a:prstGeom>
          <a:noFill/>
        </p:spPr>
        <p:txBody>
          <a:bodyPr wrap="square" lIns="91440" tIns="45720" rIns="91440" bIns="45720" rtlCol="0" anchor="t">
            <a:spAutoFit/>
          </a:bodyPr>
          <a:lstStyle/>
          <a:p>
            <a:pPr algn="r"/>
            <a:r>
              <a:rPr lang="en-US" dirty="0">
                <a:highlight>
                  <a:srgbClr val="000000"/>
                </a:highlight>
              </a:rPr>
              <a:t>Thompson River</a:t>
            </a:r>
          </a:p>
        </p:txBody>
      </p:sp>
      <p:grpSp>
        <p:nvGrpSpPr>
          <p:cNvPr id="4" name="Group 3"/>
          <p:cNvGrpSpPr/>
          <p:nvPr/>
        </p:nvGrpSpPr>
        <p:grpSpPr>
          <a:xfrm>
            <a:off x="457200" y="6282806"/>
            <a:ext cx="8145437" cy="346594"/>
            <a:chOff x="384981" y="6132575"/>
            <a:chExt cx="8145437" cy="384049"/>
          </a:xfrm>
        </p:grpSpPr>
        <p:sp>
          <p:nvSpPr>
            <p:cNvPr id="5" name="Freeform 4"/>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6" name="Freeform 5"/>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7" name="Freeform 6"/>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8" name="Freeform 7"/>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9" name="Freeform 8"/>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0" name="Freeform 9"/>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14" name="Audio 13">
            <a:hlinkClick r:id="" action="ppaction://media"/>
            <a:extLst>
              <a:ext uri="{FF2B5EF4-FFF2-40B4-BE49-F238E27FC236}">
                <a16:creationId xmlns:a16="http://schemas.microsoft.com/office/drawing/2014/main" id="{B815F713-6D15-2CB0-772F-8483BE3C50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19165210"/>
      </p:ext>
    </p:extLst>
  </p:cSld>
  <p:clrMapOvr>
    <a:masterClrMapping/>
  </p:clrMapOvr>
  <mc:AlternateContent xmlns:mc="http://schemas.openxmlformats.org/markup-compatibility/2006" xmlns:p14="http://schemas.microsoft.com/office/powerpoint/2010/main">
    <mc:Choice Requires="p14">
      <p:transition spd="slow" p14:dur="2000" advTm="30273"/>
    </mc:Choice>
    <mc:Fallback xmlns="">
      <p:transition spd="slow" advTm="30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Overhead 06 Bad Land Us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8869680" cy="328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600" y="3657600"/>
            <a:ext cx="8229600" cy="2492990"/>
          </a:xfrm>
          <a:prstGeom prst="rect">
            <a:avLst/>
          </a:prstGeom>
          <a:noFill/>
        </p:spPr>
        <p:txBody>
          <a:bodyPr wrap="square" rtlCol="0">
            <a:spAutoFit/>
          </a:bodyPr>
          <a:lstStyle/>
          <a:p>
            <a:pPr marL="285750" indent="-285750">
              <a:buFont typeface="Wingdings" panose="05000000000000000000" pitchFamily="2" charset="2"/>
              <a:buChar char="§"/>
            </a:pPr>
            <a:r>
              <a:rPr lang="en-US" sz="2600"/>
              <a:t>Activities of economic value could be lost during a flood event</a:t>
            </a:r>
          </a:p>
          <a:p>
            <a:pPr marL="285750" indent="-285750">
              <a:buFont typeface="Wingdings" panose="05000000000000000000" pitchFamily="2" charset="2"/>
              <a:buChar char="§"/>
            </a:pPr>
            <a:r>
              <a:rPr lang="en-US" sz="2600"/>
              <a:t>Riparian corridor is absent. Nutrients and sediment now directly enter the stream</a:t>
            </a:r>
          </a:p>
          <a:p>
            <a:pPr marL="285750" indent="-285750">
              <a:buFont typeface="Wingdings" panose="05000000000000000000" pitchFamily="2" charset="2"/>
              <a:buChar char="§"/>
            </a:pPr>
            <a:r>
              <a:rPr lang="en-US" sz="2600"/>
              <a:t>Streambanks are now degraded</a:t>
            </a:r>
          </a:p>
          <a:p>
            <a:pPr marL="285750" indent="-285750">
              <a:buFont typeface="Wingdings" panose="05000000000000000000" pitchFamily="2" charset="2"/>
              <a:buChar char="§"/>
            </a:pPr>
            <a:r>
              <a:rPr lang="en-US" sz="2600"/>
              <a:t>Wider, shallower streambed</a:t>
            </a:r>
          </a:p>
        </p:txBody>
      </p:sp>
      <p:sp>
        <p:nvSpPr>
          <p:cNvPr id="4" name="Oval 3"/>
          <p:cNvSpPr/>
          <p:nvPr/>
        </p:nvSpPr>
        <p:spPr>
          <a:xfrm>
            <a:off x="4800600" y="2971220"/>
            <a:ext cx="1447800" cy="464193"/>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6324600" y="3205944"/>
            <a:ext cx="990600" cy="0"/>
          </a:xfrm>
          <a:prstGeom prst="straightConnector1">
            <a:avLst/>
          </a:prstGeom>
          <a:ln w="28575">
            <a:solidFill>
              <a:srgbClr val="00B0F0"/>
            </a:solidFill>
            <a:tailEnd type="arrow"/>
          </a:ln>
        </p:spPr>
        <p:style>
          <a:lnRef idx="1">
            <a:schemeClr val="accent2"/>
          </a:lnRef>
          <a:fillRef idx="0">
            <a:schemeClr val="accent2"/>
          </a:fillRef>
          <a:effectRef idx="0">
            <a:schemeClr val="accent2"/>
          </a:effectRef>
          <a:fontRef idx="minor">
            <a:schemeClr val="tx1"/>
          </a:fontRef>
        </p:style>
      </p:cxnSp>
      <p:cxnSp>
        <p:nvCxnSpPr>
          <p:cNvPr id="9" name="Straight Arrow Connector 8"/>
          <p:cNvCxnSpPr/>
          <p:nvPr/>
        </p:nvCxnSpPr>
        <p:spPr>
          <a:xfrm>
            <a:off x="3733800" y="3206233"/>
            <a:ext cx="990600" cy="0"/>
          </a:xfrm>
          <a:prstGeom prst="straightConnector1">
            <a:avLst/>
          </a:prstGeom>
          <a:ln w="28575">
            <a:solidFill>
              <a:srgbClr val="00B0F0"/>
            </a:solidFill>
            <a:tailEnd type="arrow"/>
          </a:ln>
        </p:spPr>
        <p:style>
          <a:lnRef idx="1">
            <a:schemeClr val="accent2"/>
          </a:lnRef>
          <a:fillRef idx="0">
            <a:schemeClr val="accent2"/>
          </a:fillRef>
          <a:effectRef idx="0">
            <a:schemeClr val="accent2"/>
          </a:effectRef>
          <a:fontRef idx="minor">
            <a:schemeClr val="tx1"/>
          </a:fontRef>
        </p:style>
      </p:cxnSp>
      <p:sp>
        <p:nvSpPr>
          <p:cNvPr id="10" name="Down Arrow 9"/>
          <p:cNvSpPr/>
          <p:nvPr/>
        </p:nvSpPr>
        <p:spPr>
          <a:xfrm>
            <a:off x="3505200" y="1219200"/>
            <a:ext cx="457200" cy="574707"/>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6600497" y="1506553"/>
            <a:ext cx="457200" cy="574707"/>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457200" y="6282806"/>
            <a:ext cx="8145437" cy="346594"/>
            <a:chOff x="384981" y="6132575"/>
            <a:chExt cx="8145437" cy="384049"/>
          </a:xfrm>
        </p:grpSpPr>
        <p:sp>
          <p:nvSpPr>
            <p:cNvPr id="14" name="Freeform 1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5" name="Freeform 1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6" name="Freeform 1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17" name="Freeform 1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8" name="Freeform 1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9" name="Freeform 1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5" name="Rectangle 4">
            <a:extLst>
              <a:ext uri="{FF2B5EF4-FFF2-40B4-BE49-F238E27FC236}">
                <a16:creationId xmlns:a16="http://schemas.microsoft.com/office/drawing/2014/main" id="{A73E64E2-7FD6-42BD-8F0C-D77FB065FCBF}"/>
              </a:ext>
            </a:extLst>
          </p:cNvPr>
          <p:cNvSpPr/>
          <p:nvPr/>
        </p:nvSpPr>
        <p:spPr>
          <a:xfrm>
            <a:off x="4201064" y="150963"/>
            <a:ext cx="914400" cy="4485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981865" y="227991"/>
            <a:ext cx="3352800" cy="369332"/>
          </a:xfrm>
          <a:prstGeom prst="rect">
            <a:avLst/>
          </a:prstGeom>
          <a:noFill/>
          <a:ln>
            <a:noFill/>
          </a:ln>
        </p:spPr>
        <p:txBody>
          <a:bodyPr wrap="square" lIns="91440" tIns="45720" rIns="91440" bIns="45720" rtlCol="0" anchor="t">
            <a:spAutoFit/>
          </a:bodyPr>
          <a:lstStyle/>
          <a:p>
            <a:r>
              <a:rPr lang="en-US" dirty="0">
                <a:solidFill>
                  <a:schemeClr val="bg1"/>
                </a:solidFill>
                <a:cs typeface="Segoe UI Semibold"/>
              </a:rPr>
              <a:t>Heavily Impacted Floodplain</a:t>
            </a:r>
          </a:p>
        </p:txBody>
      </p:sp>
      <p:pic>
        <p:nvPicPr>
          <p:cNvPr id="6" name="Audio 5">
            <a:hlinkClick r:id="" action="ppaction://media"/>
            <a:extLst>
              <a:ext uri="{FF2B5EF4-FFF2-40B4-BE49-F238E27FC236}">
                <a16:creationId xmlns:a16="http://schemas.microsoft.com/office/drawing/2014/main" id="{B3EE196A-0B14-0BC7-395D-13B8176E29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14635128"/>
      </p:ext>
    </p:extLst>
  </p:cSld>
  <p:clrMapOvr>
    <a:masterClrMapping/>
  </p:clrMapOvr>
  <mc:AlternateContent xmlns:mc="http://schemas.openxmlformats.org/markup-compatibility/2006" xmlns:p14="http://schemas.microsoft.com/office/powerpoint/2010/main">
    <mc:Choice Requires="p14">
      <p:transition spd="slow" p14:dur="2000" advTm="39420"/>
    </mc:Choice>
    <mc:Fallback xmlns="">
      <p:transition spd="slow" advTm="39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291" y="291209"/>
            <a:ext cx="7898109" cy="6142973"/>
          </a:xfrm>
          <a:prstGeom prst="rect">
            <a:avLst/>
          </a:prstGeom>
          <a:ln>
            <a:noFill/>
          </a:ln>
          <a:effectLst>
            <a:outerShdw blurRad="190500" algn="tl" rotWithShape="0">
              <a:srgbClr val="000000">
                <a:alpha val="70000"/>
              </a:srgbClr>
            </a:outerShdw>
          </a:effec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1" name="TextBox 10"/>
          <p:cNvSpPr txBox="1"/>
          <p:nvPr/>
        </p:nvSpPr>
        <p:spPr>
          <a:xfrm>
            <a:off x="3510430" y="5486400"/>
            <a:ext cx="4852853" cy="646331"/>
          </a:xfrm>
          <a:prstGeom prst="rect">
            <a:avLst/>
          </a:prstGeom>
          <a:noFill/>
        </p:spPr>
        <p:txBody>
          <a:bodyPr wrap="square" lIns="91440" tIns="45720" rIns="91440" bIns="45720" rtlCol="0" anchor="t">
            <a:spAutoFit/>
          </a:bodyPr>
          <a:lstStyle/>
          <a:p>
            <a:pPr algn="r"/>
            <a:br>
              <a:rPr lang="en-US" dirty="0"/>
            </a:br>
            <a:r>
              <a:rPr lang="en-US" dirty="0">
                <a:highlight>
                  <a:srgbClr val="000000"/>
                </a:highlight>
              </a:rPr>
              <a:t>Cane Creek Ditch</a:t>
            </a:r>
          </a:p>
        </p:txBody>
      </p:sp>
      <p:pic>
        <p:nvPicPr>
          <p:cNvPr id="12" name="Audio 11">
            <a:hlinkClick r:id="" action="ppaction://media"/>
            <a:extLst>
              <a:ext uri="{FF2B5EF4-FFF2-40B4-BE49-F238E27FC236}">
                <a16:creationId xmlns:a16="http://schemas.microsoft.com/office/drawing/2014/main" id="{BF7D5409-F734-4044-477C-6AAB72AB58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2445908"/>
      </p:ext>
    </p:extLst>
  </p:cSld>
  <p:clrMapOvr>
    <a:masterClrMapping/>
  </p:clrMapOvr>
  <mc:AlternateContent xmlns:mc="http://schemas.openxmlformats.org/markup-compatibility/2006" xmlns:p14="http://schemas.microsoft.com/office/powerpoint/2010/main">
    <mc:Choice Requires="p14">
      <p:transition spd="slow" p14:dur="2000" advTm="28240"/>
    </mc:Choice>
    <mc:Fallback xmlns="">
      <p:transition spd="slow" advTm="28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Overhead 07 Worse Land Us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 y="157273"/>
            <a:ext cx="8869680" cy="410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600" y="4438471"/>
            <a:ext cx="8382000" cy="1692771"/>
          </a:xfrm>
          <a:prstGeom prst="rect">
            <a:avLst/>
          </a:prstGeom>
          <a:noFill/>
        </p:spPr>
        <p:txBody>
          <a:bodyPr wrap="square" rtlCol="0">
            <a:spAutoFit/>
          </a:bodyPr>
          <a:lstStyle/>
          <a:p>
            <a:pPr marL="285750" indent="-285750">
              <a:buFont typeface="Wingdings" panose="05000000000000000000" pitchFamily="2" charset="2"/>
              <a:buChar char="§"/>
            </a:pPr>
            <a:r>
              <a:rPr lang="en-US" sz="2600"/>
              <a:t>Floodplain development threatened by flood events</a:t>
            </a:r>
          </a:p>
          <a:p>
            <a:pPr marL="285750" indent="-285750">
              <a:buFont typeface="Wingdings" panose="05000000000000000000" pitchFamily="2" charset="2"/>
              <a:buChar char="§"/>
            </a:pPr>
            <a:r>
              <a:rPr lang="en-US" sz="2600"/>
              <a:t>No riparian corridor</a:t>
            </a:r>
          </a:p>
          <a:p>
            <a:pPr marL="285750" indent="-285750">
              <a:buFont typeface="Wingdings" panose="05000000000000000000" pitchFamily="2" charset="2"/>
              <a:buChar char="§"/>
            </a:pPr>
            <a:r>
              <a:rPr lang="en-US" sz="2600"/>
              <a:t>Streambanks are steep and vertical</a:t>
            </a:r>
          </a:p>
          <a:p>
            <a:pPr marL="285750" indent="-285750">
              <a:buFont typeface="Wingdings" panose="05000000000000000000" pitchFamily="2" charset="2"/>
              <a:buChar char="§"/>
            </a:pPr>
            <a:r>
              <a:rPr lang="en-US" sz="2600"/>
              <a:t>Streambed is </a:t>
            </a:r>
            <a:r>
              <a:rPr lang="en-US" sz="2600" err="1"/>
              <a:t>downcut</a:t>
            </a:r>
            <a:r>
              <a:rPr lang="en-US" sz="2600"/>
              <a:t> and requires erosion control</a:t>
            </a:r>
          </a:p>
        </p:txBody>
      </p:sp>
      <p:sp>
        <p:nvSpPr>
          <p:cNvPr id="5" name="Oval 4"/>
          <p:cNvSpPr/>
          <p:nvPr/>
        </p:nvSpPr>
        <p:spPr>
          <a:xfrm>
            <a:off x="4724400" y="3886200"/>
            <a:ext cx="1066800" cy="381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4724400" y="3581400"/>
            <a:ext cx="1143000" cy="0"/>
          </a:xfrm>
          <a:prstGeom prst="straightConnector1">
            <a:avLst/>
          </a:prstGeom>
          <a:ln w="28575">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Down Arrow 11"/>
          <p:cNvSpPr/>
          <p:nvPr/>
        </p:nvSpPr>
        <p:spPr>
          <a:xfrm>
            <a:off x="4018105" y="1752600"/>
            <a:ext cx="457200" cy="609600"/>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6324600" y="1752600"/>
            <a:ext cx="457200" cy="609600"/>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57200" y="6282806"/>
            <a:ext cx="8145437" cy="346594"/>
            <a:chOff x="384981" y="6132575"/>
            <a:chExt cx="8145437" cy="384049"/>
          </a:xfrm>
        </p:grpSpPr>
        <p:sp>
          <p:nvSpPr>
            <p:cNvPr id="10" name="Freeform 9"/>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1" name="Freeform 10"/>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5" name="Freeform 14"/>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16" name="Freeform 15"/>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7" name="Freeform 16"/>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8" name="Freeform 17"/>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4" name="Rectangle 3">
            <a:extLst>
              <a:ext uri="{FF2B5EF4-FFF2-40B4-BE49-F238E27FC236}">
                <a16:creationId xmlns:a16="http://schemas.microsoft.com/office/drawing/2014/main" id="{3F932488-B37F-4F96-8DB9-89DD133FA2D8}"/>
              </a:ext>
            </a:extLst>
          </p:cNvPr>
          <p:cNvSpPr/>
          <p:nvPr/>
        </p:nvSpPr>
        <p:spPr>
          <a:xfrm>
            <a:off x="3942272" y="306238"/>
            <a:ext cx="1250830" cy="370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572486" y="297612"/>
            <a:ext cx="1995865" cy="381000"/>
          </a:xfrm>
          <a:prstGeom prst="rect">
            <a:avLst/>
          </a:prstGeom>
          <a:noFill/>
        </p:spPr>
        <p:txBody>
          <a:bodyPr wrap="square" lIns="91440" tIns="45720" rIns="91440" bIns="45720" rtlCol="0" anchor="t">
            <a:spAutoFit/>
          </a:bodyPr>
          <a:lstStyle/>
          <a:p>
            <a:r>
              <a:rPr lang="en-US" dirty="0">
                <a:solidFill>
                  <a:schemeClr val="bg1"/>
                </a:solidFill>
              </a:rPr>
              <a:t>Urban Floodplain</a:t>
            </a:r>
          </a:p>
        </p:txBody>
      </p:sp>
      <p:pic>
        <p:nvPicPr>
          <p:cNvPr id="6" name="Audio 5">
            <a:hlinkClick r:id="" action="ppaction://media"/>
            <a:extLst>
              <a:ext uri="{FF2B5EF4-FFF2-40B4-BE49-F238E27FC236}">
                <a16:creationId xmlns:a16="http://schemas.microsoft.com/office/drawing/2014/main" id="{5BDF44BB-4353-6110-D648-E2070B4438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443072"/>
      </p:ext>
    </p:extLst>
  </p:cSld>
  <p:clrMapOvr>
    <a:masterClrMapping/>
  </p:clrMapOvr>
  <mc:AlternateContent xmlns:mc="http://schemas.openxmlformats.org/markup-compatibility/2006" xmlns:p14="http://schemas.microsoft.com/office/powerpoint/2010/main">
    <mc:Choice Requires="p14">
      <p:transition spd="slow" p14:dur="2000" advTm="30772"/>
    </mc:Choice>
    <mc:Fallback xmlns="">
      <p:transition spd="slow" advTm="30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01 Mixed land use (MO river at JC)"/>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7200" y="498195"/>
            <a:ext cx="8382000" cy="55494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0" name="Text Box 3"/>
          <p:cNvSpPr txBox="1">
            <a:spLocks noChangeArrowheads="1"/>
          </p:cNvSpPr>
          <p:nvPr/>
        </p:nvSpPr>
        <p:spPr bwMode="auto">
          <a:xfrm>
            <a:off x="3863474" y="5638800"/>
            <a:ext cx="49150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spcBef>
                <a:spcPct val="50000"/>
              </a:spcBef>
            </a:pPr>
            <a:r>
              <a:rPr lang="en-US" dirty="0">
                <a:highlight>
                  <a:srgbClr val="000000"/>
                </a:highlight>
                <a:latin typeface="+mn-lt"/>
              </a:rPr>
              <a:t>Missouri River at Jefferson City</a:t>
            </a:r>
          </a:p>
        </p:txBody>
      </p:sp>
      <p:pic>
        <p:nvPicPr>
          <p:cNvPr id="11" name="Audio 10">
            <a:hlinkClick r:id="" action="ppaction://media"/>
            <a:extLst>
              <a:ext uri="{FF2B5EF4-FFF2-40B4-BE49-F238E27FC236}">
                <a16:creationId xmlns:a16="http://schemas.microsoft.com/office/drawing/2014/main" id="{857199B6-1FA0-0B5B-6FE5-611B0BE79C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7469287"/>
      </p:ext>
    </p:extLst>
  </p:cSld>
  <p:clrMapOvr>
    <a:masterClrMapping/>
  </p:clrMapOvr>
  <mc:AlternateContent xmlns:mc="http://schemas.openxmlformats.org/markup-compatibility/2006" xmlns:p14="http://schemas.microsoft.com/office/powerpoint/2010/main">
    <mc:Choice Requires="p14">
      <p:transition spd="slow" p14:dur="2000" advTm="39656"/>
    </mc:Choice>
    <mc:Fallback xmlns="">
      <p:transition spd="slow" advTm="39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N:\Meiera\WQM\WQM Powerpoint\Slides &amp; Graphics\Visual Survey Photos 2012\0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367" y="350729"/>
            <a:ext cx="8233766" cy="6175325"/>
          </a:xfrm>
          <a:prstGeom prst="rect">
            <a:avLst/>
          </a:prstGeom>
          <a:ln w="9525">
            <a:solidFill>
              <a:srgbClr val="000000"/>
            </a:solid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0" name="TextBox 9"/>
          <p:cNvSpPr txBox="1"/>
          <p:nvPr/>
        </p:nvSpPr>
        <p:spPr>
          <a:xfrm>
            <a:off x="3650896" y="5748310"/>
            <a:ext cx="5021237" cy="369332"/>
          </a:xfrm>
          <a:prstGeom prst="rect">
            <a:avLst/>
          </a:prstGeom>
          <a:noFill/>
        </p:spPr>
        <p:txBody>
          <a:bodyPr wrap="square">
            <a:spAutoFit/>
          </a:bodyPr>
          <a:lstStyle/>
          <a:p>
            <a:pPr algn="r">
              <a:defRPr/>
            </a:pPr>
            <a:r>
              <a:rPr lang="en-US" dirty="0">
                <a:highlight>
                  <a:srgbClr val="000000"/>
                </a:highlight>
                <a:latin typeface="+mn-lt"/>
              </a:rPr>
              <a:t>Wears Creek, Cole County</a:t>
            </a:r>
          </a:p>
        </p:txBody>
      </p:sp>
      <p:pic>
        <p:nvPicPr>
          <p:cNvPr id="11" name="Audio 10">
            <a:hlinkClick r:id="" action="ppaction://media"/>
            <a:extLst>
              <a:ext uri="{FF2B5EF4-FFF2-40B4-BE49-F238E27FC236}">
                <a16:creationId xmlns:a16="http://schemas.microsoft.com/office/drawing/2014/main" id="{67B09803-572E-CE25-666A-1171DB1CB2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pic>
        <p:nvPicPr>
          <p:cNvPr id="13" name="Picture 12">
            <a:extLst>
              <a:ext uri="{FF2B5EF4-FFF2-40B4-BE49-F238E27FC236}">
                <a16:creationId xmlns:a16="http://schemas.microsoft.com/office/drawing/2014/main" id="{EC378036-9A12-C840-6C33-90378A14A225}"/>
              </a:ext>
            </a:extLst>
          </p:cNvPr>
          <p:cNvPicPr>
            <a:picLocks noChangeAspect="1"/>
          </p:cNvPicPr>
          <p:nvPr/>
        </p:nvPicPr>
        <p:blipFill>
          <a:blip r:embed="rId7"/>
          <a:srcRect l="1089" t="52316" r="1698" b="22003"/>
          <a:stretch/>
        </p:blipFill>
        <p:spPr>
          <a:xfrm>
            <a:off x="417443" y="403738"/>
            <a:ext cx="8233767" cy="881958"/>
          </a:xfrm>
          <a:prstGeom prst="rect">
            <a:avLst/>
          </a:prstGeom>
          <a:ln w="38100">
            <a:solidFill>
              <a:srgbClr val="FF0000"/>
            </a:solidFill>
          </a:ln>
        </p:spPr>
      </p:pic>
    </p:spTree>
    <p:extLst>
      <p:ext uri="{BB962C8B-B14F-4D97-AF65-F5344CB8AC3E}">
        <p14:creationId xmlns:p14="http://schemas.microsoft.com/office/powerpoint/2010/main" val="2526371416"/>
      </p:ext>
    </p:extLst>
  </p:cSld>
  <p:clrMapOvr>
    <a:masterClrMapping/>
  </p:clrMapOvr>
  <mc:AlternateContent xmlns:mc="http://schemas.openxmlformats.org/markup-compatibility/2006" xmlns:p14="http://schemas.microsoft.com/office/powerpoint/2010/main">
    <mc:Choice Requires="p14">
      <p:transition spd="slow" p14:dur="2000" advTm="21100"/>
    </mc:Choice>
    <mc:Fallback xmlns="">
      <p:transition spd="slow" advTm="2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Grp="1" noChangeAspect="1"/>
          </p:cNvGraphicFramePr>
          <p:nvPr>
            <p:extLst>
              <p:ext uri="{D42A27DB-BD31-4B8C-83A1-F6EECF244321}">
                <p14:modId xmlns:p14="http://schemas.microsoft.com/office/powerpoint/2010/main" val="3331065768"/>
              </p:ext>
            </p:extLst>
          </p:nvPr>
        </p:nvGraphicFramePr>
        <p:xfrm>
          <a:off x="533400" y="323832"/>
          <a:ext cx="8178254" cy="6132271"/>
        </p:xfrm>
        <a:graphic>
          <a:graphicData uri="http://schemas.openxmlformats.org/presentationml/2006/ole">
            <mc:AlternateContent xmlns:mc="http://schemas.openxmlformats.org/markup-compatibility/2006">
              <mc:Choice xmlns:v="urn:schemas-microsoft-com:vml" Requires="v">
                <p:oleObj name="Photo Editor Photo" r:id="rId5" imgW="7621064" imgH="5714286" progId="MSPhotoEd.3">
                  <p:embed/>
                </p:oleObj>
              </mc:Choice>
              <mc:Fallback>
                <p:oleObj name="Photo Editor Photo" r:id="rId5" imgW="7621064" imgH="5714286" progId="MSPhotoEd.3">
                  <p:embed/>
                  <p:pic>
                    <p:nvPicPr>
                      <p:cNvPr id="2" name="Object 1"/>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23832"/>
                        <a:ext cx="8178254" cy="6132271"/>
                      </a:xfrm>
                      <a:prstGeom prst="rect">
                        <a:avLst/>
                      </a:prstGeom>
                      <a:noFill/>
                      <a:ln>
                        <a:noFill/>
                      </a:ln>
                    </p:spPr>
                  </p:pic>
                </p:oleObj>
              </mc:Fallback>
            </mc:AlternateContent>
          </a:graphicData>
        </a:graphic>
      </p:graphicFrame>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10" name="Audio 9">
            <a:hlinkClick r:id="" action="ppaction://media"/>
            <a:extLst>
              <a:ext uri="{FF2B5EF4-FFF2-40B4-BE49-F238E27FC236}">
                <a16:creationId xmlns:a16="http://schemas.microsoft.com/office/drawing/2014/main" id="{62B7291B-EED5-3C2F-BCBB-4B88E40824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5479128"/>
      </p:ext>
    </p:extLst>
  </p:cSld>
  <p:clrMapOvr>
    <a:masterClrMapping/>
  </p:clrMapOvr>
  <mc:AlternateContent xmlns:mc="http://schemas.openxmlformats.org/markup-compatibility/2006" xmlns:p14="http://schemas.microsoft.com/office/powerpoint/2010/main">
    <mc:Choice Requires="p14">
      <p:transition spd="slow" p14:dur="2000" advTm="24201"/>
    </mc:Choice>
    <mc:Fallback xmlns="">
      <p:transition spd="slow" advTm="24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Grp="1" noChangeAspect="1"/>
          </p:cNvGraphicFramePr>
          <p:nvPr>
            <p:extLst>
              <p:ext uri="{D42A27DB-BD31-4B8C-83A1-F6EECF244321}">
                <p14:modId xmlns:p14="http://schemas.microsoft.com/office/powerpoint/2010/main" val="2852623575"/>
              </p:ext>
            </p:extLst>
          </p:nvPr>
        </p:nvGraphicFramePr>
        <p:xfrm>
          <a:off x="457200" y="392427"/>
          <a:ext cx="8145437" cy="6107664"/>
        </p:xfrm>
        <a:graphic>
          <a:graphicData uri="http://schemas.openxmlformats.org/presentationml/2006/ole">
            <mc:AlternateContent xmlns:mc="http://schemas.openxmlformats.org/markup-compatibility/2006">
              <mc:Choice xmlns:v="urn:schemas-microsoft-com:vml" Requires="v">
                <p:oleObj name="Photo Editor Photo" r:id="rId5" imgW="7621064" imgH="5714286" progId="MSPhotoEd.3">
                  <p:embed/>
                </p:oleObj>
              </mc:Choice>
              <mc:Fallback>
                <p:oleObj name="Photo Editor Photo" r:id="rId5" imgW="7621064" imgH="5714286" progId="MSPhotoEd.3">
                  <p:embed/>
                  <p:pic>
                    <p:nvPicPr>
                      <p:cNvPr id="2" name="Object 1"/>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92427"/>
                        <a:ext cx="8145437" cy="6107664"/>
                      </a:xfrm>
                      <a:prstGeom prst="rect">
                        <a:avLst/>
                      </a:prstGeom>
                      <a:noFill/>
                      <a:ln>
                        <a:noFill/>
                      </a:ln>
                      <a:effectLst/>
                    </p:spPr>
                  </p:pic>
                </p:oleObj>
              </mc:Fallback>
            </mc:AlternateContent>
          </a:graphicData>
        </a:graphic>
      </p:graphicFrame>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0" name="Text Box 3"/>
          <p:cNvSpPr txBox="1">
            <a:spLocks noChangeArrowheads="1"/>
          </p:cNvSpPr>
          <p:nvPr/>
        </p:nvSpPr>
        <p:spPr bwMode="auto">
          <a:xfrm>
            <a:off x="5656729" y="5919220"/>
            <a:ext cx="47391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dirty="0" err="1">
                <a:highlight>
                  <a:srgbClr val="000000"/>
                </a:highlight>
                <a:latin typeface="+mn-lt"/>
              </a:rPr>
              <a:t>Fishpot</a:t>
            </a:r>
            <a:r>
              <a:rPr lang="en-US" dirty="0">
                <a:highlight>
                  <a:srgbClr val="000000"/>
                </a:highlight>
                <a:latin typeface="+mn-lt"/>
              </a:rPr>
              <a:t> Creek, St. Louis Co.</a:t>
            </a:r>
          </a:p>
        </p:txBody>
      </p:sp>
      <p:pic>
        <p:nvPicPr>
          <p:cNvPr id="11" name="Audio 10">
            <a:hlinkClick r:id="" action="ppaction://media"/>
            <a:extLst>
              <a:ext uri="{FF2B5EF4-FFF2-40B4-BE49-F238E27FC236}">
                <a16:creationId xmlns:a16="http://schemas.microsoft.com/office/drawing/2014/main" id="{1330BE64-A3D2-B6C5-9795-D4C61A9E33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86538383"/>
      </p:ext>
    </p:extLst>
  </p:cSld>
  <p:clrMapOvr>
    <a:masterClrMapping/>
  </p:clrMapOvr>
  <mc:AlternateContent xmlns:mc="http://schemas.openxmlformats.org/markup-compatibility/2006" xmlns:p14="http://schemas.microsoft.com/office/powerpoint/2010/main">
    <mc:Choice Requires="p14">
      <p:transition spd="slow" p14:dur="2000" advTm="7695"/>
    </mc:Choice>
    <mc:Fallback xmlns="">
      <p:transition spd="slow" advTm="7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5800" y="304800"/>
            <a:ext cx="7848600" cy="5901806"/>
            <a:chOff x="685800" y="304800"/>
            <a:chExt cx="7848600" cy="5901806"/>
          </a:xfrm>
        </p:grpSpPr>
        <p:pic>
          <p:nvPicPr>
            <p:cNvPr id="3" name="Picture 16" descr="3 Overhead 03 Flood Plain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5800" y="304800"/>
              <a:ext cx="7848600" cy="5901806"/>
            </a:xfrm>
            <a:prstGeom prst="rect">
              <a:avLst/>
            </a:prstGeom>
            <a:ln w="571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914400" y="987623"/>
              <a:ext cx="7391399" cy="4834178"/>
              <a:chOff x="914400" y="987623"/>
              <a:chExt cx="7391399" cy="4834178"/>
            </a:xfrm>
          </p:grpSpPr>
          <p:sp>
            <p:nvSpPr>
              <p:cNvPr id="5" name="TextBox 4"/>
              <p:cNvSpPr txBox="1"/>
              <p:nvPr/>
            </p:nvSpPr>
            <p:spPr>
              <a:xfrm>
                <a:off x="1426746" y="987623"/>
                <a:ext cx="3983454" cy="307777"/>
              </a:xfrm>
              <a:prstGeom prst="rect">
                <a:avLst/>
              </a:prstGeom>
              <a:solidFill>
                <a:schemeClr val="tx1"/>
              </a:solidFill>
              <a:ln>
                <a:noFill/>
              </a:ln>
            </p:spPr>
            <p:txBody>
              <a:bodyPr wrap="square" rtlCol="0">
                <a:spAutoFit/>
              </a:bodyPr>
              <a:lstStyle/>
              <a:p>
                <a:r>
                  <a:rPr lang="en-US" sz="1400">
                    <a:solidFill>
                      <a:schemeClr val="bg1"/>
                    </a:solidFill>
                  </a:rPr>
                  <a:t>Floodplain (bluff to bluff)</a:t>
                </a:r>
              </a:p>
            </p:txBody>
          </p:sp>
          <p:sp>
            <p:nvSpPr>
              <p:cNvPr id="6" name="TextBox 5"/>
              <p:cNvSpPr txBox="1"/>
              <p:nvPr/>
            </p:nvSpPr>
            <p:spPr>
              <a:xfrm>
                <a:off x="4267201" y="1340206"/>
                <a:ext cx="1371599" cy="307777"/>
              </a:xfrm>
              <a:prstGeom prst="rect">
                <a:avLst/>
              </a:prstGeom>
              <a:solidFill>
                <a:schemeClr val="tx1"/>
              </a:solidFill>
            </p:spPr>
            <p:txBody>
              <a:bodyPr wrap="square" rtlCol="0">
                <a:spAutoFit/>
              </a:bodyPr>
              <a:lstStyle/>
              <a:p>
                <a:r>
                  <a:rPr lang="en-US" sz="1400">
                    <a:solidFill>
                      <a:srgbClr val="FF0000"/>
                    </a:solidFill>
                  </a:rPr>
                  <a:t>Riparian Zone</a:t>
                </a:r>
              </a:p>
            </p:txBody>
          </p:sp>
          <p:sp>
            <p:nvSpPr>
              <p:cNvPr id="7" name="TextBox 6"/>
              <p:cNvSpPr txBox="1"/>
              <p:nvPr/>
            </p:nvSpPr>
            <p:spPr>
              <a:xfrm>
                <a:off x="6146992" y="1382262"/>
                <a:ext cx="1371599" cy="307777"/>
              </a:xfrm>
              <a:prstGeom prst="rect">
                <a:avLst/>
              </a:prstGeom>
              <a:solidFill>
                <a:schemeClr val="tx1"/>
              </a:solidFill>
            </p:spPr>
            <p:txBody>
              <a:bodyPr wrap="square" rtlCol="0">
                <a:spAutoFit/>
              </a:bodyPr>
              <a:lstStyle/>
              <a:p>
                <a:pPr algn="r"/>
                <a:r>
                  <a:rPr lang="en-US" sz="1400">
                    <a:solidFill>
                      <a:srgbClr val="FF0000"/>
                    </a:solidFill>
                  </a:rPr>
                  <a:t>Riparian Zone</a:t>
                </a:r>
              </a:p>
            </p:txBody>
          </p:sp>
          <p:sp>
            <p:nvSpPr>
              <p:cNvPr id="8" name="TextBox 7"/>
              <p:cNvSpPr txBox="1"/>
              <p:nvPr/>
            </p:nvSpPr>
            <p:spPr>
              <a:xfrm>
                <a:off x="4416353" y="1676400"/>
                <a:ext cx="780010" cy="276999"/>
              </a:xfrm>
              <a:prstGeom prst="rect">
                <a:avLst/>
              </a:prstGeom>
              <a:solidFill>
                <a:schemeClr val="tx1"/>
              </a:solidFill>
            </p:spPr>
            <p:txBody>
              <a:bodyPr wrap="square" rtlCol="0">
                <a:spAutoFit/>
              </a:bodyPr>
              <a:lstStyle/>
              <a:p>
                <a:r>
                  <a:rPr lang="en-US" sz="1200">
                    <a:solidFill>
                      <a:schemeClr val="accent4">
                        <a:lumMod val="75000"/>
                      </a:schemeClr>
                    </a:solidFill>
                  </a:rPr>
                  <a:t>100 (</a:t>
                </a:r>
                <a:r>
                  <a:rPr lang="en-US" sz="1200" err="1">
                    <a:solidFill>
                      <a:schemeClr val="accent4">
                        <a:lumMod val="75000"/>
                      </a:schemeClr>
                    </a:solidFill>
                  </a:rPr>
                  <a:t>ft</a:t>
                </a:r>
                <a:r>
                  <a:rPr lang="en-US" sz="1200">
                    <a:solidFill>
                      <a:schemeClr val="accent4">
                        <a:lumMod val="75000"/>
                      </a:schemeClr>
                    </a:solidFill>
                  </a:rPr>
                  <a:t>)</a:t>
                </a:r>
              </a:p>
            </p:txBody>
          </p:sp>
          <p:sp>
            <p:nvSpPr>
              <p:cNvPr id="9" name="TextBox 8"/>
              <p:cNvSpPr txBox="1"/>
              <p:nvPr/>
            </p:nvSpPr>
            <p:spPr>
              <a:xfrm>
                <a:off x="6591288" y="1676400"/>
                <a:ext cx="800112" cy="276999"/>
              </a:xfrm>
              <a:prstGeom prst="rect">
                <a:avLst/>
              </a:prstGeom>
              <a:solidFill>
                <a:schemeClr val="tx1"/>
              </a:solidFill>
            </p:spPr>
            <p:txBody>
              <a:bodyPr wrap="square" rtlCol="0">
                <a:spAutoFit/>
              </a:bodyPr>
              <a:lstStyle/>
              <a:p>
                <a:r>
                  <a:rPr lang="en-US" sz="1200">
                    <a:solidFill>
                      <a:schemeClr val="accent4">
                        <a:lumMod val="75000"/>
                      </a:schemeClr>
                    </a:solidFill>
                  </a:rPr>
                  <a:t>100 (</a:t>
                </a:r>
                <a:r>
                  <a:rPr lang="en-US" sz="1200" err="1">
                    <a:solidFill>
                      <a:schemeClr val="accent4">
                        <a:lumMod val="75000"/>
                      </a:schemeClr>
                    </a:solidFill>
                  </a:rPr>
                  <a:t>ft</a:t>
                </a:r>
                <a:r>
                  <a:rPr lang="en-US" sz="1200">
                    <a:solidFill>
                      <a:schemeClr val="accent4">
                        <a:lumMod val="75000"/>
                      </a:schemeClr>
                    </a:solidFill>
                  </a:rPr>
                  <a:t>)</a:t>
                </a:r>
              </a:p>
            </p:txBody>
          </p:sp>
          <p:sp>
            <p:nvSpPr>
              <p:cNvPr id="10" name="TextBox 9"/>
              <p:cNvSpPr txBox="1"/>
              <p:nvPr/>
            </p:nvSpPr>
            <p:spPr>
              <a:xfrm>
                <a:off x="914400" y="3247857"/>
                <a:ext cx="1295399" cy="523220"/>
              </a:xfrm>
              <a:prstGeom prst="rect">
                <a:avLst/>
              </a:prstGeom>
              <a:solidFill>
                <a:schemeClr val="tx1"/>
              </a:solidFill>
            </p:spPr>
            <p:txBody>
              <a:bodyPr wrap="square" rtlCol="0">
                <a:spAutoFit/>
              </a:bodyPr>
              <a:lstStyle/>
              <a:p>
                <a:pPr algn="ctr"/>
                <a:r>
                  <a:rPr lang="en-US" sz="1400">
                    <a:solidFill>
                      <a:srgbClr val="FF0000"/>
                    </a:solidFill>
                  </a:rPr>
                  <a:t>Riparian Zone</a:t>
                </a:r>
              </a:p>
            </p:txBody>
          </p:sp>
          <p:sp>
            <p:nvSpPr>
              <p:cNvPr id="11" name="TextBox 10"/>
              <p:cNvSpPr txBox="1"/>
              <p:nvPr/>
            </p:nvSpPr>
            <p:spPr>
              <a:xfrm>
                <a:off x="7391400" y="3259799"/>
                <a:ext cx="914399" cy="523220"/>
              </a:xfrm>
              <a:prstGeom prst="rect">
                <a:avLst/>
              </a:prstGeom>
              <a:solidFill>
                <a:schemeClr val="tx1"/>
              </a:solidFill>
            </p:spPr>
            <p:txBody>
              <a:bodyPr wrap="square" rtlCol="0">
                <a:spAutoFit/>
              </a:bodyPr>
              <a:lstStyle/>
              <a:p>
                <a:pPr algn="ctr"/>
                <a:r>
                  <a:rPr lang="en-US" sz="1400">
                    <a:solidFill>
                      <a:srgbClr val="FF0000"/>
                    </a:solidFill>
                  </a:rPr>
                  <a:t>Riparian Zone</a:t>
                </a:r>
              </a:p>
            </p:txBody>
          </p:sp>
          <p:sp>
            <p:nvSpPr>
              <p:cNvPr id="12" name="TextBox 11"/>
              <p:cNvSpPr txBox="1"/>
              <p:nvPr/>
            </p:nvSpPr>
            <p:spPr>
              <a:xfrm>
                <a:off x="2895602" y="3242833"/>
                <a:ext cx="1371599" cy="307777"/>
              </a:xfrm>
              <a:prstGeom prst="rect">
                <a:avLst/>
              </a:prstGeom>
              <a:solidFill>
                <a:schemeClr val="tx1"/>
              </a:solidFill>
            </p:spPr>
            <p:txBody>
              <a:bodyPr wrap="square" rtlCol="0">
                <a:spAutoFit/>
              </a:bodyPr>
              <a:lstStyle/>
              <a:p>
                <a:r>
                  <a:rPr lang="en-US" sz="1400">
                    <a:solidFill>
                      <a:schemeClr val="bg1"/>
                    </a:solidFill>
                  </a:rPr>
                  <a:t>Streambank</a:t>
                </a:r>
              </a:p>
            </p:txBody>
          </p:sp>
          <p:sp>
            <p:nvSpPr>
              <p:cNvPr id="13" name="TextBox 12"/>
              <p:cNvSpPr txBox="1"/>
              <p:nvPr/>
            </p:nvSpPr>
            <p:spPr>
              <a:xfrm>
                <a:off x="5943601" y="3245345"/>
                <a:ext cx="1371599" cy="307777"/>
              </a:xfrm>
              <a:prstGeom prst="rect">
                <a:avLst/>
              </a:prstGeom>
              <a:solidFill>
                <a:schemeClr val="tx1"/>
              </a:solidFill>
            </p:spPr>
            <p:txBody>
              <a:bodyPr wrap="square" rtlCol="0">
                <a:spAutoFit/>
              </a:bodyPr>
              <a:lstStyle/>
              <a:p>
                <a:pPr algn="r"/>
                <a:r>
                  <a:rPr lang="en-US" sz="1400">
                    <a:solidFill>
                      <a:schemeClr val="bg1"/>
                    </a:solidFill>
                  </a:rPr>
                  <a:t>Streambank</a:t>
                </a:r>
              </a:p>
            </p:txBody>
          </p:sp>
          <p:sp>
            <p:nvSpPr>
              <p:cNvPr id="14" name="TextBox 13"/>
              <p:cNvSpPr txBox="1"/>
              <p:nvPr/>
            </p:nvSpPr>
            <p:spPr>
              <a:xfrm>
                <a:off x="2475587" y="3591580"/>
                <a:ext cx="2128379" cy="461665"/>
              </a:xfrm>
              <a:prstGeom prst="rect">
                <a:avLst/>
              </a:prstGeom>
              <a:solidFill>
                <a:schemeClr val="tx1"/>
              </a:solidFill>
            </p:spPr>
            <p:txBody>
              <a:bodyPr wrap="square" rtlCol="0">
                <a:spAutoFit/>
              </a:bodyPr>
              <a:lstStyle/>
              <a:p>
                <a:pPr algn="ctr"/>
                <a:r>
                  <a:rPr lang="en-US" sz="1200">
                    <a:solidFill>
                      <a:schemeClr val="bg1"/>
                    </a:solidFill>
                  </a:rPr>
                  <a:t>(If slope is gradual, </a:t>
                </a:r>
              </a:p>
              <a:p>
                <a:pPr algn="ctr"/>
                <a:r>
                  <a:rPr lang="en-US" sz="1200">
                    <a:solidFill>
                      <a:schemeClr val="bg1"/>
                    </a:solidFill>
                  </a:rPr>
                  <a:t>no more than 50 </a:t>
                </a:r>
                <a:r>
                  <a:rPr lang="en-US" sz="1200" err="1">
                    <a:solidFill>
                      <a:schemeClr val="bg1"/>
                    </a:solidFill>
                  </a:rPr>
                  <a:t>ft</a:t>
                </a:r>
                <a:r>
                  <a:rPr lang="en-US" sz="1200">
                    <a:solidFill>
                      <a:schemeClr val="bg1"/>
                    </a:solidFill>
                  </a:rPr>
                  <a:t>)</a:t>
                </a:r>
              </a:p>
            </p:txBody>
          </p:sp>
          <p:sp>
            <p:nvSpPr>
              <p:cNvPr id="15" name="TextBox 14"/>
              <p:cNvSpPr txBox="1"/>
              <p:nvPr/>
            </p:nvSpPr>
            <p:spPr>
              <a:xfrm>
                <a:off x="5181601" y="3847260"/>
                <a:ext cx="1371599" cy="307777"/>
              </a:xfrm>
              <a:prstGeom prst="rect">
                <a:avLst/>
              </a:prstGeom>
              <a:solidFill>
                <a:schemeClr val="tx1"/>
              </a:solidFill>
            </p:spPr>
            <p:txBody>
              <a:bodyPr wrap="square" rtlCol="0">
                <a:spAutoFit/>
              </a:bodyPr>
              <a:lstStyle/>
              <a:p>
                <a:r>
                  <a:rPr lang="en-US" sz="1400">
                    <a:solidFill>
                      <a:schemeClr val="accent2">
                        <a:lumMod val="75000"/>
                      </a:schemeClr>
                    </a:solidFill>
                  </a:rPr>
                  <a:t>Streambed</a:t>
                </a:r>
              </a:p>
            </p:txBody>
          </p:sp>
          <p:sp>
            <p:nvSpPr>
              <p:cNvPr id="16" name="TextBox 15"/>
              <p:cNvSpPr txBox="1"/>
              <p:nvPr/>
            </p:nvSpPr>
            <p:spPr>
              <a:xfrm>
                <a:off x="4230666" y="5544802"/>
                <a:ext cx="1524000" cy="276999"/>
              </a:xfrm>
              <a:prstGeom prst="rect">
                <a:avLst/>
              </a:prstGeom>
              <a:solidFill>
                <a:schemeClr val="tx1"/>
              </a:solidFill>
            </p:spPr>
            <p:txBody>
              <a:bodyPr wrap="square" rtlCol="0">
                <a:spAutoFit/>
              </a:bodyPr>
              <a:lstStyle/>
              <a:p>
                <a:r>
                  <a:rPr lang="en-US" sz="1200">
                    <a:solidFill>
                      <a:schemeClr val="bg1"/>
                    </a:solidFill>
                  </a:rPr>
                  <a:t>High flow Channel</a:t>
                </a:r>
              </a:p>
            </p:txBody>
          </p:sp>
          <p:sp>
            <p:nvSpPr>
              <p:cNvPr id="17" name="TextBox 16"/>
              <p:cNvSpPr txBox="1"/>
              <p:nvPr/>
            </p:nvSpPr>
            <p:spPr>
              <a:xfrm>
                <a:off x="5994591" y="5544801"/>
                <a:ext cx="1524000" cy="276999"/>
              </a:xfrm>
              <a:prstGeom prst="rect">
                <a:avLst/>
              </a:prstGeom>
              <a:solidFill>
                <a:schemeClr val="tx1"/>
              </a:solidFill>
            </p:spPr>
            <p:txBody>
              <a:bodyPr wrap="square" rtlCol="0">
                <a:spAutoFit/>
              </a:bodyPr>
              <a:lstStyle/>
              <a:p>
                <a:r>
                  <a:rPr lang="en-US" sz="1200">
                    <a:solidFill>
                      <a:schemeClr val="bg1"/>
                    </a:solidFill>
                  </a:rPr>
                  <a:t>Gravel Bar</a:t>
                </a:r>
              </a:p>
            </p:txBody>
          </p:sp>
          <p:cxnSp>
            <p:nvCxnSpPr>
              <p:cNvPr id="18" name="Straight Arrow Connector 17"/>
              <p:cNvCxnSpPr/>
              <p:nvPr/>
            </p:nvCxnSpPr>
            <p:spPr>
              <a:xfrm>
                <a:off x="4953000" y="5181600"/>
                <a:ext cx="0" cy="36320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348608" y="5170197"/>
                <a:ext cx="0" cy="39240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20" name="Rectangle 2"/>
          <p:cNvSpPr/>
          <p:nvPr/>
        </p:nvSpPr>
        <p:spPr>
          <a:xfrm>
            <a:off x="4277116" y="1676400"/>
            <a:ext cx="1056884" cy="533400"/>
          </a:xfrm>
          <a:custGeom>
            <a:avLst/>
            <a:gdLst>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533400 h 533400"/>
              <a:gd name="connsiteX4" fmla="*/ 0 w 1056884"/>
              <a:gd name="connsiteY4" fmla="*/ 0 h 533400"/>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445718 h 533400"/>
              <a:gd name="connsiteX4" fmla="*/ 0 w 1056884"/>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884" h="533400">
                <a:moveTo>
                  <a:pt x="0" y="0"/>
                </a:moveTo>
                <a:lnTo>
                  <a:pt x="1056884" y="0"/>
                </a:lnTo>
                <a:lnTo>
                  <a:pt x="1056884" y="533400"/>
                </a:lnTo>
                <a:lnTo>
                  <a:pt x="0" y="445718"/>
                </a:lnTo>
                <a:lnTo>
                  <a:pt x="0" y="0"/>
                </a:lnTo>
                <a:close/>
              </a:path>
            </a:pathLst>
          </a:custGeom>
          <a:solidFill>
            <a:srgbClr val="FF6969">
              <a:alpha val="40000"/>
            </a:srgbClr>
          </a:solidFill>
          <a:ln>
            <a:noFill/>
          </a:ln>
          <a:effectLst/>
          <a:scene3d>
            <a:camera prst="orthographicFront">
              <a:rot lat="0" lon="0" rev="0"/>
            </a:camera>
            <a:lightRig rig="chilly" dir="t">
              <a:rot lat="0" lon="0" rev="0"/>
            </a:lightRig>
          </a:scene3d>
          <a:sp3d extrusionH="76200" contourW="12700" prstMaterial="flat">
            <a:bevelT w="0" h="0"/>
            <a:extrusionClr>
              <a:schemeClr val="tx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8"/>
          <p:cNvSpPr/>
          <p:nvPr/>
        </p:nvSpPr>
        <p:spPr>
          <a:xfrm>
            <a:off x="6400800" y="1676400"/>
            <a:ext cx="1167193" cy="538645"/>
          </a:xfrm>
          <a:custGeom>
            <a:avLst/>
            <a:gdLst>
              <a:gd name="connsiteX0" fmla="*/ 0 w 1117089"/>
              <a:gd name="connsiteY0" fmla="*/ 0 h 538645"/>
              <a:gd name="connsiteX1" fmla="*/ 1117089 w 1117089"/>
              <a:gd name="connsiteY1" fmla="*/ 0 h 538645"/>
              <a:gd name="connsiteX2" fmla="*/ 1117089 w 1117089"/>
              <a:gd name="connsiteY2" fmla="*/ 538645 h 538645"/>
              <a:gd name="connsiteX3" fmla="*/ 0 w 1117089"/>
              <a:gd name="connsiteY3" fmla="*/ 538645 h 538645"/>
              <a:gd name="connsiteX4" fmla="*/ 0 w 1117089"/>
              <a:gd name="connsiteY4" fmla="*/ 0 h 538645"/>
              <a:gd name="connsiteX0" fmla="*/ 0 w 1167193"/>
              <a:gd name="connsiteY0" fmla="*/ 0 h 538645"/>
              <a:gd name="connsiteX1" fmla="*/ 1117089 w 1167193"/>
              <a:gd name="connsiteY1" fmla="*/ 0 h 538645"/>
              <a:gd name="connsiteX2" fmla="*/ 1167193 w 1167193"/>
              <a:gd name="connsiteY2" fmla="*/ 388333 h 538645"/>
              <a:gd name="connsiteX3" fmla="*/ 0 w 1167193"/>
              <a:gd name="connsiteY3" fmla="*/ 538645 h 538645"/>
              <a:gd name="connsiteX4" fmla="*/ 0 w 1167193"/>
              <a:gd name="connsiteY4" fmla="*/ 0 h 538645"/>
              <a:gd name="connsiteX0" fmla="*/ 0 w 1167193"/>
              <a:gd name="connsiteY0" fmla="*/ 0 h 538645"/>
              <a:gd name="connsiteX1" fmla="*/ 1117089 w 1167193"/>
              <a:gd name="connsiteY1" fmla="*/ 0 h 538645"/>
              <a:gd name="connsiteX2" fmla="*/ 1167193 w 1167193"/>
              <a:gd name="connsiteY2" fmla="*/ 388333 h 538645"/>
              <a:gd name="connsiteX3" fmla="*/ 50104 w 1167193"/>
              <a:gd name="connsiteY3" fmla="*/ 478077 h 538645"/>
              <a:gd name="connsiteX4" fmla="*/ 0 w 1167193"/>
              <a:gd name="connsiteY4" fmla="*/ 538645 h 538645"/>
              <a:gd name="connsiteX5" fmla="*/ 0 w 1167193"/>
              <a:gd name="connsiteY5" fmla="*/ 0 h 53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193" h="538645">
                <a:moveTo>
                  <a:pt x="0" y="0"/>
                </a:moveTo>
                <a:lnTo>
                  <a:pt x="1117089" y="0"/>
                </a:lnTo>
                <a:lnTo>
                  <a:pt x="1167193" y="388333"/>
                </a:lnTo>
                <a:cubicBezTo>
                  <a:pt x="790655" y="439124"/>
                  <a:pt x="426642" y="427286"/>
                  <a:pt x="50104" y="478077"/>
                </a:cubicBezTo>
                <a:lnTo>
                  <a:pt x="0" y="538645"/>
                </a:lnTo>
                <a:lnTo>
                  <a:pt x="0" y="0"/>
                </a:lnTo>
                <a:close/>
              </a:path>
            </a:pathLst>
          </a:custGeom>
          <a:solidFill>
            <a:srgbClr val="FF6969">
              <a:alpha val="40000"/>
            </a:srgbClr>
          </a:solidFill>
          <a:ln>
            <a:noFill/>
          </a:ln>
          <a:effectLst/>
          <a:scene3d>
            <a:camera prst="orthographicFront"/>
            <a:lightRig rig="chilly" dir="t"/>
          </a:scene3d>
          <a:sp3d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457200" y="6282806"/>
            <a:ext cx="8145437" cy="346594"/>
            <a:chOff x="384981" y="6132575"/>
            <a:chExt cx="8145437" cy="384049"/>
          </a:xfrm>
        </p:grpSpPr>
        <p:sp>
          <p:nvSpPr>
            <p:cNvPr id="23" name="Freeform 22"/>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24" name="Freeform 23"/>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25" name="Freeform 24"/>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26" name="Freeform 25"/>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27" name="Freeform 26"/>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28" name="Freeform 27"/>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29" name="Rectangle 2"/>
          <p:cNvSpPr/>
          <p:nvPr/>
        </p:nvSpPr>
        <p:spPr>
          <a:xfrm>
            <a:off x="898303" y="3712144"/>
            <a:ext cx="1311495" cy="1088456"/>
          </a:xfrm>
          <a:custGeom>
            <a:avLst/>
            <a:gdLst>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533400 h 533400"/>
              <a:gd name="connsiteX4" fmla="*/ 0 w 1056884"/>
              <a:gd name="connsiteY4" fmla="*/ 0 h 533400"/>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445718 h 533400"/>
              <a:gd name="connsiteX4" fmla="*/ 0 w 1056884"/>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884" h="533400">
                <a:moveTo>
                  <a:pt x="0" y="0"/>
                </a:moveTo>
                <a:lnTo>
                  <a:pt x="1056884" y="0"/>
                </a:lnTo>
                <a:lnTo>
                  <a:pt x="1056884" y="533400"/>
                </a:lnTo>
                <a:lnTo>
                  <a:pt x="0" y="445718"/>
                </a:lnTo>
                <a:lnTo>
                  <a:pt x="0" y="0"/>
                </a:lnTo>
                <a:close/>
              </a:path>
            </a:pathLst>
          </a:custGeom>
          <a:solidFill>
            <a:srgbClr val="FF6969">
              <a:alpha val="40000"/>
            </a:srgbClr>
          </a:solidFill>
          <a:ln>
            <a:noFill/>
          </a:ln>
          <a:effectLst/>
          <a:scene3d>
            <a:camera prst="orthographicFront">
              <a:rot lat="0" lon="0" rev="0"/>
            </a:camera>
            <a:lightRig rig="chilly" dir="t">
              <a:rot lat="0" lon="0" rev="0"/>
            </a:lightRig>
          </a:scene3d>
          <a:sp3d extrusionH="76200" contourW="12700" prstMaterial="flat">
            <a:bevelT w="0" h="0"/>
            <a:extrusionClr>
              <a:schemeClr val="tx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p:cNvSpPr/>
          <p:nvPr/>
        </p:nvSpPr>
        <p:spPr>
          <a:xfrm flipH="1">
            <a:off x="7391400" y="3712144"/>
            <a:ext cx="914400" cy="783656"/>
          </a:xfrm>
          <a:custGeom>
            <a:avLst/>
            <a:gdLst>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533400 h 533400"/>
              <a:gd name="connsiteX4" fmla="*/ 0 w 1056884"/>
              <a:gd name="connsiteY4" fmla="*/ 0 h 533400"/>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445718 h 533400"/>
              <a:gd name="connsiteX4" fmla="*/ 0 w 1056884"/>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884" h="533400">
                <a:moveTo>
                  <a:pt x="0" y="0"/>
                </a:moveTo>
                <a:lnTo>
                  <a:pt x="1056884" y="0"/>
                </a:lnTo>
                <a:lnTo>
                  <a:pt x="1056884" y="533400"/>
                </a:lnTo>
                <a:lnTo>
                  <a:pt x="0" y="445718"/>
                </a:lnTo>
                <a:lnTo>
                  <a:pt x="0" y="0"/>
                </a:lnTo>
                <a:close/>
              </a:path>
            </a:pathLst>
          </a:custGeom>
          <a:solidFill>
            <a:srgbClr val="FF6969">
              <a:alpha val="40000"/>
            </a:srgbClr>
          </a:solidFill>
          <a:ln>
            <a:noFill/>
          </a:ln>
          <a:effectLst/>
          <a:scene3d>
            <a:camera prst="orthographicFront">
              <a:rot lat="0" lon="0" rev="0"/>
            </a:camera>
            <a:lightRig rig="chilly" dir="t">
              <a:rot lat="0" lon="0" rev="0"/>
            </a:lightRig>
          </a:scene3d>
          <a:sp3d extrusionH="76200" contourW="12700" prstMaterial="flat">
            <a:bevelT w="0" h="0"/>
            <a:extrusionClr>
              <a:schemeClr val="tx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Audio 30">
            <a:hlinkClick r:id="" action="ppaction://media"/>
            <a:extLst>
              <a:ext uri="{FF2B5EF4-FFF2-40B4-BE49-F238E27FC236}">
                <a16:creationId xmlns:a16="http://schemas.microsoft.com/office/drawing/2014/main" id="{759A0F31-9ECC-12B9-BD6B-F1886BB7CC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902984"/>
      </p:ext>
    </p:extLst>
  </p:cSld>
  <p:clrMapOvr>
    <a:masterClrMapping/>
  </p:clrMapOvr>
  <mc:AlternateContent xmlns:mc="http://schemas.openxmlformats.org/markup-compatibility/2006" xmlns:p14="http://schemas.microsoft.com/office/powerpoint/2010/main">
    <mc:Choice Requires="p14">
      <p:transition spd="slow" p14:dur="2000" advTm="23534"/>
    </mc:Choice>
    <mc:Fallback xmlns="">
      <p:transition spd="slow" advTm="23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endParaRPr lang="en-US"/>
          </a:p>
        </p:txBody>
      </p:sp>
      <p:grpSp>
        <p:nvGrpSpPr>
          <p:cNvPr id="6" name="Group 5"/>
          <p:cNvGrpSpPr/>
          <p:nvPr/>
        </p:nvGrpSpPr>
        <p:grpSpPr>
          <a:xfrm>
            <a:off x="509004" y="3249318"/>
            <a:ext cx="8177796" cy="693189"/>
            <a:chOff x="352622" y="6132575"/>
            <a:chExt cx="8177796" cy="384049"/>
          </a:xfrm>
        </p:grpSpPr>
        <p:sp>
          <p:nvSpPr>
            <p:cNvPr id="7" name="Freeform 6"/>
            <p:cNvSpPr/>
            <p:nvPr/>
          </p:nvSpPr>
          <p:spPr>
            <a:xfrm>
              <a:off x="352622" y="6136668"/>
              <a:ext cx="1480988" cy="379956"/>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400">
                  <a:solidFill>
                    <a:schemeClr val="bg1"/>
                  </a:solidFill>
                </a:rPr>
                <a:t>Overview</a:t>
              </a:r>
              <a:endParaRPr lang="en-US" sz="1400" kern="1200">
                <a:solidFill>
                  <a:schemeClr val="bg1"/>
                </a:solidFill>
              </a:endParaRPr>
            </a:p>
          </p:txBody>
        </p:sp>
        <p:sp>
          <p:nvSpPr>
            <p:cNvPr id="8" name="Freeform 7"/>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400" kern="1200"/>
                <a:t>Floodplain</a:t>
              </a:r>
            </a:p>
          </p:txBody>
        </p:sp>
        <p:sp>
          <p:nvSpPr>
            <p:cNvPr id="9" name="Freeform 8"/>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400" kern="1200"/>
                <a:t>Riparian</a:t>
              </a:r>
              <a:r>
                <a:rPr lang="en-US" sz="1600" kern="1200"/>
                <a:t> </a:t>
              </a:r>
              <a:r>
                <a:rPr lang="en-US" sz="1400" kern="1200"/>
                <a:t>Cover</a:t>
              </a:r>
            </a:p>
          </p:txBody>
        </p:sp>
        <p:sp>
          <p:nvSpPr>
            <p:cNvPr id="10" name="Freeform 9"/>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400" kern="1200"/>
                <a:t>Streambank</a:t>
              </a:r>
            </a:p>
          </p:txBody>
        </p:sp>
        <p:sp>
          <p:nvSpPr>
            <p:cNvPr id="11" name="Freeform 10"/>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400" kern="1200"/>
                <a:t>Streambed</a:t>
              </a:r>
            </a:p>
          </p:txBody>
        </p:sp>
        <p:sp>
          <p:nvSpPr>
            <p:cNvPr id="12" name="Freeform 11"/>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400" kern="1200"/>
                <a:t>Other Assessments</a:t>
              </a:r>
            </a:p>
          </p:txBody>
        </p:sp>
      </p:grpSp>
      <p:pic>
        <p:nvPicPr>
          <p:cNvPr id="3" name="Audio 2">
            <a:hlinkClick r:id="" action="ppaction://media"/>
            <a:extLst>
              <a:ext uri="{FF2B5EF4-FFF2-40B4-BE49-F238E27FC236}">
                <a16:creationId xmlns:a16="http://schemas.microsoft.com/office/drawing/2014/main" id="{298311AA-6E27-1846-8EAC-A90DBBECC5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28469047"/>
      </p:ext>
    </p:extLst>
  </p:cSld>
  <p:clrMapOvr>
    <a:masterClrMapping/>
  </p:clrMapOvr>
  <mc:AlternateContent xmlns:mc="http://schemas.openxmlformats.org/markup-compatibility/2006" xmlns:p14="http://schemas.microsoft.com/office/powerpoint/2010/main">
    <mc:Choice Requires="p14">
      <p:transition spd="slow" p14:dur="2000" advTm="18353"/>
    </mc:Choice>
    <mc:Fallback xmlns="">
      <p:transition spd="slow" advTm="18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61272EF-A8A0-6B29-40B3-77DE98C37A33}"/>
              </a:ext>
            </a:extLst>
          </p:cNvPr>
          <p:cNvPicPr>
            <a:picLocks noChangeAspect="1"/>
          </p:cNvPicPr>
          <p:nvPr/>
        </p:nvPicPr>
        <p:blipFill>
          <a:blip r:embed="rId5"/>
          <a:srcRect t="23801"/>
          <a:stretch/>
        </p:blipFill>
        <p:spPr>
          <a:xfrm>
            <a:off x="198782" y="2840620"/>
            <a:ext cx="8680175" cy="1838704"/>
          </a:xfrm>
          <a:prstGeom prst="rect">
            <a:avLst/>
          </a:prstGeom>
        </p:spPr>
      </p:pic>
      <p:sp>
        <p:nvSpPr>
          <p:cNvPr id="4" name="Rectangle 3"/>
          <p:cNvSpPr/>
          <p:nvPr/>
        </p:nvSpPr>
        <p:spPr>
          <a:xfrm>
            <a:off x="265043" y="3314843"/>
            <a:ext cx="8494644" cy="87905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57200" y="6282806"/>
            <a:ext cx="8145437" cy="346594"/>
            <a:chOff x="384981" y="6132575"/>
            <a:chExt cx="8145437" cy="384049"/>
          </a:xfrm>
        </p:grpSpPr>
        <p:sp>
          <p:nvSpPr>
            <p:cNvPr id="6" name="Freeform 5"/>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7" name="Freeform 6"/>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8" name="Freeform 7"/>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9" name="Freeform 8"/>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0" name="Freeform 9"/>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1" name="Freeform 10"/>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2" name="TextBox 11"/>
          <p:cNvSpPr txBox="1"/>
          <p:nvPr/>
        </p:nvSpPr>
        <p:spPr>
          <a:xfrm>
            <a:off x="6624144" y="1703333"/>
            <a:ext cx="1769918" cy="646331"/>
          </a:xfrm>
          <a:prstGeom prst="rect">
            <a:avLst/>
          </a:prstGeom>
          <a:noFill/>
        </p:spPr>
        <p:txBody>
          <a:bodyPr wrap="square" rtlCol="0">
            <a:spAutoFit/>
          </a:bodyPr>
          <a:lstStyle/>
          <a:p>
            <a:pPr algn="r"/>
            <a:r>
              <a:rPr lang="en-US" dirty="0"/>
              <a:t>Must add up to 100%</a:t>
            </a:r>
          </a:p>
        </p:txBody>
      </p:sp>
      <p:sp>
        <p:nvSpPr>
          <p:cNvPr id="13" name="Right Arrow 12"/>
          <p:cNvSpPr/>
          <p:nvPr/>
        </p:nvSpPr>
        <p:spPr>
          <a:xfrm rot="5400000">
            <a:off x="6718900" y="2519009"/>
            <a:ext cx="1147856" cy="34095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11FDE373-4B90-2FE1-B254-E97B0BE716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16" name="Title 15">
            <a:extLst>
              <a:ext uri="{FF2B5EF4-FFF2-40B4-BE49-F238E27FC236}">
                <a16:creationId xmlns:a16="http://schemas.microsoft.com/office/drawing/2014/main" id="{0586CDF8-7280-6DDF-024C-70B1518CD829}"/>
              </a:ext>
            </a:extLst>
          </p:cNvPr>
          <p:cNvSpPr>
            <a:spLocks noGrp="1"/>
          </p:cNvSpPr>
          <p:nvPr>
            <p:ph type="title"/>
          </p:nvPr>
        </p:nvSpPr>
        <p:spPr/>
        <p:txBody>
          <a:bodyPr/>
          <a:lstStyle/>
          <a:p>
            <a:r>
              <a:rPr lang="en-US" dirty="0"/>
              <a:t>Riparian cover</a:t>
            </a:r>
          </a:p>
        </p:txBody>
      </p:sp>
    </p:spTree>
    <p:extLst>
      <p:ext uri="{BB962C8B-B14F-4D97-AF65-F5344CB8AC3E}">
        <p14:creationId xmlns:p14="http://schemas.microsoft.com/office/powerpoint/2010/main" val="2928383766"/>
      </p:ext>
    </p:extLst>
  </p:cSld>
  <p:clrMapOvr>
    <a:masterClrMapping/>
  </p:clrMapOvr>
  <mc:AlternateContent xmlns:mc="http://schemas.openxmlformats.org/markup-compatibility/2006" xmlns:p14="http://schemas.microsoft.com/office/powerpoint/2010/main">
    <mc:Choice Requires="p14">
      <p:transition spd="slow" p14:dur="2000" advTm="28743"/>
    </mc:Choice>
    <mc:Fallback xmlns="">
      <p:transition spd="slow" advTm="28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stream photos\LaBarque Creek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000" y="381000"/>
            <a:ext cx="8100136" cy="60751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7" name="Text Box 3"/>
          <p:cNvSpPr txBox="1">
            <a:spLocks noChangeArrowheads="1"/>
          </p:cNvSpPr>
          <p:nvPr/>
        </p:nvSpPr>
        <p:spPr bwMode="auto">
          <a:xfrm>
            <a:off x="6770370" y="5800534"/>
            <a:ext cx="32004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err="1">
                <a:highlight>
                  <a:srgbClr val="000000"/>
                </a:highlight>
                <a:latin typeface="+mn-lt"/>
              </a:rPr>
              <a:t>LaBarque</a:t>
            </a:r>
            <a:r>
              <a:rPr lang="en-US">
                <a:highlight>
                  <a:srgbClr val="000000"/>
                </a:highlight>
                <a:latin typeface="+mn-lt"/>
              </a:rPr>
              <a:t> Creek</a:t>
            </a:r>
          </a:p>
        </p:txBody>
      </p:sp>
      <p:pic>
        <p:nvPicPr>
          <p:cNvPr id="4" name="Audio 3">
            <a:hlinkClick r:id="" action="ppaction://media"/>
            <a:extLst>
              <a:ext uri="{FF2B5EF4-FFF2-40B4-BE49-F238E27FC236}">
                <a16:creationId xmlns:a16="http://schemas.microsoft.com/office/drawing/2014/main" id="{C7F0A372-DAC5-8678-7B9A-CCC819B869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75857573"/>
      </p:ext>
    </p:extLst>
  </p:cSld>
  <p:clrMapOvr>
    <a:masterClrMapping/>
  </p:clrMapOvr>
  <mc:AlternateContent xmlns:mc="http://schemas.openxmlformats.org/markup-compatibility/2006" xmlns:p14="http://schemas.microsoft.com/office/powerpoint/2010/main">
    <mc:Choice Requires="p14">
      <p:transition spd="slow" p14:dur="2000" advTm="17448"/>
    </mc:Choice>
    <mc:Fallback xmlns="">
      <p:transition spd="slow" advTm="17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08 Poor riparian land 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269" y="457800"/>
            <a:ext cx="8463194" cy="57316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7" name="Text Box 3"/>
          <p:cNvSpPr txBox="1">
            <a:spLocks noChangeArrowheads="1"/>
          </p:cNvSpPr>
          <p:nvPr/>
        </p:nvSpPr>
        <p:spPr bwMode="auto">
          <a:xfrm>
            <a:off x="4114800" y="5726668"/>
            <a:ext cx="4792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spcBef>
                <a:spcPct val="50000"/>
              </a:spcBef>
            </a:pPr>
            <a:r>
              <a:rPr lang="en-US" dirty="0">
                <a:solidFill>
                  <a:srgbClr val="FFFFFF"/>
                </a:solidFill>
                <a:highlight>
                  <a:srgbClr val="000000"/>
                </a:highlight>
                <a:latin typeface="+mn-lt"/>
              </a:rPr>
              <a:t>Howard Co.</a:t>
            </a:r>
          </a:p>
        </p:txBody>
      </p:sp>
      <p:pic>
        <p:nvPicPr>
          <p:cNvPr id="4" name="Audio 3">
            <a:hlinkClick r:id="" action="ppaction://media"/>
            <a:extLst>
              <a:ext uri="{FF2B5EF4-FFF2-40B4-BE49-F238E27FC236}">
                <a16:creationId xmlns:a16="http://schemas.microsoft.com/office/drawing/2014/main" id="{9EF0B115-8E1D-455C-2335-F14F7B6FD8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410431"/>
      </p:ext>
    </p:extLst>
  </p:cSld>
  <p:clrMapOvr>
    <a:masterClrMapping/>
  </p:clrMapOvr>
  <mc:AlternateContent xmlns:mc="http://schemas.openxmlformats.org/markup-compatibility/2006" xmlns:p14="http://schemas.microsoft.com/office/powerpoint/2010/main">
    <mc:Choice Requires="p14">
      <p:transition spd="slow" p14:dur="2000" advTm="21105"/>
    </mc:Choice>
    <mc:Fallback xmlns="">
      <p:transition spd="slow" advTm="21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2" name="Picture 2">
            <a:extLst>
              <a:ext uri="{FF2B5EF4-FFF2-40B4-BE49-F238E27FC236}">
                <a16:creationId xmlns:a16="http://schemas.microsoft.com/office/drawing/2014/main" id="{4095854C-9ACE-46D9-A89F-46EF968EBC17}"/>
              </a:ext>
            </a:extLst>
          </p:cNvPr>
          <p:cNvPicPr>
            <a:picLocks noChangeAspect="1"/>
          </p:cNvPicPr>
          <p:nvPr/>
        </p:nvPicPr>
        <p:blipFill rotWithShape="1">
          <a:blip r:embed="rId5"/>
          <a:srcRect l="54011" t="11828" r="18087" b="13441"/>
          <a:stretch/>
        </p:blipFill>
        <p:spPr>
          <a:xfrm>
            <a:off x="527715" y="427416"/>
            <a:ext cx="7852264" cy="5810571"/>
          </a:xfrm>
          <a:prstGeom prst="rect">
            <a:avLst/>
          </a:prstGeom>
        </p:spPr>
      </p:pic>
      <p:sp>
        <p:nvSpPr>
          <p:cNvPr id="17" name="Text Box 3"/>
          <p:cNvSpPr txBox="1">
            <a:spLocks noChangeArrowheads="1"/>
          </p:cNvSpPr>
          <p:nvPr/>
        </p:nvSpPr>
        <p:spPr bwMode="auto">
          <a:xfrm>
            <a:off x="3723518" y="5758044"/>
            <a:ext cx="47391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spcBef>
                <a:spcPct val="50000"/>
              </a:spcBef>
            </a:pPr>
            <a:r>
              <a:rPr lang="en-US" dirty="0">
                <a:highlight>
                  <a:srgbClr val="000000"/>
                </a:highlight>
                <a:latin typeface="+mn-lt"/>
              </a:rPr>
              <a:t>Wears Creek, Jefferson City</a:t>
            </a:r>
          </a:p>
        </p:txBody>
      </p:sp>
      <p:pic>
        <p:nvPicPr>
          <p:cNvPr id="3" name="Audio 2">
            <a:hlinkClick r:id="" action="ppaction://media"/>
            <a:extLst>
              <a:ext uri="{FF2B5EF4-FFF2-40B4-BE49-F238E27FC236}">
                <a16:creationId xmlns:a16="http://schemas.microsoft.com/office/drawing/2014/main" id="{39949E37-3D17-4801-8C3B-B6ADCC2C4C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82041548"/>
      </p:ext>
    </p:extLst>
  </p:cSld>
  <p:clrMapOvr>
    <a:masterClrMapping/>
  </p:clrMapOvr>
  <mc:AlternateContent xmlns:mc="http://schemas.openxmlformats.org/markup-compatibility/2006" xmlns:p14="http://schemas.microsoft.com/office/powerpoint/2010/main">
    <mc:Choice Requires="p14">
      <p:transition spd="slow" p14:dur="2000" advTm="18899"/>
    </mc:Choice>
    <mc:Fallback xmlns="">
      <p:transition spd="slow" advTm="18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5800" y="304800"/>
            <a:ext cx="7848600" cy="5901806"/>
            <a:chOff x="685800" y="304800"/>
            <a:chExt cx="7848600" cy="5901806"/>
          </a:xfrm>
        </p:grpSpPr>
        <p:pic>
          <p:nvPicPr>
            <p:cNvPr id="3" name="Picture 16" descr="3 Overhead 03 Flood Plain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5800" y="304800"/>
              <a:ext cx="7848600" cy="5901806"/>
            </a:xfrm>
            <a:prstGeom prst="rect">
              <a:avLst/>
            </a:prstGeom>
            <a:ln w="571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914400" y="987623"/>
              <a:ext cx="7391399" cy="4834178"/>
              <a:chOff x="914400" y="987623"/>
              <a:chExt cx="7391399" cy="4834178"/>
            </a:xfrm>
          </p:grpSpPr>
          <p:sp>
            <p:nvSpPr>
              <p:cNvPr id="5" name="TextBox 4"/>
              <p:cNvSpPr txBox="1"/>
              <p:nvPr/>
            </p:nvSpPr>
            <p:spPr>
              <a:xfrm>
                <a:off x="1426746" y="987623"/>
                <a:ext cx="3983454" cy="307777"/>
              </a:xfrm>
              <a:prstGeom prst="rect">
                <a:avLst/>
              </a:prstGeom>
              <a:solidFill>
                <a:schemeClr val="tx1"/>
              </a:solidFill>
              <a:ln>
                <a:noFill/>
              </a:ln>
            </p:spPr>
            <p:txBody>
              <a:bodyPr wrap="square" rtlCol="0">
                <a:spAutoFit/>
              </a:bodyPr>
              <a:lstStyle/>
              <a:p>
                <a:r>
                  <a:rPr lang="en-US" sz="1400">
                    <a:solidFill>
                      <a:schemeClr val="bg1"/>
                    </a:solidFill>
                  </a:rPr>
                  <a:t>Floodplain (bluff to bluff)</a:t>
                </a:r>
              </a:p>
            </p:txBody>
          </p:sp>
          <p:sp>
            <p:nvSpPr>
              <p:cNvPr id="6" name="TextBox 5"/>
              <p:cNvSpPr txBox="1"/>
              <p:nvPr/>
            </p:nvSpPr>
            <p:spPr>
              <a:xfrm>
                <a:off x="4267201" y="1340206"/>
                <a:ext cx="1371599" cy="307777"/>
              </a:xfrm>
              <a:prstGeom prst="rect">
                <a:avLst/>
              </a:prstGeom>
              <a:solidFill>
                <a:schemeClr val="tx1"/>
              </a:solidFill>
            </p:spPr>
            <p:txBody>
              <a:bodyPr wrap="square" rtlCol="0">
                <a:spAutoFit/>
              </a:bodyPr>
              <a:lstStyle/>
              <a:p>
                <a:r>
                  <a:rPr lang="en-US" sz="1400">
                    <a:solidFill>
                      <a:schemeClr val="bg1"/>
                    </a:solidFill>
                  </a:rPr>
                  <a:t>Riparian Zone</a:t>
                </a:r>
              </a:p>
            </p:txBody>
          </p:sp>
          <p:sp>
            <p:nvSpPr>
              <p:cNvPr id="7" name="TextBox 6"/>
              <p:cNvSpPr txBox="1"/>
              <p:nvPr/>
            </p:nvSpPr>
            <p:spPr>
              <a:xfrm>
                <a:off x="6146992" y="1360747"/>
                <a:ext cx="1371599" cy="307777"/>
              </a:xfrm>
              <a:prstGeom prst="rect">
                <a:avLst/>
              </a:prstGeom>
              <a:solidFill>
                <a:schemeClr val="tx1"/>
              </a:solidFill>
            </p:spPr>
            <p:txBody>
              <a:bodyPr wrap="square" rtlCol="0">
                <a:spAutoFit/>
              </a:bodyPr>
              <a:lstStyle/>
              <a:p>
                <a:pPr algn="r"/>
                <a:r>
                  <a:rPr lang="en-US" sz="1400">
                    <a:solidFill>
                      <a:schemeClr val="bg1"/>
                    </a:solidFill>
                  </a:rPr>
                  <a:t>Riparian Zone</a:t>
                </a:r>
              </a:p>
            </p:txBody>
          </p:sp>
          <p:sp>
            <p:nvSpPr>
              <p:cNvPr id="8" name="TextBox 7"/>
              <p:cNvSpPr txBox="1"/>
              <p:nvPr/>
            </p:nvSpPr>
            <p:spPr>
              <a:xfrm>
                <a:off x="4416353" y="1676400"/>
                <a:ext cx="780010" cy="276999"/>
              </a:xfrm>
              <a:prstGeom prst="rect">
                <a:avLst/>
              </a:prstGeom>
              <a:solidFill>
                <a:schemeClr val="tx1"/>
              </a:solidFill>
            </p:spPr>
            <p:txBody>
              <a:bodyPr wrap="square" rtlCol="0">
                <a:spAutoFit/>
              </a:bodyPr>
              <a:lstStyle/>
              <a:p>
                <a:r>
                  <a:rPr lang="en-US" sz="1200">
                    <a:solidFill>
                      <a:schemeClr val="bg1"/>
                    </a:solidFill>
                  </a:rPr>
                  <a:t>100 (</a:t>
                </a:r>
                <a:r>
                  <a:rPr lang="en-US" sz="1200" err="1">
                    <a:solidFill>
                      <a:schemeClr val="bg1"/>
                    </a:solidFill>
                  </a:rPr>
                  <a:t>ft</a:t>
                </a:r>
                <a:r>
                  <a:rPr lang="en-US" sz="1200">
                    <a:solidFill>
                      <a:schemeClr val="bg1"/>
                    </a:solidFill>
                  </a:rPr>
                  <a:t>)</a:t>
                </a:r>
              </a:p>
            </p:txBody>
          </p:sp>
          <p:sp>
            <p:nvSpPr>
              <p:cNvPr id="9" name="TextBox 8"/>
              <p:cNvSpPr txBox="1"/>
              <p:nvPr/>
            </p:nvSpPr>
            <p:spPr>
              <a:xfrm>
                <a:off x="6591288" y="1676400"/>
                <a:ext cx="800112" cy="276999"/>
              </a:xfrm>
              <a:prstGeom prst="rect">
                <a:avLst/>
              </a:prstGeom>
              <a:solidFill>
                <a:schemeClr val="tx1"/>
              </a:solidFill>
            </p:spPr>
            <p:txBody>
              <a:bodyPr wrap="square" rtlCol="0">
                <a:spAutoFit/>
              </a:bodyPr>
              <a:lstStyle/>
              <a:p>
                <a:r>
                  <a:rPr lang="en-US" sz="1200">
                    <a:solidFill>
                      <a:schemeClr val="bg1"/>
                    </a:solidFill>
                  </a:rPr>
                  <a:t>100 (</a:t>
                </a:r>
                <a:r>
                  <a:rPr lang="en-US" sz="1200" err="1">
                    <a:solidFill>
                      <a:schemeClr val="bg1"/>
                    </a:solidFill>
                  </a:rPr>
                  <a:t>ft</a:t>
                </a:r>
                <a:r>
                  <a:rPr lang="en-US" sz="1200">
                    <a:solidFill>
                      <a:schemeClr val="bg1"/>
                    </a:solidFill>
                  </a:rPr>
                  <a:t>)</a:t>
                </a:r>
              </a:p>
            </p:txBody>
          </p:sp>
          <p:sp>
            <p:nvSpPr>
              <p:cNvPr id="10" name="TextBox 9"/>
              <p:cNvSpPr txBox="1"/>
              <p:nvPr/>
            </p:nvSpPr>
            <p:spPr>
              <a:xfrm>
                <a:off x="914400" y="3247857"/>
                <a:ext cx="1295399" cy="523220"/>
              </a:xfrm>
              <a:prstGeom prst="rect">
                <a:avLst/>
              </a:prstGeom>
              <a:solidFill>
                <a:schemeClr val="tx1"/>
              </a:solidFill>
            </p:spPr>
            <p:txBody>
              <a:bodyPr wrap="square" rtlCol="0">
                <a:spAutoFit/>
              </a:bodyPr>
              <a:lstStyle/>
              <a:p>
                <a:pPr algn="ctr"/>
                <a:r>
                  <a:rPr lang="en-US" sz="1400">
                    <a:solidFill>
                      <a:schemeClr val="bg1"/>
                    </a:solidFill>
                  </a:rPr>
                  <a:t>Riparian Zone</a:t>
                </a:r>
              </a:p>
            </p:txBody>
          </p:sp>
          <p:sp>
            <p:nvSpPr>
              <p:cNvPr id="11" name="TextBox 10"/>
              <p:cNvSpPr txBox="1"/>
              <p:nvPr/>
            </p:nvSpPr>
            <p:spPr>
              <a:xfrm>
                <a:off x="7391400" y="3259799"/>
                <a:ext cx="914399" cy="523220"/>
              </a:xfrm>
              <a:prstGeom prst="rect">
                <a:avLst/>
              </a:prstGeom>
              <a:solidFill>
                <a:schemeClr val="tx1"/>
              </a:solidFill>
            </p:spPr>
            <p:txBody>
              <a:bodyPr wrap="square" rtlCol="0">
                <a:spAutoFit/>
              </a:bodyPr>
              <a:lstStyle/>
              <a:p>
                <a:pPr algn="ctr"/>
                <a:r>
                  <a:rPr lang="en-US" sz="1400">
                    <a:solidFill>
                      <a:schemeClr val="bg1"/>
                    </a:solidFill>
                  </a:rPr>
                  <a:t>Riparian Zone</a:t>
                </a:r>
              </a:p>
            </p:txBody>
          </p:sp>
          <p:sp>
            <p:nvSpPr>
              <p:cNvPr id="12" name="TextBox 11"/>
              <p:cNvSpPr txBox="1"/>
              <p:nvPr/>
            </p:nvSpPr>
            <p:spPr>
              <a:xfrm>
                <a:off x="2895602" y="3242833"/>
                <a:ext cx="1371599" cy="307777"/>
              </a:xfrm>
              <a:prstGeom prst="rect">
                <a:avLst/>
              </a:prstGeom>
              <a:solidFill>
                <a:schemeClr val="tx1"/>
              </a:solidFill>
            </p:spPr>
            <p:txBody>
              <a:bodyPr wrap="square" rtlCol="0">
                <a:spAutoFit/>
              </a:bodyPr>
              <a:lstStyle/>
              <a:p>
                <a:r>
                  <a:rPr lang="en-US" sz="1400">
                    <a:solidFill>
                      <a:srgbClr val="FF0000"/>
                    </a:solidFill>
                  </a:rPr>
                  <a:t>Streambank</a:t>
                </a:r>
              </a:p>
            </p:txBody>
          </p:sp>
          <p:sp>
            <p:nvSpPr>
              <p:cNvPr id="13" name="TextBox 12"/>
              <p:cNvSpPr txBox="1"/>
              <p:nvPr/>
            </p:nvSpPr>
            <p:spPr>
              <a:xfrm>
                <a:off x="5943601" y="3245345"/>
                <a:ext cx="1371599" cy="307777"/>
              </a:xfrm>
              <a:prstGeom prst="rect">
                <a:avLst/>
              </a:prstGeom>
              <a:solidFill>
                <a:schemeClr val="tx1"/>
              </a:solidFill>
            </p:spPr>
            <p:txBody>
              <a:bodyPr wrap="square" rtlCol="0">
                <a:spAutoFit/>
              </a:bodyPr>
              <a:lstStyle/>
              <a:p>
                <a:pPr algn="r"/>
                <a:r>
                  <a:rPr lang="en-US" sz="1400">
                    <a:solidFill>
                      <a:srgbClr val="FF0000"/>
                    </a:solidFill>
                  </a:rPr>
                  <a:t>Streambank</a:t>
                </a:r>
              </a:p>
            </p:txBody>
          </p:sp>
          <p:sp>
            <p:nvSpPr>
              <p:cNvPr id="14" name="TextBox 13"/>
              <p:cNvSpPr txBox="1"/>
              <p:nvPr/>
            </p:nvSpPr>
            <p:spPr>
              <a:xfrm>
                <a:off x="2475587" y="3591580"/>
                <a:ext cx="2128379" cy="461665"/>
              </a:xfrm>
              <a:prstGeom prst="rect">
                <a:avLst/>
              </a:prstGeom>
              <a:solidFill>
                <a:schemeClr val="tx1"/>
              </a:solidFill>
            </p:spPr>
            <p:txBody>
              <a:bodyPr wrap="square" rtlCol="0">
                <a:spAutoFit/>
              </a:bodyPr>
              <a:lstStyle/>
              <a:p>
                <a:pPr algn="ctr"/>
                <a:r>
                  <a:rPr lang="en-US" sz="1200">
                    <a:solidFill>
                      <a:srgbClr val="FF0000"/>
                    </a:solidFill>
                  </a:rPr>
                  <a:t>(If slope is gradual, </a:t>
                </a:r>
              </a:p>
              <a:p>
                <a:pPr algn="ctr"/>
                <a:r>
                  <a:rPr lang="en-US" sz="1200">
                    <a:solidFill>
                      <a:srgbClr val="FF0000"/>
                    </a:solidFill>
                  </a:rPr>
                  <a:t>no more than 50 </a:t>
                </a:r>
                <a:r>
                  <a:rPr lang="en-US" sz="1200" err="1">
                    <a:solidFill>
                      <a:srgbClr val="FF0000"/>
                    </a:solidFill>
                  </a:rPr>
                  <a:t>ft</a:t>
                </a:r>
                <a:r>
                  <a:rPr lang="en-US" sz="1200">
                    <a:solidFill>
                      <a:srgbClr val="FF0000"/>
                    </a:solidFill>
                  </a:rPr>
                  <a:t>)</a:t>
                </a:r>
              </a:p>
            </p:txBody>
          </p:sp>
          <p:sp>
            <p:nvSpPr>
              <p:cNvPr id="15" name="TextBox 14"/>
              <p:cNvSpPr txBox="1"/>
              <p:nvPr/>
            </p:nvSpPr>
            <p:spPr>
              <a:xfrm>
                <a:off x="5102960" y="3822412"/>
                <a:ext cx="1371599" cy="307777"/>
              </a:xfrm>
              <a:prstGeom prst="rect">
                <a:avLst/>
              </a:prstGeom>
              <a:solidFill>
                <a:schemeClr val="tx1"/>
              </a:solidFill>
            </p:spPr>
            <p:txBody>
              <a:bodyPr wrap="square" rtlCol="0">
                <a:spAutoFit/>
              </a:bodyPr>
              <a:lstStyle/>
              <a:p>
                <a:r>
                  <a:rPr lang="en-US" sz="1400">
                    <a:solidFill>
                      <a:schemeClr val="accent2">
                        <a:lumMod val="75000"/>
                      </a:schemeClr>
                    </a:solidFill>
                  </a:rPr>
                  <a:t>Streambed</a:t>
                </a:r>
              </a:p>
            </p:txBody>
          </p:sp>
          <p:sp>
            <p:nvSpPr>
              <p:cNvPr id="16" name="TextBox 15"/>
              <p:cNvSpPr txBox="1"/>
              <p:nvPr/>
            </p:nvSpPr>
            <p:spPr>
              <a:xfrm>
                <a:off x="4230666" y="5544802"/>
                <a:ext cx="1524000" cy="276999"/>
              </a:xfrm>
              <a:prstGeom prst="rect">
                <a:avLst/>
              </a:prstGeom>
              <a:solidFill>
                <a:schemeClr val="tx1"/>
              </a:solidFill>
            </p:spPr>
            <p:txBody>
              <a:bodyPr wrap="square" rtlCol="0">
                <a:spAutoFit/>
              </a:bodyPr>
              <a:lstStyle/>
              <a:p>
                <a:r>
                  <a:rPr lang="en-US" sz="1200">
                    <a:solidFill>
                      <a:schemeClr val="bg1"/>
                    </a:solidFill>
                  </a:rPr>
                  <a:t>High flow Channel</a:t>
                </a:r>
              </a:p>
            </p:txBody>
          </p:sp>
          <p:sp>
            <p:nvSpPr>
              <p:cNvPr id="17" name="TextBox 16"/>
              <p:cNvSpPr txBox="1"/>
              <p:nvPr/>
            </p:nvSpPr>
            <p:spPr>
              <a:xfrm>
                <a:off x="5994591" y="5544801"/>
                <a:ext cx="1524000" cy="276999"/>
              </a:xfrm>
              <a:prstGeom prst="rect">
                <a:avLst/>
              </a:prstGeom>
              <a:solidFill>
                <a:schemeClr val="tx1"/>
              </a:solidFill>
            </p:spPr>
            <p:txBody>
              <a:bodyPr wrap="square" rtlCol="0">
                <a:spAutoFit/>
              </a:bodyPr>
              <a:lstStyle/>
              <a:p>
                <a:r>
                  <a:rPr lang="en-US" sz="1200">
                    <a:solidFill>
                      <a:schemeClr val="bg1"/>
                    </a:solidFill>
                  </a:rPr>
                  <a:t>Gravel Bar</a:t>
                </a:r>
              </a:p>
            </p:txBody>
          </p:sp>
          <p:cxnSp>
            <p:nvCxnSpPr>
              <p:cNvPr id="18" name="Straight Arrow Connector 17"/>
              <p:cNvCxnSpPr/>
              <p:nvPr/>
            </p:nvCxnSpPr>
            <p:spPr>
              <a:xfrm>
                <a:off x="4953000" y="5181600"/>
                <a:ext cx="0" cy="36320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348608" y="5170197"/>
                <a:ext cx="0" cy="39240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20" name="Rectangle 2"/>
          <p:cNvSpPr/>
          <p:nvPr/>
        </p:nvSpPr>
        <p:spPr>
          <a:xfrm>
            <a:off x="2275589" y="3568874"/>
            <a:ext cx="2491873" cy="1497904"/>
          </a:xfrm>
          <a:custGeom>
            <a:avLst/>
            <a:gdLst>
              <a:gd name="connsiteX0" fmla="*/ 0 w 2491873"/>
              <a:gd name="connsiteY0" fmla="*/ 0 h 1447800"/>
              <a:gd name="connsiteX1" fmla="*/ 2491873 w 2491873"/>
              <a:gd name="connsiteY1" fmla="*/ 0 h 1447800"/>
              <a:gd name="connsiteX2" fmla="*/ 2491873 w 2491873"/>
              <a:gd name="connsiteY2" fmla="*/ 1447800 h 1447800"/>
              <a:gd name="connsiteX3" fmla="*/ 0 w 2491873"/>
              <a:gd name="connsiteY3" fmla="*/ 1447800 h 1447800"/>
              <a:gd name="connsiteX4" fmla="*/ 0 w 2491873"/>
              <a:gd name="connsiteY4" fmla="*/ 0 h 1447800"/>
              <a:gd name="connsiteX0" fmla="*/ 0 w 2491873"/>
              <a:gd name="connsiteY0" fmla="*/ 0 h 1447800"/>
              <a:gd name="connsiteX1" fmla="*/ 2491873 w 2491873"/>
              <a:gd name="connsiteY1" fmla="*/ 0 h 1447800"/>
              <a:gd name="connsiteX2" fmla="*/ 2491873 w 2491873"/>
              <a:gd name="connsiteY2" fmla="*/ 1447800 h 1447800"/>
              <a:gd name="connsiteX3" fmla="*/ 37578 w 2491873"/>
              <a:gd name="connsiteY3" fmla="*/ 1284962 h 1447800"/>
              <a:gd name="connsiteX4" fmla="*/ 0 w 2491873"/>
              <a:gd name="connsiteY4" fmla="*/ 0 h 1447800"/>
              <a:gd name="connsiteX0" fmla="*/ 0 w 2491873"/>
              <a:gd name="connsiteY0" fmla="*/ 0 h 1497904"/>
              <a:gd name="connsiteX1" fmla="*/ 2491873 w 2491873"/>
              <a:gd name="connsiteY1" fmla="*/ 0 h 1497904"/>
              <a:gd name="connsiteX2" fmla="*/ 2491873 w 2491873"/>
              <a:gd name="connsiteY2" fmla="*/ 1497904 h 1497904"/>
              <a:gd name="connsiteX3" fmla="*/ 37578 w 2491873"/>
              <a:gd name="connsiteY3" fmla="*/ 1284962 h 1497904"/>
              <a:gd name="connsiteX4" fmla="*/ 0 w 2491873"/>
              <a:gd name="connsiteY4" fmla="*/ 0 h 149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1873" h="1497904">
                <a:moveTo>
                  <a:pt x="0" y="0"/>
                </a:moveTo>
                <a:lnTo>
                  <a:pt x="2491873" y="0"/>
                </a:lnTo>
                <a:lnTo>
                  <a:pt x="2491873" y="1497904"/>
                </a:lnTo>
                <a:lnTo>
                  <a:pt x="37578" y="1284962"/>
                </a:lnTo>
                <a:lnTo>
                  <a:pt x="0" y="0"/>
                </a:lnTo>
                <a:close/>
              </a:path>
            </a:pathLst>
          </a:custGeom>
          <a:solidFill>
            <a:srgbClr val="FF6969">
              <a:alpha val="40000"/>
            </a:srgbClr>
          </a:solidFill>
          <a:ln>
            <a:noFill/>
          </a:ln>
          <a:effectLst/>
          <a:scene3d>
            <a:camera prst="orthographicFront">
              <a:rot lat="0" lon="0" rev="0"/>
            </a:camera>
            <a:lightRig rig="chilly" dir="t"/>
          </a:scene3d>
          <a:sp3d prstMaterial="flat">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9"/>
          <p:cNvSpPr/>
          <p:nvPr/>
        </p:nvSpPr>
        <p:spPr>
          <a:xfrm>
            <a:off x="6604348" y="3568874"/>
            <a:ext cx="721262" cy="1458238"/>
          </a:xfrm>
          <a:custGeom>
            <a:avLst/>
            <a:gdLst>
              <a:gd name="connsiteX0" fmla="*/ 0 w 640347"/>
              <a:gd name="connsiteY0" fmla="*/ 0 h 1295400"/>
              <a:gd name="connsiteX1" fmla="*/ 640347 w 640347"/>
              <a:gd name="connsiteY1" fmla="*/ 0 h 1295400"/>
              <a:gd name="connsiteX2" fmla="*/ 640347 w 640347"/>
              <a:gd name="connsiteY2" fmla="*/ 1295400 h 1295400"/>
              <a:gd name="connsiteX3" fmla="*/ 0 w 640347"/>
              <a:gd name="connsiteY3" fmla="*/ 1295400 h 1295400"/>
              <a:gd name="connsiteX4" fmla="*/ 0 w 640347"/>
              <a:gd name="connsiteY4" fmla="*/ 0 h 1295400"/>
              <a:gd name="connsiteX0" fmla="*/ 25053 w 665400"/>
              <a:gd name="connsiteY0" fmla="*/ 0 h 1445712"/>
              <a:gd name="connsiteX1" fmla="*/ 665400 w 665400"/>
              <a:gd name="connsiteY1" fmla="*/ 0 h 1445712"/>
              <a:gd name="connsiteX2" fmla="*/ 665400 w 665400"/>
              <a:gd name="connsiteY2" fmla="*/ 1295400 h 1445712"/>
              <a:gd name="connsiteX3" fmla="*/ 0 w 665400"/>
              <a:gd name="connsiteY3" fmla="*/ 1445712 h 1445712"/>
              <a:gd name="connsiteX4" fmla="*/ 25053 w 665400"/>
              <a:gd name="connsiteY4" fmla="*/ 0 h 1445712"/>
              <a:gd name="connsiteX0" fmla="*/ 25053 w 665400"/>
              <a:gd name="connsiteY0" fmla="*/ 0 h 1445712"/>
              <a:gd name="connsiteX1" fmla="*/ 665400 w 665400"/>
              <a:gd name="connsiteY1" fmla="*/ 0 h 1445712"/>
              <a:gd name="connsiteX2" fmla="*/ 502562 w 665400"/>
              <a:gd name="connsiteY2" fmla="*/ 1069931 h 1445712"/>
              <a:gd name="connsiteX3" fmla="*/ 0 w 665400"/>
              <a:gd name="connsiteY3" fmla="*/ 1445712 h 1445712"/>
              <a:gd name="connsiteX4" fmla="*/ 25053 w 665400"/>
              <a:gd name="connsiteY4" fmla="*/ 0 h 1445712"/>
              <a:gd name="connsiteX0" fmla="*/ 25053 w 665400"/>
              <a:gd name="connsiteY0" fmla="*/ 0 h 1445712"/>
              <a:gd name="connsiteX1" fmla="*/ 665400 w 665400"/>
              <a:gd name="connsiteY1" fmla="*/ 0 h 1445712"/>
              <a:gd name="connsiteX2" fmla="*/ 502562 w 665400"/>
              <a:gd name="connsiteY2" fmla="*/ 1069931 h 1445712"/>
              <a:gd name="connsiteX3" fmla="*/ 0 w 665400"/>
              <a:gd name="connsiteY3" fmla="*/ 1445712 h 1445712"/>
              <a:gd name="connsiteX4" fmla="*/ 25053 w 665400"/>
              <a:gd name="connsiteY4" fmla="*/ 0 h 1445712"/>
              <a:gd name="connsiteX0" fmla="*/ 25053 w 665400"/>
              <a:gd name="connsiteY0" fmla="*/ 0 h 1445712"/>
              <a:gd name="connsiteX1" fmla="*/ 665400 w 665400"/>
              <a:gd name="connsiteY1" fmla="*/ 0 h 1445712"/>
              <a:gd name="connsiteX2" fmla="*/ 515088 w 665400"/>
              <a:gd name="connsiteY2" fmla="*/ 1032353 h 1445712"/>
              <a:gd name="connsiteX3" fmla="*/ 0 w 665400"/>
              <a:gd name="connsiteY3" fmla="*/ 1445712 h 1445712"/>
              <a:gd name="connsiteX4" fmla="*/ 25053 w 665400"/>
              <a:gd name="connsiteY4" fmla="*/ 0 h 1445712"/>
              <a:gd name="connsiteX0" fmla="*/ 25053 w 703815"/>
              <a:gd name="connsiteY0" fmla="*/ 0 h 1445712"/>
              <a:gd name="connsiteX1" fmla="*/ 665400 w 703815"/>
              <a:gd name="connsiteY1" fmla="*/ 0 h 1445712"/>
              <a:gd name="connsiteX2" fmla="*/ 602770 w 703815"/>
              <a:gd name="connsiteY2" fmla="*/ 944671 h 1445712"/>
              <a:gd name="connsiteX3" fmla="*/ 0 w 703815"/>
              <a:gd name="connsiteY3" fmla="*/ 1445712 h 1445712"/>
              <a:gd name="connsiteX4" fmla="*/ 25053 w 703815"/>
              <a:gd name="connsiteY4" fmla="*/ 0 h 1445712"/>
              <a:gd name="connsiteX0" fmla="*/ 25053 w 721262"/>
              <a:gd name="connsiteY0" fmla="*/ 12526 h 1458238"/>
              <a:gd name="connsiteX1" fmla="*/ 715504 w 721262"/>
              <a:gd name="connsiteY1" fmla="*/ 0 h 1458238"/>
              <a:gd name="connsiteX2" fmla="*/ 602770 w 721262"/>
              <a:gd name="connsiteY2" fmla="*/ 957197 h 1458238"/>
              <a:gd name="connsiteX3" fmla="*/ 0 w 721262"/>
              <a:gd name="connsiteY3" fmla="*/ 1458238 h 1458238"/>
              <a:gd name="connsiteX4" fmla="*/ 25053 w 721262"/>
              <a:gd name="connsiteY4" fmla="*/ 12526 h 145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262" h="1458238">
                <a:moveTo>
                  <a:pt x="25053" y="12526"/>
                </a:moveTo>
                <a:lnTo>
                  <a:pt x="715504" y="0"/>
                </a:lnTo>
                <a:cubicBezTo>
                  <a:pt x="661225" y="356644"/>
                  <a:pt x="819887" y="800970"/>
                  <a:pt x="602770" y="957197"/>
                </a:cubicBezTo>
                <a:lnTo>
                  <a:pt x="0" y="1458238"/>
                </a:lnTo>
                <a:lnTo>
                  <a:pt x="25053" y="12526"/>
                </a:lnTo>
                <a:close/>
              </a:path>
            </a:pathLst>
          </a:custGeom>
          <a:solidFill>
            <a:srgbClr val="FF6969">
              <a:alpha val="40000"/>
            </a:srgbClr>
          </a:solidFill>
          <a:ln>
            <a:noFill/>
          </a:ln>
          <a:effectLst/>
          <a:scene3d>
            <a:camera prst="orthographicFront">
              <a:rot lat="0" lon="0" rev="0"/>
            </a:camera>
            <a:lightRig rig="chilly" dir="t">
              <a:rot lat="0" lon="0" rev="18480000"/>
            </a:lightRig>
          </a:scene3d>
          <a:sp3d prstMaterial="flat">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457200" y="6282806"/>
            <a:ext cx="8145437" cy="346594"/>
            <a:chOff x="384981" y="6132575"/>
            <a:chExt cx="8145437" cy="384049"/>
          </a:xfrm>
        </p:grpSpPr>
        <p:sp>
          <p:nvSpPr>
            <p:cNvPr id="23" name="Freeform 22"/>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24" name="Freeform 23"/>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25" name="Freeform 24"/>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26" name="Freeform 25"/>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27" name="Freeform 26"/>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28" name="Freeform 27"/>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29" name="Audio 28">
            <a:hlinkClick r:id="" action="ppaction://media"/>
            <a:extLst>
              <a:ext uri="{FF2B5EF4-FFF2-40B4-BE49-F238E27FC236}">
                <a16:creationId xmlns:a16="http://schemas.microsoft.com/office/drawing/2014/main" id="{A1A395D2-A068-8D24-1167-5686A584A1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0528919"/>
      </p:ext>
    </p:extLst>
  </p:cSld>
  <p:clrMapOvr>
    <a:masterClrMapping/>
  </p:clrMapOvr>
  <mc:AlternateContent xmlns:mc="http://schemas.openxmlformats.org/markup-compatibility/2006" xmlns:p14="http://schemas.microsoft.com/office/powerpoint/2010/main">
    <mc:Choice Requires="p14">
      <p:transition spd="slow" p14:dur="2000" advTm="21326"/>
    </mc:Choice>
    <mc:Fallback xmlns="">
      <p:transition spd="slow" advTm="2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7CA46EF-1BE6-A5A6-ED6D-1C9A51C54D27}"/>
              </a:ext>
            </a:extLst>
          </p:cNvPr>
          <p:cNvPicPr>
            <a:picLocks noChangeAspect="1"/>
          </p:cNvPicPr>
          <p:nvPr/>
        </p:nvPicPr>
        <p:blipFill>
          <a:blip r:embed="rId5"/>
          <a:stretch>
            <a:fillRect/>
          </a:stretch>
        </p:blipFill>
        <p:spPr>
          <a:xfrm>
            <a:off x="251791" y="2897990"/>
            <a:ext cx="8739809" cy="1592273"/>
          </a:xfrm>
          <a:prstGeom prst="rect">
            <a:avLst/>
          </a:prstGeom>
        </p:spPr>
      </p:pic>
      <p:grpSp>
        <p:nvGrpSpPr>
          <p:cNvPr id="4" name="Group 3"/>
          <p:cNvGrpSpPr/>
          <p:nvPr/>
        </p:nvGrpSpPr>
        <p:grpSpPr>
          <a:xfrm>
            <a:off x="457200" y="6282806"/>
            <a:ext cx="8145437" cy="346594"/>
            <a:chOff x="384981" y="6132575"/>
            <a:chExt cx="8145437" cy="384049"/>
          </a:xfrm>
        </p:grpSpPr>
        <p:sp>
          <p:nvSpPr>
            <p:cNvPr id="5" name="Freeform 4"/>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6" name="Freeform 5"/>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7" name="Freeform 6"/>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8" name="Freeform 7"/>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9" name="Freeform 8"/>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0" name="Freeform 9"/>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1" name="Rectangle 10"/>
          <p:cNvSpPr/>
          <p:nvPr/>
        </p:nvSpPr>
        <p:spPr>
          <a:xfrm>
            <a:off x="251791" y="3152906"/>
            <a:ext cx="8640418" cy="85919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84926" y="1663005"/>
            <a:ext cx="1769918" cy="646331"/>
          </a:xfrm>
          <a:prstGeom prst="rect">
            <a:avLst/>
          </a:prstGeom>
          <a:noFill/>
        </p:spPr>
        <p:txBody>
          <a:bodyPr wrap="square" rtlCol="0">
            <a:spAutoFit/>
          </a:bodyPr>
          <a:lstStyle/>
          <a:p>
            <a:pPr algn="r"/>
            <a:r>
              <a:rPr lang="en-US" dirty="0"/>
              <a:t>Must add up to 100%</a:t>
            </a:r>
          </a:p>
        </p:txBody>
      </p:sp>
      <p:sp>
        <p:nvSpPr>
          <p:cNvPr id="13" name="Right Arrow 12"/>
          <p:cNvSpPr/>
          <p:nvPr/>
        </p:nvSpPr>
        <p:spPr>
          <a:xfrm rot="5400000">
            <a:off x="6223416" y="2415500"/>
            <a:ext cx="949449" cy="28057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8E40022B-B0A0-CD30-D74B-8D0DBCBE68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16" name="Title 15">
            <a:extLst>
              <a:ext uri="{FF2B5EF4-FFF2-40B4-BE49-F238E27FC236}">
                <a16:creationId xmlns:a16="http://schemas.microsoft.com/office/drawing/2014/main" id="{ED6D6119-11FA-8BDF-50E1-3316BBF618BA}"/>
              </a:ext>
            </a:extLst>
          </p:cNvPr>
          <p:cNvSpPr>
            <a:spLocks noGrp="1"/>
          </p:cNvSpPr>
          <p:nvPr>
            <p:ph type="title"/>
          </p:nvPr>
        </p:nvSpPr>
        <p:spPr/>
        <p:txBody>
          <a:bodyPr/>
          <a:lstStyle/>
          <a:p>
            <a:r>
              <a:rPr lang="en-US" dirty="0"/>
              <a:t>Stream bank conditions</a:t>
            </a:r>
          </a:p>
        </p:txBody>
      </p:sp>
    </p:spTree>
    <p:extLst>
      <p:ext uri="{BB962C8B-B14F-4D97-AF65-F5344CB8AC3E}">
        <p14:creationId xmlns:p14="http://schemas.microsoft.com/office/powerpoint/2010/main" val="3953379168"/>
      </p:ext>
    </p:extLst>
  </p:cSld>
  <p:clrMapOvr>
    <a:masterClrMapping/>
  </p:clrMapOvr>
  <mc:AlternateContent xmlns:mc="http://schemas.openxmlformats.org/markup-compatibility/2006" xmlns:p14="http://schemas.microsoft.com/office/powerpoint/2010/main">
    <mc:Choice Requires="p14">
      <p:transition spd="slow" p14:dur="2000" advTm="21158"/>
    </mc:Choice>
    <mc:Fallback xmlns="">
      <p:transition spd="slow" advTm="21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4098" name="Picture 2" descr="E:\Planning\_Monitoring Unit\_Westin_Karen\PHOTOS\Ozark Fly Fishers @ Blue Springs Creek_2013-06-19\BlueSpringsCreek_6-19-13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304800"/>
            <a:ext cx="7924800" cy="5943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6417895" y="5719482"/>
            <a:ext cx="2214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dirty="0">
                <a:highlight>
                  <a:srgbClr val="000000"/>
                </a:highlight>
                <a:latin typeface="+mn-lt"/>
              </a:rPr>
              <a:t>Blue Springs Creek</a:t>
            </a:r>
          </a:p>
        </p:txBody>
      </p:sp>
      <p:pic>
        <p:nvPicPr>
          <p:cNvPr id="3" name="Audio 2">
            <a:hlinkClick r:id="" action="ppaction://media"/>
            <a:extLst>
              <a:ext uri="{FF2B5EF4-FFF2-40B4-BE49-F238E27FC236}">
                <a16:creationId xmlns:a16="http://schemas.microsoft.com/office/drawing/2014/main" id="{DB0B661C-DBC6-BDAB-A161-59951A41D9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1381981"/>
      </p:ext>
    </p:extLst>
  </p:cSld>
  <p:clrMapOvr>
    <a:masterClrMapping/>
  </p:clrMapOvr>
  <mc:AlternateContent xmlns:mc="http://schemas.openxmlformats.org/markup-compatibility/2006" xmlns:p14="http://schemas.microsoft.com/office/powerpoint/2010/main">
    <mc:Choice Requires="p14">
      <p:transition spd="slow" p14:dur="2000" advTm="12406"/>
    </mc:Choice>
    <mc:Fallback xmlns="">
      <p:transition spd="slow" advTm="12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Slide 13 Bare ground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148" y="327975"/>
            <a:ext cx="8221637" cy="61662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7" name="Text Box 3"/>
          <p:cNvSpPr txBox="1">
            <a:spLocks noChangeArrowheads="1"/>
          </p:cNvSpPr>
          <p:nvPr/>
        </p:nvSpPr>
        <p:spPr bwMode="auto">
          <a:xfrm>
            <a:off x="1197694" y="5715000"/>
            <a:ext cx="73965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spcBef>
                <a:spcPct val="50000"/>
              </a:spcBef>
            </a:pPr>
            <a:r>
              <a:rPr lang="en-US" dirty="0">
                <a:highlight>
                  <a:srgbClr val="000000"/>
                </a:highlight>
                <a:latin typeface="+mn-lt"/>
              </a:rPr>
              <a:t>Lost Creek, Seneca MO City Park, Newton Co., photo by D. Miller</a:t>
            </a:r>
          </a:p>
        </p:txBody>
      </p:sp>
      <p:pic>
        <p:nvPicPr>
          <p:cNvPr id="3" name="Audio 2">
            <a:hlinkClick r:id="" action="ppaction://media"/>
            <a:extLst>
              <a:ext uri="{FF2B5EF4-FFF2-40B4-BE49-F238E27FC236}">
                <a16:creationId xmlns:a16="http://schemas.microsoft.com/office/drawing/2014/main" id="{99769FC1-6BCA-F7B8-429E-792D19D50A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5741607"/>
      </p:ext>
    </p:extLst>
  </p:cSld>
  <p:clrMapOvr>
    <a:masterClrMapping/>
  </p:clrMapOvr>
  <mc:AlternateContent xmlns:mc="http://schemas.openxmlformats.org/markup-compatibility/2006" xmlns:p14="http://schemas.microsoft.com/office/powerpoint/2010/main">
    <mc:Choice Requires="p14">
      <p:transition spd="slow" p14:dur="2000" advTm="10226"/>
    </mc:Choice>
    <mc:Fallback xmlns="">
      <p:transition spd="slow" advTm="1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Grp="1" noChangeAspect="1"/>
          </p:cNvGraphicFramePr>
          <p:nvPr>
            <p:extLst>
              <p:ext uri="{D42A27DB-BD31-4B8C-83A1-F6EECF244321}">
                <p14:modId xmlns:p14="http://schemas.microsoft.com/office/powerpoint/2010/main" val="1493572178"/>
              </p:ext>
            </p:extLst>
          </p:nvPr>
        </p:nvGraphicFramePr>
        <p:xfrm>
          <a:off x="406424" y="381000"/>
          <a:ext cx="8196213" cy="6145737"/>
        </p:xfrm>
        <a:graphic>
          <a:graphicData uri="http://schemas.openxmlformats.org/presentationml/2006/ole">
            <mc:AlternateContent xmlns:mc="http://schemas.openxmlformats.org/markup-compatibility/2006">
              <mc:Choice xmlns:v="urn:schemas-microsoft-com:vml" Requires="v">
                <p:oleObj name="Photo Editor Photo" r:id="rId5" imgW="7621064" imgH="5714286" progId="MSPhotoEd.3">
                  <p:embed/>
                </p:oleObj>
              </mc:Choice>
              <mc:Fallback>
                <p:oleObj name="Photo Editor Photo" r:id="rId5" imgW="7621064" imgH="5714286" progId="MSPhotoEd.3">
                  <p:embed/>
                  <p:pic>
                    <p:nvPicPr>
                      <p:cNvPr id="2" name="Object 1"/>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24" y="381000"/>
                        <a:ext cx="8196213" cy="6145737"/>
                      </a:xfrm>
                      <a:prstGeom prst="rect">
                        <a:avLst/>
                      </a:prstGeom>
                      <a:noFill/>
                      <a:ln>
                        <a:noFill/>
                      </a:ln>
                    </p:spPr>
                  </p:pic>
                </p:oleObj>
              </mc:Fallback>
            </mc:AlternateContent>
          </a:graphicData>
        </a:graphic>
      </p:graphicFrame>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7" name="Text Box 3"/>
          <p:cNvSpPr txBox="1">
            <a:spLocks noChangeArrowheads="1"/>
          </p:cNvSpPr>
          <p:nvPr/>
        </p:nvSpPr>
        <p:spPr bwMode="auto">
          <a:xfrm>
            <a:off x="2057400" y="5791200"/>
            <a:ext cx="6534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spcBef>
                <a:spcPct val="50000"/>
              </a:spcBef>
            </a:pPr>
            <a:r>
              <a:rPr lang="en-US" dirty="0">
                <a:highlight>
                  <a:srgbClr val="000000"/>
                </a:highlight>
                <a:latin typeface="+mn-lt"/>
              </a:rPr>
              <a:t>Lost Creek, Seneca MO City Park, Newton Co.</a:t>
            </a:r>
          </a:p>
        </p:txBody>
      </p:sp>
      <p:pic>
        <p:nvPicPr>
          <p:cNvPr id="3" name="Audio 2">
            <a:hlinkClick r:id="" action="ppaction://media"/>
            <a:extLst>
              <a:ext uri="{FF2B5EF4-FFF2-40B4-BE49-F238E27FC236}">
                <a16:creationId xmlns:a16="http://schemas.microsoft.com/office/drawing/2014/main" id="{07D2ED59-66BF-9C96-3938-018FAA984F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33760087"/>
      </p:ext>
    </p:extLst>
  </p:cSld>
  <p:clrMapOvr>
    <a:masterClrMapping/>
  </p:clrMapOvr>
  <mc:AlternateContent xmlns:mc="http://schemas.openxmlformats.org/markup-compatibility/2006" xmlns:p14="http://schemas.microsoft.com/office/powerpoint/2010/main">
    <mc:Choice Requires="p14">
      <p:transition spd="slow" p14:dur="2000" advTm="16129"/>
    </mc:Choice>
    <mc:Fallback xmlns="">
      <p:transition spd="slow" advTm="16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Jungca\WQM\WQM Powerpoint\Slides &amp; Graphics\riprap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03032"/>
            <a:ext cx="8145437" cy="60984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3" name="Audio 2">
            <a:hlinkClick r:id="" action="ppaction://media"/>
            <a:extLst>
              <a:ext uri="{FF2B5EF4-FFF2-40B4-BE49-F238E27FC236}">
                <a16:creationId xmlns:a16="http://schemas.microsoft.com/office/drawing/2014/main" id="{AE8E04EA-875C-6ED0-5D45-B139C54037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49492075"/>
      </p:ext>
    </p:extLst>
  </p:cSld>
  <p:clrMapOvr>
    <a:masterClrMapping/>
  </p:clrMapOvr>
  <mc:AlternateContent xmlns:mc="http://schemas.openxmlformats.org/markup-compatibility/2006" xmlns:p14="http://schemas.microsoft.com/office/powerpoint/2010/main">
    <mc:Choice Requires="p14">
      <p:transition spd="slow" p14:dur="2000" advTm="33693"/>
    </mc:Choice>
    <mc:Fallback xmlns="">
      <p:transition spd="slow" advTm="33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Visual survey</a:t>
            </a:r>
          </a:p>
        </p:txBody>
      </p:sp>
      <p:sp>
        <p:nvSpPr>
          <p:cNvPr id="3" name="Content Placeholder 2"/>
          <p:cNvSpPr>
            <a:spLocks noGrp="1"/>
          </p:cNvSpPr>
          <p:nvPr>
            <p:ph sz="half" idx="1"/>
          </p:nvPr>
        </p:nvSpPr>
        <p:spPr/>
        <p:txBody>
          <a:bodyPr>
            <a:normAutofit fontScale="92500" lnSpcReduction="20000"/>
          </a:bodyPr>
          <a:lstStyle/>
          <a:p>
            <a:r>
              <a:rPr lang="en-US"/>
              <a:t>Observations of the environment through which a stream flows</a:t>
            </a:r>
          </a:p>
          <a:p>
            <a:endParaRPr lang="en-US"/>
          </a:p>
          <a:p>
            <a:r>
              <a:rPr lang="en-US"/>
              <a:t>Water quality is dependent on local conditions</a:t>
            </a:r>
          </a:p>
          <a:p>
            <a:endParaRPr lang="en-US"/>
          </a:p>
          <a:p>
            <a:r>
              <a:rPr lang="en-US"/>
              <a:t>Conducted twice per year</a:t>
            </a:r>
          </a:p>
          <a:p>
            <a:pPr lvl="1"/>
            <a:r>
              <a:rPr lang="en-US"/>
              <a:t>Once with foliage present</a:t>
            </a:r>
          </a:p>
          <a:p>
            <a:pPr lvl="1"/>
            <a:r>
              <a:rPr lang="en-US"/>
              <a:t>Once with foliage absent</a:t>
            </a:r>
          </a:p>
        </p:txBody>
      </p:sp>
      <p:pic>
        <p:nvPicPr>
          <p:cNvPr id="4098" name="Picture 2" descr="E:\Planning\_Monitoring Unit\_Westin_Karen\PHOTOS\OWWP\2018-4-13 Pond Fork US at brid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3886200"/>
            <a:ext cx="4038600" cy="2271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9" name="Picture 3" descr="E:\Planning\_Monitoring Unit\_Westin_Karen\PHOTOS\OWWP\2017-06 Pond Fork looking US from Brid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1" y="1538288"/>
            <a:ext cx="4038599" cy="2271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423082" y="6282807"/>
            <a:ext cx="8179555" cy="346594"/>
            <a:chOff x="350863" y="6132575"/>
            <a:chExt cx="8179555" cy="384049"/>
          </a:xfrm>
        </p:grpSpPr>
        <p:sp>
          <p:nvSpPr>
            <p:cNvPr id="18" name="Freeform 17"/>
            <p:cNvSpPr/>
            <p:nvPr/>
          </p:nvSpPr>
          <p:spPr>
            <a:xfrm>
              <a:off x="350863"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solidFill>
                    <a:schemeClr val="bg1"/>
                  </a:solidFill>
                </a:rPr>
                <a:t>Overview</a:t>
              </a:r>
              <a:endParaRPr lang="en-US" sz="1100" kern="1200">
                <a:solidFill>
                  <a:schemeClr val="bg1"/>
                </a:solidFill>
              </a:endParaRPr>
            </a:p>
          </p:txBody>
        </p:sp>
        <p:sp>
          <p:nvSpPr>
            <p:cNvPr id="19" name="Freeform 18"/>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Floodplain</a:t>
              </a:r>
            </a:p>
          </p:txBody>
        </p:sp>
        <p:sp>
          <p:nvSpPr>
            <p:cNvPr id="20" name="Freeform 19"/>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21" name="Freeform 20"/>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22" name="Freeform 21"/>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23" name="Freeform 22"/>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4" name="TextBox 3"/>
          <p:cNvSpPr txBox="1"/>
          <p:nvPr/>
        </p:nvSpPr>
        <p:spPr>
          <a:xfrm>
            <a:off x="7018362" y="3579168"/>
            <a:ext cx="1668437" cy="230832"/>
          </a:xfrm>
          <a:prstGeom prst="rect">
            <a:avLst/>
          </a:prstGeom>
          <a:noFill/>
        </p:spPr>
        <p:txBody>
          <a:bodyPr wrap="square" rtlCol="0">
            <a:spAutoFit/>
          </a:bodyPr>
          <a:lstStyle/>
          <a:p>
            <a:pPr algn="r"/>
            <a:r>
              <a:rPr lang="en-US" sz="900">
                <a:highlight>
                  <a:srgbClr val="000000"/>
                </a:highlight>
              </a:rPr>
              <a:t>OWWP photo   </a:t>
            </a:r>
          </a:p>
        </p:txBody>
      </p:sp>
      <p:sp>
        <p:nvSpPr>
          <p:cNvPr id="14" name="TextBox 13"/>
          <p:cNvSpPr txBox="1"/>
          <p:nvPr/>
        </p:nvSpPr>
        <p:spPr>
          <a:xfrm>
            <a:off x="7018363" y="5927080"/>
            <a:ext cx="1668437" cy="230832"/>
          </a:xfrm>
          <a:prstGeom prst="rect">
            <a:avLst/>
          </a:prstGeom>
          <a:noFill/>
        </p:spPr>
        <p:txBody>
          <a:bodyPr wrap="square" rtlCol="0">
            <a:spAutoFit/>
          </a:bodyPr>
          <a:lstStyle/>
          <a:p>
            <a:pPr algn="r"/>
            <a:r>
              <a:rPr lang="en-US" sz="900">
                <a:highlight>
                  <a:srgbClr val="000000"/>
                </a:highlight>
              </a:rPr>
              <a:t>OWWP photo</a:t>
            </a:r>
          </a:p>
        </p:txBody>
      </p:sp>
      <p:pic>
        <p:nvPicPr>
          <p:cNvPr id="8" name="Audio 7">
            <a:hlinkClick r:id="" action="ppaction://media"/>
            <a:extLst>
              <a:ext uri="{FF2B5EF4-FFF2-40B4-BE49-F238E27FC236}">
                <a16:creationId xmlns:a16="http://schemas.microsoft.com/office/drawing/2014/main" id="{2B5A2702-8311-BA02-AB86-EC84CB679E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34416471"/>
      </p:ext>
    </p:extLst>
  </p:cSld>
  <p:clrMapOvr>
    <a:masterClrMapping/>
  </p:clrMapOvr>
  <mc:AlternateContent xmlns:mc="http://schemas.openxmlformats.org/markup-compatibility/2006" xmlns:p14="http://schemas.microsoft.com/office/powerpoint/2010/main">
    <mc:Choice Requires="p14">
      <p:transition spd="slow" p14:dur="2000" advTm="39112"/>
    </mc:Choice>
    <mc:Fallback xmlns="">
      <p:transition spd="slow" advTm="3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3 Slide 14 Riprap Maline C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 y="452769"/>
            <a:ext cx="8305801" cy="55308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7" name="Text Box 3"/>
          <p:cNvSpPr txBox="1">
            <a:spLocks noChangeArrowheads="1"/>
          </p:cNvSpPr>
          <p:nvPr/>
        </p:nvSpPr>
        <p:spPr bwMode="auto">
          <a:xfrm>
            <a:off x="4544889" y="5562600"/>
            <a:ext cx="42181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spcBef>
                <a:spcPct val="50000"/>
              </a:spcBef>
            </a:pPr>
            <a:r>
              <a:rPr lang="en-US" dirty="0">
                <a:highlight>
                  <a:srgbClr val="000000"/>
                </a:highlight>
                <a:latin typeface="+mn-lt"/>
              </a:rPr>
              <a:t>Maline Creek, St. Louis</a:t>
            </a:r>
          </a:p>
        </p:txBody>
      </p:sp>
      <p:pic>
        <p:nvPicPr>
          <p:cNvPr id="3" name="Audio 2">
            <a:hlinkClick r:id="" action="ppaction://media"/>
            <a:extLst>
              <a:ext uri="{FF2B5EF4-FFF2-40B4-BE49-F238E27FC236}">
                <a16:creationId xmlns:a16="http://schemas.microsoft.com/office/drawing/2014/main" id="{5425B817-F77C-21B1-26A4-B7F93162B1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41579699"/>
      </p:ext>
    </p:extLst>
  </p:cSld>
  <p:clrMapOvr>
    <a:masterClrMapping/>
  </p:clrMapOvr>
  <mc:AlternateContent xmlns:mc="http://schemas.openxmlformats.org/markup-compatibility/2006" xmlns:p14="http://schemas.microsoft.com/office/powerpoint/2010/main">
    <mc:Choice Requires="p14">
      <p:transition spd="slow" p14:dur="2000" advTm="40166"/>
    </mc:Choice>
    <mc:Fallback xmlns="">
      <p:transition spd="slow" advTm="40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4099" name="Picture 3" descr="F:\stream photos\IMG_076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861" y="443778"/>
            <a:ext cx="6541383" cy="49060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098" name="Picture 2" descr="F:\stream photos\IMG_077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4200" y="3309867"/>
            <a:ext cx="3636181" cy="27271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7" name="Text Box 3"/>
          <p:cNvSpPr txBox="1">
            <a:spLocks noChangeArrowheads="1"/>
          </p:cNvSpPr>
          <p:nvPr/>
        </p:nvSpPr>
        <p:spPr bwMode="auto">
          <a:xfrm>
            <a:off x="521105" y="5471337"/>
            <a:ext cx="4418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spcBef>
                <a:spcPct val="50000"/>
              </a:spcBef>
            </a:pPr>
            <a:r>
              <a:rPr lang="en-US" dirty="0">
                <a:solidFill>
                  <a:srgbClr val="FFFFFF"/>
                </a:solidFill>
                <a:latin typeface="+mn-lt"/>
              </a:rPr>
              <a:t>Wears Creek, Jefferson City</a:t>
            </a:r>
          </a:p>
        </p:txBody>
      </p:sp>
      <p:sp>
        <p:nvSpPr>
          <p:cNvPr id="2" name="TextBox 1">
            <a:extLst>
              <a:ext uri="{FF2B5EF4-FFF2-40B4-BE49-F238E27FC236}">
                <a16:creationId xmlns:a16="http://schemas.microsoft.com/office/drawing/2014/main" id="{A8960A76-C306-49D8-871B-220FB11C680B}"/>
              </a:ext>
            </a:extLst>
          </p:cNvPr>
          <p:cNvSpPr txBox="1"/>
          <p:nvPr/>
        </p:nvSpPr>
        <p:spPr>
          <a:xfrm>
            <a:off x="6961517" y="500332"/>
            <a:ext cx="190643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Segoe UI Semibold"/>
              </a:rPr>
              <a:t>Why does this negatively impact habitat?</a:t>
            </a:r>
            <a:r>
              <a:rPr lang="en-US" dirty="0">
                <a:cs typeface="Segoe UI Semibold"/>
              </a:rPr>
              <a:t> </a:t>
            </a:r>
          </a:p>
        </p:txBody>
      </p:sp>
      <p:pic>
        <p:nvPicPr>
          <p:cNvPr id="3" name="Audio 2">
            <a:hlinkClick r:id="" action="ppaction://media"/>
            <a:extLst>
              <a:ext uri="{FF2B5EF4-FFF2-40B4-BE49-F238E27FC236}">
                <a16:creationId xmlns:a16="http://schemas.microsoft.com/office/drawing/2014/main" id="{02924B53-C55E-BE7F-01C9-9BCFC829CC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32637971"/>
      </p:ext>
    </p:extLst>
  </p:cSld>
  <p:clrMapOvr>
    <a:masterClrMapping/>
  </p:clrMapOvr>
  <mc:AlternateContent xmlns:mc="http://schemas.openxmlformats.org/markup-compatibility/2006" xmlns:p14="http://schemas.microsoft.com/office/powerpoint/2010/main">
    <mc:Choice Requires="p14">
      <p:transition spd="slow" p14:dur="2000" advTm="11985"/>
    </mc:Choice>
    <mc:Fallback xmlns="">
      <p:transition spd="slow" advTm="11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detroit rip rap cars">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01171" y="826190"/>
            <a:ext cx="8341657" cy="520562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57200" y="6282806"/>
            <a:ext cx="8145437" cy="346594"/>
            <a:chOff x="384981" y="6132575"/>
            <a:chExt cx="8145437" cy="384049"/>
          </a:xfrm>
        </p:grpSpPr>
        <p:sp>
          <p:nvSpPr>
            <p:cNvPr id="12" name="Freeform 11"/>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3" name="Freeform 12"/>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4" name="Freeform 13"/>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5" name="Freeform 14"/>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6" name="Freeform 15"/>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7" name="Freeform 16"/>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2" name="Audio 1">
            <a:hlinkClick r:id="" action="ppaction://media"/>
            <a:extLst>
              <a:ext uri="{FF2B5EF4-FFF2-40B4-BE49-F238E27FC236}">
                <a16:creationId xmlns:a16="http://schemas.microsoft.com/office/drawing/2014/main" id="{06554A48-CA1A-26D5-50F2-653E460635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29262109"/>
      </p:ext>
    </p:extLst>
  </p:cSld>
  <p:clrMapOvr>
    <a:masterClrMapping/>
  </p:clrMapOvr>
  <mc:AlternateContent xmlns:mc="http://schemas.openxmlformats.org/markup-compatibility/2006" xmlns:p14="http://schemas.microsoft.com/office/powerpoint/2010/main">
    <mc:Choice Requires="p14">
      <p:transition spd="slow" p14:dur="2000" advTm="14833"/>
    </mc:Choice>
    <mc:Fallback xmlns="">
      <p:transition spd="slow" advTm="14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Jungca\WQM\WQM Powerpoint\Slides &amp; Graphics\eroding bank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062" y="325697"/>
            <a:ext cx="8201738" cy="61513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7" name="Text Box 4"/>
          <p:cNvSpPr txBox="1">
            <a:spLocks noChangeArrowheads="1"/>
          </p:cNvSpPr>
          <p:nvPr/>
        </p:nvSpPr>
        <p:spPr bwMode="auto">
          <a:xfrm>
            <a:off x="5515211" y="5743145"/>
            <a:ext cx="3324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dirty="0">
                <a:highlight>
                  <a:srgbClr val="000000"/>
                </a:highlight>
                <a:latin typeface="+mn-lt"/>
              </a:rPr>
              <a:t>Grindstone Creek, Boone Co.</a:t>
            </a:r>
          </a:p>
        </p:txBody>
      </p:sp>
      <p:pic>
        <p:nvPicPr>
          <p:cNvPr id="4" name="Audio 3">
            <a:hlinkClick r:id="" action="ppaction://media"/>
            <a:extLst>
              <a:ext uri="{FF2B5EF4-FFF2-40B4-BE49-F238E27FC236}">
                <a16:creationId xmlns:a16="http://schemas.microsoft.com/office/drawing/2014/main" id="{84151CC6-D965-CBA6-1174-B59FBCF8D0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pic>
        <p:nvPicPr>
          <p:cNvPr id="6" name="Picture 5">
            <a:extLst>
              <a:ext uri="{FF2B5EF4-FFF2-40B4-BE49-F238E27FC236}">
                <a16:creationId xmlns:a16="http://schemas.microsoft.com/office/drawing/2014/main" id="{DBDCFFC1-01C1-E318-C431-E5D2F8100787}"/>
              </a:ext>
            </a:extLst>
          </p:cNvPr>
          <p:cNvPicPr>
            <a:picLocks noChangeAspect="1"/>
          </p:cNvPicPr>
          <p:nvPr/>
        </p:nvPicPr>
        <p:blipFill>
          <a:blip r:embed="rId7"/>
          <a:srcRect l="750" t="16787" b="29915"/>
          <a:stretch/>
        </p:blipFill>
        <p:spPr>
          <a:xfrm>
            <a:off x="298667" y="324313"/>
            <a:ext cx="8610600" cy="842419"/>
          </a:xfrm>
          <a:prstGeom prst="rect">
            <a:avLst/>
          </a:prstGeom>
          <a:ln w="28575">
            <a:solidFill>
              <a:srgbClr val="FF0000"/>
            </a:solidFill>
          </a:ln>
        </p:spPr>
      </p:pic>
    </p:spTree>
    <p:extLst>
      <p:ext uri="{BB962C8B-B14F-4D97-AF65-F5344CB8AC3E}">
        <p14:creationId xmlns:p14="http://schemas.microsoft.com/office/powerpoint/2010/main" val="2083517215"/>
      </p:ext>
    </p:extLst>
  </p:cSld>
  <p:clrMapOvr>
    <a:masterClrMapping/>
  </p:clrMapOvr>
  <mc:AlternateContent xmlns:mc="http://schemas.openxmlformats.org/markup-compatibility/2006" xmlns:p14="http://schemas.microsoft.com/office/powerpoint/2010/main">
    <mc:Choice Requires="p14">
      <p:transition spd="slow" p14:dur="2000" advTm="15010"/>
    </mc:Choice>
    <mc:Fallback xmlns="">
      <p:transition spd="slow" advTm="15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5800" y="304800"/>
            <a:ext cx="7848600" cy="5901806"/>
            <a:chOff x="685800" y="304800"/>
            <a:chExt cx="7848600" cy="5901806"/>
          </a:xfrm>
        </p:grpSpPr>
        <p:pic>
          <p:nvPicPr>
            <p:cNvPr id="3" name="Picture 16" descr="3 Overhead 03 Flood Plain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5800" y="304800"/>
              <a:ext cx="7848600" cy="5901806"/>
            </a:xfrm>
            <a:prstGeom prst="rect">
              <a:avLst/>
            </a:prstGeom>
            <a:ln w="571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914400" y="987623"/>
              <a:ext cx="7391399" cy="4834178"/>
              <a:chOff x="914400" y="987623"/>
              <a:chExt cx="7391399" cy="4834178"/>
            </a:xfrm>
          </p:grpSpPr>
          <p:sp>
            <p:nvSpPr>
              <p:cNvPr id="5" name="TextBox 4"/>
              <p:cNvSpPr txBox="1"/>
              <p:nvPr/>
            </p:nvSpPr>
            <p:spPr>
              <a:xfrm>
                <a:off x="1426746" y="987623"/>
                <a:ext cx="3983454" cy="307777"/>
              </a:xfrm>
              <a:prstGeom prst="rect">
                <a:avLst/>
              </a:prstGeom>
              <a:solidFill>
                <a:schemeClr val="tx1"/>
              </a:solidFill>
              <a:ln>
                <a:noFill/>
              </a:ln>
            </p:spPr>
            <p:txBody>
              <a:bodyPr wrap="square" rtlCol="0">
                <a:spAutoFit/>
              </a:bodyPr>
              <a:lstStyle/>
              <a:p>
                <a:r>
                  <a:rPr lang="en-US" sz="1400">
                    <a:solidFill>
                      <a:schemeClr val="bg1"/>
                    </a:solidFill>
                  </a:rPr>
                  <a:t>Floodplain (bluff to bluff)</a:t>
                </a:r>
              </a:p>
            </p:txBody>
          </p:sp>
          <p:sp>
            <p:nvSpPr>
              <p:cNvPr id="6" name="TextBox 5"/>
              <p:cNvSpPr txBox="1"/>
              <p:nvPr/>
            </p:nvSpPr>
            <p:spPr>
              <a:xfrm>
                <a:off x="4267201" y="1340206"/>
                <a:ext cx="1371599" cy="307777"/>
              </a:xfrm>
              <a:prstGeom prst="rect">
                <a:avLst/>
              </a:prstGeom>
              <a:solidFill>
                <a:schemeClr val="tx1"/>
              </a:solidFill>
            </p:spPr>
            <p:txBody>
              <a:bodyPr wrap="square" rtlCol="0">
                <a:spAutoFit/>
              </a:bodyPr>
              <a:lstStyle/>
              <a:p>
                <a:r>
                  <a:rPr lang="en-US" sz="1400">
                    <a:solidFill>
                      <a:schemeClr val="bg1"/>
                    </a:solidFill>
                  </a:rPr>
                  <a:t>Riparian Zone</a:t>
                </a:r>
              </a:p>
            </p:txBody>
          </p:sp>
          <p:sp>
            <p:nvSpPr>
              <p:cNvPr id="7" name="TextBox 6"/>
              <p:cNvSpPr txBox="1"/>
              <p:nvPr/>
            </p:nvSpPr>
            <p:spPr>
              <a:xfrm>
                <a:off x="6152327" y="1360405"/>
                <a:ext cx="1371599" cy="307777"/>
              </a:xfrm>
              <a:prstGeom prst="rect">
                <a:avLst/>
              </a:prstGeom>
              <a:solidFill>
                <a:schemeClr val="tx1"/>
              </a:solidFill>
            </p:spPr>
            <p:txBody>
              <a:bodyPr wrap="square" rtlCol="0">
                <a:spAutoFit/>
              </a:bodyPr>
              <a:lstStyle/>
              <a:p>
                <a:pPr algn="r"/>
                <a:r>
                  <a:rPr lang="en-US" sz="1400">
                    <a:solidFill>
                      <a:schemeClr val="bg1"/>
                    </a:solidFill>
                  </a:rPr>
                  <a:t>Riparian Zone</a:t>
                </a:r>
              </a:p>
            </p:txBody>
          </p:sp>
          <p:sp>
            <p:nvSpPr>
              <p:cNvPr id="8" name="TextBox 7"/>
              <p:cNvSpPr txBox="1"/>
              <p:nvPr/>
            </p:nvSpPr>
            <p:spPr>
              <a:xfrm>
                <a:off x="4410595" y="1676399"/>
                <a:ext cx="780010" cy="276999"/>
              </a:xfrm>
              <a:prstGeom prst="rect">
                <a:avLst/>
              </a:prstGeom>
              <a:solidFill>
                <a:schemeClr val="tx1"/>
              </a:solidFill>
            </p:spPr>
            <p:txBody>
              <a:bodyPr wrap="square" rtlCol="0">
                <a:spAutoFit/>
              </a:bodyPr>
              <a:lstStyle/>
              <a:p>
                <a:r>
                  <a:rPr lang="en-US" sz="1200">
                    <a:solidFill>
                      <a:schemeClr val="bg1"/>
                    </a:solidFill>
                  </a:rPr>
                  <a:t>100 (</a:t>
                </a:r>
                <a:r>
                  <a:rPr lang="en-US" sz="1200" err="1">
                    <a:solidFill>
                      <a:schemeClr val="bg1"/>
                    </a:solidFill>
                  </a:rPr>
                  <a:t>ft</a:t>
                </a:r>
                <a:r>
                  <a:rPr lang="en-US" sz="1200">
                    <a:solidFill>
                      <a:schemeClr val="bg1"/>
                    </a:solidFill>
                  </a:rPr>
                  <a:t>)</a:t>
                </a:r>
              </a:p>
            </p:txBody>
          </p:sp>
          <p:sp>
            <p:nvSpPr>
              <p:cNvPr id="9" name="TextBox 8"/>
              <p:cNvSpPr txBox="1"/>
              <p:nvPr/>
            </p:nvSpPr>
            <p:spPr>
              <a:xfrm>
                <a:off x="6591288" y="1676400"/>
                <a:ext cx="800112" cy="276999"/>
              </a:xfrm>
              <a:prstGeom prst="rect">
                <a:avLst/>
              </a:prstGeom>
              <a:solidFill>
                <a:schemeClr val="tx1"/>
              </a:solidFill>
            </p:spPr>
            <p:txBody>
              <a:bodyPr wrap="square" rtlCol="0">
                <a:spAutoFit/>
              </a:bodyPr>
              <a:lstStyle/>
              <a:p>
                <a:r>
                  <a:rPr lang="en-US" sz="1200">
                    <a:solidFill>
                      <a:schemeClr val="bg1"/>
                    </a:solidFill>
                  </a:rPr>
                  <a:t>100 (</a:t>
                </a:r>
                <a:r>
                  <a:rPr lang="en-US" sz="1200" err="1">
                    <a:solidFill>
                      <a:schemeClr val="bg1"/>
                    </a:solidFill>
                  </a:rPr>
                  <a:t>ft</a:t>
                </a:r>
                <a:r>
                  <a:rPr lang="en-US" sz="1200">
                    <a:solidFill>
                      <a:schemeClr val="bg1"/>
                    </a:solidFill>
                  </a:rPr>
                  <a:t>)</a:t>
                </a:r>
              </a:p>
            </p:txBody>
          </p:sp>
          <p:sp>
            <p:nvSpPr>
              <p:cNvPr id="10" name="TextBox 9"/>
              <p:cNvSpPr txBox="1"/>
              <p:nvPr/>
            </p:nvSpPr>
            <p:spPr>
              <a:xfrm>
                <a:off x="914400" y="3247857"/>
                <a:ext cx="1295399" cy="523220"/>
              </a:xfrm>
              <a:prstGeom prst="rect">
                <a:avLst/>
              </a:prstGeom>
              <a:solidFill>
                <a:schemeClr val="tx1"/>
              </a:solidFill>
            </p:spPr>
            <p:txBody>
              <a:bodyPr wrap="square" rtlCol="0">
                <a:spAutoFit/>
              </a:bodyPr>
              <a:lstStyle/>
              <a:p>
                <a:pPr algn="ctr"/>
                <a:r>
                  <a:rPr lang="en-US" sz="1400">
                    <a:solidFill>
                      <a:schemeClr val="bg1"/>
                    </a:solidFill>
                  </a:rPr>
                  <a:t>Riparian Zone</a:t>
                </a:r>
              </a:p>
            </p:txBody>
          </p:sp>
          <p:sp>
            <p:nvSpPr>
              <p:cNvPr id="11" name="TextBox 10"/>
              <p:cNvSpPr txBox="1"/>
              <p:nvPr/>
            </p:nvSpPr>
            <p:spPr>
              <a:xfrm>
                <a:off x="7391400" y="3259799"/>
                <a:ext cx="914399" cy="523220"/>
              </a:xfrm>
              <a:prstGeom prst="rect">
                <a:avLst/>
              </a:prstGeom>
              <a:solidFill>
                <a:schemeClr val="tx1"/>
              </a:solidFill>
            </p:spPr>
            <p:txBody>
              <a:bodyPr wrap="square" rtlCol="0">
                <a:spAutoFit/>
              </a:bodyPr>
              <a:lstStyle/>
              <a:p>
                <a:pPr algn="ctr"/>
                <a:r>
                  <a:rPr lang="en-US" sz="1400">
                    <a:solidFill>
                      <a:schemeClr val="bg1"/>
                    </a:solidFill>
                  </a:rPr>
                  <a:t>Riparian Zone</a:t>
                </a:r>
              </a:p>
            </p:txBody>
          </p:sp>
          <p:sp>
            <p:nvSpPr>
              <p:cNvPr id="12" name="TextBox 11"/>
              <p:cNvSpPr txBox="1"/>
              <p:nvPr/>
            </p:nvSpPr>
            <p:spPr>
              <a:xfrm>
                <a:off x="2895602" y="3242833"/>
                <a:ext cx="1371599" cy="307777"/>
              </a:xfrm>
              <a:prstGeom prst="rect">
                <a:avLst/>
              </a:prstGeom>
              <a:solidFill>
                <a:schemeClr val="tx1"/>
              </a:solidFill>
            </p:spPr>
            <p:txBody>
              <a:bodyPr wrap="square" rtlCol="0">
                <a:spAutoFit/>
              </a:bodyPr>
              <a:lstStyle/>
              <a:p>
                <a:r>
                  <a:rPr lang="en-US" sz="1400">
                    <a:solidFill>
                      <a:schemeClr val="bg1"/>
                    </a:solidFill>
                  </a:rPr>
                  <a:t>Streambank</a:t>
                </a:r>
              </a:p>
            </p:txBody>
          </p:sp>
          <p:sp>
            <p:nvSpPr>
              <p:cNvPr id="13" name="TextBox 12"/>
              <p:cNvSpPr txBox="1"/>
              <p:nvPr/>
            </p:nvSpPr>
            <p:spPr>
              <a:xfrm>
                <a:off x="5943601" y="3245345"/>
                <a:ext cx="1371599" cy="307777"/>
              </a:xfrm>
              <a:prstGeom prst="rect">
                <a:avLst/>
              </a:prstGeom>
              <a:solidFill>
                <a:schemeClr val="tx1"/>
              </a:solidFill>
            </p:spPr>
            <p:txBody>
              <a:bodyPr wrap="square" rtlCol="0">
                <a:spAutoFit/>
              </a:bodyPr>
              <a:lstStyle/>
              <a:p>
                <a:pPr algn="r"/>
                <a:r>
                  <a:rPr lang="en-US" sz="1400">
                    <a:solidFill>
                      <a:schemeClr val="bg1"/>
                    </a:solidFill>
                  </a:rPr>
                  <a:t>Streambank</a:t>
                </a:r>
              </a:p>
            </p:txBody>
          </p:sp>
          <p:sp>
            <p:nvSpPr>
              <p:cNvPr id="14" name="TextBox 13"/>
              <p:cNvSpPr txBox="1"/>
              <p:nvPr/>
            </p:nvSpPr>
            <p:spPr>
              <a:xfrm>
                <a:off x="2475587" y="3591580"/>
                <a:ext cx="2128379" cy="461665"/>
              </a:xfrm>
              <a:prstGeom prst="rect">
                <a:avLst/>
              </a:prstGeom>
              <a:solidFill>
                <a:schemeClr val="tx1"/>
              </a:solidFill>
            </p:spPr>
            <p:txBody>
              <a:bodyPr wrap="square" rtlCol="0">
                <a:spAutoFit/>
              </a:bodyPr>
              <a:lstStyle/>
              <a:p>
                <a:pPr algn="ctr"/>
                <a:r>
                  <a:rPr lang="en-US" sz="1200">
                    <a:solidFill>
                      <a:schemeClr val="bg1"/>
                    </a:solidFill>
                  </a:rPr>
                  <a:t>(If slope is gradual, </a:t>
                </a:r>
              </a:p>
              <a:p>
                <a:pPr algn="ctr"/>
                <a:r>
                  <a:rPr lang="en-US" sz="1200">
                    <a:solidFill>
                      <a:schemeClr val="bg1"/>
                    </a:solidFill>
                  </a:rPr>
                  <a:t>no more than 50 </a:t>
                </a:r>
                <a:r>
                  <a:rPr lang="en-US" sz="1200" err="1">
                    <a:solidFill>
                      <a:schemeClr val="bg1"/>
                    </a:solidFill>
                  </a:rPr>
                  <a:t>ft</a:t>
                </a:r>
                <a:r>
                  <a:rPr lang="en-US" sz="1200">
                    <a:solidFill>
                      <a:schemeClr val="bg1"/>
                    </a:solidFill>
                  </a:rPr>
                  <a:t>)</a:t>
                </a:r>
              </a:p>
            </p:txBody>
          </p:sp>
          <p:sp>
            <p:nvSpPr>
              <p:cNvPr id="15" name="TextBox 14"/>
              <p:cNvSpPr txBox="1"/>
              <p:nvPr/>
            </p:nvSpPr>
            <p:spPr>
              <a:xfrm>
                <a:off x="5068866" y="3852892"/>
                <a:ext cx="1371599" cy="307777"/>
              </a:xfrm>
              <a:prstGeom prst="rect">
                <a:avLst/>
              </a:prstGeom>
              <a:solidFill>
                <a:schemeClr val="tx1"/>
              </a:solidFill>
            </p:spPr>
            <p:txBody>
              <a:bodyPr wrap="square" rtlCol="0">
                <a:spAutoFit/>
              </a:bodyPr>
              <a:lstStyle/>
              <a:p>
                <a:r>
                  <a:rPr lang="en-US" sz="1400">
                    <a:solidFill>
                      <a:srgbClr val="FF0000"/>
                    </a:solidFill>
                  </a:rPr>
                  <a:t>Streambed</a:t>
                </a:r>
              </a:p>
            </p:txBody>
          </p:sp>
          <p:sp>
            <p:nvSpPr>
              <p:cNvPr id="16" name="TextBox 15"/>
              <p:cNvSpPr txBox="1"/>
              <p:nvPr/>
            </p:nvSpPr>
            <p:spPr>
              <a:xfrm>
                <a:off x="4230666" y="5544802"/>
                <a:ext cx="1524000" cy="276999"/>
              </a:xfrm>
              <a:prstGeom prst="rect">
                <a:avLst/>
              </a:prstGeom>
              <a:solidFill>
                <a:schemeClr val="tx1"/>
              </a:solidFill>
            </p:spPr>
            <p:txBody>
              <a:bodyPr wrap="square" rtlCol="0">
                <a:spAutoFit/>
              </a:bodyPr>
              <a:lstStyle/>
              <a:p>
                <a:r>
                  <a:rPr lang="en-US" sz="1200">
                    <a:solidFill>
                      <a:schemeClr val="bg1"/>
                    </a:solidFill>
                  </a:rPr>
                  <a:t>High flow Channel</a:t>
                </a:r>
              </a:p>
            </p:txBody>
          </p:sp>
          <p:sp>
            <p:nvSpPr>
              <p:cNvPr id="17" name="TextBox 16"/>
              <p:cNvSpPr txBox="1"/>
              <p:nvPr/>
            </p:nvSpPr>
            <p:spPr>
              <a:xfrm>
                <a:off x="5994591" y="5544801"/>
                <a:ext cx="1524000" cy="276999"/>
              </a:xfrm>
              <a:prstGeom prst="rect">
                <a:avLst/>
              </a:prstGeom>
              <a:solidFill>
                <a:schemeClr val="tx1"/>
              </a:solidFill>
            </p:spPr>
            <p:txBody>
              <a:bodyPr wrap="square" rtlCol="0">
                <a:spAutoFit/>
              </a:bodyPr>
              <a:lstStyle/>
              <a:p>
                <a:r>
                  <a:rPr lang="en-US" sz="1200">
                    <a:solidFill>
                      <a:schemeClr val="bg1"/>
                    </a:solidFill>
                  </a:rPr>
                  <a:t>Gravel Bar</a:t>
                </a:r>
              </a:p>
            </p:txBody>
          </p:sp>
          <p:cxnSp>
            <p:nvCxnSpPr>
              <p:cNvPr id="18" name="Straight Arrow Connector 17"/>
              <p:cNvCxnSpPr/>
              <p:nvPr/>
            </p:nvCxnSpPr>
            <p:spPr>
              <a:xfrm>
                <a:off x="4953000" y="5181600"/>
                <a:ext cx="0" cy="36320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348608" y="5170197"/>
                <a:ext cx="0" cy="39240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20" name="Rectangle 2"/>
          <p:cNvSpPr/>
          <p:nvPr/>
        </p:nvSpPr>
        <p:spPr>
          <a:xfrm>
            <a:off x="4800600" y="4191000"/>
            <a:ext cx="1753705" cy="964014"/>
          </a:xfrm>
          <a:custGeom>
            <a:avLst/>
            <a:gdLst>
              <a:gd name="connsiteX0" fmla="*/ 0 w 1728653"/>
              <a:gd name="connsiteY0" fmla="*/ 0 h 990600"/>
              <a:gd name="connsiteX1" fmla="*/ 1728653 w 1728653"/>
              <a:gd name="connsiteY1" fmla="*/ 0 h 990600"/>
              <a:gd name="connsiteX2" fmla="*/ 1728653 w 1728653"/>
              <a:gd name="connsiteY2" fmla="*/ 990600 h 990600"/>
              <a:gd name="connsiteX3" fmla="*/ 0 w 1728653"/>
              <a:gd name="connsiteY3" fmla="*/ 990600 h 990600"/>
              <a:gd name="connsiteX4" fmla="*/ 0 w 1728653"/>
              <a:gd name="connsiteY4" fmla="*/ 0 h 990600"/>
              <a:gd name="connsiteX0" fmla="*/ 0 w 1753705"/>
              <a:gd name="connsiteY0" fmla="*/ 0 h 990600"/>
              <a:gd name="connsiteX1" fmla="*/ 1728653 w 1753705"/>
              <a:gd name="connsiteY1" fmla="*/ 0 h 990600"/>
              <a:gd name="connsiteX2" fmla="*/ 1753705 w 1753705"/>
              <a:gd name="connsiteY2" fmla="*/ 902918 h 990600"/>
              <a:gd name="connsiteX3" fmla="*/ 0 w 1753705"/>
              <a:gd name="connsiteY3" fmla="*/ 990600 h 990600"/>
              <a:gd name="connsiteX4" fmla="*/ 0 w 1753705"/>
              <a:gd name="connsiteY4" fmla="*/ 0 h 990600"/>
              <a:gd name="connsiteX0" fmla="*/ 0 w 1753705"/>
              <a:gd name="connsiteY0" fmla="*/ 0 h 990600"/>
              <a:gd name="connsiteX1" fmla="*/ 1728653 w 1753705"/>
              <a:gd name="connsiteY1" fmla="*/ 0 h 990600"/>
              <a:gd name="connsiteX2" fmla="*/ 1753705 w 1753705"/>
              <a:gd name="connsiteY2" fmla="*/ 902918 h 990600"/>
              <a:gd name="connsiteX3" fmla="*/ 0 w 1753705"/>
              <a:gd name="connsiteY3" fmla="*/ 990600 h 990600"/>
              <a:gd name="connsiteX4" fmla="*/ 0 w 1753705"/>
              <a:gd name="connsiteY4" fmla="*/ 0 h 990600"/>
              <a:gd name="connsiteX0" fmla="*/ 0 w 1753705"/>
              <a:gd name="connsiteY0" fmla="*/ 0 h 964014"/>
              <a:gd name="connsiteX1" fmla="*/ 1728653 w 1753705"/>
              <a:gd name="connsiteY1" fmla="*/ 0 h 964014"/>
              <a:gd name="connsiteX2" fmla="*/ 1753705 w 1753705"/>
              <a:gd name="connsiteY2" fmla="*/ 902918 h 964014"/>
              <a:gd name="connsiteX3" fmla="*/ 25053 w 1753705"/>
              <a:gd name="connsiteY3" fmla="*/ 940496 h 964014"/>
              <a:gd name="connsiteX4" fmla="*/ 0 w 1753705"/>
              <a:gd name="connsiteY4" fmla="*/ 0 h 96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705" h="964014">
                <a:moveTo>
                  <a:pt x="0" y="0"/>
                </a:moveTo>
                <a:lnTo>
                  <a:pt x="1728653" y="0"/>
                </a:lnTo>
                <a:lnTo>
                  <a:pt x="1753705" y="902918"/>
                </a:lnTo>
                <a:cubicBezTo>
                  <a:pt x="1194189" y="1032353"/>
                  <a:pt x="609621" y="911269"/>
                  <a:pt x="25053" y="940496"/>
                </a:cubicBezTo>
                <a:lnTo>
                  <a:pt x="0" y="0"/>
                </a:lnTo>
                <a:close/>
              </a:path>
            </a:pathLst>
          </a:custGeom>
          <a:solidFill>
            <a:srgbClr val="FF6969">
              <a:alpha val="40000"/>
            </a:srgbClr>
          </a:solidFill>
          <a:ln>
            <a:noFill/>
          </a:ln>
          <a:scene3d>
            <a:camera prst="orthographicFront"/>
            <a:lightRig rig="threePt" dir="t"/>
          </a:scene3d>
          <a:sp3d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457200" y="6282806"/>
            <a:ext cx="8145437" cy="346594"/>
            <a:chOff x="384981" y="6132575"/>
            <a:chExt cx="8145437" cy="384049"/>
          </a:xfrm>
        </p:grpSpPr>
        <p:sp>
          <p:nvSpPr>
            <p:cNvPr id="22" name="Freeform 21"/>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23" name="Freeform 22"/>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24" name="Freeform 23"/>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25" name="Freeform 24"/>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26" name="Freeform 25"/>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27" name="Freeform 26"/>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28" name="Audio 27">
            <a:hlinkClick r:id="" action="ppaction://media"/>
            <a:extLst>
              <a:ext uri="{FF2B5EF4-FFF2-40B4-BE49-F238E27FC236}">
                <a16:creationId xmlns:a16="http://schemas.microsoft.com/office/drawing/2014/main" id="{59A3BB84-BB2C-C750-5653-C44229F727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2543644"/>
      </p:ext>
    </p:extLst>
  </p:cSld>
  <p:clrMapOvr>
    <a:masterClrMapping/>
  </p:clrMapOvr>
  <mc:AlternateContent xmlns:mc="http://schemas.openxmlformats.org/markup-compatibility/2006" xmlns:p14="http://schemas.microsoft.com/office/powerpoint/2010/main">
    <mc:Choice Requires="p14">
      <p:transition spd="slow" p14:dur="2000" advTm="20536"/>
    </mc:Choice>
    <mc:Fallback xmlns="">
      <p:transition spd="slow" advTm="20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06B51F-A402-9E49-4763-E95721A4E4AD}"/>
              </a:ext>
            </a:extLst>
          </p:cNvPr>
          <p:cNvPicPr>
            <a:picLocks noChangeAspect="1"/>
          </p:cNvPicPr>
          <p:nvPr/>
        </p:nvPicPr>
        <p:blipFill>
          <a:blip r:embed="rId5"/>
          <a:stretch>
            <a:fillRect/>
          </a:stretch>
        </p:blipFill>
        <p:spPr>
          <a:xfrm>
            <a:off x="172278" y="2688365"/>
            <a:ext cx="8819322" cy="1484615"/>
          </a:xfrm>
          <a:prstGeom prst="rect">
            <a:avLst/>
          </a:prstGeom>
        </p:spPr>
      </p:pic>
      <p:sp>
        <p:nvSpPr>
          <p:cNvPr id="12" name="Rectangle 11"/>
          <p:cNvSpPr/>
          <p:nvPr/>
        </p:nvSpPr>
        <p:spPr>
          <a:xfrm>
            <a:off x="254726" y="2862233"/>
            <a:ext cx="8597725" cy="106801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457200" y="6282806"/>
            <a:ext cx="8145437" cy="346594"/>
            <a:chOff x="384981" y="6132575"/>
            <a:chExt cx="8145437" cy="384049"/>
          </a:xfrm>
        </p:grpSpPr>
        <p:sp>
          <p:nvSpPr>
            <p:cNvPr id="14" name="Freeform 1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5" name="Freeform 1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6" name="Freeform 1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7" name="Freeform 1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8" name="Freeform 1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9" name="Freeform 1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1" name="TextBox 10"/>
          <p:cNvSpPr txBox="1"/>
          <p:nvPr/>
        </p:nvSpPr>
        <p:spPr>
          <a:xfrm>
            <a:off x="6092225" y="1719285"/>
            <a:ext cx="1769918" cy="646331"/>
          </a:xfrm>
          <a:prstGeom prst="rect">
            <a:avLst/>
          </a:prstGeom>
          <a:noFill/>
        </p:spPr>
        <p:txBody>
          <a:bodyPr wrap="square" rtlCol="0">
            <a:spAutoFit/>
          </a:bodyPr>
          <a:lstStyle/>
          <a:p>
            <a:pPr algn="r"/>
            <a:r>
              <a:rPr lang="en-US" dirty="0"/>
              <a:t>Must add up to 100%</a:t>
            </a:r>
          </a:p>
        </p:txBody>
      </p:sp>
      <p:sp>
        <p:nvSpPr>
          <p:cNvPr id="20" name="Right Arrow 19"/>
          <p:cNvSpPr/>
          <p:nvPr/>
        </p:nvSpPr>
        <p:spPr>
          <a:xfrm rot="5400000">
            <a:off x="6219245" y="2412820"/>
            <a:ext cx="949449" cy="28057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E32E488C-7AEA-1D3F-25B1-1F6E286CAD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4" name="Title 3">
            <a:extLst>
              <a:ext uri="{FF2B5EF4-FFF2-40B4-BE49-F238E27FC236}">
                <a16:creationId xmlns:a16="http://schemas.microsoft.com/office/drawing/2014/main" id="{284B0F7A-6B4B-2568-E18A-4A8EBE344974}"/>
              </a:ext>
            </a:extLst>
          </p:cNvPr>
          <p:cNvSpPr>
            <a:spLocks noGrp="1"/>
          </p:cNvSpPr>
          <p:nvPr>
            <p:ph type="title"/>
          </p:nvPr>
        </p:nvSpPr>
        <p:spPr/>
        <p:txBody>
          <a:bodyPr>
            <a:normAutofit fontScale="90000"/>
          </a:bodyPr>
          <a:lstStyle/>
          <a:p>
            <a:r>
              <a:rPr lang="en-US" dirty="0"/>
              <a:t>Bed composition of riffle</a:t>
            </a:r>
          </a:p>
        </p:txBody>
      </p:sp>
    </p:spTree>
    <p:extLst>
      <p:ext uri="{BB962C8B-B14F-4D97-AF65-F5344CB8AC3E}">
        <p14:creationId xmlns:p14="http://schemas.microsoft.com/office/powerpoint/2010/main" val="3818087814"/>
      </p:ext>
    </p:extLst>
  </p:cSld>
  <p:clrMapOvr>
    <a:masterClrMapping/>
  </p:clrMapOvr>
  <mc:AlternateContent xmlns:mc="http://schemas.openxmlformats.org/markup-compatibility/2006" xmlns:p14="http://schemas.microsoft.com/office/powerpoint/2010/main">
    <mc:Choice Requires="p14">
      <p:transition spd="slow" p14:dur="2000" advTm="34624"/>
    </mc:Choice>
    <mc:Fallback xmlns="">
      <p:transition spd="slow" advTm="34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153" y="228600"/>
            <a:ext cx="7641772" cy="5943600"/>
          </a:xfrm>
          <a:prstGeom prst="rect">
            <a:avLst/>
          </a:prstGeom>
          <a:ln>
            <a:noFill/>
          </a:ln>
          <a:effectLst>
            <a:outerShdw blurRad="190500" algn="tl" rotWithShape="0">
              <a:srgbClr val="000000">
                <a:alpha val="70000"/>
              </a:srgbClr>
            </a:outerShdw>
          </a:effec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1" name="TextBox 10"/>
          <p:cNvSpPr txBox="1"/>
          <p:nvPr/>
        </p:nvSpPr>
        <p:spPr>
          <a:xfrm>
            <a:off x="5959648" y="5658880"/>
            <a:ext cx="3871853" cy="369332"/>
          </a:xfrm>
          <a:prstGeom prst="rect">
            <a:avLst/>
          </a:prstGeom>
          <a:noFill/>
        </p:spPr>
        <p:txBody>
          <a:bodyPr wrap="square" lIns="91440" tIns="45720" rIns="91440" bIns="45720" rtlCol="0" anchor="t">
            <a:spAutoFit/>
          </a:bodyPr>
          <a:lstStyle/>
          <a:p>
            <a:r>
              <a:rPr lang="en-US" dirty="0">
                <a:highlight>
                  <a:srgbClr val="000000"/>
                </a:highlight>
              </a:rPr>
              <a:t>Silt or Mud Streambed</a:t>
            </a:r>
          </a:p>
        </p:txBody>
      </p:sp>
      <p:pic>
        <p:nvPicPr>
          <p:cNvPr id="13" name="Audio 12">
            <a:hlinkClick r:id="" action="ppaction://media"/>
            <a:extLst>
              <a:ext uri="{FF2B5EF4-FFF2-40B4-BE49-F238E27FC236}">
                <a16:creationId xmlns:a16="http://schemas.microsoft.com/office/drawing/2014/main" id="{78E9AE0F-240E-699F-D034-FD55A28A15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83524137"/>
      </p:ext>
    </p:extLst>
  </p:cSld>
  <p:clrMapOvr>
    <a:masterClrMapping/>
  </p:clrMapOvr>
  <mc:AlternateContent xmlns:mc="http://schemas.openxmlformats.org/markup-compatibility/2006" xmlns:p14="http://schemas.microsoft.com/office/powerpoint/2010/main">
    <mc:Choice Requires="p14">
      <p:transition spd="slow" p14:dur="2000" advTm="28849"/>
    </mc:Choice>
    <mc:Fallback xmlns="">
      <p:transition spd="slow" advTm="28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17 Sand"/>
          <p:cNvPicPr>
            <a:picLocks noChangeAspect="1" noChangeArrowheads="1"/>
          </p:cNvPicPr>
          <p:nvPr/>
        </p:nvPicPr>
        <p:blipFill rotWithShape="1">
          <a:blip r:embed="rId5">
            <a:lum bright="-6000"/>
            <a:extLst>
              <a:ext uri="{28A0092B-C50C-407E-A947-70E740481C1C}">
                <a14:useLocalDpi xmlns:a14="http://schemas.microsoft.com/office/drawing/2010/main" val="0"/>
              </a:ext>
            </a:extLst>
          </a:blip>
          <a:srcRect l="11352"/>
          <a:stretch/>
        </p:blipFill>
        <p:spPr bwMode="auto">
          <a:xfrm>
            <a:off x="482867" y="363362"/>
            <a:ext cx="8095550" cy="60747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8" name="TextBox 17"/>
          <p:cNvSpPr txBox="1"/>
          <p:nvPr/>
        </p:nvSpPr>
        <p:spPr>
          <a:xfrm>
            <a:off x="6615952" y="5712668"/>
            <a:ext cx="3268637" cy="369332"/>
          </a:xfrm>
          <a:prstGeom prst="rect">
            <a:avLst/>
          </a:prstGeom>
          <a:noFill/>
        </p:spPr>
        <p:txBody>
          <a:bodyPr wrap="square" lIns="91440" tIns="45720" rIns="91440" bIns="45720" rtlCol="0" anchor="t">
            <a:spAutoFit/>
          </a:bodyPr>
          <a:lstStyle/>
          <a:p>
            <a:r>
              <a:rPr lang="en-US" dirty="0">
                <a:highlight>
                  <a:srgbClr val="000000"/>
                </a:highlight>
              </a:rPr>
              <a:t>Sand Streambed </a:t>
            </a:r>
          </a:p>
        </p:txBody>
      </p:sp>
      <p:pic>
        <p:nvPicPr>
          <p:cNvPr id="4" name="Audio 3">
            <a:hlinkClick r:id="" action="ppaction://media"/>
            <a:extLst>
              <a:ext uri="{FF2B5EF4-FFF2-40B4-BE49-F238E27FC236}">
                <a16:creationId xmlns:a16="http://schemas.microsoft.com/office/drawing/2014/main" id="{57B59E2B-B84B-11BF-82BE-DB736BB6C3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65877498"/>
      </p:ext>
    </p:extLst>
  </p:cSld>
  <p:clrMapOvr>
    <a:masterClrMapping/>
  </p:clrMapOvr>
  <mc:AlternateContent xmlns:mc="http://schemas.openxmlformats.org/markup-compatibility/2006" xmlns:p14="http://schemas.microsoft.com/office/powerpoint/2010/main">
    <mc:Choice Requires="p14">
      <p:transition spd="slow" p14:dur="2000" advTm="18191"/>
    </mc:Choice>
    <mc:Fallback xmlns="">
      <p:transition spd="slow" advTm="18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18 Gravel"/>
          <p:cNvPicPr>
            <a:picLocks noChangeAspect="1" noChangeArrowheads="1"/>
          </p:cNvPicPr>
          <p:nvPr/>
        </p:nvPicPr>
        <p:blipFill rotWithShape="1">
          <a:blip r:embed="rId5">
            <a:extLst>
              <a:ext uri="{28A0092B-C50C-407E-A947-70E740481C1C}">
                <a14:useLocalDpi xmlns:a14="http://schemas.microsoft.com/office/drawing/2010/main" val="0"/>
              </a:ext>
            </a:extLst>
          </a:blip>
          <a:srcRect l="77" r="11765"/>
          <a:stretch/>
        </p:blipFill>
        <p:spPr bwMode="auto">
          <a:xfrm>
            <a:off x="518671" y="277649"/>
            <a:ext cx="8213674" cy="61784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8" name="TextBox 17"/>
          <p:cNvSpPr txBox="1"/>
          <p:nvPr/>
        </p:nvSpPr>
        <p:spPr>
          <a:xfrm>
            <a:off x="5710518" y="5730883"/>
            <a:ext cx="4662929" cy="369332"/>
          </a:xfrm>
          <a:prstGeom prst="rect">
            <a:avLst/>
          </a:prstGeom>
          <a:noFill/>
        </p:spPr>
        <p:txBody>
          <a:bodyPr wrap="square" lIns="91440" tIns="45720" rIns="91440" bIns="45720" rtlCol="0" anchor="t">
            <a:spAutoFit/>
          </a:bodyPr>
          <a:lstStyle/>
          <a:p>
            <a:r>
              <a:rPr lang="en-US" dirty="0">
                <a:highlight>
                  <a:srgbClr val="000000"/>
                </a:highlight>
              </a:rPr>
              <a:t>Gravel and Sand Streambed</a:t>
            </a:r>
          </a:p>
        </p:txBody>
      </p:sp>
      <p:pic>
        <p:nvPicPr>
          <p:cNvPr id="3" name="Audio 2">
            <a:hlinkClick r:id="" action="ppaction://media"/>
            <a:extLst>
              <a:ext uri="{FF2B5EF4-FFF2-40B4-BE49-F238E27FC236}">
                <a16:creationId xmlns:a16="http://schemas.microsoft.com/office/drawing/2014/main" id="{12FDF87F-74D2-6CEC-5D69-A916CCFC76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19356868"/>
      </p:ext>
    </p:extLst>
  </p:cSld>
  <p:clrMapOvr>
    <a:masterClrMapping/>
  </p:clrMapOvr>
  <mc:AlternateContent xmlns:mc="http://schemas.openxmlformats.org/markup-compatibility/2006" xmlns:p14="http://schemas.microsoft.com/office/powerpoint/2010/main">
    <mc:Choice Requires="p14">
      <p:transition spd="slow" p14:dur="2000" advTm="20072"/>
    </mc:Choice>
    <mc:Fallback xmlns="">
      <p:transition spd="slow" advTm="20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19 Cobble and gravel"/>
          <p:cNvPicPr>
            <a:picLocks noChangeAspect="1" noChangeArrowheads="1"/>
          </p:cNvPicPr>
          <p:nvPr/>
        </p:nvPicPr>
        <p:blipFill rotWithShape="1">
          <a:blip r:embed="rId5">
            <a:extLst>
              <a:ext uri="{28A0092B-C50C-407E-A947-70E740481C1C}">
                <a14:useLocalDpi xmlns:a14="http://schemas.microsoft.com/office/drawing/2010/main" val="0"/>
              </a:ext>
            </a:extLst>
          </a:blip>
          <a:srcRect l="11001" r="840"/>
          <a:stretch/>
        </p:blipFill>
        <p:spPr bwMode="auto">
          <a:xfrm>
            <a:off x="457200" y="320095"/>
            <a:ext cx="8229600" cy="62104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8" name="TextBox 17"/>
          <p:cNvSpPr txBox="1"/>
          <p:nvPr/>
        </p:nvSpPr>
        <p:spPr>
          <a:xfrm>
            <a:off x="5441576" y="5769798"/>
            <a:ext cx="4953000" cy="369332"/>
          </a:xfrm>
          <a:prstGeom prst="rect">
            <a:avLst/>
          </a:prstGeom>
          <a:noFill/>
        </p:spPr>
        <p:txBody>
          <a:bodyPr wrap="square" lIns="91440" tIns="45720" rIns="91440" bIns="45720" rtlCol="0" anchor="t">
            <a:spAutoFit/>
          </a:bodyPr>
          <a:lstStyle/>
          <a:p>
            <a:r>
              <a:rPr lang="en-US" dirty="0">
                <a:highlight>
                  <a:srgbClr val="000000"/>
                </a:highlight>
              </a:rPr>
              <a:t>Cobble and Gravel Streambed</a:t>
            </a:r>
          </a:p>
        </p:txBody>
      </p:sp>
      <p:pic>
        <p:nvPicPr>
          <p:cNvPr id="3" name="Audio 2">
            <a:hlinkClick r:id="" action="ppaction://media"/>
            <a:extLst>
              <a:ext uri="{FF2B5EF4-FFF2-40B4-BE49-F238E27FC236}">
                <a16:creationId xmlns:a16="http://schemas.microsoft.com/office/drawing/2014/main" id="{0CE0FD40-3502-F26B-8D82-A99EEA054B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82702526"/>
      </p:ext>
    </p:extLst>
  </p:cSld>
  <p:clrMapOvr>
    <a:masterClrMapping/>
  </p:clrMapOvr>
  <mc:AlternateContent xmlns:mc="http://schemas.openxmlformats.org/markup-compatibility/2006" xmlns:p14="http://schemas.microsoft.com/office/powerpoint/2010/main">
    <mc:Choice Requires="p14">
      <p:transition spd="slow" p14:dur="2000" advTm="16696"/>
    </mc:Choice>
    <mc:Fallback xmlns="">
      <p:transition spd="slow" advTm="16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ite&amp;Riparian2"/>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bwMode="auto">
          <a:xfrm>
            <a:off x="381000" y="762000"/>
            <a:ext cx="8413218" cy="525780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57200" y="6282806"/>
            <a:ext cx="8145437" cy="346594"/>
            <a:chOff x="384981" y="6132575"/>
            <a:chExt cx="8145437" cy="384049"/>
          </a:xfrm>
        </p:grpSpPr>
        <p:sp>
          <p:nvSpPr>
            <p:cNvPr id="12" name="Freeform 11"/>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solidFill>
                    <a:schemeClr val="bg1"/>
                  </a:solidFill>
                </a:rPr>
                <a:t>Overview</a:t>
              </a:r>
              <a:endParaRPr lang="en-US" sz="1100" kern="1200">
                <a:solidFill>
                  <a:schemeClr val="bg1"/>
                </a:solidFill>
              </a:endParaRPr>
            </a:p>
          </p:txBody>
        </p:sp>
        <p:sp>
          <p:nvSpPr>
            <p:cNvPr id="13" name="Freeform 12"/>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Floodplain</a:t>
              </a:r>
            </a:p>
          </p:txBody>
        </p:sp>
        <p:sp>
          <p:nvSpPr>
            <p:cNvPr id="14" name="Freeform 13"/>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15" name="Freeform 14"/>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6" name="Freeform 15"/>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7" name="Freeform 16"/>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4" name="Audio 3">
            <a:hlinkClick r:id="" action="ppaction://media"/>
            <a:extLst>
              <a:ext uri="{FF2B5EF4-FFF2-40B4-BE49-F238E27FC236}">
                <a16:creationId xmlns:a16="http://schemas.microsoft.com/office/drawing/2014/main" id="{29030360-6497-31E5-5034-1A642E8B84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2766353"/>
      </p:ext>
    </p:extLst>
  </p:cSld>
  <p:clrMapOvr>
    <a:masterClrMapping/>
  </p:clrMapOvr>
  <mc:AlternateContent xmlns:mc="http://schemas.openxmlformats.org/markup-compatibility/2006" xmlns:p14="http://schemas.microsoft.com/office/powerpoint/2010/main">
    <mc:Choice Requires="p14">
      <p:transition spd="slow" p14:dur="2000" advTm="16410"/>
    </mc:Choice>
    <mc:Fallback xmlns="">
      <p:transition spd="slow" advTm="16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rrunym1\Desktop\streams\IMG_29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513" y="459988"/>
            <a:ext cx="8072044" cy="60497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1" name="TextBox 10"/>
          <p:cNvSpPr txBox="1"/>
          <p:nvPr/>
        </p:nvSpPr>
        <p:spPr>
          <a:xfrm>
            <a:off x="5059105" y="5797771"/>
            <a:ext cx="4865674" cy="369332"/>
          </a:xfrm>
          <a:prstGeom prst="rect">
            <a:avLst/>
          </a:prstGeom>
          <a:noFill/>
        </p:spPr>
        <p:txBody>
          <a:bodyPr wrap="square" lIns="91440" tIns="45720" rIns="91440" bIns="45720" rtlCol="0" anchor="t">
            <a:spAutoFit/>
          </a:bodyPr>
          <a:lstStyle/>
          <a:p>
            <a:r>
              <a:rPr lang="en-US" dirty="0">
                <a:highlight>
                  <a:srgbClr val="000000"/>
                </a:highlight>
              </a:rPr>
              <a:t>Boulder and Bedrock Streambed</a:t>
            </a:r>
          </a:p>
        </p:txBody>
      </p:sp>
      <p:pic>
        <p:nvPicPr>
          <p:cNvPr id="2" name="Audio 1">
            <a:hlinkClick r:id="" action="ppaction://media"/>
            <a:extLst>
              <a:ext uri="{FF2B5EF4-FFF2-40B4-BE49-F238E27FC236}">
                <a16:creationId xmlns:a16="http://schemas.microsoft.com/office/drawing/2014/main" id="{A6B1DA92-7425-12F5-5575-2BF11EB220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3346038"/>
      </p:ext>
    </p:extLst>
  </p:cSld>
  <p:clrMapOvr>
    <a:masterClrMapping/>
  </p:clrMapOvr>
  <mc:AlternateContent xmlns:mc="http://schemas.openxmlformats.org/markup-compatibility/2006" xmlns:p14="http://schemas.microsoft.com/office/powerpoint/2010/main">
    <mc:Choice Requires="p14">
      <p:transition spd="slow" p14:dur="2000" advTm="22347"/>
    </mc:Choice>
    <mc:Fallback xmlns="">
      <p:transition spd="slow" advTm="22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nrrunym1\Desktop\streams\IMG_4020.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4993" y="364067"/>
            <a:ext cx="8142672" cy="61285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8" name="TextBox 17"/>
          <p:cNvSpPr txBox="1"/>
          <p:nvPr/>
        </p:nvSpPr>
        <p:spPr>
          <a:xfrm>
            <a:off x="5035628" y="5715000"/>
            <a:ext cx="3603786" cy="369332"/>
          </a:xfrm>
          <a:prstGeom prst="rect">
            <a:avLst/>
          </a:prstGeom>
          <a:noFill/>
        </p:spPr>
        <p:txBody>
          <a:bodyPr wrap="square" lIns="91440" tIns="45720" rIns="91440" bIns="45720" rtlCol="0" anchor="t">
            <a:spAutoFit/>
          </a:bodyPr>
          <a:lstStyle/>
          <a:p>
            <a:pPr algn="r"/>
            <a:r>
              <a:rPr lang="en-US" dirty="0">
                <a:highlight>
                  <a:srgbClr val="000000"/>
                </a:highlight>
              </a:rPr>
              <a:t>Bedrock streambed</a:t>
            </a:r>
          </a:p>
        </p:txBody>
      </p:sp>
      <p:pic>
        <p:nvPicPr>
          <p:cNvPr id="2" name="Audio 1">
            <a:hlinkClick r:id="" action="ppaction://media"/>
            <a:extLst>
              <a:ext uri="{FF2B5EF4-FFF2-40B4-BE49-F238E27FC236}">
                <a16:creationId xmlns:a16="http://schemas.microsoft.com/office/drawing/2014/main" id="{CD143632-24C3-51C0-42EA-5F49477A30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80921473"/>
      </p:ext>
    </p:extLst>
  </p:cSld>
  <p:clrMapOvr>
    <a:masterClrMapping/>
  </p:clrMapOvr>
  <mc:AlternateContent xmlns:mc="http://schemas.openxmlformats.org/markup-compatibility/2006" xmlns:p14="http://schemas.microsoft.com/office/powerpoint/2010/main">
    <mc:Choice Requires="p14">
      <p:transition spd="slow" p14:dur="2000" advTm="10250"/>
    </mc:Choice>
    <mc:Fallback xmlns="">
      <p:transition spd="slow" advTm="10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01FED8-6926-DBF7-2C83-AEC7E03A8D77}"/>
              </a:ext>
            </a:extLst>
          </p:cNvPr>
          <p:cNvPicPr>
            <a:picLocks noChangeAspect="1"/>
          </p:cNvPicPr>
          <p:nvPr/>
        </p:nvPicPr>
        <p:blipFill>
          <a:blip r:embed="rId6"/>
          <a:stretch>
            <a:fillRect/>
          </a:stretch>
        </p:blipFill>
        <p:spPr>
          <a:xfrm>
            <a:off x="212035" y="2809519"/>
            <a:ext cx="8779565" cy="1247435"/>
          </a:xfrm>
          <a:prstGeom prst="rect">
            <a:avLst/>
          </a:prstGeom>
        </p:spPr>
      </p:pic>
      <p:sp>
        <p:nvSpPr>
          <p:cNvPr id="4" name="Rectangle 3"/>
          <p:cNvSpPr/>
          <p:nvPr/>
        </p:nvSpPr>
        <p:spPr>
          <a:xfrm>
            <a:off x="265796" y="2875408"/>
            <a:ext cx="8546899" cy="118154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457200" y="6282806"/>
            <a:ext cx="8145437" cy="346594"/>
            <a:chOff x="384981" y="6132575"/>
            <a:chExt cx="8145437" cy="384049"/>
          </a:xfrm>
        </p:grpSpPr>
        <p:sp>
          <p:nvSpPr>
            <p:cNvPr id="13" name="Freeform 12"/>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4" name="Freeform 13"/>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5" name="Freeform 14"/>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6" name="Freeform 15"/>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7" name="Freeform 16"/>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8" name="Freeform 17"/>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7" name="Title 6">
            <a:extLst>
              <a:ext uri="{FF2B5EF4-FFF2-40B4-BE49-F238E27FC236}">
                <a16:creationId xmlns:a16="http://schemas.microsoft.com/office/drawing/2014/main" id="{33A91537-DCEF-A40F-984F-524D353E8CD0}"/>
              </a:ext>
            </a:extLst>
          </p:cNvPr>
          <p:cNvSpPr>
            <a:spLocks noGrp="1"/>
          </p:cNvSpPr>
          <p:nvPr>
            <p:ph type="title"/>
          </p:nvPr>
        </p:nvSpPr>
        <p:spPr>
          <a:xfrm>
            <a:off x="457200" y="359552"/>
            <a:ext cx="8229600" cy="1143000"/>
          </a:xfrm>
        </p:spPr>
        <p:txBody>
          <a:bodyPr>
            <a:normAutofit fontScale="90000"/>
          </a:bodyPr>
          <a:lstStyle/>
          <a:p>
            <a:r>
              <a:rPr lang="en-US" dirty="0"/>
              <a:t>Embeddedness of cobble substrate</a:t>
            </a:r>
          </a:p>
        </p:txBody>
      </p:sp>
      <p:pic>
        <p:nvPicPr>
          <p:cNvPr id="9" name="Recorded Sound">
            <a:hlinkClick r:id="" action="ppaction://media"/>
            <a:extLst>
              <a:ext uri="{FF2B5EF4-FFF2-40B4-BE49-F238E27FC236}">
                <a16:creationId xmlns:a16="http://schemas.microsoft.com/office/drawing/2014/main" id="{EBB8BB19-9820-1563-8F96-FCA76E1AFA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54539" y="5924696"/>
            <a:ext cx="487363" cy="487363"/>
          </a:xfrm>
          <a:prstGeom prst="rect">
            <a:avLst/>
          </a:prstGeom>
        </p:spPr>
      </p:pic>
    </p:spTree>
    <p:extLst>
      <p:ext uri="{BB962C8B-B14F-4D97-AF65-F5344CB8AC3E}">
        <p14:creationId xmlns:p14="http://schemas.microsoft.com/office/powerpoint/2010/main" val="3223252676"/>
      </p:ext>
    </p:extLst>
  </p:cSld>
  <p:clrMapOvr>
    <a:masterClrMapping/>
  </p:clrMapOvr>
  <mc:AlternateContent xmlns:mc="http://schemas.openxmlformats.org/markup-compatibility/2006" xmlns:p14="http://schemas.microsoft.com/office/powerpoint/2010/main">
    <mc:Choice Requires="p14">
      <p:transition spd="slow" p14:dur="2000" advTm="19515"/>
    </mc:Choice>
    <mc:Fallback xmlns="">
      <p:transition spd="slow" advTm="19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6950BFC3-D8DA-4A85-94F7-54DA5524770B}">
      <p188:commentRel xmlns:p188="http://schemas.microsoft.com/office/powerpoint/2018/8/main" r:id="rId5"/>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24 Embeddedness,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266" y="533400"/>
            <a:ext cx="8441858" cy="56085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4" name="Audio 3">
            <a:hlinkClick r:id="" action="ppaction://media"/>
            <a:extLst>
              <a:ext uri="{FF2B5EF4-FFF2-40B4-BE49-F238E27FC236}">
                <a16:creationId xmlns:a16="http://schemas.microsoft.com/office/drawing/2014/main" id="{0A925010-B29F-FF6B-3C27-0F2156F137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9801504"/>
      </p:ext>
    </p:extLst>
  </p:cSld>
  <p:clrMapOvr>
    <a:masterClrMapping/>
  </p:clrMapOvr>
  <mc:AlternateContent xmlns:mc="http://schemas.openxmlformats.org/markup-compatibility/2006" xmlns:p14="http://schemas.microsoft.com/office/powerpoint/2010/main">
    <mc:Choice Requires="p14">
      <p:transition spd="slow" p14:dur="2000" advTm="12804"/>
    </mc:Choice>
    <mc:Fallback xmlns="">
      <p:transition spd="slow" advTm="12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N:\Meiera\WQM\WQM Powerpoint\Slides &amp; Graphics\Visual Survey Photos 2012\022.JPG"/>
          <p:cNvPicPr>
            <a:picLocks noChangeAspect="1" noChangeArrowheads="1"/>
          </p:cNvPicPr>
          <p:nvPr/>
        </p:nvPicPr>
        <p:blipFill>
          <a:blip r:embed="rId5" cstate="print">
            <a:extLst>
              <a:ext uri="{28A0092B-C50C-407E-A947-70E740481C1C}">
                <a14:useLocalDpi xmlns:a14="http://schemas.microsoft.com/office/drawing/2010/main" val="0"/>
              </a:ext>
            </a:extLst>
          </a:blip>
          <a:srcRect l="11333" t="16667" r="23302" b="18666"/>
          <a:stretch>
            <a:fillRect/>
          </a:stretch>
        </p:blipFill>
        <p:spPr bwMode="auto">
          <a:xfrm>
            <a:off x="631081" y="381000"/>
            <a:ext cx="7827119" cy="58078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5" name="Audio 4">
            <a:hlinkClick r:id="" action="ppaction://media"/>
            <a:extLst>
              <a:ext uri="{FF2B5EF4-FFF2-40B4-BE49-F238E27FC236}">
                <a16:creationId xmlns:a16="http://schemas.microsoft.com/office/drawing/2014/main" id="{34D2BB61-483A-7FA9-A19D-338AC751A2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65371760"/>
      </p:ext>
    </p:extLst>
  </p:cSld>
  <p:clrMapOvr>
    <a:masterClrMapping/>
  </p:clrMapOvr>
  <mc:AlternateContent xmlns:mc="http://schemas.openxmlformats.org/markup-compatibility/2006" xmlns:p14="http://schemas.microsoft.com/office/powerpoint/2010/main">
    <mc:Choice Requires="p14">
      <p:transition spd="slow" p14:dur="2000" advTm="16536"/>
    </mc:Choice>
    <mc:Fallback xmlns="">
      <p:transition spd="slow" advTm="16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4511" y="246537"/>
            <a:ext cx="4595890" cy="58796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3" name="Audio 2">
            <a:hlinkClick r:id="" action="ppaction://media"/>
            <a:extLst>
              <a:ext uri="{FF2B5EF4-FFF2-40B4-BE49-F238E27FC236}">
                <a16:creationId xmlns:a16="http://schemas.microsoft.com/office/drawing/2014/main" id="{A84746F1-91C5-8A4B-6969-02E29B79F5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14480204"/>
      </p:ext>
    </p:extLst>
  </p:cSld>
  <p:clrMapOvr>
    <a:masterClrMapping/>
  </p:clrMapOvr>
  <mc:AlternateContent xmlns:mc="http://schemas.openxmlformats.org/markup-compatibility/2006" xmlns:p14="http://schemas.microsoft.com/office/powerpoint/2010/main">
    <mc:Choice Requires="p14">
      <p:transition spd="slow" p14:dur="2000" advTm="23903"/>
    </mc:Choice>
    <mc:Fallback xmlns="">
      <p:transition spd="slow" advTm="23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Sedimentation </a:t>
            </a:r>
            <a:br>
              <a:rPr lang="en-US"/>
            </a:br>
            <a:r>
              <a:rPr lang="en-US"/>
              <a:t>EPA region 7 reports:</a:t>
            </a:r>
          </a:p>
        </p:txBody>
      </p:sp>
      <p:sp>
        <p:nvSpPr>
          <p:cNvPr id="3" name="Content Placeholder 2"/>
          <p:cNvSpPr>
            <a:spLocks noGrp="1"/>
          </p:cNvSpPr>
          <p:nvPr>
            <p:ph sz="half" idx="1"/>
          </p:nvPr>
        </p:nvSpPr>
        <p:spPr>
          <a:xfrm>
            <a:off x="457200" y="1524000"/>
            <a:ext cx="5257800" cy="4708406"/>
          </a:xfrm>
        </p:spPr>
        <p:txBody>
          <a:bodyPr>
            <a:normAutofit/>
          </a:bodyPr>
          <a:lstStyle/>
          <a:p>
            <a:pPr>
              <a:lnSpc>
                <a:spcPct val="80000"/>
              </a:lnSpc>
              <a:defRPr/>
            </a:pPr>
            <a:r>
              <a:rPr lang="en-US"/>
              <a:t>Single largest cause of impaired water quality in rivers</a:t>
            </a:r>
          </a:p>
          <a:p>
            <a:pPr>
              <a:lnSpc>
                <a:spcPct val="80000"/>
              </a:lnSpc>
              <a:defRPr/>
            </a:pPr>
            <a:endParaRPr lang="en-US"/>
          </a:p>
          <a:p>
            <a:pPr>
              <a:lnSpc>
                <a:spcPct val="80000"/>
              </a:lnSpc>
              <a:defRPr/>
            </a:pPr>
            <a:r>
              <a:rPr lang="en-US"/>
              <a:t>Third largest cause of impaired water quality in lakes</a:t>
            </a:r>
          </a:p>
          <a:p>
            <a:pPr>
              <a:lnSpc>
                <a:spcPct val="80000"/>
              </a:lnSpc>
              <a:defRPr/>
            </a:pPr>
            <a:endParaRPr lang="en-US"/>
          </a:p>
          <a:p>
            <a:pPr>
              <a:lnSpc>
                <a:spcPct val="80000"/>
              </a:lnSpc>
              <a:spcAft>
                <a:spcPts val="1200"/>
              </a:spcAft>
              <a:defRPr/>
            </a:pPr>
            <a:r>
              <a:rPr lang="en-US" u="sng"/>
              <a:t>Sediment runoff rates:</a:t>
            </a:r>
          </a:p>
          <a:p>
            <a:pPr lvl="1">
              <a:lnSpc>
                <a:spcPct val="80000"/>
              </a:lnSpc>
              <a:defRPr/>
            </a:pPr>
            <a:r>
              <a:rPr lang="en-US"/>
              <a:t>Construction sites:</a:t>
            </a:r>
          </a:p>
          <a:p>
            <a:pPr marL="0" indent="0">
              <a:lnSpc>
                <a:spcPct val="80000"/>
              </a:lnSpc>
              <a:spcAft>
                <a:spcPts val="600"/>
              </a:spcAft>
              <a:buNone/>
              <a:defRPr/>
            </a:pPr>
            <a:r>
              <a:rPr lang="en-US" sz="2400"/>
              <a:t>	~ 20-150 tons/ac/</a:t>
            </a:r>
            <a:r>
              <a:rPr lang="en-US" sz="2400" err="1"/>
              <a:t>yr</a:t>
            </a:r>
            <a:endParaRPr lang="en-US" sz="2400"/>
          </a:p>
          <a:p>
            <a:pPr lvl="1">
              <a:lnSpc>
                <a:spcPct val="80000"/>
              </a:lnSpc>
              <a:defRPr/>
            </a:pPr>
            <a:r>
              <a:rPr lang="en-US"/>
              <a:t>Ag. Fields with BMPs:</a:t>
            </a:r>
          </a:p>
          <a:p>
            <a:pPr marL="0" indent="0">
              <a:lnSpc>
                <a:spcPct val="80000"/>
              </a:lnSpc>
              <a:buNone/>
              <a:defRPr/>
            </a:pPr>
            <a:r>
              <a:rPr lang="en-US" sz="2400"/>
              <a:t>	~5 tons/ac/</a:t>
            </a:r>
            <a:r>
              <a:rPr lang="en-US" sz="2400" err="1"/>
              <a:t>yr</a:t>
            </a:r>
            <a:endParaRPr lang="en-US" sz="2400"/>
          </a:p>
          <a:p>
            <a:pPr marL="0" indent="0">
              <a:buNone/>
            </a:pPr>
            <a:endParaRPr lang="en-US"/>
          </a:p>
        </p:txBody>
      </p:sp>
      <p:pic>
        <p:nvPicPr>
          <p:cNvPr id="6" name="Picture 9" descr="Silt Sign small"/>
          <p:cNvPicPr>
            <a:picLocks noChangeAspect="1" noChangeArrowheads="1"/>
          </p:cNvPicPr>
          <p:nvPr/>
        </p:nvPicPr>
        <p:blipFill rotWithShape="1">
          <a:blip r:embed="rId5">
            <a:extLst>
              <a:ext uri="{28A0092B-C50C-407E-A947-70E740481C1C}">
                <a14:useLocalDpi xmlns:a14="http://schemas.microsoft.com/office/drawing/2010/main" val="0"/>
              </a:ext>
            </a:extLst>
          </a:blip>
          <a:srcRect t="11073"/>
          <a:stretch/>
        </p:blipFill>
        <p:spPr>
          <a:xfrm>
            <a:off x="5702965" y="3962400"/>
            <a:ext cx="2385595" cy="223193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48400" y="6354325"/>
            <a:ext cx="1981200" cy="276999"/>
          </a:xfrm>
          <a:prstGeom prst="rect">
            <a:avLst/>
          </a:prstGeom>
          <a:noFill/>
        </p:spPr>
        <p:txBody>
          <a:bodyPr wrap="square" rtlCol="0">
            <a:spAutoFit/>
          </a:bodyPr>
          <a:lstStyle/>
          <a:p>
            <a:r>
              <a:rPr lang="en-US" sz="1200"/>
              <a:t>Locust Creek at Grove CA</a:t>
            </a:r>
          </a:p>
        </p:txBody>
      </p:sp>
      <p:grpSp>
        <p:nvGrpSpPr>
          <p:cNvPr id="15" name="Group 14"/>
          <p:cNvGrpSpPr/>
          <p:nvPr/>
        </p:nvGrpSpPr>
        <p:grpSpPr>
          <a:xfrm>
            <a:off x="457200" y="6282806"/>
            <a:ext cx="8145437" cy="346594"/>
            <a:chOff x="384981" y="6132575"/>
            <a:chExt cx="8145437" cy="384049"/>
          </a:xfrm>
        </p:grpSpPr>
        <p:sp>
          <p:nvSpPr>
            <p:cNvPr id="16" name="Freeform 15"/>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7" name="Freeform 16"/>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8" name="Freeform 17"/>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9" name="Freeform 18"/>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20" name="Freeform 19"/>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21" name="Freeform 20"/>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22" name="Picture 21" descr="deposition"/>
          <p:cNvPicPr>
            <a:picLocks noGrp="1" noChangeAspect="1" noChangeArrowheads="1"/>
          </p:cNvPicPr>
          <p:nvPr/>
        </p:nvPicPr>
        <p:blipFill>
          <a:blip r:embed="rId6" cstate="print"/>
          <a:srcRect l="27500" t="5882" r="2500" b="4378"/>
          <a:stretch>
            <a:fillRect/>
          </a:stretch>
        </p:blipFill>
        <p:spPr bwMode="auto">
          <a:xfrm>
            <a:off x="5402551" y="1539481"/>
            <a:ext cx="2827049" cy="2346719"/>
          </a:xfrm>
          <a:prstGeom prst="rect">
            <a:avLst/>
          </a:prstGeom>
          <a:ln>
            <a:noFill/>
          </a:ln>
          <a:effectLst>
            <a:outerShdw blurRad="190500" algn="tl" rotWithShape="0">
              <a:srgbClr val="000000">
                <a:alpha val="70000"/>
              </a:srgbClr>
            </a:outerShdw>
          </a:effectLst>
        </p:spPr>
      </p:pic>
      <p:pic>
        <p:nvPicPr>
          <p:cNvPr id="4" name="Audio 3">
            <a:hlinkClick r:id="" action="ppaction://media"/>
            <a:extLst>
              <a:ext uri="{FF2B5EF4-FFF2-40B4-BE49-F238E27FC236}">
                <a16:creationId xmlns:a16="http://schemas.microsoft.com/office/drawing/2014/main" id="{7F480159-6FFB-CBE4-5BA6-6CD616C69D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73580402"/>
      </p:ext>
    </p:extLst>
  </p:cSld>
  <p:clrMapOvr>
    <a:masterClrMapping/>
  </p:clrMapOvr>
  <mc:AlternateContent xmlns:mc="http://schemas.openxmlformats.org/markup-compatibility/2006" xmlns:p14="http://schemas.microsoft.com/office/powerpoint/2010/main">
    <mc:Choice Requires="p14">
      <p:transition spd="slow" p14:dur="2000" advTm="56736"/>
    </mc:Choice>
    <mc:Fallback xmlns="">
      <p:transition spd="slow" advTm="56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3 Slide 21 Embeddedness, l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748" y="491887"/>
            <a:ext cx="8353429" cy="59410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457200" y="6282806"/>
            <a:ext cx="8145437" cy="346594"/>
            <a:chOff x="384981" y="6132575"/>
            <a:chExt cx="8145437" cy="384049"/>
          </a:xfrm>
        </p:grpSpPr>
        <p:sp>
          <p:nvSpPr>
            <p:cNvPr id="12" name="Freeform 11"/>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3" name="Freeform 12"/>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4" name="Freeform 13"/>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5" name="Freeform 14"/>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6" name="Freeform 15"/>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7" name="Freeform 16"/>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8" name="TextBox 17"/>
          <p:cNvSpPr txBox="1"/>
          <p:nvPr/>
        </p:nvSpPr>
        <p:spPr>
          <a:xfrm>
            <a:off x="6526306" y="5738223"/>
            <a:ext cx="3595532" cy="369332"/>
          </a:xfrm>
          <a:prstGeom prst="rect">
            <a:avLst/>
          </a:prstGeom>
          <a:noFill/>
        </p:spPr>
        <p:txBody>
          <a:bodyPr wrap="square" lIns="91440" tIns="45720" rIns="91440" bIns="45720" rtlCol="0" anchor="t">
            <a:spAutoFit/>
          </a:bodyPr>
          <a:lstStyle/>
          <a:p>
            <a:r>
              <a:rPr lang="en-US" dirty="0">
                <a:highlight>
                  <a:srgbClr val="000000"/>
                </a:highlight>
              </a:rPr>
              <a:t>Low Embeddedness</a:t>
            </a:r>
          </a:p>
        </p:txBody>
      </p:sp>
      <p:pic>
        <p:nvPicPr>
          <p:cNvPr id="2" name="Audio 1">
            <a:hlinkClick r:id="" action="ppaction://media"/>
            <a:extLst>
              <a:ext uri="{FF2B5EF4-FFF2-40B4-BE49-F238E27FC236}">
                <a16:creationId xmlns:a16="http://schemas.microsoft.com/office/drawing/2014/main" id="{4E58FDD6-96FC-249F-6BA7-B0F2B5288F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03835955"/>
      </p:ext>
    </p:extLst>
  </p:cSld>
  <p:clrMapOvr>
    <a:masterClrMapping/>
  </p:clrMapOvr>
  <mc:AlternateContent xmlns:mc="http://schemas.openxmlformats.org/markup-compatibility/2006" xmlns:p14="http://schemas.microsoft.com/office/powerpoint/2010/main">
    <mc:Choice Requires="p14">
      <p:transition spd="slow" p14:dur="2000" advTm="13524"/>
    </mc:Choice>
    <mc:Fallback xmlns="">
      <p:transition spd="slow" advTm="13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 Slide 22 Embeddedness,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552" y="474632"/>
            <a:ext cx="8519363" cy="57253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457200" y="6282806"/>
            <a:ext cx="8145437" cy="346594"/>
            <a:chOff x="384981" y="6132575"/>
            <a:chExt cx="8145437" cy="384049"/>
          </a:xfrm>
        </p:grpSpPr>
        <p:sp>
          <p:nvSpPr>
            <p:cNvPr id="12" name="Freeform 11"/>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3" name="Freeform 12"/>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4" name="Freeform 13"/>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5" name="Freeform 14"/>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6" name="Freeform 15"/>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7" name="Freeform 16"/>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8" name="TextBox 17"/>
          <p:cNvSpPr txBox="1"/>
          <p:nvPr/>
        </p:nvSpPr>
        <p:spPr>
          <a:xfrm>
            <a:off x="6494929" y="5719905"/>
            <a:ext cx="4662332" cy="369332"/>
          </a:xfrm>
          <a:prstGeom prst="rect">
            <a:avLst/>
          </a:prstGeom>
          <a:noFill/>
        </p:spPr>
        <p:txBody>
          <a:bodyPr wrap="square" lIns="91440" tIns="45720" rIns="91440" bIns="45720" rtlCol="0" anchor="t">
            <a:spAutoFit/>
          </a:bodyPr>
          <a:lstStyle/>
          <a:p>
            <a:r>
              <a:rPr lang="en-US" dirty="0">
                <a:highlight>
                  <a:srgbClr val="000000"/>
                </a:highlight>
              </a:rPr>
              <a:t>Some Embeddedness</a:t>
            </a:r>
          </a:p>
        </p:txBody>
      </p:sp>
      <p:pic>
        <p:nvPicPr>
          <p:cNvPr id="2" name="Audio 1">
            <a:hlinkClick r:id="" action="ppaction://media"/>
            <a:extLst>
              <a:ext uri="{FF2B5EF4-FFF2-40B4-BE49-F238E27FC236}">
                <a16:creationId xmlns:a16="http://schemas.microsoft.com/office/drawing/2014/main" id="{95D4EF2D-E49C-5112-65C2-9A29F5BFE9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96720102"/>
      </p:ext>
    </p:extLst>
  </p:cSld>
  <p:clrMapOvr>
    <a:masterClrMapping/>
  </p:clrMapOvr>
  <mc:AlternateContent xmlns:mc="http://schemas.openxmlformats.org/markup-compatibility/2006" xmlns:p14="http://schemas.microsoft.com/office/powerpoint/2010/main">
    <mc:Choice Requires="p14">
      <p:transition spd="slow" p14:dur="2000" advTm="5536"/>
    </mc:Choice>
    <mc:Fallback xmlns="">
      <p:transition spd="slow" advTm="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23 Embeddedness, very hig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039" y="368771"/>
            <a:ext cx="8447855" cy="55375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8" name="TextBox 17"/>
          <p:cNvSpPr txBox="1"/>
          <p:nvPr/>
        </p:nvSpPr>
        <p:spPr>
          <a:xfrm>
            <a:off x="5091268" y="5410200"/>
            <a:ext cx="4586132" cy="369332"/>
          </a:xfrm>
          <a:prstGeom prst="rect">
            <a:avLst/>
          </a:prstGeom>
          <a:noFill/>
        </p:spPr>
        <p:txBody>
          <a:bodyPr wrap="square" rtlCol="0">
            <a:spAutoFit/>
          </a:bodyPr>
          <a:lstStyle/>
          <a:p>
            <a:r>
              <a:rPr lang="en-US">
                <a:highlight>
                  <a:srgbClr val="000000"/>
                </a:highlight>
              </a:rPr>
              <a:t>High Embeddedness, MDC photo</a:t>
            </a:r>
          </a:p>
        </p:txBody>
      </p:sp>
      <p:pic>
        <p:nvPicPr>
          <p:cNvPr id="3" name="Audio 2">
            <a:hlinkClick r:id="" action="ppaction://media"/>
            <a:extLst>
              <a:ext uri="{FF2B5EF4-FFF2-40B4-BE49-F238E27FC236}">
                <a16:creationId xmlns:a16="http://schemas.microsoft.com/office/drawing/2014/main" id="{9DAA9A6A-F5FD-F142-A822-DC8E2233F0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10644802"/>
      </p:ext>
    </p:extLst>
  </p:cSld>
  <p:clrMapOvr>
    <a:masterClrMapping/>
  </p:clrMapOvr>
  <mc:AlternateContent xmlns:mc="http://schemas.openxmlformats.org/markup-compatibility/2006" xmlns:p14="http://schemas.microsoft.com/office/powerpoint/2010/main">
    <mc:Choice Requires="p14">
      <p:transition spd="slow" p14:dur="2000" advTm="6414"/>
    </mc:Choice>
    <mc:Fallback xmlns="">
      <p:transition spd="slow" advTm="6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24012" y="6282806"/>
            <a:ext cx="8178625" cy="346594"/>
            <a:chOff x="351793" y="6132575"/>
            <a:chExt cx="8178625" cy="384049"/>
          </a:xfrm>
        </p:grpSpPr>
        <p:sp>
          <p:nvSpPr>
            <p:cNvPr id="12" name="Freeform 11"/>
            <p:cNvSpPr/>
            <p:nvPr/>
          </p:nvSpPr>
          <p:spPr>
            <a:xfrm>
              <a:off x="351793"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solidFill>
                    <a:schemeClr val="bg1"/>
                  </a:solidFill>
                </a:rPr>
                <a:t>Overview</a:t>
              </a:r>
              <a:endParaRPr lang="en-US" sz="1100" kern="1200">
                <a:solidFill>
                  <a:schemeClr val="bg1"/>
                </a:solidFill>
              </a:endParaRPr>
            </a:p>
          </p:txBody>
        </p:sp>
        <p:sp>
          <p:nvSpPr>
            <p:cNvPr id="13" name="Freeform 12"/>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Floodplain</a:t>
              </a:r>
            </a:p>
          </p:txBody>
        </p:sp>
        <p:sp>
          <p:nvSpPr>
            <p:cNvPr id="14" name="Freeform 13"/>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15" name="Freeform 14"/>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6" name="Freeform 15"/>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7" name="Freeform 16"/>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5" name="Audio 4">
            <a:hlinkClick r:id="" action="ppaction://media"/>
            <a:extLst>
              <a:ext uri="{FF2B5EF4-FFF2-40B4-BE49-F238E27FC236}">
                <a16:creationId xmlns:a16="http://schemas.microsoft.com/office/drawing/2014/main" id="{E12E190D-14BE-D980-3630-E8AF9ABE1D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9" name="Picture 8">
            <a:extLst>
              <a:ext uri="{FF2B5EF4-FFF2-40B4-BE49-F238E27FC236}">
                <a16:creationId xmlns:a16="http://schemas.microsoft.com/office/drawing/2014/main" id="{23D2EF7B-ADA2-9894-D860-0BF21D5B20DE}"/>
              </a:ext>
            </a:extLst>
          </p:cNvPr>
          <p:cNvPicPr>
            <a:picLocks noChangeAspect="1"/>
          </p:cNvPicPr>
          <p:nvPr/>
        </p:nvPicPr>
        <p:blipFill>
          <a:blip r:embed="rId6"/>
          <a:stretch>
            <a:fillRect/>
          </a:stretch>
        </p:blipFill>
        <p:spPr>
          <a:xfrm>
            <a:off x="315591" y="1879133"/>
            <a:ext cx="8576751" cy="3477767"/>
          </a:xfrm>
          <a:prstGeom prst="rect">
            <a:avLst/>
          </a:prstGeom>
        </p:spPr>
      </p:pic>
      <p:sp>
        <p:nvSpPr>
          <p:cNvPr id="3" name="Rectangle 2"/>
          <p:cNvSpPr/>
          <p:nvPr/>
        </p:nvSpPr>
        <p:spPr>
          <a:xfrm>
            <a:off x="413683" y="2414586"/>
            <a:ext cx="8319499" cy="133577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7479023D-6C3C-08D8-2233-9B3568BDC8E5}"/>
              </a:ext>
            </a:extLst>
          </p:cNvPr>
          <p:cNvSpPr>
            <a:spLocks noGrp="1"/>
          </p:cNvSpPr>
          <p:nvPr>
            <p:ph type="title"/>
          </p:nvPr>
        </p:nvSpPr>
        <p:spPr/>
        <p:txBody>
          <a:bodyPr/>
          <a:lstStyle/>
          <a:p>
            <a:r>
              <a:rPr lang="en-US" dirty="0"/>
              <a:t>Header information</a:t>
            </a:r>
          </a:p>
        </p:txBody>
      </p:sp>
    </p:spTree>
    <p:extLst>
      <p:ext uri="{BB962C8B-B14F-4D97-AF65-F5344CB8AC3E}">
        <p14:creationId xmlns:p14="http://schemas.microsoft.com/office/powerpoint/2010/main" val="659878086"/>
      </p:ext>
    </p:extLst>
  </p:cSld>
  <p:clrMapOvr>
    <a:masterClrMapping/>
  </p:clrMapOvr>
  <mc:AlternateContent xmlns:mc="http://schemas.openxmlformats.org/markup-compatibility/2006" xmlns:p14="http://schemas.microsoft.com/office/powerpoint/2010/main">
    <mc:Choice Requires="p14">
      <p:transition spd="slow" p14:dur="2000" advTm="25249"/>
    </mc:Choice>
    <mc:Fallback xmlns="">
      <p:transition spd="slow" advTm="25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733EFF4-C33C-0349-D753-1BF5AB263E65}"/>
              </a:ext>
            </a:extLst>
          </p:cNvPr>
          <p:cNvPicPr>
            <a:picLocks noChangeAspect="1"/>
          </p:cNvPicPr>
          <p:nvPr/>
        </p:nvPicPr>
        <p:blipFill>
          <a:blip r:embed="rId5"/>
          <a:stretch>
            <a:fillRect/>
          </a:stretch>
        </p:blipFill>
        <p:spPr>
          <a:xfrm>
            <a:off x="165769" y="2667761"/>
            <a:ext cx="8825832" cy="1524788"/>
          </a:xfrm>
          <a:prstGeom prst="rect">
            <a:avLst/>
          </a:prstGeom>
        </p:spPr>
      </p:pic>
      <p:grpSp>
        <p:nvGrpSpPr>
          <p:cNvPr id="4" name="Group 3"/>
          <p:cNvGrpSpPr/>
          <p:nvPr/>
        </p:nvGrpSpPr>
        <p:grpSpPr>
          <a:xfrm>
            <a:off x="457200" y="6282806"/>
            <a:ext cx="8145437" cy="346594"/>
            <a:chOff x="384981" y="6132575"/>
            <a:chExt cx="8145437" cy="384049"/>
          </a:xfrm>
        </p:grpSpPr>
        <p:sp>
          <p:nvSpPr>
            <p:cNvPr id="5" name="Freeform 4"/>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6" name="Freeform 5"/>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7" name="Freeform 6"/>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8" name="Freeform 7"/>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9" name="Freeform 8"/>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0" name="Freeform 9"/>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1" name="Rectangle 10"/>
          <p:cNvSpPr/>
          <p:nvPr/>
        </p:nvSpPr>
        <p:spPr>
          <a:xfrm>
            <a:off x="181025" y="2949218"/>
            <a:ext cx="8810458" cy="87363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6EB170FC-211A-BE18-6002-EA373B83F6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12" name="Title 11">
            <a:extLst>
              <a:ext uri="{FF2B5EF4-FFF2-40B4-BE49-F238E27FC236}">
                <a16:creationId xmlns:a16="http://schemas.microsoft.com/office/drawing/2014/main" id="{BD4867CE-45CE-9F5F-7EBB-BB44CFBF2143}"/>
              </a:ext>
            </a:extLst>
          </p:cNvPr>
          <p:cNvSpPr>
            <a:spLocks noGrp="1"/>
          </p:cNvSpPr>
          <p:nvPr>
            <p:ph type="title"/>
          </p:nvPr>
        </p:nvSpPr>
        <p:spPr/>
        <p:txBody>
          <a:bodyPr/>
          <a:lstStyle/>
          <a:p>
            <a:r>
              <a:rPr lang="en-US" dirty="0"/>
              <a:t>Signs of human use</a:t>
            </a:r>
          </a:p>
        </p:txBody>
      </p:sp>
    </p:spTree>
    <p:extLst>
      <p:ext uri="{BB962C8B-B14F-4D97-AF65-F5344CB8AC3E}">
        <p14:creationId xmlns:p14="http://schemas.microsoft.com/office/powerpoint/2010/main" val="614385020"/>
      </p:ext>
    </p:extLst>
  </p:cSld>
  <p:clrMapOvr>
    <a:masterClrMapping/>
  </p:clrMapOvr>
  <mc:AlternateContent xmlns:mc="http://schemas.openxmlformats.org/markup-compatibility/2006" xmlns:p14="http://schemas.microsoft.com/office/powerpoint/2010/main">
    <mc:Choice Requires="p14">
      <p:transition spd="slow" p14:dur="2000" advTm="17982"/>
    </mc:Choice>
    <mc:Fallback xmlns="">
      <p:transition spd="slow" advTm="1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E:\Planning\_Monitoring Unit\_Westin_Karen\PHOTOS\OWWP\Roark Creek_site 9_20170808_gravel at ru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652781"/>
            <a:ext cx="6062133" cy="34099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57200" y="6282806"/>
            <a:ext cx="8145437" cy="346594"/>
            <a:chOff x="384981" y="6132575"/>
            <a:chExt cx="8145437" cy="384049"/>
          </a:xfrm>
        </p:grpSpPr>
        <p:sp>
          <p:nvSpPr>
            <p:cNvPr id="5" name="Freeform 4"/>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6" name="Freeform 5"/>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7" name="Freeform 6"/>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8" name="Freeform 7"/>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9" name="Freeform 8"/>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0" name="Freeform 9"/>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1" name="TextBox 10"/>
          <p:cNvSpPr txBox="1"/>
          <p:nvPr/>
        </p:nvSpPr>
        <p:spPr>
          <a:xfrm>
            <a:off x="685800" y="4089235"/>
            <a:ext cx="2063672" cy="369332"/>
          </a:xfrm>
          <a:prstGeom prst="rect">
            <a:avLst/>
          </a:prstGeom>
          <a:noFill/>
        </p:spPr>
        <p:txBody>
          <a:bodyPr wrap="square" rtlCol="0">
            <a:spAutoFit/>
          </a:bodyPr>
          <a:lstStyle/>
          <a:p>
            <a:r>
              <a:rPr lang="en-US"/>
              <a:t>OWWP Photo</a:t>
            </a:r>
          </a:p>
        </p:txBody>
      </p:sp>
      <p:pic>
        <p:nvPicPr>
          <p:cNvPr id="12" name="Picture 8" descr="washing machine dump dirt mud winter nature white junk trash met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5844" y="1080230"/>
            <a:ext cx="3527425" cy="46975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75F2C86-CB6C-4495-A7FC-F687174D1E55}"/>
              </a:ext>
            </a:extLst>
          </p:cNvPr>
          <p:cNvSpPr txBox="1"/>
          <p:nvPr/>
        </p:nvSpPr>
        <p:spPr>
          <a:xfrm>
            <a:off x="686936" y="4633414"/>
            <a:ext cx="37667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mn-lt"/>
                <a:cs typeface="+mn-lt"/>
              </a:rPr>
              <a:t>DNR Solid Waste Management Program: 573-</a:t>
            </a:r>
            <a:r>
              <a:rPr lang="en-US" sz="2400" b="1" dirty="0">
                <a:ea typeface="+mn-lt"/>
                <a:cs typeface="+mn-lt"/>
              </a:rPr>
              <a:t>634-2436</a:t>
            </a:r>
            <a:endParaRPr lang="en-US" sz="2400"/>
          </a:p>
        </p:txBody>
      </p:sp>
      <p:pic>
        <p:nvPicPr>
          <p:cNvPr id="3" name="Audio 2">
            <a:hlinkClick r:id="" action="ppaction://media"/>
            <a:extLst>
              <a:ext uri="{FF2B5EF4-FFF2-40B4-BE49-F238E27FC236}">
                <a16:creationId xmlns:a16="http://schemas.microsoft.com/office/drawing/2014/main" id="{4D4EC018-458A-EA3C-8072-1E243E5411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96609200"/>
      </p:ext>
    </p:extLst>
  </p:cSld>
  <p:clrMapOvr>
    <a:masterClrMapping/>
  </p:clrMapOvr>
  <mc:AlternateContent xmlns:mc="http://schemas.openxmlformats.org/markup-compatibility/2006" xmlns:p14="http://schemas.microsoft.com/office/powerpoint/2010/main">
    <mc:Choice Requires="p14">
      <p:transition spd="slow" p14:dur="2000" advTm="21135"/>
    </mc:Choice>
    <mc:Fallback xmlns="">
      <p:transition spd="slow" advTm="21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27 Gravel Mini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52900" y="381000"/>
            <a:ext cx="8302134" cy="57192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1" name="TextBox 10"/>
          <p:cNvSpPr txBox="1"/>
          <p:nvPr/>
        </p:nvSpPr>
        <p:spPr>
          <a:xfrm>
            <a:off x="7151394" y="5628564"/>
            <a:ext cx="3214533" cy="369332"/>
          </a:xfrm>
          <a:prstGeom prst="rect">
            <a:avLst/>
          </a:prstGeom>
          <a:noFill/>
        </p:spPr>
        <p:txBody>
          <a:bodyPr wrap="square" lIns="91440" tIns="45720" rIns="91440" bIns="45720" rtlCol="0" anchor="t">
            <a:spAutoFit/>
          </a:bodyPr>
          <a:lstStyle/>
          <a:p>
            <a:r>
              <a:rPr lang="en-US" dirty="0">
                <a:highlight>
                  <a:srgbClr val="000000"/>
                </a:highlight>
              </a:rPr>
              <a:t>Gravel Mining</a:t>
            </a:r>
          </a:p>
        </p:txBody>
      </p:sp>
      <p:pic>
        <p:nvPicPr>
          <p:cNvPr id="12" name="Audio 11">
            <a:hlinkClick r:id="" action="ppaction://media"/>
            <a:extLst>
              <a:ext uri="{FF2B5EF4-FFF2-40B4-BE49-F238E27FC236}">
                <a16:creationId xmlns:a16="http://schemas.microsoft.com/office/drawing/2014/main" id="{62CEE78B-3021-12CD-EAA4-2973FA449E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78593654"/>
      </p:ext>
    </p:extLst>
  </p:cSld>
  <p:clrMapOvr>
    <a:masterClrMapping/>
  </p:clrMapOvr>
  <mc:AlternateContent xmlns:mc="http://schemas.openxmlformats.org/markup-compatibility/2006" xmlns:p14="http://schemas.microsoft.com/office/powerpoint/2010/main">
    <mc:Choice Requires="p14">
      <p:transition spd="slow" p14:dur="2000" advTm="27084"/>
    </mc:Choice>
    <mc:Fallback xmlns="">
      <p:transition spd="slow" advTm="27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3978CB1-2AC1-56F2-9D56-B902BEB03641}"/>
              </a:ext>
            </a:extLst>
          </p:cNvPr>
          <p:cNvPicPr>
            <a:picLocks noChangeAspect="1"/>
          </p:cNvPicPr>
          <p:nvPr/>
        </p:nvPicPr>
        <p:blipFill>
          <a:blip r:embed="rId6"/>
          <a:stretch>
            <a:fillRect/>
          </a:stretch>
        </p:blipFill>
        <p:spPr>
          <a:xfrm>
            <a:off x="198783" y="2623633"/>
            <a:ext cx="8792818" cy="1539342"/>
          </a:xfrm>
          <a:prstGeom prst="rect">
            <a:avLst/>
          </a:prstGeom>
        </p:spPr>
      </p:pic>
      <p:grpSp>
        <p:nvGrpSpPr>
          <p:cNvPr id="4" name="Group 3"/>
          <p:cNvGrpSpPr/>
          <p:nvPr/>
        </p:nvGrpSpPr>
        <p:grpSpPr>
          <a:xfrm>
            <a:off x="457200" y="6282806"/>
            <a:ext cx="8145437" cy="346594"/>
            <a:chOff x="384981" y="6132575"/>
            <a:chExt cx="8145437" cy="384049"/>
          </a:xfrm>
        </p:grpSpPr>
        <p:sp>
          <p:nvSpPr>
            <p:cNvPr id="5" name="Freeform 4"/>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6" name="Freeform 5"/>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7" name="Freeform 6"/>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8" name="Freeform 7"/>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9" name="Freeform 8"/>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0" name="Freeform 9"/>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1" name="Rectangle 10"/>
          <p:cNvSpPr/>
          <p:nvPr/>
        </p:nvSpPr>
        <p:spPr>
          <a:xfrm>
            <a:off x="198783" y="2783469"/>
            <a:ext cx="8746434" cy="96016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13533" y="1553534"/>
            <a:ext cx="1769918" cy="646331"/>
          </a:xfrm>
          <a:prstGeom prst="rect">
            <a:avLst/>
          </a:prstGeom>
          <a:noFill/>
        </p:spPr>
        <p:txBody>
          <a:bodyPr wrap="square" rtlCol="0">
            <a:spAutoFit/>
          </a:bodyPr>
          <a:lstStyle/>
          <a:p>
            <a:pPr algn="ctr"/>
            <a:r>
              <a:rPr lang="en-US" dirty="0"/>
              <a:t>Must add up to 100%</a:t>
            </a:r>
          </a:p>
        </p:txBody>
      </p:sp>
      <p:sp>
        <p:nvSpPr>
          <p:cNvPr id="13" name="Title 12">
            <a:extLst>
              <a:ext uri="{FF2B5EF4-FFF2-40B4-BE49-F238E27FC236}">
                <a16:creationId xmlns:a16="http://schemas.microsoft.com/office/drawing/2014/main" id="{30580B00-2D60-E7E0-8CBB-BB68951C6F35}"/>
              </a:ext>
            </a:extLst>
          </p:cNvPr>
          <p:cNvSpPr>
            <a:spLocks noGrp="1"/>
          </p:cNvSpPr>
          <p:nvPr>
            <p:ph type="title"/>
          </p:nvPr>
        </p:nvSpPr>
        <p:spPr/>
        <p:txBody>
          <a:bodyPr/>
          <a:lstStyle/>
          <a:p>
            <a:r>
              <a:rPr lang="en-US" dirty="0"/>
              <a:t>algae</a:t>
            </a:r>
          </a:p>
        </p:txBody>
      </p:sp>
      <p:pic>
        <p:nvPicPr>
          <p:cNvPr id="30" name="Recorded Sound">
            <a:hlinkClick r:id="" action="ppaction://media"/>
            <a:extLst>
              <a:ext uri="{FF2B5EF4-FFF2-40B4-BE49-F238E27FC236}">
                <a16:creationId xmlns:a16="http://schemas.microsoft.com/office/drawing/2014/main" id="{4493306F-0D76-39E9-BE98-3AC993D01D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58955" y="5795443"/>
            <a:ext cx="487363" cy="487363"/>
          </a:xfrm>
          <a:prstGeom prst="rect">
            <a:avLst/>
          </a:prstGeom>
        </p:spPr>
      </p:pic>
      <p:cxnSp>
        <p:nvCxnSpPr>
          <p:cNvPr id="33" name="Straight Arrow Connector 32">
            <a:extLst>
              <a:ext uri="{FF2B5EF4-FFF2-40B4-BE49-F238E27FC236}">
                <a16:creationId xmlns:a16="http://schemas.microsoft.com/office/drawing/2014/main" id="{ACA1A16B-5551-E9A3-FA3A-0FFB219EA9F3}"/>
              </a:ext>
            </a:extLst>
          </p:cNvPr>
          <p:cNvCxnSpPr>
            <a:cxnSpLocks/>
          </p:cNvCxnSpPr>
          <p:nvPr/>
        </p:nvCxnSpPr>
        <p:spPr>
          <a:xfrm flipH="1">
            <a:off x="5680710" y="2331720"/>
            <a:ext cx="411480" cy="109728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13FB1D1D-1937-DF05-31F9-E6AE7A807366}"/>
              </a:ext>
            </a:extLst>
          </p:cNvPr>
          <p:cNvCxnSpPr>
            <a:cxnSpLocks/>
          </p:cNvCxnSpPr>
          <p:nvPr/>
        </p:nvCxnSpPr>
        <p:spPr>
          <a:xfrm>
            <a:off x="6332220" y="2331720"/>
            <a:ext cx="468630" cy="96012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82978399"/>
      </p:ext>
    </p:extLst>
  </p:cSld>
  <p:clrMapOvr>
    <a:masterClrMapping/>
  </p:clrMapOvr>
  <mc:AlternateContent xmlns:mc="http://schemas.openxmlformats.org/markup-compatibility/2006" xmlns:p14="http://schemas.microsoft.com/office/powerpoint/2010/main">
    <mc:Choice Requires="p14">
      <p:transition spd="slow" p14:dur="2000" advTm="32030"/>
    </mc:Choice>
    <mc:Fallback xmlns="">
      <p:transition spd="slow" advTm="32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8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extLst>
    <p:ext uri="{6950BFC3-D8DA-4A85-94F7-54DA5524770B}">
      <p188:commentRel xmlns:p188="http://schemas.microsoft.com/office/powerpoint/2018/8/main" r:id="rId5"/>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28 Close growing alga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92" y="381000"/>
            <a:ext cx="8438214" cy="5562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1" name="TextBox 10"/>
          <p:cNvSpPr txBox="1"/>
          <p:nvPr/>
        </p:nvSpPr>
        <p:spPr>
          <a:xfrm>
            <a:off x="6496245" y="5530362"/>
            <a:ext cx="4089001" cy="369332"/>
          </a:xfrm>
          <a:prstGeom prst="rect">
            <a:avLst/>
          </a:prstGeom>
          <a:noFill/>
        </p:spPr>
        <p:txBody>
          <a:bodyPr wrap="square" lIns="91440" tIns="45720" rIns="91440" bIns="45720" rtlCol="0" anchor="t">
            <a:spAutoFit/>
          </a:bodyPr>
          <a:lstStyle/>
          <a:p>
            <a:r>
              <a:rPr lang="en-US" dirty="0">
                <a:highlight>
                  <a:srgbClr val="000000"/>
                </a:highlight>
              </a:rPr>
              <a:t>Close-Growing Algae</a:t>
            </a:r>
          </a:p>
        </p:txBody>
      </p:sp>
      <p:pic>
        <p:nvPicPr>
          <p:cNvPr id="10" name="Audio 9">
            <a:hlinkClick r:id="" action="ppaction://media"/>
            <a:extLst>
              <a:ext uri="{FF2B5EF4-FFF2-40B4-BE49-F238E27FC236}">
                <a16:creationId xmlns:a16="http://schemas.microsoft.com/office/drawing/2014/main" id="{3F089730-AC4D-CD9A-7306-0FCAE972C6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88872169"/>
      </p:ext>
    </p:extLst>
  </p:cSld>
  <p:clrMapOvr>
    <a:masterClrMapping/>
  </p:clrMapOvr>
  <mc:AlternateContent xmlns:mc="http://schemas.openxmlformats.org/markup-compatibility/2006" xmlns:p14="http://schemas.microsoft.com/office/powerpoint/2010/main">
    <mc:Choice Requires="p14">
      <p:transition spd="slow" p14:dur="2000" advTm="16342"/>
    </mc:Choice>
    <mc:Fallback xmlns="">
      <p:transition spd="slow" advTm="16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29d Filamentous algae"/>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09600" y="304800"/>
            <a:ext cx="7848600" cy="58864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1" name="TextBox 10"/>
          <p:cNvSpPr txBox="1"/>
          <p:nvPr/>
        </p:nvSpPr>
        <p:spPr>
          <a:xfrm>
            <a:off x="6307178" y="694147"/>
            <a:ext cx="3733800" cy="369332"/>
          </a:xfrm>
          <a:prstGeom prst="rect">
            <a:avLst/>
          </a:prstGeom>
          <a:noFill/>
        </p:spPr>
        <p:txBody>
          <a:bodyPr wrap="square" lIns="91440" tIns="45720" rIns="91440" bIns="45720" rtlCol="0" anchor="t">
            <a:spAutoFit/>
          </a:bodyPr>
          <a:lstStyle/>
          <a:p>
            <a:r>
              <a:rPr lang="en-US" dirty="0">
                <a:highlight>
                  <a:srgbClr val="000000"/>
                </a:highlight>
              </a:rPr>
              <a:t>Filamentous Algae</a:t>
            </a:r>
          </a:p>
        </p:txBody>
      </p:sp>
      <p:sp>
        <p:nvSpPr>
          <p:cNvPr id="10" name="Right Arrow 11">
            <a:extLst>
              <a:ext uri="{FF2B5EF4-FFF2-40B4-BE49-F238E27FC236}">
                <a16:creationId xmlns:a16="http://schemas.microsoft.com/office/drawing/2014/main" id="{67713613-70E4-494C-B1B2-087435796CC6}"/>
              </a:ext>
            </a:extLst>
          </p:cNvPr>
          <p:cNvSpPr/>
          <p:nvPr/>
        </p:nvSpPr>
        <p:spPr>
          <a:xfrm rot="5340000">
            <a:off x="6106235" y="4703205"/>
            <a:ext cx="1009289" cy="409965"/>
          </a:xfrm>
          <a:prstGeom prst="rightArrow">
            <a:avLst/>
          </a:prstGeom>
          <a:solidFill>
            <a:schemeClr val="tx1"/>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C743B765-312A-472B-D29C-76DFBE7591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42233511"/>
      </p:ext>
    </p:extLst>
  </p:cSld>
  <p:clrMapOvr>
    <a:masterClrMapping/>
  </p:clrMapOvr>
  <mc:AlternateContent xmlns:mc="http://schemas.openxmlformats.org/markup-compatibility/2006" xmlns:p14="http://schemas.microsoft.com/office/powerpoint/2010/main">
    <mc:Choice Requires="p14">
      <p:transition spd="slow" p14:dur="2000" advTm="10212"/>
    </mc:Choice>
    <mc:Fallback xmlns="">
      <p:transition spd="slow" advTm="10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stream photos\IMG_081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473" r="14302"/>
          <a:stretch/>
        </p:blipFill>
        <p:spPr bwMode="auto">
          <a:xfrm>
            <a:off x="493145" y="1910921"/>
            <a:ext cx="3792187" cy="31039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48" name="Picture 4" descr="F:\stream photos\IMG_081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577" t="32366" r="14198" b="5860"/>
          <a:stretch/>
        </p:blipFill>
        <p:spPr bwMode="auto">
          <a:xfrm>
            <a:off x="679339" y="4203654"/>
            <a:ext cx="2813879" cy="19685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b="20077"/>
          <a:stretch/>
        </p:blipFill>
        <p:spPr>
          <a:xfrm>
            <a:off x="4572000" y="1958038"/>
            <a:ext cx="4178065" cy="2595702"/>
          </a:xfrm>
          <a:prstGeom prst="rect">
            <a:avLst/>
          </a:prstGeom>
          <a:ln>
            <a:noFill/>
          </a:ln>
          <a:effectLst>
            <a:outerShdw blurRad="190500" algn="tl" rotWithShape="0">
              <a:srgbClr val="000000">
                <a:alpha val="70000"/>
              </a:srgbClr>
            </a:outerShdw>
          </a:effectLst>
        </p:spPr>
      </p:pic>
      <p:sp>
        <p:nvSpPr>
          <p:cNvPr id="2" name="Title 1"/>
          <p:cNvSpPr txBox="1">
            <a:spLocks/>
          </p:cNvSpPr>
          <p:nvPr/>
        </p:nvSpPr>
        <p:spPr>
          <a:xfrm>
            <a:off x="457200" y="253536"/>
            <a:ext cx="8229600" cy="1143000"/>
          </a:xfrm>
          <a:prstGeom prst="rect">
            <a:avLst/>
          </a:prstGeom>
        </p:spPr>
        <p:txBody>
          <a:bodyPr>
            <a:normAutofit fontScale="90000" lnSpcReduction="20000"/>
          </a:bodyPr>
          <a:lst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a:lstStyle>
          <a:p>
            <a:r>
              <a:rPr lang="en-US"/>
              <a:t>Filamentous algae vs. aquatic plants</a:t>
            </a:r>
            <a:endParaRPr lang="en-US" sz="3600" i="1"/>
          </a:p>
        </p:txBody>
      </p:sp>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9937" y="4182498"/>
            <a:ext cx="2586863" cy="2010855"/>
          </a:xfrm>
          <a:prstGeom prst="rect">
            <a:avLst/>
          </a:prstGeom>
          <a:ln>
            <a:noFill/>
          </a:ln>
          <a:effectLst>
            <a:outerShdw blurRad="190500" algn="tl" rotWithShape="0">
              <a:srgbClr val="000000">
                <a:alpha val="70000"/>
              </a:srgbClr>
            </a:outerShdw>
          </a:effectLst>
        </p:spPr>
      </p:pic>
      <p:sp>
        <p:nvSpPr>
          <p:cNvPr id="19" name="TextBox 18"/>
          <p:cNvSpPr txBox="1"/>
          <p:nvPr/>
        </p:nvSpPr>
        <p:spPr>
          <a:xfrm>
            <a:off x="7558269" y="2070737"/>
            <a:ext cx="1177732" cy="307777"/>
          </a:xfrm>
          <a:prstGeom prst="rect">
            <a:avLst/>
          </a:prstGeom>
          <a:noFill/>
        </p:spPr>
        <p:txBody>
          <a:bodyPr wrap="square" rtlCol="0">
            <a:spAutoFit/>
          </a:bodyPr>
          <a:lstStyle/>
          <a:p>
            <a:pPr algn="r"/>
            <a:r>
              <a:rPr lang="en-US" sz="1400" err="1">
                <a:highlight>
                  <a:srgbClr val="000000"/>
                </a:highlight>
              </a:rPr>
              <a:t>Hydrilla</a:t>
            </a:r>
            <a:endParaRPr lang="en-US" sz="1400">
              <a:highlight>
                <a:srgbClr val="000000"/>
              </a:highlight>
            </a:endParaRPr>
          </a:p>
        </p:txBody>
      </p:sp>
      <p:sp>
        <p:nvSpPr>
          <p:cNvPr id="20" name="TextBox 19"/>
          <p:cNvSpPr txBox="1"/>
          <p:nvPr/>
        </p:nvSpPr>
        <p:spPr>
          <a:xfrm>
            <a:off x="7085988" y="4245789"/>
            <a:ext cx="1611085" cy="307777"/>
          </a:xfrm>
          <a:prstGeom prst="rect">
            <a:avLst/>
          </a:prstGeom>
          <a:noFill/>
        </p:spPr>
        <p:txBody>
          <a:bodyPr wrap="square" rtlCol="0">
            <a:spAutoFit/>
          </a:bodyPr>
          <a:lstStyle/>
          <a:p>
            <a:pPr algn="r"/>
            <a:r>
              <a:rPr lang="en-US" sz="1400">
                <a:highlight>
                  <a:srgbClr val="000000"/>
                </a:highlight>
              </a:rPr>
              <a:t>Duckweed</a:t>
            </a:r>
          </a:p>
        </p:txBody>
      </p:sp>
      <p:sp>
        <p:nvSpPr>
          <p:cNvPr id="21" name="TextBox 20"/>
          <p:cNvSpPr txBox="1"/>
          <p:nvPr/>
        </p:nvSpPr>
        <p:spPr>
          <a:xfrm>
            <a:off x="457200" y="1264589"/>
            <a:ext cx="2312998" cy="646331"/>
          </a:xfrm>
          <a:prstGeom prst="rect">
            <a:avLst/>
          </a:prstGeom>
          <a:noFill/>
        </p:spPr>
        <p:txBody>
          <a:bodyPr wrap="square" rtlCol="0">
            <a:spAutoFit/>
          </a:bodyPr>
          <a:lstStyle/>
          <a:p>
            <a:r>
              <a:rPr lang="en-US"/>
              <a:t>Filamentous Algae: No leaves</a:t>
            </a:r>
          </a:p>
        </p:txBody>
      </p:sp>
      <p:sp>
        <p:nvSpPr>
          <p:cNvPr id="22" name="TextBox 21"/>
          <p:cNvSpPr txBox="1"/>
          <p:nvPr/>
        </p:nvSpPr>
        <p:spPr>
          <a:xfrm>
            <a:off x="6401770" y="1311707"/>
            <a:ext cx="2312998" cy="646331"/>
          </a:xfrm>
          <a:prstGeom prst="rect">
            <a:avLst/>
          </a:prstGeom>
          <a:noFill/>
        </p:spPr>
        <p:txBody>
          <a:bodyPr wrap="square" rtlCol="0">
            <a:spAutoFit/>
          </a:bodyPr>
          <a:lstStyle/>
          <a:p>
            <a:pPr algn="r"/>
            <a:r>
              <a:rPr lang="en-US"/>
              <a:t>Aquatic Plant: </a:t>
            </a:r>
          </a:p>
          <a:p>
            <a:pPr algn="r"/>
            <a:r>
              <a:rPr lang="en-US"/>
              <a:t>Has Leaves</a:t>
            </a:r>
          </a:p>
        </p:txBody>
      </p:sp>
      <p:pic>
        <p:nvPicPr>
          <p:cNvPr id="10" name="Audio 9">
            <a:hlinkClick r:id="" action="ppaction://media"/>
            <a:extLst>
              <a:ext uri="{FF2B5EF4-FFF2-40B4-BE49-F238E27FC236}">
                <a16:creationId xmlns:a16="http://schemas.microsoft.com/office/drawing/2014/main" id="{CD77C771-2034-8170-8BAE-53DB9B1A2EF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72324180"/>
      </p:ext>
    </p:extLst>
  </p:cSld>
  <p:clrMapOvr>
    <a:masterClrMapping/>
  </p:clrMapOvr>
  <mc:AlternateContent xmlns:mc="http://schemas.openxmlformats.org/markup-compatibility/2006" xmlns:p14="http://schemas.microsoft.com/office/powerpoint/2010/main">
    <mc:Choice Requires="p14">
      <p:transition spd="slow" p14:dur="2000" advTm="40879"/>
    </mc:Choice>
    <mc:Fallback xmlns="">
      <p:transition spd="slow" advTm="40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 y="6282806"/>
            <a:ext cx="8145437" cy="346594"/>
            <a:chOff x="384981" y="6132575"/>
            <a:chExt cx="8145437" cy="384049"/>
          </a:xfrm>
        </p:grpSpPr>
        <p:sp>
          <p:nvSpPr>
            <p:cNvPr id="3" name="Freeform 2"/>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4" name="Freeform 3"/>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5" name="Freeform 4"/>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6" name="Freeform 5"/>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7" name="Freeform 6"/>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8" name="Freeform 7"/>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9" name="Title 1"/>
          <p:cNvSpPr txBox="1">
            <a:spLocks/>
          </p:cNvSpPr>
          <p:nvPr/>
        </p:nvSpPr>
        <p:spPr>
          <a:xfrm>
            <a:off x="457200" y="253536"/>
            <a:ext cx="8229600" cy="1143000"/>
          </a:xfrm>
          <a:prstGeom prst="rect">
            <a:avLst/>
          </a:prstGeom>
        </p:spPr>
        <p:txBody>
          <a:bodyPr>
            <a:normAutofit fontScale="90000" lnSpcReduction="10000"/>
          </a:bodyPr>
          <a:lst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a:lstStyle>
          <a:p>
            <a:r>
              <a:rPr lang="en-US"/>
              <a:t>Harmful Algal Blooms</a:t>
            </a:r>
          </a:p>
          <a:p>
            <a:r>
              <a:rPr lang="en-US" sz="3600" i="1"/>
              <a:t>(HAB’s)</a:t>
            </a:r>
          </a:p>
        </p:txBody>
      </p:sp>
      <p:sp>
        <p:nvSpPr>
          <p:cNvPr id="10" name="Content Placeholder 2"/>
          <p:cNvSpPr txBox="1">
            <a:spLocks/>
          </p:cNvSpPr>
          <p:nvPr/>
        </p:nvSpPr>
        <p:spPr>
          <a:xfrm>
            <a:off x="457200" y="1396536"/>
            <a:ext cx="8229600" cy="5080464"/>
          </a:xfrm>
          <a:prstGeom prst="rect">
            <a:avLst/>
          </a:prstGeom>
        </p:spPr>
        <p:txBody>
          <a:bodyPr>
            <a:normAutofit/>
          </a:bodyPr>
          <a:lstStyle>
            <a:lvl1pPr marL="365760" indent="-36576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a:lnSpc>
                <a:spcPct val="80000"/>
              </a:lnSpc>
              <a:defRPr/>
            </a:pPr>
            <a:r>
              <a:rPr lang="en-US" sz="3100"/>
              <a:t>Caused by warm temperatures + high nutrient load</a:t>
            </a:r>
          </a:p>
          <a:p>
            <a:pPr>
              <a:lnSpc>
                <a:spcPct val="80000"/>
              </a:lnSpc>
              <a:defRPr/>
            </a:pPr>
            <a:r>
              <a:rPr lang="en-US" sz="3100"/>
              <a:t>Cyanobacteria can produce </a:t>
            </a:r>
          </a:p>
          <a:p>
            <a:pPr marL="0" indent="0">
              <a:buNone/>
              <a:defRPr/>
            </a:pPr>
            <a:r>
              <a:rPr lang="en-US" sz="3100"/>
              <a:t>   harmful toxins</a:t>
            </a:r>
          </a:p>
          <a:p>
            <a:pPr>
              <a:lnSpc>
                <a:spcPct val="80000"/>
              </a:lnSpc>
              <a:defRPr/>
            </a:pPr>
            <a:r>
              <a:rPr lang="en-US" sz="3100"/>
              <a:t>Often looks like spilled paint</a:t>
            </a:r>
          </a:p>
          <a:p>
            <a:pPr marL="0" indent="0">
              <a:lnSpc>
                <a:spcPct val="80000"/>
              </a:lnSpc>
              <a:buNone/>
              <a:defRPr/>
            </a:pPr>
            <a:r>
              <a:rPr lang="en-US" sz="3100"/>
              <a:t>   or pea soup</a:t>
            </a:r>
          </a:p>
          <a:p>
            <a:pPr marL="0" indent="0">
              <a:buFont typeface="Wingdings 2"/>
              <a:buNone/>
            </a:pPr>
            <a:endParaRPr lang="en-US"/>
          </a:p>
        </p:txBody>
      </p:sp>
      <p:pic>
        <p:nvPicPr>
          <p:cNvPr id="5122"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5095" y="4083969"/>
            <a:ext cx="5331559" cy="19940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8400" y="2440522"/>
            <a:ext cx="2573468" cy="3431290"/>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13283" t="8161" r="18873" b="17085"/>
          <a:stretch/>
        </p:blipFill>
        <p:spPr>
          <a:xfrm>
            <a:off x="7988886" y="1064336"/>
            <a:ext cx="832982" cy="1223786"/>
          </a:xfrm>
          <a:prstGeom prst="rect">
            <a:avLst/>
          </a:prstGeom>
          <a:ln>
            <a:noFill/>
          </a:ln>
          <a:effectLst>
            <a:outerShdw blurRad="190500" algn="tl" rotWithShape="0">
              <a:srgbClr val="000000">
                <a:alpha val="70000"/>
              </a:srgbClr>
            </a:outerShdw>
          </a:effectLst>
        </p:spPr>
      </p:pic>
      <p:pic>
        <p:nvPicPr>
          <p:cNvPr id="13" name="Audio 12">
            <a:hlinkClick r:id="" action="ppaction://media"/>
            <a:extLst>
              <a:ext uri="{FF2B5EF4-FFF2-40B4-BE49-F238E27FC236}">
                <a16:creationId xmlns:a16="http://schemas.microsoft.com/office/drawing/2014/main" id="{1F93E211-4F87-F82D-5F42-2335EADC6CD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2755052"/>
      </p:ext>
    </p:extLst>
  </p:cSld>
  <p:clrMapOvr>
    <a:masterClrMapping/>
  </p:clrMapOvr>
  <mc:AlternateContent xmlns:mc="http://schemas.openxmlformats.org/markup-compatibility/2006" xmlns:p14="http://schemas.microsoft.com/office/powerpoint/2010/main">
    <mc:Choice Requires="p14">
      <p:transition spd="slow" p14:dur="2000" advTm="52231"/>
    </mc:Choice>
    <mc:Fallback xmlns="">
      <p:transition spd="slow" advTm="52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53536"/>
            <a:ext cx="8229600" cy="1143000"/>
          </a:xfrm>
          <a:prstGeom prst="rect">
            <a:avLst/>
          </a:prstGeom>
        </p:spPr>
        <p:txBody>
          <a:bodyPr>
            <a:normAutofit fontScale="97500"/>
          </a:bodyPr>
          <a:lst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a:lstStyle>
          <a:p>
            <a:r>
              <a:rPr lang="en-US"/>
              <a:t>HAB Reporting</a:t>
            </a:r>
            <a:endParaRPr lang="en-US" sz="3600" i="1"/>
          </a:p>
        </p:txBody>
      </p:sp>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0" name="Content Placeholder 2"/>
          <p:cNvSpPr txBox="1">
            <a:spLocks/>
          </p:cNvSpPr>
          <p:nvPr/>
        </p:nvSpPr>
        <p:spPr>
          <a:xfrm>
            <a:off x="609600" y="1219043"/>
            <a:ext cx="8229600" cy="5080464"/>
          </a:xfrm>
          <a:prstGeom prst="rect">
            <a:avLst/>
          </a:prstGeom>
        </p:spPr>
        <p:txBody>
          <a:bodyPr>
            <a:normAutofit/>
          </a:bodyPr>
          <a:lstStyle>
            <a:lvl1pPr marL="365760" indent="-36576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0" indent="0">
              <a:buFont typeface="Wingdings 2"/>
              <a:buNone/>
            </a:pPr>
            <a:endParaRPr lang="en-US"/>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1082" y="5322882"/>
            <a:ext cx="4367918" cy="849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aphicFrame>
        <p:nvGraphicFramePr>
          <p:cNvPr id="13" name="Diagram 12"/>
          <p:cNvGraphicFramePr/>
          <p:nvPr>
            <p:extLst>
              <p:ext uri="{D42A27DB-BD31-4B8C-83A1-F6EECF244321}">
                <p14:modId xmlns:p14="http://schemas.microsoft.com/office/powerpoint/2010/main" val="1393717040"/>
              </p:ext>
            </p:extLst>
          </p:nvPr>
        </p:nvGraphicFramePr>
        <p:xfrm>
          <a:off x="1555328" y="1066800"/>
          <a:ext cx="6521872" cy="44705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2" name="Audio 11">
            <a:hlinkClick r:id="" action="ppaction://media"/>
            <a:extLst>
              <a:ext uri="{FF2B5EF4-FFF2-40B4-BE49-F238E27FC236}">
                <a16:creationId xmlns:a16="http://schemas.microsoft.com/office/drawing/2014/main" id="{0AB54B1A-BC66-FB0E-EA24-F2C225A888A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389778"/>
      </p:ext>
    </p:extLst>
  </p:cSld>
  <p:clrMapOvr>
    <a:masterClrMapping/>
  </p:clrMapOvr>
  <mc:AlternateContent xmlns:mc="http://schemas.openxmlformats.org/markup-compatibility/2006" xmlns:p14="http://schemas.microsoft.com/office/powerpoint/2010/main">
    <mc:Choice Requires="p14">
      <p:transition spd="slow" p14:dur="2000" advTm="21187"/>
    </mc:Choice>
    <mc:Fallback xmlns="">
      <p:transition spd="slow" advTm="21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200" y="6282806"/>
            <a:ext cx="8145437" cy="346594"/>
            <a:chOff x="384981" y="6132575"/>
            <a:chExt cx="8145437" cy="384049"/>
          </a:xfrm>
        </p:grpSpPr>
        <p:sp>
          <p:nvSpPr>
            <p:cNvPr id="5" name="Freeform 4"/>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6" name="Freeform 5"/>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7" name="Freeform 6"/>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8" name="Freeform 7"/>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9" name="Freeform 8"/>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0" name="Freeform 9"/>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2" name="Title 11">
            <a:extLst>
              <a:ext uri="{FF2B5EF4-FFF2-40B4-BE49-F238E27FC236}">
                <a16:creationId xmlns:a16="http://schemas.microsoft.com/office/drawing/2014/main" id="{5D59154F-3ADE-68A8-8A6A-779F75B9F9EB}"/>
              </a:ext>
            </a:extLst>
          </p:cNvPr>
          <p:cNvSpPr>
            <a:spLocks noGrp="1"/>
          </p:cNvSpPr>
          <p:nvPr>
            <p:ph type="title"/>
          </p:nvPr>
        </p:nvSpPr>
        <p:spPr/>
        <p:txBody>
          <a:bodyPr/>
          <a:lstStyle/>
          <a:p>
            <a:r>
              <a:rPr lang="en-US" dirty="0"/>
              <a:t>Water color and odor</a:t>
            </a:r>
          </a:p>
        </p:txBody>
      </p:sp>
      <p:pic>
        <p:nvPicPr>
          <p:cNvPr id="15" name="Picture 14">
            <a:extLst>
              <a:ext uri="{FF2B5EF4-FFF2-40B4-BE49-F238E27FC236}">
                <a16:creationId xmlns:a16="http://schemas.microsoft.com/office/drawing/2014/main" id="{925E210C-52F7-5298-4799-EC5B3D3F6883}"/>
              </a:ext>
            </a:extLst>
          </p:cNvPr>
          <p:cNvPicPr>
            <a:picLocks noChangeAspect="1"/>
          </p:cNvPicPr>
          <p:nvPr/>
        </p:nvPicPr>
        <p:blipFill>
          <a:blip r:embed="rId6"/>
          <a:stretch>
            <a:fillRect/>
          </a:stretch>
        </p:blipFill>
        <p:spPr>
          <a:xfrm>
            <a:off x="185530" y="2654216"/>
            <a:ext cx="8831861" cy="1559976"/>
          </a:xfrm>
          <a:prstGeom prst="rect">
            <a:avLst/>
          </a:prstGeom>
        </p:spPr>
      </p:pic>
      <p:sp>
        <p:nvSpPr>
          <p:cNvPr id="11" name="Rectangle 10"/>
          <p:cNvSpPr/>
          <p:nvPr/>
        </p:nvSpPr>
        <p:spPr>
          <a:xfrm>
            <a:off x="222318" y="2782957"/>
            <a:ext cx="8736152" cy="113968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Recorded Sound">
            <a:hlinkClick r:id="" action="ppaction://media"/>
            <a:extLst>
              <a:ext uri="{FF2B5EF4-FFF2-40B4-BE49-F238E27FC236}">
                <a16:creationId xmlns:a16="http://schemas.microsoft.com/office/drawing/2014/main" id="{32F5ACA9-F413-B995-45F4-B21FD019E9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3118" y="5795443"/>
            <a:ext cx="487363" cy="487363"/>
          </a:xfrm>
          <a:prstGeom prst="rect">
            <a:avLst/>
          </a:prstGeom>
        </p:spPr>
      </p:pic>
    </p:spTree>
    <p:extLst>
      <p:ext uri="{BB962C8B-B14F-4D97-AF65-F5344CB8AC3E}">
        <p14:creationId xmlns:p14="http://schemas.microsoft.com/office/powerpoint/2010/main" val="3876245276"/>
      </p:ext>
    </p:extLst>
  </p:cSld>
  <p:clrMapOvr>
    <a:masterClrMapping/>
  </p:clrMapOvr>
  <mc:AlternateContent xmlns:mc="http://schemas.openxmlformats.org/markup-compatibility/2006" xmlns:p14="http://schemas.microsoft.com/office/powerpoint/2010/main">
    <mc:Choice Requires="p14">
      <p:transition spd="slow" p14:dur="2000" advTm="44350"/>
    </mc:Choice>
    <mc:Fallback xmlns="">
      <p:transition spd="slow" advTm="44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3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extLst>
    <p:ext uri="{6950BFC3-D8DA-4A85-94F7-54DA5524770B}">
      <p188:commentRel xmlns:p188="http://schemas.microsoft.com/office/powerpoint/2018/8/main" r:id="rId5"/>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7800" y="1326558"/>
            <a:ext cx="2819400" cy="810460"/>
          </a:xfrm>
          <a:prstGeom prst="rect">
            <a:avLst/>
          </a:prstGeom>
          <a:solidFill>
            <a:schemeClr val="accent3">
              <a:lumMod val="60000"/>
              <a:lumOff val="40000"/>
              <a:alpha val="40000"/>
            </a:schemeClr>
          </a:solidFill>
          <a:ln>
            <a:noFill/>
          </a:ln>
          <a:effectLst>
            <a:softEdge rad="12700"/>
          </a:effectLst>
          <a:scene3d>
            <a:camera prst="orthographicFront">
              <a:rot lat="0" lon="0" rev="0"/>
            </a:camera>
            <a:lightRig rig="chilly" dir="t"/>
          </a:scene3d>
          <a:sp3d prstMaterial="flat">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457200" y="6282806"/>
            <a:ext cx="8145437" cy="346594"/>
            <a:chOff x="384981" y="6132575"/>
            <a:chExt cx="8145437" cy="384049"/>
          </a:xfrm>
        </p:grpSpPr>
        <p:sp>
          <p:nvSpPr>
            <p:cNvPr id="13" name="Freeform 12"/>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4" name="Freeform 13"/>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5" name="Freeform 14"/>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16" name="Freeform 15"/>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7" name="Freeform 16"/>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8" name="Freeform 17"/>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20" name="Rectangle 19"/>
          <p:cNvSpPr/>
          <p:nvPr/>
        </p:nvSpPr>
        <p:spPr>
          <a:xfrm>
            <a:off x="7523926" y="1340206"/>
            <a:ext cx="225442" cy="759234"/>
          </a:xfrm>
          <a:custGeom>
            <a:avLst/>
            <a:gdLst>
              <a:gd name="connsiteX0" fmla="*/ 0 w 300598"/>
              <a:gd name="connsiteY0" fmla="*/ 0 h 871968"/>
              <a:gd name="connsiteX1" fmla="*/ 300598 w 300598"/>
              <a:gd name="connsiteY1" fmla="*/ 0 h 871968"/>
              <a:gd name="connsiteX2" fmla="*/ 300598 w 300598"/>
              <a:gd name="connsiteY2" fmla="*/ 871968 h 871968"/>
              <a:gd name="connsiteX3" fmla="*/ 0 w 300598"/>
              <a:gd name="connsiteY3" fmla="*/ 871968 h 871968"/>
              <a:gd name="connsiteX4" fmla="*/ 0 w 300598"/>
              <a:gd name="connsiteY4" fmla="*/ 0 h 871968"/>
              <a:gd name="connsiteX0" fmla="*/ 0 w 300598"/>
              <a:gd name="connsiteY0" fmla="*/ 0 h 871968"/>
              <a:gd name="connsiteX1" fmla="*/ 237968 w 300598"/>
              <a:gd name="connsiteY1" fmla="*/ 75156 h 871968"/>
              <a:gd name="connsiteX2" fmla="*/ 300598 w 300598"/>
              <a:gd name="connsiteY2" fmla="*/ 871968 h 871968"/>
              <a:gd name="connsiteX3" fmla="*/ 0 w 300598"/>
              <a:gd name="connsiteY3" fmla="*/ 871968 h 871968"/>
              <a:gd name="connsiteX4" fmla="*/ 0 w 300598"/>
              <a:gd name="connsiteY4" fmla="*/ 0 h 871968"/>
              <a:gd name="connsiteX0" fmla="*/ 0 w 237968"/>
              <a:gd name="connsiteY0" fmla="*/ 0 h 871968"/>
              <a:gd name="connsiteX1" fmla="*/ 237968 w 237968"/>
              <a:gd name="connsiteY1" fmla="*/ 75156 h 871968"/>
              <a:gd name="connsiteX2" fmla="*/ 237968 w 237968"/>
              <a:gd name="connsiteY2" fmla="*/ 809338 h 871968"/>
              <a:gd name="connsiteX3" fmla="*/ 0 w 237968"/>
              <a:gd name="connsiteY3" fmla="*/ 871968 h 871968"/>
              <a:gd name="connsiteX4" fmla="*/ 0 w 237968"/>
              <a:gd name="connsiteY4" fmla="*/ 0 h 871968"/>
              <a:gd name="connsiteX0" fmla="*/ 0 w 237968"/>
              <a:gd name="connsiteY0" fmla="*/ 0 h 834390"/>
              <a:gd name="connsiteX1" fmla="*/ 237968 w 237968"/>
              <a:gd name="connsiteY1" fmla="*/ 75156 h 834390"/>
              <a:gd name="connsiteX2" fmla="*/ 237968 w 237968"/>
              <a:gd name="connsiteY2" fmla="*/ 809338 h 834390"/>
              <a:gd name="connsiteX3" fmla="*/ 37579 w 237968"/>
              <a:gd name="connsiteY3" fmla="*/ 834390 h 834390"/>
              <a:gd name="connsiteX4" fmla="*/ 0 w 237968"/>
              <a:gd name="connsiteY4" fmla="*/ 0 h 834390"/>
              <a:gd name="connsiteX0" fmla="*/ 0 w 225442"/>
              <a:gd name="connsiteY0" fmla="*/ 0 h 759234"/>
              <a:gd name="connsiteX1" fmla="*/ 225442 w 225442"/>
              <a:gd name="connsiteY1" fmla="*/ 0 h 759234"/>
              <a:gd name="connsiteX2" fmla="*/ 225442 w 225442"/>
              <a:gd name="connsiteY2" fmla="*/ 734182 h 759234"/>
              <a:gd name="connsiteX3" fmla="*/ 25053 w 225442"/>
              <a:gd name="connsiteY3" fmla="*/ 759234 h 759234"/>
              <a:gd name="connsiteX4" fmla="*/ 0 w 225442"/>
              <a:gd name="connsiteY4" fmla="*/ 0 h 759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2" h="759234">
                <a:moveTo>
                  <a:pt x="0" y="0"/>
                </a:moveTo>
                <a:lnTo>
                  <a:pt x="225442" y="0"/>
                </a:lnTo>
                <a:lnTo>
                  <a:pt x="225442" y="734182"/>
                </a:lnTo>
                <a:lnTo>
                  <a:pt x="25053" y="759234"/>
                </a:lnTo>
                <a:lnTo>
                  <a:pt x="0" y="0"/>
                </a:lnTo>
                <a:close/>
              </a:path>
            </a:pathLst>
          </a:custGeom>
          <a:solidFill>
            <a:schemeClr val="accent3">
              <a:lumMod val="60000"/>
              <a:lumOff val="40000"/>
              <a:alpha val="40000"/>
            </a:schemeClr>
          </a:solidFill>
          <a:ln>
            <a:noFill/>
          </a:ln>
          <a:effectLst/>
          <a:scene3d>
            <a:camera prst="orthographicFront">
              <a:rot lat="0" lon="0" rev="0"/>
            </a:camera>
            <a:lightRig rig="chilly" dir="t">
              <a:rot lat="0" lon="0" rev="18480000"/>
            </a:lightRig>
          </a:scene3d>
          <a:sp3d prstMaterial="flat">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679667" y="457200"/>
            <a:ext cx="7848600" cy="5638800"/>
            <a:chOff x="685800" y="304800"/>
            <a:chExt cx="7848600" cy="5638800"/>
          </a:xfrm>
        </p:grpSpPr>
        <p:pic>
          <p:nvPicPr>
            <p:cNvPr id="2" name="Picture 16" descr="3 Overhead 03 Flood Plain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896"/>
            <a:stretch/>
          </p:blipFill>
          <p:spPr bwMode="auto">
            <a:xfrm>
              <a:off x="685800" y="304800"/>
              <a:ext cx="7848600" cy="5638800"/>
            </a:xfrm>
            <a:prstGeom prst="rect">
              <a:avLst/>
            </a:prstGeom>
            <a:ln w="571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914400" y="905122"/>
              <a:ext cx="7327466" cy="4916679"/>
              <a:chOff x="914400" y="905122"/>
              <a:chExt cx="7327466" cy="4916679"/>
            </a:xfrm>
          </p:grpSpPr>
          <p:sp>
            <p:nvSpPr>
              <p:cNvPr id="4" name="TextBox 3"/>
              <p:cNvSpPr txBox="1"/>
              <p:nvPr/>
            </p:nvSpPr>
            <p:spPr>
              <a:xfrm>
                <a:off x="1371600" y="905122"/>
                <a:ext cx="3983454" cy="400110"/>
              </a:xfrm>
              <a:prstGeom prst="rect">
                <a:avLst/>
              </a:prstGeom>
              <a:solidFill>
                <a:schemeClr val="tx1"/>
              </a:solidFill>
              <a:ln>
                <a:noFill/>
              </a:ln>
            </p:spPr>
            <p:txBody>
              <a:bodyPr wrap="square" rtlCol="0">
                <a:spAutoFit/>
              </a:bodyPr>
              <a:lstStyle/>
              <a:p>
                <a:r>
                  <a:rPr lang="en-US" sz="2000">
                    <a:solidFill>
                      <a:srgbClr val="FF0000"/>
                    </a:solidFill>
                  </a:rPr>
                  <a:t>Floodplain (bluff to bluff)</a:t>
                </a:r>
              </a:p>
            </p:txBody>
          </p:sp>
          <p:sp>
            <p:nvSpPr>
              <p:cNvPr id="5" name="TextBox 4"/>
              <p:cNvSpPr txBox="1"/>
              <p:nvPr/>
            </p:nvSpPr>
            <p:spPr>
              <a:xfrm>
                <a:off x="4204767" y="1339846"/>
                <a:ext cx="1371599" cy="307777"/>
              </a:xfrm>
              <a:prstGeom prst="rect">
                <a:avLst/>
              </a:prstGeom>
              <a:solidFill>
                <a:schemeClr val="tx1"/>
              </a:solidFill>
            </p:spPr>
            <p:txBody>
              <a:bodyPr wrap="square" rtlCol="0">
                <a:spAutoFit/>
              </a:bodyPr>
              <a:lstStyle/>
              <a:p>
                <a:r>
                  <a:rPr lang="en-US" sz="1400">
                    <a:solidFill>
                      <a:schemeClr val="accent4">
                        <a:lumMod val="75000"/>
                      </a:schemeClr>
                    </a:solidFill>
                  </a:rPr>
                  <a:t>Riparian Zone</a:t>
                </a:r>
              </a:p>
            </p:txBody>
          </p:sp>
          <p:sp>
            <p:nvSpPr>
              <p:cNvPr id="19" name="TextBox 18"/>
              <p:cNvSpPr txBox="1"/>
              <p:nvPr/>
            </p:nvSpPr>
            <p:spPr>
              <a:xfrm>
                <a:off x="6234213" y="1367485"/>
                <a:ext cx="1371599" cy="274320"/>
              </a:xfrm>
              <a:prstGeom prst="rect">
                <a:avLst/>
              </a:prstGeom>
              <a:solidFill>
                <a:schemeClr val="tx1"/>
              </a:solidFill>
            </p:spPr>
            <p:txBody>
              <a:bodyPr wrap="square" rtlCol="0">
                <a:spAutoFit/>
              </a:bodyPr>
              <a:lstStyle/>
              <a:p>
                <a:pPr algn="r"/>
                <a:r>
                  <a:rPr lang="en-US" sz="1400">
                    <a:solidFill>
                      <a:schemeClr val="accent4">
                        <a:lumMod val="75000"/>
                      </a:schemeClr>
                    </a:solidFill>
                  </a:rPr>
                  <a:t>Riparian Zone</a:t>
                </a:r>
              </a:p>
            </p:txBody>
          </p:sp>
          <p:sp>
            <p:nvSpPr>
              <p:cNvPr id="6" name="TextBox 5"/>
              <p:cNvSpPr txBox="1"/>
              <p:nvPr/>
            </p:nvSpPr>
            <p:spPr>
              <a:xfrm>
                <a:off x="4416353" y="1676400"/>
                <a:ext cx="780010" cy="276999"/>
              </a:xfrm>
              <a:prstGeom prst="rect">
                <a:avLst/>
              </a:prstGeom>
              <a:solidFill>
                <a:schemeClr val="tx1"/>
              </a:solidFill>
            </p:spPr>
            <p:txBody>
              <a:bodyPr wrap="square" rtlCol="0">
                <a:spAutoFit/>
              </a:bodyPr>
              <a:lstStyle/>
              <a:p>
                <a:r>
                  <a:rPr lang="en-US" sz="1200">
                    <a:solidFill>
                      <a:schemeClr val="accent4">
                        <a:lumMod val="75000"/>
                      </a:schemeClr>
                    </a:solidFill>
                  </a:rPr>
                  <a:t>100 (</a:t>
                </a:r>
                <a:r>
                  <a:rPr lang="en-US" sz="1200" err="1">
                    <a:solidFill>
                      <a:schemeClr val="accent4">
                        <a:lumMod val="75000"/>
                      </a:schemeClr>
                    </a:solidFill>
                  </a:rPr>
                  <a:t>ft</a:t>
                </a:r>
                <a:r>
                  <a:rPr lang="en-US" sz="1200">
                    <a:solidFill>
                      <a:schemeClr val="accent4">
                        <a:lumMod val="75000"/>
                      </a:schemeClr>
                    </a:solidFill>
                  </a:rPr>
                  <a:t>)</a:t>
                </a:r>
              </a:p>
            </p:txBody>
          </p:sp>
          <p:sp>
            <p:nvSpPr>
              <p:cNvPr id="21" name="TextBox 20"/>
              <p:cNvSpPr txBox="1"/>
              <p:nvPr/>
            </p:nvSpPr>
            <p:spPr>
              <a:xfrm>
                <a:off x="6591288" y="1676400"/>
                <a:ext cx="800112" cy="276999"/>
              </a:xfrm>
              <a:prstGeom prst="rect">
                <a:avLst/>
              </a:prstGeom>
              <a:solidFill>
                <a:schemeClr val="tx1"/>
              </a:solidFill>
            </p:spPr>
            <p:txBody>
              <a:bodyPr wrap="square" rtlCol="0">
                <a:spAutoFit/>
              </a:bodyPr>
              <a:lstStyle/>
              <a:p>
                <a:r>
                  <a:rPr lang="en-US" sz="1200">
                    <a:solidFill>
                      <a:schemeClr val="accent4">
                        <a:lumMod val="75000"/>
                      </a:schemeClr>
                    </a:solidFill>
                  </a:rPr>
                  <a:t>100 (</a:t>
                </a:r>
                <a:r>
                  <a:rPr lang="en-US" sz="1200" err="1">
                    <a:solidFill>
                      <a:schemeClr val="accent4">
                        <a:lumMod val="75000"/>
                      </a:schemeClr>
                    </a:solidFill>
                  </a:rPr>
                  <a:t>ft</a:t>
                </a:r>
                <a:r>
                  <a:rPr lang="en-US" sz="1200">
                    <a:solidFill>
                      <a:schemeClr val="accent4">
                        <a:lumMod val="75000"/>
                      </a:schemeClr>
                    </a:solidFill>
                  </a:rPr>
                  <a:t>)</a:t>
                </a:r>
              </a:p>
            </p:txBody>
          </p:sp>
          <p:sp>
            <p:nvSpPr>
              <p:cNvPr id="22" name="TextBox 21"/>
              <p:cNvSpPr txBox="1"/>
              <p:nvPr/>
            </p:nvSpPr>
            <p:spPr>
              <a:xfrm>
                <a:off x="914400" y="3247857"/>
                <a:ext cx="1295399" cy="523220"/>
              </a:xfrm>
              <a:prstGeom prst="rect">
                <a:avLst/>
              </a:prstGeom>
              <a:solidFill>
                <a:schemeClr val="tx1"/>
              </a:solidFill>
            </p:spPr>
            <p:txBody>
              <a:bodyPr wrap="square" rtlCol="0">
                <a:spAutoFit/>
              </a:bodyPr>
              <a:lstStyle/>
              <a:p>
                <a:pPr algn="ctr"/>
                <a:r>
                  <a:rPr lang="en-US" sz="1400">
                    <a:solidFill>
                      <a:schemeClr val="accent4">
                        <a:lumMod val="75000"/>
                      </a:schemeClr>
                    </a:solidFill>
                  </a:rPr>
                  <a:t>Riparian Zone</a:t>
                </a:r>
              </a:p>
            </p:txBody>
          </p:sp>
          <p:sp>
            <p:nvSpPr>
              <p:cNvPr id="23" name="TextBox 22"/>
              <p:cNvSpPr txBox="1"/>
              <p:nvPr/>
            </p:nvSpPr>
            <p:spPr>
              <a:xfrm>
                <a:off x="7397534" y="3238883"/>
                <a:ext cx="844332" cy="523220"/>
              </a:xfrm>
              <a:prstGeom prst="rect">
                <a:avLst/>
              </a:prstGeom>
              <a:solidFill>
                <a:schemeClr val="tx1"/>
              </a:solidFill>
            </p:spPr>
            <p:txBody>
              <a:bodyPr wrap="square" rtlCol="0">
                <a:spAutoFit/>
              </a:bodyPr>
              <a:lstStyle/>
              <a:p>
                <a:pPr algn="ctr"/>
                <a:r>
                  <a:rPr lang="en-US" sz="1400">
                    <a:solidFill>
                      <a:schemeClr val="accent4">
                        <a:lumMod val="75000"/>
                      </a:schemeClr>
                    </a:solidFill>
                  </a:rPr>
                  <a:t>Riparian Zone</a:t>
                </a:r>
              </a:p>
            </p:txBody>
          </p:sp>
          <p:sp>
            <p:nvSpPr>
              <p:cNvPr id="24" name="TextBox 23"/>
              <p:cNvSpPr txBox="1"/>
              <p:nvPr/>
            </p:nvSpPr>
            <p:spPr>
              <a:xfrm>
                <a:off x="2895602" y="3242833"/>
                <a:ext cx="1371599" cy="307777"/>
              </a:xfrm>
              <a:prstGeom prst="rect">
                <a:avLst/>
              </a:prstGeom>
              <a:solidFill>
                <a:schemeClr val="tx1"/>
              </a:solidFill>
            </p:spPr>
            <p:txBody>
              <a:bodyPr wrap="square" rtlCol="0">
                <a:spAutoFit/>
              </a:bodyPr>
              <a:lstStyle/>
              <a:p>
                <a:r>
                  <a:rPr lang="en-US" sz="1400">
                    <a:solidFill>
                      <a:schemeClr val="tx2">
                        <a:lumMod val="50000"/>
                      </a:schemeClr>
                    </a:solidFill>
                  </a:rPr>
                  <a:t>Streambank</a:t>
                </a:r>
              </a:p>
            </p:txBody>
          </p:sp>
          <p:sp>
            <p:nvSpPr>
              <p:cNvPr id="25" name="TextBox 24"/>
              <p:cNvSpPr txBox="1"/>
              <p:nvPr/>
            </p:nvSpPr>
            <p:spPr>
              <a:xfrm>
                <a:off x="5943601" y="3245345"/>
                <a:ext cx="1371599" cy="307777"/>
              </a:xfrm>
              <a:prstGeom prst="rect">
                <a:avLst/>
              </a:prstGeom>
              <a:solidFill>
                <a:schemeClr val="tx1"/>
              </a:solidFill>
            </p:spPr>
            <p:txBody>
              <a:bodyPr wrap="square" rtlCol="0">
                <a:spAutoFit/>
              </a:bodyPr>
              <a:lstStyle/>
              <a:p>
                <a:pPr algn="r"/>
                <a:r>
                  <a:rPr lang="en-US" sz="1400">
                    <a:solidFill>
                      <a:schemeClr val="tx2">
                        <a:lumMod val="50000"/>
                      </a:schemeClr>
                    </a:solidFill>
                  </a:rPr>
                  <a:t>Streambank</a:t>
                </a:r>
              </a:p>
            </p:txBody>
          </p:sp>
          <p:sp>
            <p:nvSpPr>
              <p:cNvPr id="26" name="TextBox 25"/>
              <p:cNvSpPr txBox="1"/>
              <p:nvPr/>
            </p:nvSpPr>
            <p:spPr>
              <a:xfrm>
                <a:off x="2481721" y="3561240"/>
                <a:ext cx="2128379" cy="461665"/>
              </a:xfrm>
              <a:prstGeom prst="rect">
                <a:avLst/>
              </a:prstGeom>
              <a:solidFill>
                <a:schemeClr val="tx1"/>
              </a:solidFill>
            </p:spPr>
            <p:txBody>
              <a:bodyPr wrap="square" rtlCol="0">
                <a:spAutoFit/>
              </a:bodyPr>
              <a:lstStyle/>
              <a:p>
                <a:pPr algn="ctr"/>
                <a:r>
                  <a:rPr lang="en-US" sz="1200">
                    <a:solidFill>
                      <a:schemeClr val="tx2">
                        <a:lumMod val="50000"/>
                      </a:schemeClr>
                    </a:solidFill>
                  </a:rPr>
                  <a:t>(If slope is gradual, </a:t>
                </a:r>
              </a:p>
              <a:p>
                <a:pPr algn="ctr"/>
                <a:r>
                  <a:rPr lang="en-US" sz="1200">
                    <a:solidFill>
                      <a:schemeClr val="tx2">
                        <a:lumMod val="50000"/>
                      </a:schemeClr>
                    </a:solidFill>
                  </a:rPr>
                  <a:t>no more than 50 </a:t>
                </a:r>
                <a:r>
                  <a:rPr lang="en-US" sz="1200" err="1">
                    <a:solidFill>
                      <a:schemeClr val="tx2">
                        <a:lumMod val="50000"/>
                      </a:schemeClr>
                    </a:solidFill>
                  </a:rPr>
                  <a:t>ft</a:t>
                </a:r>
                <a:r>
                  <a:rPr lang="en-US" sz="1200">
                    <a:solidFill>
                      <a:schemeClr val="tx2">
                        <a:lumMod val="50000"/>
                      </a:schemeClr>
                    </a:solidFill>
                  </a:rPr>
                  <a:t>)</a:t>
                </a:r>
              </a:p>
            </p:txBody>
          </p:sp>
          <p:sp>
            <p:nvSpPr>
              <p:cNvPr id="27" name="TextBox 26"/>
              <p:cNvSpPr txBox="1"/>
              <p:nvPr/>
            </p:nvSpPr>
            <p:spPr>
              <a:xfrm>
                <a:off x="5068866" y="3822412"/>
                <a:ext cx="1371599" cy="307777"/>
              </a:xfrm>
              <a:prstGeom prst="rect">
                <a:avLst/>
              </a:prstGeom>
              <a:solidFill>
                <a:schemeClr val="tx1"/>
              </a:solidFill>
            </p:spPr>
            <p:txBody>
              <a:bodyPr wrap="square" rtlCol="0">
                <a:spAutoFit/>
              </a:bodyPr>
              <a:lstStyle/>
              <a:p>
                <a:r>
                  <a:rPr lang="en-US" sz="1400">
                    <a:solidFill>
                      <a:schemeClr val="accent2">
                        <a:lumMod val="75000"/>
                      </a:schemeClr>
                    </a:solidFill>
                  </a:rPr>
                  <a:t>Streambed</a:t>
                </a:r>
              </a:p>
            </p:txBody>
          </p:sp>
          <p:sp>
            <p:nvSpPr>
              <p:cNvPr id="7" name="TextBox 6"/>
              <p:cNvSpPr txBox="1"/>
              <p:nvPr/>
            </p:nvSpPr>
            <p:spPr>
              <a:xfrm>
                <a:off x="4230666" y="5544802"/>
                <a:ext cx="1524000" cy="276999"/>
              </a:xfrm>
              <a:prstGeom prst="rect">
                <a:avLst/>
              </a:prstGeom>
              <a:solidFill>
                <a:schemeClr val="tx1"/>
              </a:solidFill>
            </p:spPr>
            <p:txBody>
              <a:bodyPr wrap="square" rtlCol="0">
                <a:spAutoFit/>
              </a:bodyPr>
              <a:lstStyle/>
              <a:p>
                <a:r>
                  <a:rPr lang="en-US" sz="1200">
                    <a:solidFill>
                      <a:schemeClr val="bg1"/>
                    </a:solidFill>
                  </a:rPr>
                  <a:t>High flow Channel</a:t>
                </a:r>
              </a:p>
            </p:txBody>
          </p:sp>
          <p:sp>
            <p:nvSpPr>
              <p:cNvPr id="28" name="TextBox 27"/>
              <p:cNvSpPr txBox="1"/>
              <p:nvPr/>
            </p:nvSpPr>
            <p:spPr>
              <a:xfrm>
                <a:off x="5994591" y="5544801"/>
                <a:ext cx="1524000" cy="276999"/>
              </a:xfrm>
              <a:prstGeom prst="rect">
                <a:avLst/>
              </a:prstGeom>
              <a:solidFill>
                <a:schemeClr val="tx1"/>
              </a:solidFill>
            </p:spPr>
            <p:txBody>
              <a:bodyPr wrap="square" rtlCol="0">
                <a:spAutoFit/>
              </a:bodyPr>
              <a:lstStyle/>
              <a:p>
                <a:r>
                  <a:rPr lang="en-US" sz="1200">
                    <a:solidFill>
                      <a:schemeClr val="bg1"/>
                    </a:solidFill>
                  </a:rPr>
                  <a:t>Gravel Bar</a:t>
                </a:r>
              </a:p>
            </p:txBody>
          </p:sp>
          <p:cxnSp>
            <p:nvCxnSpPr>
              <p:cNvPr id="9" name="Straight Arrow Connector 8"/>
              <p:cNvCxnSpPr/>
              <p:nvPr/>
            </p:nvCxnSpPr>
            <p:spPr>
              <a:xfrm>
                <a:off x="4953000" y="5181600"/>
                <a:ext cx="0" cy="36320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348608" y="5170197"/>
                <a:ext cx="0" cy="39240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46" name="Rectangle 2"/>
          <p:cNvSpPr/>
          <p:nvPr/>
        </p:nvSpPr>
        <p:spPr>
          <a:xfrm>
            <a:off x="1452486" y="1464272"/>
            <a:ext cx="2761858" cy="790340"/>
          </a:xfrm>
          <a:custGeom>
            <a:avLst/>
            <a:gdLst>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533400 h 533400"/>
              <a:gd name="connsiteX4" fmla="*/ 0 w 1056884"/>
              <a:gd name="connsiteY4" fmla="*/ 0 h 533400"/>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445718 h 533400"/>
              <a:gd name="connsiteX4" fmla="*/ 0 w 1056884"/>
              <a:gd name="connsiteY4" fmla="*/ 0 h 533400"/>
              <a:gd name="connsiteX0" fmla="*/ 0 w 1056884"/>
              <a:gd name="connsiteY0" fmla="*/ 0 h 637375"/>
              <a:gd name="connsiteX1" fmla="*/ 1056884 w 1056884"/>
              <a:gd name="connsiteY1" fmla="*/ 0 h 637375"/>
              <a:gd name="connsiteX2" fmla="*/ 1056884 w 1056884"/>
              <a:gd name="connsiteY2" fmla="*/ 533400 h 637375"/>
              <a:gd name="connsiteX3" fmla="*/ 14124 w 1056884"/>
              <a:gd name="connsiteY3" fmla="*/ 637375 h 637375"/>
              <a:gd name="connsiteX4" fmla="*/ 0 w 1056884"/>
              <a:gd name="connsiteY4" fmla="*/ 0 h 637375"/>
              <a:gd name="connsiteX0" fmla="*/ 0 w 1056884"/>
              <a:gd name="connsiteY0" fmla="*/ 0 h 639924"/>
              <a:gd name="connsiteX1" fmla="*/ 1056884 w 1056884"/>
              <a:gd name="connsiteY1" fmla="*/ 0 h 639924"/>
              <a:gd name="connsiteX2" fmla="*/ 1056884 w 1056884"/>
              <a:gd name="connsiteY2" fmla="*/ 533400 h 639924"/>
              <a:gd name="connsiteX3" fmla="*/ 14124 w 1056884"/>
              <a:gd name="connsiteY3" fmla="*/ 637375 h 639924"/>
              <a:gd name="connsiteX4" fmla="*/ 0 w 1056884"/>
              <a:gd name="connsiteY4" fmla="*/ 0 h 639924"/>
              <a:gd name="connsiteX0" fmla="*/ 0 w 1066300"/>
              <a:gd name="connsiteY0" fmla="*/ 0 h 653266"/>
              <a:gd name="connsiteX1" fmla="*/ 1056884 w 1066300"/>
              <a:gd name="connsiteY1" fmla="*/ 0 h 653266"/>
              <a:gd name="connsiteX2" fmla="*/ 1066300 w 1066300"/>
              <a:gd name="connsiteY2" fmla="*/ 629229 h 653266"/>
              <a:gd name="connsiteX3" fmla="*/ 14124 w 1066300"/>
              <a:gd name="connsiteY3" fmla="*/ 637375 h 653266"/>
              <a:gd name="connsiteX4" fmla="*/ 0 w 1066300"/>
              <a:gd name="connsiteY4" fmla="*/ 0 h 653266"/>
              <a:gd name="connsiteX0" fmla="*/ 0 w 1066300"/>
              <a:gd name="connsiteY0" fmla="*/ 0 h 683676"/>
              <a:gd name="connsiteX1" fmla="*/ 1056884 w 1066300"/>
              <a:gd name="connsiteY1" fmla="*/ 0 h 683676"/>
              <a:gd name="connsiteX2" fmla="*/ 1066300 w 1066300"/>
              <a:gd name="connsiteY2" fmla="*/ 671819 h 683676"/>
              <a:gd name="connsiteX3" fmla="*/ 14124 w 1066300"/>
              <a:gd name="connsiteY3" fmla="*/ 637375 h 683676"/>
              <a:gd name="connsiteX4" fmla="*/ 0 w 1066300"/>
              <a:gd name="connsiteY4" fmla="*/ 0 h 683676"/>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37375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05431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05431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05431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23540 w 1066300"/>
              <a:gd name="connsiteY3" fmla="*/ 616079 h 671819"/>
              <a:gd name="connsiteX4" fmla="*/ 0 w 1066300"/>
              <a:gd name="connsiteY4" fmla="*/ 0 h 671819"/>
              <a:gd name="connsiteX0" fmla="*/ 0 w 1056884"/>
              <a:gd name="connsiteY0" fmla="*/ 0 h 671819"/>
              <a:gd name="connsiteX1" fmla="*/ 1056884 w 1056884"/>
              <a:gd name="connsiteY1" fmla="*/ 0 h 671819"/>
              <a:gd name="connsiteX2" fmla="*/ 1042760 w 1056884"/>
              <a:gd name="connsiteY2" fmla="*/ 671819 h 671819"/>
              <a:gd name="connsiteX3" fmla="*/ 23540 w 1056884"/>
              <a:gd name="connsiteY3" fmla="*/ 616079 h 671819"/>
              <a:gd name="connsiteX4" fmla="*/ 0 w 1056884"/>
              <a:gd name="connsiteY4" fmla="*/ 0 h 671819"/>
              <a:gd name="connsiteX0" fmla="*/ 0 w 1056884"/>
              <a:gd name="connsiteY0" fmla="*/ 0 h 703762"/>
              <a:gd name="connsiteX1" fmla="*/ 1056884 w 1056884"/>
              <a:gd name="connsiteY1" fmla="*/ 0 h 703762"/>
              <a:gd name="connsiteX2" fmla="*/ 1052176 w 1056884"/>
              <a:gd name="connsiteY2" fmla="*/ 703762 h 703762"/>
              <a:gd name="connsiteX3" fmla="*/ 23540 w 1056884"/>
              <a:gd name="connsiteY3" fmla="*/ 616079 h 703762"/>
              <a:gd name="connsiteX4" fmla="*/ 0 w 1056884"/>
              <a:gd name="connsiteY4" fmla="*/ 0 h 703762"/>
              <a:gd name="connsiteX0" fmla="*/ 0 w 1052628"/>
              <a:gd name="connsiteY0" fmla="*/ 0 h 703762"/>
              <a:gd name="connsiteX1" fmla="*/ 1052176 w 1052628"/>
              <a:gd name="connsiteY1" fmla="*/ 10648 h 703762"/>
              <a:gd name="connsiteX2" fmla="*/ 1052176 w 1052628"/>
              <a:gd name="connsiteY2" fmla="*/ 703762 h 703762"/>
              <a:gd name="connsiteX3" fmla="*/ 23540 w 1052628"/>
              <a:gd name="connsiteY3" fmla="*/ 616079 h 703762"/>
              <a:gd name="connsiteX4" fmla="*/ 0 w 1052628"/>
              <a:gd name="connsiteY4" fmla="*/ 0 h 703762"/>
              <a:gd name="connsiteX0" fmla="*/ 0 w 1052628"/>
              <a:gd name="connsiteY0" fmla="*/ 0 h 661172"/>
              <a:gd name="connsiteX1" fmla="*/ 1052176 w 1052628"/>
              <a:gd name="connsiteY1" fmla="*/ 10648 h 661172"/>
              <a:gd name="connsiteX2" fmla="*/ 1052176 w 1052628"/>
              <a:gd name="connsiteY2" fmla="*/ 661172 h 661172"/>
              <a:gd name="connsiteX3" fmla="*/ 23540 w 1052628"/>
              <a:gd name="connsiteY3" fmla="*/ 616079 h 661172"/>
              <a:gd name="connsiteX4" fmla="*/ 0 w 1052628"/>
              <a:gd name="connsiteY4" fmla="*/ 0 h 661172"/>
              <a:gd name="connsiteX0" fmla="*/ 0 w 1038504"/>
              <a:gd name="connsiteY0" fmla="*/ 0 h 650524"/>
              <a:gd name="connsiteX1" fmla="*/ 1038052 w 1038504"/>
              <a:gd name="connsiteY1" fmla="*/ 0 h 650524"/>
              <a:gd name="connsiteX2" fmla="*/ 1038052 w 1038504"/>
              <a:gd name="connsiteY2" fmla="*/ 650524 h 650524"/>
              <a:gd name="connsiteX3" fmla="*/ 9416 w 1038504"/>
              <a:gd name="connsiteY3" fmla="*/ 605431 h 650524"/>
              <a:gd name="connsiteX4" fmla="*/ 0 w 1038504"/>
              <a:gd name="connsiteY4" fmla="*/ 0 h 650524"/>
              <a:gd name="connsiteX0" fmla="*/ 0 w 1038504"/>
              <a:gd name="connsiteY0" fmla="*/ 21295 h 650524"/>
              <a:gd name="connsiteX1" fmla="*/ 1038052 w 1038504"/>
              <a:gd name="connsiteY1" fmla="*/ 0 h 650524"/>
              <a:gd name="connsiteX2" fmla="*/ 1038052 w 1038504"/>
              <a:gd name="connsiteY2" fmla="*/ 650524 h 650524"/>
              <a:gd name="connsiteX3" fmla="*/ 9416 w 1038504"/>
              <a:gd name="connsiteY3" fmla="*/ 605431 h 650524"/>
              <a:gd name="connsiteX4" fmla="*/ 0 w 1038504"/>
              <a:gd name="connsiteY4" fmla="*/ 21295 h 650524"/>
              <a:gd name="connsiteX0" fmla="*/ 0 w 1038504"/>
              <a:gd name="connsiteY0" fmla="*/ 0 h 629229"/>
              <a:gd name="connsiteX1" fmla="*/ 1038052 w 1038504"/>
              <a:gd name="connsiteY1" fmla="*/ 10648 h 629229"/>
              <a:gd name="connsiteX2" fmla="*/ 1038052 w 1038504"/>
              <a:gd name="connsiteY2" fmla="*/ 629229 h 629229"/>
              <a:gd name="connsiteX3" fmla="*/ 9416 w 1038504"/>
              <a:gd name="connsiteY3" fmla="*/ 584136 h 629229"/>
              <a:gd name="connsiteX4" fmla="*/ 0 w 1038504"/>
              <a:gd name="connsiteY4" fmla="*/ 0 h 629229"/>
              <a:gd name="connsiteX0" fmla="*/ 0 w 1043212"/>
              <a:gd name="connsiteY0" fmla="*/ 0 h 661172"/>
              <a:gd name="connsiteX1" fmla="*/ 1042760 w 1043212"/>
              <a:gd name="connsiteY1" fmla="*/ 42591 h 661172"/>
              <a:gd name="connsiteX2" fmla="*/ 1042760 w 1043212"/>
              <a:gd name="connsiteY2" fmla="*/ 661172 h 661172"/>
              <a:gd name="connsiteX3" fmla="*/ 14124 w 1043212"/>
              <a:gd name="connsiteY3" fmla="*/ 616079 h 661172"/>
              <a:gd name="connsiteX4" fmla="*/ 0 w 1043212"/>
              <a:gd name="connsiteY4" fmla="*/ 0 h 661172"/>
              <a:gd name="connsiteX0" fmla="*/ 0 w 1047468"/>
              <a:gd name="connsiteY0" fmla="*/ 0 h 661172"/>
              <a:gd name="connsiteX1" fmla="*/ 1047468 w 1047468"/>
              <a:gd name="connsiteY1" fmla="*/ 10648 h 661172"/>
              <a:gd name="connsiteX2" fmla="*/ 1042760 w 1047468"/>
              <a:gd name="connsiteY2" fmla="*/ 661172 h 661172"/>
              <a:gd name="connsiteX3" fmla="*/ 14124 w 1047468"/>
              <a:gd name="connsiteY3" fmla="*/ 616079 h 661172"/>
              <a:gd name="connsiteX4" fmla="*/ 0 w 1047468"/>
              <a:gd name="connsiteY4" fmla="*/ 0 h 661172"/>
              <a:gd name="connsiteX0" fmla="*/ 0 w 1038052"/>
              <a:gd name="connsiteY0" fmla="*/ 0 h 671820"/>
              <a:gd name="connsiteX1" fmla="*/ 1038052 w 1038052"/>
              <a:gd name="connsiteY1" fmla="*/ 21296 h 671820"/>
              <a:gd name="connsiteX2" fmla="*/ 1033344 w 1038052"/>
              <a:gd name="connsiteY2" fmla="*/ 671820 h 671820"/>
              <a:gd name="connsiteX3" fmla="*/ 4708 w 1038052"/>
              <a:gd name="connsiteY3" fmla="*/ 626727 h 671820"/>
              <a:gd name="connsiteX4" fmla="*/ 0 w 1038052"/>
              <a:gd name="connsiteY4" fmla="*/ 0 h 67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052" h="671820">
                <a:moveTo>
                  <a:pt x="0" y="0"/>
                </a:moveTo>
                <a:lnTo>
                  <a:pt x="1038052" y="21296"/>
                </a:lnTo>
                <a:cubicBezTo>
                  <a:pt x="1036483" y="255883"/>
                  <a:pt x="1034913" y="437233"/>
                  <a:pt x="1033344" y="671820"/>
                </a:cubicBezTo>
                <a:cubicBezTo>
                  <a:pt x="1005897" y="621297"/>
                  <a:pt x="1034947" y="645308"/>
                  <a:pt x="4708" y="626727"/>
                </a:cubicBezTo>
                <a:cubicBezTo>
                  <a:pt x="3139" y="417818"/>
                  <a:pt x="1569" y="208909"/>
                  <a:pt x="0" y="0"/>
                </a:cubicBezTo>
                <a:close/>
              </a:path>
            </a:pathLst>
          </a:custGeom>
          <a:solidFill>
            <a:srgbClr val="FF6969">
              <a:alpha val="40000"/>
            </a:srgbClr>
          </a:solidFill>
          <a:ln>
            <a:noFill/>
          </a:ln>
          <a:effectLst/>
          <a:scene3d>
            <a:camera prst="orthographicFront">
              <a:rot lat="0" lon="0" rev="0"/>
            </a:camera>
            <a:lightRig rig="chilly" dir="t">
              <a:rot lat="0" lon="0" rev="0"/>
            </a:lightRig>
          </a:scene3d>
          <a:sp3d extrusionH="76200" contourW="12700" prstMaterial="flat">
            <a:bevelT w="0" h="0"/>
            <a:extrusionClr>
              <a:schemeClr val="tx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2"/>
          <p:cNvSpPr/>
          <p:nvPr/>
        </p:nvSpPr>
        <p:spPr>
          <a:xfrm>
            <a:off x="7572322" y="1472852"/>
            <a:ext cx="145859" cy="743229"/>
          </a:xfrm>
          <a:custGeom>
            <a:avLst/>
            <a:gdLst>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533400 h 533400"/>
              <a:gd name="connsiteX4" fmla="*/ 0 w 1056884"/>
              <a:gd name="connsiteY4" fmla="*/ 0 h 533400"/>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445718 h 533400"/>
              <a:gd name="connsiteX4" fmla="*/ 0 w 1056884"/>
              <a:gd name="connsiteY4" fmla="*/ 0 h 533400"/>
              <a:gd name="connsiteX0" fmla="*/ 0 w 1056884"/>
              <a:gd name="connsiteY0" fmla="*/ 0 h 637375"/>
              <a:gd name="connsiteX1" fmla="*/ 1056884 w 1056884"/>
              <a:gd name="connsiteY1" fmla="*/ 0 h 637375"/>
              <a:gd name="connsiteX2" fmla="*/ 1056884 w 1056884"/>
              <a:gd name="connsiteY2" fmla="*/ 533400 h 637375"/>
              <a:gd name="connsiteX3" fmla="*/ 14124 w 1056884"/>
              <a:gd name="connsiteY3" fmla="*/ 637375 h 637375"/>
              <a:gd name="connsiteX4" fmla="*/ 0 w 1056884"/>
              <a:gd name="connsiteY4" fmla="*/ 0 h 637375"/>
              <a:gd name="connsiteX0" fmla="*/ 0 w 1056884"/>
              <a:gd name="connsiteY0" fmla="*/ 0 h 639924"/>
              <a:gd name="connsiteX1" fmla="*/ 1056884 w 1056884"/>
              <a:gd name="connsiteY1" fmla="*/ 0 h 639924"/>
              <a:gd name="connsiteX2" fmla="*/ 1056884 w 1056884"/>
              <a:gd name="connsiteY2" fmla="*/ 533400 h 639924"/>
              <a:gd name="connsiteX3" fmla="*/ 14124 w 1056884"/>
              <a:gd name="connsiteY3" fmla="*/ 637375 h 639924"/>
              <a:gd name="connsiteX4" fmla="*/ 0 w 1056884"/>
              <a:gd name="connsiteY4" fmla="*/ 0 h 639924"/>
              <a:gd name="connsiteX0" fmla="*/ 0 w 1066300"/>
              <a:gd name="connsiteY0" fmla="*/ 0 h 653266"/>
              <a:gd name="connsiteX1" fmla="*/ 1056884 w 1066300"/>
              <a:gd name="connsiteY1" fmla="*/ 0 h 653266"/>
              <a:gd name="connsiteX2" fmla="*/ 1066300 w 1066300"/>
              <a:gd name="connsiteY2" fmla="*/ 629229 h 653266"/>
              <a:gd name="connsiteX3" fmla="*/ 14124 w 1066300"/>
              <a:gd name="connsiteY3" fmla="*/ 637375 h 653266"/>
              <a:gd name="connsiteX4" fmla="*/ 0 w 1066300"/>
              <a:gd name="connsiteY4" fmla="*/ 0 h 653266"/>
              <a:gd name="connsiteX0" fmla="*/ 0 w 1066300"/>
              <a:gd name="connsiteY0" fmla="*/ 0 h 683676"/>
              <a:gd name="connsiteX1" fmla="*/ 1056884 w 1066300"/>
              <a:gd name="connsiteY1" fmla="*/ 0 h 683676"/>
              <a:gd name="connsiteX2" fmla="*/ 1066300 w 1066300"/>
              <a:gd name="connsiteY2" fmla="*/ 671819 h 683676"/>
              <a:gd name="connsiteX3" fmla="*/ 14124 w 1066300"/>
              <a:gd name="connsiteY3" fmla="*/ 637375 h 683676"/>
              <a:gd name="connsiteX4" fmla="*/ 0 w 1066300"/>
              <a:gd name="connsiteY4" fmla="*/ 0 h 683676"/>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37375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05431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05431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05431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23540 w 1066300"/>
              <a:gd name="connsiteY3" fmla="*/ 616079 h 671819"/>
              <a:gd name="connsiteX4" fmla="*/ 0 w 1066300"/>
              <a:gd name="connsiteY4" fmla="*/ 0 h 671819"/>
              <a:gd name="connsiteX0" fmla="*/ 0 w 1126205"/>
              <a:gd name="connsiteY0" fmla="*/ 0 h 671819"/>
              <a:gd name="connsiteX1" fmla="*/ 1056884 w 1126205"/>
              <a:gd name="connsiteY1" fmla="*/ 0 h 671819"/>
              <a:gd name="connsiteX2" fmla="*/ 1066300 w 1126205"/>
              <a:gd name="connsiteY2" fmla="*/ 671819 h 671819"/>
              <a:gd name="connsiteX3" fmla="*/ 423460 w 1126205"/>
              <a:gd name="connsiteY3" fmla="*/ 648022 h 671819"/>
              <a:gd name="connsiteX4" fmla="*/ 0 w 1126205"/>
              <a:gd name="connsiteY4" fmla="*/ 0 h 671819"/>
              <a:gd name="connsiteX0" fmla="*/ 0 w 1072286"/>
              <a:gd name="connsiteY0" fmla="*/ 0 h 671819"/>
              <a:gd name="connsiteX1" fmla="*/ 1056884 w 1072286"/>
              <a:gd name="connsiteY1" fmla="*/ 0 h 671819"/>
              <a:gd name="connsiteX2" fmla="*/ 1066300 w 1072286"/>
              <a:gd name="connsiteY2" fmla="*/ 671819 h 671819"/>
              <a:gd name="connsiteX3" fmla="*/ 423460 w 1072286"/>
              <a:gd name="connsiteY3" fmla="*/ 648022 h 671819"/>
              <a:gd name="connsiteX4" fmla="*/ 0 w 1072286"/>
              <a:gd name="connsiteY4" fmla="*/ 0 h 671819"/>
              <a:gd name="connsiteX0" fmla="*/ 0 w 1072286"/>
              <a:gd name="connsiteY0" fmla="*/ 0 h 648022"/>
              <a:gd name="connsiteX1" fmla="*/ 1056884 w 1072286"/>
              <a:gd name="connsiteY1" fmla="*/ 0 h 648022"/>
              <a:gd name="connsiteX2" fmla="*/ 1066300 w 1072286"/>
              <a:gd name="connsiteY2" fmla="*/ 611360 h 648022"/>
              <a:gd name="connsiteX3" fmla="*/ 423460 w 1072286"/>
              <a:gd name="connsiteY3" fmla="*/ 648022 h 648022"/>
              <a:gd name="connsiteX4" fmla="*/ 0 w 1072286"/>
              <a:gd name="connsiteY4" fmla="*/ 0 h 648022"/>
              <a:gd name="connsiteX0" fmla="*/ 0 w 1066300"/>
              <a:gd name="connsiteY0" fmla="*/ 0 h 627869"/>
              <a:gd name="connsiteX1" fmla="*/ 1056884 w 1066300"/>
              <a:gd name="connsiteY1" fmla="*/ 0 h 627869"/>
              <a:gd name="connsiteX2" fmla="*/ 1066300 w 1066300"/>
              <a:gd name="connsiteY2" fmla="*/ 611360 h 627869"/>
              <a:gd name="connsiteX3" fmla="*/ 223504 w 1066300"/>
              <a:gd name="connsiteY3" fmla="*/ 627869 h 627869"/>
              <a:gd name="connsiteX4" fmla="*/ 0 w 1066300"/>
              <a:gd name="connsiteY4" fmla="*/ 0 h 627869"/>
              <a:gd name="connsiteX0" fmla="*/ 0 w 1066300"/>
              <a:gd name="connsiteY0" fmla="*/ 0 h 628074"/>
              <a:gd name="connsiteX1" fmla="*/ 1056884 w 1066300"/>
              <a:gd name="connsiteY1" fmla="*/ 0 h 628074"/>
              <a:gd name="connsiteX2" fmla="*/ 1066300 w 1066300"/>
              <a:gd name="connsiteY2" fmla="*/ 611360 h 628074"/>
              <a:gd name="connsiteX3" fmla="*/ 223504 w 1066300"/>
              <a:gd name="connsiteY3" fmla="*/ 627869 h 628074"/>
              <a:gd name="connsiteX4" fmla="*/ 0 w 1066300"/>
              <a:gd name="connsiteY4" fmla="*/ 0 h 628074"/>
              <a:gd name="connsiteX0" fmla="*/ 0 w 932995"/>
              <a:gd name="connsiteY0" fmla="*/ 10076 h 628074"/>
              <a:gd name="connsiteX1" fmla="*/ 923579 w 932995"/>
              <a:gd name="connsiteY1" fmla="*/ 0 h 628074"/>
              <a:gd name="connsiteX2" fmla="*/ 932995 w 932995"/>
              <a:gd name="connsiteY2" fmla="*/ 611360 h 628074"/>
              <a:gd name="connsiteX3" fmla="*/ 90199 w 932995"/>
              <a:gd name="connsiteY3" fmla="*/ 627869 h 628074"/>
              <a:gd name="connsiteX4" fmla="*/ 0 w 932995"/>
              <a:gd name="connsiteY4" fmla="*/ 10076 h 628074"/>
              <a:gd name="connsiteX0" fmla="*/ 0 w 937231"/>
              <a:gd name="connsiteY0" fmla="*/ 10076 h 628074"/>
              <a:gd name="connsiteX1" fmla="*/ 923579 w 937231"/>
              <a:gd name="connsiteY1" fmla="*/ 0 h 628074"/>
              <a:gd name="connsiteX2" fmla="*/ 932995 w 937231"/>
              <a:gd name="connsiteY2" fmla="*/ 611360 h 628074"/>
              <a:gd name="connsiteX3" fmla="*/ 223504 w 937231"/>
              <a:gd name="connsiteY3" fmla="*/ 627869 h 628074"/>
              <a:gd name="connsiteX4" fmla="*/ 0 w 937231"/>
              <a:gd name="connsiteY4" fmla="*/ 10076 h 628074"/>
              <a:gd name="connsiteX0" fmla="*/ 0 w 737273"/>
              <a:gd name="connsiteY0" fmla="*/ 20153 h 628074"/>
              <a:gd name="connsiteX1" fmla="*/ 723621 w 737273"/>
              <a:gd name="connsiteY1" fmla="*/ 0 h 628074"/>
              <a:gd name="connsiteX2" fmla="*/ 733037 w 737273"/>
              <a:gd name="connsiteY2" fmla="*/ 611360 h 628074"/>
              <a:gd name="connsiteX3" fmla="*/ 23546 w 737273"/>
              <a:gd name="connsiteY3" fmla="*/ 627869 h 628074"/>
              <a:gd name="connsiteX4" fmla="*/ 0 w 737273"/>
              <a:gd name="connsiteY4" fmla="*/ 20153 h 628074"/>
              <a:gd name="connsiteX0" fmla="*/ 176412 w 909450"/>
              <a:gd name="connsiteY0" fmla="*/ 20153 h 611360"/>
              <a:gd name="connsiteX1" fmla="*/ 900033 w 909450"/>
              <a:gd name="connsiteY1" fmla="*/ 0 h 611360"/>
              <a:gd name="connsiteX2" fmla="*/ 909449 w 909450"/>
              <a:gd name="connsiteY2" fmla="*/ 611360 h 611360"/>
              <a:gd name="connsiteX3" fmla="*/ 0 w 909450"/>
              <a:gd name="connsiteY3" fmla="*/ 597639 h 611360"/>
              <a:gd name="connsiteX4" fmla="*/ 176412 w 909450"/>
              <a:gd name="connsiteY4" fmla="*/ 20153 h 611360"/>
              <a:gd name="connsiteX0" fmla="*/ 43101 w 776139"/>
              <a:gd name="connsiteY0" fmla="*/ 20153 h 611360"/>
              <a:gd name="connsiteX1" fmla="*/ 766722 w 776139"/>
              <a:gd name="connsiteY1" fmla="*/ 0 h 611360"/>
              <a:gd name="connsiteX2" fmla="*/ 776138 w 776139"/>
              <a:gd name="connsiteY2" fmla="*/ 611360 h 611360"/>
              <a:gd name="connsiteX3" fmla="*/ 0 w 776139"/>
              <a:gd name="connsiteY3" fmla="*/ 577486 h 611360"/>
              <a:gd name="connsiteX4" fmla="*/ 43101 w 776139"/>
              <a:gd name="connsiteY4" fmla="*/ 20153 h 611360"/>
              <a:gd name="connsiteX0" fmla="*/ 43101 w 776139"/>
              <a:gd name="connsiteY0" fmla="*/ 20153 h 618029"/>
              <a:gd name="connsiteX1" fmla="*/ 766722 w 776139"/>
              <a:gd name="connsiteY1" fmla="*/ 0 h 618029"/>
              <a:gd name="connsiteX2" fmla="*/ 776138 w 776139"/>
              <a:gd name="connsiteY2" fmla="*/ 611360 h 618029"/>
              <a:gd name="connsiteX3" fmla="*/ 0 w 776139"/>
              <a:gd name="connsiteY3" fmla="*/ 617791 h 618029"/>
              <a:gd name="connsiteX4" fmla="*/ 43101 w 776139"/>
              <a:gd name="connsiteY4" fmla="*/ 20153 h 618029"/>
              <a:gd name="connsiteX0" fmla="*/ 43101 w 776139"/>
              <a:gd name="connsiteY0" fmla="*/ 0 h 597876"/>
              <a:gd name="connsiteX1" fmla="*/ 766721 w 776139"/>
              <a:gd name="connsiteY1" fmla="*/ 10076 h 597876"/>
              <a:gd name="connsiteX2" fmla="*/ 776138 w 776139"/>
              <a:gd name="connsiteY2" fmla="*/ 591207 h 597876"/>
              <a:gd name="connsiteX3" fmla="*/ 0 w 776139"/>
              <a:gd name="connsiteY3" fmla="*/ 597638 h 597876"/>
              <a:gd name="connsiteX4" fmla="*/ 43101 w 776139"/>
              <a:gd name="connsiteY4" fmla="*/ 0 h 59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39" h="597876">
                <a:moveTo>
                  <a:pt x="43101" y="0"/>
                </a:moveTo>
                <a:lnTo>
                  <a:pt x="766721" y="10076"/>
                </a:lnTo>
                <a:lnTo>
                  <a:pt x="776138" y="591207"/>
                </a:lnTo>
                <a:cubicBezTo>
                  <a:pt x="748691" y="540684"/>
                  <a:pt x="896933" y="602144"/>
                  <a:pt x="0" y="597638"/>
                </a:cubicBezTo>
                <a:lnTo>
                  <a:pt x="43101" y="0"/>
                </a:lnTo>
                <a:close/>
              </a:path>
            </a:pathLst>
          </a:custGeom>
          <a:solidFill>
            <a:srgbClr val="FF6969">
              <a:alpha val="40000"/>
            </a:srgbClr>
          </a:solidFill>
          <a:ln>
            <a:noFill/>
          </a:ln>
          <a:effectLst/>
          <a:scene3d>
            <a:camera prst="orthographicFront">
              <a:rot lat="0" lon="0" rev="0"/>
            </a:camera>
            <a:lightRig rig="chilly" dir="t">
              <a:rot lat="0" lon="0" rev="0"/>
            </a:lightRig>
          </a:scene3d>
          <a:sp3d extrusionH="76200" contourW="12700" prstMaterial="flat">
            <a:bevelT w="0" h="0"/>
            <a:extrusionClr>
              <a:schemeClr val="tx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p:cNvSpPr/>
          <p:nvPr/>
        </p:nvSpPr>
        <p:spPr>
          <a:xfrm>
            <a:off x="5427252" y="1492247"/>
            <a:ext cx="856075" cy="865490"/>
          </a:xfrm>
          <a:custGeom>
            <a:avLst/>
            <a:gdLst>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533400 h 533400"/>
              <a:gd name="connsiteX4" fmla="*/ 0 w 1056884"/>
              <a:gd name="connsiteY4" fmla="*/ 0 h 533400"/>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445718 h 533400"/>
              <a:gd name="connsiteX4" fmla="*/ 0 w 1056884"/>
              <a:gd name="connsiteY4" fmla="*/ 0 h 533400"/>
              <a:gd name="connsiteX0" fmla="*/ 0 w 1056884"/>
              <a:gd name="connsiteY0" fmla="*/ 0 h 637375"/>
              <a:gd name="connsiteX1" fmla="*/ 1056884 w 1056884"/>
              <a:gd name="connsiteY1" fmla="*/ 0 h 637375"/>
              <a:gd name="connsiteX2" fmla="*/ 1056884 w 1056884"/>
              <a:gd name="connsiteY2" fmla="*/ 533400 h 637375"/>
              <a:gd name="connsiteX3" fmla="*/ 14124 w 1056884"/>
              <a:gd name="connsiteY3" fmla="*/ 637375 h 637375"/>
              <a:gd name="connsiteX4" fmla="*/ 0 w 1056884"/>
              <a:gd name="connsiteY4" fmla="*/ 0 h 637375"/>
              <a:gd name="connsiteX0" fmla="*/ 0 w 1056884"/>
              <a:gd name="connsiteY0" fmla="*/ 0 h 639924"/>
              <a:gd name="connsiteX1" fmla="*/ 1056884 w 1056884"/>
              <a:gd name="connsiteY1" fmla="*/ 0 h 639924"/>
              <a:gd name="connsiteX2" fmla="*/ 1056884 w 1056884"/>
              <a:gd name="connsiteY2" fmla="*/ 533400 h 639924"/>
              <a:gd name="connsiteX3" fmla="*/ 14124 w 1056884"/>
              <a:gd name="connsiteY3" fmla="*/ 637375 h 639924"/>
              <a:gd name="connsiteX4" fmla="*/ 0 w 1056884"/>
              <a:gd name="connsiteY4" fmla="*/ 0 h 639924"/>
              <a:gd name="connsiteX0" fmla="*/ 0 w 1066300"/>
              <a:gd name="connsiteY0" fmla="*/ 0 h 653266"/>
              <a:gd name="connsiteX1" fmla="*/ 1056884 w 1066300"/>
              <a:gd name="connsiteY1" fmla="*/ 0 h 653266"/>
              <a:gd name="connsiteX2" fmla="*/ 1066300 w 1066300"/>
              <a:gd name="connsiteY2" fmla="*/ 629229 h 653266"/>
              <a:gd name="connsiteX3" fmla="*/ 14124 w 1066300"/>
              <a:gd name="connsiteY3" fmla="*/ 637375 h 653266"/>
              <a:gd name="connsiteX4" fmla="*/ 0 w 1066300"/>
              <a:gd name="connsiteY4" fmla="*/ 0 h 653266"/>
              <a:gd name="connsiteX0" fmla="*/ 0 w 1066300"/>
              <a:gd name="connsiteY0" fmla="*/ 0 h 683676"/>
              <a:gd name="connsiteX1" fmla="*/ 1056884 w 1066300"/>
              <a:gd name="connsiteY1" fmla="*/ 0 h 683676"/>
              <a:gd name="connsiteX2" fmla="*/ 1066300 w 1066300"/>
              <a:gd name="connsiteY2" fmla="*/ 671819 h 683676"/>
              <a:gd name="connsiteX3" fmla="*/ 14124 w 1066300"/>
              <a:gd name="connsiteY3" fmla="*/ 637375 h 683676"/>
              <a:gd name="connsiteX4" fmla="*/ 0 w 1066300"/>
              <a:gd name="connsiteY4" fmla="*/ 0 h 683676"/>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37375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05431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05431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05431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23540 w 1066300"/>
              <a:gd name="connsiteY3" fmla="*/ 616079 h 671819"/>
              <a:gd name="connsiteX4" fmla="*/ 0 w 1066300"/>
              <a:gd name="connsiteY4" fmla="*/ 0 h 671819"/>
              <a:gd name="connsiteX0" fmla="*/ 0 w 1126205"/>
              <a:gd name="connsiteY0" fmla="*/ 0 h 671819"/>
              <a:gd name="connsiteX1" fmla="*/ 1056884 w 1126205"/>
              <a:gd name="connsiteY1" fmla="*/ 0 h 671819"/>
              <a:gd name="connsiteX2" fmla="*/ 1066300 w 1126205"/>
              <a:gd name="connsiteY2" fmla="*/ 671819 h 671819"/>
              <a:gd name="connsiteX3" fmla="*/ 423460 w 1126205"/>
              <a:gd name="connsiteY3" fmla="*/ 648022 h 671819"/>
              <a:gd name="connsiteX4" fmla="*/ 0 w 1126205"/>
              <a:gd name="connsiteY4" fmla="*/ 0 h 671819"/>
              <a:gd name="connsiteX0" fmla="*/ 0 w 1072286"/>
              <a:gd name="connsiteY0" fmla="*/ 0 h 671819"/>
              <a:gd name="connsiteX1" fmla="*/ 1056884 w 1072286"/>
              <a:gd name="connsiteY1" fmla="*/ 0 h 671819"/>
              <a:gd name="connsiteX2" fmla="*/ 1066300 w 1072286"/>
              <a:gd name="connsiteY2" fmla="*/ 671819 h 671819"/>
              <a:gd name="connsiteX3" fmla="*/ 423460 w 1072286"/>
              <a:gd name="connsiteY3" fmla="*/ 648022 h 671819"/>
              <a:gd name="connsiteX4" fmla="*/ 0 w 1072286"/>
              <a:gd name="connsiteY4" fmla="*/ 0 h 671819"/>
              <a:gd name="connsiteX0" fmla="*/ 0 w 1072286"/>
              <a:gd name="connsiteY0" fmla="*/ 0 h 648022"/>
              <a:gd name="connsiteX1" fmla="*/ 1056884 w 1072286"/>
              <a:gd name="connsiteY1" fmla="*/ 0 h 648022"/>
              <a:gd name="connsiteX2" fmla="*/ 1066300 w 1072286"/>
              <a:gd name="connsiteY2" fmla="*/ 611360 h 648022"/>
              <a:gd name="connsiteX3" fmla="*/ 423460 w 1072286"/>
              <a:gd name="connsiteY3" fmla="*/ 648022 h 648022"/>
              <a:gd name="connsiteX4" fmla="*/ 0 w 1072286"/>
              <a:gd name="connsiteY4" fmla="*/ 0 h 648022"/>
              <a:gd name="connsiteX0" fmla="*/ 0 w 1066300"/>
              <a:gd name="connsiteY0" fmla="*/ 0 h 627869"/>
              <a:gd name="connsiteX1" fmla="*/ 1056884 w 1066300"/>
              <a:gd name="connsiteY1" fmla="*/ 0 h 627869"/>
              <a:gd name="connsiteX2" fmla="*/ 1066300 w 1066300"/>
              <a:gd name="connsiteY2" fmla="*/ 611360 h 627869"/>
              <a:gd name="connsiteX3" fmla="*/ 223504 w 1066300"/>
              <a:gd name="connsiteY3" fmla="*/ 627869 h 627869"/>
              <a:gd name="connsiteX4" fmla="*/ 0 w 1066300"/>
              <a:gd name="connsiteY4" fmla="*/ 0 h 627869"/>
              <a:gd name="connsiteX0" fmla="*/ 0 w 1066300"/>
              <a:gd name="connsiteY0" fmla="*/ 0 h 628074"/>
              <a:gd name="connsiteX1" fmla="*/ 1056884 w 1066300"/>
              <a:gd name="connsiteY1" fmla="*/ 0 h 628074"/>
              <a:gd name="connsiteX2" fmla="*/ 1066300 w 1066300"/>
              <a:gd name="connsiteY2" fmla="*/ 611360 h 628074"/>
              <a:gd name="connsiteX3" fmla="*/ 223504 w 1066300"/>
              <a:gd name="connsiteY3" fmla="*/ 627869 h 628074"/>
              <a:gd name="connsiteX4" fmla="*/ 0 w 1066300"/>
              <a:gd name="connsiteY4" fmla="*/ 0 h 628074"/>
              <a:gd name="connsiteX0" fmla="*/ 0 w 932995"/>
              <a:gd name="connsiteY0" fmla="*/ 10076 h 628074"/>
              <a:gd name="connsiteX1" fmla="*/ 923579 w 932995"/>
              <a:gd name="connsiteY1" fmla="*/ 0 h 628074"/>
              <a:gd name="connsiteX2" fmla="*/ 932995 w 932995"/>
              <a:gd name="connsiteY2" fmla="*/ 611360 h 628074"/>
              <a:gd name="connsiteX3" fmla="*/ 90199 w 932995"/>
              <a:gd name="connsiteY3" fmla="*/ 627869 h 628074"/>
              <a:gd name="connsiteX4" fmla="*/ 0 w 932995"/>
              <a:gd name="connsiteY4" fmla="*/ 10076 h 628074"/>
              <a:gd name="connsiteX0" fmla="*/ 0 w 937231"/>
              <a:gd name="connsiteY0" fmla="*/ 10076 h 628074"/>
              <a:gd name="connsiteX1" fmla="*/ 923579 w 937231"/>
              <a:gd name="connsiteY1" fmla="*/ 0 h 628074"/>
              <a:gd name="connsiteX2" fmla="*/ 932995 w 937231"/>
              <a:gd name="connsiteY2" fmla="*/ 611360 h 628074"/>
              <a:gd name="connsiteX3" fmla="*/ 223504 w 937231"/>
              <a:gd name="connsiteY3" fmla="*/ 627869 h 628074"/>
              <a:gd name="connsiteX4" fmla="*/ 0 w 937231"/>
              <a:gd name="connsiteY4" fmla="*/ 10076 h 628074"/>
              <a:gd name="connsiteX0" fmla="*/ 0 w 737273"/>
              <a:gd name="connsiteY0" fmla="*/ 20153 h 628074"/>
              <a:gd name="connsiteX1" fmla="*/ 723621 w 737273"/>
              <a:gd name="connsiteY1" fmla="*/ 0 h 628074"/>
              <a:gd name="connsiteX2" fmla="*/ 733037 w 737273"/>
              <a:gd name="connsiteY2" fmla="*/ 611360 h 628074"/>
              <a:gd name="connsiteX3" fmla="*/ 23546 w 737273"/>
              <a:gd name="connsiteY3" fmla="*/ 627869 h 628074"/>
              <a:gd name="connsiteX4" fmla="*/ 0 w 737273"/>
              <a:gd name="connsiteY4" fmla="*/ 20153 h 628074"/>
              <a:gd name="connsiteX0" fmla="*/ 176412 w 909450"/>
              <a:gd name="connsiteY0" fmla="*/ 20153 h 611360"/>
              <a:gd name="connsiteX1" fmla="*/ 900033 w 909450"/>
              <a:gd name="connsiteY1" fmla="*/ 0 h 611360"/>
              <a:gd name="connsiteX2" fmla="*/ 909449 w 909450"/>
              <a:gd name="connsiteY2" fmla="*/ 611360 h 611360"/>
              <a:gd name="connsiteX3" fmla="*/ 0 w 909450"/>
              <a:gd name="connsiteY3" fmla="*/ 597639 h 611360"/>
              <a:gd name="connsiteX4" fmla="*/ 176412 w 909450"/>
              <a:gd name="connsiteY4" fmla="*/ 20153 h 611360"/>
              <a:gd name="connsiteX0" fmla="*/ 43101 w 776139"/>
              <a:gd name="connsiteY0" fmla="*/ 20153 h 611360"/>
              <a:gd name="connsiteX1" fmla="*/ 766722 w 776139"/>
              <a:gd name="connsiteY1" fmla="*/ 0 h 611360"/>
              <a:gd name="connsiteX2" fmla="*/ 776138 w 776139"/>
              <a:gd name="connsiteY2" fmla="*/ 611360 h 611360"/>
              <a:gd name="connsiteX3" fmla="*/ 0 w 776139"/>
              <a:gd name="connsiteY3" fmla="*/ 577486 h 611360"/>
              <a:gd name="connsiteX4" fmla="*/ 43101 w 776139"/>
              <a:gd name="connsiteY4" fmla="*/ 20153 h 611360"/>
              <a:gd name="connsiteX0" fmla="*/ 43101 w 776139"/>
              <a:gd name="connsiteY0" fmla="*/ 20153 h 618029"/>
              <a:gd name="connsiteX1" fmla="*/ 766722 w 776139"/>
              <a:gd name="connsiteY1" fmla="*/ 0 h 618029"/>
              <a:gd name="connsiteX2" fmla="*/ 776138 w 776139"/>
              <a:gd name="connsiteY2" fmla="*/ 611360 h 618029"/>
              <a:gd name="connsiteX3" fmla="*/ 0 w 776139"/>
              <a:gd name="connsiteY3" fmla="*/ 617791 h 618029"/>
              <a:gd name="connsiteX4" fmla="*/ 43101 w 776139"/>
              <a:gd name="connsiteY4" fmla="*/ 20153 h 618029"/>
              <a:gd name="connsiteX0" fmla="*/ 43101 w 776139"/>
              <a:gd name="connsiteY0" fmla="*/ 0 h 597876"/>
              <a:gd name="connsiteX1" fmla="*/ 766721 w 776139"/>
              <a:gd name="connsiteY1" fmla="*/ 10076 h 597876"/>
              <a:gd name="connsiteX2" fmla="*/ 776138 w 776139"/>
              <a:gd name="connsiteY2" fmla="*/ 591207 h 597876"/>
              <a:gd name="connsiteX3" fmla="*/ 0 w 776139"/>
              <a:gd name="connsiteY3" fmla="*/ 597638 h 597876"/>
              <a:gd name="connsiteX4" fmla="*/ 43101 w 776139"/>
              <a:gd name="connsiteY4" fmla="*/ 0 h 59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39" h="597876">
                <a:moveTo>
                  <a:pt x="43101" y="0"/>
                </a:moveTo>
                <a:lnTo>
                  <a:pt x="766721" y="10076"/>
                </a:lnTo>
                <a:lnTo>
                  <a:pt x="776138" y="591207"/>
                </a:lnTo>
                <a:cubicBezTo>
                  <a:pt x="748691" y="540684"/>
                  <a:pt x="896933" y="602144"/>
                  <a:pt x="0" y="597638"/>
                </a:cubicBezTo>
                <a:lnTo>
                  <a:pt x="43101" y="0"/>
                </a:lnTo>
                <a:close/>
              </a:path>
            </a:pathLst>
          </a:custGeom>
          <a:solidFill>
            <a:srgbClr val="FF6969">
              <a:alpha val="40000"/>
            </a:srgbClr>
          </a:solidFill>
          <a:ln>
            <a:noFill/>
          </a:ln>
          <a:effectLst/>
          <a:scene3d>
            <a:camera prst="orthographicFront">
              <a:rot lat="0" lon="0" rev="0"/>
            </a:camera>
            <a:lightRig rig="chilly" dir="t">
              <a:rot lat="0" lon="0" rev="0"/>
            </a:lightRig>
          </a:scene3d>
          <a:sp3d extrusionH="76200" contourW="12700" prstMaterial="flat">
            <a:bevelT w="0" h="0"/>
            <a:extrusionClr>
              <a:schemeClr val="tx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8AC2F281-B769-E964-59B7-63CBEA19D7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31990091"/>
      </p:ext>
    </p:extLst>
  </p:cSld>
  <p:clrMapOvr>
    <a:masterClrMapping/>
  </p:clrMapOvr>
  <mc:AlternateContent xmlns:mc="http://schemas.openxmlformats.org/markup-compatibility/2006" xmlns:p14="http://schemas.microsoft.com/office/powerpoint/2010/main">
    <mc:Choice Requires="p14">
      <p:transition spd="slow" p14:dur="2000" advTm="30173"/>
    </mc:Choice>
    <mc:Fallback xmlns="">
      <p:transition spd="slow" advTm="30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N:\Meiera\WQM\WQM Powerpoint\Slides &amp; Graphics\Visual Survey Photos 2012\016.JPG"/>
          <p:cNvPicPr>
            <a:picLocks noChangeAspect="1" noChangeArrowheads="1"/>
          </p:cNvPicPr>
          <p:nvPr/>
        </p:nvPicPr>
        <p:blipFill>
          <a:blip r:embed="rId5" cstate="print">
            <a:extLst>
              <a:ext uri="{28A0092B-C50C-407E-A947-70E740481C1C}">
                <a14:useLocalDpi xmlns:a14="http://schemas.microsoft.com/office/drawing/2010/main" val="0"/>
              </a:ext>
            </a:extLst>
          </a:blip>
          <a:srcRect t="13542" r="14000"/>
          <a:stretch>
            <a:fillRect/>
          </a:stretch>
        </p:blipFill>
        <p:spPr bwMode="auto">
          <a:xfrm>
            <a:off x="594318" y="304800"/>
            <a:ext cx="7863882" cy="59293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pic>
        <p:nvPicPr>
          <p:cNvPr id="10" name="Audio 9">
            <a:hlinkClick r:id="" action="ppaction://media"/>
            <a:extLst>
              <a:ext uri="{FF2B5EF4-FFF2-40B4-BE49-F238E27FC236}">
                <a16:creationId xmlns:a16="http://schemas.microsoft.com/office/drawing/2014/main" id="{A2359600-6B3D-21E6-26C5-646952E90F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2369446"/>
      </p:ext>
    </p:extLst>
  </p:cSld>
  <p:clrMapOvr>
    <a:masterClrMapping/>
  </p:clrMapOvr>
  <mc:AlternateContent xmlns:mc="http://schemas.openxmlformats.org/markup-compatibility/2006" xmlns:p14="http://schemas.microsoft.com/office/powerpoint/2010/main">
    <mc:Choice Requires="p14">
      <p:transition spd="slow" p14:dur="2000" advTm="17982"/>
    </mc:Choice>
    <mc:Fallback xmlns="">
      <p:transition spd="slow" advTm="1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32 Water od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19900"/>
            <a:ext cx="8334155" cy="54863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pic>
        <p:nvPicPr>
          <p:cNvPr id="10" name="Audio 9">
            <a:hlinkClick r:id="" action="ppaction://media"/>
            <a:extLst>
              <a:ext uri="{FF2B5EF4-FFF2-40B4-BE49-F238E27FC236}">
                <a16:creationId xmlns:a16="http://schemas.microsoft.com/office/drawing/2014/main" id="{7225285D-51E5-83E8-F9AD-BB3ED93D4B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7618934"/>
      </p:ext>
    </p:extLst>
  </p:cSld>
  <p:clrMapOvr>
    <a:masterClrMapping/>
  </p:clrMapOvr>
  <mc:AlternateContent xmlns:mc="http://schemas.openxmlformats.org/markup-compatibility/2006" xmlns:p14="http://schemas.microsoft.com/office/powerpoint/2010/main">
    <mc:Choice Requires="p14">
      <p:transition spd="slow" p14:dur="2000" advTm="8312"/>
    </mc:Choice>
    <mc:Fallback xmlns="">
      <p:transition spd="slow" advTm="8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1111BCC-0CB2-1CF5-986F-DECC6BB3B31E}"/>
              </a:ext>
            </a:extLst>
          </p:cNvPr>
          <p:cNvPicPr>
            <a:picLocks noChangeAspect="1"/>
          </p:cNvPicPr>
          <p:nvPr/>
        </p:nvPicPr>
        <p:blipFill>
          <a:blip r:embed="rId6"/>
          <a:stretch>
            <a:fillRect/>
          </a:stretch>
        </p:blipFill>
        <p:spPr>
          <a:xfrm>
            <a:off x="185530" y="2950584"/>
            <a:ext cx="8806070" cy="960444"/>
          </a:xfrm>
          <a:prstGeom prst="rect">
            <a:avLst/>
          </a:prstGeom>
        </p:spPr>
      </p:pic>
      <p:grpSp>
        <p:nvGrpSpPr>
          <p:cNvPr id="4" name="Group 3"/>
          <p:cNvGrpSpPr/>
          <p:nvPr/>
        </p:nvGrpSpPr>
        <p:grpSpPr>
          <a:xfrm>
            <a:off x="457200" y="6282806"/>
            <a:ext cx="8145437" cy="346594"/>
            <a:chOff x="384981" y="6132575"/>
            <a:chExt cx="8145437" cy="384049"/>
          </a:xfrm>
        </p:grpSpPr>
        <p:sp>
          <p:nvSpPr>
            <p:cNvPr id="5" name="Freeform 4"/>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6" name="Freeform 5"/>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7" name="Freeform 6"/>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8" name="Freeform 7"/>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9" name="Freeform 8"/>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0" name="Freeform 9"/>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1" name="Rectangle 10"/>
          <p:cNvSpPr/>
          <p:nvPr/>
        </p:nvSpPr>
        <p:spPr>
          <a:xfrm>
            <a:off x="185530" y="3263660"/>
            <a:ext cx="8806070" cy="6096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C435B88E-00F8-369F-AB51-AD86E0F0142C}"/>
              </a:ext>
            </a:extLst>
          </p:cNvPr>
          <p:cNvSpPr>
            <a:spLocks noGrp="1"/>
          </p:cNvSpPr>
          <p:nvPr>
            <p:ph type="title"/>
          </p:nvPr>
        </p:nvSpPr>
        <p:spPr/>
        <p:txBody>
          <a:bodyPr/>
          <a:lstStyle/>
          <a:p>
            <a:r>
              <a:rPr lang="en-US" dirty="0"/>
              <a:t>Cloud cover</a:t>
            </a:r>
          </a:p>
        </p:txBody>
      </p:sp>
      <p:pic>
        <p:nvPicPr>
          <p:cNvPr id="17" name="Recorded Sound">
            <a:hlinkClick r:id="" action="ppaction://media"/>
            <a:extLst>
              <a:ext uri="{FF2B5EF4-FFF2-40B4-BE49-F238E27FC236}">
                <a16:creationId xmlns:a16="http://schemas.microsoft.com/office/drawing/2014/main" id="{2C49147E-86ED-254A-1B60-C562E50868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3118" y="5757675"/>
            <a:ext cx="487363" cy="487363"/>
          </a:xfrm>
          <a:prstGeom prst="rect">
            <a:avLst/>
          </a:prstGeom>
        </p:spPr>
      </p:pic>
    </p:spTree>
    <p:extLst>
      <p:ext uri="{BB962C8B-B14F-4D97-AF65-F5344CB8AC3E}">
        <p14:creationId xmlns:p14="http://schemas.microsoft.com/office/powerpoint/2010/main" val="497764870"/>
      </p:ext>
    </p:extLst>
  </p:cSld>
  <p:clrMapOvr>
    <a:masterClrMapping/>
  </p:clrMapOvr>
  <mc:AlternateContent xmlns:mc="http://schemas.openxmlformats.org/markup-compatibility/2006" xmlns:p14="http://schemas.microsoft.com/office/powerpoint/2010/main">
    <mc:Choice Requires="p14">
      <p:transition spd="slow" p14:dur="2000" advTm="19159"/>
    </mc:Choice>
    <mc:Fallback xmlns="">
      <p:transition spd="slow" advTm="19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2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extLst>
    <p:ext uri="{6950BFC3-D8DA-4A85-94F7-54DA5524770B}">
      <p188:commentRel xmlns:p188="http://schemas.microsoft.com/office/powerpoint/2018/8/main" r:id="rId5"/>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6D6119-0D21-559C-0E60-FD8C7F51C2F0}"/>
              </a:ext>
            </a:extLst>
          </p:cNvPr>
          <p:cNvPicPr>
            <a:picLocks noChangeAspect="1"/>
          </p:cNvPicPr>
          <p:nvPr/>
        </p:nvPicPr>
        <p:blipFill>
          <a:blip r:embed="rId5"/>
          <a:stretch>
            <a:fillRect/>
          </a:stretch>
        </p:blipFill>
        <p:spPr>
          <a:xfrm>
            <a:off x="214184" y="1256030"/>
            <a:ext cx="8779566" cy="1114866"/>
          </a:xfrm>
          <a:prstGeom prst="rect">
            <a:avLst/>
          </a:prstGeom>
        </p:spPr>
      </p:pic>
      <p:grpSp>
        <p:nvGrpSpPr>
          <p:cNvPr id="4" name="Group 3"/>
          <p:cNvGrpSpPr/>
          <p:nvPr/>
        </p:nvGrpSpPr>
        <p:grpSpPr>
          <a:xfrm>
            <a:off x="457200" y="6282806"/>
            <a:ext cx="8145437" cy="346594"/>
            <a:chOff x="384981" y="6132575"/>
            <a:chExt cx="8145437" cy="384049"/>
          </a:xfrm>
        </p:grpSpPr>
        <p:sp>
          <p:nvSpPr>
            <p:cNvPr id="5" name="Freeform 4"/>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6" name="Freeform 5"/>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7" name="Freeform 6"/>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8" name="Freeform 7"/>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9" name="Freeform 8"/>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0" name="Freeform 9"/>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3" name="Rectangle 12"/>
          <p:cNvSpPr/>
          <p:nvPr/>
        </p:nvSpPr>
        <p:spPr>
          <a:xfrm>
            <a:off x="150250" y="1219790"/>
            <a:ext cx="8779565" cy="118734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257A3216-1033-474E-9B8F-279E84CAB547}"/>
              </a:ext>
            </a:extLst>
          </p:cNvPr>
          <p:cNvPicPr>
            <a:picLocks noChangeAspect="1"/>
          </p:cNvPicPr>
          <p:nvPr/>
        </p:nvPicPr>
        <p:blipFill rotWithShape="1">
          <a:blip r:embed="rId6"/>
          <a:srcRect l="15097" t="20566" r="56075" b="15938"/>
          <a:stretch/>
        </p:blipFill>
        <p:spPr>
          <a:xfrm>
            <a:off x="1853827" y="2650531"/>
            <a:ext cx="5500280" cy="3388879"/>
          </a:xfrm>
          <a:prstGeom prst="rect">
            <a:avLst/>
          </a:prstGeom>
        </p:spPr>
      </p:pic>
      <p:pic>
        <p:nvPicPr>
          <p:cNvPr id="14" name="Audio 13">
            <a:hlinkClick r:id="" action="ppaction://media"/>
            <a:extLst>
              <a:ext uri="{FF2B5EF4-FFF2-40B4-BE49-F238E27FC236}">
                <a16:creationId xmlns:a16="http://schemas.microsoft.com/office/drawing/2014/main" id="{97F4D054-0B05-AB77-904F-25DEC7E8C0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3448923"/>
      </p:ext>
    </p:extLst>
  </p:cSld>
  <p:clrMapOvr>
    <a:masterClrMapping/>
  </p:clrMapOvr>
  <mc:AlternateContent xmlns:mc="http://schemas.openxmlformats.org/markup-compatibility/2006" xmlns:p14="http://schemas.microsoft.com/office/powerpoint/2010/main">
    <mc:Choice Requires="p14">
      <p:transition spd="slow" p14:dur="2000" advTm="40417"/>
    </mc:Choice>
    <mc:Fallback xmlns="">
      <p:transition spd="slow" advTm="40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nrrunym1\Desktop\VWQM PPT's\Level 1\2018 revisions\Iron_bacteria_in_runof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6307" y="2742566"/>
            <a:ext cx="4473684" cy="33474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 name="Picture 3" descr="Foam small"/>
          <p:cNvPicPr>
            <a:picLocks noChangeAspect="1" noChangeArrowheads="1"/>
          </p:cNvPicPr>
          <p:nvPr/>
        </p:nvPicPr>
        <p:blipFill rotWithShape="1">
          <a:blip r:embed="rId6">
            <a:extLst>
              <a:ext uri="{28A0092B-C50C-407E-A947-70E740481C1C}">
                <a14:useLocalDpi xmlns:a14="http://schemas.microsoft.com/office/drawing/2010/main" val="0"/>
              </a:ext>
            </a:extLst>
          </a:blip>
          <a:srcRect t="10252"/>
          <a:stretch/>
        </p:blipFill>
        <p:spPr bwMode="auto">
          <a:xfrm>
            <a:off x="457200" y="1219200"/>
            <a:ext cx="4628442" cy="3115448"/>
          </a:xfrm>
          <a:prstGeom prst="rect">
            <a:avLst/>
          </a:prstGeom>
          <a:ln>
            <a:noFill/>
          </a:ln>
          <a:effectLst>
            <a:outerShdw blurRad="190500" algn="tl" rotWithShape="0">
              <a:srgbClr val="000000">
                <a:alpha val="70000"/>
              </a:srgbClr>
            </a:outerShdw>
          </a:effec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0" name="Text Box 3"/>
          <p:cNvSpPr txBox="1">
            <a:spLocks noChangeArrowheads="1"/>
          </p:cNvSpPr>
          <p:nvPr/>
        </p:nvSpPr>
        <p:spPr bwMode="auto">
          <a:xfrm>
            <a:off x="228600" y="4416287"/>
            <a:ext cx="4910603"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1700" dirty="0">
                <a:solidFill>
                  <a:srgbClr val="FFFFFF"/>
                </a:solidFill>
                <a:latin typeface="+mn-lt"/>
              </a:rPr>
              <a:t>Organic foam</a:t>
            </a:r>
          </a:p>
          <a:p>
            <a:pPr>
              <a:spcBef>
                <a:spcPct val="50000"/>
              </a:spcBef>
            </a:pPr>
            <a:r>
              <a:rPr lang="en-US" sz="1700" dirty="0">
                <a:solidFill>
                  <a:srgbClr val="FFFFFF"/>
                </a:solidFill>
                <a:latin typeface="+mn-lt"/>
              </a:rPr>
              <a:t>Lamine River, Cooper Co.</a:t>
            </a:r>
          </a:p>
        </p:txBody>
      </p:sp>
      <p:sp>
        <p:nvSpPr>
          <p:cNvPr id="12" name="Text Box 3"/>
          <p:cNvSpPr txBox="1">
            <a:spLocks noChangeArrowheads="1"/>
          </p:cNvSpPr>
          <p:nvPr/>
        </p:nvSpPr>
        <p:spPr bwMode="auto">
          <a:xfrm>
            <a:off x="6119191" y="2368014"/>
            <a:ext cx="259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spcBef>
                <a:spcPct val="50000"/>
              </a:spcBef>
            </a:pPr>
            <a:r>
              <a:rPr lang="en-US">
                <a:solidFill>
                  <a:srgbClr val="FFFFFF"/>
                </a:solidFill>
                <a:latin typeface="+mn-lt"/>
              </a:rPr>
              <a:t>Iron-oxidizing bacteria</a:t>
            </a:r>
          </a:p>
        </p:txBody>
      </p:sp>
      <p:sp>
        <p:nvSpPr>
          <p:cNvPr id="14" name="Title 1"/>
          <p:cNvSpPr txBox="1">
            <a:spLocks/>
          </p:cNvSpPr>
          <p:nvPr/>
        </p:nvSpPr>
        <p:spPr>
          <a:xfrm>
            <a:off x="457200" y="253536"/>
            <a:ext cx="8229600" cy="1143000"/>
          </a:xfrm>
          <a:prstGeom prst="rect">
            <a:avLst/>
          </a:prstGeom>
        </p:spPr>
        <p:txBody>
          <a:bodyPr>
            <a:normAutofit fontScale="97500"/>
          </a:bodyPr>
          <a:lst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a:lstStyle>
          <a:p>
            <a:r>
              <a:rPr lang="en-US"/>
              <a:t>comments</a:t>
            </a:r>
            <a:endParaRPr lang="en-US" sz="3600" i="1"/>
          </a:p>
        </p:txBody>
      </p:sp>
      <p:pic>
        <p:nvPicPr>
          <p:cNvPr id="13" name="Audio 12">
            <a:hlinkClick r:id="" action="ppaction://media"/>
            <a:extLst>
              <a:ext uri="{FF2B5EF4-FFF2-40B4-BE49-F238E27FC236}">
                <a16:creationId xmlns:a16="http://schemas.microsoft.com/office/drawing/2014/main" id="{077FAA0D-E77A-5D44-521B-D499701DAC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7153931"/>
      </p:ext>
    </p:extLst>
  </p:cSld>
  <p:clrMapOvr>
    <a:masterClrMapping/>
  </p:clrMapOvr>
  <mc:AlternateContent xmlns:mc="http://schemas.openxmlformats.org/markup-compatibility/2006" xmlns:p14="http://schemas.microsoft.com/office/powerpoint/2010/main">
    <mc:Choice Requires="p14">
      <p:transition spd="slow" p14:dur="2000" advTm="45489"/>
    </mc:Choice>
    <mc:Fallback xmlns="">
      <p:transition spd="slow" advTm="4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20D1799-7A78-6C62-0CD1-F543161965EF}"/>
              </a:ext>
            </a:extLst>
          </p:cNvPr>
          <p:cNvPicPr>
            <a:picLocks noChangeAspect="1"/>
          </p:cNvPicPr>
          <p:nvPr/>
        </p:nvPicPr>
        <p:blipFill>
          <a:blip r:embed="rId5"/>
          <a:stretch>
            <a:fillRect/>
          </a:stretch>
        </p:blipFill>
        <p:spPr>
          <a:xfrm>
            <a:off x="2087664" y="263794"/>
            <a:ext cx="4968671" cy="5959356"/>
          </a:xfrm>
          <a:prstGeom prst="rect">
            <a:avLst/>
          </a:prstGeom>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pic>
        <p:nvPicPr>
          <p:cNvPr id="10" name="Audio 9">
            <a:hlinkClick r:id="" action="ppaction://media"/>
            <a:extLst>
              <a:ext uri="{FF2B5EF4-FFF2-40B4-BE49-F238E27FC236}">
                <a16:creationId xmlns:a16="http://schemas.microsoft.com/office/drawing/2014/main" id="{2BA62443-7A1E-92DE-658D-CFCBC99D45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59049451"/>
      </p:ext>
    </p:extLst>
  </p:cSld>
  <p:clrMapOvr>
    <a:masterClrMapping/>
  </p:clrMapOvr>
  <mc:AlternateContent xmlns:mc="http://schemas.openxmlformats.org/markup-compatibility/2006" xmlns:p14="http://schemas.microsoft.com/office/powerpoint/2010/main">
    <mc:Choice Requires="p14">
      <p:transition spd="slow" p14:dur="2000" advTm="6805"/>
    </mc:Choice>
    <mc:Fallback xmlns="">
      <p:transition spd="slow" advTm="6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3A1D4D-66F6-BBD1-B99D-613EA41D7C4F}"/>
              </a:ext>
            </a:extLst>
          </p:cNvPr>
          <p:cNvSpPr>
            <a:spLocks noGrp="1"/>
          </p:cNvSpPr>
          <p:nvPr>
            <p:ph type="title"/>
          </p:nvPr>
        </p:nvSpPr>
        <p:spPr/>
        <p:txBody>
          <a:bodyPr/>
          <a:lstStyle/>
          <a:p>
            <a:r>
              <a:rPr lang="en-US" dirty="0"/>
              <a:t>Contact us</a:t>
            </a:r>
          </a:p>
        </p:txBody>
      </p:sp>
      <p:sp>
        <p:nvSpPr>
          <p:cNvPr id="7" name="Content Placeholder 6">
            <a:extLst>
              <a:ext uri="{FF2B5EF4-FFF2-40B4-BE49-F238E27FC236}">
                <a16:creationId xmlns:a16="http://schemas.microsoft.com/office/drawing/2014/main" id="{0A55C195-2707-CC9D-ABF2-83ECE8B9567E}"/>
              </a:ext>
            </a:extLst>
          </p:cNvPr>
          <p:cNvSpPr>
            <a:spLocks noGrp="1"/>
          </p:cNvSpPr>
          <p:nvPr>
            <p:ph idx="1"/>
          </p:nvPr>
        </p:nvSpPr>
        <p:spPr>
          <a:xfrm>
            <a:off x="1365633" y="1699708"/>
            <a:ext cx="7321168" cy="4410636"/>
          </a:xfrm>
        </p:spPr>
        <p:txBody>
          <a:bodyPr>
            <a:noAutofit/>
          </a:bodyPr>
          <a:lstStyle/>
          <a:p>
            <a:pPr marL="0" indent="0">
              <a:lnSpc>
                <a:spcPct val="150000"/>
              </a:lnSpc>
              <a:spcAft>
                <a:spcPts val="0"/>
              </a:spcAft>
              <a:buNone/>
            </a:pPr>
            <a:r>
              <a:rPr lang="en-US" sz="3200" dirty="0">
                <a:hlinkClick r:id="rId5">
                  <a:extLst>
                    <a:ext uri="{A12FA001-AC4F-418D-AE19-62706E023703}">
                      <ahyp:hlinkClr xmlns:ahyp="http://schemas.microsoft.com/office/drawing/2018/hyperlinkcolor" val="tx"/>
                    </a:ext>
                  </a:extLst>
                </a:hlinkClick>
              </a:rPr>
              <a:t>mostreamteam.org</a:t>
            </a:r>
            <a:endParaRPr lang="en-US" sz="3200" dirty="0"/>
          </a:p>
          <a:p>
            <a:pPr marL="0" indent="0">
              <a:lnSpc>
                <a:spcPct val="150000"/>
              </a:lnSpc>
              <a:spcAft>
                <a:spcPts val="0"/>
              </a:spcAft>
              <a:buNone/>
            </a:pPr>
            <a:r>
              <a:rPr lang="en-US" sz="3200" dirty="0">
                <a:hlinkClick r:id="rId6">
                  <a:extLst>
                    <a:ext uri="{A12FA001-AC4F-418D-AE19-62706E023703}">
                      <ahyp:hlinkClr xmlns:ahyp="http://schemas.microsoft.com/office/drawing/2018/hyperlinkcolor" val="tx"/>
                    </a:ext>
                  </a:extLst>
                </a:hlinkClick>
              </a:rPr>
              <a:t>Streamteam@dnr.mo.gov</a:t>
            </a:r>
            <a:endParaRPr lang="en-US" sz="3200" dirty="0"/>
          </a:p>
          <a:p>
            <a:pPr marL="0" indent="0">
              <a:lnSpc>
                <a:spcPct val="150000"/>
              </a:lnSpc>
              <a:spcAft>
                <a:spcPts val="0"/>
              </a:spcAft>
              <a:buNone/>
            </a:pPr>
            <a:r>
              <a:rPr lang="en-US" sz="3200" dirty="0">
                <a:hlinkClick r:id="rId7">
                  <a:extLst>
                    <a:ext uri="{A12FA001-AC4F-418D-AE19-62706E023703}">
                      <ahyp:hlinkClr xmlns:ahyp="http://schemas.microsoft.com/office/drawing/2018/hyperlinkcolor" val="tx"/>
                    </a:ext>
                  </a:extLst>
                </a:hlinkClick>
              </a:rPr>
              <a:t>Streamteam@mdc.mo.gov</a:t>
            </a:r>
            <a:endParaRPr lang="en-US" sz="3200" dirty="0"/>
          </a:p>
          <a:p>
            <a:pPr marL="0" indent="0">
              <a:lnSpc>
                <a:spcPct val="150000"/>
              </a:lnSpc>
              <a:spcAft>
                <a:spcPts val="0"/>
              </a:spcAft>
              <a:buNone/>
            </a:pPr>
            <a:r>
              <a:rPr lang="en-US" sz="3200" dirty="0">
                <a:hlinkClick r:id="rId8">
                  <a:extLst>
                    <a:ext uri="{A12FA001-AC4F-418D-AE19-62706E023703}">
                      <ahyp:hlinkClr xmlns:ahyp="http://schemas.microsoft.com/office/drawing/2018/hyperlinkcolor" val="tx"/>
                    </a:ext>
                  </a:extLst>
                </a:hlinkClick>
              </a:rPr>
              <a:t>y</a:t>
            </a:r>
            <a:r>
              <a:rPr lang="en-US" sz="3200" dirty="0">
                <a:hlinkClick r:id="rId9">
                  <a:extLst>
                    <a:ext uri="{A12FA001-AC4F-418D-AE19-62706E023703}">
                      <ahyp:hlinkClr xmlns:ahyp="http://schemas.microsoft.com/office/drawing/2018/hyperlinkcolor" val="tx"/>
                    </a:ext>
                  </a:extLst>
                </a:hlinkClick>
              </a:rPr>
              <a:t>outube.com/@MissouriStreamTeam</a:t>
            </a:r>
            <a:r>
              <a:rPr lang="en-US" sz="3200" dirty="0"/>
              <a:t> </a:t>
            </a:r>
          </a:p>
          <a:p>
            <a:pPr marL="0" indent="0">
              <a:lnSpc>
                <a:spcPct val="150000"/>
              </a:lnSpc>
              <a:spcAft>
                <a:spcPts val="0"/>
              </a:spcAft>
              <a:buNone/>
            </a:pPr>
            <a:r>
              <a:rPr lang="en-US" sz="3200" dirty="0">
                <a:hlinkClick r:id="rId10">
                  <a:extLst>
                    <a:ext uri="{A12FA001-AC4F-418D-AE19-62706E023703}">
                      <ahyp:hlinkClr xmlns:ahyp="http://schemas.microsoft.com/office/drawing/2018/hyperlinkcolor" val="tx"/>
                    </a:ext>
                  </a:extLst>
                </a:hlinkClick>
              </a:rPr>
              <a:t>facebook.com/</a:t>
            </a:r>
            <a:r>
              <a:rPr lang="en-US" sz="3200" dirty="0" err="1">
                <a:hlinkClick r:id="rId10">
                  <a:extLst>
                    <a:ext uri="{A12FA001-AC4F-418D-AE19-62706E023703}">
                      <ahyp:hlinkClr xmlns:ahyp="http://schemas.microsoft.com/office/drawing/2018/hyperlinkcolor" val="tx"/>
                    </a:ext>
                  </a:extLst>
                </a:hlinkClick>
              </a:rPr>
              <a:t>mostreamteams</a:t>
            </a:r>
            <a:r>
              <a:rPr lang="en-US" sz="3200" dirty="0">
                <a:hlinkClick r:id="rId10">
                  <a:extLst>
                    <a:ext uri="{A12FA001-AC4F-418D-AE19-62706E023703}">
                      <ahyp:hlinkClr xmlns:ahyp="http://schemas.microsoft.com/office/drawing/2018/hyperlinkcolor" val="tx"/>
                    </a:ext>
                  </a:extLst>
                </a:hlinkClick>
              </a:rPr>
              <a:t>/</a:t>
            </a:r>
            <a:r>
              <a:rPr lang="en-US" sz="3200" dirty="0"/>
              <a:t> </a:t>
            </a:r>
          </a:p>
          <a:p>
            <a:pPr marL="0" indent="0">
              <a:lnSpc>
                <a:spcPct val="150000"/>
              </a:lnSpc>
              <a:spcAft>
                <a:spcPts val="0"/>
              </a:spcAft>
              <a:buNone/>
            </a:pPr>
            <a:r>
              <a:rPr lang="en-US" sz="3200" dirty="0"/>
              <a:t>800-781-1989</a:t>
            </a:r>
          </a:p>
          <a:p>
            <a:pPr marL="0" indent="0">
              <a:lnSpc>
                <a:spcPct val="150000"/>
              </a:lnSpc>
              <a:spcAft>
                <a:spcPts val="0"/>
              </a:spcAft>
              <a:buNone/>
            </a:pPr>
            <a:endParaRPr lang="en-US" sz="3200" dirty="0"/>
          </a:p>
        </p:txBody>
      </p:sp>
      <p:pic>
        <p:nvPicPr>
          <p:cNvPr id="9" name="Graphic 8" descr="Web design with solid fill">
            <a:extLst>
              <a:ext uri="{FF2B5EF4-FFF2-40B4-BE49-F238E27FC236}">
                <a16:creationId xmlns:a16="http://schemas.microsoft.com/office/drawing/2014/main" id="{16675340-A10F-9244-C54C-4B0251D9F6B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6993" y="1909942"/>
            <a:ext cx="548640" cy="548640"/>
          </a:xfrm>
          <a:prstGeom prst="rect">
            <a:avLst/>
          </a:prstGeom>
        </p:spPr>
      </p:pic>
      <p:pic>
        <p:nvPicPr>
          <p:cNvPr id="11" name="Graphic 10" descr="Email with solid fill">
            <a:extLst>
              <a:ext uri="{FF2B5EF4-FFF2-40B4-BE49-F238E27FC236}">
                <a16:creationId xmlns:a16="http://schemas.microsoft.com/office/drawing/2014/main" id="{2CBF02DD-1E39-4239-96F3-56EA429639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3290643"/>
            <a:ext cx="548640" cy="548640"/>
          </a:xfrm>
          <a:prstGeom prst="rect">
            <a:avLst/>
          </a:prstGeom>
        </p:spPr>
      </p:pic>
      <p:pic>
        <p:nvPicPr>
          <p:cNvPr id="12" name="Graphic 11" descr="Email with solid fill">
            <a:extLst>
              <a:ext uri="{FF2B5EF4-FFF2-40B4-BE49-F238E27FC236}">
                <a16:creationId xmlns:a16="http://schemas.microsoft.com/office/drawing/2014/main" id="{ACD33079-97AD-6B28-CEC3-419DAF9C8A9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2567313"/>
            <a:ext cx="548640" cy="548640"/>
          </a:xfrm>
          <a:prstGeom prst="rect">
            <a:avLst/>
          </a:prstGeom>
        </p:spPr>
      </p:pic>
      <p:pic>
        <p:nvPicPr>
          <p:cNvPr id="14" name="Graphic 13" descr="Phone Vibration with solid fill">
            <a:extLst>
              <a:ext uri="{FF2B5EF4-FFF2-40B4-BE49-F238E27FC236}">
                <a16:creationId xmlns:a16="http://schemas.microsoft.com/office/drawing/2014/main" id="{EAC67B96-7B9C-2B69-AC64-125B6BF98AB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16993" y="5561704"/>
            <a:ext cx="548640" cy="548640"/>
          </a:xfrm>
          <a:prstGeom prst="rect">
            <a:avLst/>
          </a:prstGeom>
        </p:spPr>
      </p:pic>
      <p:pic>
        <p:nvPicPr>
          <p:cNvPr id="16" name="Graphic 15" descr="Presentation with media with solid fill">
            <a:extLst>
              <a:ext uri="{FF2B5EF4-FFF2-40B4-BE49-F238E27FC236}">
                <a16:creationId xmlns:a16="http://schemas.microsoft.com/office/drawing/2014/main" id="{AA787E75-F44E-872C-9209-C2CA5567E56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16993" y="4142455"/>
            <a:ext cx="548640" cy="548640"/>
          </a:xfrm>
          <a:prstGeom prst="rect">
            <a:avLst/>
          </a:prstGeom>
        </p:spPr>
      </p:pic>
      <p:pic>
        <p:nvPicPr>
          <p:cNvPr id="3" name="Graphic 2" descr="Online Network with solid fill">
            <a:extLst>
              <a:ext uri="{FF2B5EF4-FFF2-40B4-BE49-F238E27FC236}">
                <a16:creationId xmlns:a16="http://schemas.microsoft.com/office/drawing/2014/main" id="{8B41E55D-E40D-388B-9F6A-7276F207B48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6993" y="4852079"/>
            <a:ext cx="548640" cy="548640"/>
          </a:xfrm>
          <a:prstGeom prst="rect">
            <a:avLst/>
          </a:prstGeom>
        </p:spPr>
      </p:pic>
      <p:pic>
        <p:nvPicPr>
          <p:cNvPr id="5" name="Audio 4">
            <a:hlinkClick r:id="" action="ppaction://media"/>
            <a:extLst>
              <a:ext uri="{FF2B5EF4-FFF2-40B4-BE49-F238E27FC236}">
                <a16:creationId xmlns:a16="http://schemas.microsoft.com/office/drawing/2014/main" id="{90BB3310-0B32-C30A-388F-DA02BAAF24DB}"/>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615043"/>
      </p:ext>
    </p:extLst>
  </p:cSld>
  <p:clrMapOvr>
    <a:masterClrMapping/>
  </p:clrMapOvr>
  <mc:AlternateContent xmlns:mc="http://schemas.openxmlformats.org/markup-compatibility/2006" xmlns:p14="http://schemas.microsoft.com/office/powerpoint/2010/main">
    <mc:Choice Requires="p14">
      <p:transition spd="slow" p14:dur="2000" advTm="8396"/>
    </mc:Choice>
    <mc:Fallback xmlns="">
      <p:transition spd="slow" advTm="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E088FF1-E6B5-BED9-BA71-65609E743647}"/>
              </a:ext>
            </a:extLst>
          </p:cNvPr>
          <p:cNvPicPr>
            <a:picLocks noChangeAspect="1"/>
          </p:cNvPicPr>
          <p:nvPr/>
        </p:nvPicPr>
        <p:blipFill>
          <a:blip r:embed="rId5"/>
          <a:srcRect l="1089" t="52316" r="1698"/>
          <a:stretch/>
        </p:blipFill>
        <p:spPr>
          <a:xfrm>
            <a:off x="198783" y="2494257"/>
            <a:ext cx="8726557" cy="1735659"/>
          </a:xfrm>
          <a:prstGeom prst="rect">
            <a:avLst/>
          </a:prstGeom>
        </p:spPr>
      </p:pic>
      <p:sp>
        <p:nvSpPr>
          <p:cNvPr id="4" name="Rectangle 3"/>
          <p:cNvSpPr/>
          <p:nvPr/>
        </p:nvSpPr>
        <p:spPr>
          <a:xfrm>
            <a:off x="263882" y="2534014"/>
            <a:ext cx="8661458" cy="115283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57200" y="6282806"/>
            <a:ext cx="8145437" cy="346594"/>
            <a:chOff x="384981" y="6132575"/>
            <a:chExt cx="8145437" cy="384049"/>
          </a:xfrm>
        </p:grpSpPr>
        <p:sp>
          <p:nvSpPr>
            <p:cNvPr id="6" name="Freeform 5"/>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7" name="Freeform 6"/>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8" name="Freeform 7"/>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9" name="Freeform 8"/>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0" name="Freeform 9"/>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1" name="Freeform 10"/>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2" name="TextBox 11"/>
          <p:cNvSpPr txBox="1"/>
          <p:nvPr/>
        </p:nvSpPr>
        <p:spPr>
          <a:xfrm>
            <a:off x="2685951" y="1661120"/>
            <a:ext cx="1769918" cy="646331"/>
          </a:xfrm>
          <a:prstGeom prst="rect">
            <a:avLst/>
          </a:prstGeom>
          <a:noFill/>
        </p:spPr>
        <p:txBody>
          <a:bodyPr wrap="square" rtlCol="0">
            <a:spAutoFit/>
          </a:bodyPr>
          <a:lstStyle/>
          <a:p>
            <a:pPr algn="r"/>
            <a:r>
              <a:rPr lang="en-US" dirty="0"/>
              <a:t>Must add up to 100%</a:t>
            </a:r>
          </a:p>
        </p:txBody>
      </p:sp>
      <p:sp>
        <p:nvSpPr>
          <p:cNvPr id="13" name="Right Arrow 12"/>
          <p:cNvSpPr/>
          <p:nvPr/>
        </p:nvSpPr>
        <p:spPr>
          <a:xfrm rot="5400000">
            <a:off x="3033012" y="2150064"/>
            <a:ext cx="536837" cy="341278"/>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3C12F0DD-AA6B-21EF-8975-72C8763063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17" name="Title 16">
            <a:extLst>
              <a:ext uri="{FF2B5EF4-FFF2-40B4-BE49-F238E27FC236}">
                <a16:creationId xmlns:a16="http://schemas.microsoft.com/office/drawing/2014/main" id="{F9D7AACE-8FCE-A1BF-B018-2F67AF66D49B}"/>
              </a:ext>
            </a:extLst>
          </p:cNvPr>
          <p:cNvSpPr>
            <a:spLocks noGrp="1"/>
          </p:cNvSpPr>
          <p:nvPr>
            <p:ph type="title"/>
          </p:nvPr>
        </p:nvSpPr>
        <p:spPr/>
        <p:txBody>
          <a:bodyPr/>
          <a:lstStyle/>
          <a:p>
            <a:r>
              <a:rPr lang="en-US" dirty="0"/>
              <a:t>Floodplain</a:t>
            </a:r>
          </a:p>
        </p:txBody>
      </p:sp>
    </p:spTree>
    <p:extLst>
      <p:ext uri="{BB962C8B-B14F-4D97-AF65-F5344CB8AC3E}">
        <p14:creationId xmlns:p14="http://schemas.microsoft.com/office/powerpoint/2010/main" val="616486989"/>
      </p:ext>
    </p:extLst>
  </p:cSld>
  <p:clrMapOvr>
    <a:masterClrMapping/>
  </p:clrMapOvr>
  <mc:AlternateContent xmlns:mc="http://schemas.openxmlformats.org/markup-compatibility/2006" xmlns:p14="http://schemas.microsoft.com/office/powerpoint/2010/main">
    <mc:Choice Requires="p14">
      <p:transition spd="slow" p14:dur="2000" advTm="32379"/>
    </mc:Choice>
    <mc:Fallback xmlns="">
      <p:transition spd="slow" advTm="32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 Overhead 04 Best Land Us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49231"/>
            <a:ext cx="8869680" cy="350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4800600" y="3196787"/>
            <a:ext cx="1295400" cy="4572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5638800" y="2514600"/>
            <a:ext cx="381000" cy="7620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876800" y="2514600"/>
            <a:ext cx="381000" cy="7620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1" name="Down Arrow 10"/>
          <p:cNvSpPr/>
          <p:nvPr/>
        </p:nvSpPr>
        <p:spPr>
          <a:xfrm>
            <a:off x="3200400" y="228600"/>
            <a:ext cx="457200" cy="609600"/>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6794938" y="228600"/>
            <a:ext cx="457200" cy="609600"/>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533400" y="2771118"/>
            <a:ext cx="838200" cy="304800"/>
          </a:xfrm>
          <a:prstGeom prst="right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flipH="1">
            <a:off x="7924800" y="2771118"/>
            <a:ext cx="838200" cy="304800"/>
          </a:xfrm>
          <a:prstGeom prst="right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34675" y="3653987"/>
            <a:ext cx="8305800" cy="2492990"/>
          </a:xfrm>
          <a:prstGeom prst="rect">
            <a:avLst/>
          </a:prstGeom>
          <a:noFill/>
        </p:spPr>
        <p:txBody>
          <a:bodyPr wrap="square" rtlCol="0">
            <a:spAutoFit/>
          </a:bodyPr>
          <a:lstStyle/>
          <a:p>
            <a:pPr marL="285750" indent="-285750">
              <a:buFont typeface="Wingdings" panose="05000000000000000000" pitchFamily="2" charset="2"/>
              <a:buChar char="§"/>
            </a:pPr>
            <a:r>
              <a:rPr lang="en-US" sz="2600"/>
              <a:t>No negative impact on water quality</a:t>
            </a:r>
          </a:p>
          <a:p>
            <a:pPr marL="285750" indent="-285750">
              <a:buFont typeface="Wingdings" panose="05000000000000000000" pitchFamily="2" charset="2"/>
              <a:buChar char="§"/>
            </a:pPr>
            <a:r>
              <a:rPr lang="en-US" sz="2600"/>
              <a:t>Stair-stepped floodplain due to normal high water events</a:t>
            </a:r>
          </a:p>
          <a:p>
            <a:pPr marL="285750" indent="-285750">
              <a:buFont typeface="Wingdings" panose="05000000000000000000" pitchFamily="2" charset="2"/>
              <a:buChar char="§"/>
            </a:pPr>
            <a:r>
              <a:rPr lang="en-US" sz="2600"/>
              <a:t>Riparian corridor is vegetated</a:t>
            </a:r>
          </a:p>
          <a:p>
            <a:pPr marL="285750" indent="-285750">
              <a:buFont typeface="Wingdings" panose="05000000000000000000" pitchFamily="2" charset="2"/>
              <a:buChar char="§"/>
            </a:pPr>
            <a:r>
              <a:rPr lang="en-US" sz="2600"/>
              <a:t>Gently sloping banks</a:t>
            </a:r>
          </a:p>
          <a:p>
            <a:pPr marL="285750" indent="-285750">
              <a:buFont typeface="Wingdings" panose="05000000000000000000" pitchFamily="2" charset="2"/>
              <a:buChar char="§"/>
            </a:pPr>
            <a:r>
              <a:rPr lang="en-US" sz="2600"/>
              <a:t>Streambed is narrow with varying water depths</a:t>
            </a:r>
          </a:p>
        </p:txBody>
      </p:sp>
      <p:grpSp>
        <p:nvGrpSpPr>
          <p:cNvPr id="17" name="Group 16"/>
          <p:cNvGrpSpPr/>
          <p:nvPr/>
        </p:nvGrpSpPr>
        <p:grpSpPr>
          <a:xfrm>
            <a:off x="457200" y="6282806"/>
            <a:ext cx="8145437" cy="346594"/>
            <a:chOff x="384981" y="6132575"/>
            <a:chExt cx="8145437" cy="384049"/>
          </a:xfrm>
        </p:grpSpPr>
        <p:sp>
          <p:nvSpPr>
            <p:cNvPr id="18" name="Freeform 17"/>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9" name="Freeform 18"/>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20" name="Freeform 19"/>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21" name="Freeform 20"/>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22" name="Freeform 21"/>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23" name="Freeform 22"/>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3" name="Rectangle 2">
            <a:extLst>
              <a:ext uri="{FF2B5EF4-FFF2-40B4-BE49-F238E27FC236}">
                <a16:creationId xmlns:a16="http://schemas.microsoft.com/office/drawing/2014/main" id="{D8F06147-9AC3-497E-8CFE-FC5940EC0472}"/>
              </a:ext>
            </a:extLst>
          </p:cNvPr>
          <p:cNvSpPr/>
          <p:nvPr/>
        </p:nvSpPr>
        <p:spPr>
          <a:xfrm>
            <a:off x="4028536" y="263105"/>
            <a:ext cx="2725947" cy="4140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827253" y="317739"/>
            <a:ext cx="2826587" cy="369332"/>
          </a:xfrm>
          <a:prstGeom prst="rect">
            <a:avLst/>
          </a:prstGeom>
          <a:noFill/>
        </p:spPr>
        <p:txBody>
          <a:bodyPr wrap="square" lIns="91440" tIns="45720" rIns="91440" bIns="45720" rtlCol="0" anchor="t">
            <a:spAutoFit/>
          </a:bodyPr>
          <a:lstStyle/>
          <a:p>
            <a:r>
              <a:rPr lang="en-US" dirty="0">
                <a:solidFill>
                  <a:schemeClr val="bg1"/>
                </a:solidFill>
              </a:rPr>
              <a:t>Unimpacted Floodplain</a:t>
            </a:r>
            <a:endParaRPr lang="en-US" dirty="0">
              <a:solidFill>
                <a:schemeClr val="bg1"/>
              </a:solidFill>
              <a:cs typeface="Segoe UI Semibold"/>
            </a:endParaRPr>
          </a:p>
        </p:txBody>
      </p:sp>
      <p:pic>
        <p:nvPicPr>
          <p:cNvPr id="5" name="Audio 4">
            <a:hlinkClick r:id="" action="ppaction://media"/>
            <a:extLst>
              <a:ext uri="{FF2B5EF4-FFF2-40B4-BE49-F238E27FC236}">
                <a16:creationId xmlns:a16="http://schemas.microsoft.com/office/drawing/2014/main" id="{CF777E05-0043-9394-874C-60A36F544A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5570071"/>
      </p:ext>
    </p:extLst>
  </p:cSld>
  <p:clrMapOvr>
    <a:masterClrMapping/>
  </p:clrMapOvr>
  <mc:AlternateContent xmlns:mc="http://schemas.openxmlformats.org/markup-compatibility/2006" xmlns:p14="http://schemas.microsoft.com/office/powerpoint/2010/main">
    <mc:Choice Requires="p14">
      <p:transition spd="slow" p14:dur="2000" advTm="25621"/>
    </mc:Choice>
    <mc:Fallback xmlns="">
      <p:transition spd="slow" advTm="2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Photos to Add to Intro - Level 1 PPT 11-08\Meramec River3.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15000"/>
                    </a14:imgEffect>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533400" y="304800"/>
            <a:ext cx="8258336" cy="58256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457200" y="6282806"/>
            <a:ext cx="8145437" cy="346594"/>
            <a:chOff x="384981" y="6132575"/>
            <a:chExt cx="8145437" cy="384049"/>
          </a:xfrm>
        </p:grpSpPr>
        <p:sp>
          <p:nvSpPr>
            <p:cNvPr id="6" name="Freeform 5"/>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7" name="Freeform 6"/>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8" name="Freeform 7"/>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9" name="Freeform 8"/>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0" name="Freeform 9"/>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1" name="Freeform 10"/>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2" name="TextBox 11"/>
          <p:cNvSpPr txBox="1"/>
          <p:nvPr/>
        </p:nvSpPr>
        <p:spPr>
          <a:xfrm>
            <a:off x="5486400" y="5721633"/>
            <a:ext cx="3058885" cy="369332"/>
          </a:xfrm>
          <a:prstGeom prst="rect">
            <a:avLst/>
          </a:prstGeom>
          <a:noFill/>
        </p:spPr>
        <p:txBody>
          <a:bodyPr wrap="square" lIns="91440" tIns="45720" rIns="91440" bIns="45720" rtlCol="0" anchor="t">
            <a:spAutoFit/>
          </a:bodyPr>
          <a:lstStyle/>
          <a:p>
            <a:pPr algn="r"/>
            <a:r>
              <a:rPr lang="en-US" dirty="0">
                <a:highlight>
                  <a:srgbClr val="000000"/>
                </a:highlight>
              </a:rPr>
              <a:t>Meramec River</a:t>
            </a:r>
          </a:p>
        </p:txBody>
      </p:sp>
      <p:pic>
        <p:nvPicPr>
          <p:cNvPr id="3" name="Audio 2">
            <a:hlinkClick r:id="" action="ppaction://media"/>
            <a:extLst>
              <a:ext uri="{FF2B5EF4-FFF2-40B4-BE49-F238E27FC236}">
                <a16:creationId xmlns:a16="http://schemas.microsoft.com/office/drawing/2014/main" id="{B0BDC2B3-4EBE-8218-D042-404717FE82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8250369"/>
      </p:ext>
    </p:extLst>
  </p:cSld>
  <p:clrMapOvr>
    <a:masterClrMapping/>
  </p:clrMapOvr>
  <mc:AlternateContent xmlns:mc="http://schemas.openxmlformats.org/markup-compatibility/2006" xmlns:p14="http://schemas.microsoft.com/office/powerpoint/2010/main">
    <mc:Choice Requires="p14">
      <p:transition spd="slow" p14:dur="2000" advTm="19024"/>
    </mc:Choice>
    <mc:Fallback xmlns="">
      <p:transition spd="slow" advTm="19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reamTeamPPTTheme_2017">
  <a:themeElements>
    <a:clrScheme name="Custom 5">
      <a:dk1>
        <a:sysClr val="windowText" lastClr="000000"/>
      </a:dk1>
      <a:lt1>
        <a:sysClr val="window" lastClr="FFFFFF"/>
      </a:lt1>
      <a:dk2>
        <a:srgbClr val="04617B"/>
      </a:dk2>
      <a:lt2>
        <a:srgbClr val="DCD880"/>
      </a:lt2>
      <a:accent1>
        <a:srgbClr val="FFFFFF"/>
      </a:accent1>
      <a:accent2>
        <a:srgbClr val="009DD9"/>
      </a:accent2>
      <a:accent3>
        <a:srgbClr val="7CCA62"/>
      </a:accent3>
      <a:accent4>
        <a:srgbClr val="10CF9B"/>
      </a:accent4>
      <a:accent5>
        <a:srgbClr val="7CCA62"/>
      </a:accent5>
      <a:accent6>
        <a:srgbClr val="A5C249"/>
      </a:accent6>
      <a:hlink>
        <a:srgbClr val="F49100"/>
      </a:hlink>
      <a:folHlink>
        <a:srgbClr val="85DFD0"/>
      </a:folHlink>
    </a:clrScheme>
    <a:fontScheme name="Segoe">
      <a:majorFont>
        <a:latin typeface="Segoe UI"/>
        <a:ea typeface=""/>
        <a:cs typeface=""/>
      </a:majorFont>
      <a:minorFont>
        <a:latin typeface="Segoe UI Semibold"/>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0E3AB7ECFA504C92F7D35D9245647A" ma:contentTypeVersion="14" ma:contentTypeDescription="Create a new document." ma:contentTypeScope="" ma:versionID="e454658fa093016e72b390c789eb3841">
  <xsd:schema xmlns:xsd="http://www.w3.org/2001/XMLSchema" xmlns:xs="http://www.w3.org/2001/XMLSchema" xmlns:p="http://schemas.microsoft.com/office/2006/metadata/properties" xmlns:ns2="83b1d30f-9752-422c-95c2-017501ed601e" xmlns:ns3="344a7b3a-5299-4f3c-a86d-77962e600f55" xmlns:ns4="560075e1-4e6f-4059-867c-d2431e363304" targetNamespace="http://schemas.microsoft.com/office/2006/metadata/properties" ma:root="true" ma:fieldsID="17556bb668ab7ac89ef7342b5a541c90" ns2:_="" ns3:_="" ns4:_="">
    <xsd:import namespace="83b1d30f-9752-422c-95c2-017501ed601e"/>
    <xsd:import namespace="344a7b3a-5299-4f3c-a86d-77962e600f55"/>
    <xsd:import namespace="560075e1-4e6f-4059-867c-d2431e36330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lcf76f155ced4ddcb4097134ff3c332f" minOccurs="0"/>
                <xsd:element ref="ns4:TaxCatchAll"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b1d30f-9752-422c-95c2-017501ed601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4a7b3a-5299-4f3c-a86d-77962e600f5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42c0950-1ab1-43ab-91fa-9c3c3a89d032"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0075e1-4e6f-4059-867c-d2431e36330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d88b486-ada2-4113-94bc-da16b8971c41}" ma:internalName="TaxCatchAll" ma:showField="CatchAllData" ma:web="83b1d30f-9752-422c-95c2-017501ed60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3b1d30f-9752-422c-95c2-017501ed601e">
      <UserInfo>
        <DisplayName>Cassidy Miles</DisplayName>
        <AccountId>66</AccountId>
        <AccountType/>
      </UserInfo>
    </SharedWithUsers>
    <lcf76f155ced4ddcb4097134ff3c332f xmlns="344a7b3a-5299-4f3c-a86d-77962e600f55">
      <Terms xmlns="http://schemas.microsoft.com/office/infopath/2007/PartnerControls"/>
    </lcf76f155ced4ddcb4097134ff3c332f>
    <TaxCatchAll xmlns="560075e1-4e6f-4059-867c-d2431e363304" xsi:nil="true"/>
  </documentManagement>
</p:properties>
</file>

<file path=customXml/itemProps1.xml><?xml version="1.0" encoding="utf-8"?>
<ds:datastoreItem xmlns:ds="http://schemas.openxmlformats.org/officeDocument/2006/customXml" ds:itemID="{8B29A775-D3E5-4637-8E36-245C36D4126A}">
  <ds:schemaRefs>
    <ds:schemaRef ds:uri="http://schemas.microsoft.com/sharepoint/v3/contenttype/forms"/>
  </ds:schemaRefs>
</ds:datastoreItem>
</file>

<file path=customXml/itemProps2.xml><?xml version="1.0" encoding="utf-8"?>
<ds:datastoreItem xmlns:ds="http://schemas.openxmlformats.org/officeDocument/2006/customXml" ds:itemID="{E40EC77E-B2DC-4426-8750-8E34CB90CD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b1d30f-9752-422c-95c2-017501ed601e"/>
    <ds:schemaRef ds:uri="344a7b3a-5299-4f3c-a86d-77962e600f55"/>
    <ds:schemaRef ds:uri="560075e1-4e6f-4059-867c-d2431e3633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824CEF-7632-4971-A3F2-AF0ACF5C238F}">
  <ds:schemaRefs>
    <ds:schemaRef ds:uri="http://purl.org/dc/terms/"/>
    <ds:schemaRef ds:uri="560075e1-4e6f-4059-867c-d2431e363304"/>
    <ds:schemaRef ds:uri="http://purl.org/dc/dcmitype/"/>
    <ds:schemaRef ds:uri="http://schemas.microsoft.com/office/infopath/2007/PartnerControls"/>
    <ds:schemaRef ds:uri="344a7b3a-5299-4f3c-a86d-77962e600f55"/>
    <ds:schemaRef ds:uri="http://schemas.microsoft.com/office/2006/documentManagement/types"/>
    <ds:schemaRef ds:uri="http://schemas.microsoft.com/office/2006/metadata/properties"/>
    <ds:schemaRef ds:uri="http://schemas.openxmlformats.org/package/2006/metadata/core-properties"/>
    <ds:schemaRef ds:uri="83b1d30f-9752-422c-95c2-017501ed601e"/>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StreamTeamPPTTheme_2017</Template>
  <TotalTime>6818</TotalTime>
  <Words>5764</Words>
  <Application>Microsoft Office PowerPoint</Application>
  <PresentationFormat>On-screen Show (4:3)</PresentationFormat>
  <Paragraphs>879</Paragraphs>
  <Slides>66</Slides>
  <Notes>66</Notes>
  <HiddenSlides>0</HiddenSlides>
  <MMClips>66</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4" baseType="lpstr">
      <vt:lpstr>Arial</vt:lpstr>
      <vt:lpstr>Calibri</vt:lpstr>
      <vt:lpstr>Segoe UI</vt:lpstr>
      <vt:lpstr>Segoe UI Semibold</vt:lpstr>
      <vt:lpstr>Wingdings</vt:lpstr>
      <vt:lpstr>Wingdings 2</vt:lpstr>
      <vt:lpstr>StreamTeamPPTTheme_2017</vt:lpstr>
      <vt:lpstr>Photo Editor Photo</vt:lpstr>
      <vt:lpstr>Visual Survey</vt:lpstr>
      <vt:lpstr>PowerPoint Presentation</vt:lpstr>
      <vt:lpstr>Visual survey</vt:lpstr>
      <vt:lpstr>PowerPoint Presentation</vt:lpstr>
      <vt:lpstr>Header information</vt:lpstr>
      <vt:lpstr>PowerPoint Presentation</vt:lpstr>
      <vt:lpstr>Floodplain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Riparian cover</vt:lpstr>
      <vt:lpstr>PowerPoint Presentation</vt:lpstr>
      <vt:lpstr>PowerPoint Presentation</vt:lpstr>
      <vt:lpstr>PowerPoint Presentation</vt:lpstr>
      <vt:lpstr>PowerPoint Presentation</vt:lpstr>
      <vt:lpstr>Stream bank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Bed composition of riffle</vt:lpstr>
      <vt:lpstr>PowerPoint Presentation</vt:lpstr>
      <vt:lpstr>PowerPoint Presentation</vt:lpstr>
      <vt:lpstr>PowerPoint Presentation</vt:lpstr>
      <vt:lpstr>PowerPoint Presentation</vt:lpstr>
      <vt:lpstr>PowerPoint Presentation</vt:lpstr>
      <vt:lpstr>PowerPoint Presentation</vt:lpstr>
      <vt:lpstr>Embeddedness of cobble substrate</vt:lpstr>
      <vt:lpstr>PowerPoint Presentation</vt:lpstr>
      <vt:lpstr>PowerPoint Presentation</vt:lpstr>
      <vt:lpstr>PowerPoint Presentation</vt:lpstr>
      <vt:lpstr>Sedimentation  EPA region 7 reports:</vt:lpstr>
      <vt:lpstr>PowerPoint Presentation</vt:lpstr>
      <vt:lpstr>PowerPoint Presentation</vt:lpstr>
      <vt:lpstr>PowerPoint Presentation</vt:lpstr>
      <vt:lpstr>Signs of human use</vt:lpstr>
      <vt:lpstr>PowerPoint Presentation</vt:lpstr>
      <vt:lpstr>PowerPoint Presentation</vt:lpstr>
      <vt:lpstr>algae</vt:lpstr>
      <vt:lpstr>PowerPoint Presentation</vt:lpstr>
      <vt:lpstr>PowerPoint Presentation</vt:lpstr>
      <vt:lpstr>PowerPoint Presentation</vt:lpstr>
      <vt:lpstr>PowerPoint Presentation</vt:lpstr>
      <vt:lpstr>PowerPoint Presentation</vt:lpstr>
      <vt:lpstr>Water color and odor</vt:lpstr>
      <vt:lpstr>PowerPoint Presentation</vt:lpstr>
      <vt:lpstr>PowerPoint Presentation</vt:lpstr>
      <vt:lpstr>Cloud cover</vt:lpstr>
      <vt:lpstr>PowerPoint Presentation</vt:lpstr>
      <vt:lpstr>PowerPoint Presentation</vt:lpstr>
      <vt:lpstr>PowerPoint Presentation</vt:lpstr>
      <vt:lpstr>Contact us</vt:lpstr>
    </vt:vector>
  </TitlesOfParts>
  <Company>Missouri Dept of Conservation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Survey</dc:title>
  <dc:creator>mdcadmin</dc:creator>
  <cp:lastModifiedBy>Gatts, Tabitha</cp:lastModifiedBy>
  <cp:revision>206</cp:revision>
  <dcterms:created xsi:type="dcterms:W3CDTF">2017-08-14T18:18:56Z</dcterms:created>
  <dcterms:modified xsi:type="dcterms:W3CDTF">2025-06-24T20:10:13Z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0x010100200E3AB7ECFA504C92F7D35D9245647A</vt:lpwstr>
  </property>
  <property fmtid="{D5CDD505-2E9C-101B-9397-08002B2CF9AE}" pid="3" name="MediaServiceImageTags">
    <vt:lpwstr/>
  </property>
</Properties>
</file>