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1D_1211F699.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2C_E455CE75.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51"/>
  </p:notesMasterIdLst>
  <p:handoutMasterIdLst>
    <p:handoutMasterId r:id="rId52"/>
  </p:handoutMasterIdLst>
  <p:sldIdLst>
    <p:sldId id="256" r:id="rId5"/>
    <p:sldId id="319" r:id="rId6"/>
    <p:sldId id="317" r:id="rId7"/>
    <p:sldId id="257" r:id="rId8"/>
    <p:sldId id="331" r:id="rId9"/>
    <p:sldId id="306" r:id="rId10"/>
    <p:sldId id="318" r:id="rId11"/>
    <p:sldId id="325" r:id="rId12"/>
    <p:sldId id="323" r:id="rId13"/>
    <p:sldId id="324" r:id="rId14"/>
    <p:sldId id="267" r:id="rId15"/>
    <p:sldId id="316" r:id="rId16"/>
    <p:sldId id="326" r:id="rId17"/>
    <p:sldId id="311" r:id="rId18"/>
    <p:sldId id="310" r:id="rId19"/>
    <p:sldId id="263" r:id="rId20"/>
    <p:sldId id="327" r:id="rId21"/>
    <p:sldId id="315" r:id="rId22"/>
    <p:sldId id="289" r:id="rId23"/>
    <p:sldId id="287" r:id="rId24"/>
    <p:sldId id="269" r:id="rId25"/>
    <p:sldId id="329" r:id="rId26"/>
    <p:sldId id="288" r:id="rId27"/>
    <p:sldId id="282" r:id="rId28"/>
    <p:sldId id="270" r:id="rId29"/>
    <p:sldId id="295" r:id="rId30"/>
    <p:sldId id="271" r:id="rId31"/>
    <p:sldId id="283" r:id="rId32"/>
    <p:sldId id="296" r:id="rId33"/>
    <p:sldId id="272" r:id="rId34"/>
    <p:sldId id="273" r:id="rId35"/>
    <p:sldId id="293" r:id="rId36"/>
    <p:sldId id="294" r:id="rId37"/>
    <p:sldId id="274" r:id="rId38"/>
    <p:sldId id="284" r:id="rId39"/>
    <p:sldId id="322" r:id="rId40"/>
    <p:sldId id="276" r:id="rId41"/>
    <p:sldId id="278" r:id="rId42"/>
    <p:sldId id="290" r:id="rId43"/>
    <p:sldId id="285" r:id="rId44"/>
    <p:sldId id="299" r:id="rId45"/>
    <p:sldId id="300" r:id="rId46"/>
    <p:sldId id="314" r:id="rId47"/>
    <p:sldId id="279" r:id="rId48"/>
    <p:sldId id="303" r:id="rId49"/>
    <p:sldId id="33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3CA5B6-6BD8-4923-AD1B-B4AB979B0629}">
          <p14:sldIdLst>
            <p14:sldId id="256"/>
            <p14:sldId id="319"/>
          </p14:sldIdLst>
        </p14:section>
        <p14:section name="Definition" id="{ECE75652-C823-479E-AE07-FCE235757C6F}">
          <p14:sldIdLst>
            <p14:sldId id="317"/>
            <p14:sldId id="257"/>
            <p14:sldId id="331"/>
            <p14:sldId id="306"/>
          </p14:sldIdLst>
        </p14:section>
        <p14:section name="Factors" id="{693BCACD-A13F-4ED9-8627-672357A5FD0D}">
          <p14:sldIdLst>
            <p14:sldId id="318"/>
            <p14:sldId id="325"/>
            <p14:sldId id="323"/>
            <p14:sldId id="324"/>
            <p14:sldId id="267"/>
          </p14:sldIdLst>
        </p14:section>
        <p14:section name="Importance" id="{26E23396-44D2-4304-9F4F-E00FEC48873B}">
          <p14:sldIdLst>
            <p14:sldId id="316"/>
            <p14:sldId id="326"/>
            <p14:sldId id="311"/>
            <p14:sldId id="310"/>
            <p14:sldId id="263"/>
            <p14:sldId id="327"/>
          </p14:sldIdLst>
        </p14:section>
        <p14:section name="Measuring" id="{99257493-1DAC-4567-BCB5-87E9E7147575}">
          <p14:sldIdLst>
            <p14:sldId id="315"/>
            <p14:sldId id="289"/>
            <p14:sldId id="287"/>
            <p14:sldId id="269"/>
            <p14:sldId id="329"/>
            <p14:sldId id="288"/>
            <p14:sldId id="282"/>
            <p14:sldId id="270"/>
            <p14:sldId id="295"/>
            <p14:sldId id="271"/>
            <p14:sldId id="283"/>
            <p14:sldId id="296"/>
            <p14:sldId id="272"/>
            <p14:sldId id="273"/>
            <p14:sldId id="293"/>
            <p14:sldId id="294"/>
            <p14:sldId id="274"/>
            <p14:sldId id="284"/>
            <p14:sldId id="322"/>
            <p14:sldId id="276"/>
            <p14:sldId id="278"/>
            <p14:sldId id="290"/>
            <p14:sldId id="285"/>
            <p14:sldId id="299"/>
            <p14:sldId id="300"/>
            <p14:sldId id="314"/>
            <p14:sldId id="279"/>
          </p14:sldIdLst>
        </p14:section>
        <p14:section name="Gaging Stations" id="{9A4EB111-9A26-4EBA-ACAD-31AA7719063D}">
          <p14:sldIdLst>
            <p14:sldId id="303"/>
            <p14:sldId id="3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C9CAEE-E9F1-82A5-4E4F-FA6DAC50B72B}" name="Gatts, Tabitha" initials="TG" userId="S::nrgattt@ads.state.mo.us::564f536f-ca34-4430-bf44-66adff27ab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dcadmin" initials="m" lastIdx="3" clrIdx="0"/>
  <p:cmAuthor id="1" name="Richardson, Laura" initials="RL" lastIdx="4" clrIdx="1">
    <p:extLst>
      <p:ext uri="{19B8F6BF-5375-455C-9EA6-DF929625EA0E}">
        <p15:presenceInfo xmlns:p15="http://schemas.microsoft.com/office/powerpoint/2012/main" userId="S-1-5-21-294100216-1067707973-1062603155-203430" providerId="AD"/>
      </p:ext>
    </p:extLst>
  </p:cmAuthor>
  <p:cmAuthor id="2" name="Jenna Stiek" initials="JS" lastIdx="1" clrIdx="2">
    <p:extLst>
      <p:ext uri="{19B8F6BF-5375-455C-9EA6-DF929625EA0E}">
        <p15:presenceInfo xmlns:p15="http://schemas.microsoft.com/office/powerpoint/2012/main" userId="S::jenna.stiek@mdc.mo.gov::765f33cd-2f9c-4b09-8cac-fdb1056d04bc" providerId="AD"/>
      </p:ext>
    </p:extLst>
  </p:cmAuthor>
  <p:cmAuthor id="3" name="Kat Lackman" initials="KL" lastIdx="11" clrIdx="3">
    <p:extLst>
      <p:ext uri="{19B8F6BF-5375-455C-9EA6-DF929625EA0E}">
        <p15:presenceInfo xmlns:p15="http://schemas.microsoft.com/office/powerpoint/2012/main" userId="S::kat.lackman@mdc.mo.gov::2e91a167-3112-4544-b49f-879f8995c340" providerId="AD"/>
      </p:ext>
    </p:extLst>
  </p:cmAuthor>
  <p:cmAuthor id="4" name="Laura.Richardson@dnr.mo.gov" initials="La" lastIdx="4" clrIdx="4">
    <p:extLst>
      <p:ext uri="{19B8F6BF-5375-455C-9EA6-DF929625EA0E}">
        <p15:presenceInfo xmlns:p15="http://schemas.microsoft.com/office/powerpoint/2012/main" userId="S::laura.richardson_dnr.mo.gov#ext#@missouriconservation.onmicrosoft.com::38545312-ea2a-4f36-ba3e-5deeaba398c3" providerId="AD"/>
      </p:ext>
    </p:extLst>
  </p:cmAuthor>
  <p:cmAuthor id="5" name="April Sevy" initials="AS" lastIdx="4" clrIdx="5">
    <p:extLst>
      <p:ext uri="{19B8F6BF-5375-455C-9EA6-DF929625EA0E}">
        <p15:presenceInfo xmlns:p15="http://schemas.microsoft.com/office/powerpoint/2012/main" userId="S::april.sevy@mdc.mo.gov::c101e135-f241-478c-8437-c1921c9de6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FA1"/>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EFF5D-0181-4971-ACF6-4908AD2686DA}" v="171" dt="2023-01-27T15:04:50.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0" autoAdjust="0"/>
    <p:restoredTop sz="53771" autoAdjust="0"/>
  </p:normalViewPr>
  <p:slideViewPr>
    <p:cSldViewPr>
      <p:cViewPr varScale="1">
        <p:scale>
          <a:sx n="44" d="100"/>
          <a:sy n="44" d="100"/>
        </p:scale>
        <p:origin x="2448" y="53"/>
      </p:cViewPr>
      <p:guideLst>
        <p:guide orient="horz" pos="2160"/>
        <p:guide pos="2880"/>
      </p:guideLst>
    </p:cSldViewPr>
  </p:slideViewPr>
  <p:notesTextViewPr>
    <p:cViewPr>
      <p:scale>
        <a:sx n="3" d="2"/>
        <a:sy n="3" d="2"/>
      </p:scale>
      <p:origin x="0" y="0"/>
    </p:cViewPr>
  </p:notesTextViewPr>
  <p:notesViewPr>
    <p:cSldViewPr>
      <p:cViewPr varScale="1">
        <p:scale>
          <a:sx n="71" d="100"/>
          <a:sy n="71" d="100"/>
        </p:scale>
        <p:origin x="-322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Richardson@dnr.mo.gov" userId="S::laura.richardson_dnr.mo.gov#ext#@missouriconservation.onmicrosoft.com::38545312-ea2a-4f36-ba3e-5deeaba398c3" providerId="AD" clId="Web-{BA17CD7C-BFA4-1BDF-9FE3-20F2BA20A452}"/>
    <pc:docChg chg="modSld">
      <pc:chgData name="Laura.Richardson@dnr.mo.gov" userId="S::laura.richardson_dnr.mo.gov#ext#@missouriconservation.onmicrosoft.com::38545312-ea2a-4f36-ba3e-5deeaba398c3" providerId="AD" clId="Web-{BA17CD7C-BFA4-1BDF-9FE3-20F2BA20A452}" dt="2021-02-12T00:53:51.833" v="43" actId="20577"/>
      <pc:docMkLst>
        <pc:docMk/>
      </pc:docMkLst>
      <pc:sldChg chg="modSp">
        <pc:chgData name="Laura.Richardson@dnr.mo.gov" userId="S::laura.richardson_dnr.mo.gov#ext#@missouriconservation.onmicrosoft.com::38545312-ea2a-4f36-ba3e-5deeaba398c3" providerId="AD" clId="Web-{BA17CD7C-BFA4-1BDF-9FE3-20F2BA20A452}" dt="2021-02-12T00:52:17.531" v="11" actId="20577"/>
        <pc:sldMkLst>
          <pc:docMk/>
          <pc:sldMk cId="3752875190" sldId="303"/>
        </pc:sldMkLst>
        <pc:spChg chg="mod">
          <ac:chgData name="Laura.Richardson@dnr.mo.gov" userId="S::laura.richardson_dnr.mo.gov#ext#@missouriconservation.onmicrosoft.com::38545312-ea2a-4f36-ba3e-5deeaba398c3" providerId="AD" clId="Web-{BA17CD7C-BFA4-1BDF-9FE3-20F2BA20A452}" dt="2021-02-12T00:51:47.701" v="4" actId="20577"/>
          <ac:spMkLst>
            <pc:docMk/>
            <pc:sldMk cId="3752875190" sldId="303"/>
            <ac:spMk id="4" creationId="{00000000-0000-0000-0000-000000000000}"/>
          </ac:spMkLst>
        </pc:spChg>
        <pc:spChg chg="mod">
          <ac:chgData name="Laura.Richardson@dnr.mo.gov" userId="S::laura.richardson_dnr.mo.gov#ext#@missouriconservation.onmicrosoft.com::38545312-ea2a-4f36-ba3e-5deeaba398c3" providerId="AD" clId="Web-{BA17CD7C-BFA4-1BDF-9FE3-20F2BA20A452}" dt="2021-02-12T00:52:17.531" v="11" actId="20577"/>
          <ac:spMkLst>
            <pc:docMk/>
            <pc:sldMk cId="3752875190" sldId="303"/>
            <ac:spMk id="7" creationId="{00000000-0000-0000-0000-000000000000}"/>
          </ac:spMkLst>
        </pc:spChg>
      </pc:sldChg>
      <pc:sldChg chg="modSp">
        <pc:chgData name="Laura.Richardson@dnr.mo.gov" userId="S::laura.richardson_dnr.mo.gov#ext#@missouriconservation.onmicrosoft.com::38545312-ea2a-4f36-ba3e-5deeaba398c3" providerId="AD" clId="Web-{BA17CD7C-BFA4-1BDF-9FE3-20F2BA20A452}" dt="2021-02-12T00:53:51.833" v="43" actId="20577"/>
        <pc:sldMkLst>
          <pc:docMk/>
          <pc:sldMk cId="1273846359" sldId="333"/>
        </pc:sldMkLst>
        <pc:spChg chg="mod">
          <ac:chgData name="Laura.Richardson@dnr.mo.gov" userId="S::laura.richardson_dnr.mo.gov#ext#@missouriconservation.onmicrosoft.com::38545312-ea2a-4f36-ba3e-5deeaba398c3" providerId="AD" clId="Web-{BA17CD7C-BFA4-1BDF-9FE3-20F2BA20A452}" dt="2021-02-12T00:53:51.833" v="43" actId="20577"/>
          <ac:spMkLst>
            <pc:docMk/>
            <pc:sldMk cId="1273846359" sldId="333"/>
            <ac:spMk id="3" creationId="{7FDF471C-2F40-412C-909B-90A196289479}"/>
          </ac:spMkLst>
        </pc:spChg>
      </pc:sldChg>
    </pc:docChg>
  </pc:docChgLst>
  <pc:docChgLst>
    <pc:chgData name="randy.sarver@dnr.mo.gov" userId="S::randy.sarver_dnr.mo.gov#ext#@missouriconservation.onmicrosoft.com::f619f0c0-d44e-4be2-bd42-b947d0ed2f85" providerId="AD" clId="Web-{CBEBB29F-B012-B000-D293-AF4B5212E19B}"/>
    <pc:docChg chg="modSld">
      <pc:chgData name="randy.sarver@dnr.mo.gov" userId="S::randy.sarver_dnr.mo.gov#ext#@missouriconservation.onmicrosoft.com::f619f0c0-d44e-4be2-bd42-b947d0ed2f85" providerId="AD" clId="Web-{CBEBB29F-B012-B000-D293-AF4B5212E19B}" dt="2021-03-10T14:36:23.183" v="1" actId="20577"/>
      <pc:docMkLst>
        <pc:docMk/>
      </pc:docMkLst>
      <pc:sldChg chg="modSp">
        <pc:chgData name="randy.sarver@dnr.mo.gov" userId="S::randy.sarver_dnr.mo.gov#ext#@missouriconservation.onmicrosoft.com::f619f0c0-d44e-4be2-bd42-b947d0ed2f85" providerId="AD" clId="Web-{CBEBB29F-B012-B000-D293-AF4B5212E19B}" dt="2021-03-10T14:36:23.183" v="1" actId="20577"/>
        <pc:sldMkLst>
          <pc:docMk/>
          <pc:sldMk cId="3752875190" sldId="303"/>
        </pc:sldMkLst>
        <pc:spChg chg="mod">
          <ac:chgData name="randy.sarver@dnr.mo.gov" userId="S::randy.sarver_dnr.mo.gov#ext#@missouriconservation.onmicrosoft.com::f619f0c0-d44e-4be2-bd42-b947d0ed2f85" providerId="AD" clId="Web-{CBEBB29F-B012-B000-D293-AF4B5212E19B}" dt="2021-03-10T14:36:23.183" v="1" actId="20577"/>
          <ac:spMkLst>
            <pc:docMk/>
            <pc:sldMk cId="3752875190" sldId="303"/>
            <ac:spMk id="7" creationId="{00000000-0000-0000-0000-000000000000}"/>
          </ac:spMkLst>
        </pc:spChg>
      </pc:sldChg>
    </pc:docChg>
  </pc:docChgLst>
  <pc:docChgLst>
    <pc:chgData name="Cara Arrigo" userId="6be259e9-2633-4980-87ac-5fd55f46bdce" providerId="ADAL" clId="{CB479493-8C24-4D0B-A080-8AA80A168B73}"/>
    <pc:docChg chg="custSel modSld">
      <pc:chgData name="Cara Arrigo" userId="6be259e9-2633-4980-87ac-5fd55f46bdce" providerId="ADAL" clId="{CB479493-8C24-4D0B-A080-8AA80A168B73}" dt="2022-08-23T22:16:59.350" v="112" actId="20577"/>
      <pc:docMkLst>
        <pc:docMk/>
      </pc:docMkLst>
      <pc:sldChg chg="modNotesTx">
        <pc:chgData name="Cara Arrigo" userId="6be259e9-2633-4980-87ac-5fd55f46bdce" providerId="ADAL" clId="{CB479493-8C24-4D0B-A080-8AA80A168B73}" dt="2022-08-23T14:18:16.786" v="80" actId="20577"/>
        <pc:sldMkLst>
          <pc:docMk/>
          <pc:sldMk cId="2291162355" sldId="270"/>
        </pc:sldMkLst>
      </pc:sldChg>
      <pc:sldChg chg="modNotesTx">
        <pc:chgData name="Cara Arrigo" userId="6be259e9-2633-4980-87ac-5fd55f46bdce" providerId="ADAL" clId="{CB479493-8C24-4D0B-A080-8AA80A168B73}" dt="2022-08-23T14:15:05.991" v="55" actId="20577"/>
        <pc:sldMkLst>
          <pc:docMk/>
          <pc:sldMk cId="3501999153" sldId="289"/>
        </pc:sldMkLst>
      </pc:sldChg>
      <pc:sldChg chg="modSp mod">
        <pc:chgData name="Cara Arrigo" userId="6be259e9-2633-4980-87ac-5fd55f46bdce" providerId="ADAL" clId="{CB479493-8C24-4D0B-A080-8AA80A168B73}" dt="2022-08-23T22:16:59.350" v="112" actId="20577"/>
        <pc:sldMkLst>
          <pc:docMk/>
          <pc:sldMk cId="3752875190" sldId="303"/>
        </pc:sldMkLst>
        <pc:spChg chg="mod">
          <ac:chgData name="Cara Arrigo" userId="6be259e9-2633-4980-87ac-5fd55f46bdce" providerId="ADAL" clId="{CB479493-8C24-4D0B-A080-8AA80A168B73}" dt="2022-08-23T22:16:59.350" v="112" actId="20577"/>
          <ac:spMkLst>
            <pc:docMk/>
            <pc:sldMk cId="3752875190" sldId="303"/>
            <ac:spMk id="3" creationId="{00000000-0000-0000-0000-000000000000}"/>
          </ac:spMkLst>
        </pc:spChg>
      </pc:sldChg>
      <pc:sldChg chg="modNotesTx">
        <pc:chgData name="Cara Arrigo" userId="6be259e9-2633-4980-87ac-5fd55f46bdce" providerId="ADAL" clId="{CB479493-8C24-4D0B-A080-8AA80A168B73}" dt="2022-08-22T14:29:35.064" v="3" actId="20577"/>
        <pc:sldMkLst>
          <pc:docMk/>
          <pc:sldMk cId="2398100610" sldId="331"/>
        </pc:sldMkLst>
      </pc:sldChg>
    </pc:docChg>
  </pc:docChgLst>
  <pc:docChgLst>
    <pc:chgData name="Laura.Richardson@dnr.mo.gov" userId="S::laura.richardson_dnr.mo.gov#ext#@missouriconservation.onmicrosoft.com::38545312-ea2a-4f36-ba3e-5deeaba398c3" providerId="AD" clId="Web-{E1B3CDA3-D1CB-9C53-7376-862FB3925B68}"/>
    <pc:docChg chg="addSld delSld modSld modSection">
      <pc:chgData name="Laura.Richardson@dnr.mo.gov" userId="S::laura.richardson_dnr.mo.gov#ext#@missouriconservation.onmicrosoft.com::38545312-ea2a-4f36-ba3e-5deeaba398c3" providerId="AD" clId="Web-{E1B3CDA3-D1CB-9C53-7376-862FB3925B68}" dt="2021-02-19T20:13:04.941" v="51"/>
      <pc:docMkLst>
        <pc:docMk/>
      </pc:docMkLst>
      <pc:sldChg chg="delCm">
        <pc:chgData name="Laura.Richardson@dnr.mo.gov" userId="S::laura.richardson_dnr.mo.gov#ext#@missouriconservation.onmicrosoft.com::38545312-ea2a-4f36-ba3e-5deeaba398c3" providerId="AD" clId="Web-{E1B3CDA3-D1CB-9C53-7376-862FB3925B68}" dt="2021-02-19T20:07:23.667" v="1"/>
        <pc:sldMkLst>
          <pc:docMk/>
          <pc:sldMk cId="1615498900" sldId="269"/>
        </pc:sldMkLst>
      </pc:sldChg>
      <pc:sldChg chg="delCm">
        <pc:chgData name="Laura.Richardson@dnr.mo.gov" userId="S::laura.richardson_dnr.mo.gov#ext#@missouriconservation.onmicrosoft.com::38545312-ea2a-4f36-ba3e-5deeaba398c3" providerId="AD" clId="Web-{E1B3CDA3-D1CB-9C53-7376-862FB3925B68}" dt="2021-02-19T20:08:11.059" v="5"/>
        <pc:sldMkLst>
          <pc:docMk/>
          <pc:sldMk cId="1055122832" sldId="273"/>
        </pc:sldMkLst>
      </pc:sldChg>
      <pc:sldChg chg="delCm">
        <pc:chgData name="Laura.Richardson@dnr.mo.gov" userId="S::laura.richardson_dnr.mo.gov#ext#@missouriconservation.onmicrosoft.com::38545312-ea2a-4f36-ba3e-5deeaba398c3" providerId="AD" clId="Web-{E1B3CDA3-D1CB-9C53-7376-862FB3925B68}" dt="2021-02-19T20:08:39.231" v="9"/>
        <pc:sldMkLst>
          <pc:docMk/>
          <pc:sldMk cId="3354278059" sldId="276"/>
        </pc:sldMkLst>
      </pc:sldChg>
      <pc:sldChg chg="delCm">
        <pc:chgData name="Laura.Richardson@dnr.mo.gov" userId="S::laura.richardson_dnr.mo.gov#ext#@missouriconservation.onmicrosoft.com::38545312-ea2a-4f36-ba3e-5deeaba398c3" providerId="AD" clId="Web-{E1B3CDA3-D1CB-9C53-7376-862FB3925B68}" dt="2021-02-19T20:07:56.636" v="3"/>
        <pc:sldMkLst>
          <pc:docMk/>
          <pc:sldMk cId="1444930176" sldId="282"/>
        </pc:sldMkLst>
      </pc:sldChg>
      <pc:sldChg chg="delCm">
        <pc:chgData name="Laura.Richardson@dnr.mo.gov" userId="S::laura.richardson_dnr.mo.gov#ext#@missouriconservation.onmicrosoft.com::38545312-ea2a-4f36-ba3e-5deeaba398c3" providerId="AD" clId="Web-{E1B3CDA3-D1CB-9C53-7376-862FB3925B68}" dt="2021-02-19T20:08:04.965" v="4"/>
        <pc:sldMkLst>
          <pc:docMk/>
          <pc:sldMk cId="2958764749" sldId="283"/>
        </pc:sldMkLst>
      </pc:sldChg>
      <pc:sldChg chg="delCm">
        <pc:chgData name="Laura.Richardson@dnr.mo.gov" userId="S::laura.richardson_dnr.mo.gov#ext#@missouriconservation.onmicrosoft.com::38545312-ea2a-4f36-ba3e-5deeaba398c3" providerId="AD" clId="Web-{E1B3CDA3-D1CB-9C53-7376-862FB3925B68}" dt="2021-02-19T20:08:19.043" v="6"/>
        <pc:sldMkLst>
          <pc:docMk/>
          <pc:sldMk cId="1389462711" sldId="284"/>
        </pc:sldMkLst>
      </pc:sldChg>
      <pc:sldChg chg="delCm">
        <pc:chgData name="Laura.Richardson@dnr.mo.gov" userId="S::laura.richardson_dnr.mo.gov#ext#@missouriconservation.onmicrosoft.com::38545312-ea2a-4f36-ba3e-5deeaba398c3" providerId="AD" clId="Web-{E1B3CDA3-D1CB-9C53-7376-862FB3925B68}" dt="2021-02-19T20:11:07.641" v="12"/>
        <pc:sldMkLst>
          <pc:docMk/>
          <pc:sldMk cId="3752875190" sldId="303"/>
        </pc:sldMkLst>
      </pc:sldChg>
      <pc:sldChg chg="delCm">
        <pc:chgData name="Laura.Richardson@dnr.mo.gov" userId="S::laura.richardson_dnr.mo.gov#ext#@missouriconservation.onmicrosoft.com::38545312-ea2a-4f36-ba3e-5deeaba398c3" providerId="AD" clId="Web-{E1B3CDA3-D1CB-9C53-7376-862FB3925B68}" dt="2021-02-19T20:08:27.528" v="8"/>
        <pc:sldMkLst>
          <pc:docMk/>
          <pc:sldMk cId="534171285" sldId="322"/>
        </pc:sldMkLst>
      </pc:sldChg>
      <pc:sldChg chg="delCm">
        <pc:chgData name="Laura.Richardson@dnr.mo.gov" userId="S::laura.richardson_dnr.mo.gov#ext#@missouriconservation.onmicrosoft.com::38545312-ea2a-4f36-ba3e-5deeaba398c3" providerId="AD" clId="Web-{E1B3CDA3-D1CB-9C53-7376-862FB3925B68}" dt="2021-02-19T20:06:31.681" v="0"/>
        <pc:sldMkLst>
          <pc:docMk/>
          <pc:sldMk cId="890285937" sldId="324"/>
        </pc:sldMkLst>
      </pc:sldChg>
      <pc:sldChg chg="delCm">
        <pc:chgData name="Laura.Richardson@dnr.mo.gov" userId="S::laura.richardson_dnr.mo.gov#ext#@missouriconservation.onmicrosoft.com::38545312-ea2a-4f36-ba3e-5deeaba398c3" providerId="AD" clId="Web-{E1B3CDA3-D1CB-9C53-7376-862FB3925B68}" dt="2021-02-19T20:07:44.855" v="2"/>
        <pc:sldMkLst>
          <pc:docMk/>
          <pc:sldMk cId="3377639530" sldId="329"/>
        </pc:sldMkLst>
      </pc:sldChg>
      <pc:sldChg chg="del">
        <pc:chgData name="Laura.Richardson@dnr.mo.gov" userId="S::laura.richardson_dnr.mo.gov#ext#@missouriconservation.onmicrosoft.com::38545312-ea2a-4f36-ba3e-5deeaba398c3" providerId="AD" clId="Web-{E1B3CDA3-D1CB-9C53-7376-862FB3925B68}" dt="2021-02-19T20:10:53.656" v="10"/>
        <pc:sldMkLst>
          <pc:docMk/>
          <pc:sldMk cId="2840682456" sldId="332"/>
        </pc:sldMkLst>
      </pc:sldChg>
      <pc:sldChg chg="modSp delCm">
        <pc:chgData name="Laura.Richardson@dnr.mo.gov" userId="S::laura.richardson_dnr.mo.gov#ext#@missouriconservation.onmicrosoft.com::38545312-ea2a-4f36-ba3e-5deeaba398c3" providerId="AD" clId="Web-{E1B3CDA3-D1CB-9C53-7376-862FB3925B68}" dt="2021-02-19T20:12:14.596" v="20"/>
        <pc:sldMkLst>
          <pc:docMk/>
          <pc:sldMk cId="1273846359" sldId="333"/>
        </pc:sldMkLst>
        <pc:spChg chg="mod">
          <ac:chgData name="Laura.Richardson@dnr.mo.gov" userId="S::laura.richardson_dnr.mo.gov#ext#@missouriconservation.onmicrosoft.com::38545312-ea2a-4f36-ba3e-5deeaba398c3" providerId="AD" clId="Web-{E1B3CDA3-D1CB-9C53-7376-862FB3925B68}" dt="2021-02-19T20:11:44.017" v="19" actId="20577"/>
          <ac:spMkLst>
            <pc:docMk/>
            <pc:sldMk cId="1273846359" sldId="333"/>
            <ac:spMk id="3" creationId="{7FDF471C-2F40-412C-909B-90A196289479}"/>
          </ac:spMkLst>
        </pc:spChg>
      </pc:sldChg>
      <pc:sldChg chg="modSp new del">
        <pc:chgData name="Laura.Richardson@dnr.mo.gov" userId="S::laura.richardson_dnr.mo.gov#ext#@missouriconservation.onmicrosoft.com::38545312-ea2a-4f36-ba3e-5deeaba398c3" providerId="AD" clId="Web-{E1B3CDA3-D1CB-9C53-7376-862FB3925B68}" dt="2021-02-19T20:13:04.941" v="51"/>
        <pc:sldMkLst>
          <pc:docMk/>
          <pc:sldMk cId="693283661" sldId="334"/>
        </pc:sldMkLst>
        <pc:spChg chg="mod">
          <ac:chgData name="Laura.Richardson@dnr.mo.gov" userId="S::laura.richardson_dnr.mo.gov#ext#@missouriconservation.onmicrosoft.com::38545312-ea2a-4f36-ba3e-5deeaba398c3" providerId="AD" clId="Web-{E1B3CDA3-D1CB-9C53-7376-862FB3925B68}" dt="2021-02-19T20:12:27.455" v="28" actId="20577"/>
          <ac:spMkLst>
            <pc:docMk/>
            <pc:sldMk cId="693283661" sldId="334"/>
            <ac:spMk id="2" creationId="{FDF561C5-42C0-4833-A980-D7EF1E98B338}"/>
          </ac:spMkLst>
        </pc:spChg>
        <pc:spChg chg="mod">
          <ac:chgData name="Laura.Richardson@dnr.mo.gov" userId="S::laura.richardson_dnr.mo.gov#ext#@missouriconservation.onmicrosoft.com::38545312-ea2a-4f36-ba3e-5deeaba398c3" providerId="AD" clId="Web-{E1B3CDA3-D1CB-9C53-7376-862FB3925B68}" dt="2021-02-19T20:12:57.847" v="50" actId="20577"/>
          <ac:spMkLst>
            <pc:docMk/>
            <pc:sldMk cId="693283661" sldId="334"/>
            <ac:spMk id="3" creationId="{0BB258EB-BA22-49F1-A6FD-D846A681D449}"/>
          </ac:spMkLst>
        </pc:spChg>
      </pc:sldChg>
    </pc:docChg>
  </pc:docChgLst>
  <pc:docChgLst>
    <pc:chgData name="April Sevy" userId="S::april.sevy@mdc.mo.gov::c101e135-f241-478c-8437-c1921c9de6f8" providerId="AD" clId="Web-{ADB0780C-B067-E7F1-2900-26A2C8BC900F}"/>
    <pc:docChg chg="">
      <pc:chgData name="April Sevy" userId="S::april.sevy@mdc.mo.gov::c101e135-f241-478c-8437-c1921c9de6f8" providerId="AD" clId="Web-{ADB0780C-B067-E7F1-2900-26A2C8BC900F}" dt="2021-02-19T15:59:44.476" v="3"/>
      <pc:docMkLst>
        <pc:docMk/>
      </pc:docMkLst>
      <pc:sldChg chg="addCm">
        <pc:chgData name="April Sevy" userId="S::april.sevy@mdc.mo.gov::c101e135-f241-478c-8437-c1921c9de6f8" providerId="AD" clId="Web-{ADB0780C-B067-E7F1-2900-26A2C8BC900F}" dt="2021-02-19T15:38:00.400" v="0"/>
        <pc:sldMkLst>
          <pc:docMk/>
          <pc:sldMk cId="890285937" sldId="324"/>
        </pc:sldMkLst>
      </pc:sldChg>
      <pc:sldChg chg="addCm">
        <pc:chgData name="April Sevy" userId="S::april.sevy@mdc.mo.gov::c101e135-f241-478c-8437-c1921c9de6f8" providerId="AD" clId="Web-{ADB0780C-B067-E7F1-2900-26A2C8BC900F}" dt="2021-02-19T15:47:00.391" v="2"/>
        <pc:sldMkLst>
          <pc:docMk/>
          <pc:sldMk cId="2840682456" sldId="332"/>
        </pc:sldMkLst>
      </pc:sldChg>
      <pc:sldChg chg="addCm">
        <pc:chgData name="April Sevy" userId="S::april.sevy@mdc.mo.gov::c101e135-f241-478c-8437-c1921c9de6f8" providerId="AD" clId="Web-{ADB0780C-B067-E7F1-2900-26A2C8BC900F}" dt="2021-02-19T15:59:44.476" v="3"/>
        <pc:sldMkLst>
          <pc:docMk/>
          <pc:sldMk cId="1273846359" sldId="333"/>
        </pc:sldMkLst>
      </pc:sldChg>
    </pc:docChg>
  </pc:docChgLst>
  <pc:docChgLst>
    <pc:chgData name="Laura.Richardson@dnr.mo.gov" userId="S::laura.richardson_dnr.mo.gov#ext#@missouriconservation.onmicrosoft.com::38545312-ea2a-4f36-ba3e-5deeaba398c3" providerId="AD" clId="Web-{E140BA66-8349-6C73-BF6E-F26D5FFE1710}"/>
    <pc:docChg chg="addSld modSld modSection">
      <pc:chgData name="Laura.Richardson@dnr.mo.gov" userId="S::laura.richardson_dnr.mo.gov#ext#@missouriconservation.onmicrosoft.com::38545312-ea2a-4f36-ba3e-5deeaba398c3" providerId="AD" clId="Web-{E140BA66-8349-6C73-BF6E-F26D5FFE1710}" dt="2021-02-09T21:39:24.253" v="133" actId="20577"/>
      <pc:docMkLst>
        <pc:docMk/>
      </pc:docMkLst>
      <pc:sldChg chg="addSp delSp modSp new mod modClrScheme chgLayout">
        <pc:chgData name="Laura.Richardson@dnr.mo.gov" userId="S::laura.richardson_dnr.mo.gov#ext#@missouriconservation.onmicrosoft.com::38545312-ea2a-4f36-ba3e-5deeaba398c3" providerId="AD" clId="Web-{E140BA66-8349-6C73-BF6E-F26D5FFE1710}" dt="2021-02-09T21:39:24.253" v="133" actId="20577"/>
        <pc:sldMkLst>
          <pc:docMk/>
          <pc:sldMk cId="1273846359" sldId="333"/>
        </pc:sldMkLst>
        <pc:spChg chg="mod ord">
          <ac:chgData name="Laura.Richardson@dnr.mo.gov" userId="S::laura.richardson_dnr.mo.gov#ext#@missouriconservation.onmicrosoft.com::38545312-ea2a-4f36-ba3e-5deeaba398c3" providerId="AD" clId="Web-{E140BA66-8349-6C73-BF6E-F26D5FFE1710}" dt="2021-02-09T21:37:47.402" v="15"/>
          <ac:spMkLst>
            <pc:docMk/>
            <pc:sldMk cId="1273846359" sldId="333"/>
            <ac:spMk id="2" creationId="{B5CF045D-8527-411F-AAD4-2B731207CE01}"/>
          </ac:spMkLst>
        </pc:spChg>
        <pc:spChg chg="add mod ord">
          <ac:chgData name="Laura.Richardson@dnr.mo.gov" userId="S::laura.richardson_dnr.mo.gov#ext#@missouriconservation.onmicrosoft.com::38545312-ea2a-4f36-ba3e-5deeaba398c3" providerId="AD" clId="Web-{E140BA66-8349-6C73-BF6E-F26D5FFE1710}" dt="2021-02-09T21:39:24.253" v="133" actId="20577"/>
          <ac:spMkLst>
            <pc:docMk/>
            <pc:sldMk cId="1273846359" sldId="333"/>
            <ac:spMk id="3" creationId="{7FDF471C-2F40-412C-909B-90A196289479}"/>
          </ac:spMkLst>
        </pc:spChg>
        <pc:spChg chg="add del mod ord">
          <ac:chgData name="Laura.Richardson@dnr.mo.gov" userId="S::laura.richardson_dnr.mo.gov#ext#@missouriconservation.onmicrosoft.com::38545312-ea2a-4f36-ba3e-5deeaba398c3" providerId="AD" clId="Web-{E140BA66-8349-6C73-BF6E-F26D5FFE1710}" dt="2021-02-09T21:38:13.810" v="56"/>
          <ac:spMkLst>
            <pc:docMk/>
            <pc:sldMk cId="1273846359" sldId="333"/>
            <ac:spMk id="4" creationId="{90F71561-F654-4A79-B150-5579A474403B}"/>
          </ac:spMkLst>
        </pc:spChg>
      </pc:sldChg>
    </pc:docChg>
  </pc:docChgLst>
  <pc:docChgLst>
    <pc:chgData name="April Sevy" userId="c101e135-f241-478c-8437-c1921c9de6f8" providerId="ADAL" clId="{920EFF5D-0181-4971-ACF6-4908AD2686DA}"/>
    <pc:docChg chg="undo custSel addSld delSld modSld modSection">
      <pc:chgData name="April Sevy" userId="c101e135-f241-478c-8437-c1921c9de6f8" providerId="ADAL" clId="{920EFF5D-0181-4971-ACF6-4908AD2686DA}" dt="2023-01-27T15:04:50.271" v="16475"/>
      <pc:docMkLst>
        <pc:docMk/>
      </pc:docMkLst>
      <pc:sldChg chg="addSp delSp modSp modTransition modAnim modNotesTx">
        <pc:chgData name="April Sevy" userId="c101e135-f241-478c-8437-c1921c9de6f8" providerId="ADAL" clId="{920EFF5D-0181-4971-ACF6-4908AD2686DA}" dt="2023-01-27T00:03:59.305" v="16446"/>
        <pc:sldMkLst>
          <pc:docMk/>
          <pc:sldMk cId="1630816875" sldId="256"/>
        </pc:sldMkLst>
        <pc:picChg chg="add del mod">
          <ac:chgData name="April Sevy" userId="c101e135-f241-478c-8437-c1921c9de6f8" providerId="ADAL" clId="{920EFF5D-0181-4971-ACF6-4908AD2686DA}" dt="2023-01-26T23:00:27.656" v="16300"/>
          <ac:picMkLst>
            <pc:docMk/>
            <pc:sldMk cId="1630816875" sldId="256"/>
            <ac:picMk id="4" creationId="{6BD88F37-CE1B-5233-38AC-2D83656F9795}"/>
          </ac:picMkLst>
        </pc:picChg>
        <pc:picChg chg="add del mod">
          <ac:chgData name="April Sevy" userId="c101e135-f241-478c-8437-c1921c9de6f8" providerId="ADAL" clId="{920EFF5D-0181-4971-ACF6-4908AD2686DA}" dt="2023-01-27T00:03:02.292" v="16443"/>
          <ac:picMkLst>
            <pc:docMk/>
            <pc:sldMk cId="1630816875" sldId="256"/>
            <ac:picMk id="5" creationId="{DE2AD518-3DB9-93C7-E13B-25B42DC28974}"/>
          </ac:picMkLst>
        </pc:picChg>
        <pc:picChg chg="add del mod">
          <ac:chgData name="April Sevy" userId="c101e135-f241-478c-8437-c1921c9de6f8" providerId="ADAL" clId="{920EFF5D-0181-4971-ACF6-4908AD2686DA}" dt="2023-01-27T00:03:36.211" v="16445"/>
          <ac:picMkLst>
            <pc:docMk/>
            <pc:sldMk cId="1630816875" sldId="256"/>
            <ac:picMk id="6" creationId="{EBDAEE4A-C02B-D0B1-780F-A4FFE78676DB}"/>
          </ac:picMkLst>
        </pc:picChg>
        <pc:picChg chg="add mod">
          <ac:chgData name="April Sevy" userId="c101e135-f241-478c-8437-c1921c9de6f8" providerId="ADAL" clId="{920EFF5D-0181-4971-ACF6-4908AD2686DA}" dt="2023-01-27T00:03:59.305" v="16446"/>
          <ac:picMkLst>
            <pc:docMk/>
            <pc:sldMk cId="1630816875" sldId="256"/>
            <ac:picMk id="7" creationId="{EE1E5E77-DF91-D1A1-13ED-0335FF5B749C}"/>
          </ac:picMkLst>
        </pc:picChg>
      </pc:sldChg>
      <pc:sldChg chg="addSp delSp modSp modTransition modAnim modNotesTx">
        <pc:chgData name="April Sevy" userId="c101e135-f241-478c-8437-c1921c9de6f8" providerId="ADAL" clId="{920EFF5D-0181-4971-ACF6-4908AD2686DA}" dt="2023-01-26T23:02:34.832" v="16308"/>
        <pc:sldMkLst>
          <pc:docMk/>
          <pc:sldMk cId="282786466" sldId="257"/>
        </pc:sldMkLst>
        <pc:picChg chg="add del mod">
          <ac:chgData name="April Sevy" userId="c101e135-f241-478c-8437-c1921c9de6f8" providerId="ADAL" clId="{920EFF5D-0181-4971-ACF6-4908AD2686DA}" dt="2023-01-26T23:02:10.228" v="16307"/>
          <ac:picMkLst>
            <pc:docMk/>
            <pc:sldMk cId="282786466" sldId="257"/>
            <ac:picMk id="4" creationId="{B09D9AC2-401B-1566-D9FC-1A8DEDA20D0E}"/>
          </ac:picMkLst>
        </pc:picChg>
        <pc:picChg chg="add mod">
          <ac:chgData name="April Sevy" userId="c101e135-f241-478c-8437-c1921c9de6f8" providerId="ADAL" clId="{920EFF5D-0181-4971-ACF6-4908AD2686DA}" dt="2023-01-26T23:02:34.832" v="16308"/>
          <ac:picMkLst>
            <pc:docMk/>
            <pc:sldMk cId="282786466" sldId="257"/>
            <ac:picMk id="5" creationId="{05183196-7315-F9AB-014E-92C502526DF4}"/>
          </ac:picMkLst>
        </pc:picChg>
      </pc:sldChg>
      <pc:sldChg chg="addSp delSp modSp modTransition modAnim modNotesTx">
        <pc:chgData name="April Sevy" userId="c101e135-f241-478c-8437-c1921c9de6f8" providerId="ADAL" clId="{920EFF5D-0181-4971-ACF6-4908AD2686DA}" dt="2023-01-26T23:28:09.289" v="16384"/>
        <pc:sldMkLst>
          <pc:docMk/>
          <pc:sldMk cId="1512697014" sldId="263"/>
        </pc:sldMkLst>
        <pc:picChg chg="add del mod">
          <ac:chgData name="April Sevy" userId="c101e135-f241-478c-8437-c1921c9de6f8" providerId="ADAL" clId="{920EFF5D-0181-4971-ACF6-4908AD2686DA}" dt="2023-01-26T23:27:06.394" v="16383"/>
          <ac:picMkLst>
            <pc:docMk/>
            <pc:sldMk cId="1512697014" sldId="263"/>
            <ac:picMk id="5" creationId="{A78A1F07-2814-0039-2FE7-100B4E84BDF5}"/>
          </ac:picMkLst>
        </pc:picChg>
        <pc:picChg chg="add mod">
          <ac:chgData name="April Sevy" userId="c101e135-f241-478c-8437-c1921c9de6f8" providerId="ADAL" clId="{920EFF5D-0181-4971-ACF6-4908AD2686DA}" dt="2023-01-26T23:28:09.289" v="16384"/>
          <ac:picMkLst>
            <pc:docMk/>
            <pc:sldMk cId="1512697014" sldId="263"/>
            <ac:picMk id="7" creationId="{4B35AAEB-9342-D9E0-67C6-423C034D4C45}"/>
          </ac:picMkLst>
        </pc:picChg>
      </pc:sldChg>
      <pc:sldChg chg="addSp delSp modSp mod modTransition modAnim modNotesTx">
        <pc:chgData name="April Sevy" userId="c101e135-f241-478c-8437-c1921c9de6f8" providerId="ADAL" clId="{920EFF5D-0181-4971-ACF6-4908AD2686DA}" dt="2023-01-27T00:08:43.012" v="16454"/>
        <pc:sldMkLst>
          <pc:docMk/>
          <pc:sldMk cId="1895801445" sldId="267"/>
        </pc:sldMkLst>
        <pc:spChg chg="del">
          <ac:chgData name="April Sevy" userId="c101e135-f241-478c-8437-c1921c9de6f8" providerId="ADAL" clId="{920EFF5D-0181-4971-ACF6-4908AD2686DA}" dt="2023-01-26T15:46:53.977" v="3357" actId="478"/>
          <ac:spMkLst>
            <pc:docMk/>
            <pc:sldMk cId="1895801445" sldId="267"/>
            <ac:spMk id="19" creationId="{00000000-0000-0000-0000-000000000000}"/>
          </ac:spMkLst>
        </pc:spChg>
        <pc:picChg chg="add del mod">
          <ac:chgData name="April Sevy" userId="c101e135-f241-478c-8437-c1921c9de6f8" providerId="ADAL" clId="{920EFF5D-0181-4971-ACF6-4908AD2686DA}" dt="2023-01-26T23:17:53.536" v="16337"/>
          <ac:picMkLst>
            <pc:docMk/>
            <pc:sldMk cId="1895801445" sldId="267"/>
            <ac:picMk id="3" creationId="{ABC3DE81-FEF5-F63C-76C4-87B50D4BD969}"/>
          </ac:picMkLst>
        </pc:picChg>
        <pc:picChg chg="add del mod">
          <ac:chgData name="April Sevy" userId="c101e135-f241-478c-8437-c1921c9de6f8" providerId="ADAL" clId="{920EFF5D-0181-4971-ACF6-4908AD2686DA}" dt="2023-01-26T23:19:02.483" v="16368"/>
          <ac:picMkLst>
            <pc:docMk/>
            <pc:sldMk cId="1895801445" sldId="267"/>
            <ac:picMk id="4" creationId="{E4DDD284-4EB6-7AC6-31B5-1A7E70E0351F}"/>
          </ac:picMkLst>
        </pc:picChg>
        <pc:picChg chg="add mod">
          <ac:chgData name="April Sevy" userId="c101e135-f241-478c-8437-c1921c9de6f8" providerId="ADAL" clId="{920EFF5D-0181-4971-ACF6-4908AD2686DA}" dt="2023-01-26T23:20:03.067" v="16369"/>
          <ac:picMkLst>
            <pc:docMk/>
            <pc:sldMk cId="1895801445" sldId="267"/>
            <ac:picMk id="5" creationId="{D0414EBE-44CE-0469-FE80-92D38CC7DBF7}"/>
          </ac:picMkLst>
        </pc:picChg>
      </pc:sldChg>
      <pc:sldChg chg="addSp modSp modNotesTx">
        <pc:chgData name="April Sevy" userId="c101e135-f241-478c-8437-c1921c9de6f8" providerId="ADAL" clId="{920EFF5D-0181-4971-ACF6-4908AD2686DA}" dt="2023-01-26T23:32:30.448" v="16389"/>
        <pc:sldMkLst>
          <pc:docMk/>
          <pc:sldMk cId="1615498900" sldId="269"/>
        </pc:sldMkLst>
        <pc:picChg chg="add mod">
          <ac:chgData name="April Sevy" userId="c101e135-f241-478c-8437-c1921c9de6f8" providerId="ADAL" clId="{920EFF5D-0181-4971-ACF6-4908AD2686DA}" dt="2023-01-26T23:32:30.448" v="16389"/>
          <ac:picMkLst>
            <pc:docMk/>
            <pc:sldMk cId="1615498900" sldId="269"/>
            <ac:picMk id="5" creationId="{CD0E2305-9AC6-E41F-5750-FF31888C6326}"/>
          </ac:picMkLst>
        </pc:picChg>
      </pc:sldChg>
      <pc:sldChg chg="addSp modSp modNotesTx">
        <pc:chgData name="April Sevy" userId="c101e135-f241-478c-8437-c1921c9de6f8" providerId="ADAL" clId="{920EFF5D-0181-4971-ACF6-4908AD2686DA}" dt="2023-01-26T23:36:18.877" v="16415"/>
        <pc:sldMkLst>
          <pc:docMk/>
          <pc:sldMk cId="2291162355" sldId="270"/>
        </pc:sldMkLst>
        <pc:picChg chg="add mod">
          <ac:chgData name="April Sevy" userId="c101e135-f241-478c-8437-c1921c9de6f8" providerId="ADAL" clId="{920EFF5D-0181-4971-ACF6-4908AD2686DA}" dt="2023-01-26T23:36:18.877" v="16415"/>
          <ac:picMkLst>
            <pc:docMk/>
            <pc:sldMk cId="2291162355" sldId="270"/>
            <ac:picMk id="3" creationId="{8E6097F3-0458-6CB1-3212-AAB436B47CC4}"/>
          </ac:picMkLst>
        </pc:picChg>
      </pc:sldChg>
      <pc:sldChg chg="addSp modSp modNotesTx">
        <pc:chgData name="April Sevy" userId="c101e135-f241-478c-8437-c1921c9de6f8" providerId="ADAL" clId="{920EFF5D-0181-4971-ACF6-4908AD2686DA}" dt="2023-01-26T23:36:49.963" v="16417"/>
        <pc:sldMkLst>
          <pc:docMk/>
          <pc:sldMk cId="1653249328" sldId="271"/>
        </pc:sldMkLst>
        <pc:picChg chg="add mod">
          <ac:chgData name="April Sevy" userId="c101e135-f241-478c-8437-c1921c9de6f8" providerId="ADAL" clId="{920EFF5D-0181-4971-ACF6-4908AD2686DA}" dt="2023-01-26T23:36:49.963" v="16417"/>
          <ac:picMkLst>
            <pc:docMk/>
            <pc:sldMk cId="1653249328" sldId="271"/>
            <ac:picMk id="3" creationId="{3BB3F9D2-CFDA-8224-CE39-F6FC7AC56EB2}"/>
          </ac:picMkLst>
        </pc:picChg>
      </pc:sldChg>
      <pc:sldChg chg="addSp modSp modNotesTx">
        <pc:chgData name="April Sevy" userId="c101e135-f241-478c-8437-c1921c9de6f8" providerId="ADAL" clId="{920EFF5D-0181-4971-ACF6-4908AD2686DA}" dt="2023-01-26T23:38:26.467" v="16420"/>
        <pc:sldMkLst>
          <pc:docMk/>
          <pc:sldMk cId="3315438992" sldId="272"/>
        </pc:sldMkLst>
        <pc:picChg chg="add mod">
          <ac:chgData name="April Sevy" userId="c101e135-f241-478c-8437-c1921c9de6f8" providerId="ADAL" clId="{920EFF5D-0181-4971-ACF6-4908AD2686DA}" dt="2023-01-26T23:38:26.467" v="16420"/>
          <ac:picMkLst>
            <pc:docMk/>
            <pc:sldMk cId="3315438992" sldId="272"/>
            <ac:picMk id="3" creationId="{A5B6D529-398F-487C-5400-39876961FBCA}"/>
          </ac:picMkLst>
        </pc:picChg>
      </pc:sldChg>
      <pc:sldChg chg="addSp modSp modNotesTx">
        <pc:chgData name="April Sevy" userId="c101e135-f241-478c-8437-c1921c9de6f8" providerId="ADAL" clId="{920EFF5D-0181-4971-ACF6-4908AD2686DA}" dt="2023-01-26T23:38:40.953" v="16421"/>
        <pc:sldMkLst>
          <pc:docMk/>
          <pc:sldMk cId="1055122832" sldId="273"/>
        </pc:sldMkLst>
        <pc:picChg chg="add mod">
          <ac:chgData name="April Sevy" userId="c101e135-f241-478c-8437-c1921c9de6f8" providerId="ADAL" clId="{920EFF5D-0181-4971-ACF6-4908AD2686DA}" dt="2023-01-26T23:38:40.953" v="16421"/>
          <ac:picMkLst>
            <pc:docMk/>
            <pc:sldMk cId="1055122832" sldId="273"/>
            <ac:picMk id="5" creationId="{0A5E4069-B6FF-FFD0-AAB4-405CC600E4FF}"/>
          </ac:picMkLst>
        </pc:picChg>
      </pc:sldChg>
      <pc:sldChg chg="addSp modSp modNotesTx">
        <pc:chgData name="April Sevy" userId="c101e135-f241-478c-8437-c1921c9de6f8" providerId="ADAL" clId="{920EFF5D-0181-4971-ACF6-4908AD2686DA}" dt="2023-01-26T23:40:52.180" v="16424"/>
        <pc:sldMkLst>
          <pc:docMk/>
          <pc:sldMk cId="2547842536" sldId="274"/>
        </pc:sldMkLst>
        <pc:picChg chg="add mod">
          <ac:chgData name="April Sevy" userId="c101e135-f241-478c-8437-c1921c9de6f8" providerId="ADAL" clId="{920EFF5D-0181-4971-ACF6-4908AD2686DA}" dt="2023-01-26T23:40:52.180" v="16424"/>
          <ac:picMkLst>
            <pc:docMk/>
            <pc:sldMk cId="2547842536" sldId="274"/>
            <ac:picMk id="4" creationId="{206CF589-722D-E372-0E3E-A058066FA90D}"/>
          </ac:picMkLst>
        </pc:picChg>
      </pc:sldChg>
      <pc:sldChg chg="addSp modSp modNotesTx">
        <pc:chgData name="April Sevy" userId="c101e135-f241-478c-8437-c1921c9de6f8" providerId="ADAL" clId="{920EFF5D-0181-4971-ACF6-4908AD2686DA}" dt="2023-01-26T23:43:07.875" v="16429"/>
        <pc:sldMkLst>
          <pc:docMk/>
          <pc:sldMk cId="3354278059" sldId="276"/>
        </pc:sldMkLst>
        <pc:picChg chg="add mod">
          <ac:chgData name="April Sevy" userId="c101e135-f241-478c-8437-c1921c9de6f8" providerId="ADAL" clId="{920EFF5D-0181-4971-ACF6-4908AD2686DA}" dt="2023-01-26T23:43:07.875" v="16429"/>
          <ac:picMkLst>
            <pc:docMk/>
            <pc:sldMk cId="3354278059" sldId="276"/>
            <ac:picMk id="3" creationId="{69D580E3-4A08-CCBC-B05A-CF3A00E8868D}"/>
          </ac:picMkLst>
        </pc:picChg>
      </pc:sldChg>
      <pc:sldChg chg="addSp modSp modNotesTx">
        <pc:chgData name="April Sevy" userId="c101e135-f241-478c-8437-c1921c9de6f8" providerId="ADAL" clId="{920EFF5D-0181-4971-ACF6-4908AD2686DA}" dt="2023-01-26T23:44:20.855" v="16430"/>
        <pc:sldMkLst>
          <pc:docMk/>
          <pc:sldMk cId="3247092354" sldId="278"/>
        </pc:sldMkLst>
        <pc:picChg chg="add mod">
          <ac:chgData name="April Sevy" userId="c101e135-f241-478c-8437-c1921c9de6f8" providerId="ADAL" clId="{920EFF5D-0181-4971-ACF6-4908AD2686DA}" dt="2023-01-26T23:44:20.855" v="16430"/>
          <ac:picMkLst>
            <pc:docMk/>
            <pc:sldMk cId="3247092354" sldId="278"/>
            <ac:picMk id="4" creationId="{E9404C00-0D88-065A-6C7E-07D2B9468F44}"/>
          </ac:picMkLst>
        </pc:picChg>
      </pc:sldChg>
      <pc:sldChg chg="addSp modSp modNotesTx">
        <pc:chgData name="April Sevy" userId="c101e135-f241-478c-8437-c1921c9de6f8" providerId="ADAL" clId="{920EFF5D-0181-4971-ACF6-4908AD2686DA}" dt="2023-01-26T23:47:58.484" v="16438"/>
        <pc:sldMkLst>
          <pc:docMk/>
          <pc:sldMk cId="3793249098" sldId="279"/>
        </pc:sldMkLst>
        <pc:picChg chg="add mod">
          <ac:chgData name="April Sevy" userId="c101e135-f241-478c-8437-c1921c9de6f8" providerId="ADAL" clId="{920EFF5D-0181-4971-ACF6-4908AD2686DA}" dt="2023-01-26T23:47:58.484" v="16438"/>
          <ac:picMkLst>
            <pc:docMk/>
            <pc:sldMk cId="3793249098" sldId="279"/>
            <ac:picMk id="4" creationId="{987DC922-5800-A1A4-1DB7-B03AAA58D753}"/>
          </ac:picMkLst>
        </pc:picChg>
      </pc:sldChg>
      <pc:sldChg chg="addSp delSp modSp modTransition modAnim modNotesTx">
        <pc:chgData name="April Sevy" userId="c101e135-f241-478c-8437-c1921c9de6f8" providerId="ADAL" clId="{920EFF5D-0181-4971-ACF6-4908AD2686DA}" dt="2023-01-26T23:35:49.019" v="16414"/>
        <pc:sldMkLst>
          <pc:docMk/>
          <pc:sldMk cId="1444930176" sldId="282"/>
        </pc:sldMkLst>
        <pc:picChg chg="add del mod">
          <ac:chgData name="April Sevy" userId="c101e135-f241-478c-8437-c1921c9de6f8" providerId="ADAL" clId="{920EFF5D-0181-4971-ACF6-4908AD2686DA}" dt="2023-01-26T23:35:41.164" v="16413"/>
          <ac:picMkLst>
            <pc:docMk/>
            <pc:sldMk cId="1444930176" sldId="282"/>
            <ac:picMk id="2" creationId="{46131535-98ED-990B-6771-3A43D89A7809}"/>
          </ac:picMkLst>
        </pc:picChg>
        <pc:picChg chg="add mod">
          <ac:chgData name="April Sevy" userId="c101e135-f241-478c-8437-c1921c9de6f8" providerId="ADAL" clId="{920EFF5D-0181-4971-ACF6-4908AD2686DA}" dt="2023-01-26T23:35:49.019" v="16414"/>
          <ac:picMkLst>
            <pc:docMk/>
            <pc:sldMk cId="1444930176" sldId="282"/>
            <ac:picMk id="4" creationId="{2E09F820-BFEB-F0CC-6F4D-765778EDF300}"/>
          </ac:picMkLst>
        </pc:picChg>
      </pc:sldChg>
      <pc:sldChg chg="addSp modSp modNotesTx">
        <pc:chgData name="April Sevy" userId="c101e135-f241-478c-8437-c1921c9de6f8" providerId="ADAL" clId="{920EFF5D-0181-4971-ACF6-4908AD2686DA}" dt="2023-01-26T23:37:02.343" v="16418"/>
        <pc:sldMkLst>
          <pc:docMk/>
          <pc:sldMk cId="2958764749" sldId="283"/>
        </pc:sldMkLst>
        <pc:picChg chg="add mod">
          <ac:chgData name="April Sevy" userId="c101e135-f241-478c-8437-c1921c9de6f8" providerId="ADAL" clId="{920EFF5D-0181-4971-ACF6-4908AD2686DA}" dt="2023-01-26T23:37:02.343" v="16418"/>
          <ac:picMkLst>
            <pc:docMk/>
            <pc:sldMk cId="2958764749" sldId="283"/>
            <ac:picMk id="2" creationId="{7FC25BC8-BA58-5C65-43ED-CF517BA1D01D}"/>
          </ac:picMkLst>
        </pc:picChg>
      </pc:sldChg>
      <pc:sldChg chg="addSp modSp modNotesTx">
        <pc:chgData name="April Sevy" userId="c101e135-f241-478c-8437-c1921c9de6f8" providerId="ADAL" clId="{920EFF5D-0181-4971-ACF6-4908AD2686DA}" dt="2023-01-26T23:41:10.129" v="16425"/>
        <pc:sldMkLst>
          <pc:docMk/>
          <pc:sldMk cId="1389462711" sldId="284"/>
        </pc:sldMkLst>
        <pc:picChg chg="add mod">
          <ac:chgData name="April Sevy" userId="c101e135-f241-478c-8437-c1921c9de6f8" providerId="ADAL" clId="{920EFF5D-0181-4971-ACF6-4908AD2686DA}" dt="2023-01-26T23:41:10.129" v="16425"/>
          <ac:picMkLst>
            <pc:docMk/>
            <pc:sldMk cId="1389462711" sldId="284"/>
            <ac:picMk id="2" creationId="{732BDD36-2D6F-00AF-EF59-7AD094DD6306}"/>
          </ac:picMkLst>
        </pc:picChg>
      </pc:sldChg>
      <pc:sldChg chg="addSp modSp modNotesTx">
        <pc:chgData name="April Sevy" userId="c101e135-f241-478c-8437-c1921c9de6f8" providerId="ADAL" clId="{920EFF5D-0181-4971-ACF6-4908AD2686DA}" dt="2023-01-26T23:45:29.287" v="16434"/>
        <pc:sldMkLst>
          <pc:docMk/>
          <pc:sldMk cId="303167129" sldId="285"/>
        </pc:sldMkLst>
        <pc:picChg chg="add mod">
          <ac:chgData name="April Sevy" userId="c101e135-f241-478c-8437-c1921c9de6f8" providerId="ADAL" clId="{920EFF5D-0181-4971-ACF6-4908AD2686DA}" dt="2023-01-26T23:45:29.287" v="16434"/>
          <ac:picMkLst>
            <pc:docMk/>
            <pc:sldMk cId="303167129" sldId="285"/>
            <ac:picMk id="2" creationId="{FB33C8C3-BE1B-CABF-88CF-8E56FAC28A83}"/>
          </ac:picMkLst>
        </pc:picChg>
      </pc:sldChg>
      <pc:sldChg chg="addSp modSp modNotesTx">
        <pc:chgData name="April Sevy" userId="c101e135-f241-478c-8437-c1921c9de6f8" providerId="ADAL" clId="{920EFF5D-0181-4971-ACF6-4908AD2686DA}" dt="2023-01-26T23:31:56.218" v="16388"/>
        <pc:sldMkLst>
          <pc:docMk/>
          <pc:sldMk cId="1668405564" sldId="287"/>
        </pc:sldMkLst>
        <pc:picChg chg="add mod">
          <ac:chgData name="April Sevy" userId="c101e135-f241-478c-8437-c1921c9de6f8" providerId="ADAL" clId="{920EFF5D-0181-4971-ACF6-4908AD2686DA}" dt="2023-01-26T23:31:56.218" v="16388"/>
          <ac:picMkLst>
            <pc:docMk/>
            <pc:sldMk cId="1668405564" sldId="287"/>
            <ac:picMk id="4" creationId="{5AAF4BCF-A0B6-0A6D-8E0F-8ABAB368974C}"/>
          </ac:picMkLst>
        </pc:picChg>
      </pc:sldChg>
      <pc:sldChg chg="addSp modSp modNotesTx">
        <pc:chgData name="April Sevy" userId="c101e135-f241-478c-8437-c1921c9de6f8" providerId="ADAL" clId="{920EFF5D-0181-4971-ACF6-4908AD2686DA}" dt="2023-01-26T23:34:48.845" v="16411"/>
        <pc:sldMkLst>
          <pc:docMk/>
          <pc:sldMk cId="3809126163" sldId="288"/>
        </pc:sldMkLst>
        <pc:picChg chg="add mod">
          <ac:chgData name="April Sevy" userId="c101e135-f241-478c-8437-c1921c9de6f8" providerId="ADAL" clId="{920EFF5D-0181-4971-ACF6-4908AD2686DA}" dt="2023-01-26T23:34:48.845" v="16411"/>
          <ac:picMkLst>
            <pc:docMk/>
            <pc:sldMk cId="3809126163" sldId="288"/>
            <ac:picMk id="3" creationId="{84FFF56D-7C86-015A-01DB-90A49345290F}"/>
          </ac:picMkLst>
        </pc:picChg>
      </pc:sldChg>
      <pc:sldChg chg="addSp modSp modNotesTx">
        <pc:chgData name="April Sevy" userId="c101e135-f241-478c-8437-c1921c9de6f8" providerId="ADAL" clId="{920EFF5D-0181-4971-ACF6-4908AD2686DA}" dt="2023-01-26T23:31:13.963" v="16387"/>
        <pc:sldMkLst>
          <pc:docMk/>
          <pc:sldMk cId="3501999153" sldId="289"/>
        </pc:sldMkLst>
        <pc:picChg chg="add mod">
          <ac:chgData name="April Sevy" userId="c101e135-f241-478c-8437-c1921c9de6f8" providerId="ADAL" clId="{920EFF5D-0181-4971-ACF6-4908AD2686DA}" dt="2023-01-26T23:31:13.963" v="16387"/>
          <ac:picMkLst>
            <pc:docMk/>
            <pc:sldMk cId="3501999153" sldId="289"/>
            <ac:picMk id="3" creationId="{F2F960E2-F0D8-BFA5-EA5D-92F092D3DE80}"/>
          </ac:picMkLst>
        </pc:picChg>
      </pc:sldChg>
      <pc:sldChg chg="addSp delSp modSp modTransition modAnim modNotesTx">
        <pc:chgData name="April Sevy" userId="c101e135-f241-478c-8437-c1921c9de6f8" providerId="ADAL" clId="{920EFF5D-0181-4971-ACF6-4908AD2686DA}" dt="2023-01-26T23:44:47.947" v="16433"/>
        <pc:sldMkLst>
          <pc:docMk/>
          <pc:sldMk cId="3277975058" sldId="290"/>
        </pc:sldMkLst>
        <pc:picChg chg="add del mod">
          <ac:chgData name="April Sevy" userId="c101e135-f241-478c-8437-c1921c9de6f8" providerId="ADAL" clId="{920EFF5D-0181-4971-ACF6-4908AD2686DA}" dt="2023-01-26T23:44:36.536" v="16432"/>
          <ac:picMkLst>
            <pc:docMk/>
            <pc:sldMk cId="3277975058" sldId="290"/>
            <ac:picMk id="3" creationId="{CDF592E8-EE05-79A3-B7E2-D032D6784BB8}"/>
          </ac:picMkLst>
        </pc:picChg>
        <pc:picChg chg="add mod">
          <ac:chgData name="April Sevy" userId="c101e135-f241-478c-8437-c1921c9de6f8" providerId="ADAL" clId="{920EFF5D-0181-4971-ACF6-4908AD2686DA}" dt="2023-01-26T23:44:47.947" v="16433"/>
          <ac:picMkLst>
            <pc:docMk/>
            <pc:sldMk cId="3277975058" sldId="290"/>
            <ac:picMk id="4" creationId="{81B00F77-E9C9-BA85-95FF-0B855922D5D8}"/>
          </ac:picMkLst>
        </pc:picChg>
      </pc:sldChg>
      <pc:sldChg chg="addSp modSp modNotesTx">
        <pc:chgData name="April Sevy" userId="c101e135-f241-478c-8437-c1921c9de6f8" providerId="ADAL" clId="{920EFF5D-0181-4971-ACF6-4908AD2686DA}" dt="2023-01-26T23:39:38.135" v="16422"/>
        <pc:sldMkLst>
          <pc:docMk/>
          <pc:sldMk cId="172711757" sldId="293"/>
        </pc:sldMkLst>
        <pc:picChg chg="add mod">
          <ac:chgData name="April Sevy" userId="c101e135-f241-478c-8437-c1921c9de6f8" providerId="ADAL" clId="{920EFF5D-0181-4971-ACF6-4908AD2686DA}" dt="2023-01-26T23:39:38.135" v="16422"/>
          <ac:picMkLst>
            <pc:docMk/>
            <pc:sldMk cId="172711757" sldId="293"/>
            <ac:picMk id="3" creationId="{B58CECF8-56C7-B0FE-D78C-75589E5C1C37}"/>
          </ac:picMkLst>
        </pc:picChg>
      </pc:sldChg>
      <pc:sldChg chg="addSp modSp modNotesTx">
        <pc:chgData name="April Sevy" userId="c101e135-f241-478c-8437-c1921c9de6f8" providerId="ADAL" clId="{920EFF5D-0181-4971-ACF6-4908AD2686DA}" dt="2023-01-26T23:40:02.604" v="16423"/>
        <pc:sldMkLst>
          <pc:docMk/>
          <pc:sldMk cId="832952286" sldId="294"/>
        </pc:sldMkLst>
        <pc:picChg chg="add mod">
          <ac:chgData name="April Sevy" userId="c101e135-f241-478c-8437-c1921c9de6f8" providerId="ADAL" clId="{920EFF5D-0181-4971-ACF6-4908AD2686DA}" dt="2023-01-26T23:40:02.604" v="16423"/>
          <ac:picMkLst>
            <pc:docMk/>
            <pc:sldMk cId="832952286" sldId="294"/>
            <ac:picMk id="3" creationId="{86C95BBD-F30D-DCDC-8B26-8923455767AE}"/>
          </ac:picMkLst>
        </pc:picChg>
      </pc:sldChg>
      <pc:sldChg chg="addSp modSp modNotesTx">
        <pc:chgData name="April Sevy" userId="c101e135-f241-478c-8437-c1921c9de6f8" providerId="ADAL" clId="{920EFF5D-0181-4971-ACF6-4908AD2686DA}" dt="2023-01-26T23:36:33.472" v="16416"/>
        <pc:sldMkLst>
          <pc:docMk/>
          <pc:sldMk cId="332905919" sldId="295"/>
        </pc:sldMkLst>
        <pc:picChg chg="add mod">
          <ac:chgData name="April Sevy" userId="c101e135-f241-478c-8437-c1921c9de6f8" providerId="ADAL" clId="{920EFF5D-0181-4971-ACF6-4908AD2686DA}" dt="2023-01-26T23:36:33.472" v="16416"/>
          <ac:picMkLst>
            <pc:docMk/>
            <pc:sldMk cId="332905919" sldId="295"/>
            <ac:picMk id="9" creationId="{21DEAD47-6024-26B1-8723-BA1DD540EF4B}"/>
          </ac:picMkLst>
        </pc:picChg>
      </pc:sldChg>
      <pc:sldChg chg="addSp modSp modNotesTx">
        <pc:chgData name="April Sevy" userId="c101e135-f241-478c-8437-c1921c9de6f8" providerId="ADAL" clId="{920EFF5D-0181-4971-ACF6-4908AD2686DA}" dt="2023-01-26T23:37:46.467" v="16419"/>
        <pc:sldMkLst>
          <pc:docMk/>
          <pc:sldMk cId="2994847995" sldId="296"/>
        </pc:sldMkLst>
        <pc:picChg chg="add mod">
          <ac:chgData name="April Sevy" userId="c101e135-f241-478c-8437-c1921c9de6f8" providerId="ADAL" clId="{920EFF5D-0181-4971-ACF6-4908AD2686DA}" dt="2023-01-26T23:37:46.467" v="16419"/>
          <ac:picMkLst>
            <pc:docMk/>
            <pc:sldMk cId="2994847995" sldId="296"/>
            <ac:picMk id="5" creationId="{440BA415-0531-6DB4-020A-7E5F49C28ECE}"/>
          </ac:picMkLst>
        </pc:picChg>
      </pc:sldChg>
      <pc:sldChg chg="addSp modSp modNotesTx">
        <pc:chgData name="April Sevy" userId="c101e135-f241-478c-8437-c1921c9de6f8" providerId="ADAL" clId="{920EFF5D-0181-4971-ACF6-4908AD2686DA}" dt="2023-01-26T23:46:36.798" v="16435"/>
        <pc:sldMkLst>
          <pc:docMk/>
          <pc:sldMk cId="3123466020" sldId="299"/>
        </pc:sldMkLst>
        <pc:picChg chg="add mod">
          <ac:chgData name="April Sevy" userId="c101e135-f241-478c-8437-c1921c9de6f8" providerId="ADAL" clId="{920EFF5D-0181-4971-ACF6-4908AD2686DA}" dt="2023-01-26T23:46:36.798" v="16435"/>
          <ac:picMkLst>
            <pc:docMk/>
            <pc:sldMk cId="3123466020" sldId="299"/>
            <ac:picMk id="2" creationId="{0A4010FF-C204-8C0A-9D91-C06A5B3ACD2A}"/>
          </ac:picMkLst>
        </pc:picChg>
      </pc:sldChg>
      <pc:sldChg chg="addSp modSp modNotesTx">
        <pc:chgData name="April Sevy" userId="c101e135-f241-478c-8437-c1921c9de6f8" providerId="ADAL" clId="{920EFF5D-0181-4971-ACF6-4908AD2686DA}" dt="2023-01-26T23:46:56.389" v="16436"/>
        <pc:sldMkLst>
          <pc:docMk/>
          <pc:sldMk cId="3830828661" sldId="300"/>
        </pc:sldMkLst>
        <pc:picChg chg="add mod">
          <ac:chgData name="April Sevy" userId="c101e135-f241-478c-8437-c1921c9de6f8" providerId="ADAL" clId="{920EFF5D-0181-4971-ACF6-4908AD2686DA}" dt="2023-01-26T23:46:56.389" v="16436"/>
          <ac:picMkLst>
            <pc:docMk/>
            <pc:sldMk cId="3830828661" sldId="300"/>
            <ac:picMk id="2" creationId="{416FC262-58CC-1144-5303-A4B22B3F634F}"/>
          </ac:picMkLst>
        </pc:picChg>
      </pc:sldChg>
      <pc:sldChg chg="addSp delSp modSp modTransition modAnim delCm modNotesTx">
        <pc:chgData name="April Sevy" userId="c101e135-f241-478c-8437-c1921c9de6f8" providerId="ADAL" clId="{920EFF5D-0181-4971-ACF6-4908AD2686DA}" dt="2023-01-26T23:48:27.112" v="16441"/>
        <pc:sldMkLst>
          <pc:docMk/>
          <pc:sldMk cId="3752875190" sldId="303"/>
        </pc:sldMkLst>
        <pc:picChg chg="add del mod">
          <ac:chgData name="April Sevy" userId="c101e135-f241-478c-8437-c1921c9de6f8" providerId="ADAL" clId="{920EFF5D-0181-4971-ACF6-4908AD2686DA}" dt="2023-01-26T23:48:16.081" v="16440"/>
          <ac:picMkLst>
            <pc:docMk/>
            <pc:sldMk cId="3752875190" sldId="303"/>
            <ac:picMk id="2" creationId="{EBD81762-C306-60DC-A631-26F2CA0A4E1E}"/>
          </ac:picMkLst>
        </pc:picChg>
        <pc:picChg chg="add mod">
          <ac:chgData name="April Sevy" userId="c101e135-f241-478c-8437-c1921c9de6f8" providerId="ADAL" clId="{920EFF5D-0181-4971-ACF6-4908AD2686DA}" dt="2023-01-26T23:48:27.112" v="16441"/>
          <ac:picMkLst>
            <pc:docMk/>
            <pc:sldMk cId="3752875190" sldId="303"/>
            <ac:picMk id="9" creationId="{9DD27CB8-C615-CA0D-1D4E-4AE257996945}"/>
          </ac:picMkLst>
        </pc:picChg>
      </pc:sldChg>
      <pc:sldChg chg="addSp delSp modSp modTransition modAnim modNotesTx">
        <pc:chgData name="April Sevy" userId="c101e135-f241-478c-8437-c1921c9de6f8" providerId="ADAL" clId="{920EFF5D-0181-4971-ACF6-4908AD2686DA}" dt="2023-01-27T00:07:44.700" v="16453"/>
        <pc:sldMkLst>
          <pc:docMk/>
          <pc:sldMk cId="3506354210" sldId="306"/>
        </pc:sldMkLst>
        <pc:picChg chg="add mod">
          <ac:chgData name="April Sevy" userId="c101e135-f241-478c-8437-c1921c9de6f8" providerId="ADAL" clId="{920EFF5D-0181-4971-ACF6-4908AD2686DA}" dt="2023-01-26T23:10:48.569" v="16326"/>
          <ac:picMkLst>
            <pc:docMk/>
            <pc:sldMk cId="3506354210" sldId="306"/>
            <ac:picMk id="4" creationId="{FF0E0057-FBCC-4458-EE67-9C2E1D1BB61F}"/>
          </ac:picMkLst>
        </pc:picChg>
        <pc:picChg chg="add del mod">
          <ac:chgData name="April Sevy" userId="c101e135-f241-478c-8437-c1921c9de6f8" providerId="ADAL" clId="{920EFF5D-0181-4971-ACF6-4908AD2686DA}" dt="2023-01-27T00:05:42.369" v="16448"/>
          <ac:picMkLst>
            <pc:docMk/>
            <pc:sldMk cId="3506354210" sldId="306"/>
            <ac:picMk id="5" creationId="{1B84C337-FFE8-C0C9-E18E-9B72BA319B09}"/>
          </ac:picMkLst>
        </pc:picChg>
        <pc:picChg chg="add del mod">
          <ac:chgData name="April Sevy" userId="c101e135-f241-478c-8437-c1921c9de6f8" providerId="ADAL" clId="{920EFF5D-0181-4971-ACF6-4908AD2686DA}" dt="2023-01-27T00:06:17.413" v="16450"/>
          <ac:picMkLst>
            <pc:docMk/>
            <pc:sldMk cId="3506354210" sldId="306"/>
            <ac:picMk id="8" creationId="{70901B6E-AA1B-EF49-C3B2-5B209D7EA784}"/>
          </ac:picMkLst>
        </pc:picChg>
        <pc:picChg chg="add del mod">
          <ac:chgData name="April Sevy" userId="c101e135-f241-478c-8437-c1921c9de6f8" providerId="ADAL" clId="{920EFF5D-0181-4971-ACF6-4908AD2686DA}" dt="2023-01-27T00:06:52.692" v="16452"/>
          <ac:picMkLst>
            <pc:docMk/>
            <pc:sldMk cId="3506354210" sldId="306"/>
            <ac:picMk id="9" creationId="{8BE93045-9AFE-53A1-B941-E5D06BDBCE4B}"/>
          </ac:picMkLst>
        </pc:picChg>
        <pc:picChg chg="add mod">
          <ac:chgData name="April Sevy" userId="c101e135-f241-478c-8437-c1921c9de6f8" providerId="ADAL" clId="{920EFF5D-0181-4971-ACF6-4908AD2686DA}" dt="2023-01-27T00:07:44.700" v="16453"/>
          <ac:picMkLst>
            <pc:docMk/>
            <pc:sldMk cId="3506354210" sldId="306"/>
            <ac:picMk id="10" creationId="{5800B832-FE78-886E-FF13-7E27B72E71D1}"/>
          </ac:picMkLst>
        </pc:picChg>
      </pc:sldChg>
      <pc:sldChg chg="addSp delSp modSp modTransition modAnim modNotesTx">
        <pc:chgData name="April Sevy" userId="c101e135-f241-478c-8437-c1921c9de6f8" providerId="ADAL" clId="{920EFF5D-0181-4971-ACF6-4908AD2686DA}" dt="2023-01-26T23:26:35.825" v="16381"/>
        <pc:sldMkLst>
          <pc:docMk/>
          <pc:sldMk cId="3691620538" sldId="310"/>
        </pc:sldMkLst>
        <pc:picChg chg="add del mod">
          <ac:chgData name="April Sevy" userId="c101e135-f241-478c-8437-c1921c9de6f8" providerId="ADAL" clId="{920EFF5D-0181-4971-ACF6-4908AD2686DA}" dt="2023-01-26T23:25:16.338" v="16378"/>
          <ac:picMkLst>
            <pc:docMk/>
            <pc:sldMk cId="3691620538" sldId="310"/>
            <ac:picMk id="5" creationId="{3948BE51-2063-349F-B4A4-9842A4F05C6E}"/>
          </ac:picMkLst>
        </pc:picChg>
        <pc:picChg chg="add del mod">
          <ac:chgData name="April Sevy" userId="c101e135-f241-478c-8437-c1921c9de6f8" providerId="ADAL" clId="{920EFF5D-0181-4971-ACF6-4908AD2686DA}" dt="2023-01-26T23:25:48.183" v="16380"/>
          <ac:picMkLst>
            <pc:docMk/>
            <pc:sldMk cId="3691620538" sldId="310"/>
            <ac:picMk id="6" creationId="{323950FD-ED6F-456E-1C6C-AB282D406E28}"/>
          </ac:picMkLst>
        </pc:picChg>
        <pc:picChg chg="add mod">
          <ac:chgData name="April Sevy" userId="c101e135-f241-478c-8437-c1921c9de6f8" providerId="ADAL" clId="{920EFF5D-0181-4971-ACF6-4908AD2686DA}" dt="2023-01-26T23:26:35.825" v="16381"/>
          <ac:picMkLst>
            <pc:docMk/>
            <pc:sldMk cId="3691620538" sldId="310"/>
            <ac:picMk id="7" creationId="{CDD1426B-BD3E-9BAC-14AE-58B1FDF9D308}"/>
          </ac:picMkLst>
        </pc:picChg>
      </pc:sldChg>
      <pc:sldChg chg="addSp modSp modNotesTx">
        <pc:chgData name="April Sevy" userId="c101e135-f241-478c-8437-c1921c9de6f8" providerId="ADAL" clId="{920EFF5D-0181-4971-ACF6-4908AD2686DA}" dt="2023-01-26T23:25:02.668" v="16376"/>
        <pc:sldMkLst>
          <pc:docMk/>
          <pc:sldMk cId="1858653368" sldId="311"/>
        </pc:sldMkLst>
        <pc:picChg chg="add mod">
          <ac:chgData name="April Sevy" userId="c101e135-f241-478c-8437-c1921c9de6f8" providerId="ADAL" clId="{920EFF5D-0181-4971-ACF6-4908AD2686DA}" dt="2023-01-26T23:25:02.668" v="16376"/>
          <ac:picMkLst>
            <pc:docMk/>
            <pc:sldMk cId="1858653368" sldId="311"/>
            <ac:picMk id="3" creationId="{2B390FC5-44E5-B797-ECF6-1B4846024CC4}"/>
          </ac:picMkLst>
        </pc:picChg>
      </pc:sldChg>
      <pc:sldChg chg="addSp modSp modNotesTx">
        <pc:chgData name="April Sevy" userId="c101e135-f241-478c-8437-c1921c9de6f8" providerId="ADAL" clId="{920EFF5D-0181-4971-ACF6-4908AD2686DA}" dt="2023-01-26T23:47:14.144" v="16437"/>
        <pc:sldMkLst>
          <pc:docMk/>
          <pc:sldMk cId="204148050" sldId="314"/>
        </pc:sldMkLst>
        <pc:picChg chg="add mod">
          <ac:chgData name="April Sevy" userId="c101e135-f241-478c-8437-c1921c9de6f8" providerId="ADAL" clId="{920EFF5D-0181-4971-ACF6-4908AD2686DA}" dt="2023-01-26T23:47:14.144" v="16437"/>
          <ac:picMkLst>
            <pc:docMk/>
            <pc:sldMk cId="204148050" sldId="314"/>
            <ac:picMk id="4" creationId="{16B786BD-E171-FCEE-BFB6-F3C091EF2C9A}"/>
          </ac:picMkLst>
        </pc:picChg>
      </pc:sldChg>
      <pc:sldChg chg="addSp modSp modNotesTx">
        <pc:chgData name="April Sevy" userId="c101e135-f241-478c-8437-c1921c9de6f8" providerId="ADAL" clId="{920EFF5D-0181-4971-ACF6-4908AD2686DA}" dt="2023-01-26T23:30:26.538" v="16386"/>
        <pc:sldMkLst>
          <pc:docMk/>
          <pc:sldMk cId="374171842" sldId="315"/>
        </pc:sldMkLst>
        <pc:picChg chg="add mod">
          <ac:chgData name="April Sevy" userId="c101e135-f241-478c-8437-c1921c9de6f8" providerId="ADAL" clId="{920EFF5D-0181-4971-ACF6-4908AD2686DA}" dt="2023-01-26T23:30:26.538" v="16386"/>
          <ac:picMkLst>
            <pc:docMk/>
            <pc:sldMk cId="374171842" sldId="315"/>
            <ac:picMk id="4" creationId="{C0B888F4-16C3-931F-5904-FA9049372532}"/>
          </ac:picMkLst>
        </pc:picChg>
      </pc:sldChg>
      <pc:sldChg chg="addSp modSp modNotesTx">
        <pc:chgData name="April Sevy" userId="c101e135-f241-478c-8437-c1921c9de6f8" providerId="ADAL" clId="{920EFF5D-0181-4971-ACF6-4908AD2686DA}" dt="2023-01-26T23:20:22.507" v="16370"/>
        <pc:sldMkLst>
          <pc:docMk/>
          <pc:sldMk cId="374171842" sldId="316"/>
        </pc:sldMkLst>
        <pc:picChg chg="add mod">
          <ac:chgData name="April Sevy" userId="c101e135-f241-478c-8437-c1921c9de6f8" providerId="ADAL" clId="{920EFF5D-0181-4971-ACF6-4908AD2686DA}" dt="2023-01-26T23:20:22.507" v="16370"/>
          <ac:picMkLst>
            <pc:docMk/>
            <pc:sldMk cId="374171842" sldId="316"/>
            <ac:picMk id="4" creationId="{DA302ED0-1B3C-9071-B530-BB3951713B2A}"/>
          </ac:picMkLst>
        </pc:picChg>
      </pc:sldChg>
      <pc:sldChg chg="addSp modSp modNotesTx">
        <pc:chgData name="April Sevy" userId="c101e135-f241-478c-8437-c1921c9de6f8" providerId="ADAL" clId="{920EFF5D-0181-4971-ACF6-4908AD2686DA}" dt="2023-01-26T23:01:56.335" v="16305"/>
        <pc:sldMkLst>
          <pc:docMk/>
          <pc:sldMk cId="374171842" sldId="317"/>
        </pc:sldMkLst>
        <pc:picChg chg="add mod">
          <ac:chgData name="April Sevy" userId="c101e135-f241-478c-8437-c1921c9de6f8" providerId="ADAL" clId="{920EFF5D-0181-4971-ACF6-4908AD2686DA}" dt="2023-01-26T23:01:56.335" v="16305"/>
          <ac:picMkLst>
            <pc:docMk/>
            <pc:sldMk cId="374171842" sldId="317"/>
            <ac:picMk id="4" creationId="{92018704-8880-2BA0-9781-FE08A019FEA3}"/>
          </ac:picMkLst>
        </pc:picChg>
      </pc:sldChg>
      <pc:sldChg chg="addSp delSp modSp modTransition modAnim modNotesTx">
        <pc:chgData name="April Sevy" userId="c101e135-f241-478c-8437-c1921c9de6f8" providerId="ADAL" clId="{920EFF5D-0181-4971-ACF6-4908AD2686DA}" dt="2023-01-26T23:12:05.612" v="16330"/>
        <pc:sldMkLst>
          <pc:docMk/>
          <pc:sldMk cId="374171842" sldId="318"/>
        </pc:sldMkLst>
        <pc:picChg chg="add del mod">
          <ac:chgData name="April Sevy" userId="c101e135-f241-478c-8437-c1921c9de6f8" providerId="ADAL" clId="{920EFF5D-0181-4971-ACF6-4908AD2686DA}" dt="2023-01-26T23:11:58.243" v="16329"/>
          <ac:picMkLst>
            <pc:docMk/>
            <pc:sldMk cId="374171842" sldId="318"/>
            <ac:picMk id="4" creationId="{E32C13B1-5C68-F59D-3BDA-39C7AD94DB9D}"/>
          </ac:picMkLst>
        </pc:picChg>
        <pc:picChg chg="add mod">
          <ac:chgData name="April Sevy" userId="c101e135-f241-478c-8437-c1921c9de6f8" providerId="ADAL" clId="{920EFF5D-0181-4971-ACF6-4908AD2686DA}" dt="2023-01-26T23:12:05.612" v="16330"/>
          <ac:picMkLst>
            <pc:docMk/>
            <pc:sldMk cId="374171842" sldId="318"/>
            <ac:picMk id="5" creationId="{784A9376-6E25-B063-5C29-20ADD6007C08}"/>
          </ac:picMkLst>
        </pc:picChg>
      </pc:sldChg>
      <pc:sldChg chg="addSp delSp modSp modTransition modAnim modNotesTx">
        <pc:chgData name="April Sevy" userId="c101e135-f241-478c-8437-c1921c9de6f8" providerId="ADAL" clId="{920EFF5D-0181-4971-ACF6-4908AD2686DA}" dt="2023-01-26T23:01:44.624" v="16304"/>
        <pc:sldMkLst>
          <pc:docMk/>
          <pc:sldMk cId="1863394790" sldId="319"/>
        </pc:sldMkLst>
        <pc:picChg chg="add del mod">
          <ac:chgData name="April Sevy" userId="c101e135-f241-478c-8437-c1921c9de6f8" providerId="ADAL" clId="{920EFF5D-0181-4971-ACF6-4908AD2686DA}" dt="2023-01-26T23:01:28.352" v="16303"/>
          <ac:picMkLst>
            <pc:docMk/>
            <pc:sldMk cId="1863394790" sldId="319"/>
            <ac:picMk id="2" creationId="{BA53D0B7-7E83-5E9E-79A5-525AD2D03292}"/>
          </ac:picMkLst>
        </pc:picChg>
        <pc:picChg chg="add mod">
          <ac:chgData name="April Sevy" userId="c101e135-f241-478c-8437-c1921c9de6f8" providerId="ADAL" clId="{920EFF5D-0181-4971-ACF6-4908AD2686DA}" dt="2023-01-26T23:01:44.624" v="16304"/>
          <ac:picMkLst>
            <pc:docMk/>
            <pc:sldMk cId="1863394790" sldId="319"/>
            <ac:picMk id="5" creationId="{F28484CE-7C3B-6250-7D9D-977D73E7B921}"/>
          </ac:picMkLst>
        </pc:picChg>
      </pc:sldChg>
      <pc:sldChg chg="addSp delSp modSp modTransition modAnim modNotesTx">
        <pc:chgData name="April Sevy" userId="c101e135-f241-478c-8437-c1921c9de6f8" providerId="ADAL" clId="{920EFF5D-0181-4971-ACF6-4908AD2686DA}" dt="2023-01-26T23:42:42.367" v="16428"/>
        <pc:sldMkLst>
          <pc:docMk/>
          <pc:sldMk cId="534171285" sldId="322"/>
        </pc:sldMkLst>
        <pc:picChg chg="add del mod">
          <ac:chgData name="April Sevy" userId="c101e135-f241-478c-8437-c1921c9de6f8" providerId="ADAL" clId="{920EFF5D-0181-4971-ACF6-4908AD2686DA}" dt="2023-01-26T23:41:38.631" v="16427"/>
          <ac:picMkLst>
            <pc:docMk/>
            <pc:sldMk cId="534171285" sldId="322"/>
            <ac:picMk id="3" creationId="{E016CB74-2DE2-60DD-F327-5FEE0C66AF58}"/>
          </ac:picMkLst>
        </pc:picChg>
        <pc:picChg chg="add mod">
          <ac:chgData name="April Sevy" userId="c101e135-f241-478c-8437-c1921c9de6f8" providerId="ADAL" clId="{920EFF5D-0181-4971-ACF6-4908AD2686DA}" dt="2023-01-26T23:42:42.367" v="16428"/>
          <ac:picMkLst>
            <pc:docMk/>
            <pc:sldMk cId="534171285" sldId="322"/>
            <ac:picMk id="5" creationId="{707F1C33-AEC9-D6E5-6049-C18BA1474D30}"/>
          </ac:picMkLst>
        </pc:picChg>
      </pc:sldChg>
      <pc:sldChg chg="addSp modSp modNotesTx">
        <pc:chgData name="April Sevy" userId="c101e135-f241-478c-8437-c1921c9de6f8" providerId="ADAL" clId="{920EFF5D-0181-4971-ACF6-4908AD2686DA}" dt="2023-01-26T23:15:57.104" v="16332"/>
        <pc:sldMkLst>
          <pc:docMk/>
          <pc:sldMk cId="2047310394" sldId="323"/>
        </pc:sldMkLst>
        <pc:picChg chg="add mod">
          <ac:chgData name="April Sevy" userId="c101e135-f241-478c-8437-c1921c9de6f8" providerId="ADAL" clId="{920EFF5D-0181-4971-ACF6-4908AD2686DA}" dt="2023-01-26T23:15:57.104" v="16332"/>
          <ac:picMkLst>
            <pc:docMk/>
            <pc:sldMk cId="2047310394" sldId="323"/>
            <ac:picMk id="3" creationId="{00C6B34F-5488-A7E2-49B1-178CA4B1BB78}"/>
          </ac:picMkLst>
        </pc:picChg>
      </pc:sldChg>
      <pc:sldChg chg="addSp delSp modSp modTransition modAnim modNotesTx">
        <pc:chgData name="April Sevy" userId="c101e135-f241-478c-8437-c1921c9de6f8" providerId="ADAL" clId="{920EFF5D-0181-4971-ACF6-4908AD2686DA}" dt="2023-01-26T23:17:15.965" v="16335"/>
        <pc:sldMkLst>
          <pc:docMk/>
          <pc:sldMk cId="890285937" sldId="324"/>
        </pc:sldMkLst>
        <pc:picChg chg="add del mod">
          <ac:chgData name="April Sevy" userId="c101e135-f241-478c-8437-c1921c9de6f8" providerId="ADAL" clId="{920EFF5D-0181-4971-ACF6-4908AD2686DA}" dt="2023-01-26T23:16:38.997" v="16334"/>
          <ac:picMkLst>
            <pc:docMk/>
            <pc:sldMk cId="890285937" sldId="324"/>
            <ac:picMk id="2" creationId="{AC9229A6-FD2A-C604-A142-D6EB1EA4DD59}"/>
          </ac:picMkLst>
        </pc:picChg>
        <pc:picChg chg="add mod">
          <ac:chgData name="April Sevy" userId="c101e135-f241-478c-8437-c1921c9de6f8" providerId="ADAL" clId="{920EFF5D-0181-4971-ACF6-4908AD2686DA}" dt="2023-01-26T23:17:15.965" v="16335"/>
          <ac:picMkLst>
            <pc:docMk/>
            <pc:sldMk cId="890285937" sldId="324"/>
            <ac:picMk id="4" creationId="{20D022CA-8416-4CA2-A359-C2E5DB7A6DF2}"/>
          </ac:picMkLst>
        </pc:picChg>
      </pc:sldChg>
      <pc:sldChg chg="addSp modSp modNotesTx">
        <pc:chgData name="April Sevy" userId="c101e135-f241-478c-8437-c1921c9de6f8" providerId="ADAL" clId="{920EFF5D-0181-4971-ACF6-4908AD2686DA}" dt="2023-01-26T23:12:49.772" v="16331"/>
        <pc:sldMkLst>
          <pc:docMk/>
          <pc:sldMk cId="2355312105" sldId="325"/>
        </pc:sldMkLst>
        <pc:picChg chg="add mod">
          <ac:chgData name="April Sevy" userId="c101e135-f241-478c-8437-c1921c9de6f8" providerId="ADAL" clId="{920EFF5D-0181-4971-ACF6-4908AD2686DA}" dt="2023-01-26T23:12:49.772" v="16331"/>
          <ac:picMkLst>
            <pc:docMk/>
            <pc:sldMk cId="2355312105" sldId="325"/>
            <ac:picMk id="5" creationId="{48C5D7AB-6928-AF42-BEF8-022AFB17F8CA}"/>
          </ac:picMkLst>
        </pc:picChg>
      </pc:sldChg>
      <pc:sldChg chg="addSp delSp modSp modTransition modAnim modNotesTx">
        <pc:chgData name="April Sevy" userId="c101e135-f241-478c-8437-c1921c9de6f8" providerId="ADAL" clId="{920EFF5D-0181-4971-ACF6-4908AD2686DA}" dt="2023-01-26T23:23:09.616" v="16375"/>
        <pc:sldMkLst>
          <pc:docMk/>
          <pc:sldMk cId="3927413304" sldId="326"/>
        </pc:sldMkLst>
        <pc:picChg chg="add del mod">
          <ac:chgData name="April Sevy" userId="c101e135-f241-478c-8437-c1921c9de6f8" providerId="ADAL" clId="{920EFF5D-0181-4971-ACF6-4908AD2686DA}" dt="2023-01-26T23:20:51.526" v="16372"/>
          <ac:picMkLst>
            <pc:docMk/>
            <pc:sldMk cId="3927413304" sldId="326"/>
            <ac:picMk id="3" creationId="{AF66F14A-91C3-0A52-0E69-7347B2F1D597}"/>
          </ac:picMkLst>
        </pc:picChg>
        <pc:picChg chg="add del mod">
          <ac:chgData name="April Sevy" userId="c101e135-f241-478c-8437-c1921c9de6f8" providerId="ADAL" clId="{920EFF5D-0181-4971-ACF6-4908AD2686DA}" dt="2023-01-26T23:22:51.252" v="16374"/>
          <ac:picMkLst>
            <pc:docMk/>
            <pc:sldMk cId="3927413304" sldId="326"/>
            <ac:picMk id="5" creationId="{E8F66A91-3C4F-D790-2EEB-9E81DA35F1E2}"/>
          </ac:picMkLst>
        </pc:picChg>
        <pc:picChg chg="add mod">
          <ac:chgData name="April Sevy" userId="c101e135-f241-478c-8437-c1921c9de6f8" providerId="ADAL" clId="{920EFF5D-0181-4971-ACF6-4908AD2686DA}" dt="2023-01-26T23:23:09.616" v="16375"/>
          <ac:picMkLst>
            <pc:docMk/>
            <pc:sldMk cId="3927413304" sldId="326"/>
            <ac:picMk id="6" creationId="{68151489-1274-E8B2-43D9-0D02B2241309}"/>
          </ac:picMkLst>
        </pc:picChg>
      </pc:sldChg>
      <pc:sldChg chg="addSp modSp modNotesTx">
        <pc:chgData name="April Sevy" userId="c101e135-f241-478c-8437-c1921c9de6f8" providerId="ADAL" clId="{920EFF5D-0181-4971-ACF6-4908AD2686DA}" dt="2023-01-26T23:30:12.947" v="16385"/>
        <pc:sldMkLst>
          <pc:docMk/>
          <pc:sldMk cId="1037107666" sldId="327"/>
        </pc:sldMkLst>
        <pc:picChg chg="add mod">
          <ac:chgData name="April Sevy" userId="c101e135-f241-478c-8437-c1921c9de6f8" providerId="ADAL" clId="{920EFF5D-0181-4971-ACF6-4908AD2686DA}" dt="2023-01-26T23:30:12.947" v="16385"/>
          <ac:picMkLst>
            <pc:docMk/>
            <pc:sldMk cId="1037107666" sldId="327"/>
            <ac:picMk id="4" creationId="{038BEFEE-D0A2-07E6-55FF-6BF2B6AE6A6B}"/>
          </ac:picMkLst>
        </pc:picChg>
      </pc:sldChg>
      <pc:sldChg chg="addSp delSp modSp modTransition modAnim modNotesTx">
        <pc:chgData name="April Sevy" userId="c101e135-f241-478c-8437-c1921c9de6f8" providerId="ADAL" clId="{920EFF5D-0181-4971-ACF6-4908AD2686DA}" dt="2023-01-26T23:34:35.366" v="16410"/>
        <pc:sldMkLst>
          <pc:docMk/>
          <pc:sldMk cId="3377639530" sldId="329"/>
        </pc:sldMkLst>
        <pc:picChg chg="add del mod">
          <ac:chgData name="April Sevy" userId="c101e135-f241-478c-8437-c1921c9de6f8" providerId="ADAL" clId="{920EFF5D-0181-4971-ACF6-4908AD2686DA}" dt="2023-01-26T23:33:06.111" v="16391"/>
          <ac:picMkLst>
            <pc:docMk/>
            <pc:sldMk cId="3377639530" sldId="329"/>
            <ac:picMk id="3" creationId="{B5F981BC-CA83-8EC2-A78C-78F9C9689B96}"/>
          </ac:picMkLst>
        </pc:picChg>
        <pc:picChg chg="add del mod">
          <ac:chgData name="April Sevy" userId="c101e135-f241-478c-8437-c1921c9de6f8" providerId="ADAL" clId="{920EFF5D-0181-4971-ACF6-4908AD2686DA}" dt="2023-01-26T23:33:49.245" v="16409"/>
          <ac:picMkLst>
            <pc:docMk/>
            <pc:sldMk cId="3377639530" sldId="329"/>
            <ac:picMk id="5" creationId="{3A360748-CD5A-4178-5B69-AE20F824632A}"/>
          </ac:picMkLst>
        </pc:picChg>
        <pc:picChg chg="add mod">
          <ac:chgData name="April Sevy" userId="c101e135-f241-478c-8437-c1921c9de6f8" providerId="ADAL" clId="{920EFF5D-0181-4971-ACF6-4908AD2686DA}" dt="2023-01-26T23:34:35.366" v="16410"/>
          <ac:picMkLst>
            <pc:docMk/>
            <pc:sldMk cId="3377639530" sldId="329"/>
            <ac:picMk id="6" creationId="{D4B25828-72BB-E53A-CE57-0BC3595B77F4}"/>
          </ac:picMkLst>
        </pc:picChg>
      </pc:sldChg>
      <pc:sldChg chg="del">
        <pc:chgData name="April Sevy" userId="c101e135-f241-478c-8437-c1921c9de6f8" providerId="ADAL" clId="{920EFF5D-0181-4971-ACF6-4908AD2686DA}" dt="2023-01-26T22:21:44.020" v="15722" actId="47"/>
        <pc:sldMkLst>
          <pc:docMk/>
          <pc:sldMk cId="420974069" sldId="330"/>
        </pc:sldMkLst>
      </pc:sldChg>
      <pc:sldChg chg="addSp delSp modSp mod modTransition modAnim modNotesTx">
        <pc:chgData name="April Sevy" userId="c101e135-f241-478c-8437-c1921c9de6f8" providerId="ADAL" clId="{920EFF5D-0181-4971-ACF6-4908AD2686DA}" dt="2023-01-27T15:04:50.271" v="16475"/>
        <pc:sldMkLst>
          <pc:docMk/>
          <pc:sldMk cId="2398100610" sldId="331"/>
        </pc:sldMkLst>
        <pc:spChg chg="add mod">
          <ac:chgData name="April Sevy" userId="c101e135-f241-478c-8437-c1921c9de6f8" providerId="ADAL" clId="{920EFF5D-0181-4971-ACF6-4908AD2686DA}" dt="2023-01-26T23:04:56.366" v="16312" actId="208"/>
          <ac:spMkLst>
            <pc:docMk/>
            <pc:sldMk cId="2398100610" sldId="331"/>
            <ac:spMk id="3" creationId="{DA4C08BE-2C96-AA84-9621-1BC088946781}"/>
          </ac:spMkLst>
        </pc:spChg>
        <pc:spChg chg="mod topLvl">
          <ac:chgData name="April Sevy" userId="c101e135-f241-478c-8437-c1921c9de6f8" providerId="ADAL" clId="{920EFF5D-0181-4971-ACF6-4908AD2686DA}" dt="2023-01-26T23:05:10.213" v="16315" actId="208"/>
          <ac:spMkLst>
            <pc:docMk/>
            <pc:sldMk cId="2398100610" sldId="331"/>
            <ac:spMk id="26" creationId="{00000000-0000-0000-0000-000000000000}"/>
          </ac:spMkLst>
        </pc:spChg>
        <pc:spChg chg="mod topLvl">
          <ac:chgData name="April Sevy" userId="c101e135-f241-478c-8437-c1921c9de6f8" providerId="ADAL" clId="{920EFF5D-0181-4971-ACF6-4908AD2686DA}" dt="2023-01-26T23:05:06.904" v="16314" actId="208"/>
          <ac:spMkLst>
            <pc:docMk/>
            <pc:sldMk cId="2398100610" sldId="331"/>
            <ac:spMk id="27" creationId="{00000000-0000-0000-0000-000000000000}"/>
          </ac:spMkLst>
        </pc:spChg>
        <pc:spChg chg="del mod topLvl">
          <ac:chgData name="April Sevy" userId="c101e135-f241-478c-8437-c1921c9de6f8" providerId="ADAL" clId="{920EFF5D-0181-4971-ACF6-4908AD2686DA}" dt="2023-01-26T01:32:30.002" v="1134" actId="478"/>
          <ac:spMkLst>
            <pc:docMk/>
            <pc:sldMk cId="2398100610" sldId="331"/>
            <ac:spMk id="28" creationId="{00000000-0000-0000-0000-000000000000}"/>
          </ac:spMkLst>
        </pc:spChg>
        <pc:spChg chg="mod topLvl">
          <ac:chgData name="April Sevy" userId="c101e135-f241-478c-8437-c1921c9de6f8" providerId="ADAL" clId="{920EFF5D-0181-4971-ACF6-4908AD2686DA}" dt="2023-01-26T23:05:01.250" v="16313" actId="208"/>
          <ac:spMkLst>
            <pc:docMk/>
            <pc:sldMk cId="2398100610" sldId="331"/>
            <ac:spMk id="29" creationId="{00000000-0000-0000-0000-000000000000}"/>
          </ac:spMkLst>
        </pc:spChg>
        <pc:grpChg chg="del mod">
          <ac:chgData name="April Sevy" userId="c101e135-f241-478c-8437-c1921c9de6f8" providerId="ADAL" clId="{920EFF5D-0181-4971-ACF6-4908AD2686DA}" dt="2023-01-26T01:19:47.171" v="1109" actId="165"/>
          <ac:grpSpMkLst>
            <pc:docMk/>
            <pc:sldMk cId="2398100610" sldId="331"/>
            <ac:grpSpMk id="24" creationId="{00000000-0000-0000-0000-000000000000}"/>
          </ac:grpSpMkLst>
        </pc:grpChg>
        <pc:picChg chg="add del mod">
          <ac:chgData name="April Sevy" userId="c101e135-f241-478c-8437-c1921c9de6f8" providerId="ADAL" clId="{920EFF5D-0181-4971-ACF6-4908AD2686DA}" dt="2023-01-26T23:07:48.641" v="16321"/>
          <ac:picMkLst>
            <pc:docMk/>
            <pc:sldMk cId="2398100610" sldId="331"/>
            <ac:picMk id="5" creationId="{700E7660-F82A-6EAA-B17C-3D81400CACCE}"/>
          </ac:picMkLst>
        </pc:picChg>
        <pc:picChg chg="add del mod">
          <ac:chgData name="April Sevy" userId="c101e135-f241-478c-8437-c1921c9de6f8" providerId="ADAL" clId="{920EFF5D-0181-4971-ACF6-4908AD2686DA}" dt="2023-01-26T23:08:11.024" v="16323"/>
          <ac:picMkLst>
            <pc:docMk/>
            <pc:sldMk cId="2398100610" sldId="331"/>
            <ac:picMk id="6" creationId="{C96DC700-BC40-CDCD-9A9F-2999FE0E5987}"/>
          </ac:picMkLst>
        </pc:picChg>
        <pc:picChg chg="add mod">
          <ac:chgData name="April Sevy" userId="c101e135-f241-478c-8437-c1921c9de6f8" providerId="ADAL" clId="{920EFF5D-0181-4971-ACF6-4908AD2686DA}" dt="2023-01-26T23:08:50.072" v="16324"/>
          <ac:picMkLst>
            <pc:docMk/>
            <pc:sldMk cId="2398100610" sldId="331"/>
            <ac:picMk id="7" creationId="{FC36949D-3094-408D-0840-BC7069441B39}"/>
          </ac:picMkLst>
        </pc:picChg>
        <pc:picChg chg="mod topLvl">
          <ac:chgData name="April Sevy" userId="c101e135-f241-478c-8437-c1921c9de6f8" providerId="ADAL" clId="{920EFF5D-0181-4971-ACF6-4908AD2686DA}" dt="2023-01-26T01:32:41.110" v="1139" actId="1076"/>
          <ac:picMkLst>
            <pc:docMk/>
            <pc:sldMk cId="2398100610" sldId="331"/>
            <ac:picMk id="25" creationId="{00000000-0000-0000-0000-000000000000}"/>
          </ac:picMkLst>
        </pc:picChg>
      </pc:sldChg>
      <pc:sldChg chg="addSp delSp modSp add del mod modNotesTx">
        <pc:chgData name="April Sevy" userId="c101e135-f241-478c-8437-c1921c9de6f8" providerId="ADAL" clId="{920EFF5D-0181-4971-ACF6-4908AD2686DA}" dt="2023-01-27T14:12:20.723" v="16469"/>
        <pc:sldMkLst>
          <pc:docMk/>
          <pc:sldMk cId="354615043" sldId="332"/>
        </pc:sldMkLst>
        <pc:spChg chg="add del mod">
          <ac:chgData name="April Sevy" userId="c101e135-f241-478c-8437-c1921c9de6f8" providerId="ADAL" clId="{920EFF5D-0181-4971-ACF6-4908AD2686DA}" dt="2023-01-27T14:12:06.702" v="16462" actId="478"/>
          <ac:spMkLst>
            <pc:docMk/>
            <pc:sldMk cId="354615043" sldId="332"/>
            <ac:spMk id="5" creationId="{9FBEE6EA-7346-AFAB-7A29-3BBE3A391643}"/>
          </ac:spMkLst>
        </pc:spChg>
        <pc:spChg chg="add mod">
          <ac:chgData name="April Sevy" userId="c101e135-f241-478c-8437-c1921c9de6f8" providerId="ADAL" clId="{920EFF5D-0181-4971-ACF6-4908AD2686DA}" dt="2023-01-27T14:11:36.195" v="16461"/>
          <ac:spMkLst>
            <pc:docMk/>
            <pc:sldMk cId="354615043" sldId="332"/>
            <ac:spMk id="6" creationId="{E6548981-4C2C-8C2F-C93A-E6CAF1231A47}"/>
          </ac:spMkLst>
        </pc:spChg>
        <pc:spChg chg="del mod">
          <ac:chgData name="April Sevy" userId="c101e135-f241-478c-8437-c1921c9de6f8" providerId="ADAL" clId="{920EFF5D-0181-4971-ACF6-4908AD2686DA}" dt="2023-01-27T14:11:35.711" v="16460" actId="478"/>
          <ac:spMkLst>
            <pc:docMk/>
            <pc:sldMk cId="354615043" sldId="332"/>
            <ac:spMk id="7" creationId="{0A55C195-2707-CC9D-ABF2-83ECE8B9567E}"/>
          </ac:spMkLst>
        </pc:spChg>
        <pc:picChg chg="add mod">
          <ac:chgData name="April Sevy" userId="c101e135-f241-478c-8437-c1921c9de6f8" providerId="ADAL" clId="{920EFF5D-0181-4971-ACF6-4908AD2686DA}" dt="2023-01-26T23:48:43.594" v="16442"/>
          <ac:picMkLst>
            <pc:docMk/>
            <pc:sldMk cId="354615043" sldId="332"/>
            <ac:picMk id="2" creationId="{9161846C-B00F-1DDE-59A5-59B4595707D6}"/>
          </ac:picMkLst>
        </pc:picChg>
        <pc:picChg chg="add mod">
          <ac:chgData name="April Sevy" userId="c101e135-f241-478c-8437-c1921c9de6f8" providerId="ADAL" clId="{920EFF5D-0181-4971-ACF6-4908AD2686DA}" dt="2023-01-27T14:12:20.723" v="16469"/>
          <ac:picMkLst>
            <pc:docMk/>
            <pc:sldMk cId="354615043" sldId="332"/>
            <ac:picMk id="8" creationId="{CDEE9E13-FDF0-2EE9-83C6-588F5ED77144}"/>
          </ac:picMkLst>
        </pc:picChg>
        <pc:picChg chg="del">
          <ac:chgData name="April Sevy" userId="c101e135-f241-478c-8437-c1921c9de6f8" providerId="ADAL" clId="{920EFF5D-0181-4971-ACF6-4908AD2686DA}" dt="2023-01-27T14:12:08.401" v="16463" actId="478"/>
          <ac:picMkLst>
            <pc:docMk/>
            <pc:sldMk cId="354615043" sldId="332"/>
            <ac:picMk id="9" creationId="{16675340-A10F-9244-C54C-4B0251D9F6B2}"/>
          </ac:picMkLst>
        </pc:picChg>
        <pc:picChg chg="add mod">
          <ac:chgData name="April Sevy" userId="c101e135-f241-478c-8437-c1921c9de6f8" providerId="ADAL" clId="{920EFF5D-0181-4971-ACF6-4908AD2686DA}" dt="2023-01-27T14:12:20.723" v="16469"/>
          <ac:picMkLst>
            <pc:docMk/>
            <pc:sldMk cId="354615043" sldId="332"/>
            <ac:picMk id="10" creationId="{26EC0EC2-11EA-3BE9-A3BA-2F6729CF8577}"/>
          </ac:picMkLst>
        </pc:picChg>
        <pc:picChg chg="del">
          <ac:chgData name="April Sevy" userId="c101e135-f241-478c-8437-c1921c9de6f8" providerId="ADAL" clId="{920EFF5D-0181-4971-ACF6-4908AD2686DA}" dt="2023-01-27T14:12:09.439" v="16465" actId="478"/>
          <ac:picMkLst>
            <pc:docMk/>
            <pc:sldMk cId="354615043" sldId="332"/>
            <ac:picMk id="11" creationId="{2CBF02DD-1E39-4239-96F3-56EA42963961}"/>
          </ac:picMkLst>
        </pc:picChg>
        <pc:picChg chg="del">
          <ac:chgData name="April Sevy" userId="c101e135-f241-478c-8437-c1921c9de6f8" providerId="ADAL" clId="{920EFF5D-0181-4971-ACF6-4908AD2686DA}" dt="2023-01-27T14:12:08.947" v="16464" actId="478"/>
          <ac:picMkLst>
            <pc:docMk/>
            <pc:sldMk cId="354615043" sldId="332"/>
            <ac:picMk id="12" creationId="{ACD33079-97AD-6B28-CEC3-419DAF9C8A90}"/>
          </ac:picMkLst>
        </pc:picChg>
        <pc:picChg chg="add mod">
          <ac:chgData name="April Sevy" userId="c101e135-f241-478c-8437-c1921c9de6f8" providerId="ADAL" clId="{920EFF5D-0181-4971-ACF6-4908AD2686DA}" dt="2023-01-27T14:12:20.723" v="16469"/>
          <ac:picMkLst>
            <pc:docMk/>
            <pc:sldMk cId="354615043" sldId="332"/>
            <ac:picMk id="13" creationId="{B09F0CB8-70A3-A19E-00D0-75970047622F}"/>
          </ac:picMkLst>
        </pc:picChg>
        <pc:picChg chg="del">
          <ac:chgData name="April Sevy" userId="c101e135-f241-478c-8437-c1921c9de6f8" providerId="ADAL" clId="{920EFF5D-0181-4971-ACF6-4908AD2686DA}" dt="2023-01-27T14:12:09.833" v="16466" actId="478"/>
          <ac:picMkLst>
            <pc:docMk/>
            <pc:sldMk cId="354615043" sldId="332"/>
            <ac:picMk id="14" creationId="{EAC67B96-7B9C-2B69-AC64-125B6BF98AB6}"/>
          </ac:picMkLst>
        </pc:picChg>
        <pc:picChg chg="add mod">
          <ac:chgData name="April Sevy" userId="c101e135-f241-478c-8437-c1921c9de6f8" providerId="ADAL" clId="{920EFF5D-0181-4971-ACF6-4908AD2686DA}" dt="2023-01-27T14:12:20.723" v="16469"/>
          <ac:picMkLst>
            <pc:docMk/>
            <pc:sldMk cId="354615043" sldId="332"/>
            <ac:picMk id="15" creationId="{5D74E4B4-1FAF-BDBD-FEB4-F5816B977604}"/>
          </ac:picMkLst>
        </pc:picChg>
        <pc:picChg chg="del">
          <ac:chgData name="April Sevy" userId="c101e135-f241-478c-8437-c1921c9de6f8" providerId="ADAL" clId="{920EFF5D-0181-4971-ACF6-4908AD2686DA}" dt="2023-01-27T14:12:10.219" v="16467" actId="478"/>
          <ac:picMkLst>
            <pc:docMk/>
            <pc:sldMk cId="354615043" sldId="332"/>
            <ac:picMk id="16" creationId="{AA787E75-F44E-872C-9209-C2CA5567E56E}"/>
          </ac:picMkLst>
        </pc:picChg>
        <pc:picChg chg="add mod">
          <ac:chgData name="April Sevy" userId="c101e135-f241-478c-8437-c1921c9de6f8" providerId="ADAL" clId="{920EFF5D-0181-4971-ACF6-4908AD2686DA}" dt="2023-01-27T14:12:20.723" v="16469"/>
          <ac:picMkLst>
            <pc:docMk/>
            <pc:sldMk cId="354615043" sldId="332"/>
            <ac:picMk id="17" creationId="{B27A5F8B-DD6F-8C20-43E7-ACD689BCD92C}"/>
          </ac:picMkLst>
        </pc:picChg>
        <pc:picChg chg="add mod">
          <ac:chgData name="April Sevy" userId="c101e135-f241-478c-8437-c1921c9de6f8" providerId="ADAL" clId="{920EFF5D-0181-4971-ACF6-4908AD2686DA}" dt="2023-01-27T14:12:20.723" v="16469"/>
          <ac:picMkLst>
            <pc:docMk/>
            <pc:sldMk cId="354615043" sldId="332"/>
            <ac:picMk id="18" creationId="{8AE9CF41-8B88-1EA2-A756-4792E3438FAF}"/>
          </ac:picMkLst>
        </pc:picChg>
      </pc:sldChg>
      <pc:sldChg chg="delSp add del mod modNotesTx">
        <pc:chgData name="April Sevy" userId="c101e135-f241-478c-8437-c1921c9de6f8" providerId="ADAL" clId="{920EFF5D-0181-4971-ACF6-4908AD2686DA}" dt="2023-01-27T14:12:27.768" v="16470" actId="47"/>
        <pc:sldMkLst>
          <pc:docMk/>
          <pc:sldMk cId="927347385" sldId="333"/>
        </pc:sldMkLst>
        <pc:picChg chg="del">
          <ac:chgData name="April Sevy" userId="c101e135-f241-478c-8437-c1921c9de6f8" providerId="ADAL" clId="{920EFF5D-0181-4971-ACF6-4908AD2686DA}" dt="2023-01-27T14:12:16.884" v="16468" actId="21"/>
          <ac:picMkLst>
            <pc:docMk/>
            <pc:sldMk cId="927347385" sldId="333"/>
            <ac:picMk id="3" creationId="{8B41E55D-E40D-388B-9F6A-7276F207B48C}"/>
          </ac:picMkLst>
        </pc:picChg>
        <pc:picChg chg="del">
          <ac:chgData name="April Sevy" userId="c101e135-f241-478c-8437-c1921c9de6f8" providerId="ADAL" clId="{920EFF5D-0181-4971-ACF6-4908AD2686DA}" dt="2023-01-27T14:12:16.884" v="16468" actId="21"/>
          <ac:picMkLst>
            <pc:docMk/>
            <pc:sldMk cId="927347385" sldId="333"/>
            <ac:picMk id="9" creationId="{16675340-A10F-9244-C54C-4B0251D9F6B2}"/>
          </ac:picMkLst>
        </pc:picChg>
        <pc:picChg chg="del">
          <ac:chgData name="April Sevy" userId="c101e135-f241-478c-8437-c1921c9de6f8" providerId="ADAL" clId="{920EFF5D-0181-4971-ACF6-4908AD2686DA}" dt="2023-01-27T14:12:16.884" v="16468" actId="21"/>
          <ac:picMkLst>
            <pc:docMk/>
            <pc:sldMk cId="927347385" sldId="333"/>
            <ac:picMk id="11" creationId="{2CBF02DD-1E39-4239-96F3-56EA42963961}"/>
          </ac:picMkLst>
        </pc:picChg>
        <pc:picChg chg="del">
          <ac:chgData name="April Sevy" userId="c101e135-f241-478c-8437-c1921c9de6f8" providerId="ADAL" clId="{920EFF5D-0181-4971-ACF6-4908AD2686DA}" dt="2023-01-27T14:12:16.884" v="16468" actId="21"/>
          <ac:picMkLst>
            <pc:docMk/>
            <pc:sldMk cId="927347385" sldId="333"/>
            <ac:picMk id="12" creationId="{ACD33079-97AD-6B28-CEC3-419DAF9C8A90}"/>
          </ac:picMkLst>
        </pc:picChg>
        <pc:picChg chg="del">
          <ac:chgData name="April Sevy" userId="c101e135-f241-478c-8437-c1921c9de6f8" providerId="ADAL" clId="{920EFF5D-0181-4971-ACF6-4908AD2686DA}" dt="2023-01-27T14:12:16.884" v="16468" actId="21"/>
          <ac:picMkLst>
            <pc:docMk/>
            <pc:sldMk cId="927347385" sldId="333"/>
            <ac:picMk id="14" creationId="{EAC67B96-7B9C-2B69-AC64-125B6BF98AB6}"/>
          </ac:picMkLst>
        </pc:picChg>
        <pc:picChg chg="del">
          <ac:chgData name="April Sevy" userId="c101e135-f241-478c-8437-c1921c9de6f8" providerId="ADAL" clId="{920EFF5D-0181-4971-ACF6-4908AD2686DA}" dt="2023-01-27T14:12:16.884" v="16468" actId="21"/>
          <ac:picMkLst>
            <pc:docMk/>
            <pc:sldMk cId="927347385" sldId="333"/>
            <ac:picMk id="16" creationId="{AA787E75-F44E-872C-9209-C2CA5567E56E}"/>
          </ac:picMkLst>
        </pc:picChg>
      </pc:sldChg>
    </pc:docChg>
  </pc:docChgLst>
</pc:chgInfo>
</file>

<file path=ppt/comments/modernComment_11D_1211F699.xml><?xml version="1.0" encoding="utf-8"?>
<p188:cmLst xmlns:a="http://schemas.openxmlformats.org/drawingml/2006/main" xmlns:r="http://schemas.openxmlformats.org/officeDocument/2006/relationships" xmlns:p188="http://schemas.microsoft.com/office/powerpoint/2018/8/main">
  <p188:cm id="{D01460E0-286E-47E3-A404-B25FE236B672}" authorId="{1EC9CAEE-E9F1-82A5-4E4F-FA6DAC50B72B}" created="2025-06-20T18:41:43.936">
    <pc:sldMkLst xmlns:pc="http://schemas.microsoft.com/office/powerpoint/2013/main/command">
      <pc:docMk/>
      <pc:sldMk cId="303167129" sldId="285"/>
    </pc:sldMkLst>
    <p188:replyLst>
      <p188:reply id="{3D397EDD-8BEF-451E-AD02-59E45806CBB7}" authorId="{1EC9CAEE-E9F1-82A5-4E4F-FA6DAC50B72B}" created="2025-06-24T13:41:12.390">
        <p188:txBody>
          <a:bodyPr/>
          <a:lstStyle/>
          <a:p>
            <a:r>
              <a:rPr lang="en-US"/>
              <a:t>Re-recorded</a:t>
            </a:r>
          </a:p>
        </p188:txBody>
      </p188:reply>
    </p188:replyLst>
    <p188:txBody>
      <a:bodyPr/>
      <a:lstStyle/>
      <a:p>
        <a:r>
          <a:rPr lang="en-US"/>
          <a:t>May need to re-record ☹️ </a:t>
        </a:r>
      </a:p>
    </p188:txBody>
    <p188:extLst>
      <p:ext xmlns:p="http://schemas.openxmlformats.org/presentationml/2006/main" uri="{57CB4572-C831-44C2-8A1C-0ADB6CCDFE69}">
        <p223:reactions xmlns:p223="http://schemas.microsoft.com/office/powerpoint/2022/03/main">
          <p223:rxn type="👍">
            <p223:instance time="2025-06-24T13:41:05.371" authorId="{1EC9CAEE-E9F1-82A5-4E4F-FA6DAC50B72B}"/>
          </p223:rxn>
        </p223:reactions>
      </p:ext>
    </p188:extLst>
  </p188:cm>
</p188:cmLst>
</file>

<file path=ppt/comments/modernComment_12C_E455CE75.xml><?xml version="1.0" encoding="utf-8"?>
<p188:cmLst xmlns:a="http://schemas.openxmlformats.org/drawingml/2006/main" xmlns:r="http://schemas.openxmlformats.org/officeDocument/2006/relationships" xmlns:p188="http://schemas.microsoft.com/office/powerpoint/2018/8/main">
  <p188:cm id="{FF6FD4E5-012B-4DFB-B1F0-293410F6DEE0}" authorId="{1EC9CAEE-E9F1-82A5-4E4F-FA6DAC50B72B}" created="2025-06-23T15:47:43.213">
    <pc:sldMkLst xmlns:pc="http://schemas.microsoft.com/office/powerpoint/2013/main/command">
      <pc:docMk/>
      <pc:sldMk cId="3830828661" sldId="300"/>
    </pc:sldMkLst>
    <p188:replyLst>
      <p188:reply id="{A7667700-DCE1-4CB7-968E-2E004872A52D}" authorId="{1EC9CAEE-E9F1-82A5-4E4F-FA6DAC50B72B}" created="2025-06-24T13:42:08.428">
        <p188:txBody>
          <a:bodyPr/>
          <a:lstStyle/>
          <a:p>
            <a:r>
              <a:rPr lang="en-US"/>
              <a:t>rerecorded</a:t>
            </a:r>
          </a:p>
        </p188:txBody>
      </p188:reply>
    </p188:replyLst>
    <p188:txBody>
      <a:bodyPr/>
      <a:lstStyle/>
      <a:p>
        <a:r>
          <a:rPr lang="en-US"/>
          <a:t>Re-record to add the bolded text down below</a:t>
        </a:r>
      </a:p>
    </p188:txBody>
    <p188:extLst>
      <p:ext xmlns:p="http://schemas.openxmlformats.org/presentationml/2006/main" uri="{57CB4572-C831-44C2-8A1C-0ADB6CCDFE69}">
        <p223:reactions xmlns:p223="http://schemas.microsoft.com/office/powerpoint/2022/03/main">
          <p223:rxn type="👍">
            <p223:instance time="2025-06-24T13:42:04.232" authorId="{1EC9CAEE-E9F1-82A5-4E4F-FA6DAC50B72B}"/>
          </p223:rxn>
        </p223:reactions>
      </p:ext>
    </p188:extLst>
  </p188:cm>
</p188:cmLst>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319F4-2E22-4287-9ADB-3D2F9BC6E8E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1771116E-D0F0-4209-8E01-0A4A4B6D1131}">
      <dgm:prSet phldrT="[Text]"/>
      <dgm:spPr/>
      <dgm:t>
        <a:bodyPr/>
        <a:lstStyle/>
        <a:p>
          <a:r>
            <a:rPr lang="en-US"/>
            <a:t>Natural</a:t>
          </a:r>
          <a:endParaRPr lang="en-US" dirty="0"/>
        </a:p>
      </dgm:t>
    </dgm:pt>
    <dgm:pt modelId="{7F8C226B-BDDA-4347-9BCA-0776DF040664}" type="parTrans" cxnId="{F8B7F0AC-BE85-4F42-8ABA-1AD0D2EBDFC5}">
      <dgm:prSet/>
      <dgm:spPr/>
      <dgm:t>
        <a:bodyPr/>
        <a:lstStyle/>
        <a:p>
          <a:endParaRPr lang="en-US"/>
        </a:p>
      </dgm:t>
    </dgm:pt>
    <dgm:pt modelId="{CD15C495-F5FB-4341-AF18-F51862152214}" type="sibTrans" cxnId="{F8B7F0AC-BE85-4F42-8ABA-1AD0D2EBDFC5}">
      <dgm:prSet/>
      <dgm:spPr/>
      <dgm:t>
        <a:bodyPr/>
        <a:lstStyle/>
        <a:p>
          <a:endParaRPr lang="en-US"/>
        </a:p>
      </dgm:t>
    </dgm:pt>
    <dgm:pt modelId="{D3D60DBC-5058-4DDC-9020-837D4B34A3AB}">
      <dgm:prSet phldrT="[Text]"/>
      <dgm:spPr/>
      <dgm:t>
        <a:bodyPr/>
        <a:lstStyle/>
        <a:p>
          <a:r>
            <a:rPr lang="en-US" dirty="0"/>
            <a:t>Precipitation</a:t>
          </a:r>
        </a:p>
      </dgm:t>
    </dgm:pt>
    <dgm:pt modelId="{754A15F5-98D4-497E-9701-702DE122B810}" type="parTrans" cxnId="{E7F9DC28-FB2D-4D37-AEAD-1E1A2919AC18}">
      <dgm:prSet/>
      <dgm:spPr/>
      <dgm:t>
        <a:bodyPr/>
        <a:lstStyle/>
        <a:p>
          <a:endParaRPr lang="en-US"/>
        </a:p>
      </dgm:t>
    </dgm:pt>
    <dgm:pt modelId="{4FEC6BC8-AE2D-4727-A033-80A01EDBC461}" type="sibTrans" cxnId="{E7F9DC28-FB2D-4D37-AEAD-1E1A2919AC18}">
      <dgm:prSet/>
      <dgm:spPr/>
      <dgm:t>
        <a:bodyPr/>
        <a:lstStyle/>
        <a:p>
          <a:endParaRPr lang="en-US"/>
        </a:p>
      </dgm:t>
    </dgm:pt>
    <dgm:pt modelId="{491F0767-FCBD-448C-A4B5-3964B0EFF377}">
      <dgm:prSet phldrT="[Text]"/>
      <dgm:spPr/>
      <dgm:t>
        <a:bodyPr/>
        <a:lstStyle/>
        <a:p>
          <a:r>
            <a:rPr lang="en-US" dirty="0"/>
            <a:t>Gradient</a:t>
          </a:r>
        </a:p>
      </dgm:t>
    </dgm:pt>
    <dgm:pt modelId="{9CFA7CFA-9EB2-47E9-9D29-58423BF1AF87}" type="parTrans" cxnId="{A9069288-903E-45DC-A123-D756C79B015F}">
      <dgm:prSet/>
      <dgm:spPr/>
      <dgm:t>
        <a:bodyPr/>
        <a:lstStyle/>
        <a:p>
          <a:endParaRPr lang="en-US"/>
        </a:p>
      </dgm:t>
    </dgm:pt>
    <dgm:pt modelId="{3C99CDBA-AA7E-42D4-A43D-7E0FA21A5A9A}" type="sibTrans" cxnId="{A9069288-903E-45DC-A123-D756C79B015F}">
      <dgm:prSet/>
      <dgm:spPr/>
      <dgm:t>
        <a:bodyPr/>
        <a:lstStyle/>
        <a:p>
          <a:endParaRPr lang="en-US"/>
        </a:p>
      </dgm:t>
    </dgm:pt>
    <dgm:pt modelId="{48B4B8A5-6980-4ADA-BF6F-5B1CB2F1A9C1}">
      <dgm:prSet phldrT="[Text]"/>
      <dgm:spPr/>
      <dgm:t>
        <a:bodyPr/>
        <a:lstStyle/>
        <a:p>
          <a:r>
            <a:rPr lang="en-US"/>
            <a:t>Anthropogenic</a:t>
          </a:r>
          <a:endParaRPr lang="en-US" dirty="0"/>
        </a:p>
      </dgm:t>
    </dgm:pt>
    <dgm:pt modelId="{3DE58F9E-1C4F-47AB-BB85-E951E9C5E6C4}" type="parTrans" cxnId="{982DABA4-A652-426A-BCFA-B3A4BB19F1A6}">
      <dgm:prSet/>
      <dgm:spPr/>
      <dgm:t>
        <a:bodyPr/>
        <a:lstStyle/>
        <a:p>
          <a:endParaRPr lang="en-US"/>
        </a:p>
      </dgm:t>
    </dgm:pt>
    <dgm:pt modelId="{5E2EC7F3-AE77-48ED-A6B7-093D7526D70A}" type="sibTrans" cxnId="{982DABA4-A652-426A-BCFA-B3A4BB19F1A6}">
      <dgm:prSet/>
      <dgm:spPr/>
      <dgm:t>
        <a:bodyPr/>
        <a:lstStyle/>
        <a:p>
          <a:endParaRPr lang="en-US"/>
        </a:p>
      </dgm:t>
    </dgm:pt>
    <dgm:pt modelId="{F778F883-B597-4A3A-8573-B6FEB0395508}">
      <dgm:prSet phldrT="[Text]"/>
      <dgm:spPr/>
      <dgm:t>
        <a:bodyPr/>
        <a:lstStyle/>
        <a:p>
          <a:r>
            <a:rPr lang="en-US" dirty="0"/>
            <a:t>Land Use</a:t>
          </a:r>
        </a:p>
      </dgm:t>
    </dgm:pt>
    <dgm:pt modelId="{2EC1EDE7-9E6D-4571-AA5F-6FD0DBA73288}" type="parTrans" cxnId="{A3B10A4E-DF65-4171-ACF2-CEF4DE4E4B1B}">
      <dgm:prSet/>
      <dgm:spPr/>
      <dgm:t>
        <a:bodyPr/>
        <a:lstStyle/>
        <a:p>
          <a:endParaRPr lang="en-US"/>
        </a:p>
      </dgm:t>
    </dgm:pt>
    <dgm:pt modelId="{B25C1647-3475-4D15-B2C4-10AF26939E30}" type="sibTrans" cxnId="{A3B10A4E-DF65-4171-ACF2-CEF4DE4E4B1B}">
      <dgm:prSet/>
      <dgm:spPr/>
      <dgm:t>
        <a:bodyPr/>
        <a:lstStyle/>
        <a:p>
          <a:endParaRPr lang="en-US"/>
        </a:p>
      </dgm:t>
    </dgm:pt>
    <dgm:pt modelId="{F86A5680-BA5A-4FCC-9565-ED02E540D609}">
      <dgm:prSet phldrT="[Text]"/>
      <dgm:spPr/>
      <dgm:t>
        <a:bodyPr/>
        <a:lstStyle/>
        <a:p>
          <a:r>
            <a:rPr lang="en-US" dirty="0"/>
            <a:t>Channelization</a:t>
          </a:r>
        </a:p>
      </dgm:t>
    </dgm:pt>
    <dgm:pt modelId="{FBF0EADE-B0B8-4C18-B131-0900BBC9C116}" type="parTrans" cxnId="{19FD0C1D-E73F-4603-B1B1-9BB48738DC3F}">
      <dgm:prSet/>
      <dgm:spPr/>
      <dgm:t>
        <a:bodyPr/>
        <a:lstStyle/>
        <a:p>
          <a:endParaRPr lang="en-US"/>
        </a:p>
      </dgm:t>
    </dgm:pt>
    <dgm:pt modelId="{DEBCDD46-8D14-4B18-907F-FF44CE5465B2}" type="sibTrans" cxnId="{19FD0C1D-E73F-4603-B1B1-9BB48738DC3F}">
      <dgm:prSet/>
      <dgm:spPr/>
      <dgm:t>
        <a:bodyPr/>
        <a:lstStyle/>
        <a:p>
          <a:endParaRPr lang="en-US"/>
        </a:p>
      </dgm:t>
    </dgm:pt>
    <dgm:pt modelId="{4D4E930A-F8AE-41E2-9090-C3598694C590}">
      <dgm:prSet phldrT="[Text]"/>
      <dgm:spPr/>
      <dgm:t>
        <a:bodyPr/>
        <a:lstStyle/>
        <a:p>
          <a:r>
            <a:rPr lang="en-US" dirty="0"/>
            <a:t>Streambank Slope</a:t>
          </a:r>
        </a:p>
      </dgm:t>
    </dgm:pt>
    <dgm:pt modelId="{277FAA09-B6EA-4C9D-A4BB-F48337648760}" type="parTrans" cxnId="{5B7FE738-2289-49DE-9292-B70B17D51D5A}">
      <dgm:prSet/>
      <dgm:spPr/>
      <dgm:t>
        <a:bodyPr/>
        <a:lstStyle/>
        <a:p>
          <a:endParaRPr lang="en-US"/>
        </a:p>
      </dgm:t>
    </dgm:pt>
    <dgm:pt modelId="{82569F03-C3BC-494B-B28F-BB2B7C49AD4F}" type="sibTrans" cxnId="{5B7FE738-2289-49DE-9292-B70B17D51D5A}">
      <dgm:prSet/>
      <dgm:spPr/>
      <dgm:t>
        <a:bodyPr/>
        <a:lstStyle/>
        <a:p>
          <a:endParaRPr lang="en-US"/>
        </a:p>
      </dgm:t>
    </dgm:pt>
    <dgm:pt modelId="{4BB25056-23D9-423A-A4BA-108E71A75288}">
      <dgm:prSet phldrT="[Text]"/>
      <dgm:spPr/>
      <dgm:t>
        <a:bodyPr/>
        <a:lstStyle/>
        <a:p>
          <a:r>
            <a:rPr lang="en-US" dirty="0"/>
            <a:t>Vegetation</a:t>
          </a:r>
        </a:p>
      </dgm:t>
    </dgm:pt>
    <dgm:pt modelId="{FE316A06-6B9B-4687-AD64-F1E707F364ED}" type="parTrans" cxnId="{4CF50A65-CD26-48DF-A3F8-A98D5D7B2E93}">
      <dgm:prSet/>
      <dgm:spPr/>
      <dgm:t>
        <a:bodyPr/>
        <a:lstStyle/>
        <a:p>
          <a:endParaRPr lang="en-US"/>
        </a:p>
      </dgm:t>
    </dgm:pt>
    <dgm:pt modelId="{5DCC8123-8BA5-47E9-ACFB-D4C8D5FAD8DA}" type="sibTrans" cxnId="{4CF50A65-CD26-48DF-A3F8-A98D5D7B2E93}">
      <dgm:prSet/>
      <dgm:spPr/>
      <dgm:t>
        <a:bodyPr/>
        <a:lstStyle/>
        <a:p>
          <a:endParaRPr lang="en-US"/>
        </a:p>
      </dgm:t>
    </dgm:pt>
    <dgm:pt modelId="{B5049E05-4860-4778-A5F3-0AB6A7B5103A}">
      <dgm:prSet phldrT="[Text]"/>
      <dgm:spPr/>
      <dgm:t>
        <a:bodyPr/>
        <a:lstStyle/>
        <a:p>
          <a:r>
            <a:rPr lang="en-US" dirty="0"/>
            <a:t>Soil type and Geology</a:t>
          </a:r>
        </a:p>
      </dgm:t>
    </dgm:pt>
    <dgm:pt modelId="{6513B7AD-0C6A-4036-BEF8-5C3C503CF557}" type="parTrans" cxnId="{A852292B-2519-4264-B05B-9A822ADA797E}">
      <dgm:prSet/>
      <dgm:spPr/>
      <dgm:t>
        <a:bodyPr/>
        <a:lstStyle/>
        <a:p>
          <a:endParaRPr lang="en-US"/>
        </a:p>
      </dgm:t>
    </dgm:pt>
    <dgm:pt modelId="{C4E39503-AE23-4F34-B15F-C1A5E2FA6FCB}" type="sibTrans" cxnId="{A852292B-2519-4264-B05B-9A822ADA797E}">
      <dgm:prSet/>
      <dgm:spPr/>
      <dgm:t>
        <a:bodyPr/>
        <a:lstStyle/>
        <a:p>
          <a:endParaRPr lang="en-US"/>
        </a:p>
      </dgm:t>
    </dgm:pt>
    <dgm:pt modelId="{680364E5-DE02-4BEA-895F-D5913154D971}">
      <dgm:prSet phldrT="[Text]"/>
      <dgm:spPr/>
      <dgm:t>
        <a:bodyPr/>
        <a:lstStyle/>
        <a:p>
          <a:r>
            <a:rPr lang="en-US" dirty="0"/>
            <a:t>Dams</a:t>
          </a:r>
        </a:p>
      </dgm:t>
    </dgm:pt>
    <dgm:pt modelId="{27877659-78A5-468C-8DA3-B912BC2A7134}" type="parTrans" cxnId="{CF73C43F-CA0A-403A-8669-CCEC50149E42}">
      <dgm:prSet/>
      <dgm:spPr/>
      <dgm:t>
        <a:bodyPr/>
        <a:lstStyle/>
        <a:p>
          <a:endParaRPr lang="en-US"/>
        </a:p>
      </dgm:t>
    </dgm:pt>
    <dgm:pt modelId="{F97D2EB6-BA99-4ED3-BA2A-C3ACE58AC1F4}" type="sibTrans" cxnId="{CF73C43F-CA0A-403A-8669-CCEC50149E42}">
      <dgm:prSet/>
      <dgm:spPr/>
      <dgm:t>
        <a:bodyPr/>
        <a:lstStyle/>
        <a:p>
          <a:endParaRPr lang="en-US"/>
        </a:p>
      </dgm:t>
    </dgm:pt>
    <dgm:pt modelId="{0D6DEB9C-ECB9-4B05-BEA5-594A61E4B3A3}">
      <dgm:prSet phldrT="[Text]"/>
      <dgm:spPr/>
      <dgm:t>
        <a:bodyPr/>
        <a:lstStyle/>
        <a:p>
          <a:r>
            <a:rPr lang="en-US" dirty="0"/>
            <a:t>Groundwater and Tributaries</a:t>
          </a:r>
        </a:p>
      </dgm:t>
    </dgm:pt>
    <dgm:pt modelId="{189213B9-A08C-4071-BB93-8BC1312C5ADB}" type="parTrans" cxnId="{0F5261C8-B4A8-4BCC-90CE-B92C11FA035A}">
      <dgm:prSet/>
      <dgm:spPr/>
      <dgm:t>
        <a:bodyPr/>
        <a:lstStyle/>
        <a:p>
          <a:endParaRPr lang="en-US"/>
        </a:p>
      </dgm:t>
    </dgm:pt>
    <dgm:pt modelId="{EE15566D-D187-476B-AD62-9BA6C12027A3}" type="sibTrans" cxnId="{0F5261C8-B4A8-4BCC-90CE-B92C11FA035A}">
      <dgm:prSet/>
      <dgm:spPr/>
      <dgm:t>
        <a:bodyPr/>
        <a:lstStyle/>
        <a:p>
          <a:endParaRPr lang="en-US"/>
        </a:p>
      </dgm:t>
    </dgm:pt>
    <dgm:pt modelId="{04759F96-C821-4419-BBFB-34BAB9507D4F}" type="pres">
      <dgm:prSet presAssocID="{A7E319F4-2E22-4287-9ADB-3D2F9BC6E8E8}" presName="Name0" presStyleCnt="0">
        <dgm:presLayoutVars>
          <dgm:dir/>
          <dgm:animLvl val="lvl"/>
          <dgm:resizeHandles val="exact"/>
        </dgm:presLayoutVars>
      </dgm:prSet>
      <dgm:spPr/>
    </dgm:pt>
    <dgm:pt modelId="{0540DC50-AB77-473D-A7DD-BBEDB4CEB730}" type="pres">
      <dgm:prSet presAssocID="{1771116E-D0F0-4209-8E01-0A4A4B6D1131}" presName="composite" presStyleCnt="0"/>
      <dgm:spPr/>
    </dgm:pt>
    <dgm:pt modelId="{BAD9B82D-4A42-4295-8AAC-CB859E5E53AF}" type="pres">
      <dgm:prSet presAssocID="{1771116E-D0F0-4209-8E01-0A4A4B6D1131}" presName="parTx" presStyleLbl="alignNode1" presStyleIdx="0" presStyleCnt="2" custScaleX="121713">
        <dgm:presLayoutVars>
          <dgm:chMax val="0"/>
          <dgm:chPref val="0"/>
          <dgm:bulletEnabled val="1"/>
        </dgm:presLayoutVars>
      </dgm:prSet>
      <dgm:spPr/>
    </dgm:pt>
    <dgm:pt modelId="{51594BC0-785A-42F3-80A6-45C465653140}" type="pres">
      <dgm:prSet presAssocID="{1771116E-D0F0-4209-8E01-0A4A4B6D1131}" presName="desTx" presStyleLbl="alignAccFollowNode1" presStyleIdx="0" presStyleCnt="2" custScaleX="122031">
        <dgm:presLayoutVars>
          <dgm:bulletEnabled val="1"/>
        </dgm:presLayoutVars>
      </dgm:prSet>
      <dgm:spPr/>
    </dgm:pt>
    <dgm:pt modelId="{8131CCA2-C122-4BBA-B0B3-AE773500A8CA}" type="pres">
      <dgm:prSet presAssocID="{CD15C495-F5FB-4341-AF18-F51862152214}" presName="space" presStyleCnt="0"/>
      <dgm:spPr/>
    </dgm:pt>
    <dgm:pt modelId="{D17875E1-01F4-446D-B704-CB878F3B6211}" type="pres">
      <dgm:prSet presAssocID="{48B4B8A5-6980-4ADA-BF6F-5B1CB2F1A9C1}" presName="composite" presStyleCnt="0"/>
      <dgm:spPr/>
    </dgm:pt>
    <dgm:pt modelId="{3EDD4013-49A3-4901-BB2C-E77B15192F17}" type="pres">
      <dgm:prSet presAssocID="{48B4B8A5-6980-4ADA-BF6F-5B1CB2F1A9C1}" presName="parTx" presStyleLbl="alignNode1" presStyleIdx="1" presStyleCnt="2" custScaleX="124118">
        <dgm:presLayoutVars>
          <dgm:chMax val="0"/>
          <dgm:chPref val="0"/>
          <dgm:bulletEnabled val="1"/>
        </dgm:presLayoutVars>
      </dgm:prSet>
      <dgm:spPr/>
    </dgm:pt>
    <dgm:pt modelId="{4E8E41D0-9627-4C02-A2C7-56282A7D51C3}" type="pres">
      <dgm:prSet presAssocID="{48B4B8A5-6980-4ADA-BF6F-5B1CB2F1A9C1}" presName="desTx" presStyleLbl="alignAccFollowNode1" presStyleIdx="1" presStyleCnt="2" custScaleX="124118">
        <dgm:presLayoutVars>
          <dgm:bulletEnabled val="1"/>
        </dgm:presLayoutVars>
      </dgm:prSet>
      <dgm:spPr/>
    </dgm:pt>
  </dgm:ptLst>
  <dgm:cxnLst>
    <dgm:cxn modelId="{6477370C-D1F8-44D3-8FAE-DB972F78D4ED}" type="presOf" srcId="{F86A5680-BA5A-4FCC-9565-ED02E540D609}" destId="{4E8E41D0-9627-4C02-A2C7-56282A7D51C3}" srcOrd="0" destOrd="1" presId="urn:microsoft.com/office/officeart/2005/8/layout/hList1"/>
    <dgm:cxn modelId="{01E8AE0E-9ECC-4416-9D30-400A85A37101}" type="presOf" srcId="{48B4B8A5-6980-4ADA-BF6F-5B1CB2F1A9C1}" destId="{3EDD4013-49A3-4901-BB2C-E77B15192F17}" srcOrd="0" destOrd="0" presId="urn:microsoft.com/office/officeart/2005/8/layout/hList1"/>
    <dgm:cxn modelId="{19FD0C1D-E73F-4603-B1B1-9BB48738DC3F}" srcId="{48B4B8A5-6980-4ADA-BF6F-5B1CB2F1A9C1}" destId="{F86A5680-BA5A-4FCC-9565-ED02E540D609}" srcOrd="1" destOrd="0" parTransId="{FBF0EADE-B0B8-4C18-B131-0900BBC9C116}" sibTransId="{DEBCDD46-8D14-4B18-907F-FF44CE5465B2}"/>
    <dgm:cxn modelId="{62B7D71F-C121-4955-9DDA-20B92DBC738A}" type="presOf" srcId="{680364E5-DE02-4BEA-895F-D5913154D971}" destId="{4E8E41D0-9627-4C02-A2C7-56282A7D51C3}" srcOrd="0" destOrd="2" presId="urn:microsoft.com/office/officeart/2005/8/layout/hList1"/>
    <dgm:cxn modelId="{E6C69727-2F48-4BE1-AD85-8D8C6EE45CFC}" type="presOf" srcId="{A7E319F4-2E22-4287-9ADB-3D2F9BC6E8E8}" destId="{04759F96-C821-4419-BBFB-34BAB9507D4F}" srcOrd="0" destOrd="0" presId="urn:microsoft.com/office/officeart/2005/8/layout/hList1"/>
    <dgm:cxn modelId="{E7F9DC28-FB2D-4D37-AEAD-1E1A2919AC18}" srcId="{1771116E-D0F0-4209-8E01-0A4A4B6D1131}" destId="{D3D60DBC-5058-4DDC-9020-837D4B34A3AB}" srcOrd="0" destOrd="0" parTransId="{754A15F5-98D4-497E-9701-702DE122B810}" sibTransId="{4FEC6BC8-AE2D-4727-A033-80A01EDBC461}"/>
    <dgm:cxn modelId="{A852292B-2519-4264-B05B-9A822ADA797E}" srcId="{1771116E-D0F0-4209-8E01-0A4A4B6D1131}" destId="{B5049E05-4860-4778-A5F3-0AB6A7B5103A}" srcOrd="3" destOrd="0" parTransId="{6513B7AD-0C6A-4036-BEF8-5C3C503CF557}" sibTransId="{C4E39503-AE23-4F34-B15F-C1A5E2FA6FCB}"/>
    <dgm:cxn modelId="{5B7FE738-2289-49DE-9292-B70B17D51D5A}" srcId="{1771116E-D0F0-4209-8E01-0A4A4B6D1131}" destId="{4D4E930A-F8AE-41E2-9090-C3598694C590}" srcOrd="1" destOrd="0" parTransId="{277FAA09-B6EA-4C9D-A4BB-F48337648760}" sibTransId="{82569F03-C3BC-494B-B28F-BB2B7C49AD4F}"/>
    <dgm:cxn modelId="{CF73C43F-CA0A-403A-8669-CCEC50149E42}" srcId="{48B4B8A5-6980-4ADA-BF6F-5B1CB2F1A9C1}" destId="{680364E5-DE02-4BEA-895F-D5913154D971}" srcOrd="2" destOrd="0" parTransId="{27877659-78A5-468C-8DA3-B912BC2A7134}" sibTransId="{F97D2EB6-BA99-4ED3-BA2A-C3ACE58AC1F4}"/>
    <dgm:cxn modelId="{4CF50A65-CD26-48DF-A3F8-A98D5D7B2E93}" srcId="{1771116E-D0F0-4209-8E01-0A4A4B6D1131}" destId="{4BB25056-23D9-423A-A4BA-108E71A75288}" srcOrd="2" destOrd="0" parTransId="{FE316A06-6B9B-4687-AD64-F1E707F364ED}" sibTransId="{5DCC8123-8BA5-47E9-ACFB-D4C8D5FAD8DA}"/>
    <dgm:cxn modelId="{3790C44D-BB1A-4D2D-8970-FA4D4740BCD9}" type="presOf" srcId="{D3D60DBC-5058-4DDC-9020-837D4B34A3AB}" destId="{51594BC0-785A-42F3-80A6-45C465653140}" srcOrd="0" destOrd="0" presId="urn:microsoft.com/office/officeart/2005/8/layout/hList1"/>
    <dgm:cxn modelId="{A3B10A4E-DF65-4171-ACF2-CEF4DE4E4B1B}" srcId="{48B4B8A5-6980-4ADA-BF6F-5B1CB2F1A9C1}" destId="{F778F883-B597-4A3A-8573-B6FEB0395508}" srcOrd="0" destOrd="0" parTransId="{2EC1EDE7-9E6D-4571-AA5F-6FD0DBA73288}" sibTransId="{B25C1647-3475-4D15-B2C4-10AF26939E30}"/>
    <dgm:cxn modelId="{DE23B94E-4006-4223-9BBB-9A766CE991AA}" type="presOf" srcId="{1771116E-D0F0-4209-8E01-0A4A4B6D1131}" destId="{BAD9B82D-4A42-4295-8AAC-CB859E5E53AF}" srcOrd="0" destOrd="0" presId="urn:microsoft.com/office/officeart/2005/8/layout/hList1"/>
    <dgm:cxn modelId="{E5AD4282-C268-4BF0-B86E-8AD0BE22AB9C}" type="presOf" srcId="{B5049E05-4860-4778-A5F3-0AB6A7B5103A}" destId="{51594BC0-785A-42F3-80A6-45C465653140}" srcOrd="0" destOrd="3" presId="urn:microsoft.com/office/officeart/2005/8/layout/hList1"/>
    <dgm:cxn modelId="{A9069288-903E-45DC-A123-D756C79B015F}" srcId="{1771116E-D0F0-4209-8E01-0A4A4B6D1131}" destId="{491F0767-FCBD-448C-A4B5-3964B0EFF377}" srcOrd="4" destOrd="0" parTransId="{9CFA7CFA-9EB2-47E9-9D29-58423BF1AF87}" sibTransId="{3C99CDBA-AA7E-42D4-A43D-7E0FA21A5A9A}"/>
    <dgm:cxn modelId="{3EF5318A-520A-4923-AF70-F17DF2ECEA82}" type="presOf" srcId="{4D4E930A-F8AE-41E2-9090-C3598694C590}" destId="{51594BC0-785A-42F3-80A6-45C465653140}" srcOrd="0" destOrd="1" presId="urn:microsoft.com/office/officeart/2005/8/layout/hList1"/>
    <dgm:cxn modelId="{2BE2EB92-F91F-4C99-A16D-9490607E7A64}" type="presOf" srcId="{491F0767-FCBD-448C-A4B5-3964B0EFF377}" destId="{51594BC0-785A-42F3-80A6-45C465653140}" srcOrd="0" destOrd="4" presId="urn:microsoft.com/office/officeart/2005/8/layout/hList1"/>
    <dgm:cxn modelId="{6392649B-BBE7-4426-8F79-BDEE3D9188F1}" type="presOf" srcId="{F778F883-B597-4A3A-8573-B6FEB0395508}" destId="{4E8E41D0-9627-4C02-A2C7-56282A7D51C3}" srcOrd="0" destOrd="0" presId="urn:microsoft.com/office/officeart/2005/8/layout/hList1"/>
    <dgm:cxn modelId="{D588ED9B-6212-40DB-B576-63331569D969}" type="presOf" srcId="{4BB25056-23D9-423A-A4BA-108E71A75288}" destId="{51594BC0-785A-42F3-80A6-45C465653140}" srcOrd="0" destOrd="2" presId="urn:microsoft.com/office/officeart/2005/8/layout/hList1"/>
    <dgm:cxn modelId="{982DABA4-A652-426A-BCFA-B3A4BB19F1A6}" srcId="{A7E319F4-2E22-4287-9ADB-3D2F9BC6E8E8}" destId="{48B4B8A5-6980-4ADA-BF6F-5B1CB2F1A9C1}" srcOrd="1" destOrd="0" parTransId="{3DE58F9E-1C4F-47AB-BB85-E951E9C5E6C4}" sibTransId="{5E2EC7F3-AE77-48ED-A6B7-093D7526D70A}"/>
    <dgm:cxn modelId="{F8B7F0AC-BE85-4F42-8ABA-1AD0D2EBDFC5}" srcId="{A7E319F4-2E22-4287-9ADB-3D2F9BC6E8E8}" destId="{1771116E-D0F0-4209-8E01-0A4A4B6D1131}" srcOrd="0" destOrd="0" parTransId="{7F8C226B-BDDA-4347-9BCA-0776DF040664}" sibTransId="{CD15C495-F5FB-4341-AF18-F51862152214}"/>
    <dgm:cxn modelId="{95587DB6-A844-4F6A-885F-7A034B3CB4A3}" type="presOf" srcId="{0D6DEB9C-ECB9-4B05-BEA5-594A61E4B3A3}" destId="{51594BC0-785A-42F3-80A6-45C465653140}" srcOrd="0" destOrd="5" presId="urn:microsoft.com/office/officeart/2005/8/layout/hList1"/>
    <dgm:cxn modelId="{0F5261C8-B4A8-4BCC-90CE-B92C11FA035A}" srcId="{1771116E-D0F0-4209-8E01-0A4A4B6D1131}" destId="{0D6DEB9C-ECB9-4B05-BEA5-594A61E4B3A3}" srcOrd="5" destOrd="0" parTransId="{189213B9-A08C-4071-BB93-8BC1312C5ADB}" sibTransId="{EE15566D-D187-476B-AD62-9BA6C12027A3}"/>
    <dgm:cxn modelId="{B48FBAF4-DECE-4FC1-9399-55AF1A3FF93E}" type="presParOf" srcId="{04759F96-C821-4419-BBFB-34BAB9507D4F}" destId="{0540DC50-AB77-473D-A7DD-BBEDB4CEB730}" srcOrd="0" destOrd="0" presId="urn:microsoft.com/office/officeart/2005/8/layout/hList1"/>
    <dgm:cxn modelId="{C4F622A7-2387-4035-ACE2-A3BD22FD5416}" type="presParOf" srcId="{0540DC50-AB77-473D-A7DD-BBEDB4CEB730}" destId="{BAD9B82D-4A42-4295-8AAC-CB859E5E53AF}" srcOrd="0" destOrd="0" presId="urn:microsoft.com/office/officeart/2005/8/layout/hList1"/>
    <dgm:cxn modelId="{7BCB387A-B128-46A6-8605-417D0BC685E0}" type="presParOf" srcId="{0540DC50-AB77-473D-A7DD-BBEDB4CEB730}" destId="{51594BC0-785A-42F3-80A6-45C465653140}" srcOrd="1" destOrd="0" presId="urn:microsoft.com/office/officeart/2005/8/layout/hList1"/>
    <dgm:cxn modelId="{4BE26D8D-038C-4BED-B8AC-C1C9727F1E07}" type="presParOf" srcId="{04759F96-C821-4419-BBFB-34BAB9507D4F}" destId="{8131CCA2-C122-4BBA-B0B3-AE773500A8CA}" srcOrd="1" destOrd="0" presId="urn:microsoft.com/office/officeart/2005/8/layout/hList1"/>
    <dgm:cxn modelId="{9434C457-802B-4254-A187-D4F7822B8BCD}" type="presParOf" srcId="{04759F96-C821-4419-BBFB-34BAB9507D4F}" destId="{D17875E1-01F4-446D-B704-CB878F3B6211}" srcOrd="2" destOrd="0" presId="urn:microsoft.com/office/officeart/2005/8/layout/hList1"/>
    <dgm:cxn modelId="{2B7B92AE-9A99-41FD-A779-D138775FE619}" type="presParOf" srcId="{D17875E1-01F4-446D-B704-CB878F3B6211}" destId="{3EDD4013-49A3-4901-BB2C-E77B15192F17}" srcOrd="0" destOrd="0" presId="urn:microsoft.com/office/officeart/2005/8/layout/hList1"/>
    <dgm:cxn modelId="{97FD24B4-EC62-4DE4-8FDD-F3940ADB7A9E}" type="presParOf" srcId="{D17875E1-01F4-446D-B704-CB878F3B6211}" destId="{4E8E41D0-9627-4C02-A2C7-56282A7D51C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E870E7-F169-4E69-AFAA-AF23E89106BE}" type="doc">
      <dgm:prSet loTypeId="urn:microsoft.com/office/officeart/2008/layout/CaptionedPictures" loCatId="picture" qsTypeId="urn:microsoft.com/office/officeart/2005/8/quickstyle/simple2" qsCatId="simple" csTypeId="urn:microsoft.com/office/officeart/2005/8/colors/accent2_1" csCatId="accent2" phldr="1"/>
      <dgm:spPr/>
      <dgm:t>
        <a:bodyPr/>
        <a:lstStyle/>
        <a:p>
          <a:endParaRPr lang="en-US"/>
        </a:p>
      </dgm:t>
    </dgm:pt>
    <dgm:pt modelId="{0578F769-BCEE-4138-A8FE-B7E6FFDD00DA}">
      <dgm:prSet phldrT="[Text]"/>
      <dgm:spPr/>
      <dgm:t>
        <a:bodyPr/>
        <a:lstStyle/>
        <a:p>
          <a:r>
            <a:rPr lang="en-US"/>
            <a:t>Physical Features</a:t>
          </a:r>
          <a:endParaRPr lang="en-US" dirty="0"/>
        </a:p>
      </dgm:t>
    </dgm:pt>
    <dgm:pt modelId="{5D5FFF50-7CBB-4658-B248-3B5520595E05}" type="parTrans" cxnId="{CC51C443-C460-4B72-9277-B2AB220D8F83}">
      <dgm:prSet/>
      <dgm:spPr/>
      <dgm:t>
        <a:bodyPr/>
        <a:lstStyle/>
        <a:p>
          <a:endParaRPr lang="en-US"/>
        </a:p>
      </dgm:t>
    </dgm:pt>
    <dgm:pt modelId="{B84008C4-3458-43AA-82D3-65916ECEBA72}" type="sibTrans" cxnId="{CC51C443-C460-4B72-9277-B2AB220D8F83}">
      <dgm:prSet/>
      <dgm:spPr/>
      <dgm:t>
        <a:bodyPr/>
        <a:lstStyle/>
        <a:p>
          <a:endParaRPr lang="en-US"/>
        </a:p>
      </dgm:t>
    </dgm:pt>
    <dgm:pt modelId="{A51E81D9-B36A-402F-AF8B-19A0878B949E}">
      <dgm:prSet phldrT="[Text]"/>
      <dgm:spPr/>
      <dgm:t>
        <a:bodyPr/>
        <a:lstStyle/>
        <a:p>
          <a:r>
            <a:rPr lang="en-US"/>
            <a:t>Chemistry</a:t>
          </a:r>
          <a:endParaRPr lang="en-US" dirty="0"/>
        </a:p>
      </dgm:t>
    </dgm:pt>
    <dgm:pt modelId="{D0598CB3-0D93-4626-93E5-62E9CF42BD36}" type="parTrans" cxnId="{A7C68395-8237-4632-B4E4-B2693856FE91}">
      <dgm:prSet/>
      <dgm:spPr/>
      <dgm:t>
        <a:bodyPr/>
        <a:lstStyle/>
        <a:p>
          <a:endParaRPr lang="en-US"/>
        </a:p>
      </dgm:t>
    </dgm:pt>
    <dgm:pt modelId="{EF88D3EA-D1DD-48D8-AD3F-3355BC7331F3}" type="sibTrans" cxnId="{A7C68395-8237-4632-B4E4-B2693856FE91}">
      <dgm:prSet/>
      <dgm:spPr/>
      <dgm:t>
        <a:bodyPr/>
        <a:lstStyle/>
        <a:p>
          <a:endParaRPr lang="en-US"/>
        </a:p>
      </dgm:t>
    </dgm:pt>
    <dgm:pt modelId="{6622EE3E-60E4-49B2-8F9E-52486E255414}">
      <dgm:prSet phldrT="[Text]"/>
      <dgm:spPr/>
      <dgm:t>
        <a:bodyPr/>
        <a:lstStyle/>
        <a:p>
          <a:r>
            <a:rPr lang="en-US"/>
            <a:t>Biology</a:t>
          </a:r>
          <a:endParaRPr lang="en-US" dirty="0"/>
        </a:p>
      </dgm:t>
    </dgm:pt>
    <dgm:pt modelId="{DBF6A3BE-1786-497C-96BD-42A512AC8A35}" type="parTrans" cxnId="{0D2F1C3D-7D1B-4D43-981F-B7E9068465E8}">
      <dgm:prSet/>
      <dgm:spPr/>
      <dgm:t>
        <a:bodyPr/>
        <a:lstStyle/>
        <a:p>
          <a:endParaRPr lang="en-US"/>
        </a:p>
      </dgm:t>
    </dgm:pt>
    <dgm:pt modelId="{968F1921-3C04-40FE-981A-4402986EA95D}" type="sibTrans" cxnId="{0D2F1C3D-7D1B-4D43-981F-B7E9068465E8}">
      <dgm:prSet/>
      <dgm:spPr/>
      <dgm:t>
        <a:bodyPr/>
        <a:lstStyle/>
        <a:p>
          <a:endParaRPr lang="en-US"/>
        </a:p>
      </dgm:t>
    </dgm:pt>
    <dgm:pt modelId="{B4E53E57-9B30-4E56-9ABC-85A457169698}" type="pres">
      <dgm:prSet presAssocID="{25E870E7-F169-4E69-AFAA-AF23E89106BE}" presName="Name0" presStyleCnt="0">
        <dgm:presLayoutVars>
          <dgm:chMax/>
          <dgm:chPref/>
          <dgm:dir/>
        </dgm:presLayoutVars>
      </dgm:prSet>
      <dgm:spPr/>
    </dgm:pt>
    <dgm:pt modelId="{8646204D-0B5F-4671-BFC5-516B8C4FCA7E}" type="pres">
      <dgm:prSet presAssocID="{0578F769-BCEE-4138-A8FE-B7E6FFDD00DA}" presName="composite" presStyleCnt="0">
        <dgm:presLayoutVars>
          <dgm:chMax val="1"/>
          <dgm:chPref val="1"/>
        </dgm:presLayoutVars>
      </dgm:prSet>
      <dgm:spPr/>
    </dgm:pt>
    <dgm:pt modelId="{CEF90C6E-389E-4556-8591-DD895204EFE5}" type="pres">
      <dgm:prSet presAssocID="{0578F769-BCEE-4138-A8FE-B7E6FFDD00DA}" presName="Accent" presStyleLbl="trAlignAcc1" presStyleIdx="0" presStyleCnt="3">
        <dgm:presLayoutVars>
          <dgm:chMax val="0"/>
          <dgm:chPref val="0"/>
        </dgm:presLayoutVars>
      </dgm:prSet>
      <dgm:spPr/>
    </dgm:pt>
    <dgm:pt modelId="{F7A5C38E-0D07-480E-9A5D-F68E26421FFD}" type="pres">
      <dgm:prSet presAssocID="{0578F769-BCEE-4138-A8FE-B7E6FFDD00DA}" presName="Image" presStyleLbl="alignImgPlace1" presStyleIdx="0" presStyleCnt="3">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dgm:spPr>
    </dgm:pt>
    <dgm:pt modelId="{3150902F-19DA-45EC-92CF-520489A57C27}" type="pres">
      <dgm:prSet presAssocID="{0578F769-BCEE-4138-A8FE-B7E6FFDD00DA}" presName="ChildComposite" presStyleCnt="0"/>
      <dgm:spPr/>
    </dgm:pt>
    <dgm:pt modelId="{E462DF44-C00B-4A0A-98F8-54AB6AD0A042}" type="pres">
      <dgm:prSet presAssocID="{0578F769-BCEE-4138-A8FE-B7E6FFDD00DA}" presName="Child" presStyleLbl="node1" presStyleIdx="0" presStyleCnt="0">
        <dgm:presLayoutVars>
          <dgm:chMax val="0"/>
          <dgm:chPref val="0"/>
          <dgm:bulletEnabled val="1"/>
        </dgm:presLayoutVars>
      </dgm:prSet>
      <dgm:spPr/>
    </dgm:pt>
    <dgm:pt modelId="{966F929C-6BF1-4D5D-8909-239A9F04A7AB}" type="pres">
      <dgm:prSet presAssocID="{0578F769-BCEE-4138-A8FE-B7E6FFDD00DA}" presName="Parent" presStyleLbl="revTx" presStyleIdx="0" presStyleCnt="3">
        <dgm:presLayoutVars>
          <dgm:chMax val="1"/>
          <dgm:chPref val="0"/>
          <dgm:bulletEnabled val="1"/>
        </dgm:presLayoutVars>
      </dgm:prSet>
      <dgm:spPr/>
    </dgm:pt>
    <dgm:pt modelId="{7ECC2561-9832-49F6-BB68-D94ABB0BE936}" type="pres">
      <dgm:prSet presAssocID="{B84008C4-3458-43AA-82D3-65916ECEBA72}" presName="sibTrans" presStyleCnt="0"/>
      <dgm:spPr/>
    </dgm:pt>
    <dgm:pt modelId="{B7F6D601-715E-4C14-9349-813D2FCC137C}" type="pres">
      <dgm:prSet presAssocID="{A51E81D9-B36A-402F-AF8B-19A0878B949E}" presName="composite" presStyleCnt="0">
        <dgm:presLayoutVars>
          <dgm:chMax val="1"/>
          <dgm:chPref val="1"/>
        </dgm:presLayoutVars>
      </dgm:prSet>
      <dgm:spPr/>
    </dgm:pt>
    <dgm:pt modelId="{4FDF2D96-4DE0-43B0-ADB1-3BA8005E163D}" type="pres">
      <dgm:prSet presAssocID="{A51E81D9-B36A-402F-AF8B-19A0878B949E}" presName="Accent" presStyleLbl="trAlignAcc1" presStyleIdx="1" presStyleCnt="3">
        <dgm:presLayoutVars>
          <dgm:chMax val="0"/>
          <dgm:chPref val="0"/>
        </dgm:presLayoutVars>
      </dgm:prSet>
      <dgm:spPr/>
    </dgm:pt>
    <dgm:pt modelId="{A308A0CA-E15C-4E62-AF99-0B73A993E3FD}" type="pres">
      <dgm:prSet presAssocID="{A51E81D9-B36A-402F-AF8B-19A0878B949E}" presName="Image" presStyleLbl="alignImgPlace1" presStyleIdx="1" presStyleCnt="3">
        <dgm:presLayoutVars>
          <dgm:chMax val="0"/>
          <dgm:chPref val="0"/>
        </dgm:presLayoutVars>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pt>
    <dgm:pt modelId="{96FF093C-0C25-42FB-8C6E-A899FB167175}" type="pres">
      <dgm:prSet presAssocID="{A51E81D9-B36A-402F-AF8B-19A0878B949E}" presName="ChildComposite" presStyleCnt="0"/>
      <dgm:spPr/>
    </dgm:pt>
    <dgm:pt modelId="{69702BFE-C643-4082-BF16-B1B2CB79FEC9}" type="pres">
      <dgm:prSet presAssocID="{A51E81D9-B36A-402F-AF8B-19A0878B949E}" presName="Child" presStyleLbl="node1" presStyleIdx="0" presStyleCnt="0">
        <dgm:presLayoutVars>
          <dgm:chMax val="0"/>
          <dgm:chPref val="0"/>
          <dgm:bulletEnabled val="1"/>
        </dgm:presLayoutVars>
      </dgm:prSet>
      <dgm:spPr/>
    </dgm:pt>
    <dgm:pt modelId="{6DC7E5B5-88C2-49F3-8861-BE867275C646}" type="pres">
      <dgm:prSet presAssocID="{A51E81D9-B36A-402F-AF8B-19A0878B949E}" presName="Parent" presStyleLbl="revTx" presStyleIdx="1" presStyleCnt="3">
        <dgm:presLayoutVars>
          <dgm:chMax val="1"/>
          <dgm:chPref val="0"/>
          <dgm:bulletEnabled val="1"/>
        </dgm:presLayoutVars>
      </dgm:prSet>
      <dgm:spPr/>
    </dgm:pt>
    <dgm:pt modelId="{8FF49097-A461-4B5E-A93A-A80FD1E9E729}" type="pres">
      <dgm:prSet presAssocID="{EF88D3EA-D1DD-48D8-AD3F-3355BC7331F3}" presName="sibTrans" presStyleCnt="0"/>
      <dgm:spPr/>
    </dgm:pt>
    <dgm:pt modelId="{D3E3247B-31CE-43C7-971B-B8F2D5C3A920}" type="pres">
      <dgm:prSet presAssocID="{6622EE3E-60E4-49B2-8F9E-52486E255414}" presName="composite" presStyleCnt="0">
        <dgm:presLayoutVars>
          <dgm:chMax val="1"/>
          <dgm:chPref val="1"/>
        </dgm:presLayoutVars>
      </dgm:prSet>
      <dgm:spPr/>
    </dgm:pt>
    <dgm:pt modelId="{8F3A3E8E-04A0-47D0-9F99-84BAE60B6FC7}" type="pres">
      <dgm:prSet presAssocID="{6622EE3E-60E4-49B2-8F9E-52486E255414}" presName="Accent" presStyleLbl="trAlignAcc1" presStyleIdx="2" presStyleCnt="3">
        <dgm:presLayoutVars>
          <dgm:chMax val="0"/>
          <dgm:chPref val="0"/>
        </dgm:presLayoutVars>
      </dgm:prSet>
      <dgm:spPr/>
    </dgm:pt>
    <dgm:pt modelId="{0E6B1258-9FB3-40C5-B333-8D46EC5B73E7}" type="pres">
      <dgm:prSet presAssocID="{6622EE3E-60E4-49B2-8F9E-52486E255414}"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pt>
    <dgm:pt modelId="{E6A6ABD2-E883-4FBD-B953-A53E970AD210}" type="pres">
      <dgm:prSet presAssocID="{6622EE3E-60E4-49B2-8F9E-52486E255414}" presName="ChildComposite" presStyleCnt="0"/>
      <dgm:spPr/>
    </dgm:pt>
    <dgm:pt modelId="{0C3279DB-8633-4CDF-864A-89E9DA514E64}" type="pres">
      <dgm:prSet presAssocID="{6622EE3E-60E4-49B2-8F9E-52486E255414}" presName="Child" presStyleLbl="node1" presStyleIdx="0" presStyleCnt="0">
        <dgm:presLayoutVars>
          <dgm:chMax val="0"/>
          <dgm:chPref val="0"/>
          <dgm:bulletEnabled val="1"/>
        </dgm:presLayoutVars>
      </dgm:prSet>
      <dgm:spPr/>
    </dgm:pt>
    <dgm:pt modelId="{A4077377-4D21-4B0B-BDF3-36BCA2EB9E7C}" type="pres">
      <dgm:prSet presAssocID="{6622EE3E-60E4-49B2-8F9E-52486E255414}" presName="Parent" presStyleLbl="revTx" presStyleIdx="2" presStyleCnt="3">
        <dgm:presLayoutVars>
          <dgm:chMax val="1"/>
          <dgm:chPref val="0"/>
          <dgm:bulletEnabled val="1"/>
        </dgm:presLayoutVars>
      </dgm:prSet>
      <dgm:spPr/>
    </dgm:pt>
  </dgm:ptLst>
  <dgm:cxnLst>
    <dgm:cxn modelId="{42C73A33-76AA-4171-973B-162BD58D53F6}" type="presOf" srcId="{A51E81D9-B36A-402F-AF8B-19A0878B949E}" destId="{6DC7E5B5-88C2-49F3-8861-BE867275C646}" srcOrd="0" destOrd="0" presId="urn:microsoft.com/office/officeart/2008/layout/CaptionedPictures"/>
    <dgm:cxn modelId="{0D2F1C3D-7D1B-4D43-981F-B7E9068465E8}" srcId="{25E870E7-F169-4E69-AFAA-AF23E89106BE}" destId="{6622EE3E-60E4-49B2-8F9E-52486E255414}" srcOrd="2" destOrd="0" parTransId="{DBF6A3BE-1786-497C-96BD-42A512AC8A35}" sibTransId="{968F1921-3C04-40FE-981A-4402986EA95D}"/>
    <dgm:cxn modelId="{CC51C443-C460-4B72-9277-B2AB220D8F83}" srcId="{25E870E7-F169-4E69-AFAA-AF23E89106BE}" destId="{0578F769-BCEE-4138-A8FE-B7E6FFDD00DA}" srcOrd="0" destOrd="0" parTransId="{5D5FFF50-7CBB-4658-B248-3B5520595E05}" sibTransId="{B84008C4-3458-43AA-82D3-65916ECEBA72}"/>
    <dgm:cxn modelId="{EBBE1273-0659-4F32-90DC-26894EB36860}" type="presOf" srcId="{0578F769-BCEE-4138-A8FE-B7E6FFDD00DA}" destId="{966F929C-6BF1-4D5D-8909-239A9F04A7AB}" srcOrd="0" destOrd="0" presId="urn:microsoft.com/office/officeart/2008/layout/CaptionedPictures"/>
    <dgm:cxn modelId="{A7C68395-8237-4632-B4E4-B2693856FE91}" srcId="{25E870E7-F169-4E69-AFAA-AF23E89106BE}" destId="{A51E81D9-B36A-402F-AF8B-19A0878B949E}" srcOrd="1" destOrd="0" parTransId="{D0598CB3-0D93-4626-93E5-62E9CF42BD36}" sibTransId="{EF88D3EA-D1DD-48D8-AD3F-3355BC7331F3}"/>
    <dgm:cxn modelId="{FC27289A-2666-41DC-A6A2-241C9D520137}" type="presOf" srcId="{6622EE3E-60E4-49B2-8F9E-52486E255414}" destId="{A4077377-4D21-4B0B-BDF3-36BCA2EB9E7C}" srcOrd="0" destOrd="0" presId="urn:microsoft.com/office/officeart/2008/layout/CaptionedPictures"/>
    <dgm:cxn modelId="{85E6E5D2-B4B8-49B7-9F43-BA8D6B31DDF8}" type="presOf" srcId="{25E870E7-F169-4E69-AFAA-AF23E89106BE}" destId="{B4E53E57-9B30-4E56-9ABC-85A457169698}" srcOrd="0" destOrd="0" presId="urn:microsoft.com/office/officeart/2008/layout/CaptionedPictures"/>
    <dgm:cxn modelId="{8E1CB6F1-C583-4090-9DEA-36B999D41D18}" type="presParOf" srcId="{B4E53E57-9B30-4E56-9ABC-85A457169698}" destId="{8646204D-0B5F-4671-BFC5-516B8C4FCA7E}" srcOrd="0" destOrd="0" presId="urn:microsoft.com/office/officeart/2008/layout/CaptionedPictures"/>
    <dgm:cxn modelId="{476A21CE-2A02-49A9-A1B3-1592A7707D76}" type="presParOf" srcId="{8646204D-0B5F-4671-BFC5-516B8C4FCA7E}" destId="{CEF90C6E-389E-4556-8591-DD895204EFE5}" srcOrd="0" destOrd="0" presId="urn:microsoft.com/office/officeart/2008/layout/CaptionedPictures"/>
    <dgm:cxn modelId="{6C42714F-CD78-4C08-B0ED-9AB31089DC35}" type="presParOf" srcId="{8646204D-0B5F-4671-BFC5-516B8C4FCA7E}" destId="{F7A5C38E-0D07-480E-9A5D-F68E26421FFD}" srcOrd="1" destOrd="0" presId="urn:microsoft.com/office/officeart/2008/layout/CaptionedPictures"/>
    <dgm:cxn modelId="{2614F54C-D37F-432E-809A-BFEE2470DA2B}" type="presParOf" srcId="{8646204D-0B5F-4671-BFC5-516B8C4FCA7E}" destId="{3150902F-19DA-45EC-92CF-520489A57C27}" srcOrd="2" destOrd="0" presId="urn:microsoft.com/office/officeart/2008/layout/CaptionedPictures"/>
    <dgm:cxn modelId="{9873EE13-0665-4621-9CA7-9F7154D2DDE3}" type="presParOf" srcId="{3150902F-19DA-45EC-92CF-520489A57C27}" destId="{E462DF44-C00B-4A0A-98F8-54AB6AD0A042}" srcOrd="0" destOrd="0" presId="urn:microsoft.com/office/officeart/2008/layout/CaptionedPictures"/>
    <dgm:cxn modelId="{5C6A071C-A3F2-4E9F-A2B0-5A2B89E02D9F}" type="presParOf" srcId="{3150902F-19DA-45EC-92CF-520489A57C27}" destId="{966F929C-6BF1-4D5D-8909-239A9F04A7AB}" srcOrd="1" destOrd="0" presId="urn:microsoft.com/office/officeart/2008/layout/CaptionedPictures"/>
    <dgm:cxn modelId="{FD214348-23F4-4C45-85B5-F9ADFC2DBB33}" type="presParOf" srcId="{B4E53E57-9B30-4E56-9ABC-85A457169698}" destId="{7ECC2561-9832-49F6-BB68-D94ABB0BE936}" srcOrd="1" destOrd="0" presId="urn:microsoft.com/office/officeart/2008/layout/CaptionedPictures"/>
    <dgm:cxn modelId="{B8FF23C9-ED7F-49B2-B073-501084715010}" type="presParOf" srcId="{B4E53E57-9B30-4E56-9ABC-85A457169698}" destId="{B7F6D601-715E-4C14-9349-813D2FCC137C}" srcOrd="2" destOrd="0" presId="urn:microsoft.com/office/officeart/2008/layout/CaptionedPictures"/>
    <dgm:cxn modelId="{CF3C19FE-CD84-41D6-AA57-138B8A64F304}" type="presParOf" srcId="{B7F6D601-715E-4C14-9349-813D2FCC137C}" destId="{4FDF2D96-4DE0-43B0-ADB1-3BA8005E163D}" srcOrd="0" destOrd="0" presId="urn:microsoft.com/office/officeart/2008/layout/CaptionedPictures"/>
    <dgm:cxn modelId="{FCD26690-0377-475B-B2A8-3C4C6C8FD7C9}" type="presParOf" srcId="{B7F6D601-715E-4C14-9349-813D2FCC137C}" destId="{A308A0CA-E15C-4E62-AF99-0B73A993E3FD}" srcOrd="1" destOrd="0" presId="urn:microsoft.com/office/officeart/2008/layout/CaptionedPictures"/>
    <dgm:cxn modelId="{FAA4BCA5-99FA-41DC-B8D9-824DC9DE778D}" type="presParOf" srcId="{B7F6D601-715E-4C14-9349-813D2FCC137C}" destId="{96FF093C-0C25-42FB-8C6E-A899FB167175}" srcOrd="2" destOrd="0" presId="urn:microsoft.com/office/officeart/2008/layout/CaptionedPictures"/>
    <dgm:cxn modelId="{CC24AA1B-2BEC-4370-9CD0-2A052BE8FE2D}" type="presParOf" srcId="{96FF093C-0C25-42FB-8C6E-A899FB167175}" destId="{69702BFE-C643-4082-BF16-B1B2CB79FEC9}" srcOrd="0" destOrd="0" presId="urn:microsoft.com/office/officeart/2008/layout/CaptionedPictures"/>
    <dgm:cxn modelId="{612B5A21-835F-44F4-B01F-DEBB03F805E6}" type="presParOf" srcId="{96FF093C-0C25-42FB-8C6E-A899FB167175}" destId="{6DC7E5B5-88C2-49F3-8861-BE867275C646}" srcOrd="1" destOrd="0" presId="urn:microsoft.com/office/officeart/2008/layout/CaptionedPictures"/>
    <dgm:cxn modelId="{90E8D80F-8BB0-4B1C-88A1-3BC3AC1B449A}" type="presParOf" srcId="{B4E53E57-9B30-4E56-9ABC-85A457169698}" destId="{8FF49097-A461-4B5E-A93A-A80FD1E9E729}" srcOrd="3" destOrd="0" presId="urn:microsoft.com/office/officeart/2008/layout/CaptionedPictures"/>
    <dgm:cxn modelId="{42DF7C2C-530B-4D1B-AEF8-A2FE0A92BFD6}" type="presParOf" srcId="{B4E53E57-9B30-4E56-9ABC-85A457169698}" destId="{D3E3247B-31CE-43C7-971B-B8F2D5C3A920}" srcOrd="4" destOrd="0" presId="urn:microsoft.com/office/officeart/2008/layout/CaptionedPictures"/>
    <dgm:cxn modelId="{61C7EDA9-94C7-4B1D-A068-6F194C0C2EA4}" type="presParOf" srcId="{D3E3247B-31CE-43C7-971B-B8F2D5C3A920}" destId="{8F3A3E8E-04A0-47D0-9F99-84BAE60B6FC7}" srcOrd="0" destOrd="0" presId="urn:microsoft.com/office/officeart/2008/layout/CaptionedPictures"/>
    <dgm:cxn modelId="{C43ACA53-9686-4294-8B07-A41A0C9C03DE}" type="presParOf" srcId="{D3E3247B-31CE-43C7-971B-B8F2D5C3A920}" destId="{0E6B1258-9FB3-40C5-B333-8D46EC5B73E7}" srcOrd="1" destOrd="0" presId="urn:microsoft.com/office/officeart/2008/layout/CaptionedPictures"/>
    <dgm:cxn modelId="{0E19DC2D-33C8-4544-BBD1-4E30CE108372}" type="presParOf" srcId="{D3E3247B-31CE-43C7-971B-B8F2D5C3A920}" destId="{E6A6ABD2-E883-4FBD-B953-A53E970AD210}" srcOrd="2" destOrd="0" presId="urn:microsoft.com/office/officeart/2008/layout/CaptionedPictures"/>
    <dgm:cxn modelId="{A0EE1D66-487D-44E7-937E-F2666DD4280E}" type="presParOf" srcId="{E6A6ABD2-E883-4FBD-B953-A53E970AD210}" destId="{0C3279DB-8633-4CDF-864A-89E9DA514E64}" srcOrd="0" destOrd="0" presId="urn:microsoft.com/office/officeart/2008/layout/CaptionedPictures"/>
    <dgm:cxn modelId="{7ECEF2E8-CB6E-4736-AA8D-4FA56C90D3DA}" type="presParOf" srcId="{E6A6ABD2-E883-4FBD-B953-A53E970AD210}" destId="{A4077377-4D21-4B0B-BDF3-36BCA2EB9E7C}" srcOrd="1" destOrd="0" presId="urn:microsoft.com/office/officeart/2008/layout/CaptionedPicture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9B82D-4A42-4295-8AAC-CB859E5E53AF}">
      <dsp:nvSpPr>
        <dsp:cNvPr id="0" name=""/>
        <dsp:cNvSpPr/>
      </dsp:nvSpPr>
      <dsp:spPr>
        <a:xfrm>
          <a:off x="4440" y="282588"/>
          <a:ext cx="2717823" cy="576000"/>
        </a:xfrm>
        <a:prstGeom prst="rect">
          <a:avLst/>
        </a:prstGeom>
        <a:solidFill>
          <a:schemeClr val="accent2">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Natural</a:t>
          </a:r>
          <a:endParaRPr lang="en-US" sz="2000" kern="1200" dirty="0"/>
        </a:p>
      </dsp:txBody>
      <dsp:txXfrm>
        <a:off x="4440" y="282588"/>
        <a:ext cx="2717823" cy="576000"/>
      </dsp:txXfrm>
    </dsp:sp>
    <dsp:sp modelId="{51594BC0-785A-42F3-80A6-45C465653140}">
      <dsp:nvSpPr>
        <dsp:cNvPr id="0" name=""/>
        <dsp:cNvSpPr/>
      </dsp:nvSpPr>
      <dsp:spPr>
        <a:xfrm>
          <a:off x="890" y="858588"/>
          <a:ext cx="2724923" cy="3430823"/>
        </a:xfrm>
        <a:prstGeom prst="rect">
          <a:avLst/>
        </a:prstGeom>
        <a:solidFill>
          <a:schemeClr val="accent2">
            <a:alpha val="90000"/>
            <a:tint val="40000"/>
            <a:hueOff val="0"/>
            <a:satOff val="0"/>
            <a:lumOff val="0"/>
            <a:alphaOff val="0"/>
          </a:schemeClr>
        </a:solidFill>
        <a:ln w="381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Precipitation</a:t>
          </a:r>
        </a:p>
        <a:p>
          <a:pPr marL="228600" lvl="1" indent="-228600" algn="l" defTabSz="889000">
            <a:lnSpc>
              <a:spcPct val="90000"/>
            </a:lnSpc>
            <a:spcBef>
              <a:spcPct val="0"/>
            </a:spcBef>
            <a:spcAft>
              <a:spcPct val="15000"/>
            </a:spcAft>
            <a:buChar char="•"/>
          </a:pPr>
          <a:r>
            <a:rPr lang="en-US" sz="2000" kern="1200" dirty="0"/>
            <a:t>Streambank Slope</a:t>
          </a:r>
        </a:p>
        <a:p>
          <a:pPr marL="228600" lvl="1" indent="-228600" algn="l" defTabSz="889000">
            <a:lnSpc>
              <a:spcPct val="90000"/>
            </a:lnSpc>
            <a:spcBef>
              <a:spcPct val="0"/>
            </a:spcBef>
            <a:spcAft>
              <a:spcPct val="15000"/>
            </a:spcAft>
            <a:buChar char="•"/>
          </a:pPr>
          <a:r>
            <a:rPr lang="en-US" sz="2000" kern="1200" dirty="0"/>
            <a:t>Vegetation</a:t>
          </a:r>
        </a:p>
        <a:p>
          <a:pPr marL="228600" lvl="1" indent="-228600" algn="l" defTabSz="889000">
            <a:lnSpc>
              <a:spcPct val="90000"/>
            </a:lnSpc>
            <a:spcBef>
              <a:spcPct val="0"/>
            </a:spcBef>
            <a:spcAft>
              <a:spcPct val="15000"/>
            </a:spcAft>
            <a:buChar char="•"/>
          </a:pPr>
          <a:r>
            <a:rPr lang="en-US" sz="2000" kern="1200" dirty="0"/>
            <a:t>Soil type and Geology</a:t>
          </a:r>
        </a:p>
        <a:p>
          <a:pPr marL="228600" lvl="1" indent="-228600" algn="l" defTabSz="889000">
            <a:lnSpc>
              <a:spcPct val="90000"/>
            </a:lnSpc>
            <a:spcBef>
              <a:spcPct val="0"/>
            </a:spcBef>
            <a:spcAft>
              <a:spcPct val="15000"/>
            </a:spcAft>
            <a:buChar char="•"/>
          </a:pPr>
          <a:r>
            <a:rPr lang="en-US" sz="2000" kern="1200" dirty="0"/>
            <a:t>Gradient</a:t>
          </a:r>
        </a:p>
        <a:p>
          <a:pPr marL="228600" lvl="1" indent="-228600" algn="l" defTabSz="889000">
            <a:lnSpc>
              <a:spcPct val="90000"/>
            </a:lnSpc>
            <a:spcBef>
              <a:spcPct val="0"/>
            </a:spcBef>
            <a:spcAft>
              <a:spcPct val="15000"/>
            </a:spcAft>
            <a:buChar char="•"/>
          </a:pPr>
          <a:r>
            <a:rPr lang="en-US" sz="2000" kern="1200" dirty="0"/>
            <a:t>Groundwater and Tributaries</a:t>
          </a:r>
        </a:p>
      </dsp:txBody>
      <dsp:txXfrm>
        <a:off x="890" y="858588"/>
        <a:ext cx="2724923" cy="3430823"/>
      </dsp:txXfrm>
    </dsp:sp>
    <dsp:sp modelId="{3EDD4013-49A3-4901-BB2C-E77B15192F17}">
      <dsp:nvSpPr>
        <dsp:cNvPr id="0" name=""/>
        <dsp:cNvSpPr/>
      </dsp:nvSpPr>
      <dsp:spPr>
        <a:xfrm>
          <a:off x="3038430" y="282588"/>
          <a:ext cx="2771526" cy="576000"/>
        </a:xfrm>
        <a:prstGeom prst="rect">
          <a:avLst/>
        </a:prstGeom>
        <a:solidFill>
          <a:schemeClr val="accent2">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Anthropogenic</a:t>
          </a:r>
          <a:endParaRPr lang="en-US" sz="2000" kern="1200" dirty="0"/>
        </a:p>
      </dsp:txBody>
      <dsp:txXfrm>
        <a:off x="3038430" y="282588"/>
        <a:ext cx="2771526" cy="576000"/>
      </dsp:txXfrm>
    </dsp:sp>
    <dsp:sp modelId="{4E8E41D0-9627-4C02-A2C7-56282A7D51C3}">
      <dsp:nvSpPr>
        <dsp:cNvPr id="0" name=""/>
        <dsp:cNvSpPr/>
      </dsp:nvSpPr>
      <dsp:spPr>
        <a:xfrm>
          <a:off x="3038430" y="858588"/>
          <a:ext cx="2771526" cy="3430823"/>
        </a:xfrm>
        <a:prstGeom prst="rect">
          <a:avLst/>
        </a:prstGeom>
        <a:solidFill>
          <a:schemeClr val="accent2">
            <a:alpha val="90000"/>
            <a:tint val="40000"/>
            <a:hueOff val="0"/>
            <a:satOff val="0"/>
            <a:lumOff val="0"/>
            <a:alphaOff val="0"/>
          </a:schemeClr>
        </a:solidFill>
        <a:ln w="381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Land Use</a:t>
          </a:r>
        </a:p>
        <a:p>
          <a:pPr marL="228600" lvl="1" indent="-228600" algn="l" defTabSz="889000">
            <a:lnSpc>
              <a:spcPct val="90000"/>
            </a:lnSpc>
            <a:spcBef>
              <a:spcPct val="0"/>
            </a:spcBef>
            <a:spcAft>
              <a:spcPct val="15000"/>
            </a:spcAft>
            <a:buChar char="•"/>
          </a:pPr>
          <a:r>
            <a:rPr lang="en-US" sz="2000" kern="1200" dirty="0"/>
            <a:t>Channelization</a:t>
          </a:r>
        </a:p>
        <a:p>
          <a:pPr marL="228600" lvl="1" indent="-228600" algn="l" defTabSz="889000">
            <a:lnSpc>
              <a:spcPct val="90000"/>
            </a:lnSpc>
            <a:spcBef>
              <a:spcPct val="0"/>
            </a:spcBef>
            <a:spcAft>
              <a:spcPct val="15000"/>
            </a:spcAft>
            <a:buChar char="•"/>
          </a:pPr>
          <a:r>
            <a:rPr lang="en-US" sz="2000" kern="1200" dirty="0"/>
            <a:t>Dams</a:t>
          </a:r>
        </a:p>
      </dsp:txBody>
      <dsp:txXfrm>
        <a:off x="3038430" y="858588"/>
        <a:ext cx="2771526" cy="3430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90C6E-389E-4556-8591-DD895204EFE5}">
      <dsp:nvSpPr>
        <dsp:cNvPr id="0" name=""/>
        <dsp:cNvSpPr/>
      </dsp:nvSpPr>
      <dsp:spPr>
        <a:xfrm>
          <a:off x="5791" y="1246957"/>
          <a:ext cx="2402471" cy="2826437"/>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7A5C38E-0D07-480E-9A5D-F68E26421FFD}">
      <dsp:nvSpPr>
        <dsp:cNvPr id="0" name=""/>
        <dsp:cNvSpPr/>
      </dsp:nvSpPr>
      <dsp:spPr>
        <a:xfrm>
          <a:off x="125915" y="1360014"/>
          <a:ext cx="2162224" cy="183718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38100" cap="flat" cmpd="sng" algn="ctr">
          <a:solidFill>
            <a:schemeClr val="accent2">
              <a:shade val="80000"/>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966F929C-6BF1-4D5D-8909-239A9F04A7AB}">
      <dsp:nvSpPr>
        <dsp:cNvPr id="0" name=""/>
        <dsp:cNvSpPr/>
      </dsp:nvSpPr>
      <dsp:spPr>
        <a:xfrm>
          <a:off x="125915" y="3197199"/>
          <a:ext cx="2162224" cy="7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Physical Features</a:t>
          </a:r>
          <a:endParaRPr lang="en-US" sz="2000" kern="1200" dirty="0"/>
        </a:p>
      </dsp:txBody>
      <dsp:txXfrm>
        <a:off x="125915" y="3197199"/>
        <a:ext cx="2162224" cy="763137"/>
      </dsp:txXfrm>
    </dsp:sp>
    <dsp:sp modelId="{4FDF2D96-4DE0-43B0-ADB1-3BA8005E163D}">
      <dsp:nvSpPr>
        <dsp:cNvPr id="0" name=""/>
        <dsp:cNvSpPr/>
      </dsp:nvSpPr>
      <dsp:spPr>
        <a:xfrm>
          <a:off x="2837364" y="1246957"/>
          <a:ext cx="2402471" cy="2826437"/>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308A0CA-E15C-4E62-AF99-0B73A993E3FD}">
      <dsp:nvSpPr>
        <dsp:cNvPr id="0" name=""/>
        <dsp:cNvSpPr/>
      </dsp:nvSpPr>
      <dsp:spPr>
        <a:xfrm>
          <a:off x="2957487" y="1360014"/>
          <a:ext cx="2162224" cy="183718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38100" cap="flat" cmpd="sng" algn="ctr">
          <a:solidFill>
            <a:schemeClr val="accent2">
              <a:shade val="80000"/>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6DC7E5B5-88C2-49F3-8861-BE867275C646}">
      <dsp:nvSpPr>
        <dsp:cNvPr id="0" name=""/>
        <dsp:cNvSpPr/>
      </dsp:nvSpPr>
      <dsp:spPr>
        <a:xfrm>
          <a:off x="2957487" y="3197199"/>
          <a:ext cx="2162224" cy="7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Chemistry</a:t>
          </a:r>
          <a:endParaRPr lang="en-US" sz="2000" kern="1200" dirty="0"/>
        </a:p>
      </dsp:txBody>
      <dsp:txXfrm>
        <a:off x="2957487" y="3197199"/>
        <a:ext cx="2162224" cy="763137"/>
      </dsp:txXfrm>
    </dsp:sp>
    <dsp:sp modelId="{8F3A3E8E-04A0-47D0-9F99-84BAE60B6FC7}">
      <dsp:nvSpPr>
        <dsp:cNvPr id="0" name=""/>
        <dsp:cNvSpPr/>
      </dsp:nvSpPr>
      <dsp:spPr>
        <a:xfrm>
          <a:off x="5668936" y="1246957"/>
          <a:ext cx="2402471" cy="2826437"/>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6B1258-9FB3-40C5-B333-8D46EC5B73E7}">
      <dsp:nvSpPr>
        <dsp:cNvPr id="0" name=""/>
        <dsp:cNvSpPr/>
      </dsp:nvSpPr>
      <dsp:spPr>
        <a:xfrm>
          <a:off x="5789060" y="1360014"/>
          <a:ext cx="2162224" cy="18371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38100" cap="flat" cmpd="sng" algn="ctr">
          <a:solidFill>
            <a:schemeClr val="accent2">
              <a:shade val="80000"/>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A4077377-4D21-4B0B-BDF3-36BCA2EB9E7C}">
      <dsp:nvSpPr>
        <dsp:cNvPr id="0" name=""/>
        <dsp:cNvSpPr/>
      </dsp:nvSpPr>
      <dsp:spPr>
        <a:xfrm>
          <a:off x="5789060" y="3197199"/>
          <a:ext cx="2162224" cy="7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Biology</a:t>
          </a:r>
          <a:endParaRPr lang="en-US" sz="2000" kern="1200" dirty="0"/>
        </a:p>
      </dsp:txBody>
      <dsp:txXfrm>
        <a:off x="5789060" y="3197199"/>
        <a:ext cx="2162224" cy="76313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4EA9C-8C09-4C99-9CFB-AE9F23D24EA1}" type="datetimeFigureOut">
              <a:rPr lang="en-US" smtClean="0"/>
              <a:t>7/11/2025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A80B1E-1BD0-46F4-BE68-6333B9EBDE99}" type="slidenum">
              <a:rPr lang="en-US" smtClean="0"/>
              <a:t>‹#›</a:t>
            </a:fld>
            <a:endParaRPr lang="en-US"/>
          </a:p>
        </p:txBody>
      </p:sp>
    </p:spTree>
    <p:extLst>
      <p:ext uri="{BB962C8B-B14F-4D97-AF65-F5344CB8AC3E}">
        <p14:creationId xmlns:p14="http://schemas.microsoft.com/office/powerpoint/2010/main" val="13765060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8C428-A3DC-442A-849A-E0CC54D40EDE}" type="datetimeFigureOut">
              <a:rPr lang="en-US" smtClean="0"/>
              <a:t>7/11/2025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07727C-37AD-45EA-9638-784B4775A084}" type="slidenum">
              <a:rPr lang="en-US" smtClean="0"/>
              <a:t>‹#›</a:t>
            </a:fld>
            <a:endParaRPr lang="en-US"/>
          </a:p>
        </p:txBody>
      </p:sp>
    </p:spTree>
    <p:extLst>
      <p:ext uri="{BB962C8B-B14F-4D97-AF65-F5344CB8AC3E}">
        <p14:creationId xmlns:p14="http://schemas.microsoft.com/office/powerpoint/2010/main" val="83668065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Chapter 4-Stream Discharge	</a:t>
            </a:r>
          </a:p>
          <a:p>
            <a:r>
              <a:rPr lang="en-US" sz="1100" dirty="0">
                <a:latin typeface="Arial" panose="020B0604020202020204" pitchFamily="34" charset="0"/>
                <a:cs typeface="Arial" panose="020B0604020202020204" pitchFamily="34" charset="0"/>
              </a:rPr>
              <a:t>Time:</a:t>
            </a:r>
            <a:r>
              <a:rPr lang="en-US" sz="1100" baseline="0" dirty="0">
                <a:latin typeface="Arial" panose="020B0604020202020204" pitchFamily="34" charset="0"/>
                <a:cs typeface="Arial" panose="020B0604020202020204" pitchFamily="34" charset="0"/>
              </a:rPr>
              <a:t> 45 minutes to 1 hour</a:t>
            </a:r>
            <a:endParaRPr lang="en-US" sz="1100" dirty="0">
              <a:latin typeface="Arial" panose="020B0604020202020204" pitchFamily="34" charset="0"/>
              <a:cs typeface="Arial" panose="020B0604020202020204" pitchFamily="34" charset="0"/>
            </a:endParaRPr>
          </a:p>
          <a:p>
            <a:r>
              <a:rPr lang="en-US" sz="1100" dirty="0">
                <a:solidFill>
                  <a:srgbClr val="FF0000"/>
                </a:solidFill>
                <a:latin typeface="Arial" panose="020B0604020202020204" pitchFamily="34" charset="0"/>
                <a:cs typeface="Arial" panose="020B0604020202020204" pitchFamily="34" charset="0"/>
              </a:rPr>
              <a:t>In the Stream Discharge chapter, we explain how stream discharge plays an important role in determining the characteristics of a stream and why measuring flow is a critical part of data collection.</a:t>
            </a:r>
            <a:r>
              <a:rPr lang="en-US" sz="1100" baseline="0" dirty="0">
                <a:latin typeface="Arial" panose="020B0604020202020204" pitchFamily="34" charset="0"/>
                <a:cs typeface="Arial" panose="020B0604020202020204" pitchFamily="34" charset="0"/>
              </a:rPr>
              <a:t> Our goal is to provide the background and methodologies that you need to understand and measure discharge at your stream site.</a:t>
            </a:r>
            <a:endParaRPr lang="en-US" sz="11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513AE6C-6879-4227-A9ED-FD96FE617150}" type="slidenum">
              <a:rPr lang="en-US" smtClean="0">
                <a:latin typeface="Arial" panose="020B0604020202020204" pitchFamily="34" charset="0"/>
                <a:cs typeface="Arial" panose="020B0604020202020204" pitchFamily="34" charset="0"/>
              </a:rPr>
              <a:t>1</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90C98369-62C8-4C0F-8159-573A6A7ED021}" type="datetime1">
              <a:rPr lang="en-US" smtClean="0"/>
              <a:t>7/11/2025</a:t>
            </a:fld>
            <a:endParaRPr lang="en-US" dirty="0"/>
          </a:p>
        </p:txBody>
      </p:sp>
    </p:spTree>
    <p:extLst>
      <p:ext uri="{BB962C8B-B14F-4D97-AF65-F5344CB8AC3E}">
        <p14:creationId xmlns:p14="http://schemas.microsoft.com/office/powerpoint/2010/main" val="339238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latin typeface="Arial" panose="020B0604020202020204" pitchFamily="34" charset="0"/>
                <a:cs typeface="Arial" panose="020B0604020202020204" pitchFamily="34" charset="0"/>
              </a:rPr>
              <a:t>Humans can also influence stream discharge.</a:t>
            </a:r>
          </a:p>
          <a:p>
            <a:r>
              <a:rPr lang="en-US" sz="1100" dirty="0">
                <a:latin typeface="Arial" panose="020B0604020202020204" pitchFamily="34" charset="0"/>
                <a:cs typeface="Arial" panose="020B0604020202020204" pitchFamily="34" charset="0"/>
              </a:rPr>
              <a:t>When vegetated areas and wetlands are converted to bare soil or impervious surfaces, the volume and rate of runoff increase dramatically during storm events. </a:t>
            </a:r>
          </a:p>
          <a:p>
            <a:r>
              <a:rPr lang="en-US" sz="1100" dirty="0">
                <a:latin typeface="Arial" panose="020B0604020202020204" pitchFamily="34" charset="0"/>
                <a:cs typeface="Arial" panose="020B0604020202020204" pitchFamily="34" charset="0"/>
              </a:rPr>
              <a:t>This leads to flashy streams. </a:t>
            </a:r>
          </a:p>
          <a:p>
            <a:r>
              <a:rPr lang="en-US" sz="1100" dirty="0">
                <a:latin typeface="Arial" panose="020B0604020202020204" pitchFamily="34" charset="0"/>
                <a:cs typeface="Arial" panose="020B0604020202020204" pitchFamily="34" charset="0"/>
              </a:rPr>
              <a:t>Channelization is the straitening of a stream channel. This, along with the removal of woody debris, causes increased water velocity and erosional force. </a:t>
            </a:r>
          </a:p>
          <a:p>
            <a:r>
              <a:rPr lang="en-US" sz="1100" dirty="0">
                <a:latin typeface="Arial" panose="020B0604020202020204" pitchFamily="34" charset="0"/>
                <a:cs typeface="Arial" panose="020B0604020202020204" pitchFamily="34" charset="0"/>
              </a:rPr>
              <a:t>Water around dams can fluctuate quite a bit, altering physical and chemical conditions both upstream and downstream of the dam. </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10</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3C8797B0-9054-43F8-BEF5-A798E3B7695F}" type="datetime1">
              <a:rPr lang="en-US" smtClean="0"/>
              <a:t>7/11/2025</a:t>
            </a:fld>
            <a:endParaRPr lang="en-US"/>
          </a:p>
        </p:txBody>
      </p:sp>
    </p:spTree>
    <p:extLst>
      <p:ext uri="{BB962C8B-B14F-4D97-AF65-F5344CB8AC3E}">
        <p14:creationId xmlns:p14="http://schemas.microsoft.com/office/powerpoint/2010/main" val="140294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is a list of streams in Missouri and their range of flows. </a:t>
            </a:r>
          </a:p>
          <a:p>
            <a:r>
              <a:rPr lang="en-US" sz="1100" dirty="0">
                <a:latin typeface="Arial" panose="020B0604020202020204" pitchFamily="34" charset="0"/>
                <a:cs typeface="Arial" panose="020B0604020202020204" pitchFamily="34" charset="0"/>
              </a:rPr>
              <a:t>The differences</a:t>
            </a:r>
            <a:r>
              <a:rPr lang="en-US" sz="1100" u="none" dirty="0">
                <a:latin typeface="Arial" panose="020B0604020202020204" pitchFamily="34" charset="0"/>
                <a:cs typeface="Arial" panose="020B0604020202020204" pitchFamily="34" charset="0"/>
              </a:rPr>
              <a:t> in flow within a </a:t>
            </a:r>
            <a:r>
              <a:rPr lang="en-US" sz="1100" dirty="0">
                <a:latin typeface="Arial" panose="020B0604020202020204" pitchFamily="34" charset="0"/>
                <a:cs typeface="Arial" panose="020B0604020202020204" pitchFamily="34" charset="0"/>
              </a:rPr>
              <a:t>stream can vary due to seasonality. </a:t>
            </a:r>
          </a:p>
          <a:p>
            <a:r>
              <a:rPr lang="en-US" sz="1100" dirty="0">
                <a:latin typeface="Arial" panose="020B0604020202020204" pitchFamily="34" charset="0"/>
                <a:cs typeface="Arial" panose="020B0604020202020204" pitchFamily="34" charset="0"/>
              </a:rPr>
              <a:t>The differences </a:t>
            </a:r>
            <a:r>
              <a:rPr lang="en-US" sz="1100" u="none" dirty="0">
                <a:latin typeface="Arial" panose="020B0604020202020204" pitchFamily="34" charset="0"/>
                <a:cs typeface="Arial" panose="020B0604020202020204" pitchFamily="34" charset="0"/>
              </a:rPr>
              <a:t>between</a:t>
            </a:r>
            <a:r>
              <a:rPr lang="en-US" sz="1100" dirty="0">
                <a:latin typeface="Arial" panose="020B0604020202020204" pitchFamily="34" charset="0"/>
                <a:cs typeface="Arial" panose="020B0604020202020204" pitchFamily="34" charset="0"/>
              </a:rPr>
              <a:t> the streams can vary due to stream and watershed size. </a:t>
            </a:r>
          </a:p>
          <a:p>
            <a:r>
              <a:rPr lang="en-US" sz="1100" dirty="0">
                <a:latin typeface="Arial" panose="020B0604020202020204" pitchFamily="34" charset="0"/>
                <a:cs typeface="Arial" panose="020B0604020202020204" pitchFamily="34" charset="0"/>
              </a:rPr>
              <a:t>However, the Elk Fork and the Little Piney River are approximately the same size,</a:t>
            </a:r>
            <a:r>
              <a:rPr lang="en-US" sz="1100" baseline="0" dirty="0">
                <a:latin typeface="Arial" panose="020B0604020202020204" pitchFamily="34" charset="0"/>
                <a:cs typeface="Arial" panose="020B0604020202020204" pitchFamily="34" charset="0"/>
              </a:rPr>
              <a:t> but have different flow ranges.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The difference here has to do with the topography. The Little Piney is in a karst area and receives groundwater recharge from springs. Its</a:t>
            </a:r>
            <a:r>
              <a:rPr lang="en-US" sz="1100" baseline="0" dirty="0">
                <a:latin typeface="Arial" panose="020B0604020202020204" pitchFamily="34" charset="0"/>
                <a:cs typeface="Arial" panose="020B0604020202020204" pitchFamily="34" charset="0"/>
              </a:rPr>
              <a:t> base flow is higher than that of the Elk Fork because t</a:t>
            </a:r>
            <a:r>
              <a:rPr lang="en-US" sz="1100" dirty="0">
                <a:latin typeface="Arial" panose="020B0604020202020204" pitchFamily="34" charset="0"/>
                <a:cs typeface="Arial" panose="020B0604020202020204" pitchFamily="34" charset="0"/>
              </a:rPr>
              <a:t>he Elk Fork receives no groundwater recharge. </a:t>
            </a:r>
          </a:p>
          <a:p>
            <a:r>
              <a:rPr lang="en-US" sz="1100" dirty="0">
                <a:latin typeface="Arial" panose="020B0604020202020204" pitchFamily="34" charset="0"/>
                <a:cs typeface="Arial" panose="020B0604020202020204" pitchFamily="34" charset="0"/>
              </a:rPr>
              <a:t>The maximum discharge is lower in the Little Piney because it is a</a:t>
            </a:r>
            <a:r>
              <a:rPr lang="en-US" sz="1100" baseline="0" dirty="0">
                <a:latin typeface="Arial" panose="020B0604020202020204" pitchFamily="34" charset="0"/>
                <a:cs typeface="Arial" panose="020B0604020202020204" pitchFamily="34" charset="0"/>
              </a:rPr>
              <a:t> heavily forested watershed, which reduces overland flow and increases infiltration into the soil, so less water ends up in the stream channel. The Elk Fork in Northern MO is mostly agricultural land use, so runoff from cleared, non-forested land is higher and contributes to a higher discharge.</a:t>
            </a:r>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11</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3A34874C-7737-4E1D-86A9-342908D4F9ED}" type="datetime1">
              <a:rPr lang="en-US" smtClean="0"/>
              <a:t>7/11/2025</a:t>
            </a:fld>
            <a:endParaRPr lang="en-US"/>
          </a:p>
        </p:txBody>
      </p:sp>
    </p:spTree>
    <p:extLst>
      <p:ext uri="{BB962C8B-B14F-4D97-AF65-F5344CB8AC3E}">
        <p14:creationId xmlns:p14="http://schemas.microsoft.com/office/powerpoint/2010/main" val="16247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why we are interested in measuring stream discharge. Why is it important to the stream ecosystem?</a:t>
            </a:r>
          </a:p>
        </p:txBody>
      </p:sp>
      <p:sp>
        <p:nvSpPr>
          <p:cNvPr id="4" name="Date Placeholder 3"/>
          <p:cNvSpPr>
            <a:spLocks noGrp="1"/>
          </p:cNvSpPr>
          <p:nvPr>
            <p:ph type="dt" idx="10"/>
          </p:nvPr>
        </p:nvSpPr>
        <p:spPr/>
        <p:txBody>
          <a:bodyPr/>
          <a:lstStyle/>
          <a:p>
            <a:fld id="{F2CD5AB3-6D14-40FA-80F0-9CC4AE3BF23B}"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12</a:t>
            </a:fld>
            <a:endParaRPr lang="en-US"/>
          </a:p>
        </p:txBody>
      </p:sp>
    </p:spTree>
    <p:extLst>
      <p:ext uri="{BB962C8B-B14F-4D97-AF65-F5344CB8AC3E}">
        <p14:creationId xmlns:p14="http://schemas.microsoft.com/office/powerpoint/2010/main" val="100084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Stream discharge is an important part of a stream system to understand, because it has</a:t>
            </a:r>
            <a:r>
              <a:rPr lang="en-US" sz="1100" baseline="0" dirty="0">
                <a:latin typeface="Arial" panose="020B0604020202020204" pitchFamily="34" charset="0"/>
                <a:cs typeface="Arial" panose="020B0604020202020204" pitchFamily="34" charset="0"/>
              </a:rPr>
              <a:t> a large effect on t</a:t>
            </a:r>
            <a:r>
              <a:rPr lang="en-US" sz="1100" dirty="0">
                <a:latin typeface="Arial" panose="020B0604020202020204" pitchFamily="34" charset="0"/>
                <a:cs typeface="Arial" panose="020B0604020202020204" pitchFamily="34" charset="0"/>
              </a:rPr>
              <a:t>he physical</a:t>
            </a:r>
            <a:r>
              <a:rPr lang="en-US" sz="1100" baseline="0" dirty="0">
                <a:latin typeface="Arial" panose="020B0604020202020204" pitchFamily="34" charset="0"/>
                <a:cs typeface="Arial" panose="020B0604020202020204" pitchFamily="34" charset="0"/>
              </a:rPr>
              <a:t>, chemical, and </a:t>
            </a:r>
            <a:r>
              <a:rPr lang="en-US" sz="1100" dirty="0">
                <a:latin typeface="Arial" panose="020B0604020202020204" pitchFamily="34" charset="0"/>
                <a:cs typeface="Arial" panose="020B0604020202020204" pitchFamily="34" charset="0"/>
              </a:rPr>
              <a:t>biological</a:t>
            </a:r>
            <a:r>
              <a:rPr lang="en-US" sz="1100" baseline="0" dirty="0">
                <a:latin typeface="Arial" panose="020B0604020202020204" pitchFamily="34" charset="0"/>
                <a:cs typeface="Arial" panose="020B0604020202020204" pitchFamily="34" charset="0"/>
              </a:rPr>
              <a:t> characteristics of a stream. We’ll briefly go over how discharge effects each of these components of a stream’s water quality.</a:t>
            </a:r>
            <a:endParaRPr lang="en-US" sz="1100" dirty="0">
              <a:latin typeface="Arial" panose="020B0604020202020204" pitchFamily="34" charset="0"/>
              <a:cs typeface="Arial" panose="020B0604020202020204" pitchFamily="34" charset="0"/>
            </a:endParaRPr>
          </a:p>
          <a:p>
            <a:endParaRPr lang="en-US" sz="11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13</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ABCC75ED-821A-4A95-AF20-3D1BE4754D2C}" type="datetime1">
              <a:rPr lang="en-US" smtClean="0"/>
              <a:t>7/11/2025</a:t>
            </a:fld>
            <a:endParaRPr lang="en-US"/>
          </a:p>
        </p:txBody>
      </p:sp>
    </p:spTree>
    <p:extLst>
      <p:ext uri="{BB962C8B-B14F-4D97-AF65-F5344CB8AC3E}">
        <p14:creationId xmlns:p14="http://schemas.microsoft.com/office/powerpoint/2010/main" val="29838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Stream flow has a big role in determining a stream’s physical features.</a:t>
            </a:r>
          </a:p>
          <a:p>
            <a:r>
              <a:rPr lang="en-US" u="none" dirty="0"/>
              <a:t>The </a:t>
            </a:r>
            <a:r>
              <a:rPr lang="en-US" dirty="0"/>
              <a:t>movement of water and material changes the shape of the stream channel, the size of substrate in the streambed, and the types of riparian vegetation that can grow in/near the stream.</a:t>
            </a:r>
            <a:r>
              <a:rPr lang="en-US" baseline="0" dirty="0"/>
              <a:t> </a:t>
            </a:r>
          </a:p>
          <a:p>
            <a:r>
              <a:rPr lang="en-US" baseline="0" dirty="0"/>
              <a:t>As water</a:t>
            </a:r>
            <a:r>
              <a:rPr lang="en-US" dirty="0"/>
              <a:t> moves substrate</a:t>
            </a:r>
            <a:r>
              <a:rPr lang="en-US" baseline="0" dirty="0"/>
              <a:t> in the streambed, erodes streambanks, and deposits material downstream, it shapes the stream channel. </a:t>
            </a:r>
          </a:p>
          <a:p>
            <a:r>
              <a:rPr lang="en-US" baseline="0" dirty="0"/>
              <a:t>Finally, variability in discharge influences the migration of the stream channel over time. </a:t>
            </a:r>
          </a:p>
          <a:p>
            <a:endParaRPr lang="en-US" dirty="0"/>
          </a:p>
        </p:txBody>
      </p:sp>
      <p:sp>
        <p:nvSpPr>
          <p:cNvPr id="4" name="Date Placeholder 3"/>
          <p:cNvSpPr>
            <a:spLocks noGrp="1"/>
          </p:cNvSpPr>
          <p:nvPr>
            <p:ph type="dt" idx="10"/>
          </p:nvPr>
        </p:nvSpPr>
        <p:spPr/>
        <p:txBody>
          <a:bodyPr/>
          <a:lstStyle/>
          <a:p>
            <a:fld id="{7434071D-6CFE-485F-BDBB-D56AB9C6702E}"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14</a:t>
            </a:fld>
            <a:endParaRPr lang="en-US"/>
          </a:p>
        </p:txBody>
      </p:sp>
    </p:spTree>
    <p:extLst>
      <p:ext uri="{BB962C8B-B14F-4D97-AF65-F5344CB8AC3E}">
        <p14:creationId xmlns:p14="http://schemas.microsoft.com/office/powerpoint/2010/main" val="818477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discharge affects</a:t>
            </a:r>
            <a:r>
              <a:rPr lang="en-US" baseline="0" dirty="0"/>
              <a:t> the water chemistry in a stream in a few different 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large volumes of water can dilute pollutants such as chemicals and sediment. </a:t>
            </a:r>
          </a:p>
          <a:p>
            <a:r>
              <a:rPr lang="en-US" u="none" baseline="0" dirty="0"/>
              <a:t>Sediment and debris can be moved by water. Larger volumes of water have the ability to move greater amounts or larger sediment.</a:t>
            </a:r>
          </a:p>
          <a:p>
            <a:r>
              <a:rPr lang="en-US" u="none" baseline="0" dirty="0"/>
              <a:t>When water slows, like in a bend of a stream, sediment is deposited. </a:t>
            </a:r>
          </a:p>
          <a:p>
            <a:r>
              <a:rPr lang="en-US" baseline="0" dirty="0"/>
              <a:t>Moving water tends to have more oxygen and a lower temperature than slow or non-moving water. </a:t>
            </a:r>
          </a:p>
          <a:p>
            <a:r>
              <a:rPr lang="en-US" baseline="0" dirty="0"/>
              <a:t>Flowing water incorporates oxygen as it tumbles over rocks, increasing dissolved oxygen. </a:t>
            </a:r>
          </a:p>
          <a:p>
            <a:r>
              <a:rPr lang="en-US" baseline="0" dirty="0"/>
              <a:t>In addition, flowing water is cooler than pooled water which absorbs more sunlight. The lower temps can also result in higher dissolved oxygen. </a:t>
            </a:r>
          </a:p>
        </p:txBody>
      </p:sp>
      <p:sp>
        <p:nvSpPr>
          <p:cNvPr id="4" name="Date Placeholder 3"/>
          <p:cNvSpPr>
            <a:spLocks noGrp="1"/>
          </p:cNvSpPr>
          <p:nvPr>
            <p:ph type="dt" idx="10"/>
          </p:nvPr>
        </p:nvSpPr>
        <p:spPr/>
        <p:txBody>
          <a:bodyPr/>
          <a:lstStyle/>
          <a:p>
            <a:fld id="{EB912C0A-AE04-485F-B023-8EB0F543C40A}"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15</a:t>
            </a:fld>
            <a:endParaRPr lang="en-US"/>
          </a:p>
        </p:txBody>
      </p:sp>
    </p:spTree>
    <p:extLst>
      <p:ext uri="{BB962C8B-B14F-4D97-AF65-F5344CB8AC3E}">
        <p14:creationId xmlns:p14="http://schemas.microsoft.com/office/powerpoint/2010/main" val="1208060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latin typeface="Arial" panose="020B0604020202020204" pitchFamily="34" charset="0"/>
                <a:cs typeface="Arial" panose="020B0604020202020204" pitchFamily="34" charset="0"/>
              </a:rPr>
              <a:t>Stream discharge also has effects on stream biology. </a:t>
            </a:r>
          </a:p>
          <a:p>
            <a:r>
              <a:rPr lang="en-US" sz="1100" dirty="0">
                <a:latin typeface="Arial" panose="020B0604020202020204" pitchFamily="34" charset="0"/>
                <a:cs typeface="Arial" panose="020B0604020202020204" pitchFamily="34" charset="0"/>
              </a:rPr>
              <a:t>Since flow affects the chemical and physical nature of streams, it also determines what can live there.</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Fish like salmonids and pollution sensitive macroinvertebrates require high concentrations of dissolved oxygen, low water temperatures, and gravel substrates for egg laying. Flowing water is essential for these communities.</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Fish such as carp and catfish, and pollution tolerant macroinvertebrates can survive in warmer water and softer substrates.</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Specific flow volumes and velocities contribute to a group of cues that combine to trigger egg laying in many aquatic animals, such as spawning in fish. </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Flow can be just as much a spawning cue as day length and temperature.</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Stream discharge also determines the types of habitat available for aquatic plants and animals.</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Streams with a variety of velocities can support a more diverse aquatic community.</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16</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F603D60-70D8-435C-9735-54A6E0FEAABB}" type="datetime1">
              <a:rPr lang="en-US" smtClean="0"/>
              <a:t>7/11/2025</a:t>
            </a:fld>
            <a:endParaRPr lang="en-US"/>
          </a:p>
        </p:txBody>
      </p:sp>
    </p:spTree>
    <p:extLst>
      <p:ext uri="{BB962C8B-B14F-4D97-AF65-F5344CB8AC3E}">
        <p14:creationId xmlns:p14="http://schemas.microsoft.com/office/powerpoint/2010/main" val="1580484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Stream discharge plays a big role in determining the shape of a stream and the aquatic community. It also affects the water chemistry and pollutant loading.</a:t>
            </a:r>
          </a:p>
          <a:p>
            <a:r>
              <a:rPr lang="en-US" sz="1100" dirty="0">
                <a:latin typeface="Arial" panose="020B0604020202020204" pitchFamily="34" charset="0"/>
                <a:cs typeface="Arial" panose="020B0604020202020204" pitchFamily="34" charset="0"/>
              </a:rPr>
              <a:t>This one parameter allows us to interpret the other water quality data submitted at a stream. </a:t>
            </a:r>
          </a:p>
          <a:p>
            <a:r>
              <a:rPr lang="en-US" sz="1100" dirty="0">
                <a:latin typeface="Arial" panose="020B0604020202020204" pitchFamily="34" charset="0"/>
                <a:cs typeface="Arial" panose="020B0604020202020204" pitchFamily="34" charset="0"/>
              </a:rPr>
              <a:t>It could explain why we are getting certain values for other data.</a:t>
            </a:r>
          </a:p>
          <a:p>
            <a:r>
              <a:rPr lang="en-US" sz="1100" dirty="0">
                <a:latin typeface="Arial" panose="020B0604020202020204" pitchFamily="34" charset="0"/>
                <a:cs typeface="Arial" panose="020B0604020202020204" pitchFamily="34" charset="0"/>
              </a:rPr>
              <a:t>For example, if stream discharge is low for a stream this could explain why so few invertebrates were found in biological sampling when normally the quantities are much higher. </a:t>
            </a:r>
          </a:p>
          <a:p>
            <a:r>
              <a:rPr lang="en-US" sz="1100" dirty="0">
                <a:latin typeface="Arial" panose="020B0604020202020204" pitchFamily="34" charset="0"/>
                <a:cs typeface="Arial" panose="020B0604020202020204" pitchFamily="34" charset="0"/>
              </a:rPr>
              <a:t>Stream discharge should be collected during each monitoring trip. This will allow us to better interpret and extrapolate the water quality data.  </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17</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C52FF906-B9C6-4E69-990C-832C84B3116A}" type="datetime1">
              <a:rPr lang="en-US" smtClean="0"/>
              <a:t>7/11/2025</a:t>
            </a:fld>
            <a:endParaRPr lang="en-US"/>
          </a:p>
        </p:txBody>
      </p:sp>
    </p:spTree>
    <p:extLst>
      <p:ext uri="{BB962C8B-B14F-4D97-AF65-F5344CB8AC3E}">
        <p14:creationId xmlns:p14="http://schemas.microsoft.com/office/powerpoint/2010/main" val="301448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a:t>
            </a:r>
            <a:r>
              <a:rPr lang="en-US" baseline="0" dirty="0"/>
              <a:t> specific steps to measure stream discharge.</a:t>
            </a:r>
            <a:endParaRPr lang="en-US" dirty="0"/>
          </a:p>
        </p:txBody>
      </p:sp>
      <p:sp>
        <p:nvSpPr>
          <p:cNvPr id="4" name="Date Placeholder 3"/>
          <p:cNvSpPr>
            <a:spLocks noGrp="1"/>
          </p:cNvSpPr>
          <p:nvPr>
            <p:ph type="dt" idx="10"/>
          </p:nvPr>
        </p:nvSpPr>
        <p:spPr/>
        <p:txBody>
          <a:bodyPr/>
          <a:lstStyle/>
          <a:p>
            <a:fld id="{1E9188A2-F9DB-492B-A817-1E9D7CB6BED9}"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18</a:t>
            </a:fld>
            <a:endParaRPr lang="en-US"/>
          </a:p>
        </p:txBody>
      </p:sp>
    </p:spTree>
    <p:extLst>
      <p:ext uri="{BB962C8B-B14F-4D97-AF65-F5344CB8AC3E}">
        <p14:creationId xmlns:p14="http://schemas.microsoft.com/office/powerpoint/2010/main" val="729286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Stream Team program measures stream discharge with the float ball method. </a:t>
            </a:r>
          </a:p>
          <a:p>
            <a:r>
              <a:rPr lang="en-US" dirty="0"/>
              <a:t>The equipment is simple and some is provided by the program.</a:t>
            </a:r>
          </a:p>
          <a:p>
            <a:r>
              <a:rPr lang="en-US" baseline="0" dirty="0"/>
              <a:t>When you receive monitoring equipment, you will receive the float balls and a 100 foot measure tape.</a:t>
            </a:r>
          </a:p>
          <a:p>
            <a:r>
              <a:rPr lang="en-US" baseline="0" dirty="0"/>
              <a:t>The only item you will have to provide yourself is the depth measuring stick. </a:t>
            </a:r>
          </a:p>
          <a:p>
            <a:r>
              <a:rPr lang="en-US" baseline="0" dirty="0"/>
              <a:t>This can be made from a dowel rod or small PVC pipe. Stretch the measure tape across the stick and make marks at each tenth of a foot. This same stick could be used as a handle for the kick net used in biological monitoring.</a:t>
            </a:r>
          </a:p>
          <a:p>
            <a:r>
              <a:rPr lang="en-US" dirty="0"/>
              <a:t>The metal stakes and rope are optional, but may make measurements a little easier.</a:t>
            </a:r>
          </a:p>
        </p:txBody>
      </p:sp>
      <p:sp>
        <p:nvSpPr>
          <p:cNvPr id="4" name="Date Placeholder 3"/>
          <p:cNvSpPr>
            <a:spLocks noGrp="1"/>
          </p:cNvSpPr>
          <p:nvPr>
            <p:ph type="dt" idx="10"/>
          </p:nvPr>
        </p:nvSpPr>
        <p:spPr/>
        <p:txBody>
          <a:bodyPr/>
          <a:lstStyle/>
          <a:p>
            <a:fld id="{C7B9ED84-E424-474A-B287-9B36627540D1}"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19</a:t>
            </a:fld>
            <a:endParaRPr lang="en-US"/>
          </a:p>
        </p:txBody>
      </p:sp>
    </p:spTree>
    <p:extLst>
      <p:ext uri="{BB962C8B-B14F-4D97-AF65-F5344CB8AC3E}">
        <p14:creationId xmlns:p14="http://schemas.microsoft.com/office/powerpoint/2010/main" val="232259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define stream discharge, what factors influence stream discharge, the importance of measuring it, how to measure it, and how to use USGS gaging station to gather discharge data.</a:t>
            </a:r>
          </a:p>
        </p:txBody>
      </p:sp>
      <p:sp>
        <p:nvSpPr>
          <p:cNvPr id="4" name="Date Placeholder 3"/>
          <p:cNvSpPr>
            <a:spLocks noGrp="1"/>
          </p:cNvSpPr>
          <p:nvPr>
            <p:ph type="dt" idx="10"/>
          </p:nvPr>
        </p:nvSpPr>
        <p:spPr/>
        <p:txBody>
          <a:bodyPr/>
          <a:lstStyle/>
          <a:p>
            <a:fld id="{31DF4759-7421-431D-ACB2-0171D566DF27}"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a:t>
            </a:fld>
            <a:endParaRPr lang="en-US"/>
          </a:p>
        </p:txBody>
      </p:sp>
    </p:spTree>
    <p:extLst>
      <p:ext uri="{BB962C8B-B14F-4D97-AF65-F5344CB8AC3E}">
        <p14:creationId xmlns:p14="http://schemas.microsoft.com/office/powerpoint/2010/main" val="1099923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first step in measuring discharge is selecting an appropriate location. </a:t>
            </a:r>
          </a:p>
          <a:p>
            <a:r>
              <a:rPr lang="en-US" baseline="0" dirty="0"/>
              <a:t>The ideal location is straight, free of obstacles like gravel bars and large rocks or trees, and has a noticeable flow. </a:t>
            </a:r>
          </a:p>
          <a:p>
            <a:r>
              <a:rPr lang="en-US" baseline="0" dirty="0"/>
              <a:t>If you cannot find such a location in your 300-foot stream stretch, this is the ONLY parameter that we allow monitors to venture outside their designated stream stretch to find a good spot to measure discharge, as long as there are no inputs/outputs (such as tributaries) between the site location and the discharge measurement location. </a:t>
            </a:r>
          </a:p>
        </p:txBody>
      </p:sp>
      <p:sp>
        <p:nvSpPr>
          <p:cNvPr id="4" name="Date Placeholder 3"/>
          <p:cNvSpPr>
            <a:spLocks noGrp="1"/>
          </p:cNvSpPr>
          <p:nvPr>
            <p:ph type="dt" idx="10"/>
          </p:nvPr>
        </p:nvSpPr>
        <p:spPr/>
        <p:txBody>
          <a:bodyPr/>
          <a:lstStyle/>
          <a:p>
            <a:fld id="{CF0FCB71-6C85-4B93-9A0C-BB3BF8E83058}"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20</a:t>
            </a:fld>
            <a:endParaRPr lang="en-US"/>
          </a:p>
        </p:txBody>
      </p:sp>
    </p:spTree>
    <p:extLst>
      <p:ext uri="{BB962C8B-B14F-4D97-AF65-F5344CB8AC3E}">
        <p14:creationId xmlns:p14="http://schemas.microsoft.com/office/powerpoint/2010/main" val="39766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is an example Stream Discharge Data Sheet. These can be found and printed on the mostreamteam.org website.</a:t>
            </a:r>
            <a:endParaRPr lang="en-US" sz="1100" baseline="0" dirty="0">
              <a:latin typeface="Arial" panose="020B0604020202020204" pitchFamily="34" charset="0"/>
              <a:cs typeface="Arial" panose="020B0604020202020204" pitchFamily="34" charset="0"/>
            </a:endParaRPr>
          </a:p>
          <a:p>
            <a:r>
              <a:rPr lang="en-US" sz="1100" baseline="0" dirty="0">
                <a:latin typeface="Arial" panose="020B0604020202020204" pitchFamily="34" charset="0"/>
                <a:cs typeface="Arial" panose="020B0604020202020204" pitchFamily="34" charset="0"/>
              </a:rPr>
              <a:t>The header information was covered in the Site Selection chapter. Be sure to have this section filled out in its entirety for all data sheets collected.</a:t>
            </a:r>
          </a:p>
          <a:p>
            <a:endParaRPr lang="en-US" sz="1100" baseline="0" dirty="0">
              <a:latin typeface="Arial" panose="020B0604020202020204" pitchFamily="34" charset="0"/>
              <a:cs typeface="Arial" panose="020B0604020202020204" pitchFamily="34" charset="0"/>
            </a:endParaRPr>
          </a:p>
          <a:p>
            <a:r>
              <a:rPr lang="en-US" sz="1100" baseline="0" dirty="0">
                <a:latin typeface="Arial" panose="020B0604020202020204" pitchFamily="34" charset="0"/>
                <a:cs typeface="Arial" panose="020B0604020202020204" pitchFamily="34" charset="0"/>
              </a:rPr>
              <a:t>For this data sheet, there are detailed instructions for each step. We will work through these together over the next slides.</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21</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409C748-73AF-417B-BE2C-757804644750}" type="datetime1">
              <a:rPr lang="en-US" smtClean="0"/>
              <a:t>7/11/2025</a:t>
            </a:fld>
            <a:endParaRPr lang="en-US"/>
          </a:p>
        </p:txBody>
      </p:sp>
    </p:spTree>
    <p:extLst>
      <p:ext uri="{BB962C8B-B14F-4D97-AF65-F5344CB8AC3E}">
        <p14:creationId xmlns:p14="http://schemas.microsoft.com/office/powerpoint/2010/main" val="3549575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first section for data in this data sheet is a place to indicate if the stream flow is too high or too low to measure.</a:t>
            </a:r>
          </a:p>
          <a:p>
            <a:r>
              <a:rPr lang="en-US" sz="1100" dirty="0">
                <a:latin typeface="Arial" panose="020B0604020202020204" pitchFamily="34" charset="0"/>
                <a:cs typeface="Arial" panose="020B0604020202020204" pitchFamily="34" charset="0"/>
              </a:rPr>
              <a:t>If the flow is swift or if the depth is above your knees, please indicate the stream flow is too high to measure. </a:t>
            </a:r>
          </a:p>
          <a:p>
            <a:r>
              <a:rPr lang="en-US" sz="1100" dirty="0">
                <a:latin typeface="Arial" panose="020B0604020202020204" pitchFamily="34" charset="0"/>
                <a:cs typeface="Arial" panose="020B0604020202020204" pitchFamily="34" charset="0"/>
              </a:rPr>
              <a:t>If there is not observable flow to the stream or if it is too shallow, you can indicate stream flow is too low. </a:t>
            </a:r>
          </a:p>
          <a:p>
            <a:r>
              <a:rPr lang="en-US" sz="1100" dirty="0">
                <a:latin typeface="Arial" panose="020B0604020202020204" pitchFamily="34" charset="0"/>
                <a:cs typeface="Arial" panose="020B0604020202020204" pitchFamily="34" charset="0"/>
              </a:rPr>
              <a:t>If your stream site is within one-half mile of a USGS gaging station with no inputs or outputs, you can simply report the discharge data from that station. </a:t>
            </a:r>
          </a:p>
          <a:p>
            <a:r>
              <a:rPr lang="en-US" sz="1100" dirty="0">
                <a:latin typeface="Arial" panose="020B0604020202020204" pitchFamily="34" charset="0"/>
                <a:cs typeface="Arial" panose="020B0604020202020204" pitchFamily="34" charset="0"/>
              </a:rPr>
              <a:t>If you select that stream is too high or too low, or if you report the USGS flow data, your data sheet is now complete and you will not fill out any other fields on this form.</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22</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409C748-73AF-417B-BE2C-757804644750}" type="datetime1">
              <a:rPr lang="en-US" smtClean="0"/>
              <a:t>7/11/2025</a:t>
            </a:fld>
            <a:endParaRPr lang="en-US"/>
          </a:p>
        </p:txBody>
      </p:sp>
    </p:spTree>
    <p:extLst>
      <p:ext uri="{BB962C8B-B14F-4D97-AF65-F5344CB8AC3E}">
        <p14:creationId xmlns:p14="http://schemas.microsoft.com/office/powerpoint/2010/main" val="363273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discharge can be measured in 4 basic steps. Let’s break these down.</a:t>
            </a:r>
          </a:p>
        </p:txBody>
      </p:sp>
      <p:sp>
        <p:nvSpPr>
          <p:cNvPr id="4" name="Date Placeholder 3"/>
          <p:cNvSpPr>
            <a:spLocks noGrp="1"/>
          </p:cNvSpPr>
          <p:nvPr>
            <p:ph type="dt" idx="10"/>
          </p:nvPr>
        </p:nvSpPr>
        <p:spPr/>
        <p:txBody>
          <a:bodyPr/>
          <a:lstStyle/>
          <a:p>
            <a:fld id="{6E1EA80A-E90A-4638-8D9C-24E6F661F36E}"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23</a:t>
            </a:fld>
            <a:endParaRPr lang="en-US"/>
          </a:p>
        </p:txBody>
      </p:sp>
    </p:spTree>
    <p:extLst>
      <p:ext uri="{BB962C8B-B14F-4D97-AF65-F5344CB8AC3E}">
        <p14:creationId xmlns:p14="http://schemas.microsoft.com/office/powerpoint/2010/main" val="2022941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determine stream width.</a:t>
            </a:r>
          </a:p>
        </p:txBody>
      </p:sp>
      <p:sp>
        <p:nvSpPr>
          <p:cNvPr id="4" name="Date Placeholder 3"/>
          <p:cNvSpPr>
            <a:spLocks noGrp="1"/>
          </p:cNvSpPr>
          <p:nvPr>
            <p:ph type="dt" idx="10"/>
          </p:nvPr>
        </p:nvSpPr>
        <p:spPr/>
        <p:txBody>
          <a:bodyPr/>
          <a:lstStyle/>
          <a:p>
            <a:fld id="{019464CB-CF58-48F3-9FE9-F02EC7E6347B}"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24</a:t>
            </a:fld>
            <a:endParaRPr lang="en-US"/>
          </a:p>
        </p:txBody>
      </p:sp>
    </p:spTree>
    <p:extLst>
      <p:ext uri="{BB962C8B-B14F-4D97-AF65-F5344CB8AC3E}">
        <p14:creationId xmlns:p14="http://schemas.microsoft.com/office/powerpoint/2010/main" val="717546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sz="1100" dirty="0">
                <a:latin typeface="Arial" panose="020B0604020202020204" pitchFamily="34" charset="0"/>
                <a:cs typeface="Arial" panose="020B0604020202020204" pitchFamily="34" charset="0"/>
              </a:rPr>
              <a:t>Stream width should be measured from flowing edge to flowing edge. If there is dead water at the edge of your stream, begin your measurements where water is moving.</a:t>
            </a:r>
          </a:p>
          <a:p>
            <a:pPr defTabSz="914292">
              <a:defRPr/>
            </a:pPr>
            <a:r>
              <a:rPr lang="en-US" sz="1100" dirty="0">
                <a:latin typeface="Arial" panose="020B0604020202020204" pitchFamily="34" charset="0"/>
                <a:cs typeface="Arial" panose="020B0604020202020204" pitchFamily="34" charset="0"/>
              </a:rPr>
              <a:t>Stretch the program provided measure tape from one side of the stream to the other. It may help to anchor the measure tape with a stake or have friends to help hold it taught.</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25</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D132F90-0C3F-420D-B440-E7DC62F59485}" type="datetime1">
              <a:rPr lang="en-US" smtClean="0"/>
              <a:t>7/11/2025</a:t>
            </a:fld>
            <a:endParaRPr lang="en-US"/>
          </a:p>
        </p:txBody>
      </p:sp>
    </p:spTree>
    <p:extLst>
      <p:ext uri="{BB962C8B-B14F-4D97-AF65-F5344CB8AC3E}">
        <p14:creationId xmlns:p14="http://schemas.microsoft.com/office/powerpoint/2010/main" val="2169995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the width measurement is tenths of a foot. Do not report in inches.</a:t>
            </a:r>
          </a:p>
        </p:txBody>
      </p:sp>
      <p:sp>
        <p:nvSpPr>
          <p:cNvPr id="4" name="Date Placeholder 3"/>
          <p:cNvSpPr>
            <a:spLocks noGrp="1"/>
          </p:cNvSpPr>
          <p:nvPr>
            <p:ph type="dt" idx="10"/>
          </p:nvPr>
        </p:nvSpPr>
        <p:spPr/>
        <p:txBody>
          <a:bodyPr/>
          <a:lstStyle/>
          <a:p>
            <a:fld id="{F2B24865-6FAE-44E5-BDF6-62979848FBBF}"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26</a:t>
            </a:fld>
            <a:endParaRPr lang="en-US"/>
          </a:p>
        </p:txBody>
      </p:sp>
    </p:spTree>
    <p:extLst>
      <p:ext uri="{BB962C8B-B14F-4D97-AF65-F5344CB8AC3E}">
        <p14:creationId xmlns:p14="http://schemas.microsoft.com/office/powerpoint/2010/main" val="191262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As a reminder do not measure stream width across a gravel bar.</a:t>
            </a:r>
          </a:p>
          <a:p>
            <a:r>
              <a:rPr lang="en-US" sz="1100" dirty="0">
                <a:latin typeface="Arial" panose="020B0604020202020204" pitchFamily="34" charset="0"/>
                <a:cs typeface="Arial" panose="020B0604020202020204" pitchFamily="34" charset="0"/>
              </a:rPr>
              <a:t>If there are obstacles such as a boulder, you can move that out of the section you are measuring.</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27</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82F1AB84-0D0A-47B1-9375-867D3F878E7C}" type="datetime1">
              <a:rPr lang="en-US" smtClean="0"/>
              <a:t>7/11/2025</a:t>
            </a:fld>
            <a:endParaRPr lang="en-US"/>
          </a:p>
        </p:txBody>
      </p:sp>
    </p:spTree>
    <p:extLst>
      <p:ext uri="{BB962C8B-B14F-4D97-AF65-F5344CB8AC3E}">
        <p14:creationId xmlns:p14="http://schemas.microsoft.com/office/powerpoint/2010/main" val="1917907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measure and calculate the cross-sectional area of the stream.</a:t>
            </a:r>
          </a:p>
        </p:txBody>
      </p:sp>
      <p:sp>
        <p:nvSpPr>
          <p:cNvPr id="4" name="Date Placeholder 3"/>
          <p:cNvSpPr>
            <a:spLocks noGrp="1"/>
          </p:cNvSpPr>
          <p:nvPr>
            <p:ph type="dt" idx="10"/>
          </p:nvPr>
        </p:nvSpPr>
        <p:spPr/>
        <p:txBody>
          <a:bodyPr/>
          <a:lstStyle/>
          <a:p>
            <a:fld id="{7871E9EB-CC2D-42B8-983A-C07087CF1C65}"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28</a:t>
            </a:fld>
            <a:endParaRPr lang="en-US"/>
          </a:p>
        </p:txBody>
      </p:sp>
    </p:spTree>
    <p:extLst>
      <p:ext uri="{BB962C8B-B14F-4D97-AF65-F5344CB8AC3E}">
        <p14:creationId xmlns:p14="http://schemas.microsoft.com/office/powerpoint/2010/main" val="158426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part may seem complicated, but it’s not. </a:t>
            </a:r>
          </a:p>
          <a:p>
            <a:r>
              <a:rPr lang="en-US" baseline="0" dirty="0"/>
              <a:t>I’ll also mention that we will explain the calculations, but these are done automatically when data is submitted online. </a:t>
            </a:r>
          </a:p>
          <a:p>
            <a:r>
              <a:rPr lang="en-US" baseline="0" dirty="0"/>
              <a:t>So you really only need to collect and report the measured values.</a:t>
            </a:r>
          </a:p>
          <a:p>
            <a:endParaRPr lang="en-US" baseline="0" dirty="0"/>
          </a:p>
          <a:p>
            <a:r>
              <a:rPr lang="en-US" baseline="0" dirty="0"/>
              <a:t>To find a cross sectional area, we need to have width and depth. We already have width, so our next step is finding depth.</a:t>
            </a:r>
          </a:p>
          <a:p>
            <a:r>
              <a:rPr lang="en-US" baseline="0" dirty="0"/>
              <a:t>However, stream depth varies along the bottom of the stream. It’s usually shallower at the edges and deeper in the middle. </a:t>
            </a:r>
          </a:p>
          <a:p>
            <a:r>
              <a:rPr lang="en-US" baseline="0" dirty="0"/>
              <a:t>So, we need to take several depths and calculate an </a:t>
            </a:r>
            <a:r>
              <a:rPr lang="en-US" i="0" u="none" baseline="0" dirty="0"/>
              <a:t>average depth </a:t>
            </a:r>
            <a:r>
              <a:rPr lang="en-US" baseline="0" dirty="0"/>
              <a:t>to use for our calculation.</a:t>
            </a:r>
            <a:endParaRPr lang="en-US" dirty="0"/>
          </a:p>
        </p:txBody>
      </p:sp>
      <p:sp>
        <p:nvSpPr>
          <p:cNvPr id="4" name="Date Placeholder 3"/>
          <p:cNvSpPr>
            <a:spLocks noGrp="1"/>
          </p:cNvSpPr>
          <p:nvPr>
            <p:ph type="dt" idx="10"/>
          </p:nvPr>
        </p:nvSpPr>
        <p:spPr/>
        <p:txBody>
          <a:bodyPr/>
          <a:lstStyle/>
          <a:p>
            <a:fld id="{E2B8F4C4-FC46-4042-9F54-C10980F70D0B}"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29</a:t>
            </a:fld>
            <a:endParaRPr lang="en-US"/>
          </a:p>
        </p:txBody>
      </p:sp>
    </p:spTree>
    <p:extLst>
      <p:ext uri="{BB962C8B-B14F-4D97-AF65-F5344CB8AC3E}">
        <p14:creationId xmlns:p14="http://schemas.microsoft.com/office/powerpoint/2010/main" val="413661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define stream discharge.</a:t>
            </a:r>
          </a:p>
        </p:txBody>
      </p:sp>
      <p:sp>
        <p:nvSpPr>
          <p:cNvPr id="4" name="Date Placeholder 3"/>
          <p:cNvSpPr>
            <a:spLocks noGrp="1"/>
          </p:cNvSpPr>
          <p:nvPr>
            <p:ph type="dt" idx="10"/>
          </p:nvPr>
        </p:nvSpPr>
        <p:spPr/>
        <p:txBody>
          <a:bodyPr/>
          <a:lstStyle/>
          <a:p>
            <a:fld id="{9463CB45-0D60-4975-87DC-15175D5C1597}"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a:t>
            </a:fld>
            <a:endParaRPr lang="en-US"/>
          </a:p>
        </p:txBody>
      </p:sp>
    </p:spTree>
    <p:extLst>
      <p:ext uri="{BB962C8B-B14F-4D97-AF65-F5344CB8AC3E}">
        <p14:creationId xmlns:p14="http://schemas.microsoft.com/office/powerpoint/2010/main" val="2915953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To determine how many depth measurements are needed, use</a:t>
            </a:r>
            <a:r>
              <a:rPr lang="en-US" sz="1100" baseline="0" dirty="0">
                <a:latin typeface="Arial" panose="020B0604020202020204" pitchFamily="34" charset="0"/>
                <a:cs typeface="Arial" panose="020B0604020202020204" pitchFamily="34" charset="0"/>
              </a:rPr>
              <a:t> the stream width measured in the first step.</a:t>
            </a:r>
          </a:p>
          <a:p>
            <a:r>
              <a:rPr lang="en-US" sz="1100" dirty="0">
                <a:latin typeface="Arial" panose="020B0604020202020204" pitchFamily="34" charset="0"/>
                <a:cs typeface="Arial" panose="020B0604020202020204" pitchFamily="34" charset="0"/>
              </a:rPr>
              <a:t>For streams less than 20 feet wide, measure depth at one-foot intervals across the stream. </a:t>
            </a:r>
          </a:p>
          <a:p>
            <a:r>
              <a:rPr lang="en-US" sz="1100" dirty="0">
                <a:latin typeface="Arial" panose="020B0604020202020204" pitchFamily="34" charset="0"/>
                <a:cs typeface="Arial" panose="020B0604020202020204" pitchFamily="34" charset="0"/>
              </a:rPr>
              <a:t>For streams greater than 20 feet wide, measure the depth every two feet. </a:t>
            </a:r>
          </a:p>
          <a:p>
            <a:r>
              <a:rPr lang="en-US" sz="1100" dirty="0">
                <a:latin typeface="Arial" panose="020B0604020202020204" pitchFamily="34" charset="0"/>
                <a:cs typeface="Arial" panose="020B0604020202020204" pitchFamily="34" charset="0"/>
              </a:rPr>
              <a:t>For streams &gt;60 feet wide, measure every 3 feet.</a:t>
            </a:r>
            <a:endParaRPr lang="en-US" sz="1100" baseline="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It’s very important to get the correct number of stream depths. If too few are collected, data will not be accepted.</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30</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3E0F6E98-0CE9-43B2-96DD-9D7008C8C049}" type="datetime1">
              <a:rPr lang="en-US" smtClean="0"/>
              <a:t>7/11/2025</a:t>
            </a:fld>
            <a:endParaRPr lang="en-US"/>
          </a:p>
        </p:txBody>
      </p:sp>
    </p:spTree>
    <p:extLst>
      <p:ext uri="{BB962C8B-B14F-4D97-AF65-F5344CB8AC3E}">
        <p14:creationId xmlns:p14="http://schemas.microsoft.com/office/powerpoint/2010/main" val="2926736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When measuring the depth,</a:t>
            </a:r>
            <a:r>
              <a:rPr lang="en-US" sz="1100" baseline="0" dirty="0">
                <a:latin typeface="Arial" panose="020B0604020202020204" pitchFamily="34" charset="0"/>
                <a:cs typeface="Arial" panose="020B0604020202020204" pitchFamily="34" charset="0"/>
              </a:rPr>
              <a:t> always stand</a:t>
            </a:r>
            <a:r>
              <a:rPr lang="en-US" sz="1100" dirty="0">
                <a:latin typeface="Arial" panose="020B0604020202020204" pitchFamily="34" charset="0"/>
                <a:cs typeface="Arial" panose="020B0604020202020204" pitchFamily="34" charset="0"/>
              </a:rPr>
              <a:t> downstream of the measure tape, so that your legs</a:t>
            </a:r>
            <a:r>
              <a:rPr lang="en-US" sz="1100" baseline="0" dirty="0">
                <a:latin typeface="Arial" panose="020B0604020202020204" pitchFamily="34" charset="0"/>
                <a:cs typeface="Arial" panose="020B0604020202020204" pitchFamily="34" charset="0"/>
              </a:rPr>
              <a:t> don’t impede stream flow.</a:t>
            </a:r>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31</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D069836B-7BB7-45D5-A66C-A33BE4CADC22}" type="datetime1">
              <a:rPr lang="en-US" smtClean="0"/>
              <a:t>7/11/2025</a:t>
            </a:fld>
            <a:endParaRPr lang="en-US"/>
          </a:p>
        </p:txBody>
      </p:sp>
    </p:spTree>
    <p:extLst>
      <p:ext uri="{BB962C8B-B14F-4D97-AF65-F5344CB8AC3E}">
        <p14:creationId xmlns:p14="http://schemas.microsoft.com/office/powerpoint/2010/main" val="350063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our example has a 12 foot stream width, we will measure at one-foot increments for a total of 12 depth measurements.</a:t>
            </a:r>
          </a:p>
          <a:p>
            <a:r>
              <a:rPr lang="en-US" dirty="0"/>
              <a:t>With the measure tape still anchored at the stream banks, measure the stream depth at 1-foot</a:t>
            </a:r>
            <a:r>
              <a:rPr lang="en-US" baseline="0" dirty="0"/>
              <a:t> increments</a:t>
            </a:r>
            <a:r>
              <a:rPr lang="en-US" dirty="0"/>
              <a:t> across the transect beginning at the flowing edge.</a:t>
            </a:r>
          </a:p>
          <a:p>
            <a:r>
              <a:rPr lang="en-US" dirty="0"/>
              <a:t>Do not measure on top of large rocks or other objects. Be sure to measure the stream bottom.</a:t>
            </a:r>
          </a:p>
          <a:p>
            <a:r>
              <a:rPr lang="en-US" dirty="0"/>
              <a:t>Record this information in the columns on the</a:t>
            </a:r>
            <a:r>
              <a:rPr lang="en-US" baseline="0" dirty="0"/>
              <a:t> front</a:t>
            </a:r>
            <a:r>
              <a:rPr lang="en-US" dirty="0"/>
              <a:t> of your data sheet. </a:t>
            </a:r>
          </a:p>
          <a:p>
            <a:r>
              <a:rPr lang="en-US" dirty="0"/>
              <a:t>After all depths are recorded, these will be added to record the sum. </a:t>
            </a:r>
          </a:p>
          <a:p>
            <a:r>
              <a:rPr lang="en-US" dirty="0"/>
              <a:t>In this example, the sum of the depths is 7.7 feet. We will divide this by 12 to get average depth, which is 0.64 feet.</a:t>
            </a:r>
          </a:p>
          <a:p>
            <a:r>
              <a:rPr lang="en-US" dirty="0"/>
              <a:t>There are fields on the data sheet to record each of these values.</a:t>
            </a:r>
          </a:p>
        </p:txBody>
      </p:sp>
      <p:sp>
        <p:nvSpPr>
          <p:cNvPr id="4" name="Date Placeholder 3"/>
          <p:cNvSpPr>
            <a:spLocks noGrp="1"/>
          </p:cNvSpPr>
          <p:nvPr>
            <p:ph type="dt" idx="10"/>
          </p:nvPr>
        </p:nvSpPr>
        <p:spPr/>
        <p:txBody>
          <a:bodyPr/>
          <a:lstStyle/>
          <a:p>
            <a:fld id="{B085646C-BA7B-44DF-94BD-00264A4263D7}"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32</a:t>
            </a:fld>
            <a:endParaRPr lang="en-US"/>
          </a:p>
        </p:txBody>
      </p:sp>
    </p:spTree>
    <p:extLst>
      <p:ext uri="{BB962C8B-B14F-4D97-AF65-F5344CB8AC3E}">
        <p14:creationId xmlns:p14="http://schemas.microsoft.com/office/powerpoint/2010/main" val="73644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can calculate the cross-sectional area.</a:t>
            </a:r>
          </a:p>
          <a:p>
            <a:r>
              <a:rPr lang="en-US" dirty="0"/>
              <a:t>To do this, we multiply the stream width of 12 feet by the average depth of 0.64 feet. </a:t>
            </a:r>
          </a:p>
          <a:p>
            <a:r>
              <a:rPr lang="en-US" dirty="0"/>
              <a:t>The cross-sectional area of our example is 7.7 square feet.</a:t>
            </a:r>
          </a:p>
        </p:txBody>
      </p:sp>
      <p:sp>
        <p:nvSpPr>
          <p:cNvPr id="4" name="Date Placeholder 3"/>
          <p:cNvSpPr>
            <a:spLocks noGrp="1"/>
          </p:cNvSpPr>
          <p:nvPr>
            <p:ph type="dt" idx="10"/>
          </p:nvPr>
        </p:nvSpPr>
        <p:spPr/>
        <p:txBody>
          <a:bodyPr/>
          <a:lstStyle/>
          <a:p>
            <a:fld id="{8675920A-8F9E-45B7-9F05-E468EFA28C1B}"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33</a:t>
            </a:fld>
            <a:endParaRPr lang="en-US"/>
          </a:p>
        </p:txBody>
      </p:sp>
    </p:spTree>
    <p:extLst>
      <p:ext uri="{BB962C8B-B14F-4D97-AF65-F5344CB8AC3E}">
        <p14:creationId xmlns:p14="http://schemas.microsoft.com/office/powerpoint/2010/main" val="46568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Again, here is the data sheet showing the fields to record your values. </a:t>
            </a:r>
          </a:p>
          <a:p>
            <a:r>
              <a:rPr lang="en-US" sz="1100" dirty="0">
                <a:latin typeface="Arial" panose="020B0604020202020204" pitchFamily="34" charset="0"/>
                <a:cs typeface="Arial" panose="020B0604020202020204" pitchFamily="34" charset="0"/>
              </a:rPr>
              <a:t>The steps are explained in case you forget what to do next.</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34</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5394413-5BD3-4FC4-B218-F586CA0FEDC7}" type="datetime1">
              <a:rPr lang="en-US" smtClean="0"/>
              <a:t>7/11/2025</a:t>
            </a:fld>
            <a:endParaRPr lang="en-US"/>
          </a:p>
        </p:txBody>
      </p:sp>
    </p:spTree>
    <p:extLst>
      <p:ext uri="{BB962C8B-B14F-4D97-AF65-F5344CB8AC3E}">
        <p14:creationId xmlns:p14="http://schemas.microsoft.com/office/powerpoint/2010/main" val="3171057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step in calculating stream discharge is to determine surface velocity. </a:t>
            </a:r>
          </a:p>
          <a:p>
            <a:r>
              <a:rPr lang="en-US" dirty="0"/>
              <a:t>For this step, it’s easiest to have at least two or three people. </a:t>
            </a:r>
          </a:p>
        </p:txBody>
      </p:sp>
      <p:sp>
        <p:nvSpPr>
          <p:cNvPr id="4" name="Date Placeholder 3"/>
          <p:cNvSpPr>
            <a:spLocks noGrp="1"/>
          </p:cNvSpPr>
          <p:nvPr>
            <p:ph type="dt" idx="10"/>
          </p:nvPr>
        </p:nvSpPr>
        <p:spPr/>
        <p:txBody>
          <a:bodyPr/>
          <a:lstStyle/>
          <a:p>
            <a:fld id="{B601B70E-9C10-4942-B365-1FB78F598442}"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35</a:t>
            </a:fld>
            <a:endParaRPr lang="en-US"/>
          </a:p>
        </p:txBody>
      </p:sp>
    </p:spTree>
    <p:extLst>
      <p:ext uri="{BB962C8B-B14F-4D97-AF65-F5344CB8AC3E}">
        <p14:creationId xmlns:p14="http://schemas.microsoft.com/office/powerpoint/2010/main" val="3891215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We calculate surface velocity by timing how long it takes a mutually buoyant object, or float ball, to float a short distance.</a:t>
            </a:r>
          </a:p>
          <a:p>
            <a:r>
              <a:rPr lang="en-US" sz="1100" dirty="0">
                <a:latin typeface="Arial" panose="020B0604020202020204" pitchFamily="34" charset="0"/>
                <a:cs typeface="Arial" panose="020B0604020202020204" pitchFamily="34" charset="0"/>
              </a:rPr>
              <a:t>The measure tape that was spread across the stream to measure stream width will be the middle of your float distance.</a:t>
            </a:r>
          </a:p>
          <a:p>
            <a:r>
              <a:rPr lang="en-US" sz="1100" dirty="0">
                <a:latin typeface="Arial" panose="020B0604020202020204" pitchFamily="34" charset="0"/>
                <a:cs typeface="Arial" panose="020B0604020202020204" pitchFamily="34" charset="0"/>
              </a:rPr>
              <a:t>A 10 foot float distance is standard, but you can lengthen or shorten as needed for the stream flow.</a:t>
            </a:r>
          </a:p>
          <a:p>
            <a:r>
              <a:rPr lang="en-US" sz="1100" dirty="0">
                <a:latin typeface="Arial" panose="020B0604020202020204" pitchFamily="34" charset="0"/>
                <a:cs typeface="Arial" panose="020B0604020202020204" pitchFamily="34" charset="0"/>
              </a:rPr>
              <a:t>Use a rope or other markers to identify the start and stop points of the float distance.</a:t>
            </a:r>
          </a:p>
          <a:p>
            <a:r>
              <a:rPr lang="en-US" sz="1100" baseline="0" dirty="0">
                <a:latin typeface="Arial" panose="020B0604020202020204" pitchFamily="34" charset="0"/>
                <a:cs typeface="Arial" panose="020B0604020202020204" pitchFamily="34" charset="0"/>
              </a:rPr>
              <a:t>One person will stand above the start point, out of the way of the stream flow where the ball will be floated.</a:t>
            </a:r>
          </a:p>
          <a:p>
            <a:r>
              <a:rPr lang="en-US" sz="1100" baseline="0" dirty="0">
                <a:latin typeface="Arial" panose="020B0604020202020204" pitchFamily="34" charset="0"/>
                <a:cs typeface="Arial" panose="020B0604020202020204" pitchFamily="34" charset="0"/>
              </a:rPr>
              <a:t>They will toss the ball in the water about a foot or two above the start point so it can reach maximum velocity before it hits the float distance.</a:t>
            </a:r>
          </a:p>
          <a:p>
            <a:r>
              <a:rPr lang="en-US" sz="1100" baseline="0" dirty="0">
                <a:latin typeface="Arial" panose="020B0604020202020204" pitchFamily="34" charset="0"/>
                <a:cs typeface="Arial" panose="020B0604020202020204" pitchFamily="34" charset="0"/>
              </a:rPr>
              <a:t>Time how long it takes the ball from start point to stop point.</a:t>
            </a:r>
          </a:p>
          <a:p>
            <a:r>
              <a:rPr lang="en-US" sz="1100" baseline="0" dirty="0">
                <a:latin typeface="Arial" panose="020B0604020202020204" pitchFamily="34" charset="0"/>
                <a:cs typeface="Arial" panose="020B0604020202020204" pitchFamily="34" charset="0"/>
              </a:rPr>
              <a:t>Repeat this for at least four total float trials at equal increments across the stream. </a:t>
            </a:r>
          </a:p>
          <a:p>
            <a:r>
              <a:rPr lang="en-US" sz="1100" dirty="0">
                <a:latin typeface="Arial" panose="020B0604020202020204" pitchFamily="34" charset="0"/>
                <a:cs typeface="Arial" panose="020B0604020202020204" pitchFamily="34" charset="0"/>
              </a:rPr>
              <a:t>If the ball hits the substrate or any obstacle, the float trial must be repeated.</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36</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0C2ABFC-2BAC-4763-93B5-5E0F2F307521}" type="datetime1">
              <a:rPr lang="en-US" smtClean="0"/>
              <a:t>7/11/2025</a:t>
            </a:fld>
            <a:endParaRPr lang="en-US"/>
          </a:p>
        </p:txBody>
      </p:sp>
    </p:spTree>
    <p:extLst>
      <p:ext uri="{BB962C8B-B14F-4D97-AF65-F5344CB8AC3E}">
        <p14:creationId xmlns:p14="http://schemas.microsoft.com/office/powerpoint/2010/main" val="2420173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Similar to the depth measurements, we need to find an average for velocity.</a:t>
            </a:r>
          </a:p>
          <a:p>
            <a:r>
              <a:rPr lang="en-US" sz="1100" dirty="0">
                <a:latin typeface="Arial" panose="020B0604020202020204" pitchFamily="34" charset="0"/>
                <a:cs typeface="Arial" panose="020B0604020202020204" pitchFamily="34" charset="0"/>
              </a:rPr>
              <a:t>The velocity will be quicker towards the middle of the stream where the water is deeper, and slower along the edges.</a:t>
            </a:r>
          </a:p>
          <a:p>
            <a:r>
              <a:rPr lang="en-US" sz="1100" dirty="0">
                <a:latin typeface="Arial" panose="020B0604020202020204" pitchFamily="34" charset="0"/>
                <a:cs typeface="Arial" panose="020B0604020202020204" pitchFamily="34" charset="0"/>
              </a:rPr>
              <a:t>At least four float trials are required, but you can collect up to ten.</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37</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BEFC96B9-ADE1-42F6-8980-8EF065E24AEF}" type="datetime1">
              <a:rPr lang="en-US" smtClean="0"/>
              <a:t>7/11/2025</a:t>
            </a:fld>
            <a:endParaRPr lang="en-US"/>
          </a:p>
        </p:txBody>
      </p:sp>
    </p:spTree>
    <p:extLst>
      <p:ext uri="{BB962C8B-B14F-4D97-AF65-F5344CB8AC3E}">
        <p14:creationId xmlns:p14="http://schemas.microsoft.com/office/powerpoint/2010/main" val="2774009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Let’s look back at the data sheet where the data is recorded.</a:t>
            </a:r>
          </a:p>
          <a:p>
            <a:r>
              <a:rPr lang="en-US" sz="1100" dirty="0">
                <a:latin typeface="Arial" panose="020B0604020202020204" pitchFamily="34" charset="0"/>
                <a:cs typeface="Arial" panose="020B0604020202020204" pitchFamily="34" charset="0"/>
              </a:rPr>
              <a:t>For this example, our average float time was 17.8 seconds.</a:t>
            </a:r>
          </a:p>
          <a:p>
            <a:r>
              <a:rPr lang="en-US" sz="1100" dirty="0">
                <a:latin typeface="Arial" panose="020B0604020202020204" pitchFamily="34" charset="0"/>
                <a:cs typeface="Arial" panose="020B0604020202020204" pitchFamily="34" charset="0"/>
              </a:rPr>
              <a:t>We will divide this by the 10 foot float distance to get the average surface velocity of 0.56 feet per second.</a:t>
            </a:r>
          </a:p>
          <a:p>
            <a:r>
              <a:rPr lang="en-US" sz="1100" dirty="0">
                <a:latin typeface="Arial" panose="020B0604020202020204" pitchFamily="34" charset="0"/>
                <a:cs typeface="Arial" panose="020B0604020202020204" pitchFamily="34" charset="0"/>
              </a:rPr>
              <a:t>Since the velocity is quicker at the surface than it is at the bottom where there is friction from the substrate, we use a correctional value to determine the actual stream velocity.</a:t>
            </a:r>
          </a:p>
          <a:p>
            <a:r>
              <a:rPr lang="en-US" sz="1100" dirty="0">
                <a:latin typeface="Arial" panose="020B0604020202020204" pitchFamily="34" charset="0"/>
                <a:cs typeface="Arial" panose="020B0604020202020204" pitchFamily="34" charset="0"/>
              </a:rPr>
              <a:t>The correctional value considers the substrate material. </a:t>
            </a:r>
          </a:p>
          <a:p>
            <a:r>
              <a:rPr lang="en-US" sz="1100" dirty="0">
                <a:latin typeface="Arial" panose="020B0604020202020204" pitchFamily="34" charset="0"/>
                <a:cs typeface="Arial" panose="020B0604020202020204" pitchFamily="34" charset="0"/>
              </a:rPr>
              <a:t>Loose rocks or gravel is considered rough substrate, which is a correction value of 0.8. Most streams fall under this category.</a:t>
            </a:r>
          </a:p>
          <a:p>
            <a:r>
              <a:rPr lang="en-US" sz="1100" dirty="0">
                <a:latin typeface="Arial" panose="020B0604020202020204" pitchFamily="34" charset="0"/>
                <a:cs typeface="Arial" panose="020B0604020202020204" pitchFamily="34" charset="0"/>
              </a:rPr>
              <a:t>Mud, sand, bedrock, or concrete is considered smooth substrate, which is a correction value of 0.9.</a:t>
            </a:r>
          </a:p>
          <a:p>
            <a:r>
              <a:rPr lang="en-US" sz="1100" dirty="0">
                <a:latin typeface="Arial" panose="020B0604020202020204" pitchFamily="34" charset="0"/>
                <a:cs typeface="Arial" panose="020B0604020202020204" pitchFamily="34" charset="0"/>
              </a:rPr>
              <a:t>Select the correction value appropriate for your stream site.</a:t>
            </a:r>
          </a:p>
          <a:p>
            <a:r>
              <a:rPr lang="en-US" sz="1100" dirty="0">
                <a:latin typeface="Arial" panose="020B0604020202020204" pitchFamily="34" charset="0"/>
                <a:cs typeface="Arial" panose="020B0604020202020204" pitchFamily="34" charset="0"/>
              </a:rPr>
              <a:t>For our example we use 0.8 correction value to get the corrected average stream velocity of 0.45 feet per second.</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38</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CD66561-52E1-428F-B4D9-F3310785C43A}" type="datetime1">
              <a:rPr lang="en-US" smtClean="0"/>
              <a:t>7/11/2025</a:t>
            </a:fld>
            <a:endParaRPr lang="en-US"/>
          </a:p>
        </p:txBody>
      </p:sp>
    </p:spTree>
    <p:extLst>
      <p:ext uri="{BB962C8B-B14F-4D97-AF65-F5344CB8AC3E}">
        <p14:creationId xmlns:p14="http://schemas.microsoft.com/office/powerpoint/2010/main" val="2920349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is multiplying the cross-sectional area and surface velocity to get stream discharge.</a:t>
            </a:r>
          </a:p>
        </p:txBody>
      </p:sp>
      <p:sp>
        <p:nvSpPr>
          <p:cNvPr id="4" name="Date Placeholder 3"/>
          <p:cNvSpPr>
            <a:spLocks noGrp="1"/>
          </p:cNvSpPr>
          <p:nvPr>
            <p:ph type="dt" idx="10"/>
          </p:nvPr>
        </p:nvSpPr>
        <p:spPr/>
        <p:txBody>
          <a:bodyPr/>
          <a:lstStyle/>
          <a:p>
            <a:fld id="{D39EC102-34AA-4C84-8490-BC0178B2CF19}"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39</a:t>
            </a:fld>
            <a:endParaRPr lang="en-US"/>
          </a:p>
        </p:txBody>
      </p:sp>
    </p:spTree>
    <p:extLst>
      <p:ext uri="{BB962C8B-B14F-4D97-AF65-F5344CB8AC3E}">
        <p14:creationId xmlns:p14="http://schemas.microsoft.com/office/powerpoint/2010/main" val="211136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Discharge, also referred to as flow, is a</a:t>
            </a:r>
            <a:r>
              <a:rPr lang="en-US" sz="1100" baseline="0" dirty="0">
                <a:latin typeface="Arial" panose="020B0604020202020204" pitchFamily="34" charset="0"/>
                <a:cs typeface="Arial" panose="020B0604020202020204" pitchFamily="34" charset="0"/>
              </a:rPr>
              <a:t> measure of how much water is flowing in a stream at a particular point in time. </a:t>
            </a:r>
          </a:p>
          <a:p>
            <a:r>
              <a:rPr lang="en-US" sz="1100" dirty="0">
                <a:latin typeface="Arial" panose="020B0604020202020204" pitchFamily="34" charset="0"/>
                <a:cs typeface="Arial" panose="020B0604020202020204" pitchFamily="34" charset="0"/>
              </a:rPr>
              <a:t>Discharge is a product of cross-sectional area and velocity. It is expressed in cubic feet per second or CFS. </a:t>
            </a:r>
          </a:p>
          <a:p>
            <a:r>
              <a:rPr lang="en-US" sz="1100" dirty="0">
                <a:latin typeface="Arial" panose="020B0604020202020204" pitchFamily="34" charset="0"/>
                <a:cs typeface="Arial" panose="020B0604020202020204" pitchFamily="34" charset="0"/>
              </a:rPr>
              <a:t>Later in this chapter we will cover how to calculate each step in finding stream discharge.</a:t>
            </a:r>
            <a:endParaRPr lang="en-US" sz="11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0905A9A5-9211-403A-AD6A-95A6462432DE}" type="datetime1">
              <a:rPr lang="en-US" smtClean="0"/>
              <a:t>7/11/2025</a:t>
            </a:fld>
            <a:endParaRPr lang="en-US" dirty="0"/>
          </a:p>
        </p:txBody>
      </p:sp>
    </p:spTree>
    <p:extLst>
      <p:ext uri="{BB962C8B-B14F-4D97-AF65-F5344CB8AC3E}">
        <p14:creationId xmlns:p14="http://schemas.microsoft.com/office/powerpoint/2010/main" val="76331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final calculation shown on the data sheet. </a:t>
            </a:r>
          </a:p>
          <a:p>
            <a:r>
              <a:rPr lang="en-US" dirty="0"/>
              <a:t>Find your</a:t>
            </a:r>
            <a:r>
              <a:rPr lang="en-US" baseline="0" dirty="0"/>
              <a:t> cross-sectional area from the top portion of the data sheet, and multiply that by the corrected average stream velocity from the lower portion of the data sheet.</a:t>
            </a:r>
          </a:p>
          <a:p>
            <a:r>
              <a:rPr lang="en-US" baseline="0" dirty="0"/>
              <a:t>The answer is recorded in cubic feet per second.</a:t>
            </a:r>
          </a:p>
          <a:p>
            <a:r>
              <a:rPr lang="en-US" baseline="0" dirty="0"/>
              <a:t>For our example of a 7.7 foot wide stream with a surface velocity of 0.45, the stream discharge is 3.47 cubic feet per second.</a:t>
            </a:r>
          </a:p>
          <a:p>
            <a:r>
              <a:rPr lang="en-US" baseline="0" dirty="0"/>
              <a:t>Congrats, you just calculated your first stream discharge!</a:t>
            </a:r>
          </a:p>
        </p:txBody>
      </p:sp>
      <p:sp>
        <p:nvSpPr>
          <p:cNvPr id="4" name="Date Placeholder 3"/>
          <p:cNvSpPr>
            <a:spLocks noGrp="1"/>
          </p:cNvSpPr>
          <p:nvPr>
            <p:ph type="dt" idx="10"/>
          </p:nvPr>
        </p:nvSpPr>
        <p:spPr/>
        <p:txBody>
          <a:bodyPr/>
          <a:lstStyle/>
          <a:p>
            <a:fld id="{984D6FD9-DE96-4527-AAE4-ABA163A161A7}"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40</a:t>
            </a:fld>
            <a:endParaRPr lang="en-US"/>
          </a:p>
        </p:txBody>
      </p:sp>
    </p:spTree>
    <p:extLst>
      <p:ext uri="{BB962C8B-B14F-4D97-AF65-F5344CB8AC3E}">
        <p14:creationId xmlns:p14="http://schemas.microsoft.com/office/powerpoint/2010/main" val="3973112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common errors we see with stream discharge.</a:t>
            </a:r>
          </a:p>
          <a:p>
            <a:r>
              <a:rPr lang="en-US" baseline="0" dirty="0"/>
              <a:t>All width and depth measurements must be in tenths of a foot, not inches.</a:t>
            </a:r>
          </a:p>
          <a:p>
            <a:r>
              <a:rPr lang="en-US" baseline="0" dirty="0"/>
              <a:t>Do not report any zeros. If a zero is reported in depth, that means there is no water. If a zero is reported in a velocity float trial, that means the water is not flowing. Please adjust where you are measuring if you are getting zeros.</a:t>
            </a:r>
          </a:p>
          <a:p>
            <a:r>
              <a:rPr lang="en-US" baseline="0" dirty="0"/>
              <a:t>Double-check to make sure you have recorded enough depths for your stream’s width. If too few depth measurements are recorded, the data cannot be used.</a:t>
            </a:r>
          </a:p>
        </p:txBody>
      </p:sp>
      <p:sp>
        <p:nvSpPr>
          <p:cNvPr id="4" name="Date Placeholder 3"/>
          <p:cNvSpPr>
            <a:spLocks noGrp="1"/>
          </p:cNvSpPr>
          <p:nvPr>
            <p:ph type="dt" idx="10"/>
          </p:nvPr>
        </p:nvSpPr>
        <p:spPr/>
        <p:txBody>
          <a:bodyPr/>
          <a:lstStyle/>
          <a:p>
            <a:fld id="{B1B4829C-A670-404F-B482-DD0E9388C15D}"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41</a:t>
            </a:fld>
            <a:endParaRPr lang="en-US"/>
          </a:p>
        </p:txBody>
      </p:sp>
    </p:spTree>
    <p:extLst>
      <p:ext uri="{BB962C8B-B14F-4D97-AF65-F5344CB8AC3E}">
        <p14:creationId xmlns:p14="http://schemas.microsoft.com/office/powerpoint/2010/main" val="2184051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distance floated does not have to be 10 feet, </a:t>
            </a:r>
            <a:r>
              <a:rPr lang="en-US" b="1" baseline="0" dirty="0"/>
              <a:t>and can be as low as 2 feet,</a:t>
            </a:r>
            <a:r>
              <a:rPr lang="en-US" baseline="0" dirty="0"/>
              <a:t> but remember to record whatever distance you decided to use!</a:t>
            </a:r>
          </a:p>
          <a:p>
            <a:r>
              <a:rPr lang="en-US" baseline="0" dirty="0"/>
              <a:t>Finally, remember to collect at least four float trials. </a:t>
            </a:r>
            <a:endParaRPr lang="en-US" dirty="0"/>
          </a:p>
        </p:txBody>
      </p:sp>
      <p:sp>
        <p:nvSpPr>
          <p:cNvPr id="4" name="Date Placeholder 3"/>
          <p:cNvSpPr>
            <a:spLocks noGrp="1"/>
          </p:cNvSpPr>
          <p:nvPr>
            <p:ph type="dt" idx="10"/>
          </p:nvPr>
        </p:nvSpPr>
        <p:spPr/>
        <p:txBody>
          <a:bodyPr/>
          <a:lstStyle/>
          <a:p>
            <a:fld id="{055FD5BB-FB88-4361-A4E1-585E4AD77F45}"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42</a:t>
            </a:fld>
            <a:endParaRPr lang="en-US"/>
          </a:p>
        </p:txBody>
      </p:sp>
    </p:spTree>
    <p:extLst>
      <p:ext uri="{BB962C8B-B14F-4D97-AF65-F5344CB8AC3E}">
        <p14:creationId xmlns:p14="http://schemas.microsoft.com/office/powerpoint/2010/main" val="1930138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covered how to collect stream discharge using the float ball method. Some monitors may be able to use data from a USGS gaging station instead.</a:t>
            </a:r>
          </a:p>
        </p:txBody>
      </p:sp>
      <p:sp>
        <p:nvSpPr>
          <p:cNvPr id="4" name="Date Placeholder 3"/>
          <p:cNvSpPr>
            <a:spLocks noGrp="1"/>
          </p:cNvSpPr>
          <p:nvPr>
            <p:ph type="dt" idx="10"/>
          </p:nvPr>
        </p:nvSpPr>
        <p:spPr/>
        <p:txBody>
          <a:bodyPr/>
          <a:lstStyle/>
          <a:p>
            <a:fld id="{CC04D158-A7E6-409C-B171-9DD015F6A39F}"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43</a:t>
            </a:fld>
            <a:endParaRPr lang="en-US"/>
          </a:p>
        </p:txBody>
      </p:sp>
    </p:spTree>
    <p:extLst>
      <p:ext uri="{BB962C8B-B14F-4D97-AF65-F5344CB8AC3E}">
        <p14:creationId xmlns:p14="http://schemas.microsoft.com/office/powerpoint/2010/main" val="2149511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United States Geological Survey maintains over 200 Gaging</a:t>
            </a:r>
            <a:r>
              <a:rPr lang="en-US" sz="1100" baseline="0" dirty="0">
                <a:latin typeface="Arial" panose="020B0604020202020204" pitchFamily="34" charset="0"/>
                <a:cs typeface="Arial" panose="020B0604020202020204" pitchFamily="34" charset="0"/>
              </a:rPr>
              <a:t> Stations on streams throughout Missouri.</a:t>
            </a:r>
          </a:p>
          <a:p>
            <a:r>
              <a:rPr lang="en-US" sz="1100" baseline="0" dirty="0">
                <a:latin typeface="Arial" panose="020B0604020202020204" pitchFamily="34" charset="0"/>
                <a:cs typeface="Arial" panose="020B0604020202020204" pitchFamily="34" charset="0"/>
              </a:rPr>
              <a:t>Many of these record stream discharge every day.</a:t>
            </a: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These gaging stations may have data on stream discharge, gage height, and precipitation.</a:t>
            </a:r>
          </a:p>
          <a:p>
            <a:r>
              <a:rPr lang="en-US" sz="1100" dirty="0">
                <a:latin typeface="Arial" panose="020B0604020202020204" pitchFamily="34" charset="0"/>
                <a:cs typeface="Arial" panose="020B0604020202020204" pitchFamily="34" charset="0"/>
              </a:rPr>
              <a:t>If your monitoring site is within one-half mile of a USGS gaging station and there are no inputs or outputs between your site and the station, you can use the stream discharge data from USGS.</a:t>
            </a:r>
          </a:p>
          <a:p>
            <a:r>
              <a:rPr lang="en-US" sz="1100" dirty="0">
                <a:latin typeface="Arial" panose="020B0604020202020204" pitchFamily="34" charset="0"/>
                <a:cs typeface="Arial" panose="020B0604020202020204" pitchFamily="34" charset="0"/>
              </a:rPr>
              <a:t>As a reminder, this field is just under the header on the Stream Discharge Data Sheet.</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44</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25EFC927-2D73-41AA-BDE6-6FC7A9545A2B}" type="datetime1">
              <a:rPr lang="en-US" smtClean="0"/>
              <a:t>7/11/2025</a:t>
            </a:fld>
            <a:endParaRPr lang="en-US"/>
          </a:p>
        </p:txBody>
      </p:sp>
    </p:spTree>
    <p:extLst>
      <p:ext uri="{BB962C8B-B14F-4D97-AF65-F5344CB8AC3E}">
        <p14:creationId xmlns:p14="http://schemas.microsoft.com/office/powerpoint/2010/main" val="2630668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what we learned in this chapter, you can pause this video and review these questions. </a:t>
            </a:r>
          </a:p>
        </p:txBody>
      </p:sp>
      <p:sp>
        <p:nvSpPr>
          <p:cNvPr id="4" name="Date Placeholder 3"/>
          <p:cNvSpPr>
            <a:spLocks noGrp="1"/>
          </p:cNvSpPr>
          <p:nvPr>
            <p:ph type="dt" idx="10"/>
          </p:nvPr>
        </p:nvSpPr>
        <p:spPr/>
        <p:txBody>
          <a:bodyPr/>
          <a:lstStyle/>
          <a:p>
            <a:fld id="{DCA1040C-D7AB-41E7-8442-3EB0B9352595}"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45</a:t>
            </a:fld>
            <a:endParaRPr lang="en-US"/>
          </a:p>
        </p:txBody>
      </p:sp>
    </p:spTree>
    <p:extLst>
      <p:ext uri="{BB962C8B-B14F-4D97-AF65-F5344CB8AC3E}">
        <p14:creationId xmlns:p14="http://schemas.microsoft.com/office/powerpoint/2010/main" val="3036979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and training videos can be found online. Contact us if you have any questions.</a:t>
            </a:r>
          </a:p>
        </p:txBody>
      </p:sp>
      <p:sp>
        <p:nvSpPr>
          <p:cNvPr id="4" name="Date Placeholder 3"/>
          <p:cNvSpPr>
            <a:spLocks noGrp="1"/>
          </p:cNvSpPr>
          <p:nvPr>
            <p:ph type="dt" idx="1"/>
          </p:nvPr>
        </p:nvSpPr>
        <p:spPr/>
        <p:txBody>
          <a:bodyPr/>
          <a:lstStyle/>
          <a:p>
            <a:fld id="{11252C99-4BCC-4B6E-87FC-AE3E57A30C0E}" type="datetime1">
              <a:rPr lang="en-US" smtClean="0"/>
              <a:t>7/11/2025</a:t>
            </a:fld>
            <a:endParaRPr lang="en-US"/>
          </a:p>
        </p:txBody>
      </p:sp>
      <p:sp>
        <p:nvSpPr>
          <p:cNvPr id="5" name="Slide Number Placeholder 4"/>
          <p:cNvSpPr>
            <a:spLocks noGrp="1"/>
          </p:cNvSpPr>
          <p:nvPr>
            <p:ph type="sldNum" sz="quarter" idx="5"/>
          </p:nvPr>
        </p:nvSpPr>
        <p:spPr/>
        <p:txBody>
          <a:bodyPr/>
          <a:lstStyle/>
          <a:p>
            <a:fld id="{1707727C-37AD-45EA-9638-784B4775A084}" type="slidenum">
              <a:rPr lang="en-US" smtClean="0"/>
              <a:t>46</a:t>
            </a:fld>
            <a:endParaRPr lang="en-US"/>
          </a:p>
        </p:txBody>
      </p:sp>
    </p:spTree>
    <p:extLst>
      <p:ext uri="{BB962C8B-B14F-4D97-AF65-F5344CB8AC3E}">
        <p14:creationId xmlns:p14="http://schemas.microsoft.com/office/powerpoint/2010/main" val="326346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hydrograph is a visualization of stream discharge, showing the variation over time. </a:t>
            </a:r>
          </a:p>
          <a:p>
            <a:r>
              <a:rPr lang="en-US" sz="1200" dirty="0">
                <a:latin typeface="Arial" panose="020B0604020202020204" pitchFamily="34" charset="0"/>
                <a:cs typeface="Arial" panose="020B0604020202020204" pitchFamily="34" charset="0"/>
              </a:rPr>
              <a:t>The top graph in this image shows the intensity of the rainfall and the bottom graph is the hydrograph for the same time period. This shows the stream’s response</a:t>
            </a:r>
            <a:r>
              <a:rPr lang="en-US" sz="1200" baseline="0" dirty="0">
                <a:latin typeface="Arial" panose="020B0604020202020204" pitchFamily="34" charset="0"/>
                <a:cs typeface="Arial" panose="020B0604020202020204" pitchFamily="34" charset="0"/>
              </a:rPr>
              <a:t> to the precipitation.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the hydrograph, the x-axis</a:t>
            </a:r>
            <a:r>
              <a:rPr lang="en-US" sz="1200" baseline="0" dirty="0">
                <a:latin typeface="Arial" panose="020B0604020202020204" pitchFamily="34" charset="0"/>
                <a:cs typeface="Arial" panose="020B0604020202020204" pitchFamily="34" charset="0"/>
              </a:rPr>
              <a:t> is time in days, and the y-axis is discharge in </a:t>
            </a:r>
            <a:r>
              <a:rPr lang="en-US" sz="1200" baseline="0" dirty="0" err="1">
                <a:latin typeface="Arial" panose="020B0604020202020204" pitchFamily="34" charset="0"/>
                <a:cs typeface="Arial" panose="020B0604020202020204" pitchFamily="34" charset="0"/>
              </a:rPr>
              <a:t>cfs</a:t>
            </a:r>
            <a:r>
              <a:rPr lang="en-US" sz="1200" baseline="0" dirty="0">
                <a:latin typeface="Arial" panose="020B0604020202020204" pitchFamily="34" charset="0"/>
                <a:cs typeface="Arial" panose="020B0604020202020204" pitchFamily="34" charset="0"/>
              </a:rPr>
              <a:t>. </a:t>
            </a:r>
          </a:p>
          <a:p>
            <a:r>
              <a:rPr lang="en-US" sz="1200" baseline="0" dirty="0">
                <a:latin typeface="Arial" panose="020B0604020202020204" pitchFamily="34" charset="0"/>
                <a:cs typeface="Arial" panose="020B0604020202020204" pitchFamily="34" charset="0"/>
              </a:rPr>
              <a:t>Shortly after the peak in rainfall intensity, there is a lag to peak in stream discharge. After this peak, stream flow tapers off until it reaches baseflow. This is represented by the recession limb.</a:t>
            </a:r>
          </a:p>
        </p:txBody>
      </p:sp>
      <p:sp>
        <p:nvSpPr>
          <p:cNvPr id="4" name="Date Placeholder 3"/>
          <p:cNvSpPr>
            <a:spLocks noGrp="1"/>
          </p:cNvSpPr>
          <p:nvPr>
            <p:ph type="dt" idx="10"/>
          </p:nvPr>
        </p:nvSpPr>
        <p:spPr/>
        <p:txBody>
          <a:bodyPr/>
          <a:lstStyle/>
          <a:p>
            <a:fld id="{702E502B-4FC6-44AE-930A-445C2549F20E}"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5</a:t>
            </a:fld>
            <a:endParaRPr lang="en-US"/>
          </a:p>
        </p:txBody>
      </p:sp>
    </p:spTree>
    <p:extLst>
      <p:ext uri="{BB962C8B-B14F-4D97-AF65-F5344CB8AC3E}">
        <p14:creationId xmlns:p14="http://schemas.microsoft.com/office/powerpoint/2010/main" val="428048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Discharge changes naturally with the seasons throughout the year. Higher flows occur in the wet seasons of winter and spring, while lower, or base flows, usually occur in the drier seasons of summer and early fall.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see a hydrograph for the Meramec River near Eureka. </a:t>
            </a:r>
          </a:p>
          <a:p>
            <a:r>
              <a:rPr lang="en-US" dirty="0"/>
              <a:t>Not only does this show </a:t>
            </a:r>
            <a:r>
              <a:rPr lang="en-US" baseline="0" dirty="0"/>
              <a:t>variation in discharge for different seasons of the year, but we can also see there was a high flow event at the very end of December 2015. The St. Louis area had 10 inches of rain which took the stream discharge from 600 CFS to 170,000 CFS which caused flooding. </a:t>
            </a:r>
          </a:p>
          <a:p>
            <a:r>
              <a:rPr lang="en-US" dirty="0"/>
              <a:t>Hydrographs can be found on the USGS website. It’s always a good idea to reference this before visiting your stream site to make sure flow conditions are safe.</a:t>
            </a:r>
          </a:p>
        </p:txBody>
      </p:sp>
      <p:sp>
        <p:nvSpPr>
          <p:cNvPr id="4" name="Date Placeholder 3"/>
          <p:cNvSpPr>
            <a:spLocks noGrp="1"/>
          </p:cNvSpPr>
          <p:nvPr>
            <p:ph type="dt" idx="10"/>
          </p:nvPr>
        </p:nvSpPr>
        <p:spPr/>
        <p:txBody>
          <a:bodyPr/>
          <a:lstStyle/>
          <a:p>
            <a:fld id="{C827B7CF-ADB1-410F-A69B-E4E83490EF1C}"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6</a:t>
            </a:fld>
            <a:endParaRPr lang="en-US"/>
          </a:p>
        </p:txBody>
      </p:sp>
    </p:spTree>
    <p:extLst>
      <p:ext uri="{BB962C8B-B14F-4D97-AF65-F5344CB8AC3E}">
        <p14:creationId xmlns:p14="http://schemas.microsoft.com/office/powerpoint/2010/main" val="99816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the factors that affect stream discharge.</a:t>
            </a:r>
          </a:p>
        </p:txBody>
      </p:sp>
      <p:sp>
        <p:nvSpPr>
          <p:cNvPr id="4" name="Date Placeholder 3"/>
          <p:cNvSpPr>
            <a:spLocks noGrp="1"/>
          </p:cNvSpPr>
          <p:nvPr>
            <p:ph type="dt" idx="1"/>
          </p:nvPr>
        </p:nvSpPr>
        <p:spPr/>
        <p:txBody>
          <a:bodyPr/>
          <a:lstStyle/>
          <a:p>
            <a:fld id="{14EAE2E4-251D-4EE8-9983-524E4168419B}" type="datetime1">
              <a:rPr lang="en-US" smtClean="0"/>
              <a:t>7/11/2025</a:t>
            </a:fld>
            <a:endParaRPr lang="en-US"/>
          </a:p>
        </p:txBody>
      </p:sp>
      <p:sp>
        <p:nvSpPr>
          <p:cNvPr id="5" name="Slide Number Placeholder 4"/>
          <p:cNvSpPr>
            <a:spLocks noGrp="1"/>
          </p:cNvSpPr>
          <p:nvPr>
            <p:ph type="sldNum" sz="quarter" idx="5"/>
          </p:nvPr>
        </p:nvSpPr>
        <p:spPr/>
        <p:txBody>
          <a:bodyPr/>
          <a:lstStyle/>
          <a:p>
            <a:fld id="{1707727C-37AD-45EA-9638-784B4775A084}" type="slidenum">
              <a:rPr lang="en-US" smtClean="0"/>
              <a:t>7</a:t>
            </a:fld>
            <a:endParaRPr lang="en-US"/>
          </a:p>
        </p:txBody>
      </p:sp>
    </p:spTree>
    <p:extLst>
      <p:ext uri="{BB962C8B-B14F-4D97-AF65-F5344CB8AC3E}">
        <p14:creationId xmlns:p14="http://schemas.microsoft.com/office/powerpoint/2010/main" val="136931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Anything that affects velocity or volume of water can affect a stream’s discharge and the shape of its hydrograph.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This includes geology and soil type, gradient of the valley sides/streambanks, vegetation in the surrounding floodplain, type and amount of precipitation,</a:t>
            </a:r>
            <a:r>
              <a:rPr lang="en-US" baseline="0" dirty="0"/>
              <a:t> channelization, dams, and overall land use.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Groundwater, springs, adjacent wetlands, and tributaries also affects the total flow in a stream..</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Anthropogenic, or human-made, effects on discharge include land use, channelization, and dams. </a:t>
            </a:r>
          </a:p>
          <a:p>
            <a:endParaRPr lang="en-US" dirty="0"/>
          </a:p>
        </p:txBody>
      </p:sp>
      <p:sp>
        <p:nvSpPr>
          <p:cNvPr id="4" name="Date Placeholder 3"/>
          <p:cNvSpPr>
            <a:spLocks noGrp="1"/>
          </p:cNvSpPr>
          <p:nvPr>
            <p:ph type="dt" idx="10"/>
          </p:nvPr>
        </p:nvSpPr>
        <p:spPr/>
        <p:txBody>
          <a:bodyPr/>
          <a:lstStyle/>
          <a:p>
            <a:fld id="{A8B02625-834D-429D-AC25-4A1378DE8478}"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8</a:t>
            </a:fld>
            <a:endParaRPr lang="en-US"/>
          </a:p>
        </p:txBody>
      </p:sp>
    </p:spTree>
    <p:extLst>
      <p:ext uri="{BB962C8B-B14F-4D97-AF65-F5344CB8AC3E}">
        <p14:creationId xmlns:p14="http://schemas.microsoft.com/office/powerpoint/2010/main" val="158298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natural characteristics</a:t>
            </a:r>
            <a:r>
              <a:rPr lang="en-US" baseline="0" dirty="0"/>
              <a:t> of a stream can affect discharge.</a:t>
            </a:r>
          </a:p>
          <a:p>
            <a:r>
              <a:rPr lang="en-US" u="none" baseline="0" dirty="0"/>
              <a:t>In the image of hydrographs, the dashed line is under natural conditions. The blue line shows how a stream would change if there was development, like in an urban area. </a:t>
            </a:r>
          </a:p>
          <a:p>
            <a:r>
              <a:rPr lang="en-US" i="0" u="none" baseline="0" dirty="0"/>
              <a:t>Stream discharge varies according to how much precipitation is received, over what length of time, and what type of precipitation is received, such as rain, ice, or snow.</a:t>
            </a:r>
            <a:endParaRPr lang="en-US" i="0" u="sng" baseline="0" dirty="0"/>
          </a:p>
          <a:p>
            <a:r>
              <a:rPr lang="en-US" baseline="0" dirty="0"/>
              <a:t>If the streambanks are steep, water will be confined to a smaller stream channel and will travel faster to and through the channel. This results in a faster increase in discharge after a storm event. </a:t>
            </a:r>
          </a:p>
          <a:p>
            <a:r>
              <a:rPr lang="en-US" baseline="0" dirty="0"/>
              <a:t>With gently sloping streambanks, the influx of water after a storm event has more room to spread out and slow down, resulting in a slower increase in discharge.</a:t>
            </a:r>
          </a:p>
          <a:p>
            <a:r>
              <a:rPr lang="en-US" dirty="0"/>
              <a:t>Vegetation</a:t>
            </a:r>
            <a:r>
              <a:rPr lang="en-US" baseline="0" dirty="0"/>
              <a:t> affects the amount of water entering a stream and how fast it gets there. </a:t>
            </a:r>
          </a:p>
          <a:p>
            <a:r>
              <a:rPr lang="en-US" baseline="0" dirty="0"/>
              <a:t>Not only do plants take up water, they also </a:t>
            </a:r>
            <a:r>
              <a:rPr lang="en-US" dirty="0"/>
              <a:t>increase the water storage capacity of soil. This allows the soil to store water during dry periods will increases base flow. Vegetation also adds surface roughness </a:t>
            </a:r>
            <a:r>
              <a:rPr lang="en-US" baseline="0" dirty="0"/>
              <a:t>which slows down the water enter the stream channel.</a:t>
            </a:r>
          </a:p>
          <a:p>
            <a:r>
              <a:rPr lang="en-US" baseline="0" dirty="0"/>
              <a:t>Removing vegetation or having concrete in the stream system, removes that surface roughness and the absorption of water. This results in flashy streams. </a:t>
            </a:r>
          </a:p>
          <a:p>
            <a:r>
              <a:rPr lang="en-US" u="none" dirty="0"/>
              <a:t>Permeable soils,</a:t>
            </a:r>
            <a:r>
              <a:rPr lang="en-US" u="none" baseline="0" dirty="0"/>
              <a:t> such as gravel and sand, allow greater absorption of water into the ground, regulating increased discharges and smoothing out the shape of the hydrograph. </a:t>
            </a:r>
          </a:p>
          <a:p>
            <a:r>
              <a:rPr lang="en-US" u="none" baseline="0" dirty="0"/>
              <a:t>Impermeable soils, such as clay or bedrock, do not allow for absorption and act more like concrete.</a:t>
            </a:r>
          </a:p>
          <a:p>
            <a:r>
              <a:rPr lang="en-US" u="none" baseline="0" dirty="0"/>
              <a:t>High-gradient streams occur in steep topography, like in the Ozarks. </a:t>
            </a:r>
          </a:p>
          <a:p>
            <a:r>
              <a:rPr lang="en-US" u="none" baseline="0" dirty="0"/>
              <a:t>Since water moves faster with a higher gradient, rain will run off the land faster, through the stream system, and out of the watershed. </a:t>
            </a:r>
          </a:p>
          <a:p>
            <a:r>
              <a:rPr lang="en-US" u="none" baseline="0" dirty="0"/>
              <a:t>Lower gradient streams tend to move water more slowly.</a:t>
            </a:r>
            <a:endParaRPr lang="en-US" u="sng" baseline="0" dirty="0"/>
          </a:p>
          <a:p>
            <a:r>
              <a:rPr lang="en-US" u="none" baseline="0" dirty="0"/>
              <a:t>If a stream is connected to the ground water table, this will buffer the discharge and provide a base flow year-round. </a:t>
            </a:r>
          </a:p>
          <a:p>
            <a:r>
              <a:rPr lang="en-US" u="none" baseline="0" dirty="0"/>
              <a:t>If there are no groundwater inputs, the stream may have no discharge at some times of the year. </a:t>
            </a:r>
          </a:p>
          <a:p>
            <a:r>
              <a:rPr lang="en-US" u="none" baseline="0" dirty="0"/>
              <a:t>Tributaries can also provide additional stream flow to a particular stream. </a:t>
            </a:r>
            <a:endParaRPr lang="en-US" u="sng" dirty="0"/>
          </a:p>
        </p:txBody>
      </p:sp>
      <p:sp>
        <p:nvSpPr>
          <p:cNvPr id="4" name="Date Placeholder 3"/>
          <p:cNvSpPr>
            <a:spLocks noGrp="1"/>
          </p:cNvSpPr>
          <p:nvPr>
            <p:ph type="dt" idx="10"/>
          </p:nvPr>
        </p:nvSpPr>
        <p:spPr/>
        <p:txBody>
          <a:bodyPr/>
          <a:lstStyle/>
          <a:p>
            <a:fld id="{0DF1E2D9-2AA9-4C88-A1FE-CDABCFBAE618}" type="datetime1">
              <a:rPr lang="en-US" smtClean="0"/>
              <a:t>7/11/2025</a:t>
            </a:fld>
            <a:endParaRPr lang="en-US"/>
          </a:p>
        </p:txBody>
      </p:sp>
      <p:sp>
        <p:nvSpPr>
          <p:cNvPr id="5" name="Slide Number Placeholder 4"/>
          <p:cNvSpPr>
            <a:spLocks noGrp="1"/>
          </p:cNvSpPr>
          <p:nvPr>
            <p:ph type="sldNum" sz="quarter" idx="11"/>
          </p:nvPr>
        </p:nvSpPr>
        <p:spPr/>
        <p:txBody>
          <a:bodyPr/>
          <a:lstStyle/>
          <a:p>
            <a:fld id="{1707727C-37AD-45EA-9638-784B4775A084}" type="slidenum">
              <a:rPr lang="en-US" smtClean="0"/>
              <a:t>9</a:t>
            </a:fld>
            <a:endParaRPr lang="en-US"/>
          </a:p>
        </p:txBody>
      </p:sp>
    </p:spTree>
    <p:extLst>
      <p:ext uri="{BB962C8B-B14F-4D97-AF65-F5344CB8AC3E}">
        <p14:creationId xmlns:p14="http://schemas.microsoft.com/office/powerpoint/2010/main" val="419320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dirty="0"/>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B9AD786C-8D93-41FB-83CA-8C312B64EF06}" type="datetimeFigureOut">
              <a:rPr lang="en-US" smtClean="0"/>
              <a:t>7/11/2025</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D786C-8D93-41FB-83CA-8C312B64EF06}"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D786C-8D93-41FB-83CA-8C312B64EF06}"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FFC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16B417-1FF7-45D5-A08A-E43BFE5C3820}"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FAB13-D3E2-4E2F-A386-473A4F981C36}" type="slidenum">
              <a:rPr lang="en-US" smtClean="0"/>
              <a:t>‹#›</a:t>
            </a:fld>
            <a:endParaRPr lang="en-US"/>
          </a:p>
        </p:txBody>
      </p:sp>
    </p:spTree>
    <p:extLst>
      <p:ext uri="{BB962C8B-B14F-4D97-AF65-F5344CB8AC3E}">
        <p14:creationId xmlns:p14="http://schemas.microsoft.com/office/powerpoint/2010/main" val="261447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B9AD786C-8D93-41FB-83CA-8C312B64EF06}"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B9AD786C-8D93-41FB-83CA-8C312B64EF06}" type="datetimeFigureOut">
              <a:rPr lang="en-US" smtClean="0"/>
              <a:t>7/11/2025</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AD786C-8D93-41FB-83CA-8C312B64EF06}" type="datetimeFigureOut">
              <a:rPr lang="en-US" smtClean="0"/>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CDF7EAE5-B0DC-4AB6-A982-1A8551E67680}"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AD786C-8D93-41FB-83CA-8C312B64EF06}" type="datetimeFigureOut">
              <a:rPr lang="en-US" smtClean="0"/>
              <a:t>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9AD786C-8D93-41FB-83CA-8C312B64EF06}" type="datetimeFigureOut">
              <a:rPr lang="en-US" smtClean="0"/>
              <a:t>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D786C-8D93-41FB-83CA-8C312B64EF06}" type="datetimeFigureOut">
              <a:rPr lang="en-US" smtClean="0"/>
              <a:t>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B9AD786C-8D93-41FB-83CA-8C312B64EF06}" type="datetimeFigureOut">
              <a:rPr lang="en-US" smtClean="0"/>
              <a:t>7/11/2025</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B9AD786C-8D93-41FB-83CA-8C312B64EF06}" type="datetimeFigureOut">
              <a:rPr lang="en-US" smtClean="0"/>
              <a:t>7/11/2025</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9AD786C-8D93-41FB-83CA-8C312B64EF06}" type="datetimeFigureOut">
              <a:rPr lang="en-US" smtClean="0"/>
              <a:t>7/11/2025</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dirty="0"/>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CDF7EAE5-B0DC-4AB6-A982-1A8551E67680}" type="slidenum">
              <a:rPr lang="en-US" smtClean="0"/>
              <a:t>‹#›</a:t>
            </a:fld>
            <a:endParaRPr lang="en-US"/>
          </a:p>
        </p:txBody>
      </p:sp>
      <p:pic>
        <p:nvPicPr>
          <p:cNvPr id="9" name="Picture 3" descr="N:\Lackmk\Images\Logos\VWQM.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N:\Lackmk\Images\Logos\VWQM.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698" r:id="rId12"/>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7.png"/><Relationship Id="rId12"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notesSlide" Target="../notesSlides/notesSlide19.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3.wdp"/><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1.png"/><Relationship Id="rId5" Type="http://schemas.microsoft.com/office/2018/10/relationships/comments" Target="../comments/modernComment_11D_1211F699.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2.png"/><Relationship Id="rId5" Type="http://schemas.microsoft.com/office/2018/10/relationships/comments" Target="../comments/modernComment_12C_E455CE75.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2.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png"/><Relationship Id="rId4" Type="http://schemas.openxmlformats.org/officeDocument/2006/relationships/notesSlide" Target="../notesSlides/notesSlide45.xml"/><Relationship Id="rId9"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hyperlink" Target="mailto:Streamteam@mdc.mo.gov" TargetMode="External"/><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slideLayout" Target="../slideLayouts/slideLayout2.xml"/><Relationship Id="rId21" Type="http://schemas.openxmlformats.org/officeDocument/2006/relationships/image" Target="../media/image57.svg"/><Relationship Id="rId7" Type="http://schemas.openxmlformats.org/officeDocument/2006/relationships/hyperlink" Target="mailto:Streamteam@dnr.mo.gov" TargetMode="External"/><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audio" Target="../media/media46.m4a"/><Relationship Id="rId16" Type="http://schemas.openxmlformats.org/officeDocument/2006/relationships/image" Target="../media/image52.png"/><Relationship Id="rId20" Type="http://schemas.openxmlformats.org/officeDocument/2006/relationships/image" Target="../media/image56.png"/><Relationship Id="rId1" Type="http://schemas.microsoft.com/office/2007/relationships/media" Target="../media/media46.m4a"/><Relationship Id="rId6" Type="http://schemas.openxmlformats.org/officeDocument/2006/relationships/hyperlink" Target="http://www.mostreamteam.org/" TargetMode="External"/><Relationship Id="rId11" Type="http://schemas.openxmlformats.org/officeDocument/2006/relationships/hyperlink" Target="https://www.facebook.com/mostreamteams/" TargetMode="External"/><Relationship Id="rId5" Type="http://schemas.openxmlformats.org/officeDocument/2006/relationships/image" Target="../media/image3.png"/><Relationship Id="rId15" Type="http://schemas.openxmlformats.org/officeDocument/2006/relationships/image" Target="../media/image51.svg"/><Relationship Id="rId10" Type="http://schemas.openxmlformats.org/officeDocument/2006/relationships/hyperlink" Target="mailto:outube.com/@MissouriStreamTeam" TargetMode="External"/><Relationship Id="rId19" Type="http://schemas.openxmlformats.org/officeDocument/2006/relationships/image" Target="../media/image55.svg"/><Relationship Id="rId4" Type="http://schemas.openxmlformats.org/officeDocument/2006/relationships/notesSlide" Target="../notesSlides/notesSlide46.xml"/><Relationship Id="rId9" Type="http://schemas.openxmlformats.org/officeDocument/2006/relationships/hyperlink" Target="mailto:youtube.com/@MissouriStreamTeam" TargetMode="External"/><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STREAM DISCHARGE</a:t>
            </a:r>
          </a:p>
        </p:txBody>
      </p:sp>
      <p:sp>
        <p:nvSpPr>
          <p:cNvPr id="3" name="Subtitle 2"/>
          <p:cNvSpPr>
            <a:spLocks noGrp="1"/>
          </p:cNvSpPr>
          <p:nvPr>
            <p:ph type="subTitle" idx="1"/>
          </p:nvPr>
        </p:nvSpPr>
        <p:spPr/>
        <p:txBody>
          <a:bodyPr/>
          <a:lstStyle/>
          <a:p>
            <a:endParaRPr lang="en-US" dirty="0"/>
          </a:p>
        </p:txBody>
      </p:sp>
      <p:pic>
        <p:nvPicPr>
          <p:cNvPr id="7" name="Audio 6">
            <a:hlinkClick r:id="" action="ppaction://media"/>
            <a:extLst>
              <a:ext uri="{FF2B5EF4-FFF2-40B4-BE49-F238E27FC236}">
                <a16:creationId xmlns:a16="http://schemas.microsoft.com/office/drawing/2014/main" id="{EE1E5E77-DF91-D1A1-13ED-0335FF5B74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0816875"/>
      </p:ext>
    </p:extLst>
  </p:cSld>
  <p:clrMapOvr>
    <a:masterClrMapping/>
  </p:clrMapOvr>
  <mc:AlternateContent xmlns:mc="http://schemas.openxmlformats.org/markup-compatibility/2006" xmlns:p14="http://schemas.microsoft.com/office/powerpoint/2010/main">
    <mc:Choice Requires="p14">
      <p:transition spd="slow" p14:dur="2000" advTm="19793"/>
    </mc:Choice>
    <mc:Fallback xmlns="">
      <p:transition spd="slow" advTm="1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Overhead 13 Storm hydrograph">
            <a:extLst>
              <a:ext uri="{FF2B5EF4-FFF2-40B4-BE49-F238E27FC236}">
                <a16:creationId xmlns:a16="http://schemas.microsoft.com/office/drawing/2014/main" id="{D4E9B4C1-1BCC-43E5-B184-F822EE4056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63"/>
          <a:stretch/>
        </p:blipFill>
        <p:spPr>
          <a:xfrm>
            <a:off x="5154301" y="1534678"/>
            <a:ext cx="3389073" cy="465355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A6C745A-B1CC-467E-B0B0-CA164EAD9AFC}"/>
              </a:ext>
            </a:extLst>
          </p:cNvPr>
          <p:cNvSpPr>
            <a:spLocks noGrp="1"/>
          </p:cNvSpPr>
          <p:nvPr>
            <p:ph type="title"/>
          </p:nvPr>
        </p:nvSpPr>
        <p:spPr/>
        <p:txBody>
          <a:bodyPr>
            <a:normAutofit fontScale="90000"/>
          </a:bodyPr>
          <a:lstStyle/>
          <a:p>
            <a:r>
              <a:rPr lang="en-US" dirty="0"/>
              <a:t>Anthropogenic factors that affect discharge</a:t>
            </a:r>
          </a:p>
        </p:txBody>
      </p:sp>
      <p:sp>
        <p:nvSpPr>
          <p:cNvPr id="8" name="Content Placeholder 7">
            <a:extLst>
              <a:ext uri="{FF2B5EF4-FFF2-40B4-BE49-F238E27FC236}">
                <a16:creationId xmlns:a16="http://schemas.microsoft.com/office/drawing/2014/main" id="{993B66ED-37B5-46B8-84CB-3373366EE29A}"/>
              </a:ext>
            </a:extLst>
          </p:cNvPr>
          <p:cNvSpPr>
            <a:spLocks noGrp="1"/>
          </p:cNvSpPr>
          <p:nvPr>
            <p:ph sz="half" idx="2"/>
          </p:nvPr>
        </p:nvSpPr>
        <p:spPr>
          <a:xfrm>
            <a:off x="737472" y="1590604"/>
            <a:ext cx="4038600" cy="4526280"/>
          </a:xfrm>
        </p:spPr>
        <p:txBody>
          <a:bodyPr lIns="91440" tIns="45720" rIns="91440" bIns="45720" anchor="t">
            <a:normAutofit/>
          </a:bodyPr>
          <a:lstStyle/>
          <a:p>
            <a:pPr>
              <a:spcAft>
                <a:spcPts val="300"/>
              </a:spcAft>
            </a:pPr>
            <a:r>
              <a:rPr lang="en-US" dirty="0"/>
              <a:t>Land Use</a:t>
            </a:r>
          </a:p>
          <a:p>
            <a:pPr lvl="1">
              <a:spcAft>
                <a:spcPts val="300"/>
              </a:spcAft>
            </a:pPr>
            <a:r>
              <a:rPr lang="en-US" dirty="0"/>
              <a:t>Influences volume and rate of runoff</a:t>
            </a:r>
          </a:p>
          <a:p>
            <a:pPr>
              <a:spcAft>
                <a:spcPts val="300"/>
              </a:spcAft>
            </a:pPr>
            <a:r>
              <a:rPr lang="en-US" dirty="0"/>
              <a:t>Channelization</a:t>
            </a:r>
          </a:p>
          <a:p>
            <a:pPr lvl="1">
              <a:spcAft>
                <a:spcPts val="300"/>
              </a:spcAft>
            </a:pPr>
            <a:r>
              <a:rPr lang="en-US" dirty="0"/>
              <a:t>Increases water velocity</a:t>
            </a:r>
          </a:p>
          <a:p>
            <a:pPr>
              <a:spcAft>
                <a:spcPts val="300"/>
              </a:spcAft>
            </a:pPr>
            <a:r>
              <a:rPr lang="en-US" dirty="0"/>
              <a:t>Dams</a:t>
            </a:r>
          </a:p>
          <a:p>
            <a:pPr lvl="1">
              <a:spcAft>
                <a:spcPts val="300"/>
              </a:spcAft>
            </a:pPr>
            <a:r>
              <a:rPr lang="en-US" dirty="0"/>
              <a:t>Regulate water released</a:t>
            </a:r>
          </a:p>
          <a:p>
            <a:pPr lvl="1">
              <a:spcAft>
                <a:spcPts val="300"/>
              </a:spcAft>
            </a:pPr>
            <a:r>
              <a:rPr lang="en-US" dirty="0"/>
              <a:t>Amount and duration</a:t>
            </a:r>
          </a:p>
        </p:txBody>
      </p:sp>
      <p:sp>
        <p:nvSpPr>
          <p:cNvPr id="25" name="Freeform 4">
            <a:extLst>
              <a:ext uri="{FF2B5EF4-FFF2-40B4-BE49-F238E27FC236}">
                <a16:creationId xmlns:a16="http://schemas.microsoft.com/office/drawing/2014/main" id="{26A7C1F1-F936-4BB3-A00B-A55EDCC5953E}"/>
              </a:ext>
            </a:extLst>
          </p:cNvPr>
          <p:cNvSpPr>
            <a:spLocks/>
          </p:cNvSpPr>
          <p:nvPr/>
        </p:nvSpPr>
        <p:spPr bwMode="auto">
          <a:xfrm>
            <a:off x="5741197" y="3751088"/>
            <a:ext cx="2582878" cy="1356495"/>
          </a:xfrm>
          <a:custGeom>
            <a:avLst/>
            <a:gdLst>
              <a:gd name="T0" fmla="*/ 0 w 1920"/>
              <a:gd name="T1" fmla="*/ 2147483647 h 1168"/>
              <a:gd name="T2" fmla="*/ 2147483647 w 1920"/>
              <a:gd name="T3" fmla="*/ 2147483647 h 1168"/>
              <a:gd name="T4" fmla="*/ 2147483647 w 1920"/>
              <a:gd name="T5" fmla="*/ 2147483647 h 1168"/>
              <a:gd name="T6" fmla="*/ 2147483647 w 1920"/>
              <a:gd name="T7" fmla="*/ 2147483647 h 1168"/>
              <a:gd name="T8" fmla="*/ 0 60000 65536"/>
              <a:gd name="T9" fmla="*/ 0 60000 65536"/>
              <a:gd name="T10" fmla="*/ 0 60000 65536"/>
              <a:gd name="T11" fmla="*/ 0 60000 65536"/>
              <a:gd name="T12" fmla="*/ 0 w 1920"/>
              <a:gd name="T13" fmla="*/ 0 h 1168"/>
              <a:gd name="T14" fmla="*/ 1920 w 1920"/>
              <a:gd name="T15" fmla="*/ 1168 h 1168"/>
            </a:gdLst>
            <a:ahLst/>
            <a:cxnLst>
              <a:cxn ang="T8">
                <a:pos x="T0" y="T1"/>
              </a:cxn>
              <a:cxn ang="T9">
                <a:pos x="T2" y="T3"/>
              </a:cxn>
              <a:cxn ang="T10">
                <a:pos x="T4" y="T5"/>
              </a:cxn>
              <a:cxn ang="T11">
                <a:pos x="T6" y="T7"/>
              </a:cxn>
            </a:cxnLst>
            <a:rect l="T12" t="T13" r="T14" b="T15"/>
            <a:pathLst>
              <a:path w="1920" h="1168">
                <a:moveTo>
                  <a:pt x="0" y="1128"/>
                </a:moveTo>
                <a:cubicBezTo>
                  <a:pt x="68" y="588"/>
                  <a:pt x="136" y="48"/>
                  <a:pt x="240" y="24"/>
                </a:cubicBezTo>
                <a:cubicBezTo>
                  <a:pt x="344" y="0"/>
                  <a:pt x="344" y="800"/>
                  <a:pt x="624" y="984"/>
                </a:cubicBezTo>
                <a:cubicBezTo>
                  <a:pt x="904" y="1168"/>
                  <a:pt x="1412" y="1148"/>
                  <a:pt x="1920" y="1128"/>
                </a:cubicBez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11" name="TextBox 10">
            <a:extLst>
              <a:ext uri="{FF2B5EF4-FFF2-40B4-BE49-F238E27FC236}">
                <a16:creationId xmlns:a16="http://schemas.microsoft.com/office/drawing/2014/main" id="{D0B5E5DE-C443-4226-A63F-80811DC35971}"/>
              </a:ext>
            </a:extLst>
          </p:cNvPr>
          <p:cNvSpPr txBox="1"/>
          <p:nvPr/>
        </p:nvSpPr>
        <p:spPr>
          <a:xfrm>
            <a:off x="6248333" y="3566422"/>
            <a:ext cx="2185391" cy="369332"/>
          </a:xfrm>
          <a:prstGeom prst="rect">
            <a:avLst/>
          </a:prstGeom>
          <a:noFill/>
        </p:spPr>
        <p:txBody>
          <a:bodyPr wrap="square" rtlCol="0">
            <a:spAutoFit/>
          </a:bodyPr>
          <a:lstStyle/>
          <a:p>
            <a:r>
              <a:rPr lang="en-US" dirty="0">
                <a:solidFill>
                  <a:srgbClr val="0000FF"/>
                </a:solidFill>
              </a:rPr>
              <a:t>Urban storm flow</a:t>
            </a:r>
          </a:p>
        </p:txBody>
      </p:sp>
      <p:grpSp>
        <p:nvGrpSpPr>
          <p:cNvPr id="27" name="Group 26"/>
          <p:cNvGrpSpPr/>
          <p:nvPr/>
        </p:nvGrpSpPr>
        <p:grpSpPr>
          <a:xfrm>
            <a:off x="232171" y="6248400"/>
            <a:ext cx="8454630" cy="381000"/>
            <a:chOff x="232171" y="6248400"/>
            <a:chExt cx="6112192" cy="381000"/>
          </a:xfrm>
          <a:effectLst/>
        </p:grpSpPr>
        <p:sp>
          <p:nvSpPr>
            <p:cNvPr id="28" name="Freeform 2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9" name="Freeform 2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0" name="Freeform 2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1" name="Freeform 3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2" name="Freeform 3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20D022CA-8416-4CA2-A359-C2E5DB7A6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0285937"/>
      </p:ext>
    </p:extLst>
  </p:cSld>
  <p:clrMapOvr>
    <a:masterClrMapping/>
  </p:clrMapOvr>
  <mc:AlternateContent xmlns:mc="http://schemas.openxmlformats.org/markup-compatibility/2006" xmlns:p14="http://schemas.microsoft.com/office/powerpoint/2010/main">
    <mc:Choice Requires="p14">
      <p:transition spd="slow" p14:dur="2000" advTm="33673"/>
    </mc:Choice>
    <mc:Fallback xmlns="">
      <p:transition spd="slow" advTm="3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5"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545609"/>
            <a:ext cx="8351837"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991600" cy="1417638"/>
          </a:xfrm>
        </p:spPr>
        <p:txBody>
          <a:bodyPr>
            <a:noAutofit/>
          </a:bodyPr>
          <a:lstStyle/>
          <a:p>
            <a:r>
              <a:rPr lang="en-US" sz="3200" dirty="0"/>
              <a:t>Discharge Ranges from </a:t>
            </a:r>
            <a:br>
              <a:rPr lang="en-US" sz="3200" dirty="0"/>
            </a:br>
            <a:r>
              <a:rPr lang="en-US" sz="3200" dirty="0"/>
              <a:t>Selected Stream Hydrographs (</a:t>
            </a:r>
            <a:r>
              <a:rPr lang="en-US" sz="3200" dirty="0" err="1"/>
              <a:t>cfs</a:t>
            </a:r>
            <a:r>
              <a:rPr lang="en-US" sz="3200" dirty="0"/>
              <a:t>)</a:t>
            </a:r>
          </a:p>
        </p:txBody>
      </p:sp>
      <p:cxnSp>
        <p:nvCxnSpPr>
          <p:cNvPr id="6" name="Straight Arrow Connector 5"/>
          <p:cNvCxnSpPr/>
          <p:nvPr/>
        </p:nvCxnSpPr>
        <p:spPr>
          <a:xfrm>
            <a:off x="3505200" y="1896446"/>
            <a:ext cx="2667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810000" y="2810846"/>
            <a:ext cx="2438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10000" y="3725246"/>
            <a:ext cx="2057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639646"/>
            <a:ext cx="2209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733800" y="5630246"/>
            <a:ext cx="1219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AutoShape 13"/>
          <p:cNvSpPr>
            <a:spLocks noChangeArrowheads="1"/>
          </p:cNvSpPr>
          <p:nvPr/>
        </p:nvSpPr>
        <p:spPr bwMode="auto">
          <a:xfrm>
            <a:off x="381000" y="1545608"/>
            <a:ext cx="8305800" cy="1951037"/>
          </a:xfrm>
          <a:prstGeom prst="roundRect">
            <a:avLst>
              <a:gd name="adj" fmla="val 16667"/>
            </a:avLst>
          </a:prstGeom>
          <a:noFill/>
          <a:ln w="57150">
            <a:headEnd/>
            <a:tailEnd/>
          </a:ln>
        </p:spPr>
        <p:style>
          <a:lnRef idx="2">
            <a:schemeClr val="accent3"/>
          </a:lnRef>
          <a:fillRef idx="1">
            <a:schemeClr val="lt1"/>
          </a:fillRef>
          <a:effectRef idx="0">
            <a:schemeClr val="accent3"/>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grpSp>
        <p:nvGrpSpPr>
          <p:cNvPr id="31" name="Group 30"/>
          <p:cNvGrpSpPr/>
          <p:nvPr/>
        </p:nvGrpSpPr>
        <p:grpSpPr>
          <a:xfrm>
            <a:off x="232171" y="6248400"/>
            <a:ext cx="8454630" cy="381000"/>
            <a:chOff x="232171" y="6248400"/>
            <a:chExt cx="6112192" cy="381000"/>
          </a:xfrm>
          <a:effectLst/>
        </p:grpSpPr>
        <p:sp>
          <p:nvSpPr>
            <p:cNvPr id="32" name="Freeform 3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3" name="Freeform 3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D0414EBE-44CE-0469-FE80-92D38CC7DB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5801445"/>
      </p:ext>
    </p:extLst>
  </p:cSld>
  <p:clrMapOvr>
    <a:masterClrMapping/>
  </p:clrMapOvr>
  <mc:AlternateContent xmlns:mc="http://schemas.openxmlformats.org/markup-compatibility/2006" xmlns:p14="http://schemas.microsoft.com/office/powerpoint/2010/main">
    <mc:Choice Requires="p14">
      <p:transition spd="slow" p14:dur="2000" advTm="57144"/>
    </mc:Choice>
    <mc:Fallback xmlns="">
      <p:transition spd="slow" advTm="5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150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STREAM DISCHARGE</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DA302ED0-1B3C-9071-B530-BB3951713B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7277"/>
    </mc:Choice>
    <mc:Fallback xmlns="">
      <p:transition spd="slow" advTm="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Stream quality</a:t>
            </a:r>
          </a:p>
        </p:txBody>
      </p:sp>
      <p:graphicFrame>
        <p:nvGraphicFramePr>
          <p:cNvPr id="4" name="Diagram 3"/>
          <p:cNvGraphicFramePr/>
          <p:nvPr>
            <p:extLst>
              <p:ext uri="{D42A27DB-BD31-4B8C-83A1-F6EECF244321}">
                <p14:modId xmlns:p14="http://schemas.microsoft.com/office/powerpoint/2010/main" val="3571622727"/>
              </p:ext>
            </p:extLst>
          </p:nvPr>
        </p:nvGraphicFramePr>
        <p:xfrm>
          <a:off x="609600" y="990600"/>
          <a:ext cx="8077200" cy="53203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p:cNvGrpSpPr/>
          <p:nvPr/>
        </p:nvGrpSpPr>
        <p:grpSpPr>
          <a:xfrm>
            <a:off x="232171" y="6248400"/>
            <a:ext cx="8454630" cy="381000"/>
            <a:chOff x="232171" y="6248400"/>
            <a:chExt cx="6112192" cy="381000"/>
          </a:xfrm>
          <a:effectLst/>
        </p:grpSpPr>
        <p:sp>
          <p:nvSpPr>
            <p:cNvPr id="11" name="Freeform 1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8" name="Freeform 17"/>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6" name="Audio 5">
            <a:hlinkClick r:id="" action="ppaction://media"/>
            <a:extLst>
              <a:ext uri="{FF2B5EF4-FFF2-40B4-BE49-F238E27FC236}">
                <a16:creationId xmlns:a16="http://schemas.microsoft.com/office/drawing/2014/main" id="{68151489-1274-E8B2-43D9-0D02B22413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7413304"/>
      </p:ext>
    </p:extLst>
  </p:cSld>
  <p:clrMapOvr>
    <a:masterClrMapping/>
  </p:clrMapOvr>
  <mc:AlternateContent xmlns:mc="http://schemas.openxmlformats.org/markup-compatibility/2006" xmlns:p14="http://schemas.microsoft.com/office/powerpoint/2010/main">
    <mc:Choice Requires="p14">
      <p:transition spd="slow" p14:dur="2000" advTm="14961"/>
    </mc:Choice>
    <mc:Fallback xmlns="">
      <p:transition spd="slow" advTm="1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Discharge Affects a Stream’s Physical Features</a:t>
            </a: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758" t="1097" r="10198" b="5020"/>
          <a:stretch/>
        </p:blipFill>
        <p:spPr bwMode="auto">
          <a:xfrm>
            <a:off x="3531819" y="2438400"/>
            <a:ext cx="5303736" cy="359839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 Box 6"/>
          <p:cNvSpPr txBox="1">
            <a:spLocks noChangeArrowheads="1"/>
          </p:cNvSpPr>
          <p:nvPr/>
        </p:nvSpPr>
        <p:spPr bwMode="auto">
          <a:xfrm>
            <a:off x="3446784" y="5704301"/>
            <a:ext cx="2897579"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sz="1400" i="1" dirty="0">
                <a:solidFill>
                  <a:schemeClr val="bg1"/>
                </a:solidFill>
                <a:latin typeface="Arial" charset="0"/>
                <a:cs typeface="Arial" charset="0"/>
              </a:rPr>
              <a:t>The Streamkeeper’s Field Guide</a:t>
            </a:r>
          </a:p>
        </p:txBody>
      </p:sp>
      <p:sp>
        <p:nvSpPr>
          <p:cNvPr id="12" name="Content Placeholder 2"/>
          <p:cNvSpPr>
            <a:spLocks noGrp="1"/>
          </p:cNvSpPr>
          <p:nvPr>
            <p:ph idx="1"/>
          </p:nvPr>
        </p:nvSpPr>
        <p:spPr>
          <a:xfrm>
            <a:off x="554262" y="2133600"/>
            <a:ext cx="4131636" cy="4177352"/>
          </a:xfrm>
        </p:spPr>
        <p:txBody>
          <a:bodyPr>
            <a:normAutofit/>
          </a:bodyPr>
          <a:lstStyle/>
          <a:p>
            <a:pPr>
              <a:spcBef>
                <a:spcPts val="0"/>
              </a:spcBef>
              <a:spcAft>
                <a:spcPts val="2000"/>
              </a:spcAft>
            </a:pPr>
            <a:r>
              <a:rPr lang="en-US" dirty="0"/>
              <a:t>Habitat</a:t>
            </a:r>
          </a:p>
          <a:p>
            <a:pPr>
              <a:spcBef>
                <a:spcPts val="0"/>
              </a:spcBef>
              <a:spcAft>
                <a:spcPts val="2000"/>
              </a:spcAft>
            </a:pPr>
            <a:r>
              <a:rPr lang="en-US" dirty="0"/>
              <a:t>Substrate</a:t>
            </a:r>
          </a:p>
          <a:p>
            <a:pPr>
              <a:spcBef>
                <a:spcPts val="0"/>
              </a:spcBef>
              <a:spcAft>
                <a:spcPts val="2000"/>
              </a:spcAft>
            </a:pPr>
            <a:r>
              <a:rPr lang="en-US" dirty="0"/>
              <a:t>Vegetation</a:t>
            </a:r>
          </a:p>
          <a:p>
            <a:pPr>
              <a:spcBef>
                <a:spcPts val="0"/>
              </a:spcBef>
              <a:spcAft>
                <a:spcPts val="2000"/>
              </a:spcAft>
            </a:pPr>
            <a:r>
              <a:rPr lang="en-US" dirty="0"/>
              <a:t>Stream shape</a:t>
            </a:r>
          </a:p>
        </p:txBody>
      </p:sp>
      <p:grpSp>
        <p:nvGrpSpPr>
          <p:cNvPr id="13" name="Group 12"/>
          <p:cNvGrpSpPr/>
          <p:nvPr/>
        </p:nvGrpSpPr>
        <p:grpSpPr>
          <a:xfrm>
            <a:off x="232171" y="6248400"/>
            <a:ext cx="8454630" cy="381000"/>
            <a:chOff x="232171" y="6248400"/>
            <a:chExt cx="6112192" cy="381000"/>
          </a:xfrm>
          <a:effectLst/>
        </p:grpSpPr>
        <p:sp>
          <p:nvSpPr>
            <p:cNvPr id="14" name="Freeform 13"/>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5" name="Freeform 14"/>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2B390FC5-44E5-B797-ECF6-1B4846024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8653368"/>
      </p:ext>
    </p:extLst>
  </p:cSld>
  <p:clrMapOvr>
    <a:masterClrMapping/>
  </p:clrMapOvr>
  <mc:AlternateContent xmlns:mc="http://schemas.openxmlformats.org/markup-compatibility/2006" xmlns:p14="http://schemas.microsoft.com/office/powerpoint/2010/main">
    <mc:Choice Requires="p14">
      <p:transition spd="slow" p14:dur="2000" advTm="27896"/>
    </mc:Choice>
    <mc:Fallback xmlns="">
      <p:transition spd="slow" advTm="27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1396"/>
          <a:stretch/>
        </p:blipFill>
        <p:spPr>
          <a:xfrm>
            <a:off x="4734782" y="1507391"/>
            <a:ext cx="3952018" cy="46688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fontScale="90000"/>
          </a:bodyPr>
          <a:lstStyle/>
          <a:p>
            <a:r>
              <a:rPr lang="en-US" dirty="0"/>
              <a:t>How Discharge Affects Stream Chemistry</a:t>
            </a:r>
          </a:p>
        </p:txBody>
      </p:sp>
      <p:sp>
        <p:nvSpPr>
          <p:cNvPr id="4" name="TextBox 3"/>
          <p:cNvSpPr txBox="1"/>
          <p:nvPr/>
        </p:nvSpPr>
        <p:spPr>
          <a:xfrm>
            <a:off x="4876800" y="5899275"/>
            <a:ext cx="1181101" cy="276999"/>
          </a:xfrm>
          <a:prstGeom prst="rect">
            <a:avLst/>
          </a:prstGeom>
          <a:noFill/>
        </p:spPr>
        <p:txBody>
          <a:bodyPr wrap="square" rtlCol="0">
            <a:spAutoFit/>
          </a:bodyPr>
          <a:lstStyle/>
          <a:p>
            <a:pPr algn="ctr"/>
            <a:r>
              <a:rPr lang="en-US" sz="1200" dirty="0"/>
              <a:t>GGCAP Photo</a:t>
            </a:r>
          </a:p>
        </p:txBody>
      </p:sp>
      <p:sp>
        <p:nvSpPr>
          <p:cNvPr id="19" name="Content Placeholder 2"/>
          <p:cNvSpPr>
            <a:spLocks noGrp="1"/>
          </p:cNvSpPr>
          <p:nvPr>
            <p:ph idx="1"/>
          </p:nvPr>
        </p:nvSpPr>
        <p:spPr>
          <a:xfrm>
            <a:off x="533400" y="1905000"/>
            <a:ext cx="4131636" cy="4678363"/>
          </a:xfrm>
        </p:spPr>
        <p:txBody>
          <a:bodyPr>
            <a:normAutofit/>
          </a:bodyPr>
          <a:lstStyle/>
          <a:p>
            <a:pPr>
              <a:spcBef>
                <a:spcPts val="0"/>
              </a:spcBef>
              <a:spcAft>
                <a:spcPts val="2000"/>
              </a:spcAft>
            </a:pPr>
            <a:r>
              <a:rPr lang="en-US" dirty="0"/>
              <a:t>Chemical concentration</a:t>
            </a:r>
          </a:p>
          <a:p>
            <a:pPr>
              <a:spcBef>
                <a:spcPts val="0"/>
              </a:spcBef>
              <a:spcAft>
                <a:spcPts val="2000"/>
              </a:spcAft>
            </a:pPr>
            <a:r>
              <a:rPr lang="en-US" dirty="0"/>
              <a:t>Sediment transport</a:t>
            </a:r>
          </a:p>
          <a:p>
            <a:pPr>
              <a:spcBef>
                <a:spcPts val="0"/>
              </a:spcBef>
              <a:spcAft>
                <a:spcPts val="2000"/>
              </a:spcAft>
            </a:pPr>
            <a:r>
              <a:rPr lang="en-US" dirty="0"/>
              <a:t>Dissolved oxygen &amp; temperature</a:t>
            </a:r>
          </a:p>
        </p:txBody>
      </p:sp>
      <p:grpSp>
        <p:nvGrpSpPr>
          <p:cNvPr id="18" name="Group 17"/>
          <p:cNvGrpSpPr/>
          <p:nvPr/>
        </p:nvGrpSpPr>
        <p:grpSpPr>
          <a:xfrm>
            <a:off x="232171" y="6248400"/>
            <a:ext cx="8454630" cy="381000"/>
            <a:chOff x="232171" y="6248400"/>
            <a:chExt cx="6112192" cy="381000"/>
          </a:xfrm>
          <a:effectLst/>
        </p:grpSpPr>
        <p:sp>
          <p:nvSpPr>
            <p:cNvPr id="20" name="Freeform 19"/>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1" name="Freeform 2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2" name="Freeform 2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3" name="Freeform 2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7" name="Audio 6">
            <a:hlinkClick r:id="" action="ppaction://media"/>
            <a:extLst>
              <a:ext uri="{FF2B5EF4-FFF2-40B4-BE49-F238E27FC236}">
                <a16:creationId xmlns:a16="http://schemas.microsoft.com/office/drawing/2014/main" id="{CDD1426B-BD3E-9BAC-14AE-58B1FDF9D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1620538"/>
      </p:ext>
    </p:extLst>
  </p:cSld>
  <p:clrMapOvr>
    <a:masterClrMapping/>
  </p:clrMapOvr>
  <mc:AlternateContent xmlns:mc="http://schemas.openxmlformats.org/markup-compatibility/2006" xmlns:p14="http://schemas.microsoft.com/office/powerpoint/2010/main">
    <mc:Choice Requires="p14">
      <p:transition spd="slow" p14:dur="2000" advTm="44248"/>
    </mc:Choice>
    <mc:Fallback xmlns="">
      <p:transition spd="slow" advTm="4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006" y="3603174"/>
            <a:ext cx="7022993" cy="2416625"/>
          </a:xfrm>
          <a:prstGeom prst="rect">
            <a:avLst/>
          </a:prstGeom>
          <a:ln w="38100">
            <a:noFill/>
          </a:ln>
        </p:spPr>
      </p:pic>
      <p:sp>
        <p:nvSpPr>
          <p:cNvPr id="2" name="Title 1"/>
          <p:cNvSpPr>
            <a:spLocks noGrp="1"/>
          </p:cNvSpPr>
          <p:nvPr>
            <p:ph type="title"/>
          </p:nvPr>
        </p:nvSpPr>
        <p:spPr/>
        <p:txBody>
          <a:bodyPr>
            <a:normAutofit fontScale="90000"/>
          </a:bodyPr>
          <a:lstStyle/>
          <a:p>
            <a:r>
              <a:rPr lang="en-US" dirty="0"/>
              <a:t>How discharge Affects Stream Biology</a:t>
            </a:r>
          </a:p>
        </p:txBody>
      </p:sp>
      <p:sp>
        <p:nvSpPr>
          <p:cNvPr id="3" name="Content Placeholder 2"/>
          <p:cNvSpPr>
            <a:spLocks noGrp="1"/>
          </p:cNvSpPr>
          <p:nvPr>
            <p:ph idx="1"/>
          </p:nvPr>
        </p:nvSpPr>
        <p:spPr>
          <a:xfrm>
            <a:off x="457200" y="1525666"/>
            <a:ext cx="8229600" cy="3459163"/>
          </a:xfrm>
        </p:spPr>
        <p:txBody>
          <a:bodyPr/>
          <a:lstStyle/>
          <a:p>
            <a:pPr>
              <a:spcAft>
                <a:spcPts val="2000"/>
              </a:spcAft>
            </a:pPr>
            <a:r>
              <a:rPr lang="en-US" dirty="0"/>
              <a:t>Plant and animal communities</a:t>
            </a:r>
          </a:p>
          <a:p>
            <a:pPr>
              <a:spcAft>
                <a:spcPts val="2000"/>
              </a:spcAft>
            </a:pPr>
            <a:r>
              <a:rPr lang="en-US" dirty="0"/>
              <a:t>Biological cues</a:t>
            </a:r>
          </a:p>
          <a:p>
            <a:pPr>
              <a:spcAft>
                <a:spcPts val="2000"/>
              </a:spcAft>
            </a:pPr>
            <a:r>
              <a:rPr lang="en-US" dirty="0"/>
              <a:t>Habitat diversity</a:t>
            </a:r>
          </a:p>
          <a:p>
            <a:endParaRPr lang="en-US" dirty="0"/>
          </a:p>
        </p:txBody>
      </p:sp>
      <p:sp>
        <p:nvSpPr>
          <p:cNvPr id="6" name="Text Box 6"/>
          <p:cNvSpPr txBox="1">
            <a:spLocks noChangeArrowheads="1"/>
          </p:cNvSpPr>
          <p:nvPr/>
        </p:nvSpPr>
        <p:spPr bwMode="auto">
          <a:xfrm>
            <a:off x="978006" y="5658579"/>
            <a:ext cx="2854705" cy="3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sz="1400" i="1" dirty="0">
                <a:solidFill>
                  <a:schemeClr val="bg1"/>
                </a:solidFill>
                <a:latin typeface="Arial" charset="0"/>
                <a:cs typeface="Arial" charset="0"/>
              </a:rPr>
              <a:t>The Streamkeeper’s Field Guide</a:t>
            </a:r>
          </a:p>
        </p:txBody>
      </p:sp>
      <p:grpSp>
        <p:nvGrpSpPr>
          <p:cNvPr id="12" name="Group 11"/>
          <p:cNvGrpSpPr/>
          <p:nvPr/>
        </p:nvGrpSpPr>
        <p:grpSpPr>
          <a:xfrm>
            <a:off x="232171" y="6248400"/>
            <a:ext cx="8454630" cy="381000"/>
            <a:chOff x="232171" y="6248400"/>
            <a:chExt cx="6112192" cy="381000"/>
          </a:xfrm>
          <a:effectLst/>
        </p:grpSpPr>
        <p:sp>
          <p:nvSpPr>
            <p:cNvPr id="19" name="Freeform 18"/>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0" name="Freeform 19"/>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1" name="Freeform 20"/>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2" name="Freeform 21"/>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3" name="Freeform 22"/>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7" name="Audio 6">
            <a:hlinkClick r:id="" action="ppaction://media"/>
            <a:extLst>
              <a:ext uri="{FF2B5EF4-FFF2-40B4-BE49-F238E27FC236}">
                <a16:creationId xmlns:a16="http://schemas.microsoft.com/office/drawing/2014/main" id="{4B35AAEB-9342-D9E0-67C6-423C034D4C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697014"/>
      </p:ext>
    </p:extLst>
  </p:cSld>
  <p:clrMapOvr>
    <a:masterClrMapping/>
  </p:clrMapOvr>
  <mc:AlternateContent xmlns:mc="http://schemas.openxmlformats.org/markup-compatibility/2006" xmlns:p14="http://schemas.microsoft.com/office/powerpoint/2010/main">
    <mc:Choice Requires="p14">
      <p:transition spd="slow" p14:dur="2000" advTm="59522"/>
    </mc:Choice>
    <mc:Fallback xmlns="">
      <p:transition spd="slow" advTm="5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Discharge data</a:t>
            </a:r>
          </a:p>
        </p:txBody>
      </p:sp>
      <p:sp>
        <p:nvSpPr>
          <p:cNvPr id="3" name="Content Placeholder 2"/>
          <p:cNvSpPr>
            <a:spLocks noGrp="1"/>
          </p:cNvSpPr>
          <p:nvPr>
            <p:ph sz="half" idx="1"/>
          </p:nvPr>
        </p:nvSpPr>
        <p:spPr>
          <a:xfrm>
            <a:off x="387704" y="1719471"/>
            <a:ext cx="4038600" cy="4526280"/>
          </a:xfrm>
        </p:spPr>
        <p:txBody>
          <a:bodyPr>
            <a:normAutofit/>
          </a:bodyPr>
          <a:lstStyle/>
          <a:p>
            <a:pPr>
              <a:spcBef>
                <a:spcPts val="0"/>
              </a:spcBef>
              <a:spcAft>
                <a:spcPts val="2000"/>
              </a:spcAft>
            </a:pPr>
            <a:r>
              <a:rPr lang="en-US" sz="2800" dirty="0"/>
              <a:t>Influences water chemistry and aquatic life</a:t>
            </a:r>
          </a:p>
          <a:p>
            <a:pPr>
              <a:spcBef>
                <a:spcPts val="0"/>
              </a:spcBef>
              <a:spcAft>
                <a:spcPts val="2400"/>
              </a:spcAft>
            </a:pPr>
            <a:r>
              <a:rPr lang="en-US" sz="2800" dirty="0"/>
              <a:t>Helps interpret data</a:t>
            </a:r>
          </a:p>
          <a:p>
            <a:pPr>
              <a:spcBef>
                <a:spcPts val="0"/>
              </a:spcBef>
              <a:spcAft>
                <a:spcPts val="2400"/>
              </a:spcAft>
            </a:pPr>
            <a:r>
              <a:rPr lang="en-US" sz="2800" dirty="0"/>
              <a:t>Pollutant loading</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1828800"/>
            <a:ext cx="4756549" cy="3567412"/>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1" name="Group 10"/>
          <p:cNvGrpSpPr/>
          <p:nvPr/>
        </p:nvGrpSpPr>
        <p:grpSpPr>
          <a:xfrm>
            <a:off x="232171" y="6248400"/>
            <a:ext cx="8454630" cy="381000"/>
            <a:chOff x="232171" y="6248400"/>
            <a:chExt cx="6112192" cy="381000"/>
          </a:xfrm>
          <a:effectLst/>
        </p:grpSpPr>
        <p:sp>
          <p:nvSpPr>
            <p:cNvPr id="12" name="Freeform 1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3" name="Freeform 1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038BEFEE-D0A2-07E6-55FF-6BF2B6AE6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7107666"/>
      </p:ext>
    </p:extLst>
  </p:cSld>
  <p:clrMapOvr>
    <a:masterClrMapping/>
  </p:clrMapOvr>
  <mc:AlternateContent xmlns:mc="http://schemas.openxmlformats.org/markup-compatibility/2006" xmlns:p14="http://schemas.microsoft.com/office/powerpoint/2010/main">
    <mc:Choice Requires="p14">
      <p:transition spd="slow" p14:dur="2000" advTm="37206"/>
    </mc:Choice>
    <mc:Fallback xmlns="">
      <p:transition spd="slow" advTm="3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STREAM DISCHARGE</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C0B888F4-16C3-931F-5904-FA90493725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4796"/>
    </mc:Choice>
    <mc:Fallback xmlns="">
      <p:transition spd="slow" advTm="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Measuring Discharge: Materials needed</a:t>
            </a:r>
          </a:p>
        </p:txBody>
      </p:sp>
      <p:grpSp>
        <p:nvGrpSpPr>
          <p:cNvPr id="2" name="Group 1"/>
          <p:cNvGrpSpPr/>
          <p:nvPr/>
        </p:nvGrpSpPr>
        <p:grpSpPr>
          <a:xfrm>
            <a:off x="523523" y="1399976"/>
            <a:ext cx="8163545" cy="4618605"/>
            <a:chOff x="523523" y="1433559"/>
            <a:chExt cx="8163545" cy="4762567"/>
          </a:xfrm>
        </p:grpSpPr>
        <p:sp>
          <p:nvSpPr>
            <p:cNvPr id="8" name="Freeform 7"/>
            <p:cNvSpPr/>
            <p:nvPr/>
          </p:nvSpPr>
          <p:spPr>
            <a:xfrm>
              <a:off x="882699" y="1492063"/>
              <a:ext cx="7804369" cy="545518"/>
            </a:xfrm>
            <a:custGeom>
              <a:avLst/>
              <a:gdLst>
                <a:gd name="connsiteX0" fmla="*/ 0 w 7804369"/>
                <a:gd name="connsiteY0" fmla="*/ 0 h 545518"/>
                <a:gd name="connsiteX1" fmla="*/ 7804369 w 7804369"/>
                <a:gd name="connsiteY1" fmla="*/ 0 h 545518"/>
                <a:gd name="connsiteX2" fmla="*/ 7804369 w 7804369"/>
                <a:gd name="connsiteY2" fmla="*/ 545518 h 545518"/>
                <a:gd name="connsiteX3" fmla="*/ 0 w 7804369"/>
                <a:gd name="connsiteY3" fmla="*/ 545518 h 545518"/>
                <a:gd name="connsiteX4" fmla="*/ 0 w 7804369"/>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4369" h="545518">
                  <a:moveTo>
                    <a:pt x="0" y="0"/>
                  </a:moveTo>
                  <a:lnTo>
                    <a:pt x="7804369" y="0"/>
                  </a:lnTo>
                  <a:lnTo>
                    <a:pt x="7804369"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A float (whiffle golf ball)*</a:t>
              </a:r>
            </a:p>
          </p:txBody>
        </p:sp>
        <p:sp>
          <p:nvSpPr>
            <p:cNvPr id="9" name="Oval 8"/>
            <p:cNvSpPr/>
            <p:nvPr/>
          </p:nvSpPr>
          <p:spPr>
            <a:xfrm>
              <a:off x="523523" y="1433559"/>
              <a:ext cx="724749" cy="662525"/>
            </a:xfrm>
            <a:prstGeom prst="ellipse">
              <a:avLst/>
            </a:prstGeom>
            <a:blipFill rotWithShape="0">
              <a:blip r:embed="rId5"/>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9"/>
            <p:cNvSpPr/>
            <p:nvPr/>
          </p:nvSpPr>
          <p:spPr>
            <a:xfrm>
              <a:off x="1331426" y="2310237"/>
              <a:ext cx="7355642" cy="545518"/>
            </a:xfrm>
            <a:custGeom>
              <a:avLst/>
              <a:gdLst>
                <a:gd name="connsiteX0" fmla="*/ 0 w 7355642"/>
                <a:gd name="connsiteY0" fmla="*/ 0 h 545518"/>
                <a:gd name="connsiteX1" fmla="*/ 7355642 w 7355642"/>
                <a:gd name="connsiteY1" fmla="*/ 0 h 545518"/>
                <a:gd name="connsiteX2" fmla="*/ 7355642 w 7355642"/>
                <a:gd name="connsiteY2" fmla="*/ 545518 h 545518"/>
                <a:gd name="connsiteX3" fmla="*/ 0 w 7355642"/>
                <a:gd name="connsiteY3" fmla="*/ 545518 h 545518"/>
                <a:gd name="connsiteX4" fmla="*/ 0 w 7355642"/>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642" h="545518">
                  <a:moveTo>
                    <a:pt x="0" y="0"/>
                  </a:moveTo>
                  <a:lnTo>
                    <a:pt x="7355642" y="0"/>
                  </a:lnTo>
                  <a:lnTo>
                    <a:pt x="7355642"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100-ft. tape measure (10</a:t>
              </a:r>
              <a:r>
                <a:rPr lang="en-US" sz="2900" kern="1200" baseline="30000" dirty="0"/>
                <a:t>ths</a:t>
              </a:r>
              <a:r>
                <a:rPr lang="en-US" sz="2900" kern="1200" dirty="0"/>
                <a:t> of a foot)*</a:t>
              </a:r>
            </a:p>
          </p:txBody>
        </p:sp>
        <p:sp>
          <p:nvSpPr>
            <p:cNvPr id="11" name="Oval 10"/>
            <p:cNvSpPr/>
            <p:nvPr/>
          </p:nvSpPr>
          <p:spPr>
            <a:xfrm>
              <a:off x="840220" y="2255522"/>
              <a:ext cx="742314" cy="681898"/>
            </a:xfrm>
            <a:prstGeom prst="ellipse">
              <a:avLst/>
            </a:prstGeom>
            <a:blipFill rotWithShape="0">
              <a:blip r:embed="rId6"/>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p:cNvSpPr/>
            <p:nvPr/>
          </p:nvSpPr>
          <p:spPr>
            <a:xfrm>
              <a:off x="1536617" y="3128412"/>
              <a:ext cx="7150451" cy="545518"/>
            </a:xfrm>
            <a:custGeom>
              <a:avLst/>
              <a:gdLst>
                <a:gd name="connsiteX0" fmla="*/ 0 w 7150451"/>
                <a:gd name="connsiteY0" fmla="*/ 0 h 545518"/>
                <a:gd name="connsiteX1" fmla="*/ 7150451 w 7150451"/>
                <a:gd name="connsiteY1" fmla="*/ 0 h 545518"/>
                <a:gd name="connsiteX2" fmla="*/ 7150451 w 7150451"/>
                <a:gd name="connsiteY2" fmla="*/ 545518 h 545518"/>
                <a:gd name="connsiteX3" fmla="*/ 0 w 7150451"/>
                <a:gd name="connsiteY3" fmla="*/ 545518 h 545518"/>
                <a:gd name="connsiteX4" fmla="*/ 0 w 7150451"/>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0451" h="545518">
                  <a:moveTo>
                    <a:pt x="0" y="0"/>
                  </a:moveTo>
                  <a:lnTo>
                    <a:pt x="7150451" y="0"/>
                  </a:lnTo>
                  <a:lnTo>
                    <a:pt x="7150451"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2 sticks/metal stakes</a:t>
              </a:r>
            </a:p>
          </p:txBody>
        </p:sp>
        <p:sp>
          <p:nvSpPr>
            <p:cNvPr id="13" name="Oval 12"/>
            <p:cNvSpPr/>
            <p:nvPr/>
          </p:nvSpPr>
          <p:spPr>
            <a:xfrm>
              <a:off x="1183953" y="3052687"/>
              <a:ext cx="681898" cy="681898"/>
            </a:xfrm>
            <a:prstGeom prst="ellipse">
              <a:avLst/>
            </a:prstGeom>
            <a:blipFill rotWithShape="0">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p:cNvSpPr/>
            <p:nvPr/>
          </p:nvSpPr>
          <p:spPr>
            <a:xfrm>
              <a:off x="1536617" y="3946068"/>
              <a:ext cx="7150451" cy="545518"/>
            </a:xfrm>
            <a:custGeom>
              <a:avLst/>
              <a:gdLst>
                <a:gd name="connsiteX0" fmla="*/ 0 w 7150451"/>
                <a:gd name="connsiteY0" fmla="*/ 0 h 545518"/>
                <a:gd name="connsiteX1" fmla="*/ 7150451 w 7150451"/>
                <a:gd name="connsiteY1" fmla="*/ 0 h 545518"/>
                <a:gd name="connsiteX2" fmla="*/ 7150451 w 7150451"/>
                <a:gd name="connsiteY2" fmla="*/ 545518 h 545518"/>
                <a:gd name="connsiteX3" fmla="*/ 0 w 7150451"/>
                <a:gd name="connsiteY3" fmla="*/ 545518 h 545518"/>
                <a:gd name="connsiteX4" fmla="*/ 0 w 7150451"/>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0451" h="545518">
                  <a:moveTo>
                    <a:pt x="0" y="0"/>
                  </a:moveTo>
                  <a:lnTo>
                    <a:pt x="7150451" y="0"/>
                  </a:lnTo>
                  <a:lnTo>
                    <a:pt x="7150451"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Depth stick (10</a:t>
              </a:r>
              <a:r>
                <a:rPr lang="en-US" sz="2900" kern="1200" baseline="30000" dirty="0"/>
                <a:t>ths</a:t>
              </a:r>
              <a:r>
                <a:rPr lang="en-US" sz="2900" kern="1200" dirty="0"/>
                <a:t> of a foot)</a:t>
              </a:r>
            </a:p>
          </p:txBody>
        </p:sp>
        <p:sp>
          <p:nvSpPr>
            <p:cNvPr id="15" name="Oval 14"/>
            <p:cNvSpPr/>
            <p:nvPr/>
          </p:nvSpPr>
          <p:spPr>
            <a:xfrm>
              <a:off x="1195668" y="3877878"/>
              <a:ext cx="681898" cy="681898"/>
            </a:xfrm>
            <a:prstGeom prst="ellipse">
              <a:avLst/>
            </a:prstGeom>
            <a:blipFill rotWithShape="0">
              <a:blip r:embed="rId9"/>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15"/>
            <p:cNvSpPr/>
            <p:nvPr/>
          </p:nvSpPr>
          <p:spPr>
            <a:xfrm>
              <a:off x="1331426" y="4764243"/>
              <a:ext cx="7355642" cy="545518"/>
            </a:xfrm>
            <a:custGeom>
              <a:avLst/>
              <a:gdLst>
                <a:gd name="connsiteX0" fmla="*/ 0 w 7355642"/>
                <a:gd name="connsiteY0" fmla="*/ 0 h 545518"/>
                <a:gd name="connsiteX1" fmla="*/ 7355642 w 7355642"/>
                <a:gd name="connsiteY1" fmla="*/ 0 h 545518"/>
                <a:gd name="connsiteX2" fmla="*/ 7355642 w 7355642"/>
                <a:gd name="connsiteY2" fmla="*/ 545518 h 545518"/>
                <a:gd name="connsiteX3" fmla="*/ 0 w 7355642"/>
                <a:gd name="connsiteY3" fmla="*/ 545518 h 545518"/>
                <a:gd name="connsiteX4" fmla="*/ 0 w 7355642"/>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642" h="545518">
                  <a:moveTo>
                    <a:pt x="0" y="0"/>
                  </a:moveTo>
                  <a:lnTo>
                    <a:pt x="7355642" y="0"/>
                  </a:lnTo>
                  <a:lnTo>
                    <a:pt x="7355642"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Stopwatch or watch with second hand</a:t>
              </a:r>
            </a:p>
          </p:txBody>
        </p:sp>
        <p:sp>
          <p:nvSpPr>
            <p:cNvPr id="17" name="Oval 16"/>
            <p:cNvSpPr/>
            <p:nvPr/>
          </p:nvSpPr>
          <p:spPr>
            <a:xfrm>
              <a:off x="990476" y="4696053"/>
              <a:ext cx="681898" cy="681898"/>
            </a:xfrm>
            <a:prstGeom prst="ellipse">
              <a:avLst/>
            </a:prstGeom>
            <a:blipFill rotWithShape="0">
              <a:blip r:embed="rId10"/>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17"/>
            <p:cNvSpPr/>
            <p:nvPr/>
          </p:nvSpPr>
          <p:spPr>
            <a:xfrm>
              <a:off x="882699" y="5582418"/>
              <a:ext cx="7804369" cy="545518"/>
            </a:xfrm>
            <a:custGeom>
              <a:avLst/>
              <a:gdLst>
                <a:gd name="connsiteX0" fmla="*/ 0 w 7804369"/>
                <a:gd name="connsiteY0" fmla="*/ 0 h 545518"/>
                <a:gd name="connsiteX1" fmla="*/ 7804369 w 7804369"/>
                <a:gd name="connsiteY1" fmla="*/ 0 h 545518"/>
                <a:gd name="connsiteX2" fmla="*/ 7804369 w 7804369"/>
                <a:gd name="connsiteY2" fmla="*/ 545518 h 545518"/>
                <a:gd name="connsiteX3" fmla="*/ 0 w 7804369"/>
                <a:gd name="connsiteY3" fmla="*/ 545518 h 545518"/>
                <a:gd name="connsiteX4" fmla="*/ 0 w 7804369"/>
                <a:gd name="connsiteY4" fmla="*/ 0 h 5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4369" h="545518">
                  <a:moveTo>
                    <a:pt x="0" y="0"/>
                  </a:moveTo>
                  <a:lnTo>
                    <a:pt x="7804369" y="0"/>
                  </a:lnTo>
                  <a:lnTo>
                    <a:pt x="7804369" y="545518"/>
                  </a:lnTo>
                  <a:lnTo>
                    <a:pt x="0" y="545518"/>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33006" tIns="73660" rIns="73660" bIns="73660" numCol="1" spcCol="1270" anchor="ctr" anchorCtr="0">
              <a:noAutofit/>
            </a:bodyPr>
            <a:lstStyle/>
            <a:p>
              <a:pPr lvl="0" algn="l" defTabSz="1289050">
                <a:lnSpc>
                  <a:spcPct val="90000"/>
                </a:lnSpc>
                <a:spcBef>
                  <a:spcPct val="0"/>
                </a:spcBef>
                <a:spcAft>
                  <a:spcPct val="35000"/>
                </a:spcAft>
              </a:pPr>
              <a:r>
                <a:rPr lang="en-US" sz="2900" kern="1200" dirty="0"/>
                <a:t>10 foot rope</a:t>
              </a:r>
            </a:p>
          </p:txBody>
        </p:sp>
        <p:sp>
          <p:nvSpPr>
            <p:cNvPr id="19" name="Oval 18"/>
            <p:cNvSpPr/>
            <p:nvPr/>
          </p:nvSpPr>
          <p:spPr>
            <a:xfrm>
              <a:off x="541750" y="5514228"/>
              <a:ext cx="681898" cy="681898"/>
            </a:xfrm>
            <a:prstGeom prst="ellipse">
              <a:avLst/>
            </a:prstGeom>
            <a:blipFill rotWithShape="0">
              <a:blip r:embed="rId11"/>
              <a:stretch>
                <a:fillRect/>
              </a:stretch>
            </a:bli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5" name="Title 1"/>
          <p:cNvSpPr txBox="1">
            <a:spLocks/>
          </p:cNvSpPr>
          <p:nvPr/>
        </p:nvSpPr>
        <p:spPr>
          <a:xfrm>
            <a:off x="520594" y="-1241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FFC000"/>
                </a:solidFill>
                <a:effectLst>
                  <a:outerShdw blurRad="38100" dist="38100" dir="2700000" algn="tl">
                    <a:srgbClr val="000000">
                      <a:alpha val="43137"/>
                    </a:srgbClr>
                  </a:outerShdw>
                </a:effectLst>
                <a:latin typeface="+mj-lt"/>
                <a:ea typeface="+mj-ea"/>
                <a:cs typeface="+mj-cs"/>
              </a:defRPr>
            </a:lvl1pPr>
          </a:lstStyle>
          <a:p>
            <a:endParaRPr lang="en-US" dirty="0"/>
          </a:p>
        </p:txBody>
      </p:sp>
      <p:sp>
        <p:nvSpPr>
          <p:cNvPr id="6" name="TextBox 5"/>
          <p:cNvSpPr txBox="1"/>
          <p:nvPr/>
        </p:nvSpPr>
        <p:spPr>
          <a:xfrm>
            <a:off x="5496197" y="5879068"/>
            <a:ext cx="3561637" cy="369332"/>
          </a:xfrm>
          <a:prstGeom prst="rect">
            <a:avLst/>
          </a:prstGeom>
          <a:noFill/>
        </p:spPr>
        <p:txBody>
          <a:bodyPr wrap="square" rtlCol="0">
            <a:spAutoFit/>
          </a:bodyPr>
          <a:lstStyle/>
          <a:p>
            <a:pPr algn="ctr"/>
            <a:r>
              <a:rPr lang="en-US" dirty="0"/>
              <a:t>* Provided by the Program</a:t>
            </a:r>
          </a:p>
        </p:txBody>
      </p:sp>
      <p:grpSp>
        <p:nvGrpSpPr>
          <p:cNvPr id="25" name="Group 24"/>
          <p:cNvGrpSpPr/>
          <p:nvPr/>
        </p:nvGrpSpPr>
        <p:grpSpPr>
          <a:xfrm>
            <a:off x="232171" y="6248400"/>
            <a:ext cx="8454630" cy="381000"/>
            <a:chOff x="232171" y="6248400"/>
            <a:chExt cx="6112192" cy="381000"/>
          </a:xfrm>
          <a:effectLst/>
        </p:grpSpPr>
        <p:sp>
          <p:nvSpPr>
            <p:cNvPr id="32" name="Freeform 3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3" name="Freeform 3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F2F960E2-F0D8-BFA5-EA5D-92F092D3DE8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1999153"/>
      </p:ext>
    </p:extLst>
  </p:cSld>
  <p:clrMapOvr>
    <a:masterClrMapping/>
  </p:clrMapOvr>
  <mc:AlternateContent xmlns:mc="http://schemas.openxmlformats.org/markup-compatibility/2006" xmlns:p14="http://schemas.microsoft.com/office/powerpoint/2010/main">
    <mc:Choice Requires="p14">
      <p:transition spd="slow" p14:dur="2000" advTm="38547"/>
    </mc:Choice>
    <mc:Fallback xmlns="">
      <p:transition spd="slow" advTm="3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dirty="0"/>
              <a:t>Objectives</a:t>
            </a:r>
          </a:p>
        </p:txBody>
      </p:sp>
      <p:grpSp>
        <p:nvGrpSpPr>
          <p:cNvPr id="3" name="Group 2"/>
          <p:cNvGrpSpPr/>
          <p:nvPr/>
        </p:nvGrpSpPr>
        <p:grpSpPr>
          <a:xfrm>
            <a:off x="306883" y="3421378"/>
            <a:ext cx="8530232" cy="548642"/>
            <a:chOff x="306883" y="3421378"/>
            <a:chExt cx="8530232" cy="548642"/>
          </a:xfrm>
        </p:grpSpPr>
        <p:sp>
          <p:nvSpPr>
            <p:cNvPr id="4" name="Freeform 3"/>
            <p:cNvSpPr/>
            <p:nvPr/>
          </p:nvSpPr>
          <p:spPr>
            <a:xfrm>
              <a:off x="306883"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Definition of Discharge</a:t>
              </a:r>
            </a:p>
          </p:txBody>
        </p:sp>
        <p:sp>
          <p:nvSpPr>
            <p:cNvPr id="17" name="Freeform 16"/>
            <p:cNvSpPr/>
            <p:nvPr/>
          </p:nvSpPr>
          <p:spPr>
            <a:xfrm>
              <a:off x="1975842"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Factors Influencing Discharge</a:t>
              </a:r>
            </a:p>
          </p:txBody>
        </p:sp>
        <p:sp>
          <p:nvSpPr>
            <p:cNvPr id="18" name="Freeform 17"/>
            <p:cNvSpPr/>
            <p:nvPr/>
          </p:nvSpPr>
          <p:spPr>
            <a:xfrm>
              <a:off x="3644800"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Importance of Discharge</a:t>
              </a:r>
            </a:p>
          </p:txBody>
        </p:sp>
        <p:sp>
          <p:nvSpPr>
            <p:cNvPr id="19" name="Freeform 18"/>
            <p:cNvSpPr/>
            <p:nvPr/>
          </p:nvSpPr>
          <p:spPr>
            <a:xfrm>
              <a:off x="5313759"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Measuring</a:t>
              </a:r>
            </a:p>
          </p:txBody>
        </p:sp>
        <p:sp>
          <p:nvSpPr>
            <p:cNvPr id="20" name="Freeform 19"/>
            <p:cNvSpPr/>
            <p:nvPr/>
          </p:nvSpPr>
          <p:spPr>
            <a:xfrm>
              <a:off x="6982717" y="3421378"/>
              <a:ext cx="1854398" cy="548642"/>
            </a:xfrm>
            <a:custGeom>
              <a:avLst/>
              <a:gdLst>
                <a:gd name="connsiteX0" fmla="*/ 0 w 1854398"/>
                <a:gd name="connsiteY0" fmla="*/ 0 h 548642"/>
                <a:gd name="connsiteX1" fmla="*/ 1580077 w 1854398"/>
                <a:gd name="connsiteY1" fmla="*/ 0 h 548642"/>
                <a:gd name="connsiteX2" fmla="*/ 1854398 w 1854398"/>
                <a:gd name="connsiteY2" fmla="*/ 274321 h 548642"/>
                <a:gd name="connsiteX3" fmla="*/ 1580077 w 1854398"/>
                <a:gd name="connsiteY3" fmla="*/ 548642 h 548642"/>
                <a:gd name="connsiteX4" fmla="*/ 0 w 1854398"/>
                <a:gd name="connsiteY4" fmla="*/ 548642 h 548642"/>
                <a:gd name="connsiteX5" fmla="*/ 274321 w 1854398"/>
                <a:gd name="connsiteY5" fmla="*/ 274321 h 548642"/>
                <a:gd name="connsiteX6" fmla="*/ 0 w 1854398"/>
                <a:gd name="connsiteY6" fmla="*/ 0 h 54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398" h="548642">
                  <a:moveTo>
                    <a:pt x="0" y="0"/>
                  </a:moveTo>
                  <a:lnTo>
                    <a:pt x="1580077" y="0"/>
                  </a:lnTo>
                  <a:lnTo>
                    <a:pt x="1854398" y="274321"/>
                  </a:lnTo>
                  <a:lnTo>
                    <a:pt x="1580077" y="548642"/>
                  </a:lnTo>
                  <a:lnTo>
                    <a:pt x="0" y="548642"/>
                  </a:lnTo>
                  <a:lnTo>
                    <a:pt x="274321" y="27432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2327" tIns="16002" rIns="290323" bIns="16002" numCol="1" spcCol="1270" anchor="ctr" anchorCtr="0">
              <a:noAutofit/>
            </a:bodyPr>
            <a:lstStyle/>
            <a:p>
              <a:pPr lvl="0" algn="ctr" defTabSz="533400">
                <a:lnSpc>
                  <a:spcPct val="90000"/>
                </a:lnSpc>
                <a:spcBef>
                  <a:spcPct val="0"/>
                </a:spcBef>
                <a:spcAft>
                  <a:spcPct val="35000"/>
                </a:spcAft>
              </a:pPr>
              <a:r>
                <a:rPr lang="en-US" sz="1200" kern="1200" dirty="0"/>
                <a:t>USGS Gaging Stations</a:t>
              </a:r>
            </a:p>
          </p:txBody>
        </p:sp>
      </p:grpSp>
      <p:pic>
        <p:nvPicPr>
          <p:cNvPr id="5" name="Audio 4">
            <a:hlinkClick r:id="" action="ppaction://media"/>
            <a:extLst>
              <a:ext uri="{FF2B5EF4-FFF2-40B4-BE49-F238E27FC236}">
                <a16:creationId xmlns:a16="http://schemas.microsoft.com/office/drawing/2014/main" id="{F28484CE-7C3B-6250-7D9D-977D73E7B9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3394790"/>
      </p:ext>
    </p:extLst>
  </p:cSld>
  <p:clrMapOvr>
    <a:masterClrMapping/>
  </p:clrMapOvr>
  <mc:AlternateContent xmlns:mc="http://schemas.openxmlformats.org/markup-compatibility/2006" xmlns:p14="http://schemas.microsoft.com/office/powerpoint/2010/main">
    <mc:Choice Requires="p14">
      <p:transition spd="slow" p14:dur="2000" advTm="12835"/>
    </mc:Choice>
    <mc:Fallback xmlns="">
      <p:transition spd="slow" advTm="1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p:cNvGraphicFramePr>
            <a:graphicFrameLocks noGrp="1" noChangeAspect="1"/>
          </p:cNvGraphicFramePr>
          <p:nvPr>
            <p:extLst>
              <p:ext uri="{D42A27DB-BD31-4B8C-83A1-F6EECF244321}">
                <p14:modId xmlns:p14="http://schemas.microsoft.com/office/powerpoint/2010/main" val="3558263220"/>
              </p:ext>
            </p:extLst>
          </p:nvPr>
        </p:nvGraphicFramePr>
        <p:xfrm>
          <a:off x="4445000" y="1524000"/>
          <a:ext cx="4237681" cy="3178261"/>
        </p:xfrm>
        <a:graphic>
          <a:graphicData uri="http://schemas.openxmlformats.org/presentationml/2006/ole">
            <mc:AlternateContent xmlns:mc="http://schemas.openxmlformats.org/markup-compatibility/2006">
              <mc:Choice xmlns:v="urn:schemas-microsoft-com:vml" Requires="v">
                <p:oleObj name="Photo Editor Photo" r:id="rId5" imgW="6095238" imgH="4571429" progId="MSPhotoEd.3">
                  <p:embed/>
                </p:oleObj>
              </mc:Choice>
              <mc:Fallback>
                <p:oleObj name="Photo Editor Photo" r:id="rId5" imgW="6095238" imgH="4571429" progId="MSPhotoEd.3">
                  <p:embed/>
                  <p:pic>
                    <p:nvPicPr>
                      <p:cNvPr id="18" name="Object 1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0" y="1524000"/>
                        <a:ext cx="4237681" cy="3178261"/>
                      </a:xfrm>
                      <a:prstGeom prst="rect">
                        <a:avLst/>
                      </a:prstGeom>
                      <a:noFill/>
                      <a:ln w="28575">
                        <a:noFill/>
                        <a:miter lim="800000"/>
                        <a:headEnd/>
                        <a:tailEnd/>
                      </a:ln>
                    </p:spPr>
                  </p:pic>
                </p:oleObj>
              </mc:Fallback>
            </mc:AlternateContent>
          </a:graphicData>
        </a:graphic>
      </p:graphicFrame>
      <p:sp>
        <p:nvSpPr>
          <p:cNvPr id="2" name="Title 1"/>
          <p:cNvSpPr>
            <a:spLocks noGrp="1"/>
          </p:cNvSpPr>
          <p:nvPr>
            <p:ph type="title"/>
          </p:nvPr>
        </p:nvSpPr>
        <p:spPr/>
        <p:txBody>
          <a:bodyPr>
            <a:normAutofit/>
          </a:bodyPr>
          <a:lstStyle/>
          <a:p>
            <a:r>
              <a:rPr lang="en-US" dirty="0"/>
              <a:t>Selecting a Location</a:t>
            </a:r>
          </a:p>
        </p:txBody>
      </p:sp>
      <p:sp>
        <p:nvSpPr>
          <p:cNvPr id="19" name="Content Placeholder 2"/>
          <p:cNvSpPr txBox="1">
            <a:spLocks/>
          </p:cNvSpPr>
          <p:nvPr/>
        </p:nvSpPr>
        <p:spPr>
          <a:xfrm>
            <a:off x="457200" y="1447800"/>
            <a:ext cx="4572000" cy="5059363"/>
          </a:xfrm>
          <a:prstGeom prst="rect">
            <a:avLst/>
          </a:prstGeom>
        </p:spPr>
        <p:txBody>
          <a:bodyPr>
            <a:norm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buFont typeface="Wingdings 2"/>
              <a:buNone/>
            </a:pPr>
            <a:r>
              <a:rPr lang="en-US" dirty="0"/>
              <a:t>Find a spot in your stream that is:</a:t>
            </a:r>
          </a:p>
          <a:p>
            <a:r>
              <a:rPr lang="en-US" dirty="0"/>
              <a:t>Straight</a:t>
            </a:r>
          </a:p>
          <a:p>
            <a:r>
              <a:rPr lang="en-US" dirty="0"/>
              <a:t>Free of obstacles</a:t>
            </a:r>
          </a:p>
          <a:p>
            <a:pPr lvl="1"/>
            <a:r>
              <a:rPr lang="en-US" dirty="0"/>
              <a:t>Islands, logs</a:t>
            </a:r>
          </a:p>
          <a:p>
            <a:r>
              <a:rPr lang="en-US" dirty="0"/>
              <a:t>Noticeable current</a:t>
            </a:r>
          </a:p>
          <a:p>
            <a:r>
              <a:rPr lang="en-US" dirty="0"/>
              <a:t>Uniform depth</a:t>
            </a:r>
          </a:p>
          <a:p>
            <a:endParaRPr lang="en-US" dirty="0"/>
          </a:p>
          <a:p>
            <a:endParaRPr lang="en-US" dirty="0"/>
          </a:p>
        </p:txBody>
      </p:sp>
      <p:sp>
        <p:nvSpPr>
          <p:cNvPr id="3" name="TextBox 2"/>
          <p:cNvSpPr txBox="1"/>
          <p:nvPr/>
        </p:nvSpPr>
        <p:spPr>
          <a:xfrm>
            <a:off x="4853206" y="4780029"/>
            <a:ext cx="4038600" cy="1384995"/>
          </a:xfrm>
          <a:prstGeom prst="rect">
            <a:avLst/>
          </a:prstGeom>
          <a:noFill/>
        </p:spPr>
        <p:txBody>
          <a:bodyPr wrap="square" rtlCol="0">
            <a:spAutoFit/>
          </a:bodyPr>
          <a:lstStyle/>
          <a:p>
            <a:pPr algn="ctr"/>
            <a:r>
              <a:rPr lang="en-US" sz="2800" dirty="0">
                <a:solidFill>
                  <a:schemeClr val="accent3"/>
                </a:solidFill>
              </a:rPr>
              <a:t>**Safety note: </a:t>
            </a:r>
            <a:r>
              <a:rPr lang="en-US" sz="2800" dirty="0"/>
              <a:t>If stream </a:t>
            </a:r>
          </a:p>
          <a:p>
            <a:pPr algn="ctr"/>
            <a:r>
              <a:rPr lang="en-US" sz="2800" dirty="0"/>
              <a:t>flow is high, DO NOT</a:t>
            </a:r>
          </a:p>
          <a:p>
            <a:pPr algn="ctr"/>
            <a:r>
              <a:rPr lang="en-US" sz="2800" dirty="0"/>
              <a:t>measure discharge</a:t>
            </a:r>
          </a:p>
        </p:txBody>
      </p:sp>
      <p:grpSp>
        <p:nvGrpSpPr>
          <p:cNvPr id="20" name="Group 19"/>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5AAF4BCF-A0B6-0A6D-8E0F-8ABAB36897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8405564"/>
      </p:ext>
    </p:extLst>
  </p:cSld>
  <p:clrMapOvr>
    <a:masterClrMapping/>
  </p:clrMapOvr>
  <mc:AlternateContent xmlns:mc="http://schemas.openxmlformats.org/markup-compatibility/2006" xmlns:p14="http://schemas.microsoft.com/office/powerpoint/2010/main">
    <mc:Choice Requires="p14">
      <p:transition spd="slow" p14:dur="2000" advTm="32912"/>
    </mc:Choice>
    <mc:Fallback xmlns="">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832D1E-2089-72A3-A1B2-3A36F421CF2E}"/>
              </a:ext>
            </a:extLst>
          </p:cNvPr>
          <p:cNvPicPr>
            <a:picLocks noChangeAspect="1"/>
          </p:cNvPicPr>
          <p:nvPr/>
        </p:nvPicPr>
        <p:blipFill>
          <a:blip r:embed="rId5"/>
          <a:stretch>
            <a:fillRect/>
          </a:stretch>
        </p:blipFill>
        <p:spPr>
          <a:xfrm>
            <a:off x="3276600" y="1524000"/>
            <a:ext cx="3681283" cy="4953000"/>
          </a:xfrm>
          <a:prstGeom prst="rect">
            <a:avLst/>
          </a:prstGeom>
        </p:spPr>
      </p:pic>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dirty="0"/>
              <a:t>Stream Discharge</a:t>
            </a:r>
            <a:br>
              <a:rPr lang="en-US" dirty="0">
                <a:cs typeface="Segoe UI"/>
              </a:rPr>
            </a:br>
            <a:r>
              <a:rPr lang="en-US" dirty="0"/>
              <a:t>Data Sheet</a:t>
            </a:r>
            <a:endParaRPr lang="en-US" sz="3600" dirty="0">
              <a:latin typeface="Eras Medium ITC" panose="020B0602030504020804" pitchFamily="34" charset="0"/>
            </a:endParaRPr>
          </a:p>
        </p:txBody>
      </p:sp>
      <p:sp>
        <p:nvSpPr>
          <p:cNvPr id="4" name="Content Placeholder 3"/>
          <p:cNvSpPr>
            <a:spLocks noGrp="1"/>
          </p:cNvSpPr>
          <p:nvPr>
            <p:ph idx="1"/>
          </p:nvPr>
        </p:nvSpPr>
        <p:spPr>
          <a:xfrm>
            <a:off x="457201" y="1646237"/>
            <a:ext cx="2690336" cy="4526280"/>
          </a:xfrm>
        </p:spPr>
        <p:txBody>
          <a:bodyPr>
            <a:normAutofit/>
          </a:bodyPr>
          <a:lstStyle/>
          <a:p>
            <a:r>
              <a:rPr lang="en-US" dirty="0"/>
              <a:t>Header   information at top</a:t>
            </a:r>
          </a:p>
          <a:p>
            <a:r>
              <a:rPr lang="en-US" dirty="0"/>
              <a:t>Instructions for each step on data sheet</a:t>
            </a:r>
          </a:p>
        </p:txBody>
      </p:sp>
      <p:sp>
        <p:nvSpPr>
          <p:cNvPr id="8" name="AutoShape 13"/>
          <p:cNvSpPr>
            <a:spLocks noChangeArrowheads="1"/>
          </p:cNvSpPr>
          <p:nvPr/>
        </p:nvSpPr>
        <p:spPr bwMode="auto">
          <a:xfrm>
            <a:off x="3353657" y="1548936"/>
            <a:ext cx="3580543" cy="889464"/>
          </a:xfrm>
          <a:prstGeom prst="roundRect">
            <a:avLst>
              <a:gd name="adj" fmla="val 16667"/>
            </a:avLst>
          </a:prstGeom>
          <a:noFill/>
          <a:ln w="762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00B050"/>
              </a:solidFill>
              <a:latin typeface="Comic Sans MS" pitchFamily="66" charset="0"/>
            </a:endParaRPr>
          </a:p>
        </p:txBody>
      </p:sp>
      <p:sp>
        <p:nvSpPr>
          <p:cNvPr id="13" name="Right Arrow 12"/>
          <p:cNvSpPr/>
          <p:nvPr/>
        </p:nvSpPr>
        <p:spPr>
          <a:xfrm>
            <a:off x="2286001" y="1752600"/>
            <a:ext cx="861536" cy="381000"/>
          </a:xfrm>
          <a:prstGeom prst="rightArrow">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14" name="Group 13"/>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CD0E2305-9AC6-E41F-5750-FF31888C63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5498900"/>
      </p:ext>
    </p:extLst>
  </p:cSld>
  <p:clrMapOvr>
    <a:masterClrMapping/>
  </p:clrMapOvr>
  <mc:AlternateContent xmlns:mc="http://schemas.openxmlformats.org/markup-compatibility/2006" xmlns:p14="http://schemas.microsoft.com/office/powerpoint/2010/main">
    <mc:Choice Requires="p14">
      <p:transition spd="slow" p14:dur="2000" advTm="24971"/>
    </mc:Choice>
    <mc:Fallback xmlns="">
      <p:transition spd="slow" advTm="2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A22B69-93FE-0C57-DCF7-915C809430F5}"/>
              </a:ext>
            </a:extLst>
          </p:cNvPr>
          <p:cNvPicPr>
            <a:picLocks noChangeAspect="1"/>
          </p:cNvPicPr>
          <p:nvPr/>
        </p:nvPicPr>
        <p:blipFill>
          <a:blip r:embed="rId5"/>
          <a:stretch>
            <a:fillRect/>
          </a:stretch>
        </p:blipFill>
        <p:spPr>
          <a:xfrm>
            <a:off x="2988522" y="1933412"/>
            <a:ext cx="5910157" cy="3236826"/>
          </a:xfrm>
          <a:prstGeom prst="rect">
            <a:avLst/>
          </a:prstGeom>
        </p:spPr>
      </p:pic>
      <p:sp>
        <p:nvSpPr>
          <p:cNvPr id="2" name="Title 1"/>
          <p:cNvSpPr>
            <a:spLocks noGrp="1"/>
          </p:cNvSpPr>
          <p:nvPr>
            <p:ph type="title"/>
          </p:nvPr>
        </p:nvSpPr>
        <p:spPr/>
        <p:txBody>
          <a:bodyPr>
            <a:normAutofit/>
          </a:bodyPr>
          <a:lstStyle/>
          <a:p>
            <a:r>
              <a:rPr lang="en-US" dirty="0"/>
              <a:t>Flow too low or high?</a:t>
            </a:r>
            <a:endParaRPr lang="en-US" sz="3600" dirty="0">
              <a:latin typeface="Eras Medium ITC" panose="020B0602030504020804" pitchFamily="34" charset="0"/>
            </a:endParaRPr>
          </a:p>
        </p:txBody>
      </p:sp>
      <p:sp>
        <p:nvSpPr>
          <p:cNvPr id="4" name="Content Placeholder 3"/>
          <p:cNvSpPr>
            <a:spLocks noGrp="1"/>
          </p:cNvSpPr>
          <p:nvPr>
            <p:ph idx="1"/>
          </p:nvPr>
        </p:nvSpPr>
        <p:spPr>
          <a:xfrm>
            <a:off x="228600" y="1600200"/>
            <a:ext cx="2743201" cy="4572317"/>
          </a:xfrm>
        </p:spPr>
        <p:txBody>
          <a:bodyPr lIns="91440" tIns="45720" rIns="91440" bIns="45720" anchor="t">
            <a:normAutofit fontScale="92500" lnSpcReduction="20000"/>
          </a:bodyPr>
          <a:lstStyle/>
          <a:p>
            <a:r>
              <a:rPr lang="en-US" dirty="0"/>
              <a:t>Submit data sheet </a:t>
            </a:r>
            <a:r>
              <a:rPr lang="en-US" u="sng" dirty="0"/>
              <a:t>even if </a:t>
            </a:r>
            <a:r>
              <a:rPr lang="en-US" dirty="0"/>
              <a:t>flow is too low or too high to measure</a:t>
            </a:r>
          </a:p>
          <a:p>
            <a:r>
              <a:rPr lang="en-US" dirty="0"/>
              <a:t>If </a:t>
            </a:r>
            <a:r>
              <a:rPr lang="en-US" dirty="0" err="1"/>
              <a:t>wiffle</a:t>
            </a:r>
            <a:r>
              <a:rPr lang="en-US" dirty="0"/>
              <a:t> ball doesn’t move, flow is too low to measure!</a:t>
            </a:r>
            <a:endParaRPr lang="en-US" dirty="0">
              <a:cs typeface="Segoe UI Semibold"/>
            </a:endParaRPr>
          </a:p>
          <a:p>
            <a:endParaRPr lang="en-US" dirty="0"/>
          </a:p>
        </p:txBody>
      </p:sp>
      <p:sp>
        <p:nvSpPr>
          <p:cNvPr id="13" name="Right Arrow 12"/>
          <p:cNvSpPr/>
          <p:nvPr/>
        </p:nvSpPr>
        <p:spPr>
          <a:xfrm>
            <a:off x="2286000" y="3484756"/>
            <a:ext cx="652451" cy="325244"/>
          </a:xfrm>
          <a:prstGeom prst="rightArrow">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AutoShape 13"/>
          <p:cNvSpPr>
            <a:spLocks noChangeArrowheads="1"/>
          </p:cNvSpPr>
          <p:nvPr/>
        </p:nvSpPr>
        <p:spPr bwMode="auto">
          <a:xfrm>
            <a:off x="3009303" y="3276600"/>
            <a:ext cx="5889375" cy="1143000"/>
          </a:xfrm>
          <a:prstGeom prst="roundRect">
            <a:avLst>
              <a:gd name="adj" fmla="val 16667"/>
            </a:avLst>
          </a:prstGeom>
          <a:noFill/>
          <a:ln w="762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00B050"/>
              </a:solidFill>
              <a:latin typeface="Comic Sans MS" pitchFamily="66" charset="0"/>
            </a:endParaRPr>
          </a:p>
        </p:txBody>
      </p:sp>
      <p:grpSp>
        <p:nvGrpSpPr>
          <p:cNvPr id="21" name="Group 20"/>
          <p:cNvGrpSpPr/>
          <p:nvPr/>
        </p:nvGrpSpPr>
        <p:grpSpPr>
          <a:xfrm>
            <a:off x="232171" y="6248400"/>
            <a:ext cx="8454630" cy="381000"/>
            <a:chOff x="232171" y="6248400"/>
            <a:chExt cx="6112192" cy="381000"/>
          </a:xfrm>
          <a:effectLst/>
        </p:grpSpPr>
        <p:sp>
          <p:nvSpPr>
            <p:cNvPr id="22" name="Freeform 2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3" name="Freeform 2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4" name="Freeform 2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5" name="Freeform 2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6" name="Freeform 2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6" name="Audio 5">
            <a:hlinkClick r:id="" action="ppaction://media"/>
            <a:extLst>
              <a:ext uri="{FF2B5EF4-FFF2-40B4-BE49-F238E27FC236}">
                <a16:creationId xmlns:a16="http://schemas.microsoft.com/office/drawing/2014/main" id="{D4B25828-72BB-E53A-CE57-0BC3595B77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7639530"/>
      </p:ext>
    </p:extLst>
  </p:cSld>
  <p:clrMapOvr>
    <a:masterClrMapping/>
  </p:clrMapOvr>
  <mc:AlternateContent xmlns:mc="http://schemas.openxmlformats.org/markup-compatibility/2006" xmlns:p14="http://schemas.microsoft.com/office/powerpoint/2010/main">
    <mc:Choice Requires="p14">
      <p:transition spd="slow" p14:dur="2000" advTm="42730"/>
    </mc:Choice>
    <mc:Fallback xmlns="">
      <p:transition spd="slow" advTm="4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Discharge</a:t>
            </a:r>
          </a:p>
        </p:txBody>
      </p:sp>
      <p:grpSp>
        <p:nvGrpSpPr>
          <p:cNvPr id="30" name="Group 29"/>
          <p:cNvGrpSpPr/>
          <p:nvPr/>
        </p:nvGrpSpPr>
        <p:grpSpPr>
          <a:xfrm>
            <a:off x="271295" y="2887302"/>
            <a:ext cx="9144000" cy="1608498"/>
            <a:chOff x="824346" y="1326506"/>
            <a:chExt cx="9354057" cy="1608498"/>
          </a:xfrm>
        </p:grpSpPr>
        <p:sp>
          <p:nvSpPr>
            <p:cNvPr id="17" name="Freeform 16"/>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8" name="Freeform 17"/>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19" name="Freeform 18"/>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0" name="Freeform 19"/>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1" name="Freeform 20"/>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2" name="Freeform 21"/>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3" name="Freeform 22"/>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4" name="Freeform 23"/>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6" name="TextBox 25"/>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7" name="TextBox 26"/>
            <p:cNvSpPr txBox="1"/>
            <p:nvPr/>
          </p:nvSpPr>
          <p:spPr>
            <a:xfrm>
              <a:off x="5338021" y="2125606"/>
              <a:ext cx="2525347" cy="381000"/>
            </a:xfrm>
            <a:prstGeom prst="rect">
              <a:avLst/>
            </a:prstGeom>
            <a:noFill/>
          </p:spPr>
          <p:txBody>
            <a:bodyPr wrap="square" rtlCol="0">
              <a:spAutoFit/>
            </a:bodyPr>
            <a:lstStyle/>
            <a:p>
              <a:r>
                <a:rPr lang="en-US" dirty="0">
                  <a:solidFill>
                    <a:schemeClr val="bg1"/>
                  </a:solidFill>
                </a:rPr>
                <a:t>Surface Velocity </a:t>
              </a:r>
            </a:p>
          </p:txBody>
        </p:sp>
        <p:sp>
          <p:nvSpPr>
            <p:cNvPr id="28" name="TextBox 27"/>
            <p:cNvSpPr txBox="1"/>
            <p:nvPr/>
          </p:nvSpPr>
          <p:spPr>
            <a:xfrm>
              <a:off x="3198740" y="2133600"/>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29" name="TextBox 28"/>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3" name="Audio 2">
            <a:hlinkClick r:id="" action="ppaction://media"/>
            <a:extLst>
              <a:ext uri="{FF2B5EF4-FFF2-40B4-BE49-F238E27FC236}">
                <a16:creationId xmlns:a16="http://schemas.microsoft.com/office/drawing/2014/main" id="{84FFF56D-7C86-015A-01DB-90A4934529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9126163"/>
      </p:ext>
    </p:extLst>
  </p:cSld>
  <p:clrMapOvr>
    <a:masterClrMapping/>
  </p:clrMapOvr>
  <mc:AlternateContent xmlns:mc="http://schemas.openxmlformats.org/markup-compatibility/2006" xmlns:p14="http://schemas.microsoft.com/office/powerpoint/2010/main">
    <mc:Choice Requires="p14">
      <p:transition spd="slow" p14:dur="2000" advTm="5689"/>
    </mc:Choice>
    <mc:Fallback xmlns="">
      <p:transition spd="slow" advTm="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lanning\_Monitoring Unit\VWQM\Stream Photos\2015-4 Waynesville Intro\20150425_141059.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0500" y="1340782"/>
            <a:ext cx="8763000" cy="2621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256032"/>
            <a:ext cx="8229600" cy="1143000"/>
          </a:xfrm>
        </p:spPr>
        <p:txBody>
          <a:bodyPr/>
          <a:lstStyle/>
          <a:p>
            <a:r>
              <a:rPr lang="en-US" dirty="0"/>
              <a:t>Stream Width</a:t>
            </a:r>
          </a:p>
        </p:txBody>
      </p:sp>
      <p:grpSp>
        <p:nvGrpSpPr>
          <p:cNvPr id="18" name="Group 17"/>
          <p:cNvGrpSpPr/>
          <p:nvPr/>
        </p:nvGrpSpPr>
        <p:grpSpPr>
          <a:xfrm>
            <a:off x="228601" y="4648200"/>
            <a:ext cx="9144000" cy="1608498"/>
            <a:chOff x="824346" y="1326506"/>
            <a:chExt cx="9354057" cy="1608498"/>
          </a:xfrm>
        </p:grpSpPr>
        <p:sp>
          <p:nvSpPr>
            <p:cNvPr id="19" name="Freeform 18"/>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0" name="Freeform 19"/>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21" name="Freeform 20"/>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2" name="Freeform 21"/>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3" name="Freeform 22"/>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4" name="Freeform 23"/>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5" name="Freeform 24"/>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6" name="Freeform 25"/>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7" name="TextBox 26"/>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8" name="TextBox 27"/>
            <p:cNvSpPr txBox="1"/>
            <p:nvPr/>
          </p:nvSpPr>
          <p:spPr>
            <a:xfrm>
              <a:off x="5350457" y="2133600"/>
              <a:ext cx="2525347" cy="381000"/>
            </a:xfrm>
            <a:prstGeom prst="rect">
              <a:avLst/>
            </a:prstGeom>
            <a:noFill/>
          </p:spPr>
          <p:txBody>
            <a:bodyPr wrap="square" rtlCol="0">
              <a:spAutoFit/>
            </a:bodyPr>
            <a:lstStyle/>
            <a:p>
              <a:r>
                <a:rPr lang="en-US" dirty="0">
                  <a:solidFill>
                    <a:schemeClr val="bg1"/>
                  </a:solidFill>
                </a:rPr>
                <a:t>Surface Velocity </a:t>
              </a:r>
            </a:p>
          </p:txBody>
        </p:sp>
        <p:sp>
          <p:nvSpPr>
            <p:cNvPr id="29" name="TextBox 28"/>
            <p:cNvSpPr txBox="1"/>
            <p:nvPr/>
          </p:nvSpPr>
          <p:spPr>
            <a:xfrm>
              <a:off x="3198740" y="2133600"/>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30" name="TextBox 29"/>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4" name="Audio 3">
            <a:hlinkClick r:id="" action="ppaction://media"/>
            <a:extLst>
              <a:ext uri="{FF2B5EF4-FFF2-40B4-BE49-F238E27FC236}">
                <a16:creationId xmlns:a16="http://schemas.microsoft.com/office/drawing/2014/main" id="{2E09F820-BFEB-F0CC-6F4D-765778EDF3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4930176"/>
      </p:ext>
    </p:extLst>
  </p:cSld>
  <p:clrMapOvr>
    <a:masterClrMapping/>
  </p:clrMapOvr>
  <mc:AlternateContent xmlns:mc="http://schemas.openxmlformats.org/markup-compatibility/2006" xmlns:p14="http://schemas.microsoft.com/office/powerpoint/2010/main">
    <mc:Choice Requires="p14">
      <p:transition spd="slow" p14:dur="2000" advTm="4425"/>
    </mc:Choice>
    <mc:Fallback xmlns="">
      <p:transition spd="slow" advTm="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Stream Width</a:t>
            </a:r>
            <a:endParaRPr lang="en-US" sz="4000" dirty="0">
              <a:solidFill>
                <a:srgbClr val="92D050"/>
              </a:solidFill>
            </a:endParaRPr>
          </a:p>
        </p:txBody>
      </p:sp>
      <p:sp>
        <p:nvSpPr>
          <p:cNvPr id="4" name="Content Placeholder 3"/>
          <p:cNvSpPr>
            <a:spLocks noGrp="1"/>
          </p:cNvSpPr>
          <p:nvPr>
            <p:ph idx="1"/>
          </p:nvPr>
        </p:nvSpPr>
        <p:spPr/>
        <p:txBody>
          <a:bodyPr/>
          <a:lstStyle/>
          <a:p>
            <a:r>
              <a:rPr lang="en-US" dirty="0"/>
              <a:t>Place stakes at edges of flowing water on both sides of stream</a:t>
            </a:r>
          </a:p>
          <a:p>
            <a:r>
              <a:rPr lang="en-US" dirty="0"/>
              <a:t>Only measure width of flowing water (DO NOT measure non-flowing water)</a:t>
            </a:r>
          </a:p>
        </p:txBody>
      </p:sp>
      <p:pic>
        <p:nvPicPr>
          <p:cNvPr id="6" name="Picture 5"/>
          <p:cNvPicPr>
            <a:picLocks noChangeAspect="1"/>
          </p:cNvPicPr>
          <p:nvPr/>
        </p:nvPicPr>
        <p:blipFill>
          <a:blip r:embed="rId5"/>
          <a:stretch>
            <a:fillRect/>
          </a:stretch>
        </p:blipFill>
        <p:spPr>
          <a:xfrm>
            <a:off x="2034350" y="3838858"/>
            <a:ext cx="5075300" cy="2333659"/>
          </a:xfrm>
          <a:prstGeom prst="rect">
            <a:avLst/>
          </a:prstGeom>
          <a:ln w="38100" cap="sq">
            <a:noFill/>
            <a:prstDash val="solid"/>
            <a:miter lim="800000"/>
          </a:ln>
          <a:effectLst/>
        </p:spPr>
      </p:pic>
      <p:grpSp>
        <p:nvGrpSpPr>
          <p:cNvPr id="11" name="Group 10"/>
          <p:cNvGrpSpPr/>
          <p:nvPr/>
        </p:nvGrpSpPr>
        <p:grpSpPr>
          <a:xfrm>
            <a:off x="232171" y="6248400"/>
            <a:ext cx="8454630" cy="381000"/>
            <a:chOff x="232171" y="6248400"/>
            <a:chExt cx="6112192" cy="381000"/>
          </a:xfrm>
          <a:effectLst/>
        </p:grpSpPr>
        <p:sp>
          <p:nvSpPr>
            <p:cNvPr id="12" name="Freeform 1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3" name="Freeform 1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8E6097F3-0458-6CB1-3212-AAB436B47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1162355"/>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Units of measure</a:t>
            </a:r>
          </a:p>
        </p:txBody>
      </p:sp>
      <p:sp>
        <p:nvSpPr>
          <p:cNvPr id="3" name="Content Placeholder 2"/>
          <p:cNvSpPr>
            <a:spLocks noGrp="1"/>
          </p:cNvSpPr>
          <p:nvPr>
            <p:ph idx="1"/>
          </p:nvPr>
        </p:nvSpPr>
        <p:spPr>
          <a:xfrm>
            <a:off x="457200" y="1447800"/>
            <a:ext cx="8229600" cy="1497246"/>
          </a:xfrm>
        </p:spPr>
        <p:txBody>
          <a:bodyPr>
            <a:normAutofit/>
          </a:bodyPr>
          <a:lstStyle/>
          <a:p>
            <a:pPr marL="0" indent="0" algn="ctr">
              <a:buNone/>
            </a:pPr>
            <a:r>
              <a:rPr lang="en-US" sz="3000" dirty="0"/>
              <a:t>Measure in</a:t>
            </a:r>
            <a:r>
              <a:rPr lang="en-US" sz="3000" dirty="0">
                <a:solidFill>
                  <a:srgbClr val="00B050"/>
                </a:solidFill>
              </a:rPr>
              <a:t> </a:t>
            </a:r>
            <a:r>
              <a:rPr lang="en-US" sz="3000" dirty="0">
                <a:solidFill>
                  <a:schemeClr val="accent3"/>
                </a:solidFill>
              </a:rPr>
              <a:t>feet to the 10</a:t>
            </a:r>
            <a:r>
              <a:rPr lang="en-US" sz="3000" baseline="30000" dirty="0">
                <a:solidFill>
                  <a:schemeClr val="accent3"/>
                </a:solidFill>
              </a:rPr>
              <a:t>th</a:t>
            </a:r>
            <a:r>
              <a:rPr lang="en-US" sz="3000" dirty="0">
                <a:solidFill>
                  <a:schemeClr val="accent3"/>
                </a:solidFill>
              </a:rPr>
              <a:t> of a foot, not inches</a:t>
            </a:r>
          </a:p>
          <a:p>
            <a:endParaRPr lang="en-US" sz="3000" dirty="0">
              <a:solidFill>
                <a:srgbClr val="FFC000"/>
              </a:solidFill>
            </a:endParaRPr>
          </a:p>
          <a:p>
            <a:endParaRPr lang="en-US" sz="3000" dirty="0">
              <a:solidFill>
                <a:srgbClr val="FFC000"/>
              </a:solidFill>
            </a:endParaRPr>
          </a:p>
          <a:p>
            <a:pPr marL="0" indent="0">
              <a:buNone/>
            </a:pPr>
            <a:endParaRPr lang="en-US" sz="3000" dirty="0">
              <a:solidFill>
                <a:srgbClr val="FFC000"/>
              </a:solidFill>
            </a:endParaRPr>
          </a:p>
          <a:p>
            <a:endParaRPr lang="en-US" sz="3000" dirty="0">
              <a:solidFill>
                <a:srgbClr val="FFC000"/>
              </a:solidFill>
            </a:endParaRPr>
          </a:p>
          <a:p>
            <a:endParaRPr lang="en-US" dirty="0"/>
          </a:p>
          <a:p>
            <a:pPr marL="0" indent="0">
              <a:buNone/>
            </a:pPr>
            <a:endParaRPr lang="en-US" sz="3000" dirty="0"/>
          </a:p>
          <a:p>
            <a:endParaRPr lang="en-US" sz="3000" dirty="0"/>
          </a:p>
          <a:p>
            <a:pPr marL="0" indent="0">
              <a:buNone/>
            </a:pPr>
            <a:endParaRPr lang="en-US" dirty="0"/>
          </a:p>
        </p:txBody>
      </p:sp>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819" y="4936891"/>
            <a:ext cx="884237"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3459" y="4406900"/>
            <a:ext cx="255588"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a:grpSpLocks noChangeAspect="1"/>
          </p:cNvGrpSpPr>
          <p:nvPr/>
        </p:nvGrpSpPr>
        <p:grpSpPr>
          <a:xfrm>
            <a:off x="703314" y="2480126"/>
            <a:ext cx="7737371" cy="1920240"/>
            <a:chOff x="533400" y="2548511"/>
            <a:chExt cx="8153400" cy="2023489"/>
          </a:xfrm>
        </p:grpSpPr>
        <p:pic>
          <p:nvPicPr>
            <p:cNvPr id="2055" name="Picture 7" descr="C:\Users\nrrunym1\AppData\Local\Microsoft\Windows\Temporary Internet Files\Content.Outlook\B34YJTGR\image (1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35905" b="33389"/>
            <a:stretch/>
          </p:blipFill>
          <p:spPr bwMode="auto">
            <a:xfrm>
              <a:off x="533400" y="2548511"/>
              <a:ext cx="8153400" cy="202348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3635381" y="2945046"/>
              <a:ext cx="0" cy="25535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58257" y="2601555"/>
              <a:ext cx="1053193" cy="369332"/>
            </a:xfrm>
            <a:prstGeom prst="rect">
              <a:avLst/>
            </a:prstGeom>
            <a:noFill/>
          </p:spPr>
          <p:txBody>
            <a:bodyPr wrap="square" rtlCol="0">
              <a:spAutoFit/>
            </a:bodyPr>
            <a:lstStyle/>
            <a:p>
              <a:r>
                <a:rPr lang="en-US" dirty="0">
                  <a:solidFill>
                    <a:schemeClr val="bg1"/>
                  </a:solidFill>
                </a:rPr>
                <a:t>1.5 feet</a:t>
              </a:r>
            </a:p>
          </p:txBody>
        </p:sp>
        <p:sp>
          <p:nvSpPr>
            <p:cNvPr id="8" name="Oval 7"/>
            <p:cNvSpPr/>
            <p:nvPr/>
          </p:nvSpPr>
          <p:spPr>
            <a:xfrm>
              <a:off x="3137154" y="2560488"/>
              <a:ext cx="1174296" cy="38455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5" name="TextBox 4"/>
          <p:cNvSpPr txBox="1"/>
          <p:nvPr/>
        </p:nvSpPr>
        <p:spPr>
          <a:xfrm>
            <a:off x="679743" y="3332508"/>
            <a:ext cx="6218237" cy="1015663"/>
          </a:xfrm>
          <a:prstGeom prst="rect">
            <a:avLst/>
          </a:prstGeom>
          <a:noFill/>
        </p:spPr>
        <p:txBody>
          <a:bodyPr wrap="square" rtlCol="0">
            <a:spAutoFit/>
          </a:bodyPr>
          <a:lstStyle/>
          <a:p>
            <a:r>
              <a:rPr lang="en-US" dirty="0">
                <a:solidFill>
                  <a:schemeClr val="bg1"/>
                </a:solidFill>
              </a:rPr>
              <a:t> </a:t>
            </a:r>
            <a:r>
              <a:rPr lang="en-US" sz="2000" dirty="0">
                <a:solidFill>
                  <a:schemeClr val="bg1"/>
                </a:solidFill>
              </a:rPr>
              <a:t>One side of your measuring tape is labeled “TENTHS”, and the other side is “INCHES”. </a:t>
            </a:r>
          </a:p>
          <a:p>
            <a:r>
              <a:rPr lang="en-US" sz="2000" dirty="0">
                <a:solidFill>
                  <a:schemeClr val="bg1"/>
                </a:solidFill>
              </a:rPr>
              <a:t>  </a:t>
            </a:r>
            <a:r>
              <a:rPr lang="en-US" sz="2000" b="1" dirty="0">
                <a:solidFill>
                  <a:schemeClr val="bg1"/>
                </a:solidFill>
              </a:rPr>
              <a:t>Make sure you use the TENTHS side!</a:t>
            </a:r>
          </a:p>
        </p:txBody>
      </p:sp>
      <p:sp>
        <p:nvSpPr>
          <p:cNvPr id="18" name="Content Placeholder 2"/>
          <p:cNvSpPr txBox="1">
            <a:spLocks/>
          </p:cNvSpPr>
          <p:nvPr/>
        </p:nvSpPr>
        <p:spPr>
          <a:xfrm>
            <a:off x="657048" y="4724400"/>
            <a:ext cx="7829905" cy="1353752"/>
          </a:xfrm>
          <a:prstGeom prst="rect">
            <a:avLst/>
          </a:prstGeom>
        </p:spPr>
        <p:txBody>
          <a:bodyPr>
            <a:norm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ctr">
              <a:buFont typeface="Wingdings 2"/>
              <a:buNone/>
            </a:pPr>
            <a:r>
              <a:rPr lang="en-US" sz="2400" dirty="0"/>
              <a:t>Make a depth stick out of a dowel rod using the Program provided measuring tape</a:t>
            </a:r>
            <a:endParaRPr lang="en-US" sz="2400" dirty="0">
              <a:solidFill>
                <a:srgbClr val="00B050"/>
              </a:solidFill>
            </a:endParaRPr>
          </a:p>
          <a:p>
            <a:endParaRPr lang="en-US" sz="3000" dirty="0">
              <a:solidFill>
                <a:srgbClr val="FFC000"/>
              </a:solidFill>
            </a:endParaRPr>
          </a:p>
          <a:p>
            <a:endParaRPr lang="en-US" sz="3000" dirty="0">
              <a:solidFill>
                <a:srgbClr val="FFC000"/>
              </a:solidFill>
            </a:endParaRPr>
          </a:p>
          <a:p>
            <a:pPr marL="0" indent="0">
              <a:buFont typeface="Wingdings 2"/>
              <a:buNone/>
            </a:pPr>
            <a:endParaRPr lang="en-US" sz="3000" dirty="0">
              <a:solidFill>
                <a:srgbClr val="FFC000"/>
              </a:solidFill>
            </a:endParaRPr>
          </a:p>
          <a:p>
            <a:endParaRPr lang="en-US" sz="3000" dirty="0">
              <a:solidFill>
                <a:srgbClr val="FFC000"/>
              </a:solidFill>
            </a:endParaRPr>
          </a:p>
          <a:p>
            <a:endParaRPr lang="en-US" dirty="0"/>
          </a:p>
          <a:p>
            <a:pPr marL="0" indent="0">
              <a:buFont typeface="Wingdings 2"/>
              <a:buNone/>
            </a:pPr>
            <a:endParaRPr lang="en-US" sz="3000" dirty="0"/>
          </a:p>
          <a:p>
            <a:endParaRPr lang="en-US" sz="3000" dirty="0"/>
          </a:p>
          <a:p>
            <a:pPr marL="0" indent="0">
              <a:buFont typeface="Wingdings 2"/>
              <a:buNone/>
            </a:pPr>
            <a:endParaRPr lang="en-US" dirty="0"/>
          </a:p>
        </p:txBody>
      </p:sp>
      <p:grpSp>
        <p:nvGrpSpPr>
          <p:cNvPr id="31" name="Group 30"/>
          <p:cNvGrpSpPr/>
          <p:nvPr/>
        </p:nvGrpSpPr>
        <p:grpSpPr>
          <a:xfrm>
            <a:off x="232171" y="6248400"/>
            <a:ext cx="8454630" cy="381000"/>
            <a:chOff x="232171" y="6248400"/>
            <a:chExt cx="6112192" cy="381000"/>
          </a:xfrm>
          <a:effectLst/>
        </p:grpSpPr>
        <p:sp>
          <p:nvSpPr>
            <p:cNvPr id="32" name="Freeform 31"/>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3" name="Freeform 32"/>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9" name="Audio 8">
            <a:hlinkClick r:id="" action="ppaction://media"/>
            <a:extLst>
              <a:ext uri="{FF2B5EF4-FFF2-40B4-BE49-F238E27FC236}">
                <a16:creationId xmlns:a16="http://schemas.microsoft.com/office/drawing/2014/main" id="{21DEAD47-6024-26B1-8723-BA1DD540EF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905919"/>
      </p:ext>
    </p:extLst>
  </p:cSld>
  <p:clrMapOvr>
    <a:masterClrMapping/>
  </p:clrMapOvr>
  <mc:AlternateContent xmlns:mc="http://schemas.openxmlformats.org/markup-compatibility/2006" xmlns:p14="http://schemas.microsoft.com/office/powerpoint/2010/main">
    <mc:Choice Requires="p14">
      <p:transition spd="slow" p14:dur="2000" advTm="6627"/>
    </mc:Choice>
    <mc:Fallback xmlns="">
      <p:transition spd="slow" advTm="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2056293"/>
            <a:ext cx="5880652" cy="330786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t>Stream Width</a:t>
            </a:r>
          </a:p>
        </p:txBody>
      </p:sp>
      <p:sp>
        <p:nvSpPr>
          <p:cNvPr id="6" name="TextBox 5"/>
          <p:cNvSpPr txBox="1"/>
          <p:nvPr/>
        </p:nvSpPr>
        <p:spPr>
          <a:xfrm>
            <a:off x="6781800" y="5077223"/>
            <a:ext cx="1219200" cy="276999"/>
          </a:xfrm>
          <a:prstGeom prst="rect">
            <a:avLst/>
          </a:prstGeom>
          <a:noFill/>
        </p:spPr>
        <p:txBody>
          <a:bodyPr wrap="square" rtlCol="0">
            <a:spAutoFit/>
          </a:bodyPr>
          <a:lstStyle/>
          <a:p>
            <a:pPr algn="ctr"/>
            <a:r>
              <a:rPr lang="en-US" sz="1200" dirty="0"/>
              <a:t>OWWP</a:t>
            </a:r>
            <a:r>
              <a:rPr lang="en-US" sz="1200" dirty="0">
                <a:solidFill>
                  <a:schemeClr val="bg1"/>
                </a:solidFill>
              </a:rPr>
              <a:t> </a:t>
            </a:r>
            <a:r>
              <a:rPr lang="en-US" sz="1200" dirty="0"/>
              <a:t>photo</a:t>
            </a:r>
          </a:p>
        </p:txBody>
      </p:sp>
      <p:sp>
        <p:nvSpPr>
          <p:cNvPr id="20" name="Content Placeholder 4"/>
          <p:cNvSpPr txBox="1">
            <a:spLocks/>
          </p:cNvSpPr>
          <p:nvPr/>
        </p:nvSpPr>
        <p:spPr>
          <a:xfrm>
            <a:off x="322658" y="1550030"/>
            <a:ext cx="2476500" cy="4250783"/>
          </a:xfrm>
          <a:prstGeom prst="rect">
            <a:avLst/>
          </a:prstGeom>
        </p:spPr>
        <p:txBody>
          <a:bodyPr>
            <a:normAutofit fontScale="92500"/>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sz="2800" dirty="0"/>
              <a:t>Move large rocks/debris obstructing flow</a:t>
            </a:r>
          </a:p>
          <a:p>
            <a:r>
              <a:rPr lang="en-US" sz="2800" dirty="0"/>
              <a:t>Measure stream width </a:t>
            </a:r>
            <a:r>
              <a:rPr lang="en-US" sz="2800" dirty="0">
                <a:solidFill>
                  <a:schemeClr val="accent3"/>
                </a:solidFill>
              </a:rPr>
              <a:t>in feet to the 10</a:t>
            </a:r>
            <a:r>
              <a:rPr lang="en-US" sz="2800" baseline="30000" dirty="0">
                <a:solidFill>
                  <a:schemeClr val="accent3"/>
                </a:solidFill>
              </a:rPr>
              <a:t>th</a:t>
            </a:r>
            <a:r>
              <a:rPr lang="en-US" sz="2800" dirty="0">
                <a:solidFill>
                  <a:schemeClr val="accent3"/>
                </a:solidFill>
              </a:rPr>
              <a:t> of a foot </a:t>
            </a:r>
            <a:r>
              <a:rPr lang="en-US" sz="1900" dirty="0"/>
              <a:t>(DO NOT measure in inches)</a:t>
            </a:r>
          </a:p>
          <a:p>
            <a:pPr marL="0" indent="0">
              <a:buFont typeface="Wingdings 2"/>
              <a:buNone/>
            </a:pPr>
            <a:endParaRPr lang="en-US" sz="2400" dirty="0"/>
          </a:p>
        </p:txBody>
      </p:sp>
      <p:grpSp>
        <p:nvGrpSpPr>
          <p:cNvPr id="12" name="Group 11"/>
          <p:cNvGrpSpPr/>
          <p:nvPr/>
        </p:nvGrpSpPr>
        <p:grpSpPr>
          <a:xfrm>
            <a:off x="232171" y="6248400"/>
            <a:ext cx="8454630" cy="381000"/>
            <a:chOff x="232171" y="6248400"/>
            <a:chExt cx="6112192" cy="381000"/>
          </a:xfrm>
          <a:effectLst/>
        </p:grpSpPr>
        <p:sp>
          <p:nvSpPr>
            <p:cNvPr id="13" name="Freeform 12"/>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1" name="Freeform 2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2" name="Freeform 2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3" name="Freeform 2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3BB3F9D2-CFDA-8224-CE39-F6FC7AC56E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3249328"/>
      </p:ext>
    </p:extLst>
  </p:cSld>
  <p:clrMapOvr>
    <a:masterClrMapping/>
  </p:clrMapOvr>
  <mc:AlternateContent xmlns:mc="http://schemas.openxmlformats.org/markup-compatibility/2006" xmlns:p14="http://schemas.microsoft.com/office/powerpoint/2010/main">
    <mc:Choice Requires="p14">
      <p:transition spd="slow" p14:dur="2000" advTm="9937"/>
    </mc:Choice>
    <mc:Fallback xmlns="">
      <p:transition spd="slow" advTm="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lanning\_Monitoring Unit\VWQM\Stream Photos\2016-4 Springfield Intro\20160423_135415_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7574" y="1480116"/>
            <a:ext cx="6348852" cy="3571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74132" y="-152400"/>
            <a:ext cx="8229600" cy="1143000"/>
          </a:xfrm>
        </p:spPr>
        <p:txBody>
          <a:bodyPr/>
          <a:lstStyle/>
          <a:p>
            <a:r>
              <a:rPr lang="en-US" dirty="0"/>
              <a:t>Cross-Sectional Area</a:t>
            </a:r>
          </a:p>
        </p:txBody>
      </p:sp>
      <p:sp>
        <p:nvSpPr>
          <p:cNvPr id="5" name="TextBox 4"/>
          <p:cNvSpPr txBox="1"/>
          <p:nvPr/>
        </p:nvSpPr>
        <p:spPr>
          <a:xfrm>
            <a:off x="1674829" y="4795572"/>
            <a:ext cx="1219200" cy="276999"/>
          </a:xfrm>
          <a:prstGeom prst="rect">
            <a:avLst/>
          </a:prstGeom>
          <a:noFill/>
        </p:spPr>
        <p:txBody>
          <a:bodyPr wrap="square" rtlCol="0">
            <a:spAutoFit/>
          </a:bodyPr>
          <a:lstStyle/>
          <a:p>
            <a:pPr algn="ctr"/>
            <a:r>
              <a:rPr lang="en-US" sz="1200" dirty="0"/>
              <a:t>DNR photo</a:t>
            </a:r>
          </a:p>
        </p:txBody>
      </p:sp>
      <p:grpSp>
        <p:nvGrpSpPr>
          <p:cNvPr id="18" name="Group 17"/>
          <p:cNvGrpSpPr/>
          <p:nvPr/>
        </p:nvGrpSpPr>
        <p:grpSpPr>
          <a:xfrm>
            <a:off x="526387" y="5193591"/>
            <a:ext cx="8846213" cy="1405143"/>
            <a:chOff x="824346" y="1326506"/>
            <a:chExt cx="9354057" cy="1608498"/>
          </a:xfrm>
        </p:grpSpPr>
        <p:sp>
          <p:nvSpPr>
            <p:cNvPr id="19" name="Freeform 18"/>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0" name="Freeform 19"/>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21" name="Freeform 20"/>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2" name="Freeform 21"/>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3" name="Freeform 22"/>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4" name="Freeform 23"/>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5" name="Freeform 24"/>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6" name="Freeform 25"/>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7" name="TextBox 26"/>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8" name="TextBox 27"/>
            <p:cNvSpPr txBox="1"/>
            <p:nvPr/>
          </p:nvSpPr>
          <p:spPr>
            <a:xfrm>
              <a:off x="5327872" y="2085481"/>
              <a:ext cx="2525347" cy="381000"/>
            </a:xfrm>
            <a:prstGeom prst="rect">
              <a:avLst/>
            </a:prstGeom>
            <a:noFill/>
          </p:spPr>
          <p:txBody>
            <a:bodyPr wrap="square" rtlCol="0">
              <a:spAutoFit/>
            </a:bodyPr>
            <a:lstStyle/>
            <a:p>
              <a:r>
                <a:rPr lang="en-US" dirty="0">
                  <a:solidFill>
                    <a:schemeClr val="bg1"/>
                  </a:solidFill>
                </a:rPr>
                <a:t>Surface Velocity </a:t>
              </a:r>
            </a:p>
          </p:txBody>
        </p:sp>
        <p:sp>
          <p:nvSpPr>
            <p:cNvPr id="29" name="TextBox 28"/>
            <p:cNvSpPr txBox="1"/>
            <p:nvPr/>
          </p:nvSpPr>
          <p:spPr>
            <a:xfrm>
              <a:off x="3181300" y="2057688"/>
              <a:ext cx="2525347" cy="739869"/>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30" name="TextBox 29"/>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2" name="Audio 1">
            <a:hlinkClick r:id="" action="ppaction://media"/>
            <a:extLst>
              <a:ext uri="{FF2B5EF4-FFF2-40B4-BE49-F238E27FC236}">
                <a16:creationId xmlns:a16="http://schemas.microsoft.com/office/drawing/2014/main" id="{7FC25BC8-BA58-5C65-43ED-CF517BA1D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8764749"/>
      </p:ext>
    </p:extLst>
  </p:cSld>
  <p:clrMapOvr>
    <a:masterClrMapping/>
  </p:clrMapOvr>
  <mc:AlternateContent xmlns:mc="http://schemas.openxmlformats.org/markup-compatibility/2006" xmlns:p14="http://schemas.microsoft.com/office/powerpoint/2010/main">
    <mc:Choice Requires="p14">
      <p:transition spd="slow" p14:dur="2000" advTm="5745"/>
    </mc:Choice>
    <mc:Fallback xmlns="">
      <p:transition spd="slow" advTm="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sp>
        <p:nvSpPr>
          <p:cNvPr id="3" name="Content Placeholder 2"/>
          <p:cNvSpPr>
            <a:spLocks noGrp="1"/>
          </p:cNvSpPr>
          <p:nvPr>
            <p:ph idx="4294967295"/>
          </p:nvPr>
        </p:nvSpPr>
        <p:spPr>
          <a:xfrm>
            <a:off x="0" y="1874838"/>
            <a:ext cx="8229600" cy="4525962"/>
          </a:xfrm>
        </p:spPr>
        <p:txBody>
          <a:bodyPr>
            <a:normAutofit/>
          </a:bodyPr>
          <a:lstStyle/>
          <a:p>
            <a:pPr marL="0" indent="0" algn="ctr">
              <a:buNone/>
            </a:pPr>
            <a:r>
              <a:rPr lang="en-US" dirty="0"/>
              <a:t>Area = Depth X Width</a:t>
            </a:r>
          </a:p>
        </p:txBody>
      </p:sp>
      <p:sp>
        <p:nvSpPr>
          <p:cNvPr id="15" name="Freeform 14"/>
          <p:cNvSpPr/>
          <p:nvPr/>
        </p:nvSpPr>
        <p:spPr>
          <a:xfrm>
            <a:off x="2006931" y="4134274"/>
            <a:ext cx="4999511" cy="1520042"/>
          </a:xfrm>
          <a:custGeom>
            <a:avLst/>
            <a:gdLst>
              <a:gd name="connsiteX0" fmla="*/ 0 w 4999511"/>
              <a:gd name="connsiteY0" fmla="*/ 0 h 1520042"/>
              <a:gd name="connsiteX1" fmla="*/ 356259 w 4999511"/>
              <a:gd name="connsiteY1" fmla="*/ 439387 h 1520042"/>
              <a:gd name="connsiteX2" fmla="*/ 950026 w 4999511"/>
              <a:gd name="connsiteY2" fmla="*/ 878774 h 1520042"/>
              <a:gd name="connsiteX3" fmla="*/ 1021277 w 4999511"/>
              <a:gd name="connsiteY3" fmla="*/ 1009403 h 1520042"/>
              <a:gd name="connsiteX4" fmla="*/ 1472540 w 4999511"/>
              <a:gd name="connsiteY4" fmla="*/ 1223159 h 1520042"/>
              <a:gd name="connsiteX5" fmla="*/ 1959428 w 4999511"/>
              <a:gd name="connsiteY5" fmla="*/ 1306286 h 1520042"/>
              <a:gd name="connsiteX6" fmla="*/ 2149433 w 4999511"/>
              <a:gd name="connsiteY6" fmla="*/ 1306286 h 1520042"/>
              <a:gd name="connsiteX7" fmla="*/ 2731324 w 4999511"/>
              <a:gd name="connsiteY7" fmla="*/ 1508167 h 1520042"/>
              <a:gd name="connsiteX8" fmla="*/ 3016332 w 4999511"/>
              <a:gd name="connsiteY8" fmla="*/ 1520042 h 1520042"/>
              <a:gd name="connsiteX9" fmla="*/ 3811979 w 4999511"/>
              <a:gd name="connsiteY9" fmla="*/ 1306286 h 1520042"/>
              <a:gd name="connsiteX10" fmla="*/ 4334493 w 4999511"/>
              <a:gd name="connsiteY10" fmla="*/ 973777 h 1520042"/>
              <a:gd name="connsiteX11" fmla="*/ 4643251 w 4999511"/>
              <a:gd name="connsiteY11" fmla="*/ 581891 h 1520042"/>
              <a:gd name="connsiteX12" fmla="*/ 4845132 w 4999511"/>
              <a:gd name="connsiteY12" fmla="*/ 225631 h 1520042"/>
              <a:gd name="connsiteX13" fmla="*/ 4999511 w 4999511"/>
              <a:gd name="connsiteY13" fmla="*/ 11876 h 1520042"/>
              <a:gd name="connsiteX14" fmla="*/ 0 w 4999511"/>
              <a:gd name="connsiteY14" fmla="*/ 0 h 152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99511" h="1520042">
                <a:moveTo>
                  <a:pt x="0" y="0"/>
                </a:moveTo>
                <a:lnTo>
                  <a:pt x="356259" y="439387"/>
                </a:lnTo>
                <a:lnTo>
                  <a:pt x="950026" y="878774"/>
                </a:lnTo>
                <a:lnTo>
                  <a:pt x="1021277" y="1009403"/>
                </a:lnTo>
                <a:lnTo>
                  <a:pt x="1472540" y="1223159"/>
                </a:lnTo>
                <a:lnTo>
                  <a:pt x="1959428" y="1306286"/>
                </a:lnTo>
                <a:lnTo>
                  <a:pt x="2149433" y="1306286"/>
                </a:lnTo>
                <a:lnTo>
                  <a:pt x="2731324" y="1508167"/>
                </a:lnTo>
                <a:lnTo>
                  <a:pt x="3016332" y="1520042"/>
                </a:lnTo>
                <a:lnTo>
                  <a:pt x="3811979" y="1306286"/>
                </a:lnTo>
                <a:lnTo>
                  <a:pt x="4334493" y="973777"/>
                </a:lnTo>
                <a:lnTo>
                  <a:pt x="4643251" y="581891"/>
                </a:lnTo>
                <a:lnTo>
                  <a:pt x="4845132" y="225631"/>
                </a:lnTo>
                <a:lnTo>
                  <a:pt x="4999511" y="11876"/>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5" idx="0"/>
          </p:cNvCxnSpPr>
          <p:nvPr/>
        </p:nvCxnSpPr>
        <p:spPr>
          <a:xfrm>
            <a:off x="2006931" y="4134274"/>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5" idx="0"/>
            <a:endCxn id="15" idx="0"/>
          </p:cNvCxnSpPr>
          <p:nvPr/>
        </p:nvCxnSpPr>
        <p:spPr>
          <a:xfrm>
            <a:off x="2006931" y="4134274"/>
            <a:ext cx="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408" name="TextBox 17407"/>
          <p:cNvSpPr txBox="1"/>
          <p:nvPr/>
        </p:nvSpPr>
        <p:spPr>
          <a:xfrm>
            <a:off x="3133479" y="4524963"/>
            <a:ext cx="3152404" cy="461665"/>
          </a:xfrm>
          <a:prstGeom prst="rect">
            <a:avLst/>
          </a:prstGeom>
          <a:noFill/>
        </p:spPr>
        <p:txBody>
          <a:bodyPr wrap="square" rtlCol="0">
            <a:spAutoFit/>
          </a:bodyPr>
          <a:lstStyle/>
          <a:p>
            <a:r>
              <a:rPr lang="en-US" sz="2400" dirty="0"/>
              <a:t>Cross-Sectional Area</a:t>
            </a:r>
          </a:p>
        </p:txBody>
      </p:sp>
      <p:grpSp>
        <p:nvGrpSpPr>
          <p:cNvPr id="6" name="Group 5"/>
          <p:cNvGrpSpPr/>
          <p:nvPr/>
        </p:nvGrpSpPr>
        <p:grpSpPr>
          <a:xfrm>
            <a:off x="762990" y="2009395"/>
            <a:ext cx="6971310" cy="4158288"/>
            <a:chOff x="762990" y="1557688"/>
            <a:chExt cx="6971310" cy="4158288"/>
          </a:xfrm>
        </p:grpSpPr>
        <p:pic>
          <p:nvPicPr>
            <p:cNvPr id="174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2310"/>
            <a:stretch/>
          </p:blipFill>
          <p:spPr bwMode="auto">
            <a:xfrm>
              <a:off x="1409700" y="1557688"/>
              <a:ext cx="6324600" cy="415699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1981200" y="4029184"/>
              <a:ext cx="5052456"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905000" y="4140994"/>
              <a:ext cx="0" cy="1513322"/>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73484" y="3554654"/>
              <a:ext cx="1051461" cy="461665"/>
            </a:xfrm>
            <a:prstGeom prst="rect">
              <a:avLst/>
            </a:prstGeom>
            <a:solidFill>
              <a:schemeClr val="tx2"/>
            </a:solidFill>
            <a:ln w="25400">
              <a:solidFill>
                <a:schemeClr val="bg2"/>
              </a:solidFill>
            </a:ln>
          </p:spPr>
          <p:txBody>
            <a:bodyPr wrap="square" rtlCol="0">
              <a:spAutoFit/>
            </a:bodyPr>
            <a:lstStyle/>
            <a:p>
              <a:pPr algn="ctr"/>
              <a:r>
                <a:rPr lang="en-US" sz="2400" dirty="0">
                  <a:solidFill>
                    <a:schemeClr val="bg1"/>
                  </a:solidFill>
                </a:rPr>
                <a:t>Width</a:t>
              </a:r>
            </a:p>
          </p:txBody>
        </p:sp>
        <p:sp>
          <p:nvSpPr>
            <p:cNvPr id="13" name="TextBox 12"/>
            <p:cNvSpPr txBox="1"/>
            <p:nvPr/>
          </p:nvSpPr>
          <p:spPr>
            <a:xfrm>
              <a:off x="762990" y="4557861"/>
              <a:ext cx="1126176" cy="461665"/>
            </a:xfrm>
            <a:prstGeom prst="rect">
              <a:avLst/>
            </a:prstGeom>
            <a:solidFill>
              <a:schemeClr val="tx2"/>
            </a:solidFill>
            <a:ln w="25400">
              <a:solidFill>
                <a:schemeClr val="bg2"/>
              </a:solidFill>
            </a:ln>
          </p:spPr>
          <p:txBody>
            <a:bodyPr wrap="square" rtlCol="0">
              <a:spAutoFit/>
            </a:bodyPr>
            <a:lstStyle/>
            <a:p>
              <a:pPr algn="ctr"/>
              <a:r>
                <a:rPr lang="en-US" sz="2400" dirty="0">
                  <a:solidFill>
                    <a:schemeClr val="bg1"/>
                  </a:solidFill>
                </a:rPr>
                <a:t>Depth</a:t>
              </a:r>
            </a:p>
          </p:txBody>
        </p:sp>
        <p:sp>
          <p:nvSpPr>
            <p:cNvPr id="28" name="Freeform 27"/>
            <p:cNvSpPr/>
            <p:nvPr/>
          </p:nvSpPr>
          <p:spPr>
            <a:xfrm>
              <a:off x="1981200" y="4135230"/>
              <a:ext cx="5011387" cy="1542031"/>
            </a:xfrm>
            <a:custGeom>
              <a:avLst/>
              <a:gdLst>
                <a:gd name="connsiteX0" fmla="*/ 5011387 w 5011387"/>
                <a:gd name="connsiteY0" fmla="*/ 23751 h 1542031"/>
                <a:gd name="connsiteX1" fmla="*/ 4797631 w 5011387"/>
                <a:gd name="connsiteY1" fmla="*/ 261257 h 1542031"/>
                <a:gd name="connsiteX2" fmla="*/ 4465122 w 5011387"/>
                <a:gd name="connsiteY2" fmla="*/ 878774 h 1542031"/>
                <a:gd name="connsiteX3" fmla="*/ 3740727 w 5011387"/>
                <a:gd name="connsiteY3" fmla="*/ 1318161 h 1542031"/>
                <a:gd name="connsiteX4" fmla="*/ 3004457 w 5011387"/>
                <a:gd name="connsiteY4" fmla="*/ 1531917 h 1542031"/>
                <a:gd name="connsiteX5" fmla="*/ 2600696 w 5011387"/>
                <a:gd name="connsiteY5" fmla="*/ 1484416 h 1542031"/>
                <a:gd name="connsiteX6" fmla="*/ 1995054 w 5011387"/>
                <a:gd name="connsiteY6" fmla="*/ 1282535 h 1542031"/>
                <a:gd name="connsiteX7" fmla="*/ 1484415 w 5011387"/>
                <a:gd name="connsiteY7" fmla="*/ 1223158 h 1542031"/>
                <a:gd name="connsiteX8" fmla="*/ 1033153 w 5011387"/>
                <a:gd name="connsiteY8" fmla="*/ 1033153 h 1542031"/>
                <a:gd name="connsiteX9" fmla="*/ 807522 w 5011387"/>
                <a:gd name="connsiteY9" fmla="*/ 771896 h 1542031"/>
                <a:gd name="connsiteX10" fmla="*/ 391885 w 5011387"/>
                <a:gd name="connsiteY10" fmla="*/ 451262 h 1542031"/>
                <a:gd name="connsiteX11" fmla="*/ 0 w 5011387"/>
                <a:gd name="connsiteY11" fmla="*/ 0 h 154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1387" h="1542031">
                  <a:moveTo>
                    <a:pt x="5011387" y="23751"/>
                  </a:moveTo>
                  <a:cubicBezTo>
                    <a:pt x="4950031" y="71252"/>
                    <a:pt x="4888675" y="118753"/>
                    <a:pt x="4797631" y="261257"/>
                  </a:cubicBezTo>
                  <a:cubicBezTo>
                    <a:pt x="4706587" y="403761"/>
                    <a:pt x="4641273" y="702623"/>
                    <a:pt x="4465122" y="878774"/>
                  </a:cubicBezTo>
                  <a:cubicBezTo>
                    <a:pt x="4288971" y="1054925"/>
                    <a:pt x="3984171" y="1209304"/>
                    <a:pt x="3740727" y="1318161"/>
                  </a:cubicBezTo>
                  <a:cubicBezTo>
                    <a:pt x="3497283" y="1427018"/>
                    <a:pt x="3194462" y="1504208"/>
                    <a:pt x="3004457" y="1531917"/>
                  </a:cubicBezTo>
                  <a:cubicBezTo>
                    <a:pt x="2814452" y="1559626"/>
                    <a:pt x="2768930" y="1525980"/>
                    <a:pt x="2600696" y="1484416"/>
                  </a:cubicBezTo>
                  <a:cubicBezTo>
                    <a:pt x="2432462" y="1442852"/>
                    <a:pt x="2181101" y="1326078"/>
                    <a:pt x="1995054" y="1282535"/>
                  </a:cubicBezTo>
                  <a:cubicBezTo>
                    <a:pt x="1809007" y="1238992"/>
                    <a:pt x="1644732" y="1264722"/>
                    <a:pt x="1484415" y="1223158"/>
                  </a:cubicBezTo>
                  <a:cubicBezTo>
                    <a:pt x="1324098" y="1181594"/>
                    <a:pt x="1145968" y="1108363"/>
                    <a:pt x="1033153" y="1033153"/>
                  </a:cubicBezTo>
                  <a:cubicBezTo>
                    <a:pt x="920338" y="957943"/>
                    <a:pt x="914400" y="868878"/>
                    <a:pt x="807522" y="771896"/>
                  </a:cubicBezTo>
                  <a:cubicBezTo>
                    <a:pt x="700644" y="674914"/>
                    <a:pt x="526472" y="579911"/>
                    <a:pt x="391885" y="451262"/>
                  </a:cubicBezTo>
                  <a:cubicBezTo>
                    <a:pt x="257298" y="322613"/>
                    <a:pt x="128649" y="161306"/>
                    <a:pt x="0" y="0"/>
                  </a:cubicBezTo>
                </a:path>
              </a:pathLst>
            </a:custGeom>
            <a:ln w="76200">
              <a:solidFill>
                <a:srgbClr val="FFC00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4" name="Down Arrow 3"/>
            <p:cNvSpPr/>
            <p:nvPr/>
          </p:nvSpPr>
          <p:spPr>
            <a:xfrm rot="8144836">
              <a:off x="6019928" y="5304446"/>
              <a:ext cx="289930" cy="41153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5" name="Content Placeholder 2"/>
          <p:cNvSpPr txBox="1">
            <a:spLocks/>
          </p:cNvSpPr>
          <p:nvPr/>
        </p:nvSpPr>
        <p:spPr>
          <a:xfrm>
            <a:off x="-30642" y="1471932"/>
            <a:ext cx="9154886" cy="533400"/>
          </a:xfrm>
          <a:prstGeom prst="rect">
            <a:avLst/>
          </a:prstGeom>
        </p:spPr>
        <p:txBody>
          <a:bodyPr>
            <a:normAutofit lnSpcReduction="10000"/>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ctr">
              <a:buFont typeface="Wingdings 2"/>
              <a:buNone/>
            </a:pPr>
            <a:r>
              <a:rPr lang="en-US" dirty="0"/>
              <a:t>Area = Average Depth x Width</a:t>
            </a:r>
          </a:p>
        </p:txBody>
      </p:sp>
      <p:grpSp>
        <p:nvGrpSpPr>
          <p:cNvPr id="24" name="Group 23"/>
          <p:cNvGrpSpPr/>
          <p:nvPr/>
        </p:nvGrpSpPr>
        <p:grpSpPr>
          <a:xfrm>
            <a:off x="232171" y="6248400"/>
            <a:ext cx="8454630" cy="381000"/>
            <a:chOff x="232171" y="6248400"/>
            <a:chExt cx="6112192" cy="381000"/>
          </a:xfrm>
          <a:effectLst/>
        </p:grpSpPr>
        <p:sp>
          <p:nvSpPr>
            <p:cNvPr id="26" name="Freeform 25"/>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5" name="Freeform 34"/>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6" name="Freeform 3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7" name="Freeform 3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8" name="Freeform 3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sp>
        <p:nvSpPr>
          <p:cNvPr id="16" name="TextBox 15"/>
          <p:cNvSpPr txBox="1"/>
          <p:nvPr/>
        </p:nvSpPr>
        <p:spPr>
          <a:xfrm>
            <a:off x="6246628" y="2087940"/>
            <a:ext cx="2685596" cy="1569660"/>
          </a:xfrm>
          <a:prstGeom prst="rect">
            <a:avLst/>
          </a:prstGeom>
          <a:solidFill>
            <a:schemeClr val="accent3">
              <a:lumMod val="60000"/>
              <a:lumOff val="40000"/>
            </a:schemeClr>
          </a:solidFill>
          <a:ln w="25400">
            <a:solidFill>
              <a:schemeClr val="bg2"/>
            </a:solidFill>
          </a:ln>
        </p:spPr>
        <p:txBody>
          <a:bodyPr wrap="square" rtlCol="0">
            <a:spAutoFit/>
          </a:bodyPr>
          <a:lstStyle/>
          <a:p>
            <a:pPr algn="ctr"/>
            <a:r>
              <a:rPr lang="en-US" sz="2400" dirty="0">
                <a:solidFill>
                  <a:schemeClr val="bg1"/>
                </a:solidFill>
              </a:rPr>
              <a:t>Need to take several depths and calculate an </a:t>
            </a:r>
            <a:r>
              <a:rPr lang="en-US" sz="2400" u="sng" dirty="0">
                <a:solidFill>
                  <a:schemeClr val="bg1"/>
                </a:solidFill>
              </a:rPr>
              <a:t>Average Depth</a:t>
            </a:r>
          </a:p>
        </p:txBody>
      </p:sp>
      <p:sp>
        <p:nvSpPr>
          <p:cNvPr id="29" name="TextBox 28"/>
          <p:cNvSpPr txBox="1"/>
          <p:nvPr/>
        </p:nvSpPr>
        <p:spPr>
          <a:xfrm>
            <a:off x="6661848" y="4586937"/>
            <a:ext cx="2270375" cy="1578855"/>
          </a:xfrm>
          <a:prstGeom prst="rect">
            <a:avLst/>
          </a:prstGeom>
          <a:solidFill>
            <a:schemeClr val="accent3">
              <a:lumMod val="60000"/>
              <a:lumOff val="40000"/>
            </a:schemeClr>
          </a:solidFill>
          <a:ln w="25400">
            <a:solidFill>
              <a:schemeClr val="bg2"/>
            </a:solidFill>
          </a:ln>
        </p:spPr>
        <p:txBody>
          <a:bodyPr wrap="square" rtlCol="0">
            <a:spAutoFit/>
          </a:bodyPr>
          <a:lstStyle/>
          <a:p>
            <a:pPr algn="ctr"/>
            <a:r>
              <a:rPr lang="en-US" sz="2400" dirty="0">
                <a:solidFill>
                  <a:schemeClr val="bg1"/>
                </a:solidFill>
              </a:rPr>
              <a:t>Stream depth varies along bottom of stream!</a:t>
            </a:r>
          </a:p>
        </p:txBody>
      </p:sp>
      <p:pic>
        <p:nvPicPr>
          <p:cNvPr id="5" name="Audio 4">
            <a:hlinkClick r:id="" action="ppaction://media"/>
            <a:extLst>
              <a:ext uri="{FF2B5EF4-FFF2-40B4-BE49-F238E27FC236}">
                <a16:creationId xmlns:a16="http://schemas.microsoft.com/office/drawing/2014/main" id="{440BA415-0531-6DB4-020A-7E5F49C28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4847995"/>
      </p:ext>
    </p:extLst>
  </p:cSld>
  <p:clrMapOvr>
    <a:masterClrMapping/>
  </p:clrMapOvr>
  <mc:AlternateContent xmlns:mc="http://schemas.openxmlformats.org/markup-compatibility/2006" xmlns:p14="http://schemas.microsoft.com/office/powerpoint/2010/main">
    <mc:Choice Requires="p14">
      <p:transition spd="slow" p14:dur="2000" advTm="36278"/>
    </mc:Choice>
    <mc:Fallback xmlns="">
      <p:transition spd="slow" advTm="3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STREAM DISCHARGE?</a:t>
            </a:r>
          </a:p>
        </p:txBody>
      </p:sp>
      <p:sp>
        <p:nvSpPr>
          <p:cNvPr id="3" name="Text Placeholder 2"/>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92018704-8880-2BA0-9781-FE08A019FE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3562"/>
    </mc:Choice>
    <mc:Fallback xmlns="">
      <p:transition spd="slow" advTm="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142" t="4075" r="4858"/>
          <a:stretch/>
        </p:blipFill>
        <p:spPr bwMode="auto">
          <a:xfrm>
            <a:off x="4897119" y="1905000"/>
            <a:ext cx="4023360" cy="389536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t>Cross-Sectional Area</a:t>
            </a:r>
          </a:p>
        </p:txBody>
      </p:sp>
      <p:sp>
        <p:nvSpPr>
          <p:cNvPr id="5" name="Content Placeholder 4"/>
          <p:cNvSpPr>
            <a:spLocks noGrp="1"/>
          </p:cNvSpPr>
          <p:nvPr>
            <p:ph idx="1"/>
          </p:nvPr>
        </p:nvSpPr>
        <p:spPr>
          <a:xfrm>
            <a:off x="457200" y="1646237"/>
            <a:ext cx="4343400" cy="4250783"/>
          </a:xfrm>
        </p:spPr>
        <p:txBody>
          <a:bodyPr>
            <a:normAutofit/>
          </a:bodyPr>
          <a:lstStyle/>
          <a:p>
            <a:r>
              <a:rPr lang="en-US" sz="2800" dirty="0"/>
              <a:t>Use stream width to determine how many stream depths you need to measure</a:t>
            </a:r>
          </a:p>
          <a:p>
            <a:pPr>
              <a:spcBef>
                <a:spcPts val="0"/>
              </a:spcBef>
            </a:pPr>
            <a:r>
              <a:rPr lang="en-US" sz="2800" dirty="0">
                <a:solidFill>
                  <a:schemeClr val="accent3"/>
                </a:solidFill>
              </a:rPr>
              <a:t>&lt; 20 ft. </a:t>
            </a:r>
            <a:r>
              <a:rPr lang="en-US" sz="2800" dirty="0"/>
              <a:t>wide:</a:t>
            </a:r>
          </a:p>
          <a:p>
            <a:pPr marL="347980" lvl="1" indent="0">
              <a:spcBef>
                <a:spcPts val="0"/>
              </a:spcBef>
              <a:buNone/>
            </a:pPr>
            <a:r>
              <a:rPr lang="en-US" sz="2200" dirty="0"/>
              <a:t>measure every 1 foot</a:t>
            </a:r>
          </a:p>
          <a:p>
            <a:pPr>
              <a:spcBef>
                <a:spcPts val="0"/>
              </a:spcBef>
            </a:pPr>
            <a:r>
              <a:rPr lang="en-US" sz="2800" dirty="0">
                <a:solidFill>
                  <a:schemeClr val="accent3"/>
                </a:solidFill>
              </a:rPr>
              <a:t>&gt; 20 ft. </a:t>
            </a:r>
            <a:r>
              <a:rPr lang="en-US" sz="2800" dirty="0"/>
              <a:t>wide:</a:t>
            </a:r>
          </a:p>
          <a:p>
            <a:pPr marL="347980" lvl="1" indent="0">
              <a:spcBef>
                <a:spcPts val="0"/>
              </a:spcBef>
              <a:buNone/>
            </a:pPr>
            <a:r>
              <a:rPr lang="en-US" sz="2200" dirty="0"/>
              <a:t>measure every 2 feet</a:t>
            </a:r>
          </a:p>
          <a:p>
            <a:pPr marL="0" indent="0">
              <a:spcBef>
                <a:spcPts val="0"/>
              </a:spcBef>
              <a:buNone/>
            </a:pPr>
            <a:endParaRPr lang="en-US" sz="2400" dirty="0"/>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599" y="4355809"/>
            <a:ext cx="34544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867400" y="3957935"/>
            <a:ext cx="2209800" cy="461665"/>
          </a:xfrm>
          <a:prstGeom prst="rect">
            <a:avLst/>
          </a:prstGeom>
          <a:solidFill>
            <a:schemeClr val="tx2"/>
          </a:solidFill>
          <a:ln w="25400">
            <a:solidFill>
              <a:schemeClr val="bg2"/>
            </a:solidFill>
          </a:ln>
        </p:spPr>
        <p:txBody>
          <a:bodyPr wrap="square" rtlCol="0">
            <a:spAutoFit/>
          </a:bodyPr>
          <a:lstStyle/>
          <a:p>
            <a:pPr algn="ctr"/>
            <a:r>
              <a:rPr lang="en-US" sz="2400" dirty="0">
                <a:solidFill>
                  <a:schemeClr val="bg1"/>
                </a:solidFill>
              </a:rPr>
              <a:t>Width = 12 </a:t>
            </a:r>
            <a:r>
              <a:rPr lang="en-US" sz="2400" dirty="0" err="1">
                <a:solidFill>
                  <a:schemeClr val="bg1"/>
                </a:solidFill>
              </a:rPr>
              <a:t>ft</a:t>
            </a:r>
            <a:endParaRPr lang="en-US" sz="2400" dirty="0">
              <a:solidFill>
                <a:schemeClr val="bg1"/>
              </a:solidFill>
            </a:endParaRPr>
          </a:p>
        </p:txBody>
      </p:sp>
      <p:grpSp>
        <p:nvGrpSpPr>
          <p:cNvPr id="13" name="Group 12"/>
          <p:cNvGrpSpPr/>
          <p:nvPr/>
        </p:nvGrpSpPr>
        <p:grpSpPr>
          <a:xfrm>
            <a:off x="232171" y="6248400"/>
            <a:ext cx="8454630" cy="381000"/>
            <a:chOff x="232171" y="6248400"/>
            <a:chExt cx="6112192" cy="381000"/>
          </a:xfrm>
          <a:effectLst/>
        </p:grpSpPr>
        <p:sp>
          <p:nvSpPr>
            <p:cNvPr id="14" name="Freeform 13"/>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A5B6D529-398F-487C-5400-39876961FB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5438992"/>
      </p:ext>
    </p:extLst>
  </p:cSld>
  <p:clrMapOvr>
    <a:masterClrMapping/>
  </p:clrMapOvr>
  <mc:AlternateContent xmlns:mc="http://schemas.openxmlformats.org/markup-compatibility/2006" xmlns:p14="http://schemas.microsoft.com/office/powerpoint/2010/main">
    <mc:Choice Requires="p14">
      <p:transition spd="slow" p14:dur="2000" advTm="30963"/>
    </mc:Choice>
    <mc:Fallback xmlns="">
      <p:transition spd="slow" advTm="3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sp>
        <p:nvSpPr>
          <p:cNvPr id="3" name="Content Placeholder 2"/>
          <p:cNvSpPr>
            <a:spLocks noGrp="1"/>
          </p:cNvSpPr>
          <p:nvPr>
            <p:ph idx="1"/>
          </p:nvPr>
        </p:nvSpPr>
        <p:spPr>
          <a:xfrm>
            <a:off x="442209" y="1559328"/>
            <a:ext cx="8229600" cy="4526280"/>
          </a:xfrm>
        </p:spPr>
        <p:txBody>
          <a:bodyPr/>
          <a:lstStyle/>
          <a:p>
            <a:r>
              <a:rPr lang="en-US" dirty="0"/>
              <a:t>Stand </a:t>
            </a:r>
            <a:r>
              <a:rPr lang="en-US" u="sng" dirty="0"/>
              <a:t>downstream</a:t>
            </a:r>
            <a:r>
              <a:rPr lang="en-US" dirty="0"/>
              <a:t> of measuring tape to measure depths</a:t>
            </a:r>
          </a:p>
        </p:txBody>
      </p:sp>
      <p:pic>
        <p:nvPicPr>
          <p:cNvPr id="4" name="Picture 12" descr="C:\Temp\Temporary Internet Files\Content.Outlook\RS5SHYW1\discharge2 (3).jpg"/>
          <p:cNvPicPr>
            <a:picLocks noChangeAspect="1" noChangeArrowheads="1"/>
          </p:cNvPicPr>
          <p:nvPr/>
        </p:nvPicPr>
        <p:blipFill>
          <a:blip r:embed="rId5">
            <a:extLst>
              <a:ext uri="{28A0092B-C50C-407E-A947-70E740481C1C}">
                <a14:useLocalDpi xmlns:a14="http://schemas.microsoft.com/office/drawing/2010/main" val="0"/>
              </a:ext>
            </a:extLst>
          </a:blip>
          <a:srcRect l="9441" t="4002" r="2974"/>
          <a:stretch>
            <a:fillRect/>
          </a:stretch>
        </p:blipFill>
        <p:spPr bwMode="auto">
          <a:xfrm>
            <a:off x="1886338" y="2667000"/>
            <a:ext cx="5341343" cy="33516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32171" y="6248400"/>
            <a:ext cx="8454630" cy="381000"/>
            <a:chOff x="232171" y="6248400"/>
            <a:chExt cx="6112192" cy="381000"/>
          </a:xfrm>
          <a:effectLst/>
        </p:grpSpPr>
        <p:sp>
          <p:nvSpPr>
            <p:cNvPr id="13" name="Freeform 12"/>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0" name="Freeform 19"/>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1" name="Freeform 20"/>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2" name="Freeform 21"/>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3" name="Freeform 22"/>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0A5E4069-B6FF-FFD0-AAB4-405CC600E4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5122832"/>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16" t="11112" r="11228" b="12052"/>
          <a:stretch/>
        </p:blipFill>
        <p:spPr bwMode="auto">
          <a:xfrm>
            <a:off x="937966" y="1468518"/>
            <a:ext cx="7268068" cy="455128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Text Box 46"/>
          <p:cNvSpPr txBox="1">
            <a:spLocks noChangeArrowheads="1"/>
          </p:cNvSpPr>
          <p:nvPr/>
        </p:nvSpPr>
        <p:spPr bwMode="auto">
          <a:xfrm>
            <a:off x="2642018" y="4338719"/>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0.4</a:t>
            </a:r>
          </a:p>
        </p:txBody>
      </p:sp>
      <p:sp>
        <p:nvSpPr>
          <p:cNvPr id="15" name="Text Box 47"/>
          <p:cNvSpPr txBox="1">
            <a:spLocks noChangeArrowheads="1"/>
          </p:cNvSpPr>
          <p:nvPr/>
        </p:nvSpPr>
        <p:spPr bwMode="auto">
          <a:xfrm>
            <a:off x="3082456" y="4367378"/>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0.9</a:t>
            </a:r>
          </a:p>
        </p:txBody>
      </p:sp>
      <p:sp>
        <p:nvSpPr>
          <p:cNvPr id="16" name="Text Box 48"/>
          <p:cNvSpPr txBox="1">
            <a:spLocks noChangeArrowheads="1"/>
          </p:cNvSpPr>
          <p:nvPr/>
        </p:nvSpPr>
        <p:spPr bwMode="auto">
          <a:xfrm>
            <a:off x="4471358"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1.2</a:t>
            </a:r>
          </a:p>
        </p:txBody>
      </p:sp>
      <p:sp>
        <p:nvSpPr>
          <p:cNvPr id="17" name="Text Box 49"/>
          <p:cNvSpPr txBox="1">
            <a:spLocks noChangeArrowheads="1"/>
          </p:cNvSpPr>
          <p:nvPr/>
        </p:nvSpPr>
        <p:spPr bwMode="auto">
          <a:xfrm>
            <a:off x="3580506" y="4355018"/>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1.1</a:t>
            </a:r>
          </a:p>
        </p:txBody>
      </p:sp>
      <p:sp>
        <p:nvSpPr>
          <p:cNvPr id="18" name="Text Box 49"/>
          <p:cNvSpPr txBox="1">
            <a:spLocks noChangeArrowheads="1"/>
          </p:cNvSpPr>
          <p:nvPr/>
        </p:nvSpPr>
        <p:spPr bwMode="auto">
          <a:xfrm>
            <a:off x="4956507" y="434274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1.1</a:t>
            </a:r>
          </a:p>
        </p:txBody>
      </p:sp>
      <p:sp>
        <p:nvSpPr>
          <p:cNvPr id="19" name="Text Box 47"/>
          <p:cNvSpPr txBox="1">
            <a:spLocks noChangeArrowheads="1"/>
          </p:cNvSpPr>
          <p:nvPr/>
        </p:nvSpPr>
        <p:spPr bwMode="auto">
          <a:xfrm>
            <a:off x="4038986" y="4334073"/>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0.9</a:t>
            </a:r>
          </a:p>
        </p:txBody>
      </p:sp>
      <p:sp>
        <p:nvSpPr>
          <p:cNvPr id="20" name="Text Box 52"/>
          <p:cNvSpPr txBox="1">
            <a:spLocks noChangeArrowheads="1"/>
          </p:cNvSpPr>
          <p:nvPr/>
        </p:nvSpPr>
        <p:spPr bwMode="auto">
          <a:xfrm>
            <a:off x="5355021"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0.6</a:t>
            </a:r>
          </a:p>
        </p:txBody>
      </p:sp>
      <p:sp>
        <p:nvSpPr>
          <p:cNvPr id="21" name="Text Box 53"/>
          <p:cNvSpPr txBox="1">
            <a:spLocks noChangeArrowheads="1"/>
          </p:cNvSpPr>
          <p:nvPr/>
        </p:nvSpPr>
        <p:spPr bwMode="auto">
          <a:xfrm>
            <a:off x="5826013" y="4324562"/>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0.7</a:t>
            </a:r>
          </a:p>
        </p:txBody>
      </p:sp>
      <p:sp>
        <p:nvSpPr>
          <p:cNvPr id="22" name="Text Box 54"/>
          <p:cNvSpPr txBox="1">
            <a:spLocks noChangeArrowheads="1"/>
          </p:cNvSpPr>
          <p:nvPr/>
        </p:nvSpPr>
        <p:spPr bwMode="auto">
          <a:xfrm>
            <a:off x="6224526"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0.3</a:t>
            </a:r>
          </a:p>
        </p:txBody>
      </p:sp>
      <p:sp>
        <p:nvSpPr>
          <p:cNvPr id="23" name="Text Box 55"/>
          <p:cNvSpPr txBox="1">
            <a:spLocks noChangeArrowheads="1"/>
          </p:cNvSpPr>
          <p:nvPr/>
        </p:nvSpPr>
        <p:spPr bwMode="auto">
          <a:xfrm>
            <a:off x="6614836" y="4345197"/>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0.2</a:t>
            </a:r>
          </a:p>
        </p:txBody>
      </p:sp>
      <p:cxnSp>
        <p:nvCxnSpPr>
          <p:cNvPr id="5" name="Straight Connector 4"/>
          <p:cNvCxnSpPr/>
          <p:nvPr/>
        </p:nvCxnSpPr>
        <p:spPr>
          <a:xfrm>
            <a:off x="6814094" y="4648765"/>
            <a:ext cx="0" cy="3309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580" y="4648765"/>
            <a:ext cx="0" cy="7368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69274" y="4570493"/>
            <a:ext cx="0" cy="10917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54277" y="4634338"/>
            <a:ext cx="0" cy="11696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160884" y="4620105"/>
            <a:ext cx="0" cy="12625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70615" y="4620105"/>
            <a:ext cx="0" cy="12625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23326" y="4613750"/>
            <a:ext cx="0" cy="11902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9763" y="4620105"/>
            <a:ext cx="0" cy="1042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393105" y="4613750"/>
            <a:ext cx="0" cy="3659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804414" y="4613750"/>
            <a:ext cx="0" cy="598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81713" y="4626585"/>
            <a:ext cx="0" cy="9540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Box 28"/>
          <p:cNvSpPr txBox="1">
            <a:spLocks noChangeArrowheads="1"/>
          </p:cNvSpPr>
          <p:nvPr/>
        </p:nvSpPr>
        <p:spPr bwMode="auto">
          <a:xfrm>
            <a:off x="4038987" y="3778448"/>
            <a:ext cx="4172836" cy="466938"/>
          </a:xfrm>
          <a:prstGeom prst="rect">
            <a:avLst/>
          </a:prstGeom>
          <a:solidFill>
            <a:schemeClr val="accent3">
              <a:lumMod val="40000"/>
              <a:lumOff val="60000"/>
            </a:schemeClr>
          </a:solidFill>
          <a:ln w="25400">
            <a:solidFill>
              <a:schemeClr val="bg1"/>
            </a:solidFill>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0" fontAlgn="base" hangingPunct="0">
              <a:spcBef>
                <a:spcPct val="0"/>
              </a:spcBef>
              <a:spcAft>
                <a:spcPct val="0"/>
              </a:spcAft>
            </a:pPr>
            <a:r>
              <a:rPr lang="en-US" sz="2400" dirty="0">
                <a:solidFill>
                  <a:schemeClr val="bg1"/>
                </a:solidFill>
                <a:latin typeface="+mn-lt"/>
                <a:cs typeface="Arial" charset="0"/>
              </a:rPr>
              <a:t>Average Depth = 0.64 ft.</a:t>
            </a:r>
          </a:p>
        </p:txBody>
      </p:sp>
      <p:cxnSp>
        <p:nvCxnSpPr>
          <p:cNvPr id="52" name="Straight Connector 51"/>
          <p:cNvCxnSpPr/>
          <p:nvPr/>
        </p:nvCxnSpPr>
        <p:spPr>
          <a:xfrm>
            <a:off x="1942840" y="3011968"/>
            <a:ext cx="0" cy="1558525"/>
          </a:xfrm>
          <a:prstGeom prst="line">
            <a:avLst/>
          </a:prstGeom>
          <a:ln w="57150">
            <a:solidFill>
              <a:schemeClr val="bg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352" name="Picture 12" descr="C:\Users\nrrunym1\AppData\Local\Microsoft\Windows\Temporary Internet Files\Content.IE5\XEUR8FJP\large-stick-man-figure-running-0-11595[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967" y="3377526"/>
            <a:ext cx="791882" cy="9898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366" name="TextBox 14365"/>
          <p:cNvSpPr txBox="1"/>
          <p:nvPr/>
        </p:nvSpPr>
        <p:spPr>
          <a:xfrm>
            <a:off x="4038986" y="2666448"/>
            <a:ext cx="4172836" cy="461665"/>
          </a:xfrm>
          <a:prstGeom prst="rect">
            <a:avLst/>
          </a:prstGeom>
          <a:solidFill>
            <a:schemeClr val="accent3">
              <a:lumMod val="40000"/>
              <a:lumOff val="60000"/>
            </a:schemeClr>
          </a:solidFill>
          <a:ln w="25400">
            <a:solidFill>
              <a:schemeClr val="bg1"/>
            </a:solidFill>
          </a:ln>
        </p:spPr>
        <p:txBody>
          <a:bodyPr wrap="square" rtlCol="0">
            <a:spAutoFit/>
          </a:bodyPr>
          <a:lstStyle/>
          <a:p>
            <a:pPr algn="ctr"/>
            <a:r>
              <a:rPr lang="en-US" sz="2400" dirty="0">
                <a:solidFill>
                  <a:schemeClr val="bg1"/>
                </a:solidFill>
              </a:rPr>
              <a:t>7.7 ft. </a:t>
            </a:r>
            <a:r>
              <a:rPr lang="en-US" sz="2400" dirty="0">
                <a:solidFill>
                  <a:schemeClr val="bg1"/>
                </a:solidFill>
                <a:sym typeface="Symbol"/>
              </a:rPr>
              <a:t> 12 depths = 0.64 ft.</a:t>
            </a:r>
            <a:endParaRPr lang="en-US" sz="2400" dirty="0">
              <a:solidFill>
                <a:schemeClr val="bg1"/>
              </a:solidFill>
            </a:endParaRPr>
          </a:p>
        </p:txBody>
      </p:sp>
      <p:cxnSp>
        <p:nvCxnSpPr>
          <p:cNvPr id="34" name="Straight Arrow Connector 33"/>
          <p:cNvCxnSpPr/>
          <p:nvPr/>
        </p:nvCxnSpPr>
        <p:spPr>
          <a:xfrm flipH="1">
            <a:off x="3461342" y="2046581"/>
            <a:ext cx="563637" cy="228882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Down Arrow 34"/>
          <p:cNvSpPr/>
          <p:nvPr/>
        </p:nvSpPr>
        <p:spPr>
          <a:xfrm>
            <a:off x="6003958" y="3128113"/>
            <a:ext cx="342807" cy="616046"/>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Box 35"/>
          <p:cNvSpPr txBox="1"/>
          <p:nvPr/>
        </p:nvSpPr>
        <p:spPr>
          <a:xfrm>
            <a:off x="4012878" y="1629863"/>
            <a:ext cx="4187369" cy="461665"/>
          </a:xfrm>
          <a:prstGeom prst="rect">
            <a:avLst/>
          </a:prstGeom>
          <a:solidFill>
            <a:schemeClr val="accent3">
              <a:lumMod val="40000"/>
              <a:lumOff val="60000"/>
            </a:schemeClr>
          </a:solidFill>
          <a:ln w="25400">
            <a:solidFill>
              <a:schemeClr val="bg1"/>
            </a:solidFill>
          </a:ln>
        </p:spPr>
        <p:txBody>
          <a:bodyPr wrap="square" rtlCol="0">
            <a:spAutoFit/>
          </a:bodyPr>
          <a:lstStyle/>
          <a:p>
            <a:pPr algn="ctr"/>
            <a:r>
              <a:rPr lang="en-US" sz="2400" dirty="0">
                <a:solidFill>
                  <a:schemeClr val="bg1"/>
                </a:solidFill>
              </a:rPr>
              <a:t>Sum of Depths = 7.7 ft.</a:t>
            </a:r>
          </a:p>
        </p:txBody>
      </p:sp>
      <p:sp>
        <p:nvSpPr>
          <p:cNvPr id="13" name="Text Box 45"/>
          <p:cNvSpPr txBox="1">
            <a:spLocks noChangeArrowheads="1"/>
          </p:cNvSpPr>
          <p:nvPr/>
        </p:nvSpPr>
        <p:spPr bwMode="auto">
          <a:xfrm>
            <a:off x="2218552" y="4331210"/>
            <a:ext cx="432372" cy="309360"/>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0.2</a:t>
            </a:r>
          </a:p>
        </p:txBody>
      </p:sp>
      <p:sp>
        <p:nvSpPr>
          <p:cNvPr id="43" name="Down Arrow 42"/>
          <p:cNvSpPr/>
          <p:nvPr/>
        </p:nvSpPr>
        <p:spPr>
          <a:xfrm>
            <a:off x="6001556" y="2091528"/>
            <a:ext cx="342807" cy="569767"/>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Text Box 45"/>
          <p:cNvSpPr txBox="1">
            <a:spLocks noChangeArrowheads="1"/>
          </p:cNvSpPr>
          <p:nvPr/>
        </p:nvSpPr>
        <p:spPr bwMode="auto">
          <a:xfrm>
            <a:off x="1881656" y="4304373"/>
            <a:ext cx="480544" cy="343827"/>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chemeClr val="bg1"/>
                </a:solidFill>
                <a:latin typeface="Arial" charset="0"/>
                <a:cs typeface="Arial" charset="0"/>
              </a:rPr>
              <a:t>0.1</a:t>
            </a:r>
          </a:p>
        </p:txBody>
      </p:sp>
      <p:cxnSp>
        <p:nvCxnSpPr>
          <p:cNvPr id="14340" name="Straight Connector 14339"/>
          <p:cNvCxnSpPr/>
          <p:nvPr/>
        </p:nvCxnSpPr>
        <p:spPr>
          <a:xfrm>
            <a:off x="2121928" y="4572000"/>
            <a:ext cx="0" cy="1485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32171" y="6248400"/>
            <a:ext cx="8454630" cy="381000"/>
            <a:chOff x="232171" y="6248400"/>
            <a:chExt cx="6112192" cy="381000"/>
          </a:xfrm>
          <a:effectLst/>
        </p:grpSpPr>
        <p:sp>
          <p:nvSpPr>
            <p:cNvPr id="45" name="Freeform 4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46" name="Freeform 45"/>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55" name="Freeform 5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56" name="Freeform 5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57" name="Freeform 5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B58CECF8-56C7-B0FE-D78C-75589E5C1C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711757"/>
      </p:ext>
    </p:extLst>
  </p:cSld>
  <p:clrMapOvr>
    <a:masterClrMapping/>
  </p:clrMapOvr>
  <mc:AlternateContent xmlns:mc="http://schemas.openxmlformats.org/markup-compatibility/2006" xmlns:p14="http://schemas.microsoft.com/office/powerpoint/2010/main">
    <mc:Choice Requires="p14">
      <p:transition spd="slow" p14:dur="2000" advTm="48484"/>
    </mc:Choice>
    <mc:Fallback xmlns="">
      <p:transition spd="slow" advTm="4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Cross-Sectional Area</a:t>
            </a:r>
          </a:p>
        </p:txBody>
      </p:sp>
      <p:grpSp>
        <p:nvGrpSpPr>
          <p:cNvPr id="7" name="Group 6"/>
          <p:cNvGrpSpPr>
            <a:grpSpLocks noChangeAspect="1"/>
          </p:cNvGrpSpPr>
          <p:nvPr/>
        </p:nvGrpSpPr>
        <p:grpSpPr>
          <a:xfrm>
            <a:off x="587828" y="1518363"/>
            <a:ext cx="7932219" cy="4607891"/>
            <a:chOff x="449781" y="1524000"/>
            <a:chExt cx="8160819" cy="4740687"/>
          </a:xfrm>
        </p:grpSpPr>
        <p:sp>
          <p:nvSpPr>
            <p:cNvPr id="5" name="Rectangle 4"/>
            <p:cNvSpPr/>
            <p:nvPr/>
          </p:nvSpPr>
          <p:spPr>
            <a:xfrm>
              <a:off x="449781" y="1524000"/>
              <a:ext cx="693218" cy="4740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7505" r="1330"/>
            <a:stretch/>
          </p:blipFill>
          <p:spPr bwMode="auto">
            <a:xfrm>
              <a:off x="986348" y="2034639"/>
              <a:ext cx="7624252" cy="4230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2133600" y="4785142"/>
              <a:ext cx="5410200" cy="990"/>
            </a:xfrm>
            <a:prstGeom prst="straightConnector1">
              <a:avLst/>
            </a:prstGeom>
            <a:ln w="38100" cmpd="sng">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 Box 24"/>
            <p:cNvSpPr txBox="1">
              <a:spLocks noChangeArrowheads="1"/>
            </p:cNvSpPr>
            <p:nvPr/>
          </p:nvSpPr>
          <p:spPr bwMode="auto">
            <a:xfrm>
              <a:off x="3821279" y="4257462"/>
              <a:ext cx="2402545" cy="4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0" fontAlgn="base" hangingPunct="0">
                <a:spcBef>
                  <a:spcPct val="0"/>
                </a:spcBef>
                <a:spcAft>
                  <a:spcPct val="0"/>
                </a:spcAft>
              </a:pPr>
              <a:r>
                <a:rPr lang="en-US" sz="2400" dirty="0">
                  <a:solidFill>
                    <a:schemeClr val="bg1"/>
                  </a:solidFill>
                  <a:latin typeface="+mn-lt"/>
                  <a:cs typeface="Arial" charset="0"/>
                </a:rPr>
                <a:t>Width = 12 feet</a:t>
              </a:r>
            </a:p>
          </p:txBody>
        </p:sp>
        <p:sp>
          <p:nvSpPr>
            <p:cNvPr id="9" name="Text Box 28"/>
            <p:cNvSpPr txBox="1">
              <a:spLocks noChangeArrowheads="1"/>
            </p:cNvSpPr>
            <p:nvPr/>
          </p:nvSpPr>
          <p:spPr bwMode="auto">
            <a:xfrm>
              <a:off x="539703" y="4787452"/>
              <a:ext cx="1552700" cy="1205602"/>
            </a:xfrm>
            <a:prstGeom prst="rect">
              <a:avLst/>
            </a:prstGeom>
            <a:solidFill>
              <a:schemeClr val="tx1"/>
            </a:solidFill>
            <a:ln>
              <a:noFill/>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2400" dirty="0">
                  <a:solidFill>
                    <a:schemeClr val="bg1"/>
                  </a:solidFill>
                  <a:latin typeface="+mn-lt"/>
                  <a:cs typeface="Arial" charset="0"/>
                </a:rPr>
                <a:t>Average Depth = 0.64 ft.</a:t>
              </a:r>
            </a:p>
          </p:txBody>
        </p:sp>
        <p:cxnSp>
          <p:nvCxnSpPr>
            <p:cNvPr id="12" name="Straight Arrow Connector 11"/>
            <p:cNvCxnSpPr/>
            <p:nvPr/>
          </p:nvCxnSpPr>
          <p:spPr>
            <a:xfrm>
              <a:off x="2133600" y="4786132"/>
              <a:ext cx="0" cy="1194139"/>
            </a:xfrm>
            <a:prstGeom prst="straightConnector1">
              <a:avLst/>
            </a:prstGeom>
            <a:ln w="38100" cmpd="sng">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00400" y="4967702"/>
              <a:ext cx="3778549" cy="830997"/>
            </a:xfrm>
            <a:prstGeom prst="rect">
              <a:avLst/>
            </a:prstGeom>
            <a:noFill/>
          </p:spPr>
          <p:txBody>
            <a:bodyPr wrap="square" rtlCol="0">
              <a:spAutoFit/>
            </a:bodyPr>
            <a:lstStyle/>
            <a:p>
              <a:pPr algn="ctr"/>
              <a:r>
                <a:rPr lang="en-US" sz="2400" dirty="0">
                  <a:solidFill>
                    <a:schemeClr val="bg1"/>
                  </a:solidFill>
                </a:rPr>
                <a:t>Cross-Sectional Area =</a:t>
              </a:r>
            </a:p>
            <a:p>
              <a:pPr algn="ctr"/>
              <a:r>
                <a:rPr lang="en-US" sz="2400" b="1" dirty="0">
                  <a:solidFill>
                    <a:schemeClr val="bg1"/>
                  </a:solidFill>
                </a:rPr>
                <a:t>7.7 ft</a:t>
              </a:r>
              <a:r>
                <a:rPr lang="en-US" sz="2400" b="1" baseline="30000" dirty="0">
                  <a:solidFill>
                    <a:schemeClr val="bg1"/>
                  </a:solidFill>
                </a:rPr>
                <a:t>2</a:t>
              </a:r>
            </a:p>
          </p:txBody>
        </p:sp>
      </p:grpSp>
      <p:grpSp>
        <p:nvGrpSpPr>
          <p:cNvPr id="24" name="Group 23"/>
          <p:cNvGrpSpPr/>
          <p:nvPr/>
        </p:nvGrpSpPr>
        <p:grpSpPr>
          <a:xfrm>
            <a:off x="232171" y="6248400"/>
            <a:ext cx="8454630" cy="381000"/>
            <a:chOff x="232171" y="6248400"/>
            <a:chExt cx="6112192" cy="381000"/>
          </a:xfrm>
          <a:effectLst/>
        </p:grpSpPr>
        <p:sp>
          <p:nvSpPr>
            <p:cNvPr id="25" name="Freeform 2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6" name="Freeform 25"/>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7" name="Freeform 2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8" name="Freeform 2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9" name="Freeform 2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sp>
        <p:nvSpPr>
          <p:cNvPr id="4" name="Text Box 60"/>
          <p:cNvSpPr txBox="1">
            <a:spLocks noGrp="1" noChangeArrowheads="1"/>
          </p:cNvSpPr>
          <p:nvPr>
            <p:ph idx="4294967295"/>
          </p:nvPr>
        </p:nvSpPr>
        <p:spPr bwMode="auto">
          <a:xfrm>
            <a:off x="587828" y="1518363"/>
            <a:ext cx="7932219" cy="836270"/>
          </a:xfrm>
          <a:prstGeom prst="rect">
            <a:avLst/>
          </a:prstGeom>
          <a:solidFill>
            <a:schemeClr val="accent3">
              <a:lumMod val="40000"/>
              <a:lumOff val="60000"/>
            </a:schemeClr>
          </a:solidFill>
          <a:ln w="25400">
            <a:solidFill>
              <a:schemeClr val="bg1"/>
            </a:solidFill>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indent="0" algn="ctr" eaLnBrk="0" fontAlgn="base" hangingPunct="0">
              <a:spcBef>
                <a:spcPct val="0"/>
              </a:spcBef>
              <a:spcAft>
                <a:spcPct val="0"/>
              </a:spcAft>
              <a:buNone/>
            </a:pPr>
            <a:r>
              <a:rPr lang="en-US" sz="2400" dirty="0">
                <a:solidFill>
                  <a:schemeClr val="bg1"/>
                </a:solidFill>
                <a:latin typeface="+mn-lt"/>
                <a:cs typeface="Arial" charset="0"/>
              </a:rPr>
              <a:t>Cross-Sectional Area = Average Depth x Stream Width</a:t>
            </a:r>
          </a:p>
          <a:p>
            <a:pPr marL="0" indent="0" algn="ctr" eaLnBrk="0" fontAlgn="base" hangingPunct="0">
              <a:spcBef>
                <a:spcPct val="0"/>
              </a:spcBef>
              <a:spcAft>
                <a:spcPct val="0"/>
              </a:spcAft>
              <a:buNone/>
            </a:pPr>
            <a:r>
              <a:rPr lang="en-US" sz="2400" dirty="0">
                <a:solidFill>
                  <a:schemeClr val="bg1"/>
                </a:solidFill>
                <a:latin typeface="+mn-lt"/>
                <a:cs typeface="Arial" charset="0"/>
              </a:rPr>
              <a:t>=0.64 </a:t>
            </a:r>
            <a:r>
              <a:rPr lang="en-US" sz="2400" dirty="0" err="1">
                <a:solidFill>
                  <a:schemeClr val="bg1"/>
                </a:solidFill>
                <a:latin typeface="+mn-lt"/>
                <a:cs typeface="Arial" charset="0"/>
              </a:rPr>
              <a:t>ft</a:t>
            </a:r>
            <a:r>
              <a:rPr lang="en-US" sz="2400" dirty="0">
                <a:solidFill>
                  <a:schemeClr val="bg1"/>
                </a:solidFill>
                <a:latin typeface="+mn-lt"/>
                <a:cs typeface="Arial" charset="0"/>
              </a:rPr>
              <a:t> x 12 </a:t>
            </a:r>
            <a:r>
              <a:rPr lang="en-US" sz="2400" dirty="0" err="1">
                <a:solidFill>
                  <a:schemeClr val="bg1"/>
                </a:solidFill>
                <a:latin typeface="+mn-lt"/>
                <a:cs typeface="Arial" charset="0"/>
              </a:rPr>
              <a:t>ft</a:t>
            </a:r>
            <a:r>
              <a:rPr lang="en-US" sz="2400" dirty="0">
                <a:solidFill>
                  <a:schemeClr val="bg1"/>
                </a:solidFill>
                <a:latin typeface="+mn-lt"/>
                <a:cs typeface="Arial" charset="0"/>
              </a:rPr>
              <a:t> = 7.7 </a:t>
            </a:r>
            <a:r>
              <a:rPr lang="en-US" sz="2400" dirty="0">
                <a:solidFill>
                  <a:prstClr val="black"/>
                </a:solidFill>
                <a:latin typeface="Segoe UI Semibold"/>
              </a:rPr>
              <a:t>ft.</a:t>
            </a:r>
            <a:r>
              <a:rPr lang="en-US" sz="2400" baseline="30000" dirty="0">
                <a:solidFill>
                  <a:prstClr val="black"/>
                </a:solidFill>
                <a:latin typeface="Segoe UI Semibold"/>
              </a:rPr>
              <a:t>2</a:t>
            </a:r>
            <a:endParaRPr lang="en-US" sz="2400" dirty="0">
              <a:solidFill>
                <a:schemeClr val="bg1"/>
              </a:solidFill>
              <a:latin typeface="+mn-lt"/>
              <a:cs typeface="Arial" charset="0"/>
            </a:endParaRPr>
          </a:p>
        </p:txBody>
      </p:sp>
      <p:pic>
        <p:nvPicPr>
          <p:cNvPr id="3" name="Audio 2">
            <a:hlinkClick r:id="" action="ppaction://media"/>
            <a:extLst>
              <a:ext uri="{FF2B5EF4-FFF2-40B4-BE49-F238E27FC236}">
                <a16:creationId xmlns:a16="http://schemas.microsoft.com/office/drawing/2014/main" id="{86C95BBD-F30D-DCDC-8B26-892345576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2952286"/>
      </p:ext>
    </p:extLst>
  </p:cSld>
  <p:clrMapOvr>
    <a:masterClrMapping/>
  </p:clrMapOvr>
  <mc:AlternateContent xmlns:mc="http://schemas.openxmlformats.org/markup-compatibility/2006" xmlns:p14="http://schemas.microsoft.com/office/powerpoint/2010/main">
    <mc:Choice Requires="p14">
      <p:transition spd="slow" p14:dur="2000" advTm="15740"/>
    </mc:Choice>
    <mc:Fallback xmlns="">
      <p:transition spd="slow" advTm="1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055758-1BED-A97E-8AB1-F69565C040CF}"/>
              </a:ext>
            </a:extLst>
          </p:cNvPr>
          <p:cNvPicPr>
            <a:picLocks noChangeAspect="1"/>
          </p:cNvPicPr>
          <p:nvPr/>
        </p:nvPicPr>
        <p:blipFill>
          <a:blip r:embed="rId5"/>
          <a:stretch>
            <a:fillRect/>
          </a:stretch>
        </p:blipFill>
        <p:spPr>
          <a:xfrm>
            <a:off x="232171" y="2577151"/>
            <a:ext cx="8683229" cy="3595049"/>
          </a:xfrm>
          <a:prstGeom prst="rect">
            <a:avLst/>
          </a:prstGeom>
        </p:spPr>
      </p:pic>
      <p:sp>
        <p:nvSpPr>
          <p:cNvPr id="2" name="Title 1"/>
          <p:cNvSpPr>
            <a:spLocks noGrp="1"/>
          </p:cNvSpPr>
          <p:nvPr>
            <p:ph type="title"/>
          </p:nvPr>
        </p:nvSpPr>
        <p:spPr/>
        <p:txBody>
          <a:bodyPr/>
          <a:lstStyle/>
          <a:p>
            <a:r>
              <a:rPr lang="en-US" dirty="0"/>
              <a:t>Cross-Sectional Area</a:t>
            </a:r>
          </a:p>
        </p:txBody>
      </p:sp>
      <p:sp>
        <p:nvSpPr>
          <p:cNvPr id="8" name="AutoShape 8"/>
          <p:cNvSpPr>
            <a:spLocks noChangeArrowheads="1"/>
          </p:cNvSpPr>
          <p:nvPr/>
        </p:nvSpPr>
        <p:spPr bwMode="auto">
          <a:xfrm>
            <a:off x="228600" y="3667570"/>
            <a:ext cx="7239000" cy="1895030"/>
          </a:xfrm>
          <a:prstGeom prst="roundRect">
            <a:avLst>
              <a:gd name="adj" fmla="val 16667"/>
            </a:avLst>
          </a:prstGeom>
          <a:noFill/>
          <a:ln w="57150" algn="ctr">
            <a:solidFill>
              <a:srgbClr val="00B050"/>
            </a:solidFill>
            <a:round/>
            <a:headEnd/>
            <a:tailEnd/>
          </a:ln>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cxnSp>
        <p:nvCxnSpPr>
          <p:cNvPr id="6" name="Straight Arrow Connector 5"/>
          <p:cNvCxnSpPr>
            <a:cxnSpLocks/>
          </p:cNvCxnSpPr>
          <p:nvPr/>
        </p:nvCxnSpPr>
        <p:spPr>
          <a:xfrm flipH="1">
            <a:off x="5378468" y="2396825"/>
            <a:ext cx="1654168" cy="339437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a:off x="1139991" y="2061865"/>
            <a:ext cx="11161" cy="160570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2766395" y="2462976"/>
            <a:ext cx="53005" cy="717703"/>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a:off x="4084629" y="2061865"/>
            <a:ext cx="792171" cy="357693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8" name="Freeform 27"/>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9" name="Freeform 2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0" name="Freeform 2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1" name="Freeform 3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sp>
        <p:nvSpPr>
          <p:cNvPr id="15" name="TextBox 14">
            <a:extLst>
              <a:ext uri="{FF2B5EF4-FFF2-40B4-BE49-F238E27FC236}">
                <a16:creationId xmlns:a16="http://schemas.microsoft.com/office/drawing/2014/main" id="{117B72E1-3A9C-D7CB-1826-35203D75E765}"/>
              </a:ext>
            </a:extLst>
          </p:cNvPr>
          <p:cNvSpPr txBox="1"/>
          <p:nvPr/>
        </p:nvSpPr>
        <p:spPr>
          <a:xfrm>
            <a:off x="157500" y="1600200"/>
            <a:ext cx="2661900" cy="461665"/>
          </a:xfrm>
          <a:prstGeom prst="rect">
            <a:avLst/>
          </a:prstGeom>
          <a:noFill/>
        </p:spPr>
        <p:txBody>
          <a:bodyPr wrap="square">
            <a:spAutoFit/>
          </a:bodyPr>
          <a:lstStyle/>
          <a:p>
            <a:pPr marL="0" indent="0">
              <a:buNone/>
            </a:pPr>
            <a:r>
              <a:rPr lang="en-US" sz="2400" dirty="0"/>
              <a:t>Stream depths</a:t>
            </a:r>
          </a:p>
        </p:txBody>
      </p:sp>
      <p:sp>
        <p:nvSpPr>
          <p:cNvPr id="24" name="TextBox 23">
            <a:extLst>
              <a:ext uri="{FF2B5EF4-FFF2-40B4-BE49-F238E27FC236}">
                <a16:creationId xmlns:a16="http://schemas.microsoft.com/office/drawing/2014/main" id="{22A8F5D2-DEB2-DE8C-AC5A-797C73A717F4}"/>
              </a:ext>
            </a:extLst>
          </p:cNvPr>
          <p:cNvSpPr txBox="1"/>
          <p:nvPr/>
        </p:nvSpPr>
        <p:spPr>
          <a:xfrm>
            <a:off x="1875840" y="2001311"/>
            <a:ext cx="6323478" cy="461665"/>
          </a:xfrm>
          <a:prstGeom prst="rect">
            <a:avLst/>
          </a:prstGeom>
          <a:noFill/>
        </p:spPr>
        <p:txBody>
          <a:bodyPr wrap="square">
            <a:spAutoFit/>
          </a:bodyPr>
          <a:lstStyle/>
          <a:p>
            <a:pPr marL="0" indent="0">
              <a:buNone/>
            </a:pPr>
            <a:r>
              <a:rPr lang="en-US" sz="2400" dirty="0"/>
              <a:t>Stream width</a:t>
            </a:r>
          </a:p>
        </p:txBody>
      </p:sp>
      <p:sp>
        <p:nvSpPr>
          <p:cNvPr id="33" name="TextBox 32">
            <a:extLst>
              <a:ext uri="{FF2B5EF4-FFF2-40B4-BE49-F238E27FC236}">
                <a16:creationId xmlns:a16="http://schemas.microsoft.com/office/drawing/2014/main" id="{F77153D3-B893-A036-0E46-C42E9E0EBDB8}"/>
              </a:ext>
            </a:extLst>
          </p:cNvPr>
          <p:cNvSpPr txBox="1"/>
          <p:nvPr/>
        </p:nvSpPr>
        <p:spPr>
          <a:xfrm>
            <a:off x="4008110" y="1610477"/>
            <a:ext cx="2661900" cy="461665"/>
          </a:xfrm>
          <a:prstGeom prst="rect">
            <a:avLst/>
          </a:prstGeom>
          <a:noFill/>
        </p:spPr>
        <p:txBody>
          <a:bodyPr wrap="square">
            <a:spAutoFit/>
          </a:bodyPr>
          <a:lstStyle/>
          <a:p>
            <a:pPr marL="0" indent="0">
              <a:buNone/>
            </a:pPr>
            <a:r>
              <a:rPr lang="en-US" sz="2400" dirty="0"/>
              <a:t>Average depth</a:t>
            </a:r>
          </a:p>
        </p:txBody>
      </p:sp>
      <p:sp>
        <p:nvSpPr>
          <p:cNvPr id="36" name="TextBox 35">
            <a:extLst>
              <a:ext uri="{FF2B5EF4-FFF2-40B4-BE49-F238E27FC236}">
                <a16:creationId xmlns:a16="http://schemas.microsoft.com/office/drawing/2014/main" id="{254DBA0C-D18F-E9B6-4B1B-D98BCD2C8B35}"/>
              </a:ext>
            </a:extLst>
          </p:cNvPr>
          <p:cNvSpPr txBox="1"/>
          <p:nvPr/>
        </p:nvSpPr>
        <p:spPr>
          <a:xfrm>
            <a:off x="5895748" y="1981200"/>
            <a:ext cx="3270703" cy="461665"/>
          </a:xfrm>
          <a:prstGeom prst="rect">
            <a:avLst/>
          </a:prstGeom>
          <a:noFill/>
        </p:spPr>
        <p:txBody>
          <a:bodyPr wrap="square">
            <a:spAutoFit/>
          </a:bodyPr>
          <a:lstStyle/>
          <a:p>
            <a:pPr marL="0" indent="0">
              <a:buNone/>
            </a:pPr>
            <a:r>
              <a:rPr lang="en-US" sz="2400" dirty="0"/>
              <a:t>Cross sectional area</a:t>
            </a:r>
          </a:p>
        </p:txBody>
      </p:sp>
      <p:pic>
        <p:nvPicPr>
          <p:cNvPr id="39" name="Audio 3">
            <a:hlinkClick r:id="" action="ppaction://media"/>
            <a:extLst>
              <a:ext uri="{FF2B5EF4-FFF2-40B4-BE49-F238E27FC236}">
                <a16:creationId xmlns:a16="http://schemas.microsoft.com/office/drawing/2014/main" id="{FCC4ADD2-A8AA-0AFE-9BE3-FB5708D11E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7842536"/>
      </p:ext>
    </p:extLst>
  </p:cSld>
  <p:clrMapOvr>
    <a:masterClrMapping/>
  </p:clrMapOvr>
  <mc:AlternateContent xmlns:mc="http://schemas.openxmlformats.org/markup-compatibility/2006" xmlns:p14="http://schemas.microsoft.com/office/powerpoint/2010/main">
    <mc:Choice Requires="p14">
      <p:transition spd="slow" p14:dur="2000" advTm="9009"/>
    </mc:Choice>
    <mc:Fallback xmlns="">
      <p:transition spd="slow" advTm="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Planning\_Monitoring Unit\VWQM\Stream Photos\2016-4 Lees Summit Intro\VWQM workshop - Intro KC 4-2016\20160409_1455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297"/>
          <a:stretch/>
        </p:blipFill>
        <p:spPr bwMode="auto">
          <a:xfrm>
            <a:off x="1104900" y="1524000"/>
            <a:ext cx="6934200" cy="3537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p:txBody>
          <a:bodyPr/>
          <a:lstStyle/>
          <a:p>
            <a:r>
              <a:rPr lang="en-US" dirty="0"/>
              <a:t>Surface Velocity</a:t>
            </a:r>
          </a:p>
        </p:txBody>
      </p:sp>
      <p:sp>
        <p:nvSpPr>
          <p:cNvPr id="9" name="TextBox 8"/>
          <p:cNvSpPr txBox="1"/>
          <p:nvPr/>
        </p:nvSpPr>
        <p:spPr>
          <a:xfrm>
            <a:off x="6705600" y="4828401"/>
            <a:ext cx="1219200" cy="276999"/>
          </a:xfrm>
          <a:prstGeom prst="rect">
            <a:avLst/>
          </a:prstGeom>
          <a:noFill/>
        </p:spPr>
        <p:txBody>
          <a:bodyPr wrap="square" rtlCol="0">
            <a:spAutoFit/>
          </a:bodyPr>
          <a:lstStyle/>
          <a:p>
            <a:pPr algn="ctr"/>
            <a:r>
              <a:rPr lang="en-US" sz="1200" dirty="0"/>
              <a:t>DNR photo</a:t>
            </a:r>
          </a:p>
        </p:txBody>
      </p:sp>
      <p:grpSp>
        <p:nvGrpSpPr>
          <p:cNvPr id="15" name="Group 14"/>
          <p:cNvGrpSpPr/>
          <p:nvPr/>
        </p:nvGrpSpPr>
        <p:grpSpPr>
          <a:xfrm>
            <a:off x="407102" y="5097102"/>
            <a:ext cx="9008201" cy="1453425"/>
            <a:chOff x="824346" y="1326506"/>
            <a:chExt cx="9354057" cy="1608498"/>
          </a:xfrm>
        </p:grpSpPr>
        <p:sp>
          <p:nvSpPr>
            <p:cNvPr id="16" name="Freeform 15"/>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7" name="Freeform 16"/>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18" name="Freeform 17"/>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9" name="Freeform 18"/>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20" name="Freeform 19"/>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1" name="Freeform 20"/>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22" name="Freeform 21"/>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3" name="Freeform 22"/>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24" name="TextBox 23"/>
            <p:cNvSpPr txBox="1"/>
            <p:nvPr/>
          </p:nvSpPr>
          <p:spPr>
            <a:xfrm>
              <a:off x="7653056"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25" name="TextBox 24"/>
            <p:cNvSpPr txBox="1"/>
            <p:nvPr/>
          </p:nvSpPr>
          <p:spPr>
            <a:xfrm>
              <a:off x="5353147" y="2142699"/>
              <a:ext cx="2525347" cy="381000"/>
            </a:xfrm>
            <a:prstGeom prst="rect">
              <a:avLst/>
            </a:prstGeom>
            <a:noFill/>
          </p:spPr>
          <p:txBody>
            <a:bodyPr wrap="square" rtlCol="0">
              <a:spAutoFit/>
            </a:bodyPr>
            <a:lstStyle/>
            <a:p>
              <a:r>
                <a:rPr lang="en-US" dirty="0">
                  <a:solidFill>
                    <a:schemeClr val="bg1"/>
                  </a:solidFill>
                </a:rPr>
                <a:t>Surface Velocity </a:t>
              </a:r>
            </a:p>
          </p:txBody>
        </p:sp>
        <p:sp>
          <p:nvSpPr>
            <p:cNvPr id="26" name="TextBox 25"/>
            <p:cNvSpPr txBox="1"/>
            <p:nvPr/>
          </p:nvSpPr>
          <p:spPr>
            <a:xfrm>
              <a:off x="3186408" y="2054746"/>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27" name="TextBox 26"/>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pic>
        <p:nvPicPr>
          <p:cNvPr id="2" name="Audio 1">
            <a:hlinkClick r:id="" action="ppaction://media"/>
            <a:extLst>
              <a:ext uri="{FF2B5EF4-FFF2-40B4-BE49-F238E27FC236}">
                <a16:creationId xmlns:a16="http://schemas.microsoft.com/office/drawing/2014/main" id="{732BDD36-2D6F-00AF-EF59-7AD094DD63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9462711"/>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Velocity</a:t>
            </a:r>
          </a:p>
        </p:txBody>
      </p:sp>
      <p:grpSp>
        <p:nvGrpSpPr>
          <p:cNvPr id="4" name="Group 3"/>
          <p:cNvGrpSpPr/>
          <p:nvPr/>
        </p:nvGrpSpPr>
        <p:grpSpPr>
          <a:xfrm>
            <a:off x="754567" y="2147861"/>
            <a:ext cx="6789233" cy="3795739"/>
            <a:chOff x="708503" y="1690661"/>
            <a:chExt cx="7202011" cy="4035924"/>
          </a:xfrm>
        </p:grpSpPr>
        <p:pic>
          <p:nvPicPr>
            <p:cNvPr id="18" name="Picture 6" descr="Floating 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208" y="1690661"/>
              <a:ext cx="6398306" cy="4035924"/>
            </a:xfrm>
            <a:prstGeom prst="roundRect">
              <a:avLst/>
            </a:prstGeom>
            <a:noFill/>
            <a:ln w="38100">
              <a:noFill/>
              <a:miter lim="800000"/>
              <a:headEnd/>
              <a:tailEnd/>
            </a:ln>
            <a:effectLst/>
            <a:extLst>
              <a:ext uri="{909E8E84-426E-40DD-AFC4-6F175D3DCCD1}">
                <a14:hiddenFill xmlns:a14="http://schemas.microsoft.com/office/drawing/2010/main">
                  <a:solidFill>
                    <a:srgbClr val="FFFFFF"/>
                  </a:solidFill>
                </a14:hiddenFill>
              </a:ext>
            </a:extLst>
          </p:spPr>
        </p:pic>
        <p:sp>
          <p:nvSpPr>
            <p:cNvPr id="22" name="Text Box 11"/>
            <p:cNvSpPr txBox="1">
              <a:spLocks noChangeArrowheads="1"/>
            </p:cNvSpPr>
            <p:nvPr/>
          </p:nvSpPr>
          <p:spPr bwMode="auto">
            <a:xfrm>
              <a:off x="2691489" y="4799773"/>
              <a:ext cx="766033" cy="440682"/>
            </a:xfrm>
            <a:prstGeom prst="roundRect">
              <a:avLst/>
            </a:prstGeom>
            <a:solidFill>
              <a:schemeClr val="tx1"/>
            </a:solidFill>
            <a:ln w="19050" algn="ctr">
              <a:solidFill>
                <a:srgbClr val="00B050"/>
              </a:solidFill>
              <a:miter lim="800000"/>
              <a:headEnd/>
              <a:tailEnd/>
            </a:ln>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Start</a:t>
              </a:r>
            </a:p>
          </p:txBody>
        </p:sp>
        <p:sp>
          <p:nvSpPr>
            <p:cNvPr id="23" name="Text Box 12"/>
            <p:cNvSpPr txBox="1">
              <a:spLocks noChangeArrowheads="1"/>
            </p:cNvSpPr>
            <p:nvPr/>
          </p:nvSpPr>
          <p:spPr bwMode="auto">
            <a:xfrm>
              <a:off x="6401733" y="4799773"/>
              <a:ext cx="751639" cy="440682"/>
            </a:xfrm>
            <a:prstGeom prst="roundRect">
              <a:avLst/>
            </a:prstGeom>
            <a:solidFill>
              <a:schemeClr val="tx1"/>
            </a:solidFill>
            <a:ln w="19050" algn="ctr">
              <a:solidFill>
                <a:srgbClr val="00B050"/>
              </a:solidFill>
              <a:miter lim="800000"/>
              <a:headEnd/>
              <a:tailEnd/>
            </a:ln>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Stop</a:t>
              </a:r>
            </a:p>
          </p:txBody>
        </p:sp>
        <p:sp>
          <p:nvSpPr>
            <p:cNvPr id="24" name="Text Box 13"/>
            <p:cNvSpPr txBox="1">
              <a:spLocks noChangeArrowheads="1"/>
            </p:cNvSpPr>
            <p:nvPr/>
          </p:nvSpPr>
          <p:spPr bwMode="auto">
            <a:xfrm>
              <a:off x="708503" y="3214911"/>
              <a:ext cx="1554167" cy="1376290"/>
            </a:xfrm>
            <a:prstGeom prst="rightArrow">
              <a:avLst/>
            </a:prstGeom>
            <a:solidFill>
              <a:schemeClr val="tx1"/>
            </a:solidFill>
            <a:ln w="19050" algn="ctr">
              <a:solidFill>
                <a:srgbClr val="00B050"/>
              </a:solidFill>
              <a:miter lim="800000"/>
              <a:headEnd/>
              <a:tailEnd/>
            </a:ln>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Drop Ball</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Here</a:t>
              </a:r>
            </a:p>
          </p:txBody>
        </p:sp>
      </p:grpSp>
      <p:sp>
        <p:nvSpPr>
          <p:cNvPr id="6" name="Rectangle 5"/>
          <p:cNvSpPr/>
          <p:nvPr/>
        </p:nvSpPr>
        <p:spPr>
          <a:xfrm>
            <a:off x="1219200" y="1371095"/>
            <a:ext cx="6705600" cy="830997"/>
          </a:xfrm>
          <a:prstGeom prst="rect">
            <a:avLst/>
          </a:prstGeom>
        </p:spPr>
        <p:txBody>
          <a:bodyPr wrap="square">
            <a:spAutoFit/>
          </a:bodyPr>
          <a:lstStyle/>
          <a:p>
            <a:pPr lvl="1">
              <a:spcBef>
                <a:spcPts val="1800"/>
              </a:spcBef>
            </a:pPr>
            <a:r>
              <a:rPr lang="en-US" sz="2400" dirty="0">
                <a:sym typeface="Wingdings" pitchFamily="2" charset="2"/>
              </a:rPr>
              <a:t>Measure the time it takes for the float ball to move downstream a certain distance</a:t>
            </a:r>
            <a:endParaRPr lang="en-US" sz="2400" dirty="0"/>
          </a:p>
        </p:txBody>
      </p:sp>
      <p:cxnSp>
        <p:nvCxnSpPr>
          <p:cNvPr id="8" name="Straight Connector 7"/>
          <p:cNvCxnSpPr/>
          <p:nvPr/>
        </p:nvCxnSpPr>
        <p:spPr>
          <a:xfrm>
            <a:off x="3124200" y="2743200"/>
            <a:ext cx="0" cy="2133600"/>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27" name="Straight Connector 26"/>
          <p:cNvCxnSpPr/>
          <p:nvPr/>
        </p:nvCxnSpPr>
        <p:spPr>
          <a:xfrm>
            <a:off x="6553200" y="2971800"/>
            <a:ext cx="0" cy="1828800"/>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p:nvCxnSpPr>
        <p:spPr>
          <a:xfrm>
            <a:off x="2286000" y="3505200"/>
            <a:ext cx="0" cy="1295400"/>
          </a:xfrm>
          <a:prstGeom prst="line">
            <a:avLst/>
          </a:prstGeom>
        </p:spPr>
        <p:style>
          <a:lnRef idx="2">
            <a:schemeClr val="accent2"/>
          </a:lnRef>
          <a:fillRef idx="0">
            <a:schemeClr val="accent2"/>
          </a:fillRef>
          <a:effectRef idx="1">
            <a:schemeClr val="accent2"/>
          </a:effectRef>
          <a:fontRef idx="minor">
            <a:schemeClr val="tx1"/>
          </a:fontRef>
        </p:style>
      </p:cxnSp>
      <p:sp>
        <p:nvSpPr>
          <p:cNvPr id="36" name="Text Box 11"/>
          <p:cNvSpPr txBox="1">
            <a:spLocks noChangeArrowheads="1"/>
          </p:cNvSpPr>
          <p:nvPr/>
        </p:nvSpPr>
        <p:spPr bwMode="auto">
          <a:xfrm>
            <a:off x="3159825" y="2819400"/>
            <a:ext cx="3337560" cy="744138"/>
          </a:xfrm>
          <a:prstGeom prst="leftRightArrow">
            <a:avLst/>
          </a:prstGeom>
          <a:solidFill>
            <a:schemeClr val="tx1"/>
          </a:solidFill>
          <a:ln w="19050" algn="ctr">
            <a:solidFill>
              <a:srgbClr val="00B050"/>
            </a:solidFill>
            <a:miter lim="800000"/>
            <a:headEnd/>
            <a:tailEnd/>
          </a:ln>
        </p:spPr>
        <p:txBody>
          <a:bodyPr wrap="squar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charset="0"/>
                <a:cs typeface="Arial" charset="0"/>
              </a:rPr>
              <a:t>10 </a:t>
            </a:r>
            <a:r>
              <a:rPr kumimoji="0" lang="en-US" sz="1800" b="0" i="0" u="none" strike="noStrike" kern="0" cap="none" spc="0" normalizeH="0" baseline="0" noProof="0" dirty="0" err="1">
                <a:ln>
                  <a:noFill/>
                </a:ln>
                <a:solidFill>
                  <a:schemeClr val="bg1"/>
                </a:solidFill>
                <a:effectLst/>
                <a:uLnTx/>
                <a:uFillTx/>
                <a:latin typeface="Arial" charset="0"/>
                <a:cs typeface="Arial" charset="0"/>
              </a:rPr>
              <a:t>ft</a:t>
            </a:r>
            <a:endParaRPr kumimoji="0" lang="en-US" sz="1800" b="0" i="0" u="none" strike="noStrike" kern="0" cap="none" spc="0" normalizeH="0" baseline="0" noProof="0" dirty="0">
              <a:ln>
                <a:noFill/>
              </a:ln>
              <a:solidFill>
                <a:schemeClr val="bg1"/>
              </a:solidFill>
              <a:effectLst/>
              <a:uLnTx/>
              <a:uFillTx/>
              <a:latin typeface="Arial" charset="0"/>
              <a:cs typeface="Arial" charset="0"/>
            </a:endParaRPr>
          </a:p>
        </p:txBody>
      </p:sp>
      <p:grpSp>
        <p:nvGrpSpPr>
          <p:cNvPr id="20" name="Group 19"/>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5" name="Freeform 24"/>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8" name="Freeform 2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9" name="Freeform 2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7" name="Freeform 3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707F1C33-AEC9-D6E5-6049-C18BA1474D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4171285"/>
      </p:ext>
    </p:extLst>
  </p:cSld>
  <p:clrMapOvr>
    <a:masterClrMapping/>
  </p:clrMapOvr>
  <mc:AlternateContent xmlns:mc="http://schemas.openxmlformats.org/markup-compatibility/2006" xmlns:p14="http://schemas.microsoft.com/office/powerpoint/2010/main">
    <mc:Choice Requires="p14">
      <p:transition spd="slow" p14:dur="2000" advTm="60346"/>
    </mc:Choice>
    <mc:Fallback xmlns="">
      <p:transition spd="slow" advTm="6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Velocity</a:t>
            </a:r>
          </a:p>
        </p:txBody>
      </p:sp>
      <p:sp>
        <p:nvSpPr>
          <p:cNvPr id="4" name="Content Placeholder 3"/>
          <p:cNvSpPr>
            <a:spLocks noGrp="1"/>
          </p:cNvSpPr>
          <p:nvPr>
            <p:ph idx="1"/>
          </p:nvPr>
        </p:nvSpPr>
        <p:spPr>
          <a:xfrm>
            <a:off x="457200" y="1460127"/>
            <a:ext cx="8229600" cy="4526280"/>
          </a:xfrm>
        </p:spPr>
        <p:txBody>
          <a:bodyPr lIns="91440" tIns="45720" rIns="91440" bIns="45720" anchor="t">
            <a:normAutofit/>
          </a:bodyPr>
          <a:lstStyle/>
          <a:p>
            <a:pPr lvl="1">
              <a:spcBef>
                <a:spcPts val="1800"/>
              </a:spcBef>
              <a:buFont typeface="Arial"/>
              <a:buChar char="•"/>
            </a:pPr>
            <a:r>
              <a:rPr lang="en-US" dirty="0">
                <a:sym typeface="Wingdings" pitchFamily="2" charset="2"/>
              </a:rPr>
              <a:t>Need at least 4 velocity float trials</a:t>
            </a:r>
            <a:endParaRPr lang="en-US">
              <a:cs typeface="Segoe UI Semibold"/>
            </a:endParaRPr>
          </a:p>
          <a:p>
            <a:pPr lvl="1">
              <a:spcBef>
                <a:spcPts val="1800"/>
              </a:spcBef>
              <a:buFont typeface="Arial"/>
              <a:buChar char="•"/>
            </a:pPr>
            <a:r>
              <a:rPr lang="en-US" dirty="0">
                <a:sym typeface="Wingdings" pitchFamily="2" charset="2"/>
              </a:rPr>
              <a:t>Floats should be at equal increments across stream width</a:t>
            </a:r>
            <a:endParaRPr lang="en-US" dirty="0">
              <a:cs typeface="Segoe UI Semibold"/>
            </a:endParaRPr>
          </a:p>
          <a:p>
            <a:endParaRPr lang="en-US" dirty="0"/>
          </a:p>
        </p:txBody>
      </p:sp>
      <p:sp>
        <p:nvSpPr>
          <p:cNvPr id="28" name="Line 7"/>
          <p:cNvSpPr>
            <a:spLocks noChangeShapeType="1"/>
          </p:cNvSpPr>
          <p:nvPr/>
        </p:nvSpPr>
        <p:spPr bwMode="auto">
          <a:xfrm>
            <a:off x="4739821" y="3418580"/>
            <a:ext cx="304800" cy="205740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30" name="Text Box 20"/>
          <p:cNvSpPr txBox="1">
            <a:spLocks noChangeArrowheads="1"/>
          </p:cNvSpPr>
          <p:nvPr/>
        </p:nvSpPr>
        <p:spPr bwMode="auto">
          <a:xfrm>
            <a:off x="5605320" y="5629062"/>
            <a:ext cx="2147219" cy="4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2400" dirty="0">
                <a:latin typeface="Arial" charset="0"/>
                <a:cs typeface="Arial" charset="0"/>
              </a:rPr>
              <a:t>Tape Measure</a:t>
            </a:r>
          </a:p>
        </p:txBody>
      </p:sp>
      <p:grpSp>
        <p:nvGrpSpPr>
          <p:cNvPr id="11" name="Group 4"/>
          <p:cNvGrpSpPr>
            <a:grpSpLocks/>
          </p:cNvGrpSpPr>
          <p:nvPr/>
        </p:nvGrpSpPr>
        <p:grpSpPr bwMode="auto">
          <a:xfrm>
            <a:off x="762000" y="2884274"/>
            <a:ext cx="7369175" cy="2744788"/>
            <a:chOff x="672" y="2496"/>
            <a:chExt cx="4642" cy="1729"/>
          </a:xfrm>
        </p:grpSpPr>
        <p:sp>
          <p:nvSpPr>
            <p:cNvPr id="12" name="Freeform 5"/>
            <p:cNvSpPr>
              <a:spLocks/>
            </p:cNvSpPr>
            <p:nvPr/>
          </p:nvSpPr>
          <p:spPr bwMode="auto">
            <a:xfrm>
              <a:off x="672" y="2496"/>
              <a:ext cx="4608" cy="584"/>
            </a:xfrm>
            <a:custGeom>
              <a:avLst/>
              <a:gdLst>
                <a:gd name="T0" fmla="*/ 0 w 4608"/>
                <a:gd name="T1" fmla="*/ 0 h 584"/>
                <a:gd name="T2" fmla="*/ 1152 w 4608"/>
                <a:gd name="T3" fmla="*/ 576 h 584"/>
                <a:gd name="T4" fmla="*/ 4608 w 4608"/>
                <a:gd name="T5" fmla="*/ 48 h 584"/>
                <a:gd name="T6" fmla="*/ 0 60000 65536"/>
                <a:gd name="T7" fmla="*/ 0 60000 65536"/>
                <a:gd name="T8" fmla="*/ 0 60000 65536"/>
                <a:gd name="T9" fmla="*/ 0 w 4608"/>
                <a:gd name="T10" fmla="*/ 0 h 584"/>
                <a:gd name="T11" fmla="*/ 4608 w 4608"/>
                <a:gd name="T12" fmla="*/ 584 h 584"/>
              </a:gdLst>
              <a:ahLst/>
              <a:cxnLst>
                <a:cxn ang="T6">
                  <a:pos x="T0" y="T1"/>
                </a:cxn>
                <a:cxn ang="T7">
                  <a:pos x="T2" y="T3"/>
                </a:cxn>
                <a:cxn ang="T8">
                  <a:pos x="T4" y="T5"/>
                </a:cxn>
              </a:cxnLst>
              <a:rect l="T9" t="T10" r="T11" b="T12"/>
              <a:pathLst>
                <a:path w="4608" h="584">
                  <a:moveTo>
                    <a:pt x="0" y="0"/>
                  </a:moveTo>
                  <a:cubicBezTo>
                    <a:pt x="192" y="284"/>
                    <a:pt x="384" y="568"/>
                    <a:pt x="1152" y="576"/>
                  </a:cubicBezTo>
                  <a:cubicBezTo>
                    <a:pt x="1920" y="584"/>
                    <a:pt x="3264" y="316"/>
                    <a:pt x="4608" y="48"/>
                  </a:cubicBezTo>
                </a:path>
              </a:pathLst>
            </a:custGeom>
            <a:noFill/>
            <a:ln w="5080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sp>
          <p:nvSpPr>
            <p:cNvPr id="13" name="Freeform 6"/>
            <p:cNvSpPr>
              <a:spLocks/>
            </p:cNvSpPr>
            <p:nvPr/>
          </p:nvSpPr>
          <p:spPr bwMode="auto">
            <a:xfrm>
              <a:off x="706" y="3641"/>
              <a:ext cx="4608" cy="584"/>
            </a:xfrm>
            <a:custGeom>
              <a:avLst/>
              <a:gdLst>
                <a:gd name="T0" fmla="*/ 0 w 4608"/>
                <a:gd name="T1" fmla="*/ 0 h 584"/>
                <a:gd name="T2" fmla="*/ 1152 w 4608"/>
                <a:gd name="T3" fmla="*/ 576 h 584"/>
                <a:gd name="T4" fmla="*/ 4608 w 4608"/>
                <a:gd name="T5" fmla="*/ 48 h 584"/>
                <a:gd name="T6" fmla="*/ 0 60000 65536"/>
                <a:gd name="T7" fmla="*/ 0 60000 65536"/>
                <a:gd name="T8" fmla="*/ 0 60000 65536"/>
                <a:gd name="T9" fmla="*/ 0 w 4608"/>
                <a:gd name="T10" fmla="*/ 0 h 584"/>
                <a:gd name="T11" fmla="*/ 4608 w 4608"/>
                <a:gd name="T12" fmla="*/ 584 h 584"/>
              </a:gdLst>
              <a:ahLst/>
              <a:cxnLst>
                <a:cxn ang="T6">
                  <a:pos x="T0" y="T1"/>
                </a:cxn>
                <a:cxn ang="T7">
                  <a:pos x="T2" y="T3"/>
                </a:cxn>
                <a:cxn ang="T8">
                  <a:pos x="T4" y="T5"/>
                </a:cxn>
              </a:cxnLst>
              <a:rect l="T9" t="T10" r="T11" b="T12"/>
              <a:pathLst>
                <a:path w="4608" h="584">
                  <a:moveTo>
                    <a:pt x="0" y="0"/>
                  </a:moveTo>
                  <a:cubicBezTo>
                    <a:pt x="192" y="284"/>
                    <a:pt x="384" y="568"/>
                    <a:pt x="1152" y="576"/>
                  </a:cubicBezTo>
                  <a:cubicBezTo>
                    <a:pt x="1920" y="584"/>
                    <a:pt x="3264" y="316"/>
                    <a:pt x="4608" y="48"/>
                  </a:cubicBezTo>
                </a:path>
              </a:pathLst>
            </a:custGeom>
            <a:noFill/>
            <a:ln w="5080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grpSp>
      <p:sp>
        <p:nvSpPr>
          <p:cNvPr id="14" name="Line 8"/>
          <p:cNvSpPr>
            <a:spLocks noChangeShapeType="1"/>
          </p:cNvSpPr>
          <p:nvPr/>
        </p:nvSpPr>
        <p:spPr bwMode="auto">
          <a:xfrm>
            <a:off x="3488646" y="3433575"/>
            <a:ext cx="381000" cy="2514600"/>
          </a:xfrm>
          <a:prstGeom prst="line">
            <a:avLst/>
          </a:prstGeom>
          <a:noFill/>
          <a:ln w="38100">
            <a:solidFill>
              <a:srgbClr val="FFCC00"/>
            </a:solidFill>
            <a:prstDash val="lgDashDotDot"/>
            <a:round/>
            <a:headEnd/>
            <a:tailEn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sp>
        <p:nvSpPr>
          <p:cNvPr id="15" name="Line 9"/>
          <p:cNvSpPr>
            <a:spLocks noChangeShapeType="1"/>
          </p:cNvSpPr>
          <p:nvPr/>
        </p:nvSpPr>
        <p:spPr bwMode="auto">
          <a:xfrm>
            <a:off x="5819550" y="3114461"/>
            <a:ext cx="457200" cy="2514600"/>
          </a:xfrm>
          <a:prstGeom prst="line">
            <a:avLst/>
          </a:prstGeom>
          <a:noFill/>
          <a:ln w="38100">
            <a:solidFill>
              <a:srgbClr val="FFCC00"/>
            </a:solidFill>
            <a:prstDash val="lgDashDotDot"/>
            <a:round/>
            <a:headEnd/>
            <a:tailEn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grpSp>
        <p:nvGrpSpPr>
          <p:cNvPr id="16" name="Group 10"/>
          <p:cNvGrpSpPr>
            <a:grpSpLocks/>
          </p:cNvGrpSpPr>
          <p:nvPr/>
        </p:nvGrpSpPr>
        <p:grpSpPr bwMode="auto">
          <a:xfrm>
            <a:off x="3564846" y="3765335"/>
            <a:ext cx="2405063" cy="466725"/>
            <a:chOff x="1889" y="2415"/>
            <a:chExt cx="1515" cy="294"/>
          </a:xfrm>
        </p:grpSpPr>
        <p:sp>
          <p:nvSpPr>
            <p:cNvPr id="17" name="Text Box 11"/>
            <p:cNvSpPr txBox="1">
              <a:spLocks noChangeArrowheads="1"/>
            </p:cNvSpPr>
            <p:nvPr/>
          </p:nvSpPr>
          <p:spPr bwMode="auto">
            <a:xfrm rot="21161655">
              <a:off x="2369" y="2415"/>
              <a:ext cx="553" cy="294"/>
            </a:xfrm>
            <a:prstGeom prst="rect">
              <a:avLst/>
            </a:prstGeom>
            <a:noFill/>
            <a:ln w="25400" algn="ctr">
              <a:noFill/>
              <a:miter lim="800000"/>
              <a:headEnd/>
              <a:tailEnd/>
            </a:ln>
            <a:extLst>
              <a:ext uri="{909E8E84-426E-40DD-AFC4-6F175D3DCCD1}">
                <a14:hiddenFill xmlns:a14="http://schemas.microsoft.com/office/drawing/2010/main">
                  <a:solidFill>
                    <a:srgbClr val="FFFFFF"/>
                  </a:solidFill>
                </a14:hiddenFill>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CC00"/>
                  </a:solidFill>
                  <a:effectLst/>
                  <a:uLnTx/>
                  <a:uFillTx/>
                  <a:latin typeface="Arial" charset="0"/>
                  <a:cs typeface="Arial" charset="0"/>
                </a:rPr>
                <a:t>10 ft.</a:t>
              </a:r>
            </a:p>
          </p:txBody>
        </p:sp>
        <p:sp>
          <p:nvSpPr>
            <p:cNvPr id="18" name="Line 12"/>
            <p:cNvSpPr>
              <a:spLocks noChangeShapeType="1"/>
            </p:cNvSpPr>
            <p:nvPr/>
          </p:nvSpPr>
          <p:spPr bwMode="auto">
            <a:xfrm rot="21161655" flipH="1">
              <a:off x="1889" y="2628"/>
              <a:ext cx="528"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sp>
          <p:nvSpPr>
            <p:cNvPr id="19" name="Line 13"/>
            <p:cNvSpPr>
              <a:spLocks noChangeShapeType="1"/>
            </p:cNvSpPr>
            <p:nvPr/>
          </p:nvSpPr>
          <p:spPr bwMode="auto">
            <a:xfrm rot="21161655">
              <a:off x="2876" y="2497"/>
              <a:ext cx="528"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endParaRPr>
            </a:p>
          </p:txBody>
        </p:sp>
      </p:grpSp>
      <p:sp>
        <p:nvSpPr>
          <p:cNvPr id="21" name="Oval 15" descr="Sphere"/>
          <p:cNvSpPr>
            <a:spLocks noChangeArrowheads="1"/>
          </p:cNvSpPr>
          <p:nvPr/>
        </p:nvSpPr>
        <p:spPr bwMode="auto">
          <a:xfrm>
            <a:off x="3303589" y="3877934"/>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22" name="Line 17"/>
          <p:cNvSpPr>
            <a:spLocks noChangeShapeType="1"/>
          </p:cNvSpPr>
          <p:nvPr/>
        </p:nvSpPr>
        <p:spPr bwMode="auto">
          <a:xfrm flipH="1" flipV="1">
            <a:off x="5029200" y="4599517"/>
            <a:ext cx="804910" cy="1029544"/>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23" name="Oval 18" descr="Sphere"/>
          <p:cNvSpPr>
            <a:spLocks noChangeArrowheads="1"/>
          </p:cNvSpPr>
          <p:nvPr/>
        </p:nvSpPr>
        <p:spPr bwMode="auto">
          <a:xfrm>
            <a:off x="3379789" y="4221242"/>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24" name="Oval 19" descr="Sphere"/>
          <p:cNvSpPr>
            <a:spLocks noChangeArrowheads="1"/>
          </p:cNvSpPr>
          <p:nvPr/>
        </p:nvSpPr>
        <p:spPr bwMode="auto">
          <a:xfrm>
            <a:off x="3412446" y="4491662"/>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32" name="Oval 20" descr="Sphere"/>
          <p:cNvSpPr>
            <a:spLocks noChangeArrowheads="1"/>
          </p:cNvSpPr>
          <p:nvPr/>
        </p:nvSpPr>
        <p:spPr bwMode="auto">
          <a:xfrm>
            <a:off x="3480074" y="4830457"/>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33" name="Text Box 21"/>
          <p:cNvSpPr txBox="1">
            <a:spLocks noChangeArrowheads="1"/>
          </p:cNvSpPr>
          <p:nvPr/>
        </p:nvSpPr>
        <p:spPr bwMode="auto">
          <a:xfrm>
            <a:off x="6076134" y="3246336"/>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22 sec.</a:t>
            </a:r>
          </a:p>
        </p:txBody>
      </p:sp>
      <p:sp>
        <p:nvSpPr>
          <p:cNvPr id="34" name="Text Box 22"/>
          <p:cNvSpPr txBox="1">
            <a:spLocks noChangeArrowheads="1"/>
          </p:cNvSpPr>
          <p:nvPr/>
        </p:nvSpPr>
        <p:spPr bwMode="auto">
          <a:xfrm>
            <a:off x="6109791" y="3551024"/>
            <a:ext cx="8572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16 sec.</a:t>
            </a:r>
          </a:p>
        </p:txBody>
      </p:sp>
      <p:sp>
        <p:nvSpPr>
          <p:cNvPr id="35" name="Oval 23" descr="Sphere"/>
          <p:cNvSpPr>
            <a:spLocks noChangeArrowheads="1"/>
          </p:cNvSpPr>
          <p:nvPr/>
        </p:nvSpPr>
        <p:spPr bwMode="auto">
          <a:xfrm>
            <a:off x="3514908" y="5089106"/>
            <a:ext cx="152400" cy="152400"/>
          </a:xfrm>
          <a:prstGeom prst="ellipse">
            <a:avLst/>
          </a:prstGeom>
          <a:pattFill prst="sphere">
            <a:fgClr>
              <a:srgbClr val="000514"/>
            </a:fgClr>
            <a:bgClr>
              <a:srgbClr val="FFFFFF"/>
            </a:bgClr>
          </a:pattFill>
          <a:ln w="9525" algn="ctr">
            <a:solidFill>
              <a:srgbClr val="FFFFFF"/>
            </a:solidFill>
            <a:round/>
            <a:headEnd/>
            <a:tailEnd/>
          </a:ln>
        </p:spPr>
        <p:txBody>
          <a:bodyPr wrap="none" lIns="96661" tIns="48331" rIns="96661" bIns="48331"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36" name="Text Box 24"/>
          <p:cNvSpPr txBox="1">
            <a:spLocks noChangeArrowheads="1"/>
          </p:cNvSpPr>
          <p:nvPr/>
        </p:nvSpPr>
        <p:spPr bwMode="auto">
          <a:xfrm>
            <a:off x="6250305" y="3826454"/>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13 sec.</a:t>
            </a:r>
          </a:p>
        </p:txBody>
      </p:sp>
      <p:sp>
        <p:nvSpPr>
          <p:cNvPr id="37" name="Text Box 25"/>
          <p:cNvSpPr txBox="1">
            <a:spLocks noChangeArrowheads="1"/>
          </p:cNvSpPr>
          <p:nvPr/>
        </p:nvSpPr>
        <p:spPr bwMode="auto">
          <a:xfrm>
            <a:off x="6400800" y="4201398"/>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16 sec.</a:t>
            </a:r>
          </a:p>
        </p:txBody>
      </p:sp>
      <p:sp>
        <p:nvSpPr>
          <p:cNvPr id="38" name="Text Box 26"/>
          <p:cNvSpPr txBox="1">
            <a:spLocks noChangeArrowheads="1"/>
          </p:cNvSpPr>
          <p:nvPr/>
        </p:nvSpPr>
        <p:spPr bwMode="auto">
          <a:xfrm>
            <a:off x="6424476" y="4467509"/>
            <a:ext cx="8572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0" fontAlgn="base" hangingPunct="0">
              <a:spcBef>
                <a:spcPct val="0"/>
              </a:spcBef>
              <a:spcAft>
                <a:spcPct val="0"/>
              </a:spcAft>
            </a:pPr>
            <a:r>
              <a:rPr lang="en-US" sz="1600" dirty="0">
                <a:solidFill>
                  <a:srgbClr val="FFFFFF"/>
                </a:solidFill>
                <a:latin typeface="Arial" charset="0"/>
                <a:cs typeface="Arial" charset="0"/>
              </a:rPr>
              <a:t>22 sec.</a:t>
            </a:r>
          </a:p>
        </p:txBody>
      </p:sp>
      <p:grpSp>
        <p:nvGrpSpPr>
          <p:cNvPr id="39" name="Group 38"/>
          <p:cNvGrpSpPr/>
          <p:nvPr/>
        </p:nvGrpSpPr>
        <p:grpSpPr>
          <a:xfrm>
            <a:off x="232171" y="6248400"/>
            <a:ext cx="8454630" cy="381000"/>
            <a:chOff x="232171" y="6248400"/>
            <a:chExt cx="6112192" cy="381000"/>
          </a:xfrm>
          <a:effectLst/>
        </p:grpSpPr>
        <p:sp>
          <p:nvSpPr>
            <p:cNvPr id="40" name="Freeform 39"/>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41" name="Freeform 4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42" name="Freeform 4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49" name="Freeform 4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50" name="Freeform 4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69D580E3-4A08-CCBC-B05A-CF3A00E88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4278059"/>
      </p:ext>
    </p:extLst>
  </p:cSld>
  <p:clrMapOvr>
    <a:masterClrMapping/>
  </p:clrMapOvr>
  <mc:AlternateContent xmlns:mc="http://schemas.openxmlformats.org/markup-compatibility/2006" xmlns:p14="http://schemas.microsoft.com/office/powerpoint/2010/main">
    <mc:Choice Requires="p14">
      <p:transition spd="slow" p14:dur="2000" advTm="17076"/>
    </mc:Choice>
    <mc:Fallback xmlns="">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4EDA7B4-23FF-44FB-A798-DB5C308C6353}"/>
              </a:ext>
            </a:extLst>
          </p:cNvPr>
          <p:cNvPicPr>
            <a:picLocks noChangeAspect="1"/>
          </p:cNvPicPr>
          <p:nvPr/>
        </p:nvPicPr>
        <p:blipFill>
          <a:blip r:embed="rId5"/>
          <a:stretch>
            <a:fillRect/>
          </a:stretch>
        </p:blipFill>
        <p:spPr>
          <a:xfrm>
            <a:off x="147723" y="2956989"/>
            <a:ext cx="8758343" cy="3202678"/>
          </a:xfrm>
          <a:prstGeom prst="rect">
            <a:avLst/>
          </a:prstGeom>
        </p:spPr>
      </p:pic>
      <p:sp>
        <p:nvSpPr>
          <p:cNvPr id="2" name="Title 1"/>
          <p:cNvSpPr>
            <a:spLocks noGrp="1"/>
          </p:cNvSpPr>
          <p:nvPr>
            <p:ph type="title"/>
          </p:nvPr>
        </p:nvSpPr>
        <p:spPr/>
        <p:txBody>
          <a:bodyPr/>
          <a:lstStyle/>
          <a:p>
            <a:r>
              <a:rPr lang="en-US" dirty="0"/>
              <a:t>Stream Velocity</a:t>
            </a:r>
          </a:p>
        </p:txBody>
      </p:sp>
      <p:sp>
        <p:nvSpPr>
          <p:cNvPr id="3" name="Content Placeholder 2"/>
          <p:cNvSpPr>
            <a:spLocks noGrp="1"/>
          </p:cNvSpPr>
          <p:nvPr>
            <p:ph idx="1"/>
          </p:nvPr>
        </p:nvSpPr>
        <p:spPr>
          <a:xfrm>
            <a:off x="547558" y="1556898"/>
            <a:ext cx="2271838" cy="1001650"/>
          </a:xfrm>
        </p:spPr>
        <p:txBody>
          <a:bodyPr>
            <a:normAutofit lnSpcReduction="10000"/>
          </a:bodyPr>
          <a:lstStyle/>
          <a:p>
            <a:pPr marL="0" indent="0">
              <a:buNone/>
            </a:pPr>
            <a:r>
              <a:rPr lang="en-US" sz="2600" dirty="0"/>
              <a:t>Velocity float trials</a:t>
            </a:r>
          </a:p>
          <a:p>
            <a:endParaRPr lang="en-US" sz="2600" dirty="0"/>
          </a:p>
          <a:p>
            <a:endParaRPr lang="en-US" sz="2600" dirty="0"/>
          </a:p>
          <a:p>
            <a:pPr marL="0" indent="0">
              <a:buNone/>
            </a:pPr>
            <a:endParaRPr lang="en-US" sz="2600" dirty="0"/>
          </a:p>
          <a:p>
            <a:pPr marL="0" indent="0">
              <a:buNone/>
            </a:pPr>
            <a:endParaRPr lang="en-US" sz="2600" dirty="0"/>
          </a:p>
        </p:txBody>
      </p:sp>
      <p:sp>
        <p:nvSpPr>
          <p:cNvPr id="7" name="AutoShape 6"/>
          <p:cNvSpPr>
            <a:spLocks noChangeArrowheads="1"/>
          </p:cNvSpPr>
          <p:nvPr/>
        </p:nvSpPr>
        <p:spPr bwMode="auto">
          <a:xfrm>
            <a:off x="5903112" y="5685556"/>
            <a:ext cx="1869287" cy="381000"/>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cxnSp>
        <p:nvCxnSpPr>
          <p:cNvPr id="12" name="Straight Arrow Connector 11"/>
          <p:cNvCxnSpPr>
            <a:cxnSpLocks/>
          </p:cNvCxnSpPr>
          <p:nvPr/>
        </p:nvCxnSpPr>
        <p:spPr>
          <a:xfrm flipH="1">
            <a:off x="1463153" y="2133600"/>
            <a:ext cx="137047" cy="167640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18" idx="2"/>
          </p:cNvCxnSpPr>
          <p:nvPr/>
        </p:nvCxnSpPr>
        <p:spPr>
          <a:xfrm>
            <a:off x="4576771" y="2449450"/>
            <a:ext cx="147629" cy="75095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20" idx="2"/>
          </p:cNvCxnSpPr>
          <p:nvPr/>
        </p:nvCxnSpPr>
        <p:spPr>
          <a:xfrm>
            <a:off x="6414883" y="2449450"/>
            <a:ext cx="490757" cy="114300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cxnSpLocks/>
          </p:cNvCxnSpPr>
          <p:nvPr/>
        </p:nvCxnSpPr>
        <p:spPr>
          <a:xfrm flipH="1">
            <a:off x="7620000" y="2761710"/>
            <a:ext cx="381000" cy="1176833"/>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32171" y="6248400"/>
            <a:ext cx="8454630" cy="381000"/>
            <a:chOff x="232171" y="6248400"/>
            <a:chExt cx="6112192" cy="381000"/>
          </a:xfrm>
          <a:effectLst/>
        </p:grpSpPr>
        <p:sp>
          <p:nvSpPr>
            <p:cNvPr id="23" name="Freeform 22"/>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4" name="Freeform 23"/>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3" name="Freeform 3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4" name="Audio 3">
            <a:hlinkClick r:id="" action="ppaction://media"/>
            <a:extLst>
              <a:ext uri="{FF2B5EF4-FFF2-40B4-BE49-F238E27FC236}">
                <a16:creationId xmlns:a16="http://schemas.microsoft.com/office/drawing/2014/main" id="{E9404C00-0D88-065A-6C7E-07D2B9468F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6466" y="5594434"/>
            <a:ext cx="609600" cy="609600"/>
          </a:xfrm>
          <a:prstGeom prst="rect">
            <a:avLst/>
          </a:prstGeom>
        </p:spPr>
      </p:pic>
      <p:sp>
        <p:nvSpPr>
          <p:cNvPr id="18" name="TextBox 17">
            <a:extLst>
              <a:ext uri="{FF2B5EF4-FFF2-40B4-BE49-F238E27FC236}">
                <a16:creationId xmlns:a16="http://schemas.microsoft.com/office/drawing/2014/main" id="{1106174D-2C1A-1377-3BAD-F874A8A38280}"/>
              </a:ext>
            </a:extLst>
          </p:cNvPr>
          <p:cNvSpPr txBox="1"/>
          <p:nvPr/>
        </p:nvSpPr>
        <p:spPr>
          <a:xfrm>
            <a:off x="3810000" y="1556898"/>
            <a:ext cx="1533541" cy="892552"/>
          </a:xfrm>
          <a:prstGeom prst="rect">
            <a:avLst/>
          </a:prstGeom>
          <a:noFill/>
        </p:spPr>
        <p:txBody>
          <a:bodyPr wrap="square">
            <a:spAutoFit/>
          </a:bodyPr>
          <a:lstStyle/>
          <a:p>
            <a:pPr marL="0" indent="0">
              <a:buNone/>
            </a:pPr>
            <a:r>
              <a:rPr lang="en-US" sz="2600" dirty="0"/>
              <a:t>Distance floated</a:t>
            </a:r>
          </a:p>
        </p:txBody>
      </p:sp>
      <p:sp>
        <p:nvSpPr>
          <p:cNvPr id="20" name="TextBox 19">
            <a:extLst>
              <a:ext uri="{FF2B5EF4-FFF2-40B4-BE49-F238E27FC236}">
                <a16:creationId xmlns:a16="http://schemas.microsoft.com/office/drawing/2014/main" id="{D689AC6E-7AC7-56BF-FAEC-2BA8729A5181}"/>
              </a:ext>
            </a:extLst>
          </p:cNvPr>
          <p:cNvSpPr txBox="1"/>
          <p:nvPr/>
        </p:nvSpPr>
        <p:spPr>
          <a:xfrm>
            <a:off x="5562600" y="1556898"/>
            <a:ext cx="1704566" cy="892552"/>
          </a:xfrm>
          <a:prstGeom prst="rect">
            <a:avLst/>
          </a:prstGeom>
          <a:noFill/>
        </p:spPr>
        <p:txBody>
          <a:bodyPr wrap="square">
            <a:spAutoFit/>
          </a:bodyPr>
          <a:lstStyle/>
          <a:p>
            <a:pPr marL="0" indent="0">
              <a:buNone/>
            </a:pPr>
            <a:r>
              <a:rPr lang="en-US" sz="2600" dirty="0"/>
              <a:t>Average float time</a:t>
            </a:r>
          </a:p>
        </p:txBody>
      </p:sp>
      <p:sp>
        <p:nvSpPr>
          <p:cNvPr id="39" name="TextBox 38">
            <a:extLst>
              <a:ext uri="{FF2B5EF4-FFF2-40B4-BE49-F238E27FC236}">
                <a16:creationId xmlns:a16="http://schemas.microsoft.com/office/drawing/2014/main" id="{912054C1-53C1-89FF-5A9B-7A1D35C3CD8C}"/>
              </a:ext>
            </a:extLst>
          </p:cNvPr>
          <p:cNvSpPr txBox="1"/>
          <p:nvPr/>
        </p:nvSpPr>
        <p:spPr>
          <a:xfrm>
            <a:off x="7406140" y="1561381"/>
            <a:ext cx="1433060" cy="1200329"/>
          </a:xfrm>
          <a:prstGeom prst="rect">
            <a:avLst/>
          </a:prstGeom>
          <a:noFill/>
        </p:spPr>
        <p:txBody>
          <a:bodyPr wrap="square">
            <a:spAutoFit/>
          </a:bodyPr>
          <a:lstStyle/>
          <a:p>
            <a:pPr marL="0" indent="0">
              <a:spcBef>
                <a:spcPts val="2000"/>
              </a:spcBef>
              <a:buNone/>
            </a:pPr>
            <a:r>
              <a:rPr lang="en-US" sz="2400" dirty="0"/>
              <a:t>Average surface velocity</a:t>
            </a:r>
          </a:p>
        </p:txBody>
      </p:sp>
    </p:spTree>
    <p:extLst>
      <p:ext uri="{BB962C8B-B14F-4D97-AF65-F5344CB8AC3E}">
        <p14:creationId xmlns:p14="http://schemas.microsoft.com/office/powerpoint/2010/main" val="3247092354"/>
      </p:ext>
    </p:extLst>
  </p:cSld>
  <p:clrMapOvr>
    <a:masterClrMapping/>
  </p:clrMapOvr>
  <mc:AlternateContent xmlns:mc="http://schemas.openxmlformats.org/markup-compatibility/2006" xmlns:p14="http://schemas.microsoft.com/office/powerpoint/2010/main">
    <mc:Choice Requires="p14">
      <p:transition spd="slow" p14:dur="2000" advTm="64862"/>
    </mc:Choice>
    <mc:Fallback xmlns="">
      <p:transition spd="slow" advTm="6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Calculation</a:t>
            </a:r>
          </a:p>
        </p:txBody>
      </p:sp>
      <p:grpSp>
        <p:nvGrpSpPr>
          <p:cNvPr id="27" name="Group 26"/>
          <p:cNvGrpSpPr/>
          <p:nvPr/>
        </p:nvGrpSpPr>
        <p:grpSpPr>
          <a:xfrm>
            <a:off x="241786" y="2922928"/>
            <a:ext cx="9296400" cy="1608498"/>
            <a:chOff x="824346" y="1326506"/>
            <a:chExt cx="9448800" cy="1608498"/>
          </a:xfrm>
        </p:grpSpPr>
        <p:sp>
          <p:nvSpPr>
            <p:cNvPr id="28" name="Freeform 27"/>
            <p:cNvSpPr/>
            <p:nvPr/>
          </p:nvSpPr>
          <p:spPr>
            <a:xfrm>
              <a:off x="963377"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29" name="Freeform 28"/>
            <p:cNvSpPr/>
            <p:nvPr/>
          </p:nvSpPr>
          <p:spPr>
            <a:xfrm>
              <a:off x="824346"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86" tIns="127086" rIns="127086" bIns="127086" numCol="1" spcCol="1270" anchor="ctr" anchorCtr="0">
              <a:noAutofit/>
            </a:bodyPr>
            <a:lstStyle/>
            <a:p>
              <a:pPr lvl="0" algn="ctr" defTabSz="622300">
                <a:lnSpc>
                  <a:spcPct val="90000"/>
                </a:lnSpc>
                <a:spcBef>
                  <a:spcPct val="0"/>
                </a:spcBef>
                <a:spcAft>
                  <a:spcPct val="35000"/>
                </a:spcAft>
              </a:pPr>
              <a:r>
                <a:rPr lang="en-US" kern="1200" dirty="0"/>
                <a:t>Step 1</a:t>
              </a:r>
            </a:p>
          </p:txBody>
        </p:sp>
        <p:sp>
          <p:nvSpPr>
            <p:cNvPr id="30" name="Freeform 29"/>
            <p:cNvSpPr/>
            <p:nvPr/>
          </p:nvSpPr>
          <p:spPr>
            <a:xfrm>
              <a:off x="3198740"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31" name="Freeform 30"/>
            <p:cNvSpPr/>
            <p:nvPr/>
          </p:nvSpPr>
          <p:spPr>
            <a:xfrm>
              <a:off x="3059709"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2</a:t>
              </a:r>
            </a:p>
          </p:txBody>
        </p:sp>
        <p:sp>
          <p:nvSpPr>
            <p:cNvPr id="32" name="Freeform 31"/>
            <p:cNvSpPr/>
            <p:nvPr/>
          </p:nvSpPr>
          <p:spPr>
            <a:xfrm>
              <a:off x="5434103"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33" name="Freeform 32"/>
            <p:cNvSpPr/>
            <p:nvPr/>
          </p:nvSpPr>
          <p:spPr>
            <a:xfrm>
              <a:off x="5295071" y="1326506"/>
              <a:ext cx="990600"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Step 3</a:t>
              </a:r>
            </a:p>
          </p:txBody>
        </p:sp>
        <p:sp>
          <p:nvSpPr>
            <p:cNvPr id="34" name="Freeform 33"/>
            <p:cNvSpPr/>
            <p:nvPr/>
          </p:nvSpPr>
          <p:spPr>
            <a:xfrm>
              <a:off x="7669466" y="1524000"/>
              <a:ext cx="1931734" cy="1411004"/>
            </a:xfrm>
            <a:custGeom>
              <a:avLst/>
              <a:gdLst>
                <a:gd name="connsiteX0" fmla="*/ 0 w 1614189"/>
                <a:gd name="connsiteY0" fmla="*/ 211651 h 1411004"/>
                <a:gd name="connsiteX1" fmla="*/ 908687 w 1614189"/>
                <a:gd name="connsiteY1" fmla="*/ 211651 h 1411004"/>
                <a:gd name="connsiteX2" fmla="*/ 908687 w 1614189"/>
                <a:gd name="connsiteY2" fmla="*/ 0 h 1411004"/>
                <a:gd name="connsiteX3" fmla="*/ 1614189 w 1614189"/>
                <a:gd name="connsiteY3" fmla="*/ 705502 h 1411004"/>
                <a:gd name="connsiteX4" fmla="*/ 908687 w 1614189"/>
                <a:gd name="connsiteY4" fmla="*/ 1411004 h 1411004"/>
                <a:gd name="connsiteX5" fmla="*/ 908687 w 1614189"/>
                <a:gd name="connsiteY5" fmla="*/ 1199353 h 1411004"/>
                <a:gd name="connsiteX6" fmla="*/ 0 w 1614189"/>
                <a:gd name="connsiteY6" fmla="*/ 1199353 h 1411004"/>
                <a:gd name="connsiteX7" fmla="*/ 0 w 1614189"/>
                <a:gd name="connsiteY7" fmla="*/ 211651 h 14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189" h="1411004">
                  <a:moveTo>
                    <a:pt x="0" y="211651"/>
                  </a:moveTo>
                  <a:lnTo>
                    <a:pt x="908687" y="211651"/>
                  </a:lnTo>
                  <a:lnTo>
                    <a:pt x="908687" y="0"/>
                  </a:lnTo>
                  <a:lnTo>
                    <a:pt x="1614189" y="705502"/>
                  </a:lnTo>
                  <a:lnTo>
                    <a:pt x="908687" y="1411004"/>
                  </a:lnTo>
                  <a:lnTo>
                    <a:pt x="908687" y="1199353"/>
                  </a:lnTo>
                  <a:lnTo>
                    <a:pt x="0" y="1199353"/>
                  </a:lnTo>
                  <a:lnTo>
                    <a:pt x="0" y="211651"/>
                  </a:lnTo>
                  <a:close/>
                </a:path>
              </a:pathLst>
            </a:custGeom>
            <a:solidFill>
              <a:schemeClr val="accent3">
                <a:lumMod val="40000"/>
                <a:lumOff val="60000"/>
                <a:alpha val="90000"/>
              </a:schemeClr>
            </a:solidFill>
            <a:ln>
              <a:solidFill>
                <a:schemeClr val="accent3">
                  <a:lumMod val="40000"/>
                  <a:lumOff val="60000"/>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44187" tIns="221811" rIns="444045" bIns="221811"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35" name="Freeform 34"/>
            <p:cNvSpPr/>
            <p:nvPr/>
          </p:nvSpPr>
          <p:spPr>
            <a:xfrm>
              <a:off x="7072746" y="1326506"/>
              <a:ext cx="1552183" cy="807094"/>
            </a:xfrm>
            <a:custGeom>
              <a:avLst/>
              <a:gdLst>
                <a:gd name="connsiteX0" fmla="*/ 0 w 807094"/>
                <a:gd name="connsiteY0" fmla="*/ 403547 h 807094"/>
                <a:gd name="connsiteX1" fmla="*/ 403547 w 807094"/>
                <a:gd name="connsiteY1" fmla="*/ 0 h 807094"/>
                <a:gd name="connsiteX2" fmla="*/ 807094 w 807094"/>
                <a:gd name="connsiteY2" fmla="*/ 403547 h 807094"/>
                <a:gd name="connsiteX3" fmla="*/ 403547 w 807094"/>
                <a:gd name="connsiteY3" fmla="*/ 807094 h 807094"/>
                <a:gd name="connsiteX4" fmla="*/ 0 w 807094"/>
                <a:gd name="connsiteY4" fmla="*/ 403547 h 80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94" h="807094">
                  <a:moveTo>
                    <a:pt x="0" y="403547"/>
                  </a:moveTo>
                  <a:cubicBezTo>
                    <a:pt x="0" y="180674"/>
                    <a:pt x="180674" y="0"/>
                    <a:pt x="403547" y="0"/>
                  </a:cubicBezTo>
                  <a:cubicBezTo>
                    <a:pt x="626420" y="0"/>
                    <a:pt x="807094" y="180674"/>
                    <a:pt x="807094" y="403547"/>
                  </a:cubicBezTo>
                  <a:cubicBezTo>
                    <a:pt x="807094" y="626420"/>
                    <a:pt x="626420" y="807094"/>
                    <a:pt x="403547" y="807094"/>
                  </a:cubicBezTo>
                  <a:cubicBezTo>
                    <a:pt x="180674" y="807094"/>
                    <a:pt x="0" y="626420"/>
                    <a:pt x="0" y="403547"/>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4546" tIns="124546" rIns="124546" bIns="124546" numCol="1" spcCol="1270" anchor="ctr" anchorCtr="0">
              <a:noAutofit/>
            </a:bodyPr>
            <a:lstStyle/>
            <a:p>
              <a:pPr lvl="0" algn="ctr" defTabSz="444500">
                <a:lnSpc>
                  <a:spcPct val="90000"/>
                </a:lnSpc>
                <a:spcBef>
                  <a:spcPct val="0"/>
                </a:spcBef>
                <a:spcAft>
                  <a:spcPct val="35000"/>
                </a:spcAft>
              </a:pPr>
              <a:r>
                <a:rPr lang="en-US" kern="1200" dirty="0"/>
                <a:t>Final Calculation </a:t>
              </a:r>
            </a:p>
          </p:txBody>
        </p:sp>
        <p:sp>
          <p:nvSpPr>
            <p:cNvPr id="36" name="TextBox 35"/>
            <p:cNvSpPr txBox="1"/>
            <p:nvPr/>
          </p:nvSpPr>
          <p:spPr>
            <a:xfrm>
              <a:off x="7747799" y="2133600"/>
              <a:ext cx="2525347" cy="381000"/>
            </a:xfrm>
            <a:prstGeom prst="rect">
              <a:avLst/>
            </a:prstGeom>
            <a:noFill/>
          </p:spPr>
          <p:txBody>
            <a:bodyPr wrap="square" rtlCol="0">
              <a:spAutoFit/>
            </a:bodyPr>
            <a:lstStyle/>
            <a:p>
              <a:r>
                <a:rPr lang="en-US" dirty="0">
                  <a:solidFill>
                    <a:schemeClr val="bg1"/>
                  </a:solidFill>
                </a:rPr>
                <a:t>Discharge </a:t>
              </a:r>
            </a:p>
          </p:txBody>
        </p:sp>
        <p:sp>
          <p:nvSpPr>
            <p:cNvPr id="37" name="TextBox 36"/>
            <p:cNvSpPr txBox="1"/>
            <p:nvPr/>
          </p:nvSpPr>
          <p:spPr>
            <a:xfrm>
              <a:off x="5385599" y="2173004"/>
              <a:ext cx="2525347" cy="381000"/>
            </a:xfrm>
            <a:prstGeom prst="rect">
              <a:avLst/>
            </a:prstGeom>
            <a:noFill/>
          </p:spPr>
          <p:txBody>
            <a:bodyPr wrap="square" rtlCol="0">
              <a:spAutoFit/>
            </a:bodyPr>
            <a:lstStyle/>
            <a:p>
              <a:r>
                <a:rPr lang="en-US" dirty="0">
                  <a:solidFill>
                    <a:schemeClr val="bg1"/>
                  </a:solidFill>
                </a:rPr>
                <a:t>Surface Velocity </a:t>
              </a:r>
            </a:p>
          </p:txBody>
        </p:sp>
        <p:sp>
          <p:nvSpPr>
            <p:cNvPr id="38" name="TextBox 37"/>
            <p:cNvSpPr txBox="1"/>
            <p:nvPr/>
          </p:nvSpPr>
          <p:spPr>
            <a:xfrm>
              <a:off x="3198740" y="2133600"/>
              <a:ext cx="2525347" cy="646331"/>
            </a:xfrm>
            <a:prstGeom prst="rect">
              <a:avLst/>
            </a:prstGeom>
            <a:noFill/>
          </p:spPr>
          <p:txBody>
            <a:bodyPr wrap="square" rtlCol="0">
              <a:spAutoFit/>
            </a:bodyPr>
            <a:lstStyle/>
            <a:p>
              <a:r>
                <a:rPr lang="en-US" dirty="0">
                  <a:solidFill>
                    <a:schemeClr val="bg1"/>
                  </a:solidFill>
                </a:rPr>
                <a:t>Cross-sectional </a:t>
              </a:r>
            </a:p>
            <a:p>
              <a:r>
                <a:rPr lang="en-US" dirty="0">
                  <a:solidFill>
                    <a:schemeClr val="bg1"/>
                  </a:solidFill>
                </a:rPr>
                <a:t>Area</a:t>
              </a:r>
            </a:p>
          </p:txBody>
        </p:sp>
        <p:sp>
          <p:nvSpPr>
            <p:cNvPr id="39" name="TextBox 38"/>
            <p:cNvSpPr txBox="1"/>
            <p:nvPr/>
          </p:nvSpPr>
          <p:spPr>
            <a:xfrm>
              <a:off x="960145" y="2133600"/>
              <a:ext cx="2525347" cy="381000"/>
            </a:xfrm>
            <a:prstGeom prst="rect">
              <a:avLst/>
            </a:prstGeom>
            <a:noFill/>
          </p:spPr>
          <p:txBody>
            <a:bodyPr wrap="square" rtlCol="0">
              <a:spAutoFit/>
            </a:bodyPr>
            <a:lstStyle/>
            <a:p>
              <a:r>
                <a:rPr lang="en-US" dirty="0">
                  <a:solidFill>
                    <a:schemeClr val="bg1"/>
                  </a:solidFill>
                </a:rPr>
                <a:t>Stream Width</a:t>
              </a:r>
            </a:p>
          </p:txBody>
        </p:sp>
      </p:grpSp>
      <p:sp>
        <p:nvSpPr>
          <p:cNvPr id="6" name="Multiply 5"/>
          <p:cNvSpPr/>
          <p:nvPr/>
        </p:nvSpPr>
        <p:spPr>
          <a:xfrm>
            <a:off x="4267200" y="3620653"/>
            <a:ext cx="574766" cy="454895"/>
          </a:xfrm>
          <a:prstGeom prst="mathMultiply">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rgbClr val="00FF00"/>
              </a:solidFill>
            </a:endParaRPr>
          </a:p>
        </p:txBody>
      </p:sp>
      <p:sp>
        <p:nvSpPr>
          <p:cNvPr id="7" name="Equal 6"/>
          <p:cNvSpPr/>
          <p:nvPr/>
        </p:nvSpPr>
        <p:spPr>
          <a:xfrm>
            <a:off x="6553200" y="3703495"/>
            <a:ext cx="533400" cy="390797"/>
          </a:xfrm>
          <a:prstGeom prst="mathEqual">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81B00F77-E9C9-BA85-95FF-0B855922D5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7975058"/>
      </p:ext>
    </p:extLst>
  </p:cSld>
  <p:clrMapOvr>
    <a:masterClrMapping/>
  </p:clrMapOvr>
  <mc:AlternateContent xmlns:mc="http://schemas.openxmlformats.org/markup-compatibility/2006" xmlns:p14="http://schemas.microsoft.com/office/powerpoint/2010/main">
    <mc:Choice Requires="p14">
      <p:transition spd="slow" p14:dur="2000" advTm="8056"/>
    </mc:Choice>
    <mc:Fallback xmlns="">
      <p:transition spd="slow" advTm="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Discharge?</a:t>
            </a:r>
          </a:p>
        </p:txBody>
      </p:sp>
      <p:sp>
        <p:nvSpPr>
          <p:cNvPr id="3" name="Content Placeholder 2"/>
          <p:cNvSpPr>
            <a:spLocks noGrp="1"/>
          </p:cNvSpPr>
          <p:nvPr>
            <p:ph idx="1"/>
          </p:nvPr>
        </p:nvSpPr>
        <p:spPr>
          <a:xfrm>
            <a:off x="457200" y="1600200"/>
            <a:ext cx="8229600" cy="1346981"/>
          </a:xfrm>
        </p:spPr>
        <p:txBody>
          <a:bodyPr/>
          <a:lstStyle/>
          <a:p>
            <a:pPr marL="0" indent="0">
              <a:buNone/>
            </a:pPr>
            <a:r>
              <a:rPr lang="en-US" dirty="0"/>
              <a:t>The volume of water flowing past a given point in a given period of time</a:t>
            </a:r>
          </a:p>
        </p:txBody>
      </p:sp>
      <p:grpSp>
        <p:nvGrpSpPr>
          <p:cNvPr id="17" name="Group 16"/>
          <p:cNvGrpSpPr/>
          <p:nvPr/>
        </p:nvGrpSpPr>
        <p:grpSpPr>
          <a:xfrm>
            <a:off x="232171" y="6248400"/>
            <a:ext cx="8454630" cy="381000"/>
            <a:chOff x="232171" y="6248400"/>
            <a:chExt cx="6112192" cy="381000"/>
          </a:xfrm>
          <a:effectLst/>
        </p:grpSpPr>
        <p:sp>
          <p:nvSpPr>
            <p:cNvPr id="18" name="Freeform 1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9" name="Freeform 1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grpSp>
        <p:nvGrpSpPr>
          <p:cNvPr id="11" name="Group 10"/>
          <p:cNvGrpSpPr/>
          <p:nvPr/>
        </p:nvGrpSpPr>
        <p:grpSpPr>
          <a:xfrm>
            <a:off x="236827" y="3157320"/>
            <a:ext cx="8673915" cy="1833790"/>
            <a:chOff x="236827" y="3157320"/>
            <a:chExt cx="8673915" cy="1833790"/>
          </a:xfrm>
        </p:grpSpPr>
        <p:sp>
          <p:nvSpPr>
            <p:cNvPr id="12" name="Freeform: Shape 11"/>
            <p:cNvSpPr/>
            <p:nvPr/>
          </p:nvSpPr>
          <p:spPr>
            <a:xfrm>
              <a:off x="236827" y="3157320"/>
              <a:ext cx="2375112" cy="1833790"/>
            </a:xfrm>
            <a:custGeom>
              <a:avLst/>
              <a:gdLst>
                <a:gd name="connsiteX0" fmla="*/ 0 w 2375112"/>
                <a:gd name="connsiteY0" fmla="*/ 183379 h 1833790"/>
                <a:gd name="connsiteX1" fmla="*/ 183379 w 2375112"/>
                <a:gd name="connsiteY1" fmla="*/ 0 h 1833790"/>
                <a:gd name="connsiteX2" fmla="*/ 2191733 w 2375112"/>
                <a:gd name="connsiteY2" fmla="*/ 0 h 1833790"/>
                <a:gd name="connsiteX3" fmla="*/ 2375112 w 2375112"/>
                <a:gd name="connsiteY3" fmla="*/ 183379 h 1833790"/>
                <a:gd name="connsiteX4" fmla="*/ 2375112 w 2375112"/>
                <a:gd name="connsiteY4" fmla="*/ 1650411 h 1833790"/>
                <a:gd name="connsiteX5" fmla="*/ 2191733 w 2375112"/>
                <a:gd name="connsiteY5" fmla="*/ 1833790 h 1833790"/>
                <a:gd name="connsiteX6" fmla="*/ 183379 w 2375112"/>
                <a:gd name="connsiteY6" fmla="*/ 1833790 h 1833790"/>
                <a:gd name="connsiteX7" fmla="*/ 0 w 2375112"/>
                <a:gd name="connsiteY7" fmla="*/ 1650411 h 1833790"/>
                <a:gd name="connsiteX8" fmla="*/ 0 w 2375112"/>
                <a:gd name="connsiteY8" fmla="*/ 183379 h 183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112" h="1833790">
                  <a:moveTo>
                    <a:pt x="0" y="183379"/>
                  </a:moveTo>
                  <a:cubicBezTo>
                    <a:pt x="0" y="82102"/>
                    <a:pt x="82102" y="0"/>
                    <a:pt x="183379" y="0"/>
                  </a:cubicBezTo>
                  <a:lnTo>
                    <a:pt x="2191733" y="0"/>
                  </a:lnTo>
                  <a:cubicBezTo>
                    <a:pt x="2293010" y="0"/>
                    <a:pt x="2375112" y="82102"/>
                    <a:pt x="2375112" y="183379"/>
                  </a:cubicBezTo>
                  <a:lnTo>
                    <a:pt x="2375112" y="1650411"/>
                  </a:lnTo>
                  <a:cubicBezTo>
                    <a:pt x="2375112" y="1751688"/>
                    <a:pt x="2293010" y="1833790"/>
                    <a:pt x="2191733" y="1833790"/>
                  </a:cubicBezTo>
                  <a:lnTo>
                    <a:pt x="183379" y="1833790"/>
                  </a:lnTo>
                  <a:cubicBezTo>
                    <a:pt x="82102" y="1833790"/>
                    <a:pt x="0" y="1751688"/>
                    <a:pt x="0" y="1650411"/>
                  </a:cubicBezTo>
                  <a:lnTo>
                    <a:pt x="0" y="18337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5150" tIns="145150" rIns="145150" bIns="145150" numCol="1" spcCol="1270" anchor="t" anchorCtr="0">
              <a:noAutofit/>
            </a:bodyPr>
            <a:lstStyle/>
            <a:p>
              <a:pPr marL="0" lvl="0" indent="0" algn="ctr" defTabSz="1066800">
                <a:lnSpc>
                  <a:spcPct val="90000"/>
                </a:lnSpc>
                <a:spcBef>
                  <a:spcPct val="0"/>
                </a:spcBef>
                <a:spcAft>
                  <a:spcPct val="35000"/>
                </a:spcAft>
                <a:buNone/>
              </a:pPr>
              <a:r>
                <a:rPr lang="en-US" sz="2400" kern="1200" dirty="0"/>
                <a:t>Cross Sectional Area</a:t>
              </a:r>
            </a:p>
            <a:p>
              <a:pPr marL="228600" lvl="1" indent="-228600" algn="ctr" defTabSz="977900">
                <a:lnSpc>
                  <a:spcPct val="90000"/>
                </a:lnSpc>
                <a:spcBef>
                  <a:spcPct val="0"/>
                </a:spcBef>
                <a:spcAft>
                  <a:spcPct val="15000"/>
                </a:spcAft>
                <a:buNone/>
              </a:pPr>
              <a:r>
                <a:rPr lang="en-US" sz="2200" kern="1200" dirty="0"/>
                <a:t>(square feet)</a:t>
              </a:r>
            </a:p>
          </p:txBody>
        </p:sp>
        <p:sp>
          <p:nvSpPr>
            <p:cNvPr id="13" name="Freeform: Shape 12"/>
            <p:cNvSpPr/>
            <p:nvPr/>
          </p:nvSpPr>
          <p:spPr>
            <a:xfrm>
              <a:off x="2644939" y="3708455"/>
              <a:ext cx="731519" cy="731519"/>
            </a:xfrm>
            <a:custGeom>
              <a:avLst/>
              <a:gdLst>
                <a:gd name="connsiteX0" fmla="*/ 114863 w 731519"/>
                <a:gd name="connsiteY0" fmla="*/ 236523 h 731519"/>
                <a:gd name="connsiteX1" fmla="*/ 236523 w 731519"/>
                <a:gd name="connsiteY1" fmla="*/ 114863 h 731519"/>
                <a:gd name="connsiteX2" fmla="*/ 365760 w 731519"/>
                <a:gd name="connsiteY2" fmla="*/ 244099 h 731519"/>
                <a:gd name="connsiteX3" fmla="*/ 494996 w 731519"/>
                <a:gd name="connsiteY3" fmla="*/ 114863 h 731519"/>
                <a:gd name="connsiteX4" fmla="*/ 616656 w 731519"/>
                <a:gd name="connsiteY4" fmla="*/ 236523 h 731519"/>
                <a:gd name="connsiteX5" fmla="*/ 487420 w 731519"/>
                <a:gd name="connsiteY5" fmla="*/ 365760 h 731519"/>
                <a:gd name="connsiteX6" fmla="*/ 616656 w 731519"/>
                <a:gd name="connsiteY6" fmla="*/ 494996 h 731519"/>
                <a:gd name="connsiteX7" fmla="*/ 494996 w 731519"/>
                <a:gd name="connsiteY7" fmla="*/ 616656 h 731519"/>
                <a:gd name="connsiteX8" fmla="*/ 365760 w 731519"/>
                <a:gd name="connsiteY8" fmla="*/ 487420 h 731519"/>
                <a:gd name="connsiteX9" fmla="*/ 236523 w 731519"/>
                <a:gd name="connsiteY9" fmla="*/ 616656 h 731519"/>
                <a:gd name="connsiteX10" fmla="*/ 114863 w 731519"/>
                <a:gd name="connsiteY10" fmla="*/ 494996 h 731519"/>
                <a:gd name="connsiteX11" fmla="*/ 244099 w 731519"/>
                <a:gd name="connsiteY11" fmla="*/ 365760 h 731519"/>
                <a:gd name="connsiteX12" fmla="*/ 114863 w 731519"/>
                <a:gd name="connsiteY12" fmla="*/ 236523 h 7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19" h="731519">
                  <a:moveTo>
                    <a:pt x="114863" y="236523"/>
                  </a:moveTo>
                  <a:lnTo>
                    <a:pt x="236523" y="114863"/>
                  </a:lnTo>
                  <a:lnTo>
                    <a:pt x="365760" y="244099"/>
                  </a:lnTo>
                  <a:lnTo>
                    <a:pt x="494996" y="114863"/>
                  </a:lnTo>
                  <a:lnTo>
                    <a:pt x="616656" y="236523"/>
                  </a:lnTo>
                  <a:lnTo>
                    <a:pt x="487420" y="365760"/>
                  </a:lnTo>
                  <a:lnTo>
                    <a:pt x="616656" y="494996"/>
                  </a:lnTo>
                  <a:lnTo>
                    <a:pt x="494996" y="616656"/>
                  </a:lnTo>
                  <a:lnTo>
                    <a:pt x="365760" y="487420"/>
                  </a:lnTo>
                  <a:lnTo>
                    <a:pt x="236523" y="616656"/>
                  </a:lnTo>
                  <a:lnTo>
                    <a:pt x="114863" y="494996"/>
                  </a:lnTo>
                  <a:lnTo>
                    <a:pt x="244099" y="365760"/>
                  </a:lnTo>
                  <a:lnTo>
                    <a:pt x="114863" y="236523"/>
                  </a:lnTo>
                  <a:close/>
                </a:path>
              </a:pathLst>
            </a:custGeom>
            <a:solidFill>
              <a:schemeClr val="tx1"/>
            </a:solidFill>
            <a:ln w="19050">
              <a:solidFill>
                <a:srgbClr val="0070C0"/>
              </a:solidFill>
            </a:ln>
          </p:spPr>
          <p:style>
            <a:lnRef idx="0">
              <a:scrgbClr r="0" g="0" b="0"/>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0" tIns="146304" rIns="219456" bIns="146304" numCol="1" spcCol="1270" anchor="ctr" anchorCtr="0">
              <a:noAutofit/>
            </a:bodyPr>
            <a:lstStyle/>
            <a:p>
              <a:pPr marL="0" lvl="0" indent="0" algn="ctr" defTabSz="1244600">
                <a:lnSpc>
                  <a:spcPct val="90000"/>
                </a:lnSpc>
                <a:spcBef>
                  <a:spcPct val="0"/>
                </a:spcBef>
                <a:spcAft>
                  <a:spcPct val="35000"/>
                </a:spcAft>
                <a:buNone/>
              </a:pPr>
              <a:endParaRPr lang="en-US" sz="2800" kern="1200">
                <a:ln>
                  <a:solidFill>
                    <a:srgbClr val="0070C0"/>
                  </a:solidFill>
                </a:ln>
              </a:endParaRPr>
            </a:p>
          </p:txBody>
        </p:sp>
        <p:sp>
          <p:nvSpPr>
            <p:cNvPr id="14" name="Freeform: Shape 13"/>
            <p:cNvSpPr/>
            <p:nvPr/>
          </p:nvSpPr>
          <p:spPr>
            <a:xfrm>
              <a:off x="3386229" y="3157320"/>
              <a:ext cx="2375112" cy="1833790"/>
            </a:xfrm>
            <a:custGeom>
              <a:avLst/>
              <a:gdLst>
                <a:gd name="connsiteX0" fmla="*/ 0 w 2375112"/>
                <a:gd name="connsiteY0" fmla="*/ 183379 h 1833790"/>
                <a:gd name="connsiteX1" fmla="*/ 183379 w 2375112"/>
                <a:gd name="connsiteY1" fmla="*/ 0 h 1833790"/>
                <a:gd name="connsiteX2" fmla="*/ 2191733 w 2375112"/>
                <a:gd name="connsiteY2" fmla="*/ 0 h 1833790"/>
                <a:gd name="connsiteX3" fmla="*/ 2375112 w 2375112"/>
                <a:gd name="connsiteY3" fmla="*/ 183379 h 1833790"/>
                <a:gd name="connsiteX4" fmla="*/ 2375112 w 2375112"/>
                <a:gd name="connsiteY4" fmla="*/ 1650411 h 1833790"/>
                <a:gd name="connsiteX5" fmla="*/ 2191733 w 2375112"/>
                <a:gd name="connsiteY5" fmla="*/ 1833790 h 1833790"/>
                <a:gd name="connsiteX6" fmla="*/ 183379 w 2375112"/>
                <a:gd name="connsiteY6" fmla="*/ 1833790 h 1833790"/>
                <a:gd name="connsiteX7" fmla="*/ 0 w 2375112"/>
                <a:gd name="connsiteY7" fmla="*/ 1650411 h 1833790"/>
                <a:gd name="connsiteX8" fmla="*/ 0 w 2375112"/>
                <a:gd name="connsiteY8" fmla="*/ 183379 h 183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112" h="1833790">
                  <a:moveTo>
                    <a:pt x="0" y="183379"/>
                  </a:moveTo>
                  <a:cubicBezTo>
                    <a:pt x="0" y="82102"/>
                    <a:pt x="82102" y="0"/>
                    <a:pt x="183379" y="0"/>
                  </a:cubicBezTo>
                  <a:lnTo>
                    <a:pt x="2191733" y="0"/>
                  </a:lnTo>
                  <a:cubicBezTo>
                    <a:pt x="2293010" y="0"/>
                    <a:pt x="2375112" y="82102"/>
                    <a:pt x="2375112" y="183379"/>
                  </a:cubicBezTo>
                  <a:lnTo>
                    <a:pt x="2375112" y="1650411"/>
                  </a:lnTo>
                  <a:cubicBezTo>
                    <a:pt x="2375112" y="1751688"/>
                    <a:pt x="2293010" y="1833790"/>
                    <a:pt x="2191733" y="1833790"/>
                  </a:cubicBezTo>
                  <a:lnTo>
                    <a:pt x="183379" y="1833790"/>
                  </a:lnTo>
                  <a:cubicBezTo>
                    <a:pt x="82102" y="1833790"/>
                    <a:pt x="0" y="1751688"/>
                    <a:pt x="0" y="1650411"/>
                  </a:cubicBezTo>
                  <a:lnTo>
                    <a:pt x="0" y="18337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5150" tIns="145150" rIns="145150" bIns="145150" numCol="1" spcCol="1270" anchor="t" anchorCtr="0">
              <a:noAutofit/>
            </a:bodyPr>
            <a:lstStyle/>
            <a:p>
              <a:pPr marL="0" lvl="0" indent="0" algn="ctr" defTabSz="1066800">
                <a:lnSpc>
                  <a:spcPct val="90000"/>
                </a:lnSpc>
                <a:spcBef>
                  <a:spcPct val="0"/>
                </a:spcBef>
                <a:spcAft>
                  <a:spcPct val="35000"/>
                </a:spcAft>
                <a:buNone/>
              </a:pPr>
              <a:r>
                <a:rPr lang="en-US" sz="2400" kern="1200" dirty="0"/>
                <a:t>Surface Velocity</a:t>
              </a:r>
            </a:p>
            <a:p>
              <a:pPr marL="228600" lvl="1" indent="-228600" algn="ctr" defTabSz="977900">
                <a:lnSpc>
                  <a:spcPct val="90000"/>
                </a:lnSpc>
                <a:spcBef>
                  <a:spcPct val="0"/>
                </a:spcBef>
                <a:spcAft>
                  <a:spcPct val="15000"/>
                </a:spcAft>
                <a:buNone/>
              </a:pPr>
              <a:r>
                <a:rPr lang="en-US" sz="2200" kern="1200" dirty="0"/>
                <a:t>(feet per second)</a:t>
              </a:r>
            </a:p>
          </p:txBody>
        </p:sp>
        <p:sp>
          <p:nvSpPr>
            <p:cNvPr id="15" name="Freeform: Shape 14"/>
            <p:cNvSpPr/>
            <p:nvPr/>
          </p:nvSpPr>
          <p:spPr>
            <a:xfrm>
              <a:off x="5794341" y="3708455"/>
              <a:ext cx="731519" cy="731519"/>
            </a:xfrm>
            <a:custGeom>
              <a:avLst/>
              <a:gdLst>
                <a:gd name="connsiteX0" fmla="*/ 96963 w 731519"/>
                <a:gd name="connsiteY0" fmla="*/ 150693 h 731519"/>
                <a:gd name="connsiteX1" fmla="*/ 634556 w 731519"/>
                <a:gd name="connsiteY1" fmla="*/ 150693 h 731519"/>
                <a:gd name="connsiteX2" fmla="*/ 634556 w 731519"/>
                <a:gd name="connsiteY2" fmla="*/ 322746 h 731519"/>
                <a:gd name="connsiteX3" fmla="*/ 96963 w 731519"/>
                <a:gd name="connsiteY3" fmla="*/ 322746 h 731519"/>
                <a:gd name="connsiteX4" fmla="*/ 96963 w 731519"/>
                <a:gd name="connsiteY4" fmla="*/ 150693 h 731519"/>
                <a:gd name="connsiteX5" fmla="*/ 96963 w 731519"/>
                <a:gd name="connsiteY5" fmla="*/ 408773 h 731519"/>
                <a:gd name="connsiteX6" fmla="*/ 634556 w 731519"/>
                <a:gd name="connsiteY6" fmla="*/ 408773 h 731519"/>
                <a:gd name="connsiteX7" fmla="*/ 634556 w 731519"/>
                <a:gd name="connsiteY7" fmla="*/ 580826 h 731519"/>
                <a:gd name="connsiteX8" fmla="*/ 96963 w 731519"/>
                <a:gd name="connsiteY8" fmla="*/ 580826 h 731519"/>
                <a:gd name="connsiteX9" fmla="*/ 96963 w 731519"/>
                <a:gd name="connsiteY9" fmla="*/ 408773 h 7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19" h="731519">
                  <a:moveTo>
                    <a:pt x="96963" y="150693"/>
                  </a:moveTo>
                  <a:lnTo>
                    <a:pt x="634556" y="150693"/>
                  </a:lnTo>
                  <a:lnTo>
                    <a:pt x="634556" y="322746"/>
                  </a:lnTo>
                  <a:lnTo>
                    <a:pt x="96963" y="322746"/>
                  </a:lnTo>
                  <a:lnTo>
                    <a:pt x="96963" y="150693"/>
                  </a:lnTo>
                  <a:close/>
                  <a:moveTo>
                    <a:pt x="96963" y="408773"/>
                  </a:moveTo>
                  <a:lnTo>
                    <a:pt x="634556" y="408773"/>
                  </a:lnTo>
                  <a:lnTo>
                    <a:pt x="634556" y="580826"/>
                  </a:lnTo>
                  <a:lnTo>
                    <a:pt x="96963" y="580826"/>
                  </a:lnTo>
                  <a:lnTo>
                    <a:pt x="96963" y="408773"/>
                  </a:lnTo>
                  <a:close/>
                </a:path>
              </a:pathLst>
            </a:custGeom>
            <a:solidFill>
              <a:schemeClr val="tx1"/>
            </a:solidFill>
            <a:ln w="19050">
              <a:solidFill>
                <a:srgbClr val="0070C0"/>
              </a:solidFill>
            </a:ln>
          </p:spPr>
          <p:style>
            <a:lnRef idx="0">
              <a:scrgbClr r="0" g="0" b="0"/>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96963" tIns="150693" rIns="96963" bIns="150693" numCol="1" spcCol="1270" anchor="ctr" anchorCtr="0">
              <a:noAutofit/>
            </a:bodyPr>
            <a:lstStyle/>
            <a:p>
              <a:pPr marL="0" lvl="0" indent="0" algn="ctr" defTabSz="1244600">
                <a:lnSpc>
                  <a:spcPct val="90000"/>
                </a:lnSpc>
                <a:spcBef>
                  <a:spcPct val="0"/>
                </a:spcBef>
                <a:spcAft>
                  <a:spcPct val="35000"/>
                </a:spcAft>
                <a:buNone/>
              </a:pPr>
              <a:endParaRPr lang="en-US" sz="2800" kern="1200" dirty="0">
                <a:ln>
                  <a:solidFill>
                    <a:srgbClr val="0070C0"/>
                  </a:solidFill>
                </a:ln>
              </a:endParaRPr>
            </a:p>
          </p:txBody>
        </p:sp>
        <p:sp>
          <p:nvSpPr>
            <p:cNvPr id="16" name="Freeform: Shape 15"/>
            <p:cNvSpPr/>
            <p:nvPr/>
          </p:nvSpPr>
          <p:spPr>
            <a:xfrm>
              <a:off x="6535630" y="3157320"/>
              <a:ext cx="2375112" cy="1833790"/>
            </a:xfrm>
            <a:custGeom>
              <a:avLst/>
              <a:gdLst>
                <a:gd name="connsiteX0" fmla="*/ 0 w 2375112"/>
                <a:gd name="connsiteY0" fmla="*/ 183379 h 1833790"/>
                <a:gd name="connsiteX1" fmla="*/ 183379 w 2375112"/>
                <a:gd name="connsiteY1" fmla="*/ 0 h 1833790"/>
                <a:gd name="connsiteX2" fmla="*/ 2191733 w 2375112"/>
                <a:gd name="connsiteY2" fmla="*/ 0 h 1833790"/>
                <a:gd name="connsiteX3" fmla="*/ 2375112 w 2375112"/>
                <a:gd name="connsiteY3" fmla="*/ 183379 h 1833790"/>
                <a:gd name="connsiteX4" fmla="*/ 2375112 w 2375112"/>
                <a:gd name="connsiteY4" fmla="*/ 1650411 h 1833790"/>
                <a:gd name="connsiteX5" fmla="*/ 2191733 w 2375112"/>
                <a:gd name="connsiteY5" fmla="*/ 1833790 h 1833790"/>
                <a:gd name="connsiteX6" fmla="*/ 183379 w 2375112"/>
                <a:gd name="connsiteY6" fmla="*/ 1833790 h 1833790"/>
                <a:gd name="connsiteX7" fmla="*/ 0 w 2375112"/>
                <a:gd name="connsiteY7" fmla="*/ 1650411 h 1833790"/>
                <a:gd name="connsiteX8" fmla="*/ 0 w 2375112"/>
                <a:gd name="connsiteY8" fmla="*/ 183379 h 183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112" h="1833790">
                  <a:moveTo>
                    <a:pt x="0" y="183379"/>
                  </a:moveTo>
                  <a:cubicBezTo>
                    <a:pt x="0" y="82102"/>
                    <a:pt x="82102" y="0"/>
                    <a:pt x="183379" y="0"/>
                  </a:cubicBezTo>
                  <a:lnTo>
                    <a:pt x="2191733" y="0"/>
                  </a:lnTo>
                  <a:cubicBezTo>
                    <a:pt x="2293010" y="0"/>
                    <a:pt x="2375112" y="82102"/>
                    <a:pt x="2375112" y="183379"/>
                  </a:cubicBezTo>
                  <a:lnTo>
                    <a:pt x="2375112" y="1650411"/>
                  </a:lnTo>
                  <a:cubicBezTo>
                    <a:pt x="2375112" y="1751688"/>
                    <a:pt x="2293010" y="1833790"/>
                    <a:pt x="2191733" y="1833790"/>
                  </a:cubicBezTo>
                  <a:lnTo>
                    <a:pt x="183379" y="1833790"/>
                  </a:lnTo>
                  <a:cubicBezTo>
                    <a:pt x="82102" y="1833790"/>
                    <a:pt x="0" y="1751688"/>
                    <a:pt x="0" y="1650411"/>
                  </a:cubicBezTo>
                  <a:lnTo>
                    <a:pt x="0" y="18337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5150" tIns="145150" rIns="145150" bIns="145150" numCol="1" spcCol="1270" anchor="t" anchorCtr="0">
              <a:noAutofit/>
            </a:bodyPr>
            <a:lstStyle/>
            <a:p>
              <a:pPr marL="0" lvl="0" indent="0" algn="ctr" defTabSz="1066800">
                <a:lnSpc>
                  <a:spcPct val="90000"/>
                </a:lnSpc>
                <a:spcBef>
                  <a:spcPct val="0"/>
                </a:spcBef>
                <a:spcAft>
                  <a:spcPct val="35000"/>
                </a:spcAft>
                <a:buNone/>
              </a:pPr>
              <a:r>
                <a:rPr lang="en-US" sz="2400" kern="1200" dirty="0"/>
                <a:t>Stream Discharge</a:t>
              </a:r>
            </a:p>
            <a:p>
              <a:pPr marL="228600" lvl="1" indent="-228600" algn="ctr" defTabSz="977900">
                <a:lnSpc>
                  <a:spcPct val="90000"/>
                </a:lnSpc>
                <a:spcBef>
                  <a:spcPct val="0"/>
                </a:spcBef>
                <a:spcAft>
                  <a:spcPct val="15000"/>
                </a:spcAft>
                <a:buNone/>
              </a:pPr>
              <a:r>
                <a:rPr lang="en-US" sz="2200" kern="1200" dirty="0"/>
                <a:t>(cubic feet per second or </a:t>
              </a:r>
              <a:r>
                <a:rPr lang="en-US" sz="2200" kern="1200" dirty="0" err="1"/>
                <a:t>cfs</a:t>
              </a:r>
              <a:r>
                <a:rPr lang="en-US" sz="2200" kern="1200" dirty="0"/>
                <a:t>)</a:t>
              </a:r>
            </a:p>
          </p:txBody>
        </p:sp>
      </p:grpSp>
      <p:pic>
        <p:nvPicPr>
          <p:cNvPr id="5" name="Audio 4">
            <a:hlinkClick r:id="" action="ppaction://media"/>
            <a:extLst>
              <a:ext uri="{FF2B5EF4-FFF2-40B4-BE49-F238E27FC236}">
                <a16:creationId xmlns:a16="http://schemas.microsoft.com/office/drawing/2014/main" id="{05183196-7315-F9AB-014E-92C502526D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786466"/>
      </p:ext>
    </p:extLst>
  </p:cSld>
  <p:clrMapOvr>
    <a:masterClrMapping/>
  </p:clrMapOvr>
  <mc:AlternateContent xmlns:mc="http://schemas.openxmlformats.org/markup-compatibility/2006" xmlns:p14="http://schemas.microsoft.com/office/powerpoint/2010/main">
    <mc:Choice Requires="p14">
      <p:transition spd="slow" p14:dur="2000" advTm="21193"/>
    </mc:Choice>
    <mc:Fallback xmlns="">
      <p:transition spd="slow" advTm="2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C0C99-2218-254E-995F-7AD9BAB4654A}"/>
              </a:ext>
            </a:extLst>
          </p:cNvPr>
          <p:cNvPicPr>
            <a:picLocks noChangeAspect="1"/>
          </p:cNvPicPr>
          <p:nvPr/>
        </p:nvPicPr>
        <p:blipFill>
          <a:blip r:embed="rId6"/>
          <a:stretch>
            <a:fillRect/>
          </a:stretch>
        </p:blipFill>
        <p:spPr>
          <a:xfrm>
            <a:off x="219755" y="4035075"/>
            <a:ext cx="8657473" cy="1375125"/>
          </a:xfrm>
          <a:prstGeom prst="rect">
            <a:avLst/>
          </a:prstGeom>
        </p:spPr>
      </p:pic>
      <p:sp>
        <p:nvSpPr>
          <p:cNvPr id="4" name="Title 1"/>
          <p:cNvSpPr>
            <a:spLocks noGrp="1"/>
          </p:cNvSpPr>
          <p:nvPr>
            <p:ph type="title"/>
          </p:nvPr>
        </p:nvSpPr>
        <p:spPr/>
        <p:txBody>
          <a:bodyPr/>
          <a:lstStyle/>
          <a:p>
            <a:r>
              <a:rPr lang="en-US" dirty="0"/>
              <a:t>Final Calculation</a:t>
            </a:r>
          </a:p>
        </p:txBody>
      </p:sp>
      <p:sp>
        <p:nvSpPr>
          <p:cNvPr id="9" name="TextBox 8"/>
          <p:cNvSpPr txBox="1"/>
          <p:nvPr/>
        </p:nvSpPr>
        <p:spPr>
          <a:xfrm>
            <a:off x="-76200" y="2093893"/>
            <a:ext cx="3200400" cy="954107"/>
          </a:xfrm>
          <a:prstGeom prst="rect">
            <a:avLst/>
          </a:prstGeom>
          <a:noFill/>
          <a:ln w="57150">
            <a:noFill/>
          </a:ln>
        </p:spPr>
        <p:txBody>
          <a:bodyPr wrap="square" rtlCol="0">
            <a:spAutoFit/>
          </a:bodyPr>
          <a:lstStyle/>
          <a:p>
            <a:pPr algn="ctr"/>
            <a:r>
              <a:rPr lang="en-US" sz="2800" dirty="0"/>
              <a:t>Cross-Sectional Area</a:t>
            </a:r>
          </a:p>
        </p:txBody>
      </p:sp>
      <p:sp>
        <p:nvSpPr>
          <p:cNvPr id="10" name="TextBox 9"/>
          <p:cNvSpPr txBox="1"/>
          <p:nvPr/>
        </p:nvSpPr>
        <p:spPr>
          <a:xfrm>
            <a:off x="3291385" y="2017693"/>
            <a:ext cx="3185615" cy="954107"/>
          </a:xfrm>
          <a:prstGeom prst="rect">
            <a:avLst/>
          </a:prstGeom>
          <a:noFill/>
          <a:ln>
            <a:noFill/>
          </a:ln>
        </p:spPr>
        <p:txBody>
          <a:bodyPr wrap="square" rtlCol="0">
            <a:spAutoFit/>
          </a:bodyPr>
          <a:lstStyle/>
          <a:p>
            <a:pPr algn="ctr"/>
            <a:r>
              <a:rPr lang="en-US" sz="2800" dirty="0"/>
              <a:t>Corrected Average Stream Velocity</a:t>
            </a:r>
          </a:p>
        </p:txBody>
      </p:sp>
      <p:sp>
        <p:nvSpPr>
          <p:cNvPr id="12" name="TextBox 11"/>
          <p:cNvSpPr txBox="1"/>
          <p:nvPr/>
        </p:nvSpPr>
        <p:spPr>
          <a:xfrm>
            <a:off x="7004966" y="2057400"/>
            <a:ext cx="2139034" cy="954107"/>
          </a:xfrm>
          <a:prstGeom prst="rect">
            <a:avLst/>
          </a:prstGeom>
          <a:noFill/>
          <a:ln>
            <a:noFill/>
          </a:ln>
        </p:spPr>
        <p:txBody>
          <a:bodyPr wrap="square" rtlCol="0">
            <a:spAutoFit/>
          </a:bodyPr>
          <a:lstStyle/>
          <a:p>
            <a:pPr algn="ctr"/>
            <a:r>
              <a:rPr lang="en-US" sz="2800" dirty="0"/>
              <a:t>Discharge (</a:t>
            </a:r>
            <a:r>
              <a:rPr lang="en-US" sz="2800" dirty="0" err="1"/>
              <a:t>cfs</a:t>
            </a:r>
            <a:r>
              <a:rPr lang="en-US" sz="2800" dirty="0"/>
              <a:t>)</a:t>
            </a:r>
          </a:p>
        </p:txBody>
      </p:sp>
      <p:sp>
        <p:nvSpPr>
          <p:cNvPr id="6" name="Rounded Rectangle 5"/>
          <p:cNvSpPr/>
          <p:nvPr/>
        </p:nvSpPr>
        <p:spPr>
          <a:xfrm>
            <a:off x="254356" y="4455211"/>
            <a:ext cx="1815777" cy="378924"/>
          </a:xfrm>
          <a:prstGeom prst="roundRect">
            <a:avLst>
              <a:gd name="adj" fmla="val 31299"/>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304046" y="4502776"/>
            <a:ext cx="2420354" cy="41855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731326" y="4502776"/>
            <a:ext cx="3955473" cy="418555"/>
          </a:xfrm>
          <a:prstGeom prst="roundRect">
            <a:avLst>
              <a:gd name="adj" fmla="val 31299"/>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0"/>
          <p:cNvSpPr/>
          <p:nvPr/>
        </p:nvSpPr>
        <p:spPr>
          <a:xfrm>
            <a:off x="2686853" y="2419786"/>
            <a:ext cx="916928" cy="615130"/>
          </a:xfrm>
          <a:prstGeom prst="mathMultiply">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2" name="Equal 21"/>
          <p:cNvSpPr/>
          <p:nvPr/>
        </p:nvSpPr>
        <p:spPr>
          <a:xfrm>
            <a:off x="6457816" y="2288207"/>
            <a:ext cx="628784" cy="531193"/>
          </a:xfrm>
          <a:prstGeom prst="mathEqual">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cxnSp>
        <p:nvCxnSpPr>
          <p:cNvPr id="24" name="Straight Arrow Connector 23"/>
          <p:cNvCxnSpPr>
            <a:cxnSpLocks/>
          </p:cNvCxnSpPr>
          <p:nvPr/>
        </p:nvCxnSpPr>
        <p:spPr>
          <a:xfrm>
            <a:off x="1447800" y="3134231"/>
            <a:ext cx="0" cy="1368545"/>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endCxn id="11" idx="0"/>
          </p:cNvCxnSpPr>
          <p:nvPr/>
        </p:nvCxnSpPr>
        <p:spPr>
          <a:xfrm flipH="1">
            <a:off x="6709063" y="3089914"/>
            <a:ext cx="1058756" cy="1412862"/>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32171" y="6248400"/>
            <a:ext cx="8454630" cy="381000"/>
            <a:chOff x="232171" y="6248400"/>
            <a:chExt cx="6112192" cy="381000"/>
          </a:xfrm>
          <a:effectLst/>
        </p:grpSpPr>
        <p:sp>
          <p:nvSpPr>
            <p:cNvPr id="25" name="Freeform 2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6" name="Freeform 25"/>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cxnSp>
        <p:nvCxnSpPr>
          <p:cNvPr id="27" name="Straight Arrow Connector 26"/>
          <p:cNvCxnSpPr>
            <a:cxnSpLocks/>
          </p:cNvCxnSpPr>
          <p:nvPr/>
        </p:nvCxnSpPr>
        <p:spPr>
          <a:xfrm flipH="1">
            <a:off x="3828047" y="3137748"/>
            <a:ext cx="522793" cy="1317463"/>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28" name="Recorded Sound">
            <a:hlinkClick r:id="" action="ppaction://media"/>
            <a:extLst>
              <a:ext uri="{FF2B5EF4-FFF2-40B4-BE49-F238E27FC236}">
                <a16:creationId xmlns:a16="http://schemas.microsoft.com/office/drawing/2014/main" id="{B0CA40CF-4185-8219-BA04-03DBE61603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9436" y="5634219"/>
            <a:ext cx="487363" cy="487363"/>
          </a:xfrm>
          <a:prstGeom prst="rect">
            <a:avLst/>
          </a:prstGeom>
        </p:spPr>
      </p:pic>
    </p:spTree>
    <p:extLst>
      <p:ext uri="{BB962C8B-B14F-4D97-AF65-F5344CB8AC3E}">
        <p14:creationId xmlns:p14="http://schemas.microsoft.com/office/powerpoint/2010/main" val="303167129"/>
      </p:ext>
    </p:extLst>
  </p:cSld>
  <p:clrMapOvr>
    <a:masterClrMapping/>
  </p:clrMapOvr>
  <mc:AlternateContent xmlns:mc="http://schemas.openxmlformats.org/markup-compatibility/2006" xmlns:p14="http://schemas.microsoft.com/office/powerpoint/2010/main">
    <mc:Choice Requires="p14">
      <p:transition spd="slow" p14:dur="2000" advTm="33632"/>
    </mc:Choice>
    <mc:Fallback xmlns="">
      <p:transition spd="slow" advTm="3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8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8"/>
                </p:tgtEl>
              </p:cMediaNode>
            </p:audio>
          </p:childTnLst>
        </p:cTn>
      </p:par>
    </p:tnLst>
  </p:timing>
  <p:extLst>
    <p:ext uri="{6950BFC3-D8DA-4A85-94F7-54DA5524770B}">
      <p188:commentRel xmlns:p188="http://schemas.microsoft.com/office/powerpoint/2018/8/main" r:id="rId5"/>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FBA99-79C9-038A-BFD6-5A5CD713CBD3}"/>
              </a:ext>
            </a:extLst>
          </p:cNvPr>
          <p:cNvPicPr>
            <a:picLocks noChangeAspect="1"/>
          </p:cNvPicPr>
          <p:nvPr/>
        </p:nvPicPr>
        <p:blipFill>
          <a:blip r:embed="rId5"/>
          <a:stretch>
            <a:fillRect/>
          </a:stretch>
        </p:blipFill>
        <p:spPr>
          <a:xfrm>
            <a:off x="3276601" y="234114"/>
            <a:ext cx="4068024" cy="5473343"/>
          </a:xfrm>
          <a:prstGeom prst="rect">
            <a:avLst/>
          </a:prstGeom>
        </p:spPr>
      </p:pic>
      <p:sp>
        <p:nvSpPr>
          <p:cNvPr id="5" name="Title 1"/>
          <p:cNvSpPr txBox="1">
            <a:spLocks/>
          </p:cNvSpPr>
          <p:nvPr/>
        </p:nvSpPr>
        <p:spPr>
          <a:xfrm>
            <a:off x="261257" y="2590800"/>
            <a:ext cx="301534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4000" dirty="0">
                <a:solidFill>
                  <a:schemeClr val="accent3"/>
                </a:solidFill>
              </a:rPr>
              <a:t>Reminders!</a:t>
            </a:r>
          </a:p>
        </p:txBody>
      </p:sp>
      <p:sp>
        <p:nvSpPr>
          <p:cNvPr id="6" name="Rounded Rectangular Callout 5"/>
          <p:cNvSpPr/>
          <p:nvPr/>
        </p:nvSpPr>
        <p:spPr>
          <a:xfrm>
            <a:off x="3620760" y="214991"/>
            <a:ext cx="2246640" cy="2009064"/>
          </a:xfrm>
          <a:prstGeom prst="wedgeRoundRectCallout">
            <a:avLst>
              <a:gd name="adj1" fmla="val -29407"/>
              <a:gd name="adj2" fmla="val 77712"/>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3587230" y="285063"/>
            <a:ext cx="2193966" cy="1938992"/>
          </a:xfrm>
          <a:prstGeom prst="rect">
            <a:avLst/>
          </a:prstGeom>
          <a:noFill/>
        </p:spPr>
        <p:txBody>
          <a:bodyPr wrap="square" rtlCol="0">
            <a:spAutoFit/>
          </a:bodyPr>
          <a:lstStyle/>
          <a:p>
            <a:pPr algn="ctr"/>
            <a:r>
              <a:rPr lang="en-US" sz="2400" dirty="0">
                <a:solidFill>
                  <a:schemeClr val="bg1"/>
                </a:solidFill>
              </a:rPr>
              <a:t>Measure depths in feet to the </a:t>
            </a:r>
            <a:r>
              <a:rPr lang="en-US" sz="2400" b="1" u="sng" dirty="0">
                <a:solidFill>
                  <a:schemeClr val="bg1"/>
                </a:solidFill>
              </a:rPr>
              <a:t>TENTHS OF A FOOT.</a:t>
            </a:r>
            <a:r>
              <a:rPr lang="en-US" sz="2400" b="1" dirty="0">
                <a:solidFill>
                  <a:schemeClr val="bg1"/>
                </a:solidFill>
              </a:rPr>
              <a:t> </a:t>
            </a:r>
            <a:endParaRPr lang="en-US" sz="2400" dirty="0">
              <a:solidFill>
                <a:schemeClr val="bg1"/>
              </a:solidFill>
            </a:endParaRPr>
          </a:p>
        </p:txBody>
      </p:sp>
      <p:sp>
        <p:nvSpPr>
          <p:cNvPr id="9" name="Rounded Rectangular Callout 8"/>
          <p:cNvSpPr/>
          <p:nvPr/>
        </p:nvSpPr>
        <p:spPr>
          <a:xfrm>
            <a:off x="2819400" y="4572000"/>
            <a:ext cx="5711520" cy="1535579"/>
          </a:xfrm>
          <a:prstGeom prst="wedgeRoundRectCallout">
            <a:avLst>
              <a:gd name="adj1" fmla="val -18677"/>
              <a:gd name="adj2" fmla="val -15719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a:off x="2926772" y="4219458"/>
            <a:ext cx="6050973" cy="1938992"/>
          </a:xfrm>
          <a:prstGeom prst="rect">
            <a:avLst/>
          </a:prstGeom>
          <a:noFill/>
        </p:spPr>
        <p:txBody>
          <a:bodyPr wrap="square" rtlCol="0">
            <a:spAutoFit/>
          </a:bodyPr>
          <a:lstStyle/>
          <a:p>
            <a:endParaRPr lang="en-US" sz="2400" dirty="0">
              <a:solidFill>
                <a:schemeClr val="bg1"/>
              </a:solidFill>
            </a:endParaRPr>
          </a:p>
          <a:p>
            <a:r>
              <a:rPr lang="en-US" sz="2400" b="1" u="sng" dirty="0">
                <a:solidFill>
                  <a:schemeClr val="bg1"/>
                </a:solidFill>
              </a:rPr>
              <a:t>STREAM WIDTH </a:t>
            </a:r>
            <a:r>
              <a:rPr lang="en-US" sz="2400" b="1" dirty="0">
                <a:solidFill>
                  <a:schemeClr val="bg1"/>
                </a:solidFill>
              </a:rPr>
              <a:t>    </a:t>
            </a:r>
            <a:r>
              <a:rPr lang="en-US" sz="2400" b="1" u="sng" dirty="0">
                <a:solidFill>
                  <a:schemeClr val="bg1"/>
                </a:solidFill>
              </a:rPr>
              <a:t>DEPTHS NEEDED</a:t>
            </a:r>
          </a:p>
          <a:p>
            <a:r>
              <a:rPr lang="en-US" sz="2400" dirty="0">
                <a:solidFill>
                  <a:schemeClr val="bg1"/>
                </a:solidFill>
              </a:rPr>
              <a:t>	&lt;20’		 depth every 1’</a:t>
            </a:r>
          </a:p>
          <a:p>
            <a:r>
              <a:rPr lang="en-US" sz="2400" dirty="0">
                <a:solidFill>
                  <a:schemeClr val="bg1"/>
                </a:solidFill>
              </a:rPr>
              <a:t>	20’- 60’	 depth every 2’</a:t>
            </a:r>
          </a:p>
          <a:p>
            <a:r>
              <a:rPr lang="en-US" sz="2400" dirty="0">
                <a:solidFill>
                  <a:schemeClr val="bg1"/>
                </a:solidFill>
              </a:rPr>
              <a:t>	&gt;60’		 depth every 3’</a:t>
            </a:r>
          </a:p>
        </p:txBody>
      </p:sp>
      <p:sp>
        <p:nvSpPr>
          <p:cNvPr id="10" name="Rounded Rectangular Callout 9"/>
          <p:cNvSpPr/>
          <p:nvPr/>
        </p:nvSpPr>
        <p:spPr>
          <a:xfrm>
            <a:off x="5690738" y="2263587"/>
            <a:ext cx="3307773" cy="1600200"/>
          </a:xfrm>
          <a:prstGeom prst="wedgeRoundRectCallout">
            <a:avLst>
              <a:gd name="adj1" fmla="val -59645"/>
              <a:gd name="adj2" fmla="val -27732"/>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p:cNvSpPr txBox="1"/>
          <p:nvPr/>
        </p:nvSpPr>
        <p:spPr>
          <a:xfrm>
            <a:off x="5584209" y="2294127"/>
            <a:ext cx="3457205" cy="1569660"/>
          </a:xfrm>
          <a:prstGeom prst="rect">
            <a:avLst/>
          </a:prstGeom>
          <a:noFill/>
        </p:spPr>
        <p:txBody>
          <a:bodyPr wrap="square" rtlCol="0">
            <a:spAutoFit/>
          </a:bodyPr>
          <a:lstStyle/>
          <a:p>
            <a:pPr algn="ctr"/>
            <a:r>
              <a:rPr lang="en-US" sz="2400" b="1" u="sng" dirty="0">
                <a:solidFill>
                  <a:schemeClr val="bg1"/>
                </a:solidFill>
              </a:rPr>
              <a:t>NO ZERO DEPTHS OR FLOAT TIMES.</a:t>
            </a:r>
            <a:r>
              <a:rPr lang="en-US" sz="2400" b="1" dirty="0">
                <a:solidFill>
                  <a:schemeClr val="bg1"/>
                </a:solidFill>
              </a:rPr>
              <a:t>  </a:t>
            </a:r>
          </a:p>
          <a:p>
            <a:pPr algn="ctr"/>
            <a:r>
              <a:rPr lang="en-US" sz="2400" dirty="0">
                <a:solidFill>
                  <a:schemeClr val="bg1"/>
                </a:solidFill>
              </a:rPr>
              <a:t>Measure flowing water only.</a:t>
            </a:r>
          </a:p>
        </p:txBody>
      </p:sp>
      <p:grpSp>
        <p:nvGrpSpPr>
          <p:cNvPr id="16" name="Group 15"/>
          <p:cNvGrpSpPr/>
          <p:nvPr/>
        </p:nvGrpSpPr>
        <p:grpSpPr>
          <a:xfrm>
            <a:off x="232171" y="6248400"/>
            <a:ext cx="8454630" cy="381000"/>
            <a:chOff x="232171" y="6248400"/>
            <a:chExt cx="6112192" cy="381000"/>
          </a:xfrm>
          <a:effectLst/>
        </p:grpSpPr>
        <p:sp>
          <p:nvSpPr>
            <p:cNvPr id="17" name="Freeform 16"/>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4" name="Freeform 23"/>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5" name="Freeform 2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6" name="Freeform 2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7" name="Freeform 2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2" name="Audio 1">
            <a:hlinkClick r:id="" action="ppaction://media"/>
            <a:extLst>
              <a:ext uri="{FF2B5EF4-FFF2-40B4-BE49-F238E27FC236}">
                <a16:creationId xmlns:a16="http://schemas.microsoft.com/office/drawing/2014/main" id="{0A4010FF-C204-8C0A-9D91-C06A5B3AC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3466020"/>
      </p:ext>
    </p:extLst>
  </p:cSld>
  <p:clrMapOvr>
    <a:masterClrMapping/>
  </p:clrMapOvr>
  <mc:AlternateContent xmlns:mc="http://schemas.openxmlformats.org/markup-compatibility/2006" xmlns:p14="http://schemas.microsoft.com/office/powerpoint/2010/main">
    <mc:Choice Requires="p14">
      <p:transition spd="slow" p14:dur="2000" advTm="36420"/>
    </mc:Choice>
    <mc:Fallback xmlns="">
      <p:transition spd="slow" advTm="3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F659C-60A1-713F-F222-EDBDBC674CBA}"/>
              </a:ext>
            </a:extLst>
          </p:cNvPr>
          <p:cNvPicPr>
            <a:picLocks noChangeAspect="1"/>
          </p:cNvPicPr>
          <p:nvPr/>
        </p:nvPicPr>
        <p:blipFill>
          <a:blip r:embed="rId6"/>
          <a:stretch>
            <a:fillRect/>
          </a:stretch>
        </p:blipFill>
        <p:spPr>
          <a:xfrm>
            <a:off x="3255818" y="306847"/>
            <a:ext cx="4287982" cy="5769286"/>
          </a:xfrm>
          <a:prstGeom prst="rect">
            <a:avLst/>
          </a:prstGeom>
        </p:spPr>
      </p:pic>
      <p:sp>
        <p:nvSpPr>
          <p:cNvPr id="4" name="Rounded Rectangular Callout 3"/>
          <p:cNvSpPr/>
          <p:nvPr/>
        </p:nvSpPr>
        <p:spPr>
          <a:xfrm>
            <a:off x="3085819" y="889987"/>
            <a:ext cx="1373667" cy="2083464"/>
          </a:xfrm>
          <a:prstGeom prst="wedgeRoundRectCallout">
            <a:avLst>
              <a:gd name="adj1" fmla="val 608"/>
              <a:gd name="adj2" fmla="val 10357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TextBox 5"/>
          <p:cNvSpPr txBox="1"/>
          <p:nvPr/>
        </p:nvSpPr>
        <p:spPr>
          <a:xfrm>
            <a:off x="3200011" y="1146889"/>
            <a:ext cx="1373667" cy="1569660"/>
          </a:xfrm>
          <a:prstGeom prst="rect">
            <a:avLst/>
          </a:prstGeom>
          <a:noFill/>
        </p:spPr>
        <p:txBody>
          <a:bodyPr wrap="square" rtlCol="0">
            <a:spAutoFit/>
          </a:bodyPr>
          <a:lstStyle/>
          <a:p>
            <a:r>
              <a:rPr lang="en-US" sz="2400" dirty="0">
                <a:solidFill>
                  <a:schemeClr val="bg1"/>
                </a:solidFill>
              </a:rPr>
              <a:t>At least </a:t>
            </a:r>
            <a:r>
              <a:rPr lang="en-US" sz="2400" b="1" u="sng" dirty="0">
                <a:solidFill>
                  <a:schemeClr val="bg1"/>
                </a:solidFill>
              </a:rPr>
              <a:t>4 float trials needed</a:t>
            </a:r>
            <a:endParaRPr lang="en-US" sz="2400" dirty="0">
              <a:solidFill>
                <a:schemeClr val="bg1"/>
              </a:solidFill>
            </a:endParaRPr>
          </a:p>
        </p:txBody>
      </p:sp>
      <p:sp>
        <p:nvSpPr>
          <p:cNvPr id="7" name="Rounded Rectangular Callout 6"/>
          <p:cNvSpPr/>
          <p:nvPr/>
        </p:nvSpPr>
        <p:spPr>
          <a:xfrm>
            <a:off x="6172200" y="0"/>
            <a:ext cx="2838202" cy="4724400"/>
          </a:xfrm>
          <a:prstGeom prst="wedgeRoundRectCallout">
            <a:avLst>
              <a:gd name="adj1" fmla="val -83654"/>
              <a:gd name="adj2" fmla="val 29055"/>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a:off x="6305798" y="306847"/>
            <a:ext cx="2838202" cy="4154984"/>
          </a:xfrm>
          <a:prstGeom prst="rect">
            <a:avLst/>
          </a:prstGeom>
          <a:noFill/>
        </p:spPr>
        <p:txBody>
          <a:bodyPr wrap="square" rtlCol="0">
            <a:spAutoFit/>
          </a:bodyPr>
          <a:lstStyle/>
          <a:p>
            <a:r>
              <a:rPr lang="en-US" sz="2400" b="1" u="sng" dirty="0">
                <a:solidFill>
                  <a:schemeClr val="bg1"/>
                </a:solidFill>
              </a:rPr>
              <a:t>You don’t have to use a float distance of 10’</a:t>
            </a:r>
          </a:p>
          <a:p>
            <a:endParaRPr lang="en-US" sz="2400" b="1" dirty="0">
              <a:solidFill>
                <a:schemeClr val="bg1"/>
              </a:solidFill>
            </a:endParaRPr>
          </a:p>
          <a:p>
            <a:r>
              <a:rPr lang="en-US" sz="2400" b="1" dirty="0">
                <a:solidFill>
                  <a:schemeClr val="bg1"/>
                </a:solidFill>
              </a:rPr>
              <a:t>Slow flow?</a:t>
            </a:r>
          </a:p>
          <a:p>
            <a:r>
              <a:rPr lang="en-US" sz="2400" dirty="0">
                <a:solidFill>
                  <a:schemeClr val="bg1"/>
                </a:solidFill>
              </a:rPr>
              <a:t>shorten distance (must be at least </a:t>
            </a:r>
            <a:br>
              <a:rPr lang="en-US" sz="2400" dirty="0">
                <a:solidFill>
                  <a:schemeClr val="bg1"/>
                </a:solidFill>
              </a:rPr>
            </a:br>
            <a:r>
              <a:rPr lang="en-US" sz="2400" dirty="0">
                <a:solidFill>
                  <a:schemeClr val="bg1"/>
                </a:solidFill>
              </a:rPr>
              <a:t>2 feet)</a:t>
            </a:r>
          </a:p>
          <a:p>
            <a:endParaRPr lang="en-US" sz="2400" dirty="0">
              <a:solidFill>
                <a:schemeClr val="bg1"/>
              </a:solidFill>
            </a:endParaRPr>
          </a:p>
          <a:p>
            <a:r>
              <a:rPr lang="en-US" sz="2400" b="1" dirty="0">
                <a:solidFill>
                  <a:schemeClr val="bg1"/>
                </a:solidFill>
              </a:rPr>
              <a:t>Fast flow?</a:t>
            </a:r>
          </a:p>
          <a:p>
            <a:r>
              <a:rPr lang="en-US" sz="2400" dirty="0">
                <a:solidFill>
                  <a:schemeClr val="bg1"/>
                </a:solidFill>
              </a:rPr>
              <a:t>lengthen distance</a:t>
            </a:r>
          </a:p>
        </p:txBody>
      </p:sp>
      <p:sp>
        <p:nvSpPr>
          <p:cNvPr id="12" name="Title 1"/>
          <p:cNvSpPr txBox="1">
            <a:spLocks/>
          </p:cNvSpPr>
          <p:nvPr/>
        </p:nvSpPr>
        <p:spPr>
          <a:xfrm>
            <a:off x="261257" y="2590800"/>
            <a:ext cx="301534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4000" dirty="0">
                <a:solidFill>
                  <a:schemeClr val="accent3"/>
                </a:solidFill>
              </a:rPr>
              <a:t>Reminders!</a:t>
            </a:r>
          </a:p>
        </p:txBody>
      </p:sp>
      <p:grpSp>
        <p:nvGrpSpPr>
          <p:cNvPr id="14" name="Group 13"/>
          <p:cNvGrpSpPr/>
          <p:nvPr/>
        </p:nvGrpSpPr>
        <p:grpSpPr>
          <a:xfrm>
            <a:off x="232171" y="6248400"/>
            <a:ext cx="8454630" cy="381000"/>
            <a:chOff x="232171" y="6248400"/>
            <a:chExt cx="6112192" cy="381000"/>
          </a:xfrm>
          <a:effectLst/>
        </p:grpSpPr>
        <p:sp>
          <p:nvSpPr>
            <p:cNvPr id="15" name="Freeform 14"/>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Recorded Sound">
            <a:hlinkClick r:id="" action="ppaction://media"/>
            <a:extLst>
              <a:ext uri="{FF2B5EF4-FFF2-40B4-BE49-F238E27FC236}">
                <a16:creationId xmlns:a16="http://schemas.microsoft.com/office/drawing/2014/main" id="{48DFE2BF-9F61-1BC0-3553-54FF2FBAFF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1640" y="5497027"/>
            <a:ext cx="487363" cy="487363"/>
          </a:xfrm>
          <a:prstGeom prst="rect">
            <a:avLst/>
          </a:prstGeom>
        </p:spPr>
      </p:pic>
    </p:spTree>
    <p:extLst>
      <p:ext uri="{BB962C8B-B14F-4D97-AF65-F5344CB8AC3E}">
        <p14:creationId xmlns:p14="http://schemas.microsoft.com/office/powerpoint/2010/main" val="3830828661"/>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USGS GAGING STATIONS</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16B786BD-E171-FCEE-BFB6-F3C091EF2C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148050"/>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USGS gaging Stations</a:t>
            </a:r>
          </a:p>
        </p:txBody>
      </p:sp>
      <p:sp>
        <p:nvSpPr>
          <p:cNvPr id="3" name="Content Placeholder 2"/>
          <p:cNvSpPr>
            <a:spLocks noGrp="1"/>
          </p:cNvSpPr>
          <p:nvPr>
            <p:ph idx="1"/>
          </p:nvPr>
        </p:nvSpPr>
        <p:spPr>
          <a:xfrm>
            <a:off x="457199" y="1667148"/>
            <a:ext cx="4270771" cy="4548595"/>
          </a:xfrm>
        </p:spPr>
        <p:txBody>
          <a:bodyPr>
            <a:normAutofit/>
          </a:bodyPr>
          <a:lstStyle/>
          <a:p>
            <a:pPr>
              <a:spcBef>
                <a:spcPts val="600"/>
              </a:spcBef>
            </a:pPr>
            <a:r>
              <a:rPr lang="en-US" dirty="0"/>
              <a:t>Over 200 gaging stations in MO</a:t>
            </a:r>
          </a:p>
          <a:p>
            <a:r>
              <a:rPr lang="en-US" dirty="0"/>
              <a:t>Can use if site is </a:t>
            </a:r>
          </a:p>
          <a:p>
            <a:pPr lvl="1"/>
            <a:r>
              <a:rPr lang="en-US" dirty="0"/>
              <a:t>within </a:t>
            </a:r>
            <a:r>
              <a:rPr lang="en-US" dirty="0">
                <a:solidFill>
                  <a:schemeClr val="accent3"/>
                </a:solidFill>
              </a:rPr>
              <a:t>½ mile of gaging station</a:t>
            </a:r>
          </a:p>
          <a:p>
            <a:pPr lvl="1"/>
            <a:r>
              <a:rPr lang="en-US" dirty="0"/>
              <a:t>no other inputs</a:t>
            </a:r>
          </a:p>
        </p:txBody>
      </p:sp>
      <p:grpSp>
        <p:nvGrpSpPr>
          <p:cNvPr id="11" name="Group 10"/>
          <p:cNvGrpSpPr/>
          <p:nvPr/>
        </p:nvGrpSpPr>
        <p:grpSpPr>
          <a:xfrm>
            <a:off x="232171" y="6248400"/>
            <a:ext cx="8454630" cy="381000"/>
            <a:chOff x="232171" y="6248400"/>
            <a:chExt cx="6112192" cy="381000"/>
          </a:xfrm>
          <a:effectLst/>
        </p:grpSpPr>
        <p:sp>
          <p:nvSpPr>
            <p:cNvPr id="18" name="Freeform 1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9" name="Freeform 1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90033"/>
            <a:ext cx="3428999" cy="4437528"/>
          </a:xfrm>
          <a:prstGeom prst="rect">
            <a:avLst/>
          </a:prstGeom>
        </p:spPr>
      </p:pic>
      <p:sp>
        <p:nvSpPr>
          <p:cNvPr id="7" name="TextBox 6"/>
          <p:cNvSpPr txBox="1"/>
          <p:nvPr/>
        </p:nvSpPr>
        <p:spPr>
          <a:xfrm>
            <a:off x="4800601" y="5867400"/>
            <a:ext cx="3581399" cy="381000"/>
          </a:xfrm>
          <a:prstGeom prst="rect">
            <a:avLst/>
          </a:prstGeom>
          <a:noFill/>
        </p:spPr>
        <p:txBody>
          <a:bodyPr wrap="square" rtlCol="0">
            <a:spAutoFit/>
          </a:bodyPr>
          <a:lstStyle/>
          <a:p>
            <a:r>
              <a:rPr lang="en-US" dirty="0"/>
              <a:t>waterdata.usgs.gov/</a:t>
            </a:r>
            <a:r>
              <a:rPr lang="en-US" dirty="0" err="1"/>
              <a:t>mo</a:t>
            </a:r>
            <a:r>
              <a:rPr lang="en-US" dirty="0"/>
              <a:t>/</a:t>
            </a:r>
            <a:r>
              <a:rPr lang="en-US" dirty="0" err="1"/>
              <a:t>nwis</a:t>
            </a:r>
            <a:r>
              <a:rPr lang="en-US" dirty="0"/>
              <a:t>/</a:t>
            </a:r>
            <a:r>
              <a:rPr lang="en-US" dirty="0" err="1"/>
              <a:t>rt</a:t>
            </a:r>
            <a:endParaRPr lang="en-US" dirty="0"/>
          </a:p>
        </p:txBody>
      </p:sp>
      <p:pic>
        <p:nvPicPr>
          <p:cNvPr id="4" name="Audio 3">
            <a:hlinkClick r:id="" action="ppaction://media"/>
            <a:extLst>
              <a:ext uri="{FF2B5EF4-FFF2-40B4-BE49-F238E27FC236}">
                <a16:creationId xmlns:a16="http://schemas.microsoft.com/office/drawing/2014/main" id="{987DC922-5800-A1A4-1DB7-B03AAA58D7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3249098"/>
      </p:ext>
    </p:extLst>
  </p:cSld>
  <p:clrMapOvr>
    <a:masterClrMapping/>
  </p:clrMapOvr>
  <mc:AlternateContent xmlns:mc="http://schemas.openxmlformats.org/markup-compatibility/2006" xmlns:p14="http://schemas.microsoft.com/office/powerpoint/2010/main">
    <mc:Choice Requires="p14">
      <p:transition spd="slow" p14:dur="2000" advTm="35547"/>
    </mc:Choice>
    <mc:Fallback xmlns="">
      <p:transition spd="slow" advTm="3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dirty="0"/>
              <a:t>Discharge Questions</a:t>
            </a:r>
          </a:p>
        </p:txBody>
      </p:sp>
      <p:sp>
        <p:nvSpPr>
          <p:cNvPr id="3" name="Content Placeholder 2"/>
          <p:cNvSpPr>
            <a:spLocks noGrp="1"/>
          </p:cNvSpPr>
          <p:nvPr>
            <p:ph idx="4294967295"/>
          </p:nvPr>
        </p:nvSpPr>
        <p:spPr>
          <a:xfrm>
            <a:off x="551230" y="1309554"/>
            <a:ext cx="8229600" cy="762000"/>
          </a:xfrm>
        </p:spPr>
        <p:style>
          <a:lnRef idx="1">
            <a:schemeClr val="accent2"/>
          </a:lnRef>
          <a:fillRef idx="2">
            <a:schemeClr val="accent2"/>
          </a:fillRef>
          <a:effectRef idx="1">
            <a:schemeClr val="accent2"/>
          </a:effectRef>
          <a:fontRef idx="minor">
            <a:schemeClr val="dk1"/>
          </a:fontRef>
        </p:style>
        <p:txBody>
          <a:bodyPr lIns="91440" tIns="45720" rIns="91440" bIns="45720" anchor="t">
            <a:normAutofit fontScale="92500"/>
          </a:bodyPr>
          <a:lstStyle/>
          <a:p>
            <a:pPr marL="0" indent="0">
              <a:buNone/>
            </a:pPr>
            <a:r>
              <a:rPr lang="en-US" sz="2800" dirty="0">
                <a:ea typeface="+mn-lt"/>
                <a:cs typeface="+mn-lt"/>
              </a:rPr>
              <a:t>        What is the definition of stream discharge? </a:t>
            </a:r>
            <a:r>
              <a:rPr lang="en-US" sz="2800" dirty="0">
                <a:solidFill>
                  <a:schemeClr val="bg1"/>
                </a:solidFill>
              </a:rPr>
              <a:t>	</a:t>
            </a:r>
            <a:endParaRPr lang="en-US" sz="2800" dirty="0">
              <a:solidFill>
                <a:schemeClr val="bg1"/>
              </a:solidFill>
              <a:cs typeface="Segoe UI Semibold"/>
            </a:endParaRPr>
          </a:p>
        </p:txBody>
      </p:sp>
      <p:sp>
        <p:nvSpPr>
          <p:cNvPr id="5" name="Content Placeholder 2"/>
          <p:cNvSpPr txBox="1">
            <a:spLocks/>
          </p:cNvSpPr>
          <p:nvPr/>
        </p:nvSpPr>
        <p:spPr>
          <a:xfrm>
            <a:off x="509851" y="3182680"/>
            <a:ext cx="8229600" cy="762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indent="0">
              <a:buNone/>
            </a:pPr>
            <a:r>
              <a:rPr lang="en-US" dirty="0">
                <a:ea typeface="BatangChe"/>
              </a:rPr>
              <a:t> </a:t>
            </a:r>
            <a:r>
              <a:rPr lang="en-US" sz="2800" dirty="0">
                <a:ea typeface="BatangChe"/>
              </a:rPr>
              <a:t>Is discharge important to stream biology?</a:t>
            </a:r>
            <a:endParaRPr lang="en-US" dirty="0"/>
          </a:p>
        </p:txBody>
      </p:sp>
      <p:sp>
        <p:nvSpPr>
          <p:cNvPr id="6" name="Content Placeholder 2"/>
          <p:cNvSpPr txBox="1">
            <a:spLocks/>
          </p:cNvSpPr>
          <p:nvPr/>
        </p:nvSpPr>
        <p:spPr>
          <a:xfrm>
            <a:off x="522832" y="2177478"/>
            <a:ext cx="8229600" cy="914400"/>
          </a:xfrm>
          <a:prstGeom prst="rect">
            <a:avLst/>
          </a:prstGeom>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nchor="t">
            <a:normAutofit/>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en-US" dirty="0">
                <a:ea typeface="BatangChe"/>
              </a:rPr>
              <a:t>	</a:t>
            </a:r>
            <a:r>
              <a:rPr lang="en-US" sz="2800" dirty="0">
                <a:ea typeface="BatangChe"/>
              </a:rPr>
              <a:t>Which factors affect discharge?</a:t>
            </a:r>
          </a:p>
        </p:txBody>
      </p:sp>
      <p:sp>
        <p:nvSpPr>
          <p:cNvPr id="7" name="Content Placeholder 2"/>
          <p:cNvSpPr txBox="1">
            <a:spLocks/>
          </p:cNvSpPr>
          <p:nvPr/>
        </p:nvSpPr>
        <p:spPr>
          <a:xfrm>
            <a:off x="514596" y="4050433"/>
            <a:ext cx="8243799" cy="1344147"/>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indent="0">
              <a:buNone/>
            </a:pPr>
            <a:r>
              <a:rPr lang="en-US" sz="2800" dirty="0">
                <a:ea typeface="BatangChe"/>
              </a:rPr>
              <a:t>Is calculating cross-sectional area of a stream the first step in measuring stream discharge?</a:t>
            </a:r>
            <a:endParaRPr lang="en-US" dirty="0">
              <a:cs typeface="Segoe UI Semibold"/>
            </a:endParaRPr>
          </a:p>
        </p:txBody>
      </p:sp>
      <p:sp>
        <p:nvSpPr>
          <p:cNvPr id="8" name="Content Placeholder 2"/>
          <p:cNvSpPr txBox="1">
            <a:spLocks/>
          </p:cNvSpPr>
          <p:nvPr/>
        </p:nvSpPr>
        <p:spPr>
          <a:xfrm>
            <a:off x="518900" y="5517067"/>
            <a:ext cx="8229600" cy="914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lnSpc>
                <a:spcPct val="100000"/>
              </a:lnSpc>
              <a:spcBef>
                <a:spcPts val="2400"/>
              </a:spcBef>
              <a:buClr>
                <a:srgbClr val="FFC000"/>
              </a:buClr>
              <a:buFont typeface="Wingdings" panose="05000000000000000000" pitchFamily="2" charset="2"/>
              <a:buChar char="Ø"/>
              <a:defRPr sz="3200" kern="1200">
                <a:solidFill>
                  <a:schemeClr val="bg1"/>
                </a:solidFill>
                <a:latin typeface="+mn-lt"/>
                <a:ea typeface="BatangChe" panose="02030609000101010101" pitchFamily="49" charset="-127"/>
                <a:cs typeface="+mn-cs"/>
              </a:defRPr>
            </a:lvl1pPr>
            <a:lvl2pPr marL="971550" indent="-514350" algn="l" defTabSz="914400" rtl="0" eaLnBrk="1" latinLnBrk="0" hangingPunct="1">
              <a:lnSpc>
                <a:spcPct val="100000"/>
              </a:lnSpc>
              <a:spcBef>
                <a:spcPts val="2400"/>
              </a:spcBef>
              <a:buClr>
                <a:srgbClr val="FFC000"/>
              </a:buClr>
              <a:buFont typeface="Wingdings" panose="05000000000000000000" pitchFamily="2" charset="2"/>
              <a:buChar char="§"/>
              <a:defRPr sz="2800" kern="1200">
                <a:solidFill>
                  <a:schemeClr val="bg1"/>
                </a:solidFill>
                <a:latin typeface="+mn-lt"/>
                <a:ea typeface="BatangChe" panose="02030609000101010101" pitchFamily="49" charset="-127"/>
                <a:cs typeface="+mn-cs"/>
              </a:defRPr>
            </a:lvl2pPr>
            <a:lvl3pPr marL="1143000" indent="-228600" algn="l" defTabSz="914400" rtl="0" eaLnBrk="1" latinLnBrk="0" hangingPunct="1">
              <a:lnSpc>
                <a:spcPct val="100000"/>
              </a:lnSpc>
              <a:spcBef>
                <a:spcPts val="24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	</a:t>
            </a:r>
            <a:r>
              <a:rPr lang="en-US" sz="3000" dirty="0"/>
              <a:t>How close must your site be to a USGS 	gaging station to use it for discharge data</a:t>
            </a:r>
            <a:r>
              <a:rPr lang="en-US" dirty="0"/>
              <a:t>?</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32" y="1325993"/>
            <a:ext cx="820314" cy="8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93" y="3214563"/>
            <a:ext cx="817995" cy="77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832" y="2150376"/>
            <a:ext cx="90805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01" y="4052417"/>
            <a:ext cx="845999" cy="81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501" y="5520607"/>
            <a:ext cx="900900" cy="91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udio 8">
            <a:hlinkClick r:id="" action="ppaction://media"/>
            <a:extLst>
              <a:ext uri="{FF2B5EF4-FFF2-40B4-BE49-F238E27FC236}">
                <a16:creationId xmlns:a16="http://schemas.microsoft.com/office/drawing/2014/main" id="{9DD27CB8-C615-CA0D-1D4E-4AE257996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2875190"/>
      </p:ext>
    </p:extLst>
  </p:cSld>
  <p:clrMapOvr>
    <a:masterClrMapping/>
  </p:clrMapOvr>
  <mc:AlternateContent xmlns:mc="http://schemas.openxmlformats.org/markup-compatibility/2006" xmlns:p14="http://schemas.microsoft.com/office/powerpoint/2010/main">
    <mc:Choice Requires="p14">
      <p:transition spd="slow" p14:dur="2000" advTm="7583"/>
    </mc:Choice>
    <mc:Fallback xmlns="">
      <p:transition spd="slow" advTm="7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pic>
        <p:nvPicPr>
          <p:cNvPr id="2" name="Audio 1">
            <a:hlinkClick r:id="" action="ppaction://media"/>
            <a:extLst>
              <a:ext uri="{FF2B5EF4-FFF2-40B4-BE49-F238E27FC236}">
                <a16:creationId xmlns:a16="http://schemas.microsoft.com/office/drawing/2014/main" id="{9161846C-B00F-1DDE-59A5-59B4595707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6" name="Content Placeholder 6">
            <a:extLst>
              <a:ext uri="{FF2B5EF4-FFF2-40B4-BE49-F238E27FC236}">
                <a16:creationId xmlns:a16="http://schemas.microsoft.com/office/drawing/2014/main" id="{E6548981-4C2C-8C2F-C93A-E6CAF1231A47}"/>
              </a:ext>
            </a:extLst>
          </p:cNvPr>
          <p:cNvSpPr txBox="1">
            <a:spLocks/>
          </p:cNvSpPr>
          <p:nvPr/>
        </p:nvSpPr>
        <p:spPr>
          <a:xfrm>
            <a:off x="1365633" y="1699708"/>
            <a:ext cx="7321168" cy="4410636"/>
          </a:xfrm>
          <a:prstGeom prst="rect">
            <a:avLst/>
          </a:prstGeom>
        </p:spPr>
        <p:txBody>
          <a:bodyPr>
            <a:no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nSpc>
                <a:spcPct val="150000"/>
              </a:lnSpc>
              <a:spcAft>
                <a:spcPts val="0"/>
              </a:spcAft>
              <a:buFont typeface="Wingdings 2"/>
              <a:buNone/>
            </a:pPr>
            <a:r>
              <a:rPr lang="en-US" dirty="0">
                <a:hlinkClick r:id="rId6">
                  <a:extLst>
                    <a:ext uri="{A12FA001-AC4F-418D-AE19-62706E023703}">
                      <ahyp:hlinkClr xmlns:ahyp="http://schemas.microsoft.com/office/drawing/2018/hyperlinkcolor" val="tx"/>
                    </a:ext>
                  </a:extLst>
                </a:hlinkClick>
              </a:rPr>
              <a:t>mostreamteam.org</a:t>
            </a:r>
            <a:endParaRPr lang="en-US" dirty="0"/>
          </a:p>
          <a:p>
            <a:pPr marL="0" indent="0">
              <a:lnSpc>
                <a:spcPct val="150000"/>
              </a:lnSpc>
              <a:spcAft>
                <a:spcPts val="0"/>
              </a:spcAft>
              <a:buFont typeface="Wingdings 2"/>
              <a:buNone/>
            </a:pPr>
            <a:r>
              <a:rPr lang="en-US" dirty="0">
                <a:hlinkClick r:id="rId7">
                  <a:extLst>
                    <a:ext uri="{A12FA001-AC4F-418D-AE19-62706E023703}">
                      <ahyp:hlinkClr xmlns:ahyp="http://schemas.microsoft.com/office/drawing/2018/hyperlinkcolor" val="tx"/>
                    </a:ext>
                  </a:extLst>
                </a:hlinkClick>
              </a:rPr>
              <a:t>Streamteam@dnr.mo.gov</a:t>
            </a:r>
            <a:endParaRPr lang="en-US" dirty="0"/>
          </a:p>
          <a:p>
            <a:pPr marL="0" indent="0">
              <a:lnSpc>
                <a:spcPct val="150000"/>
              </a:lnSpc>
              <a:spcAft>
                <a:spcPts val="0"/>
              </a:spcAft>
              <a:buFont typeface="Wingdings 2"/>
              <a:buNone/>
            </a:pPr>
            <a:r>
              <a:rPr lang="en-US" dirty="0">
                <a:hlinkClick r:id="rId8">
                  <a:extLst>
                    <a:ext uri="{A12FA001-AC4F-418D-AE19-62706E023703}">
                      <ahyp:hlinkClr xmlns:ahyp="http://schemas.microsoft.com/office/drawing/2018/hyperlinkcolor" val="tx"/>
                    </a:ext>
                  </a:extLst>
                </a:hlinkClick>
              </a:rPr>
              <a:t>Streamteam@mdc.mo.gov</a:t>
            </a:r>
            <a:endParaRPr lang="en-US" dirty="0"/>
          </a:p>
          <a:p>
            <a:pPr marL="0" indent="0">
              <a:lnSpc>
                <a:spcPct val="150000"/>
              </a:lnSpc>
              <a:spcAft>
                <a:spcPts val="0"/>
              </a:spcAft>
              <a:buFont typeface="Wingdings 2"/>
              <a:buNone/>
            </a:pPr>
            <a:r>
              <a:rPr lang="en-US" dirty="0">
                <a:hlinkClick r:id="rId9">
                  <a:extLst>
                    <a:ext uri="{A12FA001-AC4F-418D-AE19-62706E023703}">
                      <ahyp:hlinkClr xmlns:ahyp="http://schemas.microsoft.com/office/drawing/2018/hyperlinkcolor" val="tx"/>
                    </a:ext>
                  </a:extLst>
                </a:hlinkClick>
              </a:rPr>
              <a:t>y</a:t>
            </a:r>
            <a:r>
              <a:rPr lang="en-US" dirty="0">
                <a:hlinkClick r:id="rId10">
                  <a:extLst>
                    <a:ext uri="{A12FA001-AC4F-418D-AE19-62706E023703}">
                      <ahyp:hlinkClr xmlns:ahyp="http://schemas.microsoft.com/office/drawing/2018/hyperlinkcolor" val="tx"/>
                    </a:ext>
                  </a:extLst>
                </a:hlinkClick>
              </a:rPr>
              <a:t>outube.com/@MissouriStreamTeam</a:t>
            </a:r>
            <a:r>
              <a:rPr lang="en-US" dirty="0"/>
              <a:t> </a:t>
            </a:r>
          </a:p>
          <a:p>
            <a:pPr marL="0" indent="0">
              <a:lnSpc>
                <a:spcPct val="150000"/>
              </a:lnSpc>
              <a:spcAft>
                <a:spcPts val="0"/>
              </a:spcAft>
              <a:buFont typeface="Wingdings 2"/>
              <a:buNone/>
            </a:pPr>
            <a:r>
              <a:rPr lang="en-US" dirty="0">
                <a:hlinkClick r:id="rId11">
                  <a:extLst>
                    <a:ext uri="{A12FA001-AC4F-418D-AE19-62706E023703}">
                      <ahyp:hlinkClr xmlns:ahyp="http://schemas.microsoft.com/office/drawing/2018/hyperlinkcolor" val="tx"/>
                    </a:ext>
                  </a:extLst>
                </a:hlinkClick>
              </a:rPr>
              <a:t>facebook.com/</a:t>
            </a:r>
            <a:r>
              <a:rPr lang="en-US" dirty="0" err="1">
                <a:hlinkClick r:id="rId11">
                  <a:extLst>
                    <a:ext uri="{A12FA001-AC4F-418D-AE19-62706E023703}">
                      <ahyp:hlinkClr xmlns:ahyp="http://schemas.microsoft.com/office/drawing/2018/hyperlinkcolor" val="tx"/>
                    </a:ext>
                  </a:extLst>
                </a:hlinkClick>
              </a:rPr>
              <a:t>mostreamteams</a:t>
            </a:r>
            <a:r>
              <a:rPr lang="en-US" dirty="0">
                <a:hlinkClick r:id="rId11">
                  <a:extLst>
                    <a:ext uri="{A12FA001-AC4F-418D-AE19-62706E023703}">
                      <ahyp:hlinkClr xmlns:ahyp="http://schemas.microsoft.com/office/drawing/2018/hyperlinkcolor" val="tx"/>
                    </a:ext>
                  </a:extLst>
                </a:hlinkClick>
              </a:rPr>
              <a:t>/</a:t>
            </a:r>
            <a:r>
              <a:rPr lang="en-US" dirty="0"/>
              <a:t> </a:t>
            </a:r>
          </a:p>
          <a:p>
            <a:pPr marL="0" indent="0">
              <a:lnSpc>
                <a:spcPct val="150000"/>
              </a:lnSpc>
              <a:spcAft>
                <a:spcPts val="0"/>
              </a:spcAft>
              <a:buFont typeface="Wingdings 2"/>
              <a:buNone/>
            </a:pPr>
            <a:r>
              <a:rPr lang="en-US" dirty="0"/>
              <a:t>800-781-1989</a:t>
            </a:r>
          </a:p>
          <a:p>
            <a:pPr marL="0" indent="0">
              <a:lnSpc>
                <a:spcPct val="150000"/>
              </a:lnSpc>
              <a:spcAft>
                <a:spcPts val="0"/>
              </a:spcAft>
              <a:buFont typeface="Wingdings 2"/>
              <a:buNone/>
            </a:pPr>
            <a:endParaRPr lang="en-US" dirty="0"/>
          </a:p>
        </p:txBody>
      </p:sp>
      <p:pic>
        <p:nvPicPr>
          <p:cNvPr id="8" name="Graphic 7" descr="Web design with solid fill">
            <a:extLst>
              <a:ext uri="{FF2B5EF4-FFF2-40B4-BE49-F238E27FC236}">
                <a16:creationId xmlns:a16="http://schemas.microsoft.com/office/drawing/2014/main" id="{CDEE9E13-FDF0-2EE9-83C6-588F5ED7714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6993" y="1909942"/>
            <a:ext cx="548640" cy="548640"/>
          </a:xfrm>
          <a:prstGeom prst="rect">
            <a:avLst/>
          </a:prstGeom>
        </p:spPr>
      </p:pic>
      <p:pic>
        <p:nvPicPr>
          <p:cNvPr id="10" name="Graphic 9" descr="Email with solid fill">
            <a:extLst>
              <a:ext uri="{FF2B5EF4-FFF2-40B4-BE49-F238E27FC236}">
                <a16:creationId xmlns:a16="http://schemas.microsoft.com/office/drawing/2014/main" id="{26EC0EC2-11EA-3BE9-A3BA-2F6729CF85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6993" y="3290643"/>
            <a:ext cx="548640" cy="548640"/>
          </a:xfrm>
          <a:prstGeom prst="rect">
            <a:avLst/>
          </a:prstGeom>
        </p:spPr>
      </p:pic>
      <p:pic>
        <p:nvPicPr>
          <p:cNvPr id="13" name="Graphic 12" descr="Email with solid fill">
            <a:extLst>
              <a:ext uri="{FF2B5EF4-FFF2-40B4-BE49-F238E27FC236}">
                <a16:creationId xmlns:a16="http://schemas.microsoft.com/office/drawing/2014/main" id="{B09F0CB8-70A3-A19E-00D0-7597004762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6993" y="2567313"/>
            <a:ext cx="548640" cy="548640"/>
          </a:xfrm>
          <a:prstGeom prst="rect">
            <a:avLst/>
          </a:prstGeom>
        </p:spPr>
      </p:pic>
      <p:pic>
        <p:nvPicPr>
          <p:cNvPr id="15" name="Graphic 14" descr="Phone Vibration with solid fill">
            <a:extLst>
              <a:ext uri="{FF2B5EF4-FFF2-40B4-BE49-F238E27FC236}">
                <a16:creationId xmlns:a16="http://schemas.microsoft.com/office/drawing/2014/main" id="{5D74E4B4-1FAF-BDBD-FEB4-F5816B9776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6993" y="5561704"/>
            <a:ext cx="548640" cy="548640"/>
          </a:xfrm>
          <a:prstGeom prst="rect">
            <a:avLst/>
          </a:prstGeom>
        </p:spPr>
      </p:pic>
      <p:pic>
        <p:nvPicPr>
          <p:cNvPr id="17" name="Graphic 16" descr="Presentation with media with solid fill">
            <a:extLst>
              <a:ext uri="{FF2B5EF4-FFF2-40B4-BE49-F238E27FC236}">
                <a16:creationId xmlns:a16="http://schemas.microsoft.com/office/drawing/2014/main" id="{B27A5F8B-DD6F-8C20-43E7-ACD689BCD92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6993" y="4142455"/>
            <a:ext cx="548640" cy="548640"/>
          </a:xfrm>
          <a:prstGeom prst="rect">
            <a:avLst/>
          </a:prstGeom>
        </p:spPr>
      </p:pic>
      <p:pic>
        <p:nvPicPr>
          <p:cNvPr id="18" name="Graphic 17" descr="Online Network with solid fill">
            <a:extLst>
              <a:ext uri="{FF2B5EF4-FFF2-40B4-BE49-F238E27FC236}">
                <a16:creationId xmlns:a16="http://schemas.microsoft.com/office/drawing/2014/main" id="{8AE9CF41-8B88-1EA2-A756-4792E3438FA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6993" y="4852079"/>
            <a:ext cx="548640" cy="548640"/>
          </a:xfrm>
          <a:prstGeom prst="rect">
            <a:avLst/>
          </a:prstGeom>
        </p:spPr>
      </p:pic>
    </p:spTree>
    <p:extLst>
      <p:ext uri="{BB962C8B-B14F-4D97-AF65-F5344CB8AC3E}">
        <p14:creationId xmlns:p14="http://schemas.microsoft.com/office/powerpoint/2010/main" val="354615043"/>
      </p:ext>
    </p:extLst>
  </p:cSld>
  <p:clrMapOvr>
    <a:masterClrMapping/>
  </p:clrMapOvr>
  <mc:AlternateContent xmlns:mc="http://schemas.openxmlformats.org/markup-compatibility/2006" xmlns:p14="http://schemas.microsoft.com/office/powerpoint/2010/main">
    <mc:Choice Requires="p14">
      <p:transition spd="slow" p14:dur="2000" advTm="7561"/>
    </mc:Choice>
    <mc:Fallback xmlns="">
      <p:transition spd="slow" advTm="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Storm Hydrograph</a:t>
            </a:r>
          </a:p>
        </p:txBody>
      </p:sp>
      <p:sp>
        <p:nvSpPr>
          <p:cNvPr id="4" name="Content Placeholder 3"/>
          <p:cNvSpPr>
            <a:spLocks noGrp="1"/>
          </p:cNvSpPr>
          <p:nvPr>
            <p:ph sz="half" idx="1"/>
          </p:nvPr>
        </p:nvSpPr>
        <p:spPr/>
        <p:txBody>
          <a:bodyPr/>
          <a:lstStyle/>
          <a:p>
            <a:pPr marL="0" indent="0">
              <a:buNone/>
            </a:pPr>
            <a:r>
              <a:rPr lang="en-US" dirty="0"/>
              <a:t>A hydrograph shows variation in stream discharge over time</a:t>
            </a:r>
          </a:p>
        </p:txBody>
      </p:sp>
      <p:pic>
        <p:nvPicPr>
          <p:cNvPr id="25" name="Picture 24" descr="Overhead 13 Storm hydrograph"/>
          <p:cNvPicPr>
            <a:picLocks noChangeAspect="1" noChangeArrowheads="1"/>
          </p:cNvPicPr>
          <p:nvPr/>
        </p:nvPicPr>
        <p:blipFill rotWithShape="1">
          <a:blip r:embed="rId5">
            <a:extLst>
              <a:ext uri="{28A0092B-C50C-407E-A947-70E740481C1C}">
                <a14:useLocalDpi xmlns:a14="http://schemas.microsoft.com/office/drawing/2010/main" val="0"/>
              </a:ext>
            </a:extLst>
          </a:blip>
          <a:srcRect t="5810"/>
          <a:stretch/>
        </p:blipFill>
        <p:spPr>
          <a:xfrm>
            <a:off x="4921310" y="1524000"/>
            <a:ext cx="3624927" cy="4570536"/>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6" name="Oval 11"/>
          <p:cNvSpPr>
            <a:spLocks noChangeArrowheads="1"/>
          </p:cNvSpPr>
          <p:nvPr/>
        </p:nvSpPr>
        <p:spPr bwMode="auto">
          <a:xfrm>
            <a:off x="6467779" y="5206058"/>
            <a:ext cx="1143000" cy="381000"/>
          </a:xfrm>
          <a:prstGeom prst="ellipse">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27" name="Oval 12"/>
          <p:cNvSpPr>
            <a:spLocks noChangeArrowheads="1"/>
          </p:cNvSpPr>
          <p:nvPr/>
        </p:nvSpPr>
        <p:spPr bwMode="auto">
          <a:xfrm>
            <a:off x="4876800" y="3544862"/>
            <a:ext cx="390515" cy="1672951"/>
          </a:xfrm>
          <a:prstGeom prst="ellipse">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sp>
        <p:nvSpPr>
          <p:cNvPr id="29" name="AutoShape 14"/>
          <p:cNvSpPr>
            <a:spLocks noChangeArrowheads="1"/>
          </p:cNvSpPr>
          <p:nvPr/>
        </p:nvSpPr>
        <p:spPr bwMode="auto">
          <a:xfrm>
            <a:off x="6010579" y="3009257"/>
            <a:ext cx="838259" cy="381000"/>
          </a:xfrm>
          <a:prstGeom prst="roundRect">
            <a:avLst>
              <a:gd name="adj" fmla="val 50000"/>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grpSp>
        <p:nvGrpSpPr>
          <p:cNvPr id="30" name="Group 29"/>
          <p:cNvGrpSpPr/>
          <p:nvPr/>
        </p:nvGrpSpPr>
        <p:grpSpPr>
          <a:xfrm>
            <a:off x="232171" y="6248400"/>
            <a:ext cx="8454630" cy="381000"/>
            <a:chOff x="232171" y="6248400"/>
            <a:chExt cx="6112192" cy="381000"/>
          </a:xfrm>
          <a:effectLst/>
        </p:grpSpPr>
        <p:sp>
          <p:nvSpPr>
            <p:cNvPr id="31" name="Freeform 29"/>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32" name="Freeform 30"/>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33" name="Freeform 3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4" name="Freeform 3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5" name="Freeform 3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sp>
        <p:nvSpPr>
          <p:cNvPr id="3" name="AutoShape 14">
            <a:extLst>
              <a:ext uri="{FF2B5EF4-FFF2-40B4-BE49-F238E27FC236}">
                <a16:creationId xmlns:a16="http://schemas.microsoft.com/office/drawing/2014/main" id="{DA4C08BE-2C96-AA84-9621-1BC088946781}"/>
              </a:ext>
            </a:extLst>
          </p:cNvPr>
          <p:cNvSpPr>
            <a:spLocks noChangeArrowheads="1"/>
          </p:cNvSpPr>
          <p:nvPr/>
        </p:nvSpPr>
        <p:spPr bwMode="auto">
          <a:xfrm>
            <a:off x="6881120" y="4106987"/>
            <a:ext cx="772991" cy="355772"/>
          </a:xfrm>
          <a:prstGeom prst="roundRect">
            <a:avLst>
              <a:gd name="adj" fmla="val 50000"/>
            </a:avLst>
          </a:prstGeom>
          <a:noFill/>
          <a:ln>
            <a:solidFill>
              <a:srgbClr val="00B050"/>
            </a:solidFill>
            <a:headEnd/>
            <a:tailEnd/>
          </a:ln>
        </p:spPr>
        <p:style>
          <a:lnRef idx="2">
            <a:schemeClr val="accent2"/>
          </a:lnRef>
          <a:fillRef idx="1">
            <a:schemeClr val="lt1"/>
          </a:fillRef>
          <a:effectRef idx="0">
            <a:schemeClr val="accent2"/>
          </a:effectRef>
          <a:fontRef idx="minor">
            <a:schemeClr val="dk1"/>
          </a:fontRef>
        </p:style>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endParaRPr>
          </a:p>
        </p:txBody>
      </p:sp>
      <p:pic>
        <p:nvPicPr>
          <p:cNvPr id="7" name="Audio 6">
            <a:hlinkClick r:id="" action="ppaction://media"/>
            <a:extLst>
              <a:ext uri="{FF2B5EF4-FFF2-40B4-BE49-F238E27FC236}">
                <a16:creationId xmlns:a16="http://schemas.microsoft.com/office/drawing/2014/main" id="{FC36949D-3094-408D-0840-BC7069441B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8100610"/>
      </p:ext>
    </p:extLst>
  </p:cSld>
  <p:clrMapOvr>
    <a:masterClrMapping/>
  </p:clrMapOvr>
  <mc:AlternateContent xmlns:mc="http://schemas.openxmlformats.org/markup-compatibility/2006" xmlns:p14="http://schemas.microsoft.com/office/powerpoint/2010/main">
    <mc:Choice Requires="p14">
      <p:transition spd="slow" p14:dur="2000" advTm="35675"/>
    </mc:Choice>
    <mc:Fallback xmlns="">
      <p:transition spd="slow" advTm="3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18000"/>
                                  </p:stCondLst>
                                  <p:childTnLst>
                                    <p:set>
                                      <p:cBhvr>
                                        <p:cTn id="8" dur="1" fill="hold">
                                          <p:stCondLst>
                                            <p:cond delay="9"/>
                                          </p:stCondLst>
                                        </p:cTn>
                                        <p:tgtEl>
                                          <p:spTgt spid="26"/>
                                        </p:tgtEl>
                                        <p:attrNameLst>
                                          <p:attrName>style.visibility</p:attrName>
                                        </p:attrNameLst>
                                      </p:cBhvr>
                                      <p:to>
                                        <p:strVal val="visible"/>
                                      </p:to>
                                    </p:set>
                                  </p:childTnLst>
                                </p:cTn>
                              </p:par>
                            </p:childTnLst>
                          </p:cTn>
                        </p:par>
                        <p:par>
                          <p:cTn id="9" fill="hold">
                            <p:stCondLst>
                              <p:cond delay="18010"/>
                            </p:stCondLst>
                            <p:childTnLst>
                              <p:par>
                                <p:cTn id="10" presetID="1" presetClass="entr" presetSubtype="0" fill="hold" grpId="0" nodeType="afterEffect">
                                  <p:stCondLst>
                                    <p:cond delay="200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20010"/>
                            </p:stCondLst>
                            <p:childTnLst>
                              <p:par>
                                <p:cTn id="13" presetID="1" presetClass="entr" presetSubtype="0" fill="hold" grpId="0" nodeType="afterEffect">
                                  <p:stCondLst>
                                    <p:cond delay="5000"/>
                                  </p:stCondLst>
                                  <p:childTnLst>
                                    <p:set>
                                      <p:cBhvr>
                                        <p:cTn id="14" dur="1" fill="hold">
                                          <p:stCondLst>
                                            <p:cond delay="0"/>
                                          </p:stCondLst>
                                        </p:cTn>
                                        <p:tgtEl>
                                          <p:spTgt spid="29"/>
                                        </p:tgtEl>
                                        <p:attrNameLst>
                                          <p:attrName>style.visibility</p:attrName>
                                        </p:attrNameLst>
                                      </p:cBhvr>
                                      <p:to>
                                        <p:strVal val="visible"/>
                                      </p:to>
                                    </p:set>
                                  </p:childTnLst>
                                </p:cTn>
                              </p:par>
                            </p:childTnLst>
                          </p:cTn>
                        </p:par>
                        <p:par>
                          <p:cTn id="15" fill="hold">
                            <p:stCondLst>
                              <p:cond delay="25010"/>
                            </p:stCondLst>
                            <p:childTnLst>
                              <p:par>
                                <p:cTn id="16" presetID="1" presetClass="entr" presetSubtype="0" fill="hold" grpId="0" nodeType="afterEffect">
                                  <p:stCondLst>
                                    <p:cond delay="500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7"/>
                </p:tgtEl>
              </p:cMediaNode>
            </p:audio>
          </p:childTnLst>
        </p:cTn>
      </p:par>
    </p:tnLst>
    <p:bldLst>
      <p:bldP spid="26" grpId="0" animBg="1"/>
      <p:bldP spid="27" grpId="0" animBg="1"/>
      <p:bldP spid="29"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Hydrograph</a:t>
            </a:r>
          </a:p>
        </p:txBody>
      </p:sp>
      <p:pic>
        <p:nvPicPr>
          <p:cNvPr id="205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1860370" y="1482540"/>
            <a:ext cx="6216830" cy="460729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Arrow Connector 5"/>
          <p:cNvCxnSpPr>
            <a:stCxn id="3" idx="3"/>
          </p:cNvCxnSpPr>
          <p:nvPr/>
        </p:nvCxnSpPr>
        <p:spPr>
          <a:xfrm flipV="1">
            <a:off x="1824771" y="4724400"/>
            <a:ext cx="1715734" cy="875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19800" y="2347784"/>
            <a:ext cx="1828800" cy="830997"/>
          </a:xfrm>
          <a:prstGeom prst="rect">
            <a:avLst/>
          </a:prstGeom>
          <a:solidFill>
            <a:schemeClr val="tx1"/>
          </a:solidFill>
          <a:ln>
            <a:solidFill>
              <a:schemeClr val="bg1"/>
            </a:solidFill>
          </a:ln>
        </p:spPr>
        <p:txBody>
          <a:bodyPr wrap="square" rtlCol="0">
            <a:spAutoFit/>
          </a:bodyPr>
          <a:lstStyle/>
          <a:p>
            <a:r>
              <a:rPr lang="en-US" sz="2400" dirty="0">
                <a:solidFill>
                  <a:schemeClr val="bg1"/>
                </a:solidFill>
              </a:rPr>
              <a:t>Jan 2016</a:t>
            </a:r>
          </a:p>
          <a:p>
            <a:r>
              <a:rPr lang="en-US" sz="2400" dirty="0">
                <a:solidFill>
                  <a:schemeClr val="bg1"/>
                </a:solidFill>
              </a:rPr>
              <a:t>170,000 </a:t>
            </a:r>
            <a:r>
              <a:rPr lang="en-US" sz="2400" dirty="0" err="1">
                <a:solidFill>
                  <a:schemeClr val="bg1"/>
                </a:solidFill>
              </a:rPr>
              <a:t>cfs</a:t>
            </a:r>
            <a:endParaRPr lang="en-US" sz="2400" dirty="0">
              <a:solidFill>
                <a:schemeClr val="bg1"/>
              </a:solidFill>
            </a:endParaRPr>
          </a:p>
        </p:txBody>
      </p:sp>
      <p:cxnSp>
        <p:nvCxnSpPr>
          <p:cNvPr id="11" name="Straight Arrow Connector 10"/>
          <p:cNvCxnSpPr/>
          <p:nvPr/>
        </p:nvCxnSpPr>
        <p:spPr>
          <a:xfrm flipH="1" flipV="1">
            <a:off x="4484537" y="2438400"/>
            <a:ext cx="1420271"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50404" y="4317652"/>
            <a:ext cx="1474367" cy="830997"/>
          </a:xfrm>
          <a:prstGeom prst="rect">
            <a:avLst/>
          </a:prstGeom>
          <a:solidFill>
            <a:schemeClr val="tx1"/>
          </a:solidFill>
          <a:ln>
            <a:solidFill>
              <a:schemeClr val="bg1"/>
            </a:solidFill>
          </a:ln>
        </p:spPr>
        <p:txBody>
          <a:bodyPr wrap="square" rtlCol="0">
            <a:spAutoFit/>
          </a:bodyPr>
          <a:lstStyle/>
          <a:p>
            <a:r>
              <a:rPr lang="en-US" sz="2400" dirty="0">
                <a:solidFill>
                  <a:schemeClr val="bg1"/>
                </a:solidFill>
              </a:rPr>
              <a:t>Nov 2015</a:t>
            </a:r>
          </a:p>
          <a:p>
            <a:r>
              <a:rPr lang="en-US" sz="2400" dirty="0">
                <a:solidFill>
                  <a:schemeClr val="bg1"/>
                </a:solidFill>
              </a:rPr>
              <a:t>600 </a:t>
            </a:r>
            <a:r>
              <a:rPr lang="en-US" sz="2400" dirty="0" err="1">
                <a:solidFill>
                  <a:schemeClr val="bg1"/>
                </a:solidFill>
              </a:rPr>
              <a:t>cfs</a:t>
            </a:r>
            <a:endParaRPr lang="en-US" sz="2400" dirty="0">
              <a:solidFill>
                <a:schemeClr val="bg1"/>
              </a:solidFill>
            </a:endParaRPr>
          </a:p>
        </p:txBody>
      </p:sp>
      <p:grpSp>
        <p:nvGrpSpPr>
          <p:cNvPr id="26" name="Group 25"/>
          <p:cNvGrpSpPr/>
          <p:nvPr/>
        </p:nvGrpSpPr>
        <p:grpSpPr>
          <a:xfrm>
            <a:off x="232171" y="6248400"/>
            <a:ext cx="8454630" cy="381000"/>
            <a:chOff x="232171" y="6248400"/>
            <a:chExt cx="6112192" cy="381000"/>
          </a:xfrm>
          <a:effectLst/>
        </p:grpSpPr>
        <p:sp>
          <p:nvSpPr>
            <p:cNvPr id="27" name="Freeform 26"/>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8" name="Freeform 27"/>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9" name="Freeform 2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30" name="Freeform 2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31" name="Freeform 3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10" name="Audio 9">
            <a:hlinkClick r:id="" action="ppaction://media"/>
            <a:extLst>
              <a:ext uri="{FF2B5EF4-FFF2-40B4-BE49-F238E27FC236}">
                <a16:creationId xmlns:a16="http://schemas.microsoft.com/office/drawing/2014/main" id="{5800B832-FE78-886E-FF13-7E27B72E71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6354210"/>
      </p:ext>
    </p:extLst>
  </p:cSld>
  <p:clrMapOvr>
    <a:masterClrMapping/>
  </p:clrMapOvr>
  <mc:AlternateContent xmlns:mc="http://schemas.openxmlformats.org/markup-compatibility/2006" xmlns:p14="http://schemas.microsoft.com/office/powerpoint/2010/main">
    <mc:Choice Requires="p14">
      <p:transition spd="slow" p14:dur="2000" advTm="48633"/>
    </mc:Choice>
    <mc:Fallback xmlns="">
      <p:transition spd="slow" advTm="4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FACTORS AFFECTING STREAM DISCHARGE</a:t>
            </a:r>
            <a:endParaRPr lang="en-US" dirty="0"/>
          </a:p>
        </p:txBody>
      </p:sp>
      <p:sp>
        <p:nvSpPr>
          <p:cNvPr id="3" name="Text Placeholder 2"/>
          <p:cNvSpPr>
            <a:spLocks noGrp="1"/>
          </p:cNvSpPr>
          <p:nvPr>
            <p:ph type="body" idx="1"/>
          </p:nvPr>
        </p:nvSpPr>
        <p:spPr/>
        <p:txBody>
          <a:bodyPr/>
          <a:lstStyle/>
          <a:p>
            <a:endParaRPr lang="en-US"/>
          </a:p>
        </p:txBody>
      </p:sp>
      <p:pic>
        <p:nvPicPr>
          <p:cNvPr id="5" name="Audio 4">
            <a:hlinkClick r:id="" action="ppaction://media"/>
            <a:extLst>
              <a:ext uri="{FF2B5EF4-FFF2-40B4-BE49-F238E27FC236}">
                <a16:creationId xmlns:a16="http://schemas.microsoft.com/office/drawing/2014/main" id="{784A9376-6E25-B063-5C29-20ADD6007C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71842"/>
      </p:ext>
    </p:extLst>
  </p:cSld>
  <p:clrMapOvr>
    <a:masterClrMapping/>
  </p:clrMapOvr>
  <mc:AlternateContent xmlns:mc="http://schemas.openxmlformats.org/markup-compatibility/2006" xmlns:p14="http://schemas.microsoft.com/office/powerpoint/2010/main">
    <mc:Choice Requires="p14">
      <p:transition spd="slow" p14:dur="2000" advTm="3989"/>
    </mc:Choice>
    <mc:Fallback xmlns="">
      <p:transition spd="slow" advTm="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Affects Discharge and Hydrograph Shape?</a:t>
            </a:r>
          </a:p>
        </p:txBody>
      </p:sp>
      <p:sp>
        <p:nvSpPr>
          <p:cNvPr id="3" name="TextBox 2">
            <a:extLst>
              <a:ext uri="{FF2B5EF4-FFF2-40B4-BE49-F238E27FC236}">
                <a16:creationId xmlns:a16="http://schemas.microsoft.com/office/drawing/2014/main" id="{BF589B30-A703-4C21-984B-F182D2D55164}"/>
              </a:ext>
            </a:extLst>
          </p:cNvPr>
          <p:cNvSpPr txBox="1"/>
          <p:nvPr/>
        </p:nvSpPr>
        <p:spPr>
          <a:xfrm>
            <a:off x="838200" y="1555807"/>
            <a:ext cx="7848600" cy="461665"/>
          </a:xfrm>
          <a:prstGeom prst="rect">
            <a:avLst/>
          </a:prstGeom>
          <a:noFill/>
        </p:spPr>
        <p:txBody>
          <a:bodyPr wrap="square" rtlCol="0">
            <a:spAutoFit/>
          </a:bodyPr>
          <a:lstStyle/>
          <a:p>
            <a:pPr algn="ctr"/>
            <a:r>
              <a:rPr lang="en-US" sz="2400" dirty="0"/>
              <a:t>Anything that affects water velocity and/or volume</a:t>
            </a:r>
          </a:p>
        </p:txBody>
      </p:sp>
      <p:graphicFrame>
        <p:nvGraphicFramePr>
          <p:cNvPr id="4" name="Diagram 3"/>
          <p:cNvGraphicFramePr/>
          <p:nvPr>
            <p:extLst>
              <p:ext uri="{D42A27DB-BD31-4B8C-83A1-F6EECF244321}">
                <p14:modId xmlns:p14="http://schemas.microsoft.com/office/powerpoint/2010/main" val="1323140613"/>
              </p:ext>
            </p:extLst>
          </p:nvPr>
        </p:nvGraphicFramePr>
        <p:xfrm>
          <a:off x="1666576" y="1714883"/>
          <a:ext cx="5810847"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7" name="Group 16"/>
          <p:cNvGrpSpPr/>
          <p:nvPr/>
        </p:nvGrpSpPr>
        <p:grpSpPr>
          <a:xfrm>
            <a:off x="232171" y="6248400"/>
            <a:ext cx="8454630" cy="381000"/>
            <a:chOff x="232171" y="6248400"/>
            <a:chExt cx="6112192" cy="381000"/>
          </a:xfrm>
          <a:effectLst/>
        </p:grpSpPr>
        <p:sp>
          <p:nvSpPr>
            <p:cNvPr id="18" name="Freeform 17"/>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19" name="Freeform 18"/>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5" name="Audio 4">
            <a:hlinkClick r:id="" action="ppaction://media"/>
            <a:extLst>
              <a:ext uri="{FF2B5EF4-FFF2-40B4-BE49-F238E27FC236}">
                <a16:creationId xmlns:a16="http://schemas.microsoft.com/office/drawing/2014/main" id="{48C5D7AB-6928-AF42-BEF8-022AFB17F8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5312105"/>
      </p:ext>
    </p:extLst>
  </p:cSld>
  <p:clrMapOvr>
    <a:masterClrMapping/>
  </p:clrMapOvr>
  <mc:AlternateContent xmlns:mc="http://schemas.openxmlformats.org/markup-compatibility/2006" xmlns:p14="http://schemas.microsoft.com/office/powerpoint/2010/main">
    <mc:Choice Requires="p14">
      <p:transition spd="slow" p14:dur="2000" advTm="34097"/>
    </mc:Choice>
    <mc:Fallback xmlns="">
      <p:transition spd="slow" advTm="3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Natural factors that affect discharge</a:t>
            </a:r>
          </a:p>
        </p:txBody>
      </p:sp>
      <p:pic>
        <p:nvPicPr>
          <p:cNvPr id="5" name="Picture 2" descr="C:\Users\nrsarvr\Documents\Level I VWQM\lesson-6-factors-affecting-discharge-hydrographs-17-638.jpg"/>
          <p:cNvPicPr>
            <a:picLocks noGrp="1" noChangeAspect="1" noChangeArrowheads="1"/>
          </p:cNvPicPr>
          <p:nvPr>
            <p:ph sz="half" idx="1"/>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6604"/>
          <a:stretch/>
        </p:blipFill>
        <p:spPr bwMode="auto">
          <a:xfrm>
            <a:off x="5601438" y="1524001"/>
            <a:ext cx="2642671" cy="45720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9556D49-9A9E-4FDC-90A4-C76F4E822DDD}"/>
              </a:ext>
            </a:extLst>
          </p:cNvPr>
          <p:cNvSpPr>
            <a:spLocks noGrp="1"/>
          </p:cNvSpPr>
          <p:nvPr>
            <p:ph sz="half" idx="2"/>
          </p:nvPr>
        </p:nvSpPr>
        <p:spPr>
          <a:xfrm>
            <a:off x="762000" y="1684020"/>
            <a:ext cx="4572000" cy="4526280"/>
          </a:xfrm>
        </p:spPr>
        <p:txBody>
          <a:bodyPr>
            <a:normAutofit lnSpcReduction="10000"/>
          </a:bodyPr>
          <a:lstStyle/>
          <a:p>
            <a:pPr>
              <a:lnSpc>
                <a:spcPct val="110000"/>
              </a:lnSpc>
              <a:spcAft>
                <a:spcPts val="1000"/>
              </a:spcAft>
            </a:pPr>
            <a:r>
              <a:rPr lang="en-US" dirty="0"/>
              <a:t>Precipitation amount and type</a:t>
            </a:r>
          </a:p>
          <a:p>
            <a:pPr>
              <a:lnSpc>
                <a:spcPct val="110000"/>
              </a:lnSpc>
              <a:spcAft>
                <a:spcPts val="1000"/>
              </a:spcAft>
            </a:pPr>
            <a:r>
              <a:rPr lang="en-US" dirty="0"/>
              <a:t>Streambank Slope</a:t>
            </a:r>
          </a:p>
          <a:p>
            <a:pPr>
              <a:lnSpc>
                <a:spcPct val="110000"/>
              </a:lnSpc>
              <a:spcAft>
                <a:spcPts val="1000"/>
              </a:spcAft>
            </a:pPr>
            <a:r>
              <a:rPr lang="en-US" dirty="0"/>
              <a:t>Vegetation</a:t>
            </a:r>
          </a:p>
          <a:p>
            <a:pPr>
              <a:lnSpc>
                <a:spcPct val="110000"/>
              </a:lnSpc>
              <a:spcAft>
                <a:spcPts val="1000"/>
              </a:spcAft>
            </a:pPr>
            <a:r>
              <a:rPr lang="en-US" dirty="0"/>
              <a:t>Soil Type and Geology</a:t>
            </a:r>
          </a:p>
          <a:p>
            <a:pPr>
              <a:lnSpc>
                <a:spcPct val="110000"/>
              </a:lnSpc>
              <a:spcAft>
                <a:spcPts val="1000"/>
              </a:spcAft>
            </a:pPr>
            <a:r>
              <a:rPr lang="en-US" dirty="0"/>
              <a:t>Gradient</a:t>
            </a:r>
          </a:p>
          <a:p>
            <a:pPr>
              <a:lnSpc>
                <a:spcPct val="110000"/>
              </a:lnSpc>
              <a:spcAft>
                <a:spcPts val="1000"/>
              </a:spcAft>
            </a:pPr>
            <a:r>
              <a:rPr lang="en-US" dirty="0"/>
              <a:t>Ground water and Tributaries</a:t>
            </a:r>
          </a:p>
          <a:p>
            <a:pPr marL="0" indent="0">
              <a:buNone/>
            </a:pPr>
            <a:endParaRPr lang="en-US" dirty="0"/>
          </a:p>
        </p:txBody>
      </p:sp>
      <p:grpSp>
        <p:nvGrpSpPr>
          <p:cNvPr id="20" name="Group 19"/>
          <p:cNvGrpSpPr/>
          <p:nvPr/>
        </p:nvGrpSpPr>
        <p:grpSpPr>
          <a:xfrm>
            <a:off x="232171" y="6248400"/>
            <a:ext cx="8454630" cy="381000"/>
            <a:chOff x="232171" y="6248400"/>
            <a:chExt cx="6112192" cy="381000"/>
          </a:xfrm>
          <a:effectLst/>
        </p:grpSpPr>
        <p:sp>
          <p:nvSpPr>
            <p:cNvPr id="21" name="Freeform 20"/>
            <p:cNvSpPr/>
            <p:nvPr/>
          </p:nvSpPr>
          <p:spPr>
            <a:xfrm>
              <a:off x="232171"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dirty="0">
                  <a:solidFill>
                    <a:schemeClr val="bg1"/>
                  </a:solidFill>
                </a:rPr>
                <a:t>Definition</a:t>
              </a:r>
            </a:p>
          </p:txBody>
        </p:sp>
        <p:sp>
          <p:nvSpPr>
            <p:cNvPr id="22" name="Freeform 21"/>
            <p:cNvSpPr/>
            <p:nvPr/>
          </p:nvSpPr>
          <p:spPr>
            <a:xfrm>
              <a:off x="1428035"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Factors</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Importance</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Measuring</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dirty="0">
                  <a:solidFill>
                    <a:schemeClr val="bg1"/>
                  </a:solidFill>
                </a:rPr>
                <a:t>Gaging Stations</a:t>
              </a:r>
            </a:p>
          </p:txBody>
        </p:sp>
      </p:grpSp>
      <p:pic>
        <p:nvPicPr>
          <p:cNvPr id="3" name="Audio 2">
            <a:hlinkClick r:id="" action="ppaction://media"/>
            <a:extLst>
              <a:ext uri="{FF2B5EF4-FFF2-40B4-BE49-F238E27FC236}">
                <a16:creationId xmlns:a16="http://schemas.microsoft.com/office/drawing/2014/main" id="{00C6B34F-5488-A7E2-49B1-178CA4B1BB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7310394"/>
      </p:ext>
    </p:extLst>
  </p:cSld>
  <p:clrMapOvr>
    <a:masterClrMapping/>
  </p:clrMapOvr>
  <mc:AlternateContent xmlns:mc="http://schemas.openxmlformats.org/markup-compatibility/2006" xmlns:p14="http://schemas.microsoft.com/office/powerpoint/2010/main">
    <mc:Choice Requires="p14">
      <p:transition spd="slow" p14:dur="2000" advTm="134080"/>
    </mc:Choice>
    <mc:Fallback xmlns="">
      <p:transition spd="slow" advTm="13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45F542-6F34-4811-A79A-5A6F243DD975}">
  <ds:schemaRefs>
    <ds:schemaRef ds:uri="http://purl.org/dc/terms/"/>
    <ds:schemaRef ds:uri="http://www.w3.org/XML/1998/namespace"/>
    <ds:schemaRef ds:uri="http://schemas.microsoft.com/office/2006/documentManagement/types"/>
    <ds:schemaRef ds:uri="344a7b3a-5299-4f3c-a86d-77962e600f55"/>
    <ds:schemaRef ds:uri="http://schemas.openxmlformats.org/package/2006/metadata/core-properties"/>
    <ds:schemaRef ds:uri="560075e1-4e6f-4059-867c-d2431e363304"/>
    <ds:schemaRef ds:uri="http://schemas.microsoft.com/office/infopath/2007/PartnerControls"/>
    <ds:schemaRef ds:uri="83b1d30f-9752-422c-95c2-017501ed601e"/>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6137095B-D381-4526-A4C7-1095100E4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0AD3BC-D9A5-4356-AC01-BEEC28332F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VWQMTheme2017_Gray</Template>
  <TotalTime>15541</TotalTime>
  <Words>4994</Words>
  <Application>Microsoft Office PowerPoint</Application>
  <PresentationFormat>On-screen Show (4:3)</PresentationFormat>
  <Paragraphs>714</Paragraphs>
  <Slides>46</Slides>
  <Notes>46</Notes>
  <HiddenSlides>0</HiddenSlides>
  <MMClips>46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8" baseType="lpstr">
      <vt:lpstr>BatangChe</vt:lpstr>
      <vt:lpstr>Arial</vt:lpstr>
      <vt:lpstr>Calibri</vt:lpstr>
      <vt:lpstr>Comic Sans MS</vt:lpstr>
      <vt:lpstr>Eras Medium ITC</vt:lpstr>
      <vt:lpstr>Segoe UI</vt:lpstr>
      <vt:lpstr>Segoe UI Semibold</vt:lpstr>
      <vt:lpstr>Symbol</vt:lpstr>
      <vt:lpstr>Wingdings</vt:lpstr>
      <vt:lpstr>Wingdings 2</vt:lpstr>
      <vt:lpstr>VWQMTheme2017_Gray</vt:lpstr>
      <vt:lpstr>Photo Editor Photo</vt:lpstr>
      <vt:lpstr>STREAM DISCHARGE</vt:lpstr>
      <vt:lpstr>Objectives</vt:lpstr>
      <vt:lpstr>WHAT IS STREAM DISCHARGE?</vt:lpstr>
      <vt:lpstr>What is Discharge?</vt:lpstr>
      <vt:lpstr>Storm Hydrograph</vt:lpstr>
      <vt:lpstr>Hydrograph</vt:lpstr>
      <vt:lpstr>FACTORS AFFECTING STREAM DISCHARGE</vt:lpstr>
      <vt:lpstr>What Affects Discharge and Hydrograph Shape?</vt:lpstr>
      <vt:lpstr>Natural factors that affect discharge</vt:lpstr>
      <vt:lpstr>Anthropogenic factors that affect discharge</vt:lpstr>
      <vt:lpstr>Discharge Ranges from  Selected Stream Hydrographs (cfs)</vt:lpstr>
      <vt:lpstr>IMPORTANCE OF STREAM DISCHARGE</vt:lpstr>
      <vt:lpstr>Stream quality</vt:lpstr>
      <vt:lpstr>How Discharge Affects a Stream’s Physical Features</vt:lpstr>
      <vt:lpstr>How Discharge Affects Stream Chemistry</vt:lpstr>
      <vt:lpstr>How discharge Affects Stream Biology</vt:lpstr>
      <vt:lpstr>Importance of Discharge data</vt:lpstr>
      <vt:lpstr>MEASURING STREAM DISCHARGE</vt:lpstr>
      <vt:lpstr>Measuring Discharge: Materials needed</vt:lpstr>
      <vt:lpstr>Selecting a Location</vt:lpstr>
      <vt:lpstr>Stream Discharge Data Sheet</vt:lpstr>
      <vt:lpstr>Flow too low or high?</vt:lpstr>
      <vt:lpstr>Measuring Discharge</vt:lpstr>
      <vt:lpstr>Stream Width</vt:lpstr>
      <vt:lpstr>Stream Width</vt:lpstr>
      <vt:lpstr>Units of measure</vt:lpstr>
      <vt:lpstr>Stream Width</vt:lpstr>
      <vt:lpstr>Cross-Sectional Area</vt:lpstr>
      <vt:lpstr>Cross-Sectional Area</vt:lpstr>
      <vt:lpstr>Cross-Sectional Area</vt:lpstr>
      <vt:lpstr>Cross-Sectional Area</vt:lpstr>
      <vt:lpstr>Cross-Sectional Area</vt:lpstr>
      <vt:lpstr>Cross-Sectional Area</vt:lpstr>
      <vt:lpstr>Cross-Sectional Area</vt:lpstr>
      <vt:lpstr>Surface Velocity</vt:lpstr>
      <vt:lpstr>Surface Velocity</vt:lpstr>
      <vt:lpstr>Surface Velocity</vt:lpstr>
      <vt:lpstr>Stream Velocity</vt:lpstr>
      <vt:lpstr>Final Calculation</vt:lpstr>
      <vt:lpstr>Final Calculation</vt:lpstr>
      <vt:lpstr>PowerPoint Presentation</vt:lpstr>
      <vt:lpstr>PowerPoint Presentation</vt:lpstr>
      <vt:lpstr>USGS GAGING STATIONS</vt:lpstr>
      <vt:lpstr>USGS gaging Stations</vt:lpstr>
      <vt:lpstr>Discharge Questions</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Discharge</dc:title>
  <dc:creator>mdcadmin</dc:creator>
  <cp:lastModifiedBy>Gatts, Tabitha</cp:lastModifiedBy>
  <cp:revision>1152</cp:revision>
  <dcterms:created xsi:type="dcterms:W3CDTF">2016-01-05T22:15:56Z</dcterms:created>
  <dcterms:modified xsi:type="dcterms:W3CDTF">2025-07-11T16:39:40Z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