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426BE-9717-D49F-71D6-F102621A9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65679"/>
            <a:ext cx="9144000" cy="2245361"/>
          </a:xfrm>
        </p:spPr>
        <p:txBody>
          <a:bodyPr anchor="b"/>
          <a:lstStyle>
            <a:lvl1pPr algn="ctr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4CA1E-8DE7-AC10-5239-1B4B860D9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1068"/>
            <a:ext cx="9144000" cy="76708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1C73C-449A-B319-5419-B8ED082E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0000" y="5738176"/>
            <a:ext cx="1412240" cy="365125"/>
          </a:xfrm>
        </p:spPr>
        <p:txBody>
          <a:bodyPr/>
          <a:lstStyle/>
          <a:p>
            <a:fld id="{1EAEF614-19BA-45D9-8D30-AAFEDB68B574}" type="datetimeFigureOut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C278F-11F7-0D08-C150-9BEF8704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9890" y="5738176"/>
            <a:ext cx="37922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38F6-F94E-238C-B288-E288B2C1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9760" y="5738176"/>
            <a:ext cx="2039620" cy="365125"/>
          </a:xfrm>
        </p:spPr>
        <p:txBody>
          <a:bodyPr/>
          <a:lstStyle/>
          <a:p>
            <a:fld id="{C2C5F130-4633-46C3-9ADD-1E96A123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1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0CB36-6E65-78EB-C51E-A041DD7C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BF7F7-E912-AE50-AF19-3772E9AF2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BE1AA-3C6D-AAAB-B17D-E54B3C00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F614-19BA-45D9-8D30-AAFEDB68B57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8D478-EBC4-78BE-8758-83B03458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AB75B-5D80-B3B1-A17D-0A519396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F130-4633-46C3-9ADD-1E96A123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3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DFC9-2F8E-DB3A-79EC-16A9323E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FD94F-EF56-ABF7-DA92-AFFF574A9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180" y="1597024"/>
            <a:ext cx="5425440" cy="43262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A5E50-590C-6CE9-5E81-9D2E384A9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597024"/>
            <a:ext cx="5425440" cy="43262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E1034-EC54-68F3-2F14-E3F57786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F614-19BA-45D9-8D30-AAFEDB68B57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1E6C9-5CC0-A98D-CDCA-DEACD910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E5A15-3A94-0A78-60BD-4597E414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F130-4633-46C3-9ADD-1E96A123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1E5428-D270-5F0A-F248-33D81C7E2A29}"/>
              </a:ext>
            </a:extLst>
          </p:cNvPr>
          <p:cNvSpPr txBox="1"/>
          <p:nvPr userDrawn="1"/>
        </p:nvSpPr>
        <p:spPr>
          <a:xfrm>
            <a:off x="2570480" y="1859340"/>
            <a:ext cx="650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0572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F1AB97-E4A0-61BA-4049-60204A599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80" y="202729"/>
            <a:ext cx="11089640" cy="86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42938-861B-2E43-1AC5-241AD0607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180" y="1234439"/>
            <a:ext cx="11089640" cy="414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84370-2788-389D-C9E8-57F963170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3680" y="6427944"/>
            <a:ext cx="1412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AEF614-19BA-45D9-8D30-AAFEDB68B57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7A79A-C03A-599C-5E64-478A663CB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65040" y="6375715"/>
            <a:ext cx="3792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033F-E08C-6478-284C-6D19215AA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73260" y="6427945"/>
            <a:ext cx="2039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C5F130-4633-46C3-9ADD-1E96A123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4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30415-50E1-BC47-8587-722B2F4A5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25AFC-55F5-6EFA-EE97-4426F30C88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6187-A5B7-B5AD-1587-626196AD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4B853-64B8-D377-8789-BDEB4BD64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400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43F7E53882F44DAAC752BC6A789EA0" ma:contentTypeVersion="21" ma:contentTypeDescription="Create a new document." ma:contentTypeScope="" ma:versionID="5d287db61fbf14c461ee6a04bdf621db">
  <xsd:schema xmlns:xsd="http://www.w3.org/2001/XMLSchema" xmlns:xs="http://www.w3.org/2001/XMLSchema" xmlns:p="http://schemas.microsoft.com/office/2006/metadata/properties" xmlns:ns1="http://schemas.microsoft.com/sharepoint/v3" xmlns:ns2="aa03cc6f-dd9f-4f8f-a22b-a6ada83b1f42" xmlns:ns3="8abb83ac-9ede-4336-b906-43098fa69765" targetNamespace="http://schemas.microsoft.com/office/2006/metadata/properties" ma:root="true" ma:fieldsID="dc8c73e647b22fd09e07dd29c3289243" ns1:_="" ns2:_="" ns3:_="">
    <xsd:import namespace="http://schemas.microsoft.com/sharepoint/v3"/>
    <xsd:import namespace="aa03cc6f-dd9f-4f8f-a22b-a6ada83b1f42"/>
    <xsd:import namespace="8abb83ac-9ede-4336-b906-43098fa697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3cc6f-dd9f-4f8f-a22b-a6ada83b1f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3b5a478-486f-42d6-98b7-63885bfe2aa0}" ma:internalName="TaxCatchAll" ma:showField="CatchAllData" ma:web="aa03cc6f-dd9f-4f8f-a22b-a6ada83b1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b83ac-9ede-4336-b906-43098fa69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a1ac851-dc5f-4a1c-961d-08a746d4b2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a03cc6f-dd9f-4f8f-a22b-a6ada83b1f42" xsi:nil="true"/>
    <_ip_UnifiedCompliancePolicyProperties xmlns="http://schemas.microsoft.com/sharepoint/v3" xsi:nil="true"/>
    <lcf76f155ced4ddcb4097134ff3c332f xmlns="8abb83ac-9ede-4336-b906-43098fa697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17EA4A-E414-493D-904B-5255C8403E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03cc6f-dd9f-4f8f-a22b-a6ada83b1f42"/>
    <ds:schemaRef ds:uri="8abb83ac-9ede-4336-b906-43098fa697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4C90C5-482A-4774-96C1-66D86FDD41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85DD11-B4E5-439C-AF80-42D4DF89327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a03cc6f-dd9f-4f8f-a22b-a6ada83b1f42"/>
    <ds:schemaRef ds:uri="8abb83ac-9ede-4336-b906-43098fa697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Brittany Fermo</dc:creator>
  <cp:lastModifiedBy>Brittany Fermo</cp:lastModifiedBy>
  <cp:revision>5</cp:revision>
  <dcterms:created xsi:type="dcterms:W3CDTF">2025-09-29T17:02:09Z</dcterms:created>
  <dcterms:modified xsi:type="dcterms:W3CDTF">2025-11-06T23:19:34Z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0x0101004E43F7E53882F44DAAC752BC6A789EA0</vt:lpwstr>
  </property>
  <property fmtid="{D5CDD505-2E9C-101B-9397-08002B2CF9AE}" pid="3" name="MediaServiceImageTags">
    <vt:lpwstr/>
  </property>
</Properties>
</file>