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74" r:id="rId2"/>
    <p:sldId id="257" r:id="rId3"/>
    <p:sldId id="281" r:id="rId4"/>
    <p:sldId id="286" r:id="rId5"/>
    <p:sldId id="282" r:id="rId6"/>
    <p:sldId id="283" r:id="rId7"/>
    <p:sldId id="298" r:id="rId8"/>
    <p:sldId id="285" r:id="rId9"/>
    <p:sldId id="287" r:id="rId10"/>
    <p:sldId id="288" r:id="rId11"/>
    <p:sldId id="289" r:id="rId12"/>
    <p:sldId id="291" r:id="rId13"/>
    <p:sldId id="293" r:id="rId14"/>
    <p:sldId id="299" r:id="rId15"/>
    <p:sldId id="294" r:id="rId16"/>
    <p:sldId id="295" r:id="rId17"/>
    <p:sldId id="296" r:id="rId18"/>
    <p:sldId id="275" r:id="rId19"/>
    <p:sldId id="276" r:id="rId20"/>
    <p:sldId id="277" r:id="rId21"/>
    <p:sldId id="278" r:id="rId22"/>
    <p:sldId id="264" r:id="rId23"/>
    <p:sldId id="265" r:id="rId24"/>
    <p:sldId id="266" r:id="rId25"/>
    <p:sldId id="270" r:id="rId26"/>
    <p:sldId id="271" r:id="rId27"/>
    <p:sldId id="272" r:id="rId28"/>
    <p:sldId id="273" r:id="rId29"/>
    <p:sldId id="29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2740"/>
  </p:normalViewPr>
  <p:slideViewPr>
    <p:cSldViewPr snapToGrid="0" snapToObjects="1">
      <p:cViewPr varScale="1">
        <p:scale>
          <a:sx n="104" d="100"/>
          <a:sy n="104" d="100"/>
        </p:scale>
        <p:origin x="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7BA5E-6B15-D942-8ED9-23307663C0D2}" type="datetimeFigureOut">
              <a:rPr lang="en-US" smtClean="0"/>
              <a:t>6/9/26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05628-802B-424C-8275-18E25D29E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3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Thank everyone</a:t>
            </a:r>
            <a:r>
              <a:rPr lang="en-US" baseline="0" dirty="0"/>
              <a:t> for coming. 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Play </a:t>
            </a:r>
            <a:r>
              <a:rPr lang="en-US" dirty="0" err="1"/>
              <a:t>Pecha</a:t>
            </a:r>
            <a:r>
              <a:rPr lang="en-US" dirty="0"/>
              <a:t> </a:t>
            </a:r>
            <a:r>
              <a:rPr lang="en-US" dirty="0" err="1"/>
              <a:t>Kucha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don’t think </a:t>
            </a:r>
            <a:r>
              <a:rPr lang="en-US" dirty="0" err="1"/>
              <a:t>cardistry</a:t>
            </a:r>
            <a:r>
              <a:rPr lang="en-US" dirty="0"/>
              <a:t> is self indulgent?  What is the point?  Mentalism? Often self indulgent too.  </a:t>
            </a:r>
          </a:p>
          <a:p>
            <a:endParaRPr lang="en-US" dirty="0"/>
          </a:p>
          <a:p>
            <a:r>
              <a:rPr lang="en-US" dirty="0"/>
              <a:t>Doesn’t have to be.  Up to you.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	Don’t act if you can’t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Don’t be one dimensional. </a:t>
            </a:r>
          </a:p>
          <a:p>
            <a:endParaRPr lang="en-US" dirty="0"/>
          </a:p>
          <a:p>
            <a:r>
              <a:rPr lang="en-US" dirty="0"/>
              <a:t>The focus IS on storytelling, but it is not to be a rambling aimless tale. </a:t>
            </a:r>
          </a:p>
          <a:p>
            <a:endParaRPr lang="en-US" dirty="0"/>
          </a:p>
          <a:p>
            <a:r>
              <a:rPr lang="en-US" dirty="0"/>
              <a:t>Spend time learning how to build good stories and good plots.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44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</a:t>
            </a:r>
            <a:r>
              <a:rPr lang="en-US" baseline="0" dirty="0"/>
              <a:t> Witch of Glastonbury</a:t>
            </a:r>
          </a:p>
          <a:p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Story Only</a:t>
            </a:r>
          </a:p>
          <a:p>
            <a:pPr marL="228600" indent="-228600">
              <a:buAutoNum type="arabicPeriod"/>
            </a:pPr>
            <a:r>
              <a:rPr lang="en-US" baseline="0" dirty="0"/>
              <a:t>Story and Routine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EFD92-55D5-1A4E-863C-E2A7A108E2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34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037BC-86E1-81AA-71D3-F40FF45CA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1B6275-E39A-0311-004E-A3456DBD4B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E683AF-8F77-C397-7D0F-BA75CD9F8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End of Summer</a:t>
            </a:r>
            <a:endParaRPr lang="en-US" baseline="0" dirty="0"/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7FAD5-EB22-7E5D-E09D-2144A62E70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EFD92-55D5-1A4E-863C-E2A7A108E2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83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 Fate &amp; Freewill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EFD92-55D5-1A4E-863C-E2A7A108E2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71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 Magic Square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EFD92-55D5-1A4E-863C-E2A7A108E2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58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How many here have taken acting classes? Take them!</a:t>
            </a:r>
          </a:p>
          <a:p>
            <a:pPr marL="228600" indent="-228600">
              <a:buAutoNum type="arabicPeriod"/>
            </a:pPr>
            <a:r>
              <a:rPr lang="en-US" dirty="0"/>
              <a:t>I do not believe a character is necessary and, in fact, can be detrimental. </a:t>
            </a:r>
          </a:p>
          <a:p>
            <a:pPr marL="685800" lvl="1" indent="-228600">
              <a:buAutoNum type="arabicPeriod"/>
            </a:pPr>
            <a:r>
              <a:rPr lang="en-US" dirty="0"/>
              <a:t>If you can’t act, leave the characters alone</a:t>
            </a:r>
          </a:p>
          <a:p>
            <a:endParaRPr lang="en-US" dirty="0"/>
          </a:p>
          <a:p>
            <a:r>
              <a:rPr lang="en-US" dirty="0"/>
              <a:t>3. I do not have a character per se.  </a:t>
            </a:r>
          </a:p>
          <a:p>
            <a:r>
              <a:rPr lang="en-US" dirty="0"/>
              <a:t>	Explain how I am a skeptic but my great aunt was a believer.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56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Story of David O. Dodd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EFD92-55D5-1A4E-863C-E2A7A108E2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62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EFD92-55D5-1A4E-863C-E2A7A108E2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62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EFD92-55D5-1A4E-863C-E2A7A108E2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62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Iron spikes, bricks, shells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EFD92-55D5-1A4E-863C-E2A7A108E2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6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Shamanic Practice-  Shamanism is not region specific.  All over the world. Usually involved healing, dance, trance, and spirit communication.  Known to know magic tricks as well. </a:t>
            </a:r>
          </a:p>
          <a:p>
            <a:r>
              <a:rPr lang="en-US" dirty="0"/>
              <a:t>Contacting</a:t>
            </a:r>
            <a:r>
              <a:rPr lang="en-US" baseline="0" dirty="0"/>
              <a:t> spirit world-Séance is as old as religion and people. </a:t>
            </a:r>
          </a:p>
          <a:p>
            <a:endParaRPr lang="en-US" baseline="0" dirty="0"/>
          </a:p>
          <a:p>
            <a:r>
              <a:rPr lang="en-US" baseline="0" dirty="0" err="1"/>
              <a:t>Westcar</a:t>
            </a:r>
            <a:r>
              <a:rPr lang="en-US" baseline="0" dirty="0"/>
              <a:t> Papyrus- 1782 BCE -An ancient Egyptian text containing five stories about miracles performed by priests and magicians.  Each stories is told by one of Cheops’ sons. </a:t>
            </a:r>
          </a:p>
          <a:p>
            <a:endParaRPr lang="en-US" baseline="0" dirty="0"/>
          </a:p>
          <a:p>
            <a:r>
              <a:rPr lang="en-US" baseline="0" dirty="0"/>
              <a:t>Christ the Magician-The earliest known reference to Christ, engraved on a bowl.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EFD92-55D5-1A4E-863C-E2A7A108E2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05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Do worksheet FIRST!</a:t>
            </a:r>
          </a:p>
          <a:p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What can you add in?  (Perform Cuss Cards)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How to script to allow for odd routines.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/>
              <a:t>Talk about Magic Square example.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87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bought the tickets? </a:t>
            </a:r>
          </a:p>
          <a:p>
            <a:r>
              <a:rPr lang="en-US" dirty="0"/>
              <a:t>How do you know your market?</a:t>
            </a:r>
          </a:p>
          <a:p>
            <a:r>
              <a:rPr lang="en-US" dirty="0"/>
              <a:t>	Facebook ads</a:t>
            </a:r>
          </a:p>
          <a:p>
            <a:r>
              <a:rPr lang="en-US" dirty="0"/>
              <a:t>	Instagram Ads</a:t>
            </a:r>
          </a:p>
          <a:p>
            <a:r>
              <a:rPr lang="en-US" dirty="0"/>
              <a:t>Email lists</a:t>
            </a:r>
          </a:p>
          <a:p>
            <a:r>
              <a:rPr lang="en-US" dirty="0"/>
              <a:t>Attendance lists. </a:t>
            </a:r>
          </a:p>
          <a:p>
            <a:r>
              <a:rPr lang="en-US" dirty="0"/>
              <a:t>Discuss CAN-SPAM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47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from scratch but tapping into an existing one that you are not in. </a:t>
            </a:r>
          </a:p>
          <a:p>
            <a:r>
              <a:rPr lang="en-US" dirty="0"/>
              <a:t>	Ghost hunters, psychics, general </a:t>
            </a:r>
            <a:r>
              <a:rPr lang="en-US" dirty="0" err="1"/>
              <a:t>weirdos</a:t>
            </a:r>
            <a:r>
              <a:rPr lang="en-US" dirty="0"/>
              <a:t>. </a:t>
            </a:r>
          </a:p>
          <a:p>
            <a:r>
              <a:rPr lang="en-US" dirty="0"/>
              <a:t>	Where are they? Need to be where they are. </a:t>
            </a:r>
          </a:p>
          <a:p>
            <a:r>
              <a:rPr lang="en-US" dirty="0"/>
              <a:t>	Email lists,</a:t>
            </a:r>
            <a:r>
              <a:rPr lang="en-US" baseline="0" dirty="0"/>
              <a:t> events, bars, advertising sources.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7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Your Show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a show that caters to your market.  You have done the research.  Apply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it!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 to be adapted. 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example of Haunted Argenta Christmas.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42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 Your Fans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have fans, ask them for contacts. 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them request you.</a:t>
            </a:r>
          </a:p>
          <a:p>
            <a:pPr lvl="3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example of Elks Lodge. 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a venues fans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a place that has a compatible fan base. 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 the power of money-How can you make a business owner money?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getting bar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cuts.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29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need a business license?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 safety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people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Selling food/beverage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Brainstorm: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What is bizarre?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going to engage in a debate.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Doesn’t have to be scary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Isn’t just a story-needs to be a bizarre story. 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 to evoke an emotion of some kind.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54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Cameron –Godfather of bizarre magic. He was Scottish and was the owner and curator of a wax museum.  This is when he started Castle Dracula, making a theater upstairs. </a:t>
            </a:r>
          </a:p>
          <a:p>
            <a:endParaRPr lang="en-US" dirty="0"/>
          </a:p>
          <a:p>
            <a:r>
              <a:rPr lang="en-US" dirty="0"/>
              <a:t>Campy and tongue in cheek.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23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Tony </a:t>
            </a:r>
            <a:r>
              <a:rPr lang="en-US" dirty="0" err="1"/>
              <a:t>Andruzzi</a:t>
            </a:r>
            <a:r>
              <a:rPr lang="en-US" dirty="0"/>
              <a:t>- Originally Tom Palmer and was a comedy magician.  He took it seriously and lived as a bizarre magician day in and day out. </a:t>
            </a:r>
          </a:p>
          <a:p>
            <a:endParaRPr lang="en-US" dirty="0"/>
          </a:p>
          <a:p>
            <a:r>
              <a:rPr lang="en-US" dirty="0"/>
              <a:t>He handwrote manuscripts and really brought bizarre magic forward.  Organized the first bizarre magic gathering.</a:t>
            </a:r>
          </a:p>
          <a:p>
            <a:endParaRPr lang="en-US" dirty="0"/>
          </a:p>
          <a:p>
            <a:r>
              <a:rPr lang="en-US" dirty="0"/>
              <a:t>Super interesting life.  Jim Magus wrote Unspeakable Acts about </a:t>
            </a:r>
            <a:r>
              <a:rPr lang="en-US" dirty="0" err="1"/>
              <a:t>Andruzzi’s</a:t>
            </a:r>
            <a:r>
              <a:rPr lang="en-US" dirty="0"/>
              <a:t> life. </a:t>
            </a:r>
          </a:p>
          <a:p>
            <a:endParaRPr lang="en-US" dirty="0"/>
          </a:p>
          <a:p>
            <a:r>
              <a:rPr lang="en-US" dirty="0"/>
              <a:t>Goetic magic-very ceremonial.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31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Spirit Theater was an excellent work on séance type, “Creepy” or bizarre magic. </a:t>
            </a:r>
          </a:p>
          <a:p>
            <a:endParaRPr lang="en-US" dirty="0"/>
          </a:p>
          <a:p>
            <a:r>
              <a:rPr lang="en-US" dirty="0"/>
              <a:t>Kinder, gentler side of bizarre.  More connection with the audience.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81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Kept the Invocational going and renamed it </a:t>
            </a:r>
            <a:r>
              <a:rPr lang="en-US" dirty="0" err="1"/>
              <a:t>Weerd</a:t>
            </a:r>
            <a:r>
              <a:rPr lang="en-US" dirty="0"/>
              <a:t> Weekend.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02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a loophole: Entire books of card tricks with Tarot cards.  That does not make it bizarre.  It helps. </a:t>
            </a:r>
          </a:p>
          <a:p>
            <a:endParaRPr lang="en-US" dirty="0"/>
          </a:p>
          <a:p>
            <a:r>
              <a:rPr lang="en-US" dirty="0"/>
              <a:t>What is the story? Why is a tarot card needed? </a:t>
            </a:r>
          </a:p>
          <a:p>
            <a:endParaRPr lang="en-US" dirty="0"/>
          </a:p>
          <a:p>
            <a:r>
              <a:rPr lang="en-US" dirty="0"/>
              <a:t>Perform Witch of Glastonbury. </a:t>
            </a:r>
          </a:p>
          <a:p>
            <a:endParaRPr lang="en-US" dirty="0"/>
          </a:p>
          <a:p>
            <a:r>
              <a:rPr lang="en-US" dirty="0"/>
              <a:t>Perform Fate &amp; Freewill.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58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 it DOES deal with the occult, but absolutely is not necessary.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05628-802B-424C-8275-18E25D29E2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061" y="1524000"/>
            <a:ext cx="475488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0059" y="2699983"/>
            <a:ext cx="475488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838705" y="505650"/>
            <a:ext cx="5134567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1078391" y="667561"/>
            <a:ext cx="4624885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6680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061" y="1524000"/>
            <a:ext cx="475488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0059" y="2699983"/>
            <a:ext cx="475488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838705" y="505650"/>
            <a:ext cx="5134567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1078391" y="667561"/>
            <a:ext cx="4624885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1657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061" y="1524000"/>
            <a:ext cx="475488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0059" y="2699983"/>
            <a:ext cx="475488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838705" y="505650"/>
            <a:ext cx="5134567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1078391" y="667561"/>
            <a:ext cx="4624885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432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6/9/26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6/9/26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1688"/>
            <a:ext cx="8673427" cy="269519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8000" dirty="0">
                <a:solidFill>
                  <a:schemeClr val="accent2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ictorian Decade Demo Version" pitchFamily="2" charset="0"/>
                <a:cs typeface="Zombie Holocaust"/>
              </a:rPr>
              <a:t>Adding a Little Bizarre to Your Performance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6362" y="906263"/>
            <a:ext cx="8673427" cy="1322587"/>
          </a:xfrm>
        </p:spPr>
        <p:txBody>
          <a:bodyPr/>
          <a:lstStyle/>
          <a:p>
            <a:endParaRPr lang="en-US" dirty="0"/>
          </a:p>
          <a:p>
            <a:r>
              <a:rPr lang="en-US" sz="3200" dirty="0">
                <a:solidFill>
                  <a:schemeClr val="tx1"/>
                </a:solidFill>
              </a:rPr>
              <a:t>Paul Prater</a:t>
            </a:r>
          </a:p>
        </p:txBody>
      </p:sp>
    </p:spTree>
    <p:extLst>
      <p:ext uri="{BB962C8B-B14F-4D97-AF65-F5344CB8AC3E}">
        <p14:creationId xmlns:p14="http://schemas.microsoft.com/office/powerpoint/2010/main" val="1354573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Bizarre is Not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121135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Zombie ball with a skull.</a:t>
            </a:r>
          </a:p>
          <a:p>
            <a:r>
              <a:rPr lang="en-US" dirty="0"/>
              <a:t>Gore for the sake of gore.</a:t>
            </a:r>
          </a:p>
          <a:p>
            <a:r>
              <a:rPr lang="en-US" dirty="0"/>
              <a:t>A ghost story.  Especially if it involved a silk and a thumb tip.</a:t>
            </a:r>
          </a:p>
        </p:txBody>
      </p:sp>
      <p:pic>
        <p:nvPicPr>
          <p:cNvPr id="4" name="Picture 3" descr="zombie_go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2349924"/>
            <a:ext cx="2978392" cy="3440043"/>
          </a:xfrm>
          <a:prstGeom prst="rect">
            <a:avLst/>
          </a:prstGeom>
        </p:spPr>
      </p:pic>
      <p:pic>
        <p:nvPicPr>
          <p:cNvPr id="5" name="Picture 4" descr="Knife Through A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3856279"/>
            <a:ext cx="3681033" cy="268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Bizarre is Not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1225639"/>
          </a:xfrm>
        </p:spPr>
        <p:txBody>
          <a:bodyPr/>
          <a:lstStyle/>
          <a:p>
            <a:r>
              <a:rPr lang="en-US" dirty="0"/>
              <a:t>Required to deal with Dark or Occult Themes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Geraldo.Devil.Worship.Exposing.Satan's.Underground.1988.VHSRip.DIVX-CG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10" y="1848418"/>
            <a:ext cx="4064000" cy="2717800"/>
          </a:xfrm>
          <a:prstGeom prst="rect">
            <a:avLst/>
          </a:prstGeom>
        </p:spPr>
      </p:pic>
      <p:pic>
        <p:nvPicPr>
          <p:cNvPr id="5" name="Picture 4" descr="Ozzy-Osbourne-1980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13" y="1848418"/>
            <a:ext cx="3418844" cy="42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Criticisms of Bizarre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It is self indulgent.</a:t>
            </a:r>
          </a:p>
          <a:p>
            <a:r>
              <a:rPr lang="en-US" sz="3600" dirty="0"/>
              <a:t>It is cheesy.</a:t>
            </a:r>
          </a:p>
          <a:p>
            <a:r>
              <a:rPr lang="en-US" sz="3600" dirty="0"/>
              <a:t>It is too long.</a:t>
            </a:r>
          </a:p>
          <a:p>
            <a:pPr lvl="1"/>
            <a:r>
              <a:rPr lang="en-US" sz="3400" dirty="0"/>
              <a:t>Really?  You ever heard a short cups and balls routine?</a:t>
            </a:r>
          </a:p>
          <a:p>
            <a:pPr lvl="1"/>
            <a:r>
              <a:rPr lang="en-US" sz="3400" dirty="0"/>
              <a:t>Edit, Edit, Edit.</a:t>
            </a:r>
          </a:p>
        </p:txBody>
      </p:sp>
    </p:spTree>
    <p:extLst>
      <p:ext uri="{BB962C8B-B14F-4D97-AF65-F5344CB8AC3E}">
        <p14:creationId xmlns:p14="http://schemas.microsoft.com/office/powerpoint/2010/main" val="295167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Number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/>
              <a:t>Have a good story!</a:t>
            </a:r>
          </a:p>
          <a:p>
            <a:pPr lvl="1"/>
            <a:r>
              <a:rPr lang="en-US" sz="3600" dirty="0"/>
              <a:t>Have an emotion hook.  A punch.</a:t>
            </a:r>
          </a:p>
          <a:p>
            <a:pPr marL="457200" lvl="1" indent="0">
              <a:buNone/>
            </a:pPr>
            <a:endParaRPr lang="en-US" sz="3600" dirty="0"/>
          </a:p>
          <a:p>
            <a:pPr marL="457200" lvl="1" indent="0">
              <a:buNone/>
            </a:pPr>
            <a:r>
              <a:rPr lang="en-US" sz="3600" dirty="0"/>
              <a:t>Your story needs to be good enough to stand on its own.</a:t>
            </a:r>
          </a:p>
          <a:p>
            <a:pPr marL="457200" lvl="1" indent="0">
              <a:buNone/>
            </a:pPr>
            <a:endParaRPr lang="en-US" sz="3600" dirty="0"/>
          </a:p>
          <a:p>
            <a:pPr marL="457200" lvl="1" indent="0">
              <a:buNone/>
            </a:pPr>
            <a:r>
              <a:rPr lang="en-US" sz="3600" dirty="0"/>
              <a:t>You need to be believable.</a:t>
            </a:r>
          </a:p>
          <a:p>
            <a:pPr marL="457200" lvl="1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05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D8F12-51AF-05EE-AB3F-4986282A3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A0B95-B0B4-312C-E9F5-2B607D07E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Number 1</a:t>
            </a:r>
          </a:p>
        </p:txBody>
      </p:sp>
      <p:pic>
        <p:nvPicPr>
          <p:cNvPr id="4" name="Paul Prater _The End of Summer_">
            <a:hlinkClick r:id="" action="ppaction://media"/>
            <a:extLst>
              <a:ext uri="{FF2B5EF4-FFF2-40B4-BE49-F238E27FC236}">
                <a16:creationId xmlns:a16="http://schemas.microsoft.com/office/drawing/2014/main" id="{BA2F0E59-1A7D-E0B4-04CA-BB0DBF462AA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44056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Number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Involve Your Audience!</a:t>
            </a:r>
          </a:p>
          <a:p>
            <a:pPr lvl="1"/>
            <a:r>
              <a:rPr lang="en-US" sz="3600" dirty="0"/>
              <a:t>Let the magic happen in their hands.</a:t>
            </a:r>
          </a:p>
        </p:txBody>
      </p:sp>
    </p:spTree>
    <p:extLst>
      <p:ext uri="{BB962C8B-B14F-4D97-AF65-F5344CB8AC3E}">
        <p14:creationId xmlns:p14="http://schemas.microsoft.com/office/powerpoint/2010/main" val="145983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Number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Make the spectator the focus. </a:t>
            </a:r>
          </a:p>
          <a:p>
            <a:pPr lvl="1"/>
            <a:r>
              <a:rPr lang="en-US" sz="3600" dirty="0"/>
              <a:t>Talk about them.</a:t>
            </a:r>
          </a:p>
          <a:p>
            <a:pPr lvl="1"/>
            <a:r>
              <a:rPr lang="en-US" sz="3600" dirty="0"/>
              <a:t>YOU are the most interesting thing in the room.</a:t>
            </a:r>
          </a:p>
        </p:txBody>
      </p:sp>
    </p:spTree>
    <p:extLst>
      <p:ext uri="{BB962C8B-B14F-4D97-AF65-F5344CB8AC3E}">
        <p14:creationId xmlns:p14="http://schemas.microsoft.com/office/powerpoint/2010/main" val="2777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Need a Character?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You already are a magician.  You are the character.</a:t>
            </a:r>
          </a:p>
        </p:txBody>
      </p:sp>
    </p:spTree>
    <p:extLst>
      <p:ext uri="{BB962C8B-B14F-4D97-AF65-F5344CB8AC3E}">
        <p14:creationId xmlns:p14="http://schemas.microsoft.com/office/powerpoint/2010/main" val="306163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Routines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Work from a story.</a:t>
            </a:r>
          </a:p>
          <a:p>
            <a:pPr lvl="1"/>
            <a:r>
              <a:rPr lang="en-US" sz="3400" dirty="0"/>
              <a:t>Sometimes you stumble across one. –READ!</a:t>
            </a:r>
          </a:p>
          <a:p>
            <a:pPr lvl="1"/>
            <a:r>
              <a:rPr lang="en-US" sz="3400" dirty="0"/>
              <a:t>Sometimes you have had one for a long time.</a:t>
            </a:r>
          </a:p>
        </p:txBody>
      </p:sp>
    </p:spTree>
    <p:extLst>
      <p:ext uri="{BB962C8B-B14F-4D97-AF65-F5344CB8AC3E}">
        <p14:creationId xmlns:p14="http://schemas.microsoft.com/office/powerpoint/2010/main" val="24033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Routines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Work from a technique or trick.</a:t>
            </a:r>
          </a:p>
          <a:p>
            <a:pPr lvl="1"/>
            <a:r>
              <a:rPr lang="en-US" sz="3400" dirty="0"/>
              <a:t>Hand in Trap</a:t>
            </a:r>
          </a:p>
          <a:p>
            <a:pPr lvl="1"/>
            <a:r>
              <a:rPr lang="en-US" sz="3400" dirty="0"/>
              <a:t>Pendulum Routine</a:t>
            </a:r>
          </a:p>
        </p:txBody>
      </p:sp>
    </p:spTree>
    <p:extLst>
      <p:ext uri="{BB962C8B-B14F-4D97-AF65-F5344CB8AC3E}">
        <p14:creationId xmlns:p14="http://schemas.microsoft.com/office/powerpoint/2010/main" val="305753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WH0?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59" y="803275"/>
            <a:ext cx="4198620" cy="5248275"/>
          </a:xfrm>
        </p:spPr>
      </p:pic>
    </p:spTree>
    <p:extLst>
      <p:ext uri="{BB962C8B-B14F-4D97-AF65-F5344CB8AC3E}">
        <p14:creationId xmlns:p14="http://schemas.microsoft.com/office/powerpoint/2010/main" val="2839985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Routines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Work from a feeling</a:t>
            </a:r>
          </a:p>
          <a:p>
            <a:pPr lvl="1"/>
            <a:r>
              <a:rPr lang="en-US" sz="3400" dirty="0"/>
              <a:t>Music, Movies, Books, Images</a:t>
            </a:r>
          </a:p>
          <a:p>
            <a:pPr lvl="1"/>
            <a:r>
              <a:rPr lang="en-US" sz="3400" dirty="0"/>
              <a:t>Witches Do Burn</a:t>
            </a:r>
          </a:p>
          <a:p>
            <a:pPr lvl="1"/>
            <a:r>
              <a:rPr lang="en-US" sz="3400" dirty="0"/>
              <a:t>Alamo</a:t>
            </a:r>
          </a:p>
        </p:txBody>
      </p:sp>
    </p:spTree>
    <p:extLst>
      <p:ext uri="{BB962C8B-B14F-4D97-AF65-F5344CB8AC3E}">
        <p14:creationId xmlns:p14="http://schemas.microsoft.com/office/powerpoint/2010/main" val="426249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Routines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Work from found objects</a:t>
            </a:r>
          </a:p>
          <a:p>
            <a:pPr lvl="1"/>
            <a:r>
              <a:rPr lang="en-US" sz="3400" dirty="0"/>
              <a:t>Location Inspiration</a:t>
            </a:r>
          </a:p>
          <a:p>
            <a:pPr lvl="1"/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69819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INCORPORATING  BIZARRE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000" dirty="0"/>
              <a:t>Kids shows? Heck yeah!  Kids love creepy things and ghost stories. </a:t>
            </a:r>
          </a:p>
          <a:p>
            <a:pPr lvl="1"/>
            <a:r>
              <a:rPr lang="en-US" sz="2000" dirty="0"/>
              <a:t>Corporate-Absolutely!  Just stay away from controversy. </a:t>
            </a:r>
          </a:p>
          <a:p>
            <a:pPr lvl="1"/>
            <a:r>
              <a:rPr lang="en-US" sz="2000" dirty="0"/>
              <a:t>Theater-Obviously!  You have free reign </a:t>
            </a:r>
          </a:p>
        </p:txBody>
      </p:sp>
    </p:spTree>
    <p:extLst>
      <p:ext uri="{BB962C8B-B14F-4D97-AF65-F5344CB8AC3E}">
        <p14:creationId xmlns:p14="http://schemas.microsoft.com/office/powerpoint/2010/main" val="17360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IDENTIFY YOUR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Do you know your market? How?</a:t>
            </a:r>
          </a:p>
          <a:p>
            <a:r>
              <a:rPr lang="en-US" sz="2400" dirty="0"/>
              <a:t>Business is data driven.</a:t>
            </a:r>
          </a:p>
        </p:txBody>
      </p:sp>
    </p:spTree>
    <p:extLst>
      <p:ext uri="{BB962C8B-B14F-4D97-AF65-F5344CB8AC3E}">
        <p14:creationId xmlns:p14="http://schemas.microsoft.com/office/powerpoint/2010/main" val="58612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markets align with yours?</a:t>
            </a:r>
          </a:p>
          <a:p>
            <a:r>
              <a:rPr lang="en-US" sz="2800" dirty="0"/>
              <a:t>Where are those people?</a:t>
            </a:r>
          </a:p>
          <a:p>
            <a:r>
              <a:rPr lang="en-US" sz="2800" dirty="0"/>
              <a:t>How do you reach those people?</a:t>
            </a:r>
          </a:p>
        </p:txBody>
      </p:sp>
    </p:spTree>
    <p:extLst>
      <p:ext uri="{BB962C8B-B14F-4D97-AF65-F5344CB8AC3E}">
        <p14:creationId xmlns:p14="http://schemas.microsoft.com/office/powerpoint/2010/main" val="1450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YOUR SHOW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Often easier. Focus</a:t>
            </a:r>
          </a:p>
          <a:p>
            <a:r>
              <a:rPr lang="en-US" sz="2800" dirty="0"/>
              <a:t>Cater to your identified market.</a:t>
            </a:r>
          </a:p>
        </p:txBody>
      </p:sp>
    </p:spTree>
    <p:extLst>
      <p:ext uri="{BB962C8B-B14F-4D97-AF65-F5344CB8AC3E}">
        <p14:creationId xmlns:p14="http://schemas.microsoft.com/office/powerpoint/2010/main" val="889410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YOUR VENUE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Theaters</a:t>
            </a:r>
          </a:p>
          <a:p>
            <a:r>
              <a:rPr lang="en-US" sz="2800" dirty="0"/>
              <a:t>Lodges/Clubs</a:t>
            </a:r>
          </a:p>
          <a:p>
            <a:r>
              <a:rPr lang="en-US" sz="2800" dirty="0"/>
              <a:t>B&amp;Bs</a:t>
            </a:r>
          </a:p>
          <a:p>
            <a:r>
              <a:rPr lang="en-US" sz="2800" dirty="0"/>
              <a:t>Hotels</a:t>
            </a:r>
          </a:p>
          <a:p>
            <a:r>
              <a:rPr lang="en-US" sz="2800" dirty="0"/>
              <a:t>Streets</a:t>
            </a:r>
          </a:p>
          <a:p>
            <a:r>
              <a:rPr lang="en-US" sz="2800" dirty="0"/>
              <a:t>Bars</a:t>
            </a:r>
          </a:p>
          <a:p>
            <a:r>
              <a:rPr lang="en-US" sz="2800" dirty="0"/>
              <a:t>Empty Spaces</a:t>
            </a:r>
          </a:p>
          <a:p>
            <a:r>
              <a:rPr lang="en-US" sz="2800" dirty="0"/>
              <a:t>Existing businesses</a:t>
            </a:r>
          </a:p>
        </p:txBody>
      </p:sp>
    </p:spTree>
    <p:extLst>
      <p:ext uri="{BB962C8B-B14F-4D97-AF65-F5344CB8AC3E}">
        <p14:creationId xmlns:p14="http://schemas.microsoft.com/office/powerpoint/2010/main" val="14105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Business License</a:t>
            </a:r>
          </a:p>
          <a:p>
            <a:r>
              <a:rPr lang="en-US" sz="2800" dirty="0"/>
              <a:t>Observing Local Laws</a:t>
            </a:r>
          </a:p>
          <a:p>
            <a:r>
              <a:rPr lang="en-US" sz="2800" dirty="0"/>
              <a:t>Getting Permission</a:t>
            </a:r>
          </a:p>
          <a:p>
            <a:r>
              <a:rPr lang="en-US" sz="2800" dirty="0"/>
              <a:t>Waivers/Insurance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4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WORD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CVB</a:t>
            </a:r>
          </a:p>
          <a:p>
            <a:r>
              <a:rPr lang="en-US" sz="3200" dirty="0"/>
              <a:t>Venue</a:t>
            </a:r>
          </a:p>
          <a:p>
            <a:r>
              <a:rPr lang="en-US" sz="3200" dirty="0"/>
              <a:t>Existing customer list</a:t>
            </a:r>
          </a:p>
          <a:p>
            <a:r>
              <a:rPr lang="en-US" sz="3200" dirty="0"/>
              <a:t>FB and IG ads</a:t>
            </a:r>
          </a:p>
          <a:p>
            <a:r>
              <a:rPr lang="en-US" sz="3200" dirty="0"/>
              <a:t>Posters</a:t>
            </a:r>
          </a:p>
          <a:p>
            <a:r>
              <a:rPr lang="en-US" sz="3200" dirty="0"/>
              <a:t>Radio and Television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86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A572C-5253-EB4D-9584-BF569B3B1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&amp; 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1BDBE-43AB-F74C-B622-0C3ED3482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THANK YOU!</a:t>
            </a:r>
          </a:p>
          <a:p>
            <a:r>
              <a:rPr lang="en-US" sz="3200" dirty="0"/>
              <a:t>Any Questions: </a:t>
            </a:r>
            <a:r>
              <a:rPr lang="en-US" sz="3200" dirty="0" err="1"/>
              <a:t>paul@paulprater.com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8930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Origins of Bizarre Magic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29601" y="1766717"/>
            <a:ext cx="3742930" cy="4903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1180" y="597456"/>
            <a:ext cx="509451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Shamanism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Contact with the Spirit World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Entertainment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Special Gifts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51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Bizarre Magic?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Magic that moves people in some manner.</a:t>
            </a:r>
          </a:p>
          <a:p>
            <a:pPr lvl="1"/>
            <a:r>
              <a:rPr lang="en-US" sz="3400" dirty="0"/>
              <a:t>Scary</a:t>
            </a:r>
          </a:p>
          <a:p>
            <a:pPr lvl="1"/>
            <a:r>
              <a:rPr lang="en-US" sz="3400" dirty="0"/>
              <a:t>Humorous</a:t>
            </a:r>
          </a:p>
          <a:p>
            <a:pPr lvl="1"/>
            <a:r>
              <a:rPr lang="en-US" sz="3400" dirty="0"/>
              <a:t>Sad</a:t>
            </a:r>
          </a:p>
        </p:txBody>
      </p:sp>
    </p:spTree>
    <p:extLst>
      <p:ext uri="{BB962C8B-B14F-4D97-AF65-F5344CB8AC3E}">
        <p14:creationId xmlns:p14="http://schemas.microsoft.com/office/powerpoint/2010/main" val="26196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 Cameron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1927-2001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Handbook of Horror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Witches Brew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Devil’s Diary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Castle Dracula </a:t>
            </a:r>
            <a:r>
              <a:rPr lang="en-US" dirty="0" err="1"/>
              <a:t>Mentalism</a:t>
            </a:r>
            <a:endParaRPr lang="en-US" dirty="0"/>
          </a:p>
        </p:txBody>
      </p:sp>
      <p:pic>
        <p:nvPicPr>
          <p:cNvPr id="5" name="Picture Placeholder 4" descr="charles cameron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r="20371"/>
          <a:stretch>
            <a:fillRect/>
          </a:stretch>
        </p:blipFill>
        <p:spPr>
          <a:xfrm rot="21421631">
            <a:off x="1079836" y="666188"/>
            <a:ext cx="4676370" cy="5181773"/>
          </a:xfrm>
        </p:spPr>
      </p:pic>
    </p:spTree>
    <p:extLst>
      <p:ext uri="{BB962C8B-B14F-4D97-AF65-F5344CB8AC3E}">
        <p14:creationId xmlns:p14="http://schemas.microsoft.com/office/powerpoint/2010/main" val="153704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546" y="1524001"/>
            <a:ext cx="3566160" cy="698607"/>
          </a:xfrm>
        </p:spPr>
        <p:txBody>
          <a:bodyPr/>
          <a:lstStyle/>
          <a:p>
            <a:r>
              <a:rPr lang="en-US" dirty="0"/>
              <a:t>Tony Andruzzi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541544" y="2473974"/>
            <a:ext cx="3566160" cy="23891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1925-1991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Negronomicon of Masklyn Ye Mage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Daemon’s Dairy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Scroll of the Mages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The Invocation</a:t>
            </a:r>
          </a:p>
        </p:txBody>
      </p:sp>
      <p:pic>
        <p:nvPicPr>
          <p:cNvPr id="5" name="Picture Placeholder 4" descr="tonyskull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r="34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4171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546" y="1524001"/>
            <a:ext cx="3566160" cy="698607"/>
          </a:xfrm>
        </p:spPr>
        <p:txBody>
          <a:bodyPr/>
          <a:lstStyle/>
          <a:p>
            <a:r>
              <a:rPr lang="en-US" dirty="0"/>
              <a:t>Eugene Burger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541544" y="2473974"/>
            <a:ext cx="3566160" cy="2389180"/>
          </a:xfrm>
        </p:spPr>
        <p:txBody>
          <a:bodyPr>
            <a:normAutofit/>
          </a:bodyPr>
          <a:lstStyle/>
          <a:p>
            <a:r>
              <a:rPr lang="en-US" dirty="0"/>
              <a:t>1939-2017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Spirit Theater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Strange Ceremonies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Meaning and Magic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EB387F6-006B-5945-83A1-66F807D0FA35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b="47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86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546" y="1203512"/>
            <a:ext cx="3566160" cy="714809"/>
          </a:xfrm>
        </p:spPr>
        <p:txBody>
          <a:bodyPr/>
          <a:lstStyle/>
          <a:p>
            <a:r>
              <a:rPr lang="en-US" dirty="0" err="1"/>
              <a:t>Docc</a:t>
            </a:r>
            <a:r>
              <a:rPr lang="en-US" dirty="0"/>
              <a:t> </a:t>
            </a:r>
            <a:r>
              <a:rPr lang="en-US" dirty="0" err="1"/>
              <a:t>Hilford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Too many to name!	</a:t>
            </a:r>
          </a:p>
          <a:p>
            <a:endParaRPr lang="en-US" dirty="0"/>
          </a:p>
        </p:txBody>
      </p:sp>
      <p:pic>
        <p:nvPicPr>
          <p:cNvPr id="5" name="Picture Placeholder 4" descr="docchilfordbwheadshot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r="5468"/>
          <a:stretch>
            <a:fillRect/>
          </a:stretch>
        </p:blipFill>
        <p:spPr>
          <a:xfrm rot="21421631">
            <a:off x="1307506" y="696384"/>
            <a:ext cx="4064281" cy="5124723"/>
          </a:xfrm>
        </p:spPr>
      </p:pic>
    </p:spTree>
    <p:extLst>
      <p:ext uri="{BB962C8B-B14F-4D97-AF65-F5344CB8AC3E}">
        <p14:creationId xmlns:p14="http://schemas.microsoft.com/office/powerpoint/2010/main" val="186833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Bizarre is Not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910" y="622812"/>
            <a:ext cx="6281873" cy="1325652"/>
          </a:xfrm>
        </p:spPr>
        <p:txBody>
          <a:bodyPr>
            <a:normAutofit/>
          </a:bodyPr>
          <a:lstStyle/>
          <a:p>
            <a:r>
              <a:rPr lang="en-US" sz="2400" dirty="0"/>
              <a:t>“Creepy” decks of cards.</a:t>
            </a:r>
          </a:p>
          <a:p>
            <a:r>
              <a:rPr lang="en-US" sz="2400" dirty="0"/>
              <a:t>Card Tricks with tarot cards.</a:t>
            </a:r>
          </a:p>
        </p:txBody>
      </p:sp>
      <p:pic>
        <p:nvPicPr>
          <p:cNvPr id="5" name="Picture 4" descr="Ghost De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96" y="2228613"/>
            <a:ext cx="4668491" cy="466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0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{4FE5554A-52CF-5243-8574-95C9214A88D4}tf10001120</Template>
  <TotalTime>26745</TotalTime>
  <Words>1218</Words>
  <Application>Microsoft Macintosh PowerPoint</Application>
  <PresentationFormat>Widescreen</PresentationFormat>
  <Paragraphs>238</Paragraphs>
  <Slides>29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Rockwell</vt:lpstr>
      <vt:lpstr>Victorian Decade Demo Version</vt:lpstr>
      <vt:lpstr>Wingdings</vt:lpstr>
      <vt:lpstr>Atlas</vt:lpstr>
      <vt:lpstr>Adding a Little Bizarre to Your Performance</vt:lpstr>
      <vt:lpstr>WH0?</vt:lpstr>
      <vt:lpstr>Origins of Bizarre Magic</vt:lpstr>
      <vt:lpstr>What is Bizarre Magic?</vt:lpstr>
      <vt:lpstr>Charles Cameron</vt:lpstr>
      <vt:lpstr>Tony Andruzzi</vt:lpstr>
      <vt:lpstr>Eugene Burger</vt:lpstr>
      <vt:lpstr>Docc Hilford</vt:lpstr>
      <vt:lpstr>What Bizarre is Not</vt:lpstr>
      <vt:lpstr>What Bizarre is Not</vt:lpstr>
      <vt:lpstr>What Bizarre is Not</vt:lpstr>
      <vt:lpstr>Criticisms of Bizarre</vt:lpstr>
      <vt:lpstr>Rule Number 1</vt:lpstr>
      <vt:lpstr>Rule Number 1</vt:lpstr>
      <vt:lpstr>Rule Number 2</vt:lpstr>
      <vt:lpstr>Rule Number 3</vt:lpstr>
      <vt:lpstr>Do You Need a Character?</vt:lpstr>
      <vt:lpstr>Creating Routines</vt:lpstr>
      <vt:lpstr>Creating Routines</vt:lpstr>
      <vt:lpstr>Creating Routines</vt:lpstr>
      <vt:lpstr>Creating Routines</vt:lpstr>
      <vt:lpstr>INCORPORATING  BIZARRE</vt:lpstr>
      <vt:lpstr>HOW TO IDENTIFY YOUR MARKET</vt:lpstr>
      <vt:lpstr>CREATING A MARKET</vt:lpstr>
      <vt:lpstr>CREATING YOUR SHOW</vt:lpstr>
      <vt:lpstr>FINDING YOUR VENUE</vt:lpstr>
      <vt:lpstr>LEGAL ISSUES</vt:lpstr>
      <vt:lpstr>GETTING THE WORD OUT</vt:lpstr>
      <vt:lpstr>CLOSING &amp;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MONEY WITH BIZARRE MAGIC</dc:title>
  <dc:creator>Paul Prater</dc:creator>
  <cp:lastModifiedBy>Paul Prater</cp:lastModifiedBy>
  <cp:revision>14</cp:revision>
  <dcterms:created xsi:type="dcterms:W3CDTF">2019-08-11T18:31:58Z</dcterms:created>
  <dcterms:modified xsi:type="dcterms:W3CDTF">2026-06-10T04:37:31Z</dcterms:modified>
</cp:coreProperties>
</file>