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jhYzSV9RdHnkLND1TWeWqchZQH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b2d008583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b2d00858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2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2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quiltstudy27@gmail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quiltstudy27@gmail.com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92233" y="1122363"/>
            <a:ext cx="9775767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2027 AQSG BIENNIAL QUILT STUDY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086196" y="3724571"/>
            <a:ext cx="95817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500"/>
              <a:t>The Moments of Our Lives: Commemorative Quilts</a:t>
            </a:r>
            <a:endParaRPr sz="3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 txBox="1"/>
          <p:nvPr/>
        </p:nvSpPr>
        <p:spPr>
          <a:xfrm>
            <a:off x="1068712" y="1307869"/>
            <a:ext cx="9709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Quilt Parameters</a:t>
            </a:r>
            <a:endParaRPr sz="36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Maximum size: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42” x 42”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have 3 layers; batting is required.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three-dimensional or hanging embellishments</a:t>
            </a:r>
            <a:r>
              <a:rPr lang="en-US" sz="2800"/>
              <a:t>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discouraged due to shipping concerns and may disqualify a quilt from selection to travel.</a:t>
            </a:r>
            <a:endParaRPr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"/>
          <p:cNvSpPr txBox="1"/>
          <p:nvPr/>
        </p:nvSpPr>
        <p:spPr>
          <a:xfrm>
            <a:off x="570807" y="991986"/>
            <a:ext cx="11161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Traveling Selections</a:t>
            </a:r>
            <a:endParaRPr b="1" sz="3600"/>
          </a:p>
        </p:txBody>
      </p:sp>
      <p:sp>
        <p:nvSpPr>
          <p:cNvPr id="177" name="Google Shape;177;p11"/>
          <p:cNvSpPr txBox="1"/>
          <p:nvPr/>
        </p:nvSpPr>
        <p:spPr>
          <a:xfrm>
            <a:off x="1080648" y="2020063"/>
            <a:ext cx="93468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25 quilts are selected for ease of exhibit travel.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 exhibit goes around the country for three years.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Selection is done blind by a committee of three AQSG members who do not participate in the study (and are not the study organizers).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 of quilts is compulsory, if selected.</a:t>
            </a:r>
            <a:endParaRPr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"/>
          <p:cNvSpPr txBox="1"/>
          <p:nvPr/>
        </p:nvSpPr>
        <p:spPr>
          <a:xfrm>
            <a:off x="144087" y="628233"/>
            <a:ext cx="108621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2027 Study Facebook Group</a:t>
            </a:r>
            <a:endParaRPr b="1" sz="36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private Facebook group will be created for participants in the study. This allows us to share progress and ask questions while keeping the secrecy of the project.</a:t>
            </a:r>
            <a:endParaRPr sz="2800"/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sharing outside of the Facebook group of project progress is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prohibited to ensure a fair (blind) selection process for the traveling exhibit.</a:t>
            </a:r>
            <a:endParaRPr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"/>
          <p:cNvSpPr txBox="1"/>
          <p:nvPr/>
        </p:nvSpPr>
        <p:spPr>
          <a:xfrm>
            <a:off x="615142" y="753687"/>
            <a:ext cx="543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Important Notes</a:t>
            </a:r>
            <a:endParaRPr b="1" sz="3600"/>
          </a:p>
        </p:txBody>
      </p:sp>
      <p:sp>
        <p:nvSpPr>
          <p:cNvPr id="188" name="Google Shape;188;p13"/>
          <p:cNvSpPr txBox="1"/>
          <p:nvPr/>
        </p:nvSpPr>
        <p:spPr>
          <a:xfrm>
            <a:off x="1003069" y="1695796"/>
            <a:ext cx="9221700" cy="48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study should be fun and educational, not stressful!</a:t>
            </a:r>
            <a:endParaRPr sz="2800"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back out at any time, but try to do it in the first year so individuals on the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waitlist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have time to complete their projects.</a:t>
            </a:r>
            <a:endParaRPr sz="2800"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are waitlisted, you may get to join the study, so continue  working if you were entered.</a:t>
            </a:r>
            <a:endParaRPr sz="2800"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study quilt must be made specifically for the 2027 study; previously started or made projects are not allowed.</a:t>
            </a:r>
            <a:endParaRPr sz="2800"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AQSG members are allowed to participate. If you make the top and someone else does the quilting, both participants must be AQSG members.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b2d008583e_0_0"/>
          <p:cNvSpPr txBox="1"/>
          <p:nvPr/>
        </p:nvSpPr>
        <p:spPr>
          <a:xfrm>
            <a:off x="1125250" y="1025200"/>
            <a:ext cx="9680100" cy="25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quiltstudy27@gmail.com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use the Quilt Study email whenever possible to help us keep track of questions or concerns.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600"/>
              <a:t>Study Organizers’ </a:t>
            </a:r>
            <a:r>
              <a:rPr b="1" lang="en-US" sz="3600"/>
              <a:t>Contact Information</a:t>
            </a:r>
            <a:br>
              <a:rPr b="1" lang="en-US" sz="3600"/>
            </a:br>
            <a:r>
              <a:rPr b="1" lang="en-US" sz="3600"/>
              <a:t>                       </a:t>
            </a:r>
            <a:endParaRPr b="1" sz="3600"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6"/>
            <a:ext cx="4160520" cy="1948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Julie Mooberry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20547 Roth Road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Morton, IL 61550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309-339-6831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2" type="body"/>
          </p:nvPr>
        </p:nvSpPr>
        <p:spPr>
          <a:xfrm>
            <a:off x="6172200" y="1825625"/>
            <a:ext cx="5181600" cy="18652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Barbara Goetz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9136 Forest Hills Blvd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Dallas, TX  75218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408-406-8262 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1091738" y="4123112"/>
            <a:ext cx="95097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b="0" i="0" lang="en-US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quiltstudy27@gmail.com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use the Quilt Study email whenever possible to help us keep track of questions or concerns.</a:t>
            </a:r>
            <a:endParaRPr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ctrTitle"/>
          </p:nvPr>
        </p:nvSpPr>
        <p:spPr>
          <a:xfrm>
            <a:off x="1052945" y="587434"/>
            <a:ext cx="9615055" cy="1152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en-US" sz="3600"/>
              <a:t>What is the Biennial Quilt Study?</a:t>
            </a:r>
            <a:endParaRPr b="1" sz="3600"/>
          </a:p>
        </p:txBody>
      </p:sp>
      <p:sp>
        <p:nvSpPr>
          <p:cNvPr id="99" name="Google Shape;99;p3"/>
          <p:cNvSpPr txBox="1"/>
          <p:nvPr>
            <p:ph idx="1" type="subTitle"/>
          </p:nvPr>
        </p:nvSpPr>
        <p:spPr>
          <a:xfrm>
            <a:off x="1091738" y="2089265"/>
            <a:ext cx="9576262" cy="3168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AQSG members love to learn about quilts, and we also love making them! If you are a maker, the Biennial Quilt Study is a great way to combine the creativity of quilt making with learning about a particular quilt, its maker(if known), style, and technique.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How it works: AQSG selects a specific design, style, or time period as the theme. Participants are challenged to select an existing quilt that fits the quilt study guidelines and create a smaller replica, interpreting an element or elements of the original quilt in a new and fresh way.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                </a:t>
            </a:r>
            <a:r>
              <a:rPr b="1" lang="en-US" sz="4800"/>
              <a:t>The Quilt Study Process</a:t>
            </a:r>
            <a:endParaRPr sz="4800"/>
          </a:p>
        </p:txBody>
      </p:sp>
      <p:grpSp>
        <p:nvGrpSpPr>
          <p:cNvPr id="105" name="Google Shape;105;p4"/>
          <p:cNvGrpSpPr/>
          <p:nvPr/>
        </p:nvGrpSpPr>
        <p:grpSpPr>
          <a:xfrm>
            <a:off x="915786" y="1690688"/>
            <a:ext cx="10515599" cy="4351337"/>
            <a:chOff x="0" y="0"/>
            <a:chExt cx="10515599" cy="4351337"/>
          </a:xfrm>
        </p:grpSpPr>
        <p:sp>
          <p:nvSpPr>
            <p:cNvPr id="106" name="Google Shape;106;p4"/>
            <p:cNvSpPr/>
            <p:nvPr/>
          </p:nvSpPr>
          <p:spPr>
            <a:xfrm>
              <a:off x="0" y="0"/>
              <a:ext cx="8097012" cy="783240"/>
            </a:xfrm>
            <a:prstGeom prst="roundRect">
              <a:avLst>
                <a:gd fmla="val 10000" name="adj"/>
              </a:avLst>
            </a:prstGeom>
            <a:solidFill>
              <a:srgbClr val="BF504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 txBox="1"/>
            <p:nvPr/>
          </p:nvSpPr>
          <p:spPr>
            <a:xfrm>
              <a:off x="22940" y="22940"/>
              <a:ext cx="7160195" cy="737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Choose a quilt in line with the theme of the study</a:t>
              </a: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604647" y="892024"/>
              <a:ext cx="8097012" cy="783240"/>
            </a:xfrm>
            <a:prstGeom prst="roundRect">
              <a:avLst>
                <a:gd fmla="val 10000" name="adj"/>
              </a:avLst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4"/>
            <p:cNvSpPr txBox="1"/>
            <p:nvPr/>
          </p:nvSpPr>
          <p:spPr>
            <a:xfrm>
              <a:off x="627587" y="914964"/>
              <a:ext cx="6937378" cy="737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Apply to join the study (see the webform on AQSG’s website)</a:t>
              </a: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1209293" y="1784048"/>
              <a:ext cx="8097012" cy="783240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4"/>
            <p:cNvSpPr txBox="1"/>
            <p:nvPr/>
          </p:nvSpPr>
          <p:spPr>
            <a:xfrm>
              <a:off x="1232233" y="1806988"/>
              <a:ext cx="6937378" cy="737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Get permission for making a replica and photographs</a:t>
              </a: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1813940" y="2676072"/>
              <a:ext cx="8097012" cy="783240"/>
            </a:xfrm>
            <a:prstGeom prst="roundRect">
              <a:avLst>
                <a:gd fmla="val 10000" name="adj"/>
              </a:avLst>
            </a:prstGeom>
            <a:solidFill>
              <a:srgbClr val="49ACC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4"/>
            <p:cNvSpPr txBox="1"/>
            <p:nvPr/>
          </p:nvSpPr>
          <p:spPr>
            <a:xfrm>
              <a:off x="1836880" y="2699012"/>
              <a:ext cx="6937378" cy="737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Begin making your replica</a:t>
              </a: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2418587" y="3568097"/>
              <a:ext cx="8097012" cy="783240"/>
            </a:xfrm>
            <a:prstGeom prst="roundRect">
              <a:avLst>
                <a:gd fmla="val 10000" name="adj"/>
              </a:avLst>
            </a:prstGeom>
            <a:solidFill>
              <a:srgbClr val="F7954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4"/>
            <p:cNvSpPr txBox="1"/>
            <p:nvPr/>
          </p:nvSpPr>
          <p:spPr>
            <a:xfrm>
              <a:off x="2441527" y="3591037"/>
              <a:ext cx="6937378" cy="7373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Write Written Statement on replica/process</a:t>
              </a: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7587905" y="572200"/>
              <a:ext cx="509106" cy="509106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E7CFCF">
                <a:alpha val="89803"/>
              </a:srgbClr>
            </a:solidFill>
            <a:ln cap="flat" cmpd="sng" w="12700">
              <a:solidFill>
                <a:srgbClr val="E7CFCF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4"/>
            <p:cNvSpPr txBox="1"/>
            <p:nvPr/>
          </p:nvSpPr>
          <p:spPr>
            <a:xfrm>
              <a:off x="7702454" y="572200"/>
              <a:ext cx="280008" cy="3831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200" lIns="29200" spcFirstLastPara="1" rIns="29200" wrap="square" tIns="29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t/>
              </a:r>
              <a:endParaRPr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8192552" y="1464225"/>
              <a:ext cx="509106" cy="509106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DDE5D0">
                <a:alpha val="89803"/>
              </a:srgbClr>
            </a:solidFill>
            <a:ln cap="flat" cmpd="sng" w="12700">
              <a:solidFill>
                <a:srgbClr val="DDE5D0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4"/>
            <p:cNvSpPr txBox="1"/>
            <p:nvPr/>
          </p:nvSpPr>
          <p:spPr>
            <a:xfrm>
              <a:off x="8307101" y="1464225"/>
              <a:ext cx="280008" cy="3831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200" lIns="29200" spcFirstLastPara="1" rIns="29200" wrap="square" tIns="29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t/>
              </a:r>
              <a:endParaRPr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8797199" y="2343195"/>
              <a:ext cx="509106" cy="509106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D7D1DF">
                <a:alpha val="89803"/>
              </a:srgbClr>
            </a:solidFill>
            <a:ln cap="flat" cmpd="sng" w="12700">
              <a:solidFill>
                <a:srgbClr val="D7D1DF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4"/>
            <p:cNvSpPr txBox="1"/>
            <p:nvPr/>
          </p:nvSpPr>
          <p:spPr>
            <a:xfrm>
              <a:off x="8911748" y="2343195"/>
              <a:ext cx="280008" cy="3831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200" lIns="29200" spcFirstLastPara="1" rIns="29200" wrap="square" tIns="29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t/>
              </a:r>
              <a:endParaRPr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9401846" y="3243922"/>
              <a:ext cx="509106" cy="509106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CDE1E8">
                <a:alpha val="89803"/>
              </a:srgbClr>
            </a:solidFill>
            <a:ln cap="flat" cmpd="sng" w="12700">
              <a:solidFill>
                <a:srgbClr val="CDE1E8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4"/>
            <p:cNvSpPr txBox="1"/>
            <p:nvPr/>
          </p:nvSpPr>
          <p:spPr>
            <a:xfrm>
              <a:off x="9516395" y="3243922"/>
              <a:ext cx="280008" cy="3831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200" lIns="29200" spcFirstLastPara="1" rIns="29200" wrap="square" tIns="29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t/>
              </a:r>
              <a:endParaRPr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                </a:t>
            </a:r>
            <a:r>
              <a:rPr b="1" lang="en-US" sz="4800"/>
              <a:t>The Quilt Study Process</a:t>
            </a:r>
            <a:endParaRPr sz="4800"/>
          </a:p>
        </p:txBody>
      </p:sp>
      <p:grpSp>
        <p:nvGrpSpPr>
          <p:cNvPr id="129" name="Google Shape;129;p5"/>
          <p:cNvGrpSpPr/>
          <p:nvPr/>
        </p:nvGrpSpPr>
        <p:grpSpPr>
          <a:xfrm>
            <a:off x="915786" y="1690688"/>
            <a:ext cx="10282826" cy="4351337"/>
            <a:chOff x="0" y="0"/>
            <a:chExt cx="10282826" cy="4351337"/>
          </a:xfrm>
        </p:grpSpPr>
        <p:sp>
          <p:nvSpPr>
            <p:cNvPr id="130" name="Google Shape;130;p5"/>
            <p:cNvSpPr/>
            <p:nvPr/>
          </p:nvSpPr>
          <p:spPr>
            <a:xfrm>
              <a:off x="0" y="0"/>
              <a:ext cx="8412480" cy="957294"/>
            </a:xfrm>
            <a:prstGeom prst="roundRect">
              <a:avLst>
                <a:gd fmla="val 10000" name="adj"/>
              </a:avLst>
            </a:prstGeom>
            <a:solidFill>
              <a:srgbClr val="BF504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5"/>
            <p:cNvSpPr txBox="1"/>
            <p:nvPr/>
          </p:nvSpPr>
          <p:spPr>
            <a:xfrm>
              <a:off x="28038" y="28038"/>
              <a:ext cx="7298593" cy="901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Submit final photos of your replica</a:t>
              </a: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698992" y="1064844"/>
              <a:ext cx="8412480" cy="957294"/>
            </a:xfrm>
            <a:prstGeom prst="roundRect">
              <a:avLst>
                <a:gd fmla="val 10000" name="adj"/>
              </a:avLst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727030" y="1092882"/>
              <a:ext cx="7029617" cy="901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Replica is put on display at 2027 Seminar</a:t>
              </a: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1398574" y="2262695"/>
              <a:ext cx="8412480" cy="957294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5"/>
            <p:cNvSpPr txBox="1"/>
            <p:nvPr/>
          </p:nvSpPr>
          <p:spPr>
            <a:xfrm>
              <a:off x="1426612" y="2290733"/>
              <a:ext cx="7040133" cy="901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All quilts and statements are published into the book</a:t>
              </a: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1870346" y="3394043"/>
              <a:ext cx="8412480" cy="957294"/>
            </a:xfrm>
            <a:prstGeom prst="roundRect">
              <a:avLst>
                <a:gd fmla="val 10000" name="adj"/>
              </a:avLst>
            </a:prstGeom>
            <a:solidFill>
              <a:srgbClr val="49ACC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5"/>
            <p:cNvSpPr txBox="1"/>
            <p:nvPr/>
          </p:nvSpPr>
          <p:spPr>
            <a:xfrm>
              <a:off x="1898384" y="3422081"/>
              <a:ext cx="7029617" cy="901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25 quilts travel on exhibit for 3 years</a:t>
              </a: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7790238" y="733200"/>
              <a:ext cx="622241" cy="622241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E7CFCF">
                <a:alpha val="89803"/>
              </a:srgbClr>
            </a:solidFill>
            <a:ln cap="flat" cmpd="sng" w="12700">
              <a:solidFill>
                <a:srgbClr val="E7CFCF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7930242" y="733200"/>
              <a:ext cx="342233" cy="468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8494783" y="1864548"/>
              <a:ext cx="622241" cy="622241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DDE5D0">
                <a:alpha val="89803"/>
              </a:srgbClr>
            </a:solidFill>
            <a:ln cap="flat" cmpd="sng" w="12700">
              <a:solidFill>
                <a:srgbClr val="DDE5D0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5"/>
            <p:cNvSpPr txBox="1"/>
            <p:nvPr/>
          </p:nvSpPr>
          <p:spPr>
            <a:xfrm>
              <a:off x="8634787" y="1864548"/>
              <a:ext cx="342233" cy="468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9188813" y="2995896"/>
              <a:ext cx="622241" cy="622241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D7D1DF">
                <a:alpha val="89803"/>
              </a:srgbClr>
            </a:solidFill>
            <a:ln cap="flat" cmpd="sng" w="12700">
              <a:solidFill>
                <a:srgbClr val="D7D1DF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5"/>
            <p:cNvSpPr txBox="1"/>
            <p:nvPr/>
          </p:nvSpPr>
          <p:spPr>
            <a:xfrm>
              <a:off x="9328817" y="2995896"/>
              <a:ext cx="342233" cy="468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"/>
          <p:cNvSpPr txBox="1"/>
          <p:nvPr>
            <p:ph type="title"/>
          </p:nvPr>
        </p:nvSpPr>
        <p:spPr>
          <a:xfrm>
            <a:off x="732906" y="592340"/>
            <a:ext cx="10515600" cy="915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500"/>
              <a:buFont typeface="Calibri"/>
              <a:buNone/>
            </a:pPr>
            <a:r>
              <a:rPr b="1" lang="en-US" sz="4000"/>
              <a:t>Permission Forms</a:t>
            </a:r>
            <a:br>
              <a:rPr lang="en-US"/>
            </a:br>
            <a:endParaRPr/>
          </a:p>
        </p:txBody>
      </p:sp>
      <p:sp>
        <p:nvSpPr>
          <p:cNvPr id="149" name="Google Shape;149;p6"/>
          <p:cNvSpPr txBox="1"/>
          <p:nvPr/>
        </p:nvSpPr>
        <p:spPr>
          <a:xfrm>
            <a:off x="1429805" y="1468575"/>
            <a:ext cx="7752000" cy="36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must have permission to replicate and photograph the inspiration quilt from the owner or museum where the quilt is housed.</a:t>
            </a:r>
            <a:endParaRPr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AQSG will provide the required forms when registration is open.</a:t>
            </a:r>
            <a:endParaRPr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 if you are on the waitlist, be sure to work on filling out these forms.</a:t>
            </a:r>
            <a:endParaRPr/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600"/>
              <a:t>Photography Tips</a:t>
            </a:r>
            <a:endParaRPr b="1" sz="3600"/>
          </a:p>
        </p:txBody>
      </p:sp>
      <p:sp>
        <p:nvSpPr>
          <p:cNvPr id="155" name="Google Shape;155;p7"/>
          <p:cNvSpPr txBox="1"/>
          <p:nvPr/>
        </p:nvSpPr>
        <p:spPr>
          <a:xfrm>
            <a:off x="1366058" y="1590502"/>
            <a:ext cx="94599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Full length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lighting, with no shadows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focus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fingers or body parts in front of the quilt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pets in the photo please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m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uch contrast as possible from the quilt edge</a:t>
            </a:r>
            <a:b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the background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 credit information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Quilt ownership as required in your paperwork</a:t>
            </a:r>
            <a:endParaRPr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/>
          <p:nvPr/>
        </p:nvSpPr>
        <p:spPr>
          <a:xfrm>
            <a:off x="558313" y="403590"/>
            <a:ext cx="120162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help the book designer with photography</a:t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design wall</a:t>
            </a:r>
            <a:r>
              <a:rPr lang="en-US" sz="2800"/>
              <a:t>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a w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ooden fence to get the quilt flat; or take a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Flat photo from above (camera flat with lens parallel to the quilt surface)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lay or drape the quilt on: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chair</a:t>
            </a:r>
            <a:endParaRPr sz="2800"/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car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 that is not flat</a:t>
            </a:r>
            <a:endParaRPr sz="28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/>
          <p:nvPr/>
        </p:nvSpPr>
        <p:spPr>
          <a:xfrm>
            <a:off x="709937" y="891681"/>
            <a:ext cx="9030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 Statement Guidelines</a:t>
            </a:r>
            <a:endParaRPr sz="3600"/>
          </a:p>
        </p:txBody>
      </p:sp>
      <p:sp>
        <p:nvSpPr>
          <p:cNvPr id="166" name="Google Shape;166;p9"/>
          <p:cNvSpPr txBox="1"/>
          <p:nvPr/>
        </p:nvSpPr>
        <p:spPr>
          <a:xfrm>
            <a:off x="818923" y="2087775"/>
            <a:ext cx="88176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essay should be about your piece or the maker of the inspiration quilt and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you learned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the study. The written statement is very important in the selection of quilts to travel.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statement has a minimum of 150 words and a maximum of 300 words.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 statements are due May 3, 2027.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2007 - 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2025-11-17T18:25:56Z</dcterms:created>
  <dc:creator>Barbara Goetz</dc:creator>
</cp:coreProperties>
</file>