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48" r:id="rId2"/>
    <p:sldId id="379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6" userDrawn="1">
          <p15:clr>
            <a:srgbClr val="A4A3A4"/>
          </p15:clr>
        </p15:guide>
        <p15:guide id="2" pos="5712" userDrawn="1">
          <p15:clr>
            <a:srgbClr val="A4A3A4"/>
          </p15:clr>
        </p15:guide>
        <p15:guide id="3" orient="horz" pos="40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K JOZITY" initials="RJ" lastIdx="1" clrIdx="0">
    <p:extLst>
      <p:ext uri="{19B8F6BF-5375-455C-9EA6-DF929625EA0E}">
        <p15:presenceInfo xmlns:p15="http://schemas.microsoft.com/office/powerpoint/2012/main" userId="e82c0828bae9987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5805"/>
    <a:srgbClr val="FAB679"/>
    <a:srgbClr val="3E3A37"/>
    <a:srgbClr val="FF0000"/>
    <a:srgbClr val="FA9BD5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7" autoAdjust="0"/>
    <p:restoredTop sz="91073" autoAdjust="0"/>
  </p:normalViewPr>
  <p:slideViewPr>
    <p:cSldViewPr snapToGrid="0">
      <p:cViewPr varScale="1">
        <p:scale>
          <a:sx n="67" d="100"/>
          <a:sy n="67" d="100"/>
        </p:scale>
        <p:origin x="1168" y="40"/>
      </p:cViewPr>
      <p:guideLst>
        <p:guide orient="horz" pos="4056"/>
        <p:guide pos="5712"/>
        <p:guide orient="horz"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720" cy="4572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54A6F9-3480-9BE8-EF29-28F69A93DF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7DB7DA-BE66-6E37-0227-7E97B98935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75075-AA11-4EBC-A5AD-3FE5487F872B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CA4AB6-0A2B-04C2-8B95-8CC75B2C50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BF54B0-ACD8-C2EF-45CA-8AB423330B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11532-AC9D-4275-8D9B-E528A4432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1128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885A7-0B37-4ABE-B376-6ECE3FDCB573}" type="datetimeFigureOut">
              <a:rPr lang="en-US" smtClean="0"/>
              <a:t>4/8/2026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61F31-02B6-47CD-8533-0304439B4B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49785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39A11-24A9-46C8-ACA6-F89DD6864A56}" type="datetime1">
              <a:rPr lang="en-US" smtClean="0"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E682-7F51-434F-A59D-52AB772306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36603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F1AE-342E-43F6-8FA2-8FCA7C7F3DC4}" type="datetime1">
              <a:rPr lang="en-US" smtClean="0"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E682-7F51-434F-A59D-52AB772306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20159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2AE5-E0C8-4F9B-B581-8CB073DA76EE}" type="datetime1">
              <a:rPr lang="en-US" smtClean="0"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E682-7F51-434F-A59D-52AB772306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138749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D719E-562F-4C0E-BF31-522C939BAA54}" type="datetime1">
              <a:rPr lang="en-US" smtClean="0"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E682-7F51-434F-A59D-52AB772306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678480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7C0D-C255-4DC2-AFDD-199BD10E14E2}" type="datetime1">
              <a:rPr lang="en-US" smtClean="0"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E682-7F51-434F-A59D-52AB772306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022703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F667-0860-443F-9B2F-34864FD340E9}" type="datetime1">
              <a:rPr lang="en-US" smtClean="0"/>
              <a:t>4/8/2026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E682-7F51-434F-A59D-52AB772306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562890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0B5A-7271-42B8-A987-BEB626951813}" type="datetime1">
              <a:rPr lang="en-US" smtClean="0"/>
              <a:t>4/8/2026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E682-7F51-434F-A59D-52AB772306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251781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6C4C-A874-4C4C-8562-4654DFA13EAE}" type="datetime1">
              <a:rPr lang="en-US" smtClean="0"/>
              <a:t>4/8/2026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E682-7F51-434F-A59D-52AB772306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835046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90603-7468-4E17-83C8-2D6AA125EC73}" type="datetime1">
              <a:rPr lang="en-US" smtClean="0"/>
              <a:t>4/8/2026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E682-7F51-434F-A59D-52AB772306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303735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CCE9-D79F-475C-949C-830E7B3F2652}" type="datetime1">
              <a:rPr lang="en-US" smtClean="0"/>
              <a:t>4/8/2026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E682-7F51-434F-A59D-52AB772306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411709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244A-52DC-461D-9D98-1A65A415E429}" type="datetime1">
              <a:rPr lang="en-US" smtClean="0"/>
              <a:t>4/8/2026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E682-7F51-434F-A59D-52AB772306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77211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6F533-F61C-4FEA-90F7-544336223688}" type="datetime1">
              <a:rPr lang="en-US" smtClean="0"/>
              <a:t>4/8/2026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1E682-7F51-434F-A59D-52AB772306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56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mb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44253-93EC-5EC2-2A49-C814A39B2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5AA1D7C-3855-7EC9-A3A6-96E378A97F50}"/>
              </a:ext>
            </a:extLst>
          </p:cNvPr>
          <p:cNvSpPr>
            <a:spLocks/>
          </p:cNvSpPr>
          <p:nvPr/>
        </p:nvSpPr>
        <p:spPr>
          <a:xfrm>
            <a:off x="4080959" y="6446310"/>
            <a:ext cx="4011329" cy="411690"/>
          </a:xfrm>
          <a:custGeom>
            <a:avLst/>
            <a:gdLst>
              <a:gd name="connsiteX0" fmla="*/ 0 w 723626"/>
              <a:gd name="connsiteY0" fmla="*/ 3290 h 200642"/>
              <a:gd name="connsiteX1" fmla="*/ 69074 w 723626"/>
              <a:gd name="connsiteY1" fmla="*/ 200642 h 200642"/>
              <a:gd name="connsiteX2" fmla="*/ 723626 w 723626"/>
              <a:gd name="connsiteY2" fmla="*/ 194064 h 200642"/>
              <a:gd name="connsiteX3" fmla="*/ 651264 w 723626"/>
              <a:gd name="connsiteY3" fmla="*/ 0 h 200642"/>
              <a:gd name="connsiteX4" fmla="*/ 0 w 723626"/>
              <a:gd name="connsiteY4" fmla="*/ 3290 h 200642"/>
              <a:gd name="connsiteX0" fmla="*/ 0 w 723626"/>
              <a:gd name="connsiteY0" fmla="*/ 3290 h 200642"/>
              <a:gd name="connsiteX1" fmla="*/ 69074 w 723626"/>
              <a:gd name="connsiteY1" fmla="*/ 200642 h 200642"/>
              <a:gd name="connsiteX2" fmla="*/ 723626 w 723626"/>
              <a:gd name="connsiteY2" fmla="*/ 194064 h 200642"/>
              <a:gd name="connsiteX3" fmla="*/ 644120 w 723626"/>
              <a:gd name="connsiteY3" fmla="*/ 0 h 200642"/>
              <a:gd name="connsiteX4" fmla="*/ 0 w 723626"/>
              <a:gd name="connsiteY4" fmla="*/ 3290 h 200642"/>
              <a:gd name="connsiteX0" fmla="*/ 0 w 711720"/>
              <a:gd name="connsiteY0" fmla="*/ 3290 h 200642"/>
              <a:gd name="connsiteX1" fmla="*/ 69074 w 711720"/>
              <a:gd name="connsiteY1" fmla="*/ 200642 h 200642"/>
              <a:gd name="connsiteX2" fmla="*/ 711720 w 711720"/>
              <a:gd name="connsiteY2" fmla="*/ 194064 h 200642"/>
              <a:gd name="connsiteX3" fmla="*/ 644120 w 711720"/>
              <a:gd name="connsiteY3" fmla="*/ 0 h 200642"/>
              <a:gd name="connsiteX4" fmla="*/ 0 w 711720"/>
              <a:gd name="connsiteY4" fmla="*/ 3290 h 200642"/>
              <a:gd name="connsiteX0" fmla="*/ 0 w 718311"/>
              <a:gd name="connsiteY0" fmla="*/ 0 h 204495"/>
              <a:gd name="connsiteX1" fmla="*/ 75665 w 718311"/>
              <a:gd name="connsiteY1" fmla="*/ 204495 h 204495"/>
              <a:gd name="connsiteX2" fmla="*/ 718311 w 718311"/>
              <a:gd name="connsiteY2" fmla="*/ 197917 h 204495"/>
              <a:gd name="connsiteX3" fmla="*/ 650711 w 718311"/>
              <a:gd name="connsiteY3" fmla="*/ 3853 h 204495"/>
              <a:gd name="connsiteX4" fmla="*/ 0 w 718311"/>
              <a:gd name="connsiteY4" fmla="*/ 0 h 204495"/>
              <a:gd name="connsiteX0" fmla="*/ 0 w 724902"/>
              <a:gd name="connsiteY0" fmla="*/ 0 h 204495"/>
              <a:gd name="connsiteX1" fmla="*/ 75665 w 724902"/>
              <a:gd name="connsiteY1" fmla="*/ 204495 h 204495"/>
              <a:gd name="connsiteX2" fmla="*/ 724902 w 724902"/>
              <a:gd name="connsiteY2" fmla="*/ 200299 h 204495"/>
              <a:gd name="connsiteX3" fmla="*/ 650711 w 724902"/>
              <a:gd name="connsiteY3" fmla="*/ 3853 h 204495"/>
              <a:gd name="connsiteX4" fmla="*/ 0 w 724902"/>
              <a:gd name="connsiteY4" fmla="*/ 0 h 204495"/>
              <a:gd name="connsiteX0" fmla="*/ 0 w 721605"/>
              <a:gd name="connsiteY0" fmla="*/ 0 h 202113"/>
              <a:gd name="connsiteX1" fmla="*/ 72368 w 721605"/>
              <a:gd name="connsiteY1" fmla="*/ 202113 h 202113"/>
              <a:gd name="connsiteX2" fmla="*/ 721605 w 721605"/>
              <a:gd name="connsiteY2" fmla="*/ 197917 h 202113"/>
              <a:gd name="connsiteX3" fmla="*/ 647414 w 721605"/>
              <a:gd name="connsiteY3" fmla="*/ 1471 h 202113"/>
              <a:gd name="connsiteX4" fmla="*/ 0 w 721605"/>
              <a:gd name="connsiteY4" fmla="*/ 0 h 202113"/>
              <a:gd name="connsiteX0" fmla="*/ 0 w 721605"/>
              <a:gd name="connsiteY0" fmla="*/ 0 h 199732"/>
              <a:gd name="connsiteX1" fmla="*/ 85551 w 721605"/>
              <a:gd name="connsiteY1" fmla="*/ 199732 h 199732"/>
              <a:gd name="connsiteX2" fmla="*/ 721605 w 721605"/>
              <a:gd name="connsiteY2" fmla="*/ 197917 h 199732"/>
              <a:gd name="connsiteX3" fmla="*/ 647414 w 721605"/>
              <a:gd name="connsiteY3" fmla="*/ 1471 h 199732"/>
              <a:gd name="connsiteX4" fmla="*/ 0 w 721605"/>
              <a:gd name="connsiteY4" fmla="*/ 0 h 199732"/>
              <a:gd name="connsiteX0" fmla="*/ 0 w 721605"/>
              <a:gd name="connsiteY0" fmla="*/ 0 h 199732"/>
              <a:gd name="connsiteX1" fmla="*/ 68563 w 721605"/>
              <a:gd name="connsiteY1" fmla="*/ 199732 h 199732"/>
              <a:gd name="connsiteX2" fmla="*/ 721605 w 721605"/>
              <a:gd name="connsiteY2" fmla="*/ 197917 h 199732"/>
              <a:gd name="connsiteX3" fmla="*/ 647414 w 721605"/>
              <a:gd name="connsiteY3" fmla="*/ 1471 h 199732"/>
              <a:gd name="connsiteX4" fmla="*/ 0 w 721605"/>
              <a:gd name="connsiteY4" fmla="*/ 0 h 199732"/>
              <a:gd name="connsiteX0" fmla="*/ 0 w 668324"/>
              <a:gd name="connsiteY0" fmla="*/ 0 h 201389"/>
              <a:gd name="connsiteX1" fmla="*/ 15282 w 668324"/>
              <a:gd name="connsiteY1" fmla="*/ 201389 h 201389"/>
              <a:gd name="connsiteX2" fmla="*/ 668324 w 668324"/>
              <a:gd name="connsiteY2" fmla="*/ 199574 h 201389"/>
              <a:gd name="connsiteX3" fmla="*/ 594133 w 668324"/>
              <a:gd name="connsiteY3" fmla="*/ 3128 h 201389"/>
              <a:gd name="connsiteX4" fmla="*/ 0 w 668324"/>
              <a:gd name="connsiteY4" fmla="*/ 0 h 201389"/>
              <a:gd name="connsiteX0" fmla="*/ 0 w 668324"/>
              <a:gd name="connsiteY0" fmla="*/ 0 h 201389"/>
              <a:gd name="connsiteX1" fmla="*/ 15282 w 668324"/>
              <a:gd name="connsiteY1" fmla="*/ 201389 h 201389"/>
              <a:gd name="connsiteX2" fmla="*/ 668324 w 668324"/>
              <a:gd name="connsiteY2" fmla="*/ 199574 h 201389"/>
              <a:gd name="connsiteX3" fmla="*/ 581498 w 668324"/>
              <a:gd name="connsiteY3" fmla="*/ 3128 h 201389"/>
              <a:gd name="connsiteX4" fmla="*/ 0 w 668324"/>
              <a:gd name="connsiteY4" fmla="*/ 0 h 201389"/>
              <a:gd name="connsiteX0" fmla="*/ 0 w 596247"/>
              <a:gd name="connsiteY0" fmla="*/ 0 h 201389"/>
              <a:gd name="connsiteX1" fmla="*/ 15282 w 596247"/>
              <a:gd name="connsiteY1" fmla="*/ 201389 h 201389"/>
              <a:gd name="connsiteX2" fmla="*/ 596247 w 596247"/>
              <a:gd name="connsiteY2" fmla="*/ 200806 h 201389"/>
              <a:gd name="connsiteX3" fmla="*/ 581498 w 596247"/>
              <a:gd name="connsiteY3" fmla="*/ 3128 h 201389"/>
              <a:gd name="connsiteX4" fmla="*/ 0 w 596247"/>
              <a:gd name="connsiteY4" fmla="*/ 0 h 201389"/>
              <a:gd name="connsiteX0" fmla="*/ 0 w 624723"/>
              <a:gd name="connsiteY0" fmla="*/ 0 h 201389"/>
              <a:gd name="connsiteX1" fmla="*/ 15282 w 624723"/>
              <a:gd name="connsiteY1" fmla="*/ 201389 h 201389"/>
              <a:gd name="connsiteX2" fmla="*/ 596247 w 624723"/>
              <a:gd name="connsiteY2" fmla="*/ 200806 h 201389"/>
              <a:gd name="connsiteX3" fmla="*/ 624723 w 624723"/>
              <a:gd name="connsiteY3" fmla="*/ 3128 h 201389"/>
              <a:gd name="connsiteX4" fmla="*/ 0 w 624723"/>
              <a:gd name="connsiteY4" fmla="*/ 0 h 201389"/>
              <a:gd name="connsiteX0" fmla="*/ 0 w 624723"/>
              <a:gd name="connsiteY0" fmla="*/ 0 h 202103"/>
              <a:gd name="connsiteX1" fmla="*/ 15282 w 624723"/>
              <a:gd name="connsiteY1" fmla="*/ 201389 h 202103"/>
              <a:gd name="connsiteX2" fmla="*/ 623452 w 624723"/>
              <a:gd name="connsiteY2" fmla="*/ 202103 h 202103"/>
              <a:gd name="connsiteX3" fmla="*/ 624723 w 624723"/>
              <a:gd name="connsiteY3" fmla="*/ 3128 h 202103"/>
              <a:gd name="connsiteX4" fmla="*/ 0 w 624723"/>
              <a:gd name="connsiteY4" fmla="*/ 0 h 202103"/>
              <a:gd name="connsiteX0" fmla="*/ 0 w 623582"/>
              <a:gd name="connsiteY0" fmla="*/ 0 h 202103"/>
              <a:gd name="connsiteX1" fmla="*/ 15282 w 623582"/>
              <a:gd name="connsiteY1" fmla="*/ 201389 h 202103"/>
              <a:gd name="connsiteX2" fmla="*/ 623452 w 623582"/>
              <a:gd name="connsiteY2" fmla="*/ 202103 h 202103"/>
              <a:gd name="connsiteX3" fmla="*/ 623514 w 623582"/>
              <a:gd name="connsiteY3" fmla="*/ 7019 h 202103"/>
              <a:gd name="connsiteX4" fmla="*/ 0 w 623582"/>
              <a:gd name="connsiteY4" fmla="*/ 0 h 202103"/>
              <a:gd name="connsiteX0" fmla="*/ 0 w 623478"/>
              <a:gd name="connsiteY0" fmla="*/ 0 h 202103"/>
              <a:gd name="connsiteX1" fmla="*/ 15282 w 623478"/>
              <a:gd name="connsiteY1" fmla="*/ 201389 h 202103"/>
              <a:gd name="connsiteX2" fmla="*/ 623452 w 623478"/>
              <a:gd name="connsiteY2" fmla="*/ 202103 h 202103"/>
              <a:gd name="connsiteX3" fmla="*/ 619566 w 623478"/>
              <a:gd name="connsiteY3" fmla="*/ 8184 h 202103"/>
              <a:gd name="connsiteX4" fmla="*/ 0 w 623478"/>
              <a:gd name="connsiteY4" fmla="*/ 0 h 202103"/>
              <a:gd name="connsiteX0" fmla="*/ 0 w 623486"/>
              <a:gd name="connsiteY0" fmla="*/ 0 h 202103"/>
              <a:gd name="connsiteX1" fmla="*/ 15282 w 623486"/>
              <a:gd name="connsiteY1" fmla="*/ 201389 h 202103"/>
              <a:gd name="connsiteX2" fmla="*/ 623452 w 623486"/>
              <a:gd name="connsiteY2" fmla="*/ 202103 h 202103"/>
              <a:gd name="connsiteX3" fmla="*/ 619566 w 623486"/>
              <a:gd name="connsiteY3" fmla="*/ 8184 h 202103"/>
              <a:gd name="connsiteX4" fmla="*/ 0 w 623486"/>
              <a:gd name="connsiteY4" fmla="*/ 0 h 202103"/>
              <a:gd name="connsiteX0" fmla="*/ 0 w 619582"/>
              <a:gd name="connsiteY0" fmla="*/ 0 h 201389"/>
              <a:gd name="connsiteX1" fmla="*/ 15282 w 619582"/>
              <a:gd name="connsiteY1" fmla="*/ 201389 h 201389"/>
              <a:gd name="connsiteX2" fmla="*/ 600479 w 619582"/>
              <a:gd name="connsiteY2" fmla="*/ 200938 h 201389"/>
              <a:gd name="connsiteX3" fmla="*/ 619566 w 619582"/>
              <a:gd name="connsiteY3" fmla="*/ 8184 h 201389"/>
              <a:gd name="connsiteX4" fmla="*/ 0 w 619582"/>
              <a:gd name="connsiteY4" fmla="*/ 0 h 201389"/>
              <a:gd name="connsiteX0" fmla="*/ 0 w 619587"/>
              <a:gd name="connsiteY0" fmla="*/ 0 h 201389"/>
              <a:gd name="connsiteX1" fmla="*/ 15282 w 619587"/>
              <a:gd name="connsiteY1" fmla="*/ 201389 h 201389"/>
              <a:gd name="connsiteX2" fmla="*/ 600479 w 619587"/>
              <a:gd name="connsiteY2" fmla="*/ 200938 h 201389"/>
              <a:gd name="connsiteX3" fmla="*/ 619566 w 619587"/>
              <a:gd name="connsiteY3" fmla="*/ 8184 h 201389"/>
              <a:gd name="connsiteX4" fmla="*/ 0 w 619587"/>
              <a:gd name="connsiteY4" fmla="*/ 0 h 201389"/>
              <a:gd name="connsiteX0" fmla="*/ 0 w 619945"/>
              <a:gd name="connsiteY0" fmla="*/ 0 h 201389"/>
              <a:gd name="connsiteX1" fmla="*/ 15282 w 619945"/>
              <a:gd name="connsiteY1" fmla="*/ 201389 h 201389"/>
              <a:gd name="connsiteX2" fmla="*/ 600479 w 619945"/>
              <a:gd name="connsiteY2" fmla="*/ 200938 h 201389"/>
              <a:gd name="connsiteX3" fmla="*/ 619925 w 619945"/>
              <a:gd name="connsiteY3" fmla="*/ 4690 h 201389"/>
              <a:gd name="connsiteX4" fmla="*/ 0 w 619945"/>
              <a:gd name="connsiteY4" fmla="*/ 0 h 201389"/>
              <a:gd name="connsiteX0" fmla="*/ 22048 w 604663"/>
              <a:gd name="connsiteY0" fmla="*/ 0 h 201389"/>
              <a:gd name="connsiteX1" fmla="*/ 0 w 604663"/>
              <a:gd name="connsiteY1" fmla="*/ 201389 h 201389"/>
              <a:gd name="connsiteX2" fmla="*/ 585197 w 604663"/>
              <a:gd name="connsiteY2" fmla="*/ 200938 h 201389"/>
              <a:gd name="connsiteX3" fmla="*/ 604643 w 604663"/>
              <a:gd name="connsiteY3" fmla="*/ 4690 h 201389"/>
              <a:gd name="connsiteX4" fmla="*/ 22048 w 604663"/>
              <a:gd name="connsiteY4" fmla="*/ 0 h 20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663" h="201389">
                <a:moveTo>
                  <a:pt x="22048" y="0"/>
                </a:moveTo>
                <a:lnTo>
                  <a:pt x="0" y="201389"/>
                </a:lnTo>
                <a:lnTo>
                  <a:pt x="585197" y="200938"/>
                </a:lnTo>
                <a:cubicBezTo>
                  <a:pt x="590287" y="131119"/>
                  <a:pt x="605296" y="25586"/>
                  <a:pt x="604643" y="4690"/>
                </a:cubicBezTo>
                <a:lnTo>
                  <a:pt x="22048" y="0"/>
                </a:lnTo>
                <a:close/>
              </a:path>
            </a:pathLst>
          </a:custGeom>
          <a:solidFill>
            <a:srgbClr val="FAB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FB1F56A-2648-7C0B-1F87-1C4B448F8DA7}"/>
              </a:ext>
            </a:extLst>
          </p:cNvPr>
          <p:cNvSpPr txBox="1">
            <a:spLocks/>
          </p:cNvSpPr>
          <p:nvPr/>
        </p:nvSpPr>
        <p:spPr>
          <a:xfrm>
            <a:off x="4033334" y="6420797"/>
            <a:ext cx="4016131" cy="503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>
                <a:solidFill>
                  <a:schemeClr val="bg1"/>
                </a:solidFill>
                <a:latin typeface="Loew Heavy" panose="00000A00000000000000" pitchFamily="50" charset="0"/>
              </a:rPr>
              <a:t>PROPOSED SANCTUARY INTERIOR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FAF455C-5F15-4A21-20E2-E11A5AA9AF6E}"/>
              </a:ext>
            </a:extLst>
          </p:cNvPr>
          <p:cNvSpPr>
            <a:spLocks/>
          </p:cNvSpPr>
          <p:nvPr/>
        </p:nvSpPr>
        <p:spPr>
          <a:xfrm>
            <a:off x="-1516" y="6440895"/>
            <a:ext cx="4165847" cy="417105"/>
          </a:xfrm>
          <a:custGeom>
            <a:avLst/>
            <a:gdLst>
              <a:gd name="connsiteX0" fmla="*/ 0 w 723626"/>
              <a:gd name="connsiteY0" fmla="*/ 3290 h 200642"/>
              <a:gd name="connsiteX1" fmla="*/ 69074 w 723626"/>
              <a:gd name="connsiteY1" fmla="*/ 200642 h 200642"/>
              <a:gd name="connsiteX2" fmla="*/ 723626 w 723626"/>
              <a:gd name="connsiteY2" fmla="*/ 194064 h 200642"/>
              <a:gd name="connsiteX3" fmla="*/ 651264 w 723626"/>
              <a:gd name="connsiteY3" fmla="*/ 0 h 200642"/>
              <a:gd name="connsiteX4" fmla="*/ 0 w 723626"/>
              <a:gd name="connsiteY4" fmla="*/ 3290 h 200642"/>
              <a:gd name="connsiteX0" fmla="*/ 0 w 723626"/>
              <a:gd name="connsiteY0" fmla="*/ 3290 h 200642"/>
              <a:gd name="connsiteX1" fmla="*/ 69074 w 723626"/>
              <a:gd name="connsiteY1" fmla="*/ 200642 h 200642"/>
              <a:gd name="connsiteX2" fmla="*/ 723626 w 723626"/>
              <a:gd name="connsiteY2" fmla="*/ 194064 h 200642"/>
              <a:gd name="connsiteX3" fmla="*/ 644120 w 723626"/>
              <a:gd name="connsiteY3" fmla="*/ 0 h 200642"/>
              <a:gd name="connsiteX4" fmla="*/ 0 w 723626"/>
              <a:gd name="connsiteY4" fmla="*/ 3290 h 200642"/>
              <a:gd name="connsiteX0" fmla="*/ 0 w 711720"/>
              <a:gd name="connsiteY0" fmla="*/ 3290 h 200642"/>
              <a:gd name="connsiteX1" fmla="*/ 69074 w 711720"/>
              <a:gd name="connsiteY1" fmla="*/ 200642 h 200642"/>
              <a:gd name="connsiteX2" fmla="*/ 711720 w 711720"/>
              <a:gd name="connsiteY2" fmla="*/ 194064 h 200642"/>
              <a:gd name="connsiteX3" fmla="*/ 644120 w 711720"/>
              <a:gd name="connsiteY3" fmla="*/ 0 h 200642"/>
              <a:gd name="connsiteX4" fmla="*/ 0 w 711720"/>
              <a:gd name="connsiteY4" fmla="*/ 3290 h 200642"/>
              <a:gd name="connsiteX0" fmla="*/ 0 w 718311"/>
              <a:gd name="connsiteY0" fmla="*/ 0 h 204495"/>
              <a:gd name="connsiteX1" fmla="*/ 75665 w 718311"/>
              <a:gd name="connsiteY1" fmla="*/ 204495 h 204495"/>
              <a:gd name="connsiteX2" fmla="*/ 718311 w 718311"/>
              <a:gd name="connsiteY2" fmla="*/ 197917 h 204495"/>
              <a:gd name="connsiteX3" fmla="*/ 650711 w 718311"/>
              <a:gd name="connsiteY3" fmla="*/ 3853 h 204495"/>
              <a:gd name="connsiteX4" fmla="*/ 0 w 718311"/>
              <a:gd name="connsiteY4" fmla="*/ 0 h 204495"/>
              <a:gd name="connsiteX0" fmla="*/ 0 w 724902"/>
              <a:gd name="connsiteY0" fmla="*/ 0 h 204495"/>
              <a:gd name="connsiteX1" fmla="*/ 75665 w 724902"/>
              <a:gd name="connsiteY1" fmla="*/ 204495 h 204495"/>
              <a:gd name="connsiteX2" fmla="*/ 724902 w 724902"/>
              <a:gd name="connsiteY2" fmla="*/ 200299 h 204495"/>
              <a:gd name="connsiteX3" fmla="*/ 650711 w 724902"/>
              <a:gd name="connsiteY3" fmla="*/ 3853 h 204495"/>
              <a:gd name="connsiteX4" fmla="*/ 0 w 724902"/>
              <a:gd name="connsiteY4" fmla="*/ 0 h 204495"/>
              <a:gd name="connsiteX0" fmla="*/ 0 w 721605"/>
              <a:gd name="connsiteY0" fmla="*/ 0 h 202113"/>
              <a:gd name="connsiteX1" fmla="*/ 72368 w 721605"/>
              <a:gd name="connsiteY1" fmla="*/ 202113 h 202113"/>
              <a:gd name="connsiteX2" fmla="*/ 721605 w 721605"/>
              <a:gd name="connsiteY2" fmla="*/ 197917 h 202113"/>
              <a:gd name="connsiteX3" fmla="*/ 647414 w 721605"/>
              <a:gd name="connsiteY3" fmla="*/ 1471 h 202113"/>
              <a:gd name="connsiteX4" fmla="*/ 0 w 721605"/>
              <a:gd name="connsiteY4" fmla="*/ 0 h 202113"/>
              <a:gd name="connsiteX0" fmla="*/ 0 w 721605"/>
              <a:gd name="connsiteY0" fmla="*/ 0 h 199732"/>
              <a:gd name="connsiteX1" fmla="*/ 85551 w 721605"/>
              <a:gd name="connsiteY1" fmla="*/ 199732 h 199732"/>
              <a:gd name="connsiteX2" fmla="*/ 721605 w 721605"/>
              <a:gd name="connsiteY2" fmla="*/ 197917 h 199732"/>
              <a:gd name="connsiteX3" fmla="*/ 647414 w 721605"/>
              <a:gd name="connsiteY3" fmla="*/ 1471 h 199732"/>
              <a:gd name="connsiteX4" fmla="*/ 0 w 721605"/>
              <a:gd name="connsiteY4" fmla="*/ 0 h 199732"/>
              <a:gd name="connsiteX0" fmla="*/ 0 w 721605"/>
              <a:gd name="connsiteY0" fmla="*/ 0 h 199732"/>
              <a:gd name="connsiteX1" fmla="*/ 68563 w 721605"/>
              <a:gd name="connsiteY1" fmla="*/ 199732 h 199732"/>
              <a:gd name="connsiteX2" fmla="*/ 721605 w 721605"/>
              <a:gd name="connsiteY2" fmla="*/ 197917 h 199732"/>
              <a:gd name="connsiteX3" fmla="*/ 647414 w 721605"/>
              <a:gd name="connsiteY3" fmla="*/ 1471 h 199732"/>
              <a:gd name="connsiteX4" fmla="*/ 0 w 721605"/>
              <a:gd name="connsiteY4" fmla="*/ 0 h 199732"/>
              <a:gd name="connsiteX0" fmla="*/ 0 w 668324"/>
              <a:gd name="connsiteY0" fmla="*/ 0 h 201389"/>
              <a:gd name="connsiteX1" fmla="*/ 15282 w 668324"/>
              <a:gd name="connsiteY1" fmla="*/ 201389 h 201389"/>
              <a:gd name="connsiteX2" fmla="*/ 668324 w 668324"/>
              <a:gd name="connsiteY2" fmla="*/ 199574 h 201389"/>
              <a:gd name="connsiteX3" fmla="*/ 594133 w 668324"/>
              <a:gd name="connsiteY3" fmla="*/ 3128 h 201389"/>
              <a:gd name="connsiteX4" fmla="*/ 0 w 668324"/>
              <a:gd name="connsiteY4" fmla="*/ 0 h 201389"/>
              <a:gd name="connsiteX0" fmla="*/ 0 w 668324"/>
              <a:gd name="connsiteY0" fmla="*/ 0 h 201389"/>
              <a:gd name="connsiteX1" fmla="*/ 15282 w 668324"/>
              <a:gd name="connsiteY1" fmla="*/ 201389 h 201389"/>
              <a:gd name="connsiteX2" fmla="*/ 668324 w 668324"/>
              <a:gd name="connsiteY2" fmla="*/ 199574 h 201389"/>
              <a:gd name="connsiteX3" fmla="*/ 581498 w 668324"/>
              <a:gd name="connsiteY3" fmla="*/ 3128 h 201389"/>
              <a:gd name="connsiteX4" fmla="*/ 0 w 668324"/>
              <a:gd name="connsiteY4" fmla="*/ 0 h 201389"/>
              <a:gd name="connsiteX0" fmla="*/ 0 w 596247"/>
              <a:gd name="connsiteY0" fmla="*/ 0 h 201389"/>
              <a:gd name="connsiteX1" fmla="*/ 15282 w 596247"/>
              <a:gd name="connsiteY1" fmla="*/ 201389 h 201389"/>
              <a:gd name="connsiteX2" fmla="*/ 596247 w 596247"/>
              <a:gd name="connsiteY2" fmla="*/ 200806 h 201389"/>
              <a:gd name="connsiteX3" fmla="*/ 581498 w 596247"/>
              <a:gd name="connsiteY3" fmla="*/ 3128 h 201389"/>
              <a:gd name="connsiteX4" fmla="*/ 0 w 596247"/>
              <a:gd name="connsiteY4" fmla="*/ 0 h 201389"/>
              <a:gd name="connsiteX0" fmla="*/ 0 w 596247"/>
              <a:gd name="connsiteY0" fmla="*/ 0 h 201389"/>
              <a:gd name="connsiteX1" fmla="*/ 16359 w 596247"/>
              <a:gd name="connsiteY1" fmla="*/ 201389 h 201389"/>
              <a:gd name="connsiteX2" fmla="*/ 596247 w 596247"/>
              <a:gd name="connsiteY2" fmla="*/ 200806 h 201389"/>
              <a:gd name="connsiteX3" fmla="*/ 581498 w 596247"/>
              <a:gd name="connsiteY3" fmla="*/ 3128 h 201389"/>
              <a:gd name="connsiteX4" fmla="*/ 0 w 596247"/>
              <a:gd name="connsiteY4" fmla="*/ 0 h 201389"/>
              <a:gd name="connsiteX0" fmla="*/ 0 w 605221"/>
              <a:gd name="connsiteY0" fmla="*/ 1495 h 198261"/>
              <a:gd name="connsiteX1" fmla="*/ 25333 w 605221"/>
              <a:gd name="connsiteY1" fmla="*/ 198261 h 198261"/>
              <a:gd name="connsiteX2" fmla="*/ 605221 w 605221"/>
              <a:gd name="connsiteY2" fmla="*/ 197678 h 198261"/>
              <a:gd name="connsiteX3" fmla="*/ 590472 w 605221"/>
              <a:gd name="connsiteY3" fmla="*/ 0 h 198261"/>
              <a:gd name="connsiteX4" fmla="*/ 0 w 605221"/>
              <a:gd name="connsiteY4" fmla="*/ 1495 h 198261"/>
              <a:gd name="connsiteX0" fmla="*/ 0 w 605221"/>
              <a:gd name="connsiteY0" fmla="*/ 1495 h 198261"/>
              <a:gd name="connsiteX1" fmla="*/ 25333 w 605221"/>
              <a:gd name="connsiteY1" fmla="*/ 198261 h 198261"/>
              <a:gd name="connsiteX2" fmla="*/ 605221 w 605221"/>
              <a:gd name="connsiteY2" fmla="*/ 197678 h 198261"/>
              <a:gd name="connsiteX3" fmla="*/ 578268 w 605221"/>
              <a:gd name="connsiteY3" fmla="*/ 0 h 198261"/>
              <a:gd name="connsiteX4" fmla="*/ 0 w 605221"/>
              <a:gd name="connsiteY4" fmla="*/ 1495 h 198261"/>
              <a:gd name="connsiteX0" fmla="*/ 0 w 604862"/>
              <a:gd name="connsiteY0" fmla="*/ 1495 h 198603"/>
              <a:gd name="connsiteX1" fmla="*/ 25333 w 604862"/>
              <a:gd name="connsiteY1" fmla="*/ 198261 h 198603"/>
              <a:gd name="connsiteX2" fmla="*/ 604862 w 604862"/>
              <a:gd name="connsiteY2" fmla="*/ 198603 h 198603"/>
              <a:gd name="connsiteX3" fmla="*/ 578268 w 604862"/>
              <a:gd name="connsiteY3" fmla="*/ 0 h 198603"/>
              <a:gd name="connsiteX4" fmla="*/ 0 w 604862"/>
              <a:gd name="connsiteY4" fmla="*/ 1495 h 198603"/>
              <a:gd name="connsiteX0" fmla="*/ 0 w 604862"/>
              <a:gd name="connsiteY0" fmla="*/ 0 h 197108"/>
              <a:gd name="connsiteX1" fmla="*/ 25333 w 604862"/>
              <a:gd name="connsiteY1" fmla="*/ 196766 h 197108"/>
              <a:gd name="connsiteX2" fmla="*/ 604862 w 604862"/>
              <a:gd name="connsiteY2" fmla="*/ 197108 h 197108"/>
              <a:gd name="connsiteX3" fmla="*/ 586883 w 604862"/>
              <a:gd name="connsiteY3" fmla="*/ 36417 h 197108"/>
              <a:gd name="connsiteX4" fmla="*/ 0 w 604862"/>
              <a:gd name="connsiteY4" fmla="*/ 0 h 197108"/>
              <a:gd name="connsiteX0" fmla="*/ 0 w 586883"/>
              <a:gd name="connsiteY0" fmla="*/ 0 h 196766"/>
              <a:gd name="connsiteX1" fmla="*/ 25333 w 586883"/>
              <a:gd name="connsiteY1" fmla="*/ 196766 h 196766"/>
              <a:gd name="connsiteX2" fmla="*/ 546354 w 586883"/>
              <a:gd name="connsiteY2" fmla="*/ 189711 h 196766"/>
              <a:gd name="connsiteX3" fmla="*/ 586883 w 586883"/>
              <a:gd name="connsiteY3" fmla="*/ 36417 h 196766"/>
              <a:gd name="connsiteX4" fmla="*/ 0 w 586883"/>
              <a:gd name="connsiteY4" fmla="*/ 0 h 196766"/>
              <a:gd name="connsiteX0" fmla="*/ 0 w 586883"/>
              <a:gd name="connsiteY0" fmla="*/ 0 h 198033"/>
              <a:gd name="connsiteX1" fmla="*/ 25333 w 586883"/>
              <a:gd name="connsiteY1" fmla="*/ 196766 h 198033"/>
              <a:gd name="connsiteX2" fmla="*/ 542765 w 586883"/>
              <a:gd name="connsiteY2" fmla="*/ 198033 h 198033"/>
              <a:gd name="connsiteX3" fmla="*/ 586883 w 586883"/>
              <a:gd name="connsiteY3" fmla="*/ 36417 h 198033"/>
              <a:gd name="connsiteX4" fmla="*/ 0 w 586883"/>
              <a:gd name="connsiteY4" fmla="*/ 0 h 198033"/>
              <a:gd name="connsiteX0" fmla="*/ 0 w 574679"/>
              <a:gd name="connsiteY0" fmla="*/ 0 h 198033"/>
              <a:gd name="connsiteX1" fmla="*/ 25333 w 574679"/>
              <a:gd name="connsiteY1" fmla="*/ 196766 h 198033"/>
              <a:gd name="connsiteX2" fmla="*/ 542765 w 574679"/>
              <a:gd name="connsiteY2" fmla="*/ 198033 h 198033"/>
              <a:gd name="connsiteX3" fmla="*/ 574679 w 574679"/>
              <a:gd name="connsiteY3" fmla="*/ 38267 h 198033"/>
              <a:gd name="connsiteX4" fmla="*/ 0 w 574679"/>
              <a:gd name="connsiteY4" fmla="*/ 0 h 198033"/>
              <a:gd name="connsiteX0" fmla="*/ 0 w 568936"/>
              <a:gd name="connsiteY0" fmla="*/ 0 h 198033"/>
              <a:gd name="connsiteX1" fmla="*/ 25333 w 568936"/>
              <a:gd name="connsiteY1" fmla="*/ 196766 h 198033"/>
              <a:gd name="connsiteX2" fmla="*/ 542765 w 568936"/>
              <a:gd name="connsiteY2" fmla="*/ 198033 h 198033"/>
              <a:gd name="connsiteX3" fmla="*/ 568936 w 568936"/>
              <a:gd name="connsiteY3" fmla="*/ 39192 h 198033"/>
              <a:gd name="connsiteX4" fmla="*/ 0 w 568936"/>
              <a:gd name="connsiteY4" fmla="*/ 0 h 198033"/>
              <a:gd name="connsiteX0" fmla="*/ 0 w 566064"/>
              <a:gd name="connsiteY0" fmla="*/ 0 h 198033"/>
              <a:gd name="connsiteX1" fmla="*/ 25333 w 566064"/>
              <a:gd name="connsiteY1" fmla="*/ 196766 h 198033"/>
              <a:gd name="connsiteX2" fmla="*/ 542765 w 566064"/>
              <a:gd name="connsiteY2" fmla="*/ 198033 h 198033"/>
              <a:gd name="connsiteX3" fmla="*/ 566064 w 566064"/>
              <a:gd name="connsiteY3" fmla="*/ 38267 h 198033"/>
              <a:gd name="connsiteX4" fmla="*/ 0 w 566064"/>
              <a:gd name="connsiteY4" fmla="*/ 0 h 198033"/>
              <a:gd name="connsiteX0" fmla="*/ 36765 w 540731"/>
              <a:gd name="connsiteY0" fmla="*/ 4269 h 159766"/>
              <a:gd name="connsiteX1" fmla="*/ 0 w 540731"/>
              <a:gd name="connsiteY1" fmla="*/ 158499 h 159766"/>
              <a:gd name="connsiteX2" fmla="*/ 517432 w 540731"/>
              <a:gd name="connsiteY2" fmla="*/ 159766 h 159766"/>
              <a:gd name="connsiteX3" fmla="*/ 540731 w 540731"/>
              <a:gd name="connsiteY3" fmla="*/ 0 h 159766"/>
              <a:gd name="connsiteX4" fmla="*/ 36765 w 540731"/>
              <a:gd name="connsiteY4" fmla="*/ 4269 h 159766"/>
              <a:gd name="connsiteX0" fmla="*/ 22048 w 540731"/>
              <a:gd name="connsiteY0" fmla="*/ 0 h 161970"/>
              <a:gd name="connsiteX1" fmla="*/ 0 w 540731"/>
              <a:gd name="connsiteY1" fmla="*/ 160703 h 161970"/>
              <a:gd name="connsiteX2" fmla="*/ 517432 w 540731"/>
              <a:gd name="connsiteY2" fmla="*/ 161970 h 161970"/>
              <a:gd name="connsiteX3" fmla="*/ 540731 w 540731"/>
              <a:gd name="connsiteY3" fmla="*/ 2204 h 161970"/>
              <a:gd name="connsiteX4" fmla="*/ 22048 w 540731"/>
              <a:gd name="connsiteY4" fmla="*/ 0 h 161970"/>
              <a:gd name="connsiteX0" fmla="*/ 22048 w 540731"/>
              <a:gd name="connsiteY0" fmla="*/ 0 h 161970"/>
              <a:gd name="connsiteX1" fmla="*/ 0 w 540731"/>
              <a:gd name="connsiteY1" fmla="*/ 160703 h 161970"/>
              <a:gd name="connsiteX2" fmla="*/ 518868 w 540731"/>
              <a:gd name="connsiteY2" fmla="*/ 161970 h 161970"/>
              <a:gd name="connsiteX3" fmla="*/ 540731 w 540731"/>
              <a:gd name="connsiteY3" fmla="*/ 2204 h 161970"/>
              <a:gd name="connsiteX4" fmla="*/ 22048 w 540731"/>
              <a:gd name="connsiteY4" fmla="*/ 0 h 161970"/>
              <a:gd name="connsiteX0" fmla="*/ 109272 w 627955"/>
              <a:gd name="connsiteY0" fmla="*/ 0 h 161970"/>
              <a:gd name="connsiteX1" fmla="*/ 0 w 627955"/>
              <a:gd name="connsiteY1" fmla="*/ 161628 h 161970"/>
              <a:gd name="connsiteX2" fmla="*/ 606092 w 627955"/>
              <a:gd name="connsiteY2" fmla="*/ 161970 h 161970"/>
              <a:gd name="connsiteX3" fmla="*/ 627955 w 627955"/>
              <a:gd name="connsiteY3" fmla="*/ 2204 h 161970"/>
              <a:gd name="connsiteX4" fmla="*/ 109272 w 627955"/>
              <a:gd name="connsiteY4" fmla="*/ 0 h 161970"/>
              <a:gd name="connsiteX0" fmla="*/ 511 w 627955"/>
              <a:gd name="connsiteY0" fmla="*/ 0 h 161970"/>
              <a:gd name="connsiteX1" fmla="*/ 0 w 627955"/>
              <a:gd name="connsiteY1" fmla="*/ 161628 h 161970"/>
              <a:gd name="connsiteX2" fmla="*/ 606092 w 627955"/>
              <a:gd name="connsiteY2" fmla="*/ 161970 h 161970"/>
              <a:gd name="connsiteX3" fmla="*/ 627955 w 627955"/>
              <a:gd name="connsiteY3" fmla="*/ 2204 h 161970"/>
              <a:gd name="connsiteX4" fmla="*/ 511 w 627955"/>
              <a:gd name="connsiteY4" fmla="*/ 0 h 161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955" h="161970">
                <a:moveTo>
                  <a:pt x="511" y="0"/>
                </a:moveTo>
                <a:cubicBezTo>
                  <a:pt x="341" y="53876"/>
                  <a:pt x="170" y="107752"/>
                  <a:pt x="0" y="161628"/>
                </a:cubicBezTo>
                <a:lnTo>
                  <a:pt x="606092" y="161970"/>
                </a:lnTo>
                <a:lnTo>
                  <a:pt x="627955" y="2204"/>
                </a:lnTo>
                <a:lnTo>
                  <a:pt x="511" y="0"/>
                </a:lnTo>
                <a:close/>
              </a:path>
            </a:pathLst>
          </a:custGeom>
          <a:solidFill>
            <a:srgbClr val="C158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FFAA3D-A3CE-00F4-D780-10B95B221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E682-7F51-434F-A59D-52AB772306D1}" type="slidenum">
              <a:rPr lang="en-US" smtClean="0">
                <a:solidFill>
                  <a:schemeClr val="tx1"/>
                </a:solidFill>
              </a:rPr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4D1D17-BF7A-FD6C-99C0-9B8251BC8E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122448"/>
            <a:ext cx="8029575" cy="602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75738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ADDCD-E62A-2C87-15BD-D3E691367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C3C5B30-C87D-E791-2F33-86E89AE5BF4A}"/>
              </a:ext>
            </a:extLst>
          </p:cNvPr>
          <p:cNvSpPr>
            <a:spLocks/>
          </p:cNvSpPr>
          <p:nvPr/>
        </p:nvSpPr>
        <p:spPr>
          <a:xfrm>
            <a:off x="4080959" y="6446310"/>
            <a:ext cx="4011329" cy="411690"/>
          </a:xfrm>
          <a:custGeom>
            <a:avLst/>
            <a:gdLst>
              <a:gd name="connsiteX0" fmla="*/ 0 w 723626"/>
              <a:gd name="connsiteY0" fmla="*/ 3290 h 200642"/>
              <a:gd name="connsiteX1" fmla="*/ 69074 w 723626"/>
              <a:gd name="connsiteY1" fmla="*/ 200642 h 200642"/>
              <a:gd name="connsiteX2" fmla="*/ 723626 w 723626"/>
              <a:gd name="connsiteY2" fmla="*/ 194064 h 200642"/>
              <a:gd name="connsiteX3" fmla="*/ 651264 w 723626"/>
              <a:gd name="connsiteY3" fmla="*/ 0 h 200642"/>
              <a:gd name="connsiteX4" fmla="*/ 0 w 723626"/>
              <a:gd name="connsiteY4" fmla="*/ 3290 h 200642"/>
              <a:gd name="connsiteX0" fmla="*/ 0 w 723626"/>
              <a:gd name="connsiteY0" fmla="*/ 3290 h 200642"/>
              <a:gd name="connsiteX1" fmla="*/ 69074 w 723626"/>
              <a:gd name="connsiteY1" fmla="*/ 200642 h 200642"/>
              <a:gd name="connsiteX2" fmla="*/ 723626 w 723626"/>
              <a:gd name="connsiteY2" fmla="*/ 194064 h 200642"/>
              <a:gd name="connsiteX3" fmla="*/ 644120 w 723626"/>
              <a:gd name="connsiteY3" fmla="*/ 0 h 200642"/>
              <a:gd name="connsiteX4" fmla="*/ 0 w 723626"/>
              <a:gd name="connsiteY4" fmla="*/ 3290 h 200642"/>
              <a:gd name="connsiteX0" fmla="*/ 0 w 711720"/>
              <a:gd name="connsiteY0" fmla="*/ 3290 h 200642"/>
              <a:gd name="connsiteX1" fmla="*/ 69074 w 711720"/>
              <a:gd name="connsiteY1" fmla="*/ 200642 h 200642"/>
              <a:gd name="connsiteX2" fmla="*/ 711720 w 711720"/>
              <a:gd name="connsiteY2" fmla="*/ 194064 h 200642"/>
              <a:gd name="connsiteX3" fmla="*/ 644120 w 711720"/>
              <a:gd name="connsiteY3" fmla="*/ 0 h 200642"/>
              <a:gd name="connsiteX4" fmla="*/ 0 w 711720"/>
              <a:gd name="connsiteY4" fmla="*/ 3290 h 200642"/>
              <a:gd name="connsiteX0" fmla="*/ 0 w 718311"/>
              <a:gd name="connsiteY0" fmla="*/ 0 h 204495"/>
              <a:gd name="connsiteX1" fmla="*/ 75665 w 718311"/>
              <a:gd name="connsiteY1" fmla="*/ 204495 h 204495"/>
              <a:gd name="connsiteX2" fmla="*/ 718311 w 718311"/>
              <a:gd name="connsiteY2" fmla="*/ 197917 h 204495"/>
              <a:gd name="connsiteX3" fmla="*/ 650711 w 718311"/>
              <a:gd name="connsiteY3" fmla="*/ 3853 h 204495"/>
              <a:gd name="connsiteX4" fmla="*/ 0 w 718311"/>
              <a:gd name="connsiteY4" fmla="*/ 0 h 204495"/>
              <a:gd name="connsiteX0" fmla="*/ 0 w 724902"/>
              <a:gd name="connsiteY0" fmla="*/ 0 h 204495"/>
              <a:gd name="connsiteX1" fmla="*/ 75665 w 724902"/>
              <a:gd name="connsiteY1" fmla="*/ 204495 h 204495"/>
              <a:gd name="connsiteX2" fmla="*/ 724902 w 724902"/>
              <a:gd name="connsiteY2" fmla="*/ 200299 h 204495"/>
              <a:gd name="connsiteX3" fmla="*/ 650711 w 724902"/>
              <a:gd name="connsiteY3" fmla="*/ 3853 h 204495"/>
              <a:gd name="connsiteX4" fmla="*/ 0 w 724902"/>
              <a:gd name="connsiteY4" fmla="*/ 0 h 204495"/>
              <a:gd name="connsiteX0" fmla="*/ 0 w 721605"/>
              <a:gd name="connsiteY0" fmla="*/ 0 h 202113"/>
              <a:gd name="connsiteX1" fmla="*/ 72368 w 721605"/>
              <a:gd name="connsiteY1" fmla="*/ 202113 h 202113"/>
              <a:gd name="connsiteX2" fmla="*/ 721605 w 721605"/>
              <a:gd name="connsiteY2" fmla="*/ 197917 h 202113"/>
              <a:gd name="connsiteX3" fmla="*/ 647414 w 721605"/>
              <a:gd name="connsiteY3" fmla="*/ 1471 h 202113"/>
              <a:gd name="connsiteX4" fmla="*/ 0 w 721605"/>
              <a:gd name="connsiteY4" fmla="*/ 0 h 202113"/>
              <a:gd name="connsiteX0" fmla="*/ 0 w 721605"/>
              <a:gd name="connsiteY0" fmla="*/ 0 h 199732"/>
              <a:gd name="connsiteX1" fmla="*/ 85551 w 721605"/>
              <a:gd name="connsiteY1" fmla="*/ 199732 h 199732"/>
              <a:gd name="connsiteX2" fmla="*/ 721605 w 721605"/>
              <a:gd name="connsiteY2" fmla="*/ 197917 h 199732"/>
              <a:gd name="connsiteX3" fmla="*/ 647414 w 721605"/>
              <a:gd name="connsiteY3" fmla="*/ 1471 h 199732"/>
              <a:gd name="connsiteX4" fmla="*/ 0 w 721605"/>
              <a:gd name="connsiteY4" fmla="*/ 0 h 199732"/>
              <a:gd name="connsiteX0" fmla="*/ 0 w 721605"/>
              <a:gd name="connsiteY0" fmla="*/ 0 h 199732"/>
              <a:gd name="connsiteX1" fmla="*/ 68563 w 721605"/>
              <a:gd name="connsiteY1" fmla="*/ 199732 h 199732"/>
              <a:gd name="connsiteX2" fmla="*/ 721605 w 721605"/>
              <a:gd name="connsiteY2" fmla="*/ 197917 h 199732"/>
              <a:gd name="connsiteX3" fmla="*/ 647414 w 721605"/>
              <a:gd name="connsiteY3" fmla="*/ 1471 h 199732"/>
              <a:gd name="connsiteX4" fmla="*/ 0 w 721605"/>
              <a:gd name="connsiteY4" fmla="*/ 0 h 199732"/>
              <a:gd name="connsiteX0" fmla="*/ 0 w 668324"/>
              <a:gd name="connsiteY0" fmla="*/ 0 h 201389"/>
              <a:gd name="connsiteX1" fmla="*/ 15282 w 668324"/>
              <a:gd name="connsiteY1" fmla="*/ 201389 h 201389"/>
              <a:gd name="connsiteX2" fmla="*/ 668324 w 668324"/>
              <a:gd name="connsiteY2" fmla="*/ 199574 h 201389"/>
              <a:gd name="connsiteX3" fmla="*/ 594133 w 668324"/>
              <a:gd name="connsiteY3" fmla="*/ 3128 h 201389"/>
              <a:gd name="connsiteX4" fmla="*/ 0 w 668324"/>
              <a:gd name="connsiteY4" fmla="*/ 0 h 201389"/>
              <a:gd name="connsiteX0" fmla="*/ 0 w 668324"/>
              <a:gd name="connsiteY0" fmla="*/ 0 h 201389"/>
              <a:gd name="connsiteX1" fmla="*/ 15282 w 668324"/>
              <a:gd name="connsiteY1" fmla="*/ 201389 h 201389"/>
              <a:gd name="connsiteX2" fmla="*/ 668324 w 668324"/>
              <a:gd name="connsiteY2" fmla="*/ 199574 h 201389"/>
              <a:gd name="connsiteX3" fmla="*/ 581498 w 668324"/>
              <a:gd name="connsiteY3" fmla="*/ 3128 h 201389"/>
              <a:gd name="connsiteX4" fmla="*/ 0 w 668324"/>
              <a:gd name="connsiteY4" fmla="*/ 0 h 201389"/>
              <a:gd name="connsiteX0" fmla="*/ 0 w 596247"/>
              <a:gd name="connsiteY0" fmla="*/ 0 h 201389"/>
              <a:gd name="connsiteX1" fmla="*/ 15282 w 596247"/>
              <a:gd name="connsiteY1" fmla="*/ 201389 h 201389"/>
              <a:gd name="connsiteX2" fmla="*/ 596247 w 596247"/>
              <a:gd name="connsiteY2" fmla="*/ 200806 h 201389"/>
              <a:gd name="connsiteX3" fmla="*/ 581498 w 596247"/>
              <a:gd name="connsiteY3" fmla="*/ 3128 h 201389"/>
              <a:gd name="connsiteX4" fmla="*/ 0 w 596247"/>
              <a:gd name="connsiteY4" fmla="*/ 0 h 201389"/>
              <a:gd name="connsiteX0" fmla="*/ 0 w 624723"/>
              <a:gd name="connsiteY0" fmla="*/ 0 h 201389"/>
              <a:gd name="connsiteX1" fmla="*/ 15282 w 624723"/>
              <a:gd name="connsiteY1" fmla="*/ 201389 h 201389"/>
              <a:gd name="connsiteX2" fmla="*/ 596247 w 624723"/>
              <a:gd name="connsiteY2" fmla="*/ 200806 h 201389"/>
              <a:gd name="connsiteX3" fmla="*/ 624723 w 624723"/>
              <a:gd name="connsiteY3" fmla="*/ 3128 h 201389"/>
              <a:gd name="connsiteX4" fmla="*/ 0 w 624723"/>
              <a:gd name="connsiteY4" fmla="*/ 0 h 201389"/>
              <a:gd name="connsiteX0" fmla="*/ 0 w 624723"/>
              <a:gd name="connsiteY0" fmla="*/ 0 h 202103"/>
              <a:gd name="connsiteX1" fmla="*/ 15282 w 624723"/>
              <a:gd name="connsiteY1" fmla="*/ 201389 h 202103"/>
              <a:gd name="connsiteX2" fmla="*/ 623452 w 624723"/>
              <a:gd name="connsiteY2" fmla="*/ 202103 h 202103"/>
              <a:gd name="connsiteX3" fmla="*/ 624723 w 624723"/>
              <a:gd name="connsiteY3" fmla="*/ 3128 h 202103"/>
              <a:gd name="connsiteX4" fmla="*/ 0 w 624723"/>
              <a:gd name="connsiteY4" fmla="*/ 0 h 202103"/>
              <a:gd name="connsiteX0" fmla="*/ 0 w 623582"/>
              <a:gd name="connsiteY0" fmla="*/ 0 h 202103"/>
              <a:gd name="connsiteX1" fmla="*/ 15282 w 623582"/>
              <a:gd name="connsiteY1" fmla="*/ 201389 h 202103"/>
              <a:gd name="connsiteX2" fmla="*/ 623452 w 623582"/>
              <a:gd name="connsiteY2" fmla="*/ 202103 h 202103"/>
              <a:gd name="connsiteX3" fmla="*/ 623514 w 623582"/>
              <a:gd name="connsiteY3" fmla="*/ 7019 h 202103"/>
              <a:gd name="connsiteX4" fmla="*/ 0 w 623582"/>
              <a:gd name="connsiteY4" fmla="*/ 0 h 202103"/>
              <a:gd name="connsiteX0" fmla="*/ 0 w 623478"/>
              <a:gd name="connsiteY0" fmla="*/ 0 h 202103"/>
              <a:gd name="connsiteX1" fmla="*/ 15282 w 623478"/>
              <a:gd name="connsiteY1" fmla="*/ 201389 h 202103"/>
              <a:gd name="connsiteX2" fmla="*/ 623452 w 623478"/>
              <a:gd name="connsiteY2" fmla="*/ 202103 h 202103"/>
              <a:gd name="connsiteX3" fmla="*/ 619566 w 623478"/>
              <a:gd name="connsiteY3" fmla="*/ 8184 h 202103"/>
              <a:gd name="connsiteX4" fmla="*/ 0 w 623478"/>
              <a:gd name="connsiteY4" fmla="*/ 0 h 202103"/>
              <a:gd name="connsiteX0" fmla="*/ 0 w 623486"/>
              <a:gd name="connsiteY0" fmla="*/ 0 h 202103"/>
              <a:gd name="connsiteX1" fmla="*/ 15282 w 623486"/>
              <a:gd name="connsiteY1" fmla="*/ 201389 h 202103"/>
              <a:gd name="connsiteX2" fmla="*/ 623452 w 623486"/>
              <a:gd name="connsiteY2" fmla="*/ 202103 h 202103"/>
              <a:gd name="connsiteX3" fmla="*/ 619566 w 623486"/>
              <a:gd name="connsiteY3" fmla="*/ 8184 h 202103"/>
              <a:gd name="connsiteX4" fmla="*/ 0 w 623486"/>
              <a:gd name="connsiteY4" fmla="*/ 0 h 202103"/>
              <a:gd name="connsiteX0" fmla="*/ 0 w 619582"/>
              <a:gd name="connsiteY0" fmla="*/ 0 h 201389"/>
              <a:gd name="connsiteX1" fmla="*/ 15282 w 619582"/>
              <a:gd name="connsiteY1" fmla="*/ 201389 h 201389"/>
              <a:gd name="connsiteX2" fmla="*/ 600479 w 619582"/>
              <a:gd name="connsiteY2" fmla="*/ 200938 h 201389"/>
              <a:gd name="connsiteX3" fmla="*/ 619566 w 619582"/>
              <a:gd name="connsiteY3" fmla="*/ 8184 h 201389"/>
              <a:gd name="connsiteX4" fmla="*/ 0 w 619582"/>
              <a:gd name="connsiteY4" fmla="*/ 0 h 201389"/>
              <a:gd name="connsiteX0" fmla="*/ 0 w 619587"/>
              <a:gd name="connsiteY0" fmla="*/ 0 h 201389"/>
              <a:gd name="connsiteX1" fmla="*/ 15282 w 619587"/>
              <a:gd name="connsiteY1" fmla="*/ 201389 h 201389"/>
              <a:gd name="connsiteX2" fmla="*/ 600479 w 619587"/>
              <a:gd name="connsiteY2" fmla="*/ 200938 h 201389"/>
              <a:gd name="connsiteX3" fmla="*/ 619566 w 619587"/>
              <a:gd name="connsiteY3" fmla="*/ 8184 h 201389"/>
              <a:gd name="connsiteX4" fmla="*/ 0 w 619587"/>
              <a:gd name="connsiteY4" fmla="*/ 0 h 201389"/>
              <a:gd name="connsiteX0" fmla="*/ 0 w 619945"/>
              <a:gd name="connsiteY0" fmla="*/ 0 h 201389"/>
              <a:gd name="connsiteX1" fmla="*/ 15282 w 619945"/>
              <a:gd name="connsiteY1" fmla="*/ 201389 h 201389"/>
              <a:gd name="connsiteX2" fmla="*/ 600479 w 619945"/>
              <a:gd name="connsiteY2" fmla="*/ 200938 h 201389"/>
              <a:gd name="connsiteX3" fmla="*/ 619925 w 619945"/>
              <a:gd name="connsiteY3" fmla="*/ 4690 h 201389"/>
              <a:gd name="connsiteX4" fmla="*/ 0 w 619945"/>
              <a:gd name="connsiteY4" fmla="*/ 0 h 201389"/>
              <a:gd name="connsiteX0" fmla="*/ 22048 w 604663"/>
              <a:gd name="connsiteY0" fmla="*/ 0 h 201389"/>
              <a:gd name="connsiteX1" fmla="*/ 0 w 604663"/>
              <a:gd name="connsiteY1" fmla="*/ 201389 h 201389"/>
              <a:gd name="connsiteX2" fmla="*/ 585197 w 604663"/>
              <a:gd name="connsiteY2" fmla="*/ 200938 h 201389"/>
              <a:gd name="connsiteX3" fmla="*/ 604643 w 604663"/>
              <a:gd name="connsiteY3" fmla="*/ 4690 h 201389"/>
              <a:gd name="connsiteX4" fmla="*/ 22048 w 604663"/>
              <a:gd name="connsiteY4" fmla="*/ 0 h 20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663" h="201389">
                <a:moveTo>
                  <a:pt x="22048" y="0"/>
                </a:moveTo>
                <a:lnTo>
                  <a:pt x="0" y="201389"/>
                </a:lnTo>
                <a:lnTo>
                  <a:pt x="585197" y="200938"/>
                </a:lnTo>
                <a:cubicBezTo>
                  <a:pt x="590287" y="131119"/>
                  <a:pt x="605296" y="25586"/>
                  <a:pt x="604643" y="4690"/>
                </a:cubicBezTo>
                <a:lnTo>
                  <a:pt x="22048" y="0"/>
                </a:lnTo>
                <a:close/>
              </a:path>
            </a:pathLst>
          </a:custGeom>
          <a:solidFill>
            <a:srgbClr val="FAB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63A2F6B-0CD8-54F7-9A21-EAB8271B96ED}"/>
              </a:ext>
            </a:extLst>
          </p:cNvPr>
          <p:cNvSpPr txBox="1">
            <a:spLocks/>
          </p:cNvSpPr>
          <p:nvPr/>
        </p:nvSpPr>
        <p:spPr>
          <a:xfrm>
            <a:off x="4033334" y="6420797"/>
            <a:ext cx="4016131" cy="503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>
                <a:solidFill>
                  <a:schemeClr val="bg1"/>
                </a:solidFill>
                <a:latin typeface="Loew Heavy" panose="00000A00000000000000" pitchFamily="50" charset="0"/>
              </a:rPr>
              <a:t>PROPOSED STATUE NICHE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205ADCC-6623-E821-6F9A-033A514ADFE4}"/>
              </a:ext>
            </a:extLst>
          </p:cNvPr>
          <p:cNvSpPr>
            <a:spLocks/>
          </p:cNvSpPr>
          <p:nvPr/>
        </p:nvSpPr>
        <p:spPr>
          <a:xfrm>
            <a:off x="-1516" y="6440895"/>
            <a:ext cx="4165847" cy="417105"/>
          </a:xfrm>
          <a:custGeom>
            <a:avLst/>
            <a:gdLst>
              <a:gd name="connsiteX0" fmla="*/ 0 w 723626"/>
              <a:gd name="connsiteY0" fmla="*/ 3290 h 200642"/>
              <a:gd name="connsiteX1" fmla="*/ 69074 w 723626"/>
              <a:gd name="connsiteY1" fmla="*/ 200642 h 200642"/>
              <a:gd name="connsiteX2" fmla="*/ 723626 w 723626"/>
              <a:gd name="connsiteY2" fmla="*/ 194064 h 200642"/>
              <a:gd name="connsiteX3" fmla="*/ 651264 w 723626"/>
              <a:gd name="connsiteY3" fmla="*/ 0 h 200642"/>
              <a:gd name="connsiteX4" fmla="*/ 0 w 723626"/>
              <a:gd name="connsiteY4" fmla="*/ 3290 h 200642"/>
              <a:gd name="connsiteX0" fmla="*/ 0 w 723626"/>
              <a:gd name="connsiteY0" fmla="*/ 3290 h 200642"/>
              <a:gd name="connsiteX1" fmla="*/ 69074 w 723626"/>
              <a:gd name="connsiteY1" fmla="*/ 200642 h 200642"/>
              <a:gd name="connsiteX2" fmla="*/ 723626 w 723626"/>
              <a:gd name="connsiteY2" fmla="*/ 194064 h 200642"/>
              <a:gd name="connsiteX3" fmla="*/ 644120 w 723626"/>
              <a:gd name="connsiteY3" fmla="*/ 0 h 200642"/>
              <a:gd name="connsiteX4" fmla="*/ 0 w 723626"/>
              <a:gd name="connsiteY4" fmla="*/ 3290 h 200642"/>
              <a:gd name="connsiteX0" fmla="*/ 0 w 711720"/>
              <a:gd name="connsiteY0" fmla="*/ 3290 h 200642"/>
              <a:gd name="connsiteX1" fmla="*/ 69074 w 711720"/>
              <a:gd name="connsiteY1" fmla="*/ 200642 h 200642"/>
              <a:gd name="connsiteX2" fmla="*/ 711720 w 711720"/>
              <a:gd name="connsiteY2" fmla="*/ 194064 h 200642"/>
              <a:gd name="connsiteX3" fmla="*/ 644120 w 711720"/>
              <a:gd name="connsiteY3" fmla="*/ 0 h 200642"/>
              <a:gd name="connsiteX4" fmla="*/ 0 w 711720"/>
              <a:gd name="connsiteY4" fmla="*/ 3290 h 200642"/>
              <a:gd name="connsiteX0" fmla="*/ 0 w 718311"/>
              <a:gd name="connsiteY0" fmla="*/ 0 h 204495"/>
              <a:gd name="connsiteX1" fmla="*/ 75665 w 718311"/>
              <a:gd name="connsiteY1" fmla="*/ 204495 h 204495"/>
              <a:gd name="connsiteX2" fmla="*/ 718311 w 718311"/>
              <a:gd name="connsiteY2" fmla="*/ 197917 h 204495"/>
              <a:gd name="connsiteX3" fmla="*/ 650711 w 718311"/>
              <a:gd name="connsiteY3" fmla="*/ 3853 h 204495"/>
              <a:gd name="connsiteX4" fmla="*/ 0 w 718311"/>
              <a:gd name="connsiteY4" fmla="*/ 0 h 204495"/>
              <a:gd name="connsiteX0" fmla="*/ 0 w 724902"/>
              <a:gd name="connsiteY0" fmla="*/ 0 h 204495"/>
              <a:gd name="connsiteX1" fmla="*/ 75665 w 724902"/>
              <a:gd name="connsiteY1" fmla="*/ 204495 h 204495"/>
              <a:gd name="connsiteX2" fmla="*/ 724902 w 724902"/>
              <a:gd name="connsiteY2" fmla="*/ 200299 h 204495"/>
              <a:gd name="connsiteX3" fmla="*/ 650711 w 724902"/>
              <a:gd name="connsiteY3" fmla="*/ 3853 h 204495"/>
              <a:gd name="connsiteX4" fmla="*/ 0 w 724902"/>
              <a:gd name="connsiteY4" fmla="*/ 0 h 204495"/>
              <a:gd name="connsiteX0" fmla="*/ 0 w 721605"/>
              <a:gd name="connsiteY0" fmla="*/ 0 h 202113"/>
              <a:gd name="connsiteX1" fmla="*/ 72368 w 721605"/>
              <a:gd name="connsiteY1" fmla="*/ 202113 h 202113"/>
              <a:gd name="connsiteX2" fmla="*/ 721605 w 721605"/>
              <a:gd name="connsiteY2" fmla="*/ 197917 h 202113"/>
              <a:gd name="connsiteX3" fmla="*/ 647414 w 721605"/>
              <a:gd name="connsiteY3" fmla="*/ 1471 h 202113"/>
              <a:gd name="connsiteX4" fmla="*/ 0 w 721605"/>
              <a:gd name="connsiteY4" fmla="*/ 0 h 202113"/>
              <a:gd name="connsiteX0" fmla="*/ 0 w 721605"/>
              <a:gd name="connsiteY0" fmla="*/ 0 h 199732"/>
              <a:gd name="connsiteX1" fmla="*/ 85551 w 721605"/>
              <a:gd name="connsiteY1" fmla="*/ 199732 h 199732"/>
              <a:gd name="connsiteX2" fmla="*/ 721605 w 721605"/>
              <a:gd name="connsiteY2" fmla="*/ 197917 h 199732"/>
              <a:gd name="connsiteX3" fmla="*/ 647414 w 721605"/>
              <a:gd name="connsiteY3" fmla="*/ 1471 h 199732"/>
              <a:gd name="connsiteX4" fmla="*/ 0 w 721605"/>
              <a:gd name="connsiteY4" fmla="*/ 0 h 199732"/>
              <a:gd name="connsiteX0" fmla="*/ 0 w 721605"/>
              <a:gd name="connsiteY0" fmla="*/ 0 h 199732"/>
              <a:gd name="connsiteX1" fmla="*/ 68563 w 721605"/>
              <a:gd name="connsiteY1" fmla="*/ 199732 h 199732"/>
              <a:gd name="connsiteX2" fmla="*/ 721605 w 721605"/>
              <a:gd name="connsiteY2" fmla="*/ 197917 h 199732"/>
              <a:gd name="connsiteX3" fmla="*/ 647414 w 721605"/>
              <a:gd name="connsiteY3" fmla="*/ 1471 h 199732"/>
              <a:gd name="connsiteX4" fmla="*/ 0 w 721605"/>
              <a:gd name="connsiteY4" fmla="*/ 0 h 199732"/>
              <a:gd name="connsiteX0" fmla="*/ 0 w 668324"/>
              <a:gd name="connsiteY0" fmla="*/ 0 h 201389"/>
              <a:gd name="connsiteX1" fmla="*/ 15282 w 668324"/>
              <a:gd name="connsiteY1" fmla="*/ 201389 h 201389"/>
              <a:gd name="connsiteX2" fmla="*/ 668324 w 668324"/>
              <a:gd name="connsiteY2" fmla="*/ 199574 h 201389"/>
              <a:gd name="connsiteX3" fmla="*/ 594133 w 668324"/>
              <a:gd name="connsiteY3" fmla="*/ 3128 h 201389"/>
              <a:gd name="connsiteX4" fmla="*/ 0 w 668324"/>
              <a:gd name="connsiteY4" fmla="*/ 0 h 201389"/>
              <a:gd name="connsiteX0" fmla="*/ 0 w 668324"/>
              <a:gd name="connsiteY0" fmla="*/ 0 h 201389"/>
              <a:gd name="connsiteX1" fmla="*/ 15282 w 668324"/>
              <a:gd name="connsiteY1" fmla="*/ 201389 h 201389"/>
              <a:gd name="connsiteX2" fmla="*/ 668324 w 668324"/>
              <a:gd name="connsiteY2" fmla="*/ 199574 h 201389"/>
              <a:gd name="connsiteX3" fmla="*/ 581498 w 668324"/>
              <a:gd name="connsiteY3" fmla="*/ 3128 h 201389"/>
              <a:gd name="connsiteX4" fmla="*/ 0 w 668324"/>
              <a:gd name="connsiteY4" fmla="*/ 0 h 201389"/>
              <a:gd name="connsiteX0" fmla="*/ 0 w 596247"/>
              <a:gd name="connsiteY0" fmla="*/ 0 h 201389"/>
              <a:gd name="connsiteX1" fmla="*/ 15282 w 596247"/>
              <a:gd name="connsiteY1" fmla="*/ 201389 h 201389"/>
              <a:gd name="connsiteX2" fmla="*/ 596247 w 596247"/>
              <a:gd name="connsiteY2" fmla="*/ 200806 h 201389"/>
              <a:gd name="connsiteX3" fmla="*/ 581498 w 596247"/>
              <a:gd name="connsiteY3" fmla="*/ 3128 h 201389"/>
              <a:gd name="connsiteX4" fmla="*/ 0 w 596247"/>
              <a:gd name="connsiteY4" fmla="*/ 0 h 201389"/>
              <a:gd name="connsiteX0" fmla="*/ 0 w 596247"/>
              <a:gd name="connsiteY0" fmla="*/ 0 h 201389"/>
              <a:gd name="connsiteX1" fmla="*/ 16359 w 596247"/>
              <a:gd name="connsiteY1" fmla="*/ 201389 h 201389"/>
              <a:gd name="connsiteX2" fmla="*/ 596247 w 596247"/>
              <a:gd name="connsiteY2" fmla="*/ 200806 h 201389"/>
              <a:gd name="connsiteX3" fmla="*/ 581498 w 596247"/>
              <a:gd name="connsiteY3" fmla="*/ 3128 h 201389"/>
              <a:gd name="connsiteX4" fmla="*/ 0 w 596247"/>
              <a:gd name="connsiteY4" fmla="*/ 0 h 201389"/>
              <a:gd name="connsiteX0" fmla="*/ 0 w 605221"/>
              <a:gd name="connsiteY0" fmla="*/ 1495 h 198261"/>
              <a:gd name="connsiteX1" fmla="*/ 25333 w 605221"/>
              <a:gd name="connsiteY1" fmla="*/ 198261 h 198261"/>
              <a:gd name="connsiteX2" fmla="*/ 605221 w 605221"/>
              <a:gd name="connsiteY2" fmla="*/ 197678 h 198261"/>
              <a:gd name="connsiteX3" fmla="*/ 590472 w 605221"/>
              <a:gd name="connsiteY3" fmla="*/ 0 h 198261"/>
              <a:gd name="connsiteX4" fmla="*/ 0 w 605221"/>
              <a:gd name="connsiteY4" fmla="*/ 1495 h 198261"/>
              <a:gd name="connsiteX0" fmla="*/ 0 w 605221"/>
              <a:gd name="connsiteY0" fmla="*/ 1495 h 198261"/>
              <a:gd name="connsiteX1" fmla="*/ 25333 w 605221"/>
              <a:gd name="connsiteY1" fmla="*/ 198261 h 198261"/>
              <a:gd name="connsiteX2" fmla="*/ 605221 w 605221"/>
              <a:gd name="connsiteY2" fmla="*/ 197678 h 198261"/>
              <a:gd name="connsiteX3" fmla="*/ 578268 w 605221"/>
              <a:gd name="connsiteY3" fmla="*/ 0 h 198261"/>
              <a:gd name="connsiteX4" fmla="*/ 0 w 605221"/>
              <a:gd name="connsiteY4" fmla="*/ 1495 h 198261"/>
              <a:gd name="connsiteX0" fmla="*/ 0 w 604862"/>
              <a:gd name="connsiteY0" fmla="*/ 1495 h 198603"/>
              <a:gd name="connsiteX1" fmla="*/ 25333 w 604862"/>
              <a:gd name="connsiteY1" fmla="*/ 198261 h 198603"/>
              <a:gd name="connsiteX2" fmla="*/ 604862 w 604862"/>
              <a:gd name="connsiteY2" fmla="*/ 198603 h 198603"/>
              <a:gd name="connsiteX3" fmla="*/ 578268 w 604862"/>
              <a:gd name="connsiteY3" fmla="*/ 0 h 198603"/>
              <a:gd name="connsiteX4" fmla="*/ 0 w 604862"/>
              <a:gd name="connsiteY4" fmla="*/ 1495 h 198603"/>
              <a:gd name="connsiteX0" fmla="*/ 0 w 604862"/>
              <a:gd name="connsiteY0" fmla="*/ 0 h 197108"/>
              <a:gd name="connsiteX1" fmla="*/ 25333 w 604862"/>
              <a:gd name="connsiteY1" fmla="*/ 196766 h 197108"/>
              <a:gd name="connsiteX2" fmla="*/ 604862 w 604862"/>
              <a:gd name="connsiteY2" fmla="*/ 197108 h 197108"/>
              <a:gd name="connsiteX3" fmla="*/ 586883 w 604862"/>
              <a:gd name="connsiteY3" fmla="*/ 36417 h 197108"/>
              <a:gd name="connsiteX4" fmla="*/ 0 w 604862"/>
              <a:gd name="connsiteY4" fmla="*/ 0 h 197108"/>
              <a:gd name="connsiteX0" fmla="*/ 0 w 586883"/>
              <a:gd name="connsiteY0" fmla="*/ 0 h 196766"/>
              <a:gd name="connsiteX1" fmla="*/ 25333 w 586883"/>
              <a:gd name="connsiteY1" fmla="*/ 196766 h 196766"/>
              <a:gd name="connsiteX2" fmla="*/ 546354 w 586883"/>
              <a:gd name="connsiteY2" fmla="*/ 189711 h 196766"/>
              <a:gd name="connsiteX3" fmla="*/ 586883 w 586883"/>
              <a:gd name="connsiteY3" fmla="*/ 36417 h 196766"/>
              <a:gd name="connsiteX4" fmla="*/ 0 w 586883"/>
              <a:gd name="connsiteY4" fmla="*/ 0 h 196766"/>
              <a:gd name="connsiteX0" fmla="*/ 0 w 586883"/>
              <a:gd name="connsiteY0" fmla="*/ 0 h 198033"/>
              <a:gd name="connsiteX1" fmla="*/ 25333 w 586883"/>
              <a:gd name="connsiteY1" fmla="*/ 196766 h 198033"/>
              <a:gd name="connsiteX2" fmla="*/ 542765 w 586883"/>
              <a:gd name="connsiteY2" fmla="*/ 198033 h 198033"/>
              <a:gd name="connsiteX3" fmla="*/ 586883 w 586883"/>
              <a:gd name="connsiteY3" fmla="*/ 36417 h 198033"/>
              <a:gd name="connsiteX4" fmla="*/ 0 w 586883"/>
              <a:gd name="connsiteY4" fmla="*/ 0 h 198033"/>
              <a:gd name="connsiteX0" fmla="*/ 0 w 574679"/>
              <a:gd name="connsiteY0" fmla="*/ 0 h 198033"/>
              <a:gd name="connsiteX1" fmla="*/ 25333 w 574679"/>
              <a:gd name="connsiteY1" fmla="*/ 196766 h 198033"/>
              <a:gd name="connsiteX2" fmla="*/ 542765 w 574679"/>
              <a:gd name="connsiteY2" fmla="*/ 198033 h 198033"/>
              <a:gd name="connsiteX3" fmla="*/ 574679 w 574679"/>
              <a:gd name="connsiteY3" fmla="*/ 38267 h 198033"/>
              <a:gd name="connsiteX4" fmla="*/ 0 w 574679"/>
              <a:gd name="connsiteY4" fmla="*/ 0 h 198033"/>
              <a:gd name="connsiteX0" fmla="*/ 0 w 568936"/>
              <a:gd name="connsiteY0" fmla="*/ 0 h 198033"/>
              <a:gd name="connsiteX1" fmla="*/ 25333 w 568936"/>
              <a:gd name="connsiteY1" fmla="*/ 196766 h 198033"/>
              <a:gd name="connsiteX2" fmla="*/ 542765 w 568936"/>
              <a:gd name="connsiteY2" fmla="*/ 198033 h 198033"/>
              <a:gd name="connsiteX3" fmla="*/ 568936 w 568936"/>
              <a:gd name="connsiteY3" fmla="*/ 39192 h 198033"/>
              <a:gd name="connsiteX4" fmla="*/ 0 w 568936"/>
              <a:gd name="connsiteY4" fmla="*/ 0 h 198033"/>
              <a:gd name="connsiteX0" fmla="*/ 0 w 566064"/>
              <a:gd name="connsiteY0" fmla="*/ 0 h 198033"/>
              <a:gd name="connsiteX1" fmla="*/ 25333 w 566064"/>
              <a:gd name="connsiteY1" fmla="*/ 196766 h 198033"/>
              <a:gd name="connsiteX2" fmla="*/ 542765 w 566064"/>
              <a:gd name="connsiteY2" fmla="*/ 198033 h 198033"/>
              <a:gd name="connsiteX3" fmla="*/ 566064 w 566064"/>
              <a:gd name="connsiteY3" fmla="*/ 38267 h 198033"/>
              <a:gd name="connsiteX4" fmla="*/ 0 w 566064"/>
              <a:gd name="connsiteY4" fmla="*/ 0 h 198033"/>
              <a:gd name="connsiteX0" fmla="*/ 36765 w 540731"/>
              <a:gd name="connsiteY0" fmla="*/ 4269 h 159766"/>
              <a:gd name="connsiteX1" fmla="*/ 0 w 540731"/>
              <a:gd name="connsiteY1" fmla="*/ 158499 h 159766"/>
              <a:gd name="connsiteX2" fmla="*/ 517432 w 540731"/>
              <a:gd name="connsiteY2" fmla="*/ 159766 h 159766"/>
              <a:gd name="connsiteX3" fmla="*/ 540731 w 540731"/>
              <a:gd name="connsiteY3" fmla="*/ 0 h 159766"/>
              <a:gd name="connsiteX4" fmla="*/ 36765 w 540731"/>
              <a:gd name="connsiteY4" fmla="*/ 4269 h 159766"/>
              <a:gd name="connsiteX0" fmla="*/ 22048 w 540731"/>
              <a:gd name="connsiteY0" fmla="*/ 0 h 161970"/>
              <a:gd name="connsiteX1" fmla="*/ 0 w 540731"/>
              <a:gd name="connsiteY1" fmla="*/ 160703 h 161970"/>
              <a:gd name="connsiteX2" fmla="*/ 517432 w 540731"/>
              <a:gd name="connsiteY2" fmla="*/ 161970 h 161970"/>
              <a:gd name="connsiteX3" fmla="*/ 540731 w 540731"/>
              <a:gd name="connsiteY3" fmla="*/ 2204 h 161970"/>
              <a:gd name="connsiteX4" fmla="*/ 22048 w 540731"/>
              <a:gd name="connsiteY4" fmla="*/ 0 h 161970"/>
              <a:gd name="connsiteX0" fmla="*/ 22048 w 540731"/>
              <a:gd name="connsiteY0" fmla="*/ 0 h 161970"/>
              <a:gd name="connsiteX1" fmla="*/ 0 w 540731"/>
              <a:gd name="connsiteY1" fmla="*/ 160703 h 161970"/>
              <a:gd name="connsiteX2" fmla="*/ 518868 w 540731"/>
              <a:gd name="connsiteY2" fmla="*/ 161970 h 161970"/>
              <a:gd name="connsiteX3" fmla="*/ 540731 w 540731"/>
              <a:gd name="connsiteY3" fmla="*/ 2204 h 161970"/>
              <a:gd name="connsiteX4" fmla="*/ 22048 w 540731"/>
              <a:gd name="connsiteY4" fmla="*/ 0 h 161970"/>
              <a:gd name="connsiteX0" fmla="*/ 109272 w 627955"/>
              <a:gd name="connsiteY0" fmla="*/ 0 h 161970"/>
              <a:gd name="connsiteX1" fmla="*/ 0 w 627955"/>
              <a:gd name="connsiteY1" fmla="*/ 161628 h 161970"/>
              <a:gd name="connsiteX2" fmla="*/ 606092 w 627955"/>
              <a:gd name="connsiteY2" fmla="*/ 161970 h 161970"/>
              <a:gd name="connsiteX3" fmla="*/ 627955 w 627955"/>
              <a:gd name="connsiteY3" fmla="*/ 2204 h 161970"/>
              <a:gd name="connsiteX4" fmla="*/ 109272 w 627955"/>
              <a:gd name="connsiteY4" fmla="*/ 0 h 161970"/>
              <a:gd name="connsiteX0" fmla="*/ 511 w 627955"/>
              <a:gd name="connsiteY0" fmla="*/ 0 h 161970"/>
              <a:gd name="connsiteX1" fmla="*/ 0 w 627955"/>
              <a:gd name="connsiteY1" fmla="*/ 161628 h 161970"/>
              <a:gd name="connsiteX2" fmla="*/ 606092 w 627955"/>
              <a:gd name="connsiteY2" fmla="*/ 161970 h 161970"/>
              <a:gd name="connsiteX3" fmla="*/ 627955 w 627955"/>
              <a:gd name="connsiteY3" fmla="*/ 2204 h 161970"/>
              <a:gd name="connsiteX4" fmla="*/ 511 w 627955"/>
              <a:gd name="connsiteY4" fmla="*/ 0 h 161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955" h="161970">
                <a:moveTo>
                  <a:pt x="511" y="0"/>
                </a:moveTo>
                <a:cubicBezTo>
                  <a:pt x="341" y="53876"/>
                  <a:pt x="170" y="107752"/>
                  <a:pt x="0" y="161628"/>
                </a:cubicBezTo>
                <a:lnTo>
                  <a:pt x="606092" y="161970"/>
                </a:lnTo>
                <a:lnTo>
                  <a:pt x="627955" y="2204"/>
                </a:lnTo>
                <a:lnTo>
                  <a:pt x="511" y="0"/>
                </a:lnTo>
                <a:close/>
              </a:path>
            </a:pathLst>
          </a:custGeom>
          <a:solidFill>
            <a:srgbClr val="C158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9B588F-6196-781A-E8B4-4800CEBFB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1E682-7F51-434F-A59D-52AB772306D1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0EC10C-727F-D390-4268-229DD13DBC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1794" y="122448"/>
            <a:ext cx="4516636" cy="602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54038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gust 22, 2020.pptx" id="{44BECCB0-3DF2-4A35-A275-D9FE61CDDB2A}" vid="{3AF04B5E-D4F9-4D34-A074-74CC5F6923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11007</TotalTime>
  <Words>8</Words>
  <Application>Microsoft Office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Loew Heavy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Plan</dc:title>
  <dc:creator>Rick Jozity</dc:creator>
  <cp:lastModifiedBy>Fr. John Betters</cp:lastModifiedBy>
  <cp:revision>269</cp:revision>
  <dcterms:created xsi:type="dcterms:W3CDTF">2019-06-07T20:03:23Z</dcterms:created>
  <dcterms:modified xsi:type="dcterms:W3CDTF">2026-04-08T18:12:49Z</dcterms:modified>
</cp:coreProperties>
</file>