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1122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5AA6F-EE14-4B8A-A664-A9E00218CE69}" type="doc">
      <dgm:prSet loTypeId="urn:microsoft.com/office/officeart/2016/7/layout/LinearBlockProcessNumbered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CCC40F26-761B-47D2-BB2F-9D39FD49E83C}">
      <dgm:prSet/>
      <dgm:spPr/>
      <dgm:t>
        <a:bodyPr/>
        <a:lstStyle/>
        <a:p>
          <a:r>
            <a:rPr lang="en-US" b="0" i="0"/>
            <a:t>- Simplify password setup requirements while maintaining security</a:t>
          </a:r>
          <a:endParaRPr lang="en-US"/>
        </a:p>
      </dgm:t>
    </dgm:pt>
    <dgm:pt modelId="{46283481-F04A-43FD-B678-763982A7B7A2}" type="parTrans" cxnId="{4D952CC9-1020-4925-A6DB-09167A568ADC}">
      <dgm:prSet/>
      <dgm:spPr/>
      <dgm:t>
        <a:bodyPr/>
        <a:lstStyle/>
        <a:p>
          <a:endParaRPr lang="en-US"/>
        </a:p>
      </dgm:t>
    </dgm:pt>
    <dgm:pt modelId="{90C3C201-6E2D-48CD-9572-31C5AEDDDB34}" type="sibTrans" cxnId="{4D952CC9-1020-4925-A6DB-09167A568ADC}">
      <dgm:prSet phldrT="01" phldr="0"/>
      <dgm:spPr/>
      <dgm:t>
        <a:bodyPr/>
        <a:lstStyle/>
        <a:p>
          <a:r>
            <a:rPr lang="en-US"/>
            <a:t>01</a:t>
          </a:r>
        </a:p>
      </dgm:t>
    </dgm:pt>
    <dgm:pt modelId="{50A0F891-250C-460F-A603-8B9DA6588FDD}">
      <dgm:prSet/>
      <dgm:spPr/>
      <dgm:t>
        <a:bodyPr/>
        <a:lstStyle/>
        <a:p>
          <a:r>
            <a:rPr lang="en-US" b="0" i="0"/>
            <a:t>- Streamline onboarding by deferring profile completion</a:t>
          </a:r>
          <a:endParaRPr lang="en-US"/>
        </a:p>
      </dgm:t>
    </dgm:pt>
    <dgm:pt modelId="{7F4E9771-CE7E-4422-9C26-9BC101E5F169}" type="parTrans" cxnId="{A8CBE5E9-D11B-4A72-B491-4E49AF545B4C}">
      <dgm:prSet/>
      <dgm:spPr/>
      <dgm:t>
        <a:bodyPr/>
        <a:lstStyle/>
        <a:p>
          <a:endParaRPr lang="en-US"/>
        </a:p>
      </dgm:t>
    </dgm:pt>
    <dgm:pt modelId="{58ECF613-F701-402D-84A1-6A26D43B4E5B}" type="sibTrans" cxnId="{A8CBE5E9-D11B-4A72-B491-4E49AF545B4C}">
      <dgm:prSet phldrT="02" phldr="0"/>
      <dgm:spPr/>
      <dgm:t>
        <a:bodyPr/>
        <a:lstStyle/>
        <a:p>
          <a:r>
            <a:rPr lang="en-US"/>
            <a:t>02</a:t>
          </a:r>
        </a:p>
      </dgm:t>
    </dgm:pt>
    <dgm:pt modelId="{18690DD2-5875-4DC4-8840-70906A7129C8}">
      <dgm:prSet/>
      <dgm:spPr/>
      <dgm:t>
        <a:bodyPr/>
        <a:lstStyle/>
        <a:p>
          <a:r>
            <a:rPr lang="en-US" b="0" i="0"/>
            <a:t>- Enhance tutorial clarity and make it optional but accessible later</a:t>
          </a:r>
          <a:endParaRPr lang="en-US"/>
        </a:p>
      </dgm:t>
    </dgm:pt>
    <dgm:pt modelId="{890DCEDA-0F38-4F99-B5C4-A1F094627F41}" type="parTrans" cxnId="{79253FD0-C1D2-4152-A3F7-B71409EB7ABF}">
      <dgm:prSet/>
      <dgm:spPr/>
      <dgm:t>
        <a:bodyPr/>
        <a:lstStyle/>
        <a:p>
          <a:endParaRPr lang="en-US"/>
        </a:p>
      </dgm:t>
    </dgm:pt>
    <dgm:pt modelId="{A8A49073-F0D0-49A9-8063-22EB008F4E1A}" type="sibTrans" cxnId="{79253FD0-C1D2-4152-A3F7-B71409EB7ABF}">
      <dgm:prSet phldrT="03" phldr="0"/>
      <dgm:spPr/>
      <dgm:t>
        <a:bodyPr/>
        <a:lstStyle/>
        <a:p>
          <a:r>
            <a:rPr lang="en-US"/>
            <a:t>03</a:t>
          </a:r>
        </a:p>
      </dgm:t>
    </dgm:pt>
    <dgm:pt modelId="{7E5F1E6C-1E69-4B01-8E81-01D30F307505}">
      <dgm:prSet/>
      <dgm:spPr/>
      <dgm:t>
        <a:bodyPr/>
        <a:lstStyle/>
        <a:p>
          <a:r>
            <a:rPr lang="en-US" b="0" i="0"/>
            <a:t>- Offer a quick-start option for faster access to the dashboard</a:t>
          </a:r>
          <a:endParaRPr lang="en-US"/>
        </a:p>
      </dgm:t>
    </dgm:pt>
    <dgm:pt modelId="{C0FA65DF-5B48-43B3-9B9B-DED3C1F8B750}" type="parTrans" cxnId="{2B882CA3-A6F8-48DB-B440-ADA71E78496E}">
      <dgm:prSet/>
      <dgm:spPr/>
      <dgm:t>
        <a:bodyPr/>
        <a:lstStyle/>
        <a:p>
          <a:endParaRPr lang="en-US"/>
        </a:p>
      </dgm:t>
    </dgm:pt>
    <dgm:pt modelId="{C4620A45-E604-4509-8E02-B1D1ABAF3773}" type="sibTrans" cxnId="{2B882CA3-A6F8-48DB-B440-ADA71E78496E}">
      <dgm:prSet phldrT="04" phldr="0"/>
      <dgm:spPr/>
      <dgm:t>
        <a:bodyPr/>
        <a:lstStyle/>
        <a:p>
          <a:r>
            <a:rPr lang="en-US"/>
            <a:t>04</a:t>
          </a:r>
        </a:p>
      </dgm:t>
    </dgm:pt>
    <dgm:pt modelId="{50E14C11-21A9-4A61-AD46-EDC83F22845A}" type="pres">
      <dgm:prSet presAssocID="{CD05AA6F-EE14-4B8A-A664-A9E00218CE69}" presName="Name0" presStyleCnt="0">
        <dgm:presLayoutVars>
          <dgm:animLvl val="lvl"/>
          <dgm:resizeHandles val="exact"/>
        </dgm:presLayoutVars>
      </dgm:prSet>
      <dgm:spPr/>
    </dgm:pt>
    <dgm:pt modelId="{F145B860-7140-4959-83DB-69878107468D}" type="pres">
      <dgm:prSet presAssocID="{CCC40F26-761B-47D2-BB2F-9D39FD49E83C}" presName="compositeNode" presStyleCnt="0">
        <dgm:presLayoutVars>
          <dgm:bulletEnabled val="1"/>
        </dgm:presLayoutVars>
      </dgm:prSet>
      <dgm:spPr/>
    </dgm:pt>
    <dgm:pt modelId="{13C945A4-6B24-44EA-B006-49FE575854D2}" type="pres">
      <dgm:prSet presAssocID="{CCC40F26-761B-47D2-BB2F-9D39FD49E83C}" presName="bgRect" presStyleLbl="alignNode1" presStyleIdx="0" presStyleCnt="4"/>
      <dgm:spPr/>
    </dgm:pt>
    <dgm:pt modelId="{66E72BB5-A2D2-4278-BD02-F11CB7DD9516}" type="pres">
      <dgm:prSet presAssocID="{90C3C201-6E2D-48CD-9572-31C5AEDDDB34}" presName="sibTransNodeRect" presStyleLbl="alignNode1" presStyleIdx="0" presStyleCnt="4">
        <dgm:presLayoutVars>
          <dgm:chMax val="0"/>
          <dgm:bulletEnabled val="1"/>
        </dgm:presLayoutVars>
      </dgm:prSet>
      <dgm:spPr/>
    </dgm:pt>
    <dgm:pt modelId="{F218E557-DBD1-40EF-8EA9-80799BA2AC19}" type="pres">
      <dgm:prSet presAssocID="{CCC40F26-761B-47D2-BB2F-9D39FD49E83C}" presName="nodeRect" presStyleLbl="alignNode1" presStyleIdx="0" presStyleCnt="4">
        <dgm:presLayoutVars>
          <dgm:bulletEnabled val="1"/>
        </dgm:presLayoutVars>
      </dgm:prSet>
      <dgm:spPr/>
    </dgm:pt>
    <dgm:pt modelId="{0C8CDDDC-36F6-4C60-9F35-03BB59B2E4BB}" type="pres">
      <dgm:prSet presAssocID="{90C3C201-6E2D-48CD-9572-31C5AEDDDB34}" presName="sibTrans" presStyleCnt="0"/>
      <dgm:spPr/>
    </dgm:pt>
    <dgm:pt modelId="{53487C08-66BD-4046-B8D8-2E9A4F7A127E}" type="pres">
      <dgm:prSet presAssocID="{50A0F891-250C-460F-A603-8B9DA6588FDD}" presName="compositeNode" presStyleCnt="0">
        <dgm:presLayoutVars>
          <dgm:bulletEnabled val="1"/>
        </dgm:presLayoutVars>
      </dgm:prSet>
      <dgm:spPr/>
    </dgm:pt>
    <dgm:pt modelId="{0FE3561C-F010-4D8E-8CAF-8C658D484596}" type="pres">
      <dgm:prSet presAssocID="{50A0F891-250C-460F-A603-8B9DA6588FDD}" presName="bgRect" presStyleLbl="alignNode1" presStyleIdx="1" presStyleCnt="4"/>
      <dgm:spPr/>
    </dgm:pt>
    <dgm:pt modelId="{02ADFB98-BE27-4E0C-8F6D-EFE1D5BF610A}" type="pres">
      <dgm:prSet presAssocID="{58ECF613-F701-402D-84A1-6A26D43B4E5B}" presName="sibTransNodeRect" presStyleLbl="alignNode1" presStyleIdx="1" presStyleCnt="4">
        <dgm:presLayoutVars>
          <dgm:chMax val="0"/>
          <dgm:bulletEnabled val="1"/>
        </dgm:presLayoutVars>
      </dgm:prSet>
      <dgm:spPr/>
    </dgm:pt>
    <dgm:pt modelId="{786AD948-EAD3-4DA8-B24D-0F5B2DAC963A}" type="pres">
      <dgm:prSet presAssocID="{50A0F891-250C-460F-A603-8B9DA6588FDD}" presName="nodeRect" presStyleLbl="alignNode1" presStyleIdx="1" presStyleCnt="4">
        <dgm:presLayoutVars>
          <dgm:bulletEnabled val="1"/>
        </dgm:presLayoutVars>
      </dgm:prSet>
      <dgm:spPr/>
    </dgm:pt>
    <dgm:pt modelId="{1F19B599-55C7-4055-AF20-5F910CAC85A9}" type="pres">
      <dgm:prSet presAssocID="{58ECF613-F701-402D-84A1-6A26D43B4E5B}" presName="sibTrans" presStyleCnt="0"/>
      <dgm:spPr/>
    </dgm:pt>
    <dgm:pt modelId="{D211950D-2C35-4171-8DAE-7F19C37D6599}" type="pres">
      <dgm:prSet presAssocID="{18690DD2-5875-4DC4-8840-70906A7129C8}" presName="compositeNode" presStyleCnt="0">
        <dgm:presLayoutVars>
          <dgm:bulletEnabled val="1"/>
        </dgm:presLayoutVars>
      </dgm:prSet>
      <dgm:spPr/>
    </dgm:pt>
    <dgm:pt modelId="{3215CC56-23F3-4519-9E3C-31AF8CB69F4A}" type="pres">
      <dgm:prSet presAssocID="{18690DD2-5875-4DC4-8840-70906A7129C8}" presName="bgRect" presStyleLbl="alignNode1" presStyleIdx="2" presStyleCnt="4"/>
      <dgm:spPr/>
    </dgm:pt>
    <dgm:pt modelId="{FC78B5A0-B5FE-45D9-BA12-776F328BDC0E}" type="pres">
      <dgm:prSet presAssocID="{A8A49073-F0D0-49A9-8063-22EB008F4E1A}" presName="sibTransNodeRect" presStyleLbl="alignNode1" presStyleIdx="2" presStyleCnt="4">
        <dgm:presLayoutVars>
          <dgm:chMax val="0"/>
          <dgm:bulletEnabled val="1"/>
        </dgm:presLayoutVars>
      </dgm:prSet>
      <dgm:spPr/>
    </dgm:pt>
    <dgm:pt modelId="{0187F194-3A58-4391-BC35-0A126C28859D}" type="pres">
      <dgm:prSet presAssocID="{18690DD2-5875-4DC4-8840-70906A7129C8}" presName="nodeRect" presStyleLbl="alignNode1" presStyleIdx="2" presStyleCnt="4">
        <dgm:presLayoutVars>
          <dgm:bulletEnabled val="1"/>
        </dgm:presLayoutVars>
      </dgm:prSet>
      <dgm:spPr/>
    </dgm:pt>
    <dgm:pt modelId="{10759E9E-DC30-4D82-A79E-320854550689}" type="pres">
      <dgm:prSet presAssocID="{A8A49073-F0D0-49A9-8063-22EB008F4E1A}" presName="sibTrans" presStyleCnt="0"/>
      <dgm:spPr/>
    </dgm:pt>
    <dgm:pt modelId="{A1949D0C-E672-4031-B202-F4E9ADA9E9EF}" type="pres">
      <dgm:prSet presAssocID="{7E5F1E6C-1E69-4B01-8E81-01D30F307505}" presName="compositeNode" presStyleCnt="0">
        <dgm:presLayoutVars>
          <dgm:bulletEnabled val="1"/>
        </dgm:presLayoutVars>
      </dgm:prSet>
      <dgm:spPr/>
    </dgm:pt>
    <dgm:pt modelId="{8CA4CCFD-5684-4814-BB97-950CD76E012F}" type="pres">
      <dgm:prSet presAssocID="{7E5F1E6C-1E69-4B01-8E81-01D30F307505}" presName="bgRect" presStyleLbl="alignNode1" presStyleIdx="3" presStyleCnt="4"/>
      <dgm:spPr/>
    </dgm:pt>
    <dgm:pt modelId="{04813267-678E-45A3-A79E-7D1A1058E686}" type="pres">
      <dgm:prSet presAssocID="{C4620A45-E604-4509-8E02-B1D1ABAF3773}" presName="sibTransNodeRect" presStyleLbl="alignNode1" presStyleIdx="3" presStyleCnt="4">
        <dgm:presLayoutVars>
          <dgm:chMax val="0"/>
          <dgm:bulletEnabled val="1"/>
        </dgm:presLayoutVars>
      </dgm:prSet>
      <dgm:spPr/>
    </dgm:pt>
    <dgm:pt modelId="{6412328E-565D-4A90-9E0F-3606114915B5}" type="pres">
      <dgm:prSet presAssocID="{7E5F1E6C-1E69-4B01-8E81-01D30F307505}" presName="nodeRect" presStyleLbl="alignNode1" presStyleIdx="3" presStyleCnt="4">
        <dgm:presLayoutVars>
          <dgm:bulletEnabled val="1"/>
        </dgm:presLayoutVars>
      </dgm:prSet>
      <dgm:spPr/>
    </dgm:pt>
  </dgm:ptLst>
  <dgm:cxnLst>
    <dgm:cxn modelId="{8AAC4D09-7FF6-455C-9E9F-9572B217762C}" type="presOf" srcId="{18690DD2-5875-4DC4-8840-70906A7129C8}" destId="{0187F194-3A58-4391-BC35-0A126C28859D}" srcOrd="1" destOrd="0" presId="urn:microsoft.com/office/officeart/2016/7/layout/LinearBlockProcessNumbered"/>
    <dgm:cxn modelId="{1423BE13-9572-4157-928F-1F323E4E2339}" type="presOf" srcId="{7E5F1E6C-1E69-4B01-8E81-01D30F307505}" destId="{8CA4CCFD-5684-4814-BB97-950CD76E012F}" srcOrd="0" destOrd="0" presId="urn:microsoft.com/office/officeart/2016/7/layout/LinearBlockProcessNumbered"/>
    <dgm:cxn modelId="{042D731F-10B9-4C75-BB58-B606D8AF12DF}" type="presOf" srcId="{50A0F891-250C-460F-A603-8B9DA6588FDD}" destId="{0FE3561C-F010-4D8E-8CAF-8C658D484596}" srcOrd="0" destOrd="0" presId="urn:microsoft.com/office/officeart/2016/7/layout/LinearBlockProcessNumbered"/>
    <dgm:cxn modelId="{30547C21-E7AA-426C-9021-E1E2B9BD7D33}" type="presOf" srcId="{18690DD2-5875-4DC4-8840-70906A7129C8}" destId="{3215CC56-23F3-4519-9E3C-31AF8CB69F4A}" srcOrd="0" destOrd="0" presId="urn:microsoft.com/office/officeart/2016/7/layout/LinearBlockProcessNumbered"/>
    <dgm:cxn modelId="{51D7E734-FEE1-405F-B78D-B1848D06BFE9}" type="presOf" srcId="{58ECF613-F701-402D-84A1-6A26D43B4E5B}" destId="{02ADFB98-BE27-4E0C-8F6D-EFE1D5BF610A}" srcOrd="0" destOrd="0" presId="urn:microsoft.com/office/officeart/2016/7/layout/LinearBlockProcessNumbered"/>
    <dgm:cxn modelId="{9991FC3C-D454-40DE-BA50-210958F9FABC}" type="presOf" srcId="{A8A49073-F0D0-49A9-8063-22EB008F4E1A}" destId="{FC78B5A0-B5FE-45D9-BA12-776F328BDC0E}" srcOrd="0" destOrd="0" presId="urn:microsoft.com/office/officeart/2016/7/layout/LinearBlockProcessNumbered"/>
    <dgm:cxn modelId="{86DBDE5F-499E-404C-930D-04ED5B736CF7}" type="presOf" srcId="{50A0F891-250C-460F-A603-8B9DA6588FDD}" destId="{786AD948-EAD3-4DA8-B24D-0F5B2DAC963A}" srcOrd="1" destOrd="0" presId="urn:microsoft.com/office/officeart/2016/7/layout/LinearBlockProcessNumbered"/>
    <dgm:cxn modelId="{A6D64094-2390-4058-A5CE-2500FF2423DD}" type="presOf" srcId="{CCC40F26-761B-47D2-BB2F-9D39FD49E83C}" destId="{13C945A4-6B24-44EA-B006-49FE575854D2}" srcOrd="0" destOrd="0" presId="urn:microsoft.com/office/officeart/2016/7/layout/LinearBlockProcessNumbered"/>
    <dgm:cxn modelId="{8C8DD0A2-96CE-4B1C-947B-CF6323AEE65A}" type="presOf" srcId="{CCC40F26-761B-47D2-BB2F-9D39FD49E83C}" destId="{F218E557-DBD1-40EF-8EA9-80799BA2AC19}" srcOrd="1" destOrd="0" presId="urn:microsoft.com/office/officeart/2016/7/layout/LinearBlockProcessNumbered"/>
    <dgm:cxn modelId="{2B882CA3-A6F8-48DB-B440-ADA71E78496E}" srcId="{CD05AA6F-EE14-4B8A-A664-A9E00218CE69}" destId="{7E5F1E6C-1E69-4B01-8E81-01D30F307505}" srcOrd="3" destOrd="0" parTransId="{C0FA65DF-5B48-43B3-9B9B-DED3C1F8B750}" sibTransId="{C4620A45-E604-4509-8E02-B1D1ABAF3773}"/>
    <dgm:cxn modelId="{4D952CC9-1020-4925-A6DB-09167A568ADC}" srcId="{CD05AA6F-EE14-4B8A-A664-A9E00218CE69}" destId="{CCC40F26-761B-47D2-BB2F-9D39FD49E83C}" srcOrd="0" destOrd="0" parTransId="{46283481-F04A-43FD-B678-763982A7B7A2}" sibTransId="{90C3C201-6E2D-48CD-9572-31C5AEDDDB34}"/>
    <dgm:cxn modelId="{79253FD0-C1D2-4152-A3F7-B71409EB7ABF}" srcId="{CD05AA6F-EE14-4B8A-A664-A9E00218CE69}" destId="{18690DD2-5875-4DC4-8840-70906A7129C8}" srcOrd="2" destOrd="0" parTransId="{890DCEDA-0F38-4F99-B5C4-A1F094627F41}" sibTransId="{A8A49073-F0D0-49A9-8063-22EB008F4E1A}"/>
    <dgm:cxn modelId="{887CC6D3-A212-4B66-A172-5F48672C4568}" type="presOf" srcId="{90C3C201-6E2D-48CD-9572-31C5AEDDDB34}" destId="{66E72BB5-A2D2-4278-BD02-F11CB7DD9516}" srcOrd="0" destOrd="0" presId="urn:microsoft.com/office/officeart/2016/7/layout/LinearBlockProcessNumbered"/>
    <dgm:cxn modelId="{49B204D7-1A7A-4946-BAF5-DC4A43033C97}" type="presOf" srcId="{CD05AA6F-EE14-4B8A-A664-A9E00218CE69}" destId="{50E14C11-21A9-4A61-AD46-EDC83F22845A}" srcOrd="0" destOrd="0" presId="urn:microsoft.com/office/officeart/2016/7/layout/LinearBlockProcessNumbered"/>
    <dgm:cxn modelId="{A8CBE5E9-D11B-4A72-B491-4E49AF545B4C}" srcId="{CD05AA6F-EE14-4B8A-A664-A9E00218CE69}" destId="{50A0F891-250C-460F-A603-8B9DA6588FDD}" srcOrd="1" destOrd="0" parTransId="{7F4E9771-CE7E-4422-9C26-9BC101E5F169}" sibTransId="{58ECF613-F701-402D-84A1-6A26D43B4E5B}"/>
    <dgm:cxn modelId="{8EF335F0-3E3A-4833-B0D8-A379ACD28AE5}" type="presOf" srcId="{C4620A45-E604-4509-8E02-B1D1ABAF3773}" destId="{04813267-678E-45A3-A79E-7D1A1058E686}" srcOrd="0" destOrd="0" presId="urn:microsoft.com/office/officeart/2016/7/layout/LinearBlockProcessNumbered"/>
    <dgm:cxn modelId="{CF6B78F5-437A-4140-B89C-8119BDFC1C41}" type="presOf" srcId="{7E5F1E6C-1E69-4B01-8E81-01D30F307505}" destId="{6412328E-565D-4A90-9E0F-3606114915B5}" srcOrd="1" destOrd="0" presId="urn:microsoft.com/office/officeart/2016/7/layout/LinearBlockProcessNumbered"/>
    <dgm:cxn modelId="{1D2606DD-7D60-4A9B-B52C-D70A7B408784}" type="presParOf" srcId="{50E14C11-21A9-4A61-AD46-EDC83F22845A}" destId="{F145B860-7140-4959-83DB-69878107468D}" srcOrd="0" destOrd="0" presId="urn:microsoft.com/office/officeart/2016/7/layout/LinearBlockProcessNumbered"/>
    <dgm:cxn modelId="{B6F1F7BE-1BF7-4CD4-9BA1-C1276313D74F}" type="presParOf" srcId="{F145B860-7140-4959-83DB-69878107468D}" destId="{13C945A4-6B24-44EA-B006-49FE575854D2}" srcOrd="0" destOrd="0" presId="urn:microsoft.com/office/officeart/2016/7/layout/LinearBlockProcessNumbered"/>
    <dgm:cxn modelId="{DD973AA8-480E-436A-A877-C44A6C35610B}" type="presParOf" srcId="{F145B860-7140-4959-83DB-69878107468D}" destId="{66E72BB5-A2D2-4278-BD02-F11CB7DD9516}" srcOrd="1" destOrd="0" presId="urn:microsoft.com/office/officeart/2016/7/layout/LinearBlockProcessNumbered"/>
    <dgm:cxn modelId="{135FB98A-5749-49CC-A2FB-EFA74EE15136}" type="presParOf" srcId="{F145B860-7140-4959-83DB-69878107468D}" destId="{F218E557-DBD1-40EF-8EA9-80799BA2AC19}" srcOrd="2" destOrd="0" presId="urn:microsoft.com/office/officeart/2016/7/layout/LinearBlockProcessNumbered"/>
    <dgm:cxn modelId="{C015E7C7-22D4-4790-9306-BEA7DE8BC88C}" type="presParOf" srcId="{50E14C11-21A9-4A61-AD46-EDC83F22845A}" destId="{0C8CDDDC-36F6-4C60-9F35-03BB59B2E4BB}" srcOrd="1" destOrd="0" presId="urn:microsoft.com/office/officeart/2016/7/layout/LinearBlockProcessNumbered"/>
    <dgm:cxn modelId="{04BC9EDA-1F6A-4293-B62A-051BA856F1F3}" type="presParOf" srcId="{50E14C11-21A9-4A61-AD46-EDC83F22845A}" destId="{53487C08-66BD-4046-B8D8-2E9A4F7A127E}" srcOrd="2" destOrd="0" presId="urn:microsoft.com/office/officeart/2016/7/layout/LinearBlockProcessNumbered"/>
    <dgm:cxn modelId="{7814C2BC-6666-4EC7-90BE-313623FAE010}" type="presParOf" srcId="{53487C08-66BD-4046-B8D8-2E9A4F7A127E}" destId="{0FE3561C-F010-4D8E-8CAF-8C658D484596}" srcOrd="0" destOrd="0" presId="urn:microsoft.com/office/officeart/2016/7/layout/LinearBlockProcessNumbered"/>
    <dgm:cxn modelId="{39EC3B92-AD53-49CB-8CA3-3318B16E106A}" type="presParOf" srcId="{53487C08-66BD-4046-B8D8-2E9A4F7A127E}" destId="{02ADFB98-BE27-4E0C-8F6D-EFE1D5BF610A}" srcOrd="1" destOrd="0" presId="urn:microsoft.com/office/officeart/2016/7/layout/LinearBlockProcessNumbered"/>
    <dgm:cxn modelId="{6D39D1D3-2917-40BA-BC3B-7AC22CCDBCC4}" type="presParOf" srcId="{53487C08-66BD-4046-B8D8-2E9A4F7A127E}" destId="{786AD948-EAD3-4DA8-B24D-0F5B2DAC963A}" srcOrd="2" destOrd="0" presId="urn:microsoft.com/office/officeart/2016/7/layout/LinearBlockProcessNumbered"/>
    <dgm:cxn modelId="{A5D7EC37-1776-471A-A891-EB80604C6774}" type="presParOf" srcId="{50E14C11-21A9-4A61-AD46-EDC83F22845A}" destId="{1F19B599-55C7-4055-AF20-5F910CAC85A9}" srcOrd="3" destOrd="0" presId="urn:microsoft.com/office/officeart/2016/7/layout/LinearBlockProcessNumbered"/>
    <dgm:cxn modelId="{F6495F93-F2C8-43E1-BA56-C4865BAFDF34}" type="presParOf" srcId="{50E14C11-21A9-4A61-AD46-EDC83F22845A}" destId="{D211950D-2C35-4171-8DAE-7F19C37D6599}" srcOrd="4" destOrd="0" presId="urn:microsoft.com/office/officeart/2016/7/layout/LinearBlockProcessNumbered"/>
    <dgm:cxn modelId="{F2D03022-A418-4E58-B023-4E3B97D37B0C}" type="presParOf" srcId="{D211950D-2C35-4171-8DAE-7F19C37D6599}" destId="{3215CC56-23F3-4519-9E3C-31AF8CB69F4A}" srcOrd="0" destOrd="0" presId="urn:microsoft.com/office/officeart/2016/7/layout/LinearBlockProcessNumbered"/>
    <dgm:cxn modelId="{96A32C94-5558-4FB0-AC3E-3C008969017E}" type="presParOf" srcId="{D211950D-2C35-4171-8DAE-7F19C37D6599}" destId="{FC78B5A0-B5FE-45D9-BA12-776F328BDC0E}" srcOrd="1" destOrd="0" presId="urn:microsoft.com/office/officeart/2016/7/layout/LinearBlockProcessNumbered"/>
    <dgm:cxn modelId="{74A7CFA3-D7DF-40B3-B25B-BC4C511F8AB3}" type="presParOf" srcId="{D211950D-2C35-4171-8DAE-7F19C37D6599}" destId="{0187F194-3A58-4391-BC35-0A126C28859D}" srcOrd="2" destOrd="0" presId="urn:microsoft.com/office/officeart/2016/7/layout/LinearBlockProcessNumbered"/>
    <dgm:cxn modelId="{5D6E8A64-66BD-46D5-ACE1-BB66B18E0FF4}" type="presParOf" srcId="{50E14C11-21A9-4A61-AD46-EDC83F22845A}" destId="{10759E9E-DC30-4D82-A79E-320854550689}" srcOrd="5" destOrd="0" presId="urn:microsoft.com/office/officeart/2016/7/layout/LinearBlockProcessNumbered"/>
    <dgm:cxn modelId="{FC2D679D-92E4-4FED-B6A9-00CF1F6EEB8C}" type="presParOf" srcId="{50E14C11-21A9-4A61-AD46-EDC83F22845A}" destId="{A1949D0C-E672-4031-B202-F4E9ADA9E9EF}" srcOrd="6" destOrd="0" presId="urn:microsoft.com/office/officeart/2016/7/layout/LinearBlockProcessNumbered"/>
    <dgm:cxn modelId="{70A635F0-DDBF-4FC5-B4D9-886F1D6285E1}" type="presParOf" srcId="{A1949D0C-E672-4031-B202-F4E9ADA9E9EF}" destId="{8CA4CCFD-5684-4814-BB97-950CD76E012F}" srcOrd="0" destOrd="0" presId="urn:microsoft.com/office/officeart/2016/7/layout/LinearBlockProcessNumbered"/>
    <dgm:cxn modelId="{29E74742-9618-4EB7-B33E-EE9B36B679D9}" type="presParOf" srcId="{A1949D0C-E672-4031-B202-F4E9ADA9E9EF}" destId="{04813267-678E-45A3-A79E-7D1A1058E686}" srcOrd="1" destOrd="0" presId="urn:microsoft.com/office/officeart/2016/7/layout/LinearBlockProcessNumbered"/>
    <dgm:cxn modelId="{97826933-A012-4C88-B476-1AED3A02E8F8}" type="presParOf" srcId="{A1949D0C-E672-4031-B202-F4E9ADA9E9EF}" destId="{6412328E-565D-4A90-9E0F-3606114915B5}" srcOrd="2" destOrd="0" presId="urn:microsoft.com/office/officeart/2016/7/layout/LinearBlock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C945A4-6B24-44EA-B006-49FE575854D2}">
      <dsp:nvSpPr>
        <dsp:cNvPr id="0" name=""/>
        <dsp:cNvSpPr/>
      </dsp:nvSpPr>
      <dsp:spPr>
        <a:xfrm>
          <a:off x="140" y="521708"/>
          <a:ext cx="1702536" cy="204304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0" rIns="168173" bIns="33020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- Simplify password setup requirements while maintaining security</a:t>
          </a:r>
          <a:endParaRPr lang="en-US" sz="1200" kern="1200"/>
        </a:p>
      </dsp:txBody>
      <dsp:txXfrm>
        <a:off x="140" y="1338926"/>
        <a:ext cx="1702536" cy="1225826"/>
      </dsp:txXfrm>
    </dsp:sp>
    <dsp:sp modelId="{66E72BB5-A2D2-4278-BD02-F11CB7DD9516}">
      <dsp:nvSpPr>
        <dsp:cNvPr id="0" name=""/>
        <dsp:cNvSpPr/>
      </dsp:nvSpPr>
      <dsp:spPr>
        <a:xfrm>
          <a:off x="140" y="521708"/>
          <a:ext cx="1702536" cy="81721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165100" rIns="168173" bIns="16510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01</a:t>
          </a:r>
        </a:p>
      </dsp:txBody>
      <dsp:txXfrm>
        <a:off x="140" y="521708"/>
        <a:ext cx="1702536" cy="817217"/>
      </dsp:txXfrm>
    </dsp:sp>
    <dsp:sp modelId="{0FE3561C-F010-4D8E-8CAF-8C658D484596}">
      <dsp:nvSpPr>
        <dsp:cNvPr id="0" name=""/>
        <dsp:cNvSpPr/>
      </dsp:nvSpPr>
      <dsp:spPr>
        <a:xfrm>
          <a:off x="1838880" y="521708"/>
          <a:ext cx="1702536" cy="2043043"/>
        </a:xfrm>
        <a:prstGeom prst="rect">
          <a:avLst/>
        </a:prstGeom>
        <a:solidFill>
          <a:schemeClr val="accent5">
            <a:hueOff val="812808"/>
            <a:satOff val="-6481"/>
            <a:lumOff val="-4902"/>
            <a:alphaOff val="0"/>
          </a:schemeClr>
        </a:solidFill>
        <a:ln w="19050" cap="rnd" cmpd="sng" algn="ctr">
          <a:solidFill>
            <a:schemeClr val="accent5">
              <a:hueOff val="812808"/>
              <a:satOff val="-6481"/>
              <a:lumOff val="-4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0" rIns="168173" bIns="33020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- Streamline onboarding by deferring profile completion</a:t>
          </a:r>
          <a:endParaRPr lang="en-US" sz="1200" kern="1200"/>
        </a:p>
      </dsp:txBody>
      <dsp:txXfrm>
        <a:off x="1838880" y="1338926"/>
        <a:ext cx="1702536" cy="1225826"/>
      </dsp:txXfrm>
    </dsp:sp>
    <dsp:sp modelId="{02ADFB98-BE27-4E0C-8F6D-EFE1D5BF610A}">
      <dsp:nvSpPr>
        <dsp:cNvPr id="0" name=""/>
        <dsp:cNvSpPr/>
      </dsp:nvSpPr>
      <dsp:spPr>
        <a:xfrm>
          <a:off x="1838880" y="521708"/>
          <a:ext cx="1702536" cy="81721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165100" rIns="168173" bIns="16510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02</a:t>
          </a:r>
        </a:p>
      </dsp:txBody>
      <dsp:txXfrm>
        <a:off x="1838880" y="521708"/>
        <a:ext cx="1702536" cy="817217"/>
      </dsp:txXfrm>
    </dsp:sp>
    <dsp:sp modelId="{3215CC56-23F3-4519-9E3C-31AF8CB69F4A}">
      <dsp:nvSpPr>
        <dsp:cNvPr id="0" name=""/>
        <dsp:cNvSpPr/>
      </dsp:nvSpPr>
      <dsp:spPr>
        <a:xfrm>
          <a:off x="3677619" y="521708"/>
          <a:ext cx="1702536" cy="2043043"/>
        </a:xfrm>
        <a:prstGeom prst="rect">
          <a:avLst/>
        </a:prstGeom>
        <a:solidFill>
          <a:schemeClr val="accent5">
            <a:hueOff val="1625617"/>
            <a:satOff val="-12962"/>
            <a:lumOff val="-9803"/>
            <a:alphaOff val="0"/>
          </a:schemeClr>
        </a:solidFill>
        <a:ln w="19050" cap="rnd" cmpd="sng" algn="ctr">
          <a:solidFill>
            <a:schemeClr val="accent5">
              <a:hueOff val="1625617"/>
              <a:satOff val="-12962"/>
              <a:lumOff val="-98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0" rIns="168173" bIns="33020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- Enhance tutorial clarity and make it optional but accessible later</a:t>
          </a:r>
          <a:endParaRPr lang="en-US" sz="1200" kern="1200"/>
        </a:p>
      </dsp:txBody>
      <dsp:txXfrm>
        <a:off x="3677619" y="1338926"/>
        <a:ext cx="1702536" cy="1225826"/>
      </dsp:txXfrm>
    </dsp:sp>
    <dsp:sp modelId="{FC78B5A0-B5FE-45D9-BA12-776F328BDC0E}">
      <dsp:nvSpPr>
        <dsp:cNvPr id="0" name=""/>
        <dsp:cNvSpPr/>
      </dsp:nvSpPr>
      <dsp:spPr>
        <a:xfrm>
          <a:off x="3677619" y="521708"/>
          <a:ext cx="1702536" cy="81721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165100" rIns="168173" bIns="16510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03</a:t>
          </a:r>
        </a:p>
      </dsp:txBody>
      <dsp:txXfrm>
        <a:off x="3677619" y="521708"/>
        <a:ext cx="1702536" cy="817217"/>
      </dsp:txXfrm>
    </dsp:sp>
    <dsp:sp modelId="{8CA4CCFD-5684-4814-BB97-950CD76E012F}">
      <dsp:nvSpPr>
        <dsp:cNvPr id="0" name=""/>
        <dsp:cNvSpPr/>
      </dsp:nvSpPr>
      <dsp:spPr>
        <a:xfrm>
          <a:off x="5516359" y="521708"/>
          <a:ext cx="1702536" cy="2043043"/>
        </a:xfrm>
        <a:prstGeom prst="rect">
          <a:avLst/>
        </a:prstGeom>
        <a:solidFill>
          <a:schemeClr val="accent5">
            <a:hueOff val="2438425"/>
            <a:satOff val="-19443"/>
            <a:lumOff val="-14705"/>
            <a:alphaOff val="0"/>
          </a:schemeClr>
        </a:solidFill>
        <a:ln w="19050" cap="rnd" cmpd="sng" algn="ctr">
          <a:solidFill>
            <a:schemeClr val="accent5">
              <a:hueOff val="2438425"/>
              <a:satOff val="-19443"/>
              <a:lumOff val="-147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0" rIns="168173" bIns="33020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- Offer a quick-start option for faster access to the dashboard</a:t>
          </a:r>
          <a:endParaRPr lang="en-US" sz="1200" kern="1200"/>
        </a:p>
      </dsp:txBody>
      <dsp:txXfrm>
        <a:off x="5516359" y="1338926"/>
        <a:ext cx="1702536" cy="1225826"/>
      </dsp:txXfrm>
    </dsp:sp>
    <dsp:sp modelId="{04813267-678E-45A3-A79E-7D1A1058E686}">
      <dsp:nvSpPr>
        <dsp:cNvPr id="0" name=""/>
        <dsp:cNvSpPr/>
      </dsp:nvSpPr>
      <dsp:spPr>
        <a:xfrm>
          <a:off x="5516359" y="521708"/>
          <a:ext cx="1702536" cy="817217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8173" tIns="165100" rIns="168173" bIns="16510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/>
            <a:t>04</a:t>
          </a:r>
        </a:p>
      </dsp:txBody>
      <dsp:txXfrm>
        <a:off x="5516359" y="521708"/>
        <a:ext cx="1702536" cy="8172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earBlockProcessNumbered">
  <dgm:title val="Linear Block Process Numbered"/>
  <dgm:desc val="Used to show a progression; a timeline; sequential steps in a task, process, or workflow; or to emphasize movement or direction. Automatic numbers have been introduced to show the steps of the process. Level 1 text and Level 2 text both appears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01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02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03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08"/>
      <dgm:constr type="primFontSz" for="des" forName="sibTransNodeRect" op="equ"/>
      <dgm:constr type="primFontSz" for="des" forName="nodeRect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2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w" for="ch" forName="sibTransNodeRect" refType="w" refFor="ch" refForName="bgRect"/>
          <dgm:constr type="h" for="ch" forName="sibTransNodeRect" refType="h" refFor="ch" refForName="bgRect" fact="0.4"/>
          <dgm:constr type="t" for="ch" forName="sibTransNodeRect"/>
          <dgm:constr type="l" for="ch" forName="sibTransNodeRect"/>
          <dgm:constr type="r" for="ch" forName="nodeRect" refType="r" refFor="ch" refForName="bgRect"/>
          <dgm:constr type="h" for="ch" forName="nodeRect" refType="h" refFor="ch" refForName="bgRect" fact="0.6"/>
          <dgm:constr type="t" for="ch" forName="nodeRect" refType="b" refFor="ch" refForName="sibTransNodeRect"/>
          <dgm:constr type="l" for="ch" forName="nodeRect" refType="l" refFor="ch" refForName="bgRect"/>
        </dgm:constrLst>
        <dgm:ruleLst>
          <dgm:rule type="w" for="ch" forName="nodeRect" val="NaN" fact="NaN" max="30"/>
        </dgm:ruleLst>
        <dgm:layoutNode name="bgRect" styleLbl="alignNode1">
          <dgm:alg type="sp"/>
          <dgm:shape xmlns:r="http://schemas.openxmlformats.org/officeDocument/2006/relationships" type="rect" r:blip="">
            <dgm:adjLst>
              <dgm:adj idx="1" val="0.05"/>
            </dgm:adjLst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Rect" styleLbl="alignNode1">
            <dgm:varLst>
              <dgm:chMax val="0"/>
              <dgm:bulletEnabled val="1"/>
            </dgm:varLst>
            <dgm:presOf axis="self"/>
            <dgm:alg type="tx">
              <dgm:param type="parTxLTRAlign" val="l"/>
              <dgm:param type="parTxRTLAlign" val="l"/>
            </dgm:alg>
            <dgm:shape xmlns:r="http://schemas.openxmlformats.org/officeDocument/2006/relationships" type="rect" r:blip="" hideGeom="1">
              <dgm:adjLst/>
            </dgm:shape>
            <dgm:constrLst>
              <dgm:constr type="primFontSz" val="66"/>
              <dgm:constr type="tMarg" val="13"/>
              <dgm:constr type="lMarg" refType="w" fact="0.28"/>
              <dgm:constr type="rMarg" refType="w" fact="0.28"/>
              <dgm:constr type="bMarg" val="13"/>
            </dgm:constrLst>
            <dgm:ruleLst>
              <dgm:rule type="primFontSz" val="14" fact="NaN" max="NaN"/>
              <dgm:rule type="tMarg" val="13" fact="NaN" max="NaN"/>
            </dgm:ruleLst>
          </dgm:layoutNode>
        </dgm:forEach>
        <dgm:layoutNode name="nodeRect" styleLbl="align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  <dgm:param type="stBulletLvl" val="2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26"/>
            <dgm:constr type="tMarg"/>
            <dgm:constr type="lMarg" refType="w" fact="0.28"/>
            <dgm:constr type="rMarg" refType="w" fact="0.28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1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06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86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634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37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37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15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25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53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52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58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43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16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0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51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45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269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1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654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User Research Survey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Onboarding Experience Analysis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4E43EB-867C-4B35-9A5C-E435157C72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0F5DA-B59F-4F13-8BB8-FFD8F2C57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9CEA1DEC-CC9E-4776-9E08-048A15BFA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5922489">
            <a:off x="1942938" y="1881194"/>
            <a:ext cx="3299407" cy="330693"/>
          </a:xfrm>
          <a:custGeom>
            <a:avLst/>
            <a:gdLst/>
            <a:ahLst/>
            <a:cxnLst/>
            <a:rect l="l" t="t" r="r" b="b"/>
            <a:pathLst>
              <a:path w="10000" h="5291">
                <a:moveTo>
                  <a:pt x="85" y="2532"/>
                </a:moveTo>
                <a:cubicBezTo>
                  <a:pt x="1736" y="3911"/>
                  <a:pt x="7524" y="5298"/>
                  <a:pt x="9958" y="5291"/>
                </a:cubicBezTo>
                <a:cubicBezTo>
                  <a:pt x="9989" y="1958"/>
                  <a:pt x="9969" y="3333"/>
                  <a:pt x="10000" y="0"/>
                </a:cubicBezTo>
                <a:lnTo>
                  <a:pt x="10000" y="0"/>
                </a:lnTo>
                <a:lnTo>
                  <a:pt x="9667" y="204"/>
                </a:lnTo>
                <a:lnTo>
                  <a:pt x="9334" y="400"/>
                </a:lnTo>
                <a:lnTo>
                  <a:pt x="9001" y="590"/>
                </a:lnTo>
                <a:lnTo>
                  <a:pt x="8667" y="753"/>
                </a:lnTo>
                <a:lnTo>
                  <a:pt x="8333" y="917"/>
                </a:lnTo>
                <a:lnTo>
                  <a:pt x="7999" y="1071"/>
                </a:lnTo>
                <a:lnTo>
                  <a:pt x="7669" y="1202"/>
                </a:lnTo>
                <a:lnTo>
                  <a:pt x="7333" y="1325"/>
                </a:lnTo>
                <a:lnTo>
                  <a:pt x="7000" y="1440"/>
                </a:lnTo>
                <a:lnTo>
                  <a:pt x="6673" y="1538"/>
                </a:lnTo>
                <a:lnTo>
                  <a:pt x="6340" y="1636"/>
                </a:lnTo>
                <a:lnTo>
                  <a:pt x="6013" y="1719"/>
                </a:lnTo>
                <a:lnTo>
                  <a:pt x="5686" y="1784"/>
                </a:lnTo>
                <a:lnTo>
                  <a:pt x="5359" y="1850"/>
                </a:lnTo>
                <a:lnTo>
                  <a:pt x="5036" y="1906"/>
                </a:lnTo>
                <a:lnTo>
                  <a:pt x="4717" y="1948"/>
                </a:lnTo>
                <a:lnTo>
                  <a:pt x="4396" y="1980"/>
                </a:lnTo>
                <a:lnTo>
                  <a:pt x="4079" y="2013"/>
                </a:lnTo>
                <a:lnTo>
                  <a:pt x="3766" y="2029"/>
                </a:lnTo>
                <a:lnTo>
                  <a:pt x="3454" y="2046"/>
                </a:lnTo>
                <a:lnTo>
                  <a:pt x="3145" y="2053"/>
                </a:lnTo>
                <a:lnTo>
                  <a:pt x="2839" y="2046"/>
                </a:lnTo>
                <a:lnTo>
                  <a:pt x="2537" y="2046"/>
                </a:lnTo>
                <a:lnTo>
                  <a:pt x="2238" y="2029"/>
                </a:lnTo>
                <a:lnTo>
                  <a:pt x="1943" y="2004"/>
                </a:lnTo>
                <a:lnTo>
                  <a:pt x="1653" y="1980"/>
                </a:lnTo>
                <a:lnTo>
                  <a:pt x="1368" y="1955"/>
                </a:lnTo>
                <a:lnTo>
                  <a:pt x="1085" y="1915"/>
                </a:lnTo>
                <a:lnTo>
                  <a:pt x="806" y="1873"/>
                </a:lnTo>
                <a:lnTo>
                  <a:pt x="533" y="1833"/>
                </a:lnTo>
                <a:lnTo>
                  <a:pt x="0" y="1726"/>
                </a:lnTo>
                <a:cubicBezTo>
                  <a:pt x="28" y="1995"/>
                  <a:pt x="57" y="2263"/>
                  <a:pt x="85" y="2532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CE399CF-F4B8-4832-A8CB-B93F6B1EF4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3122264" y="751601"/>
            <a:ext cx="6053670" cy="5354799"/>
          </a:xfrm>
          <a:custGeom>
            <a:avLst/>
            <a:gdLst>
              <a:gd name="connsiteX0" fmla="*/ 6053670 w 6053670"/>
              <a:gd name="connsiteY0" fmla="*/ 1098 h 7139732"/>
              <a:gd name="connsiteX1" fmla="*/ 6053670 w 6053670"/>
              <a:gd name="connsiteY1" fmla="*/ 1084479 h 7139732"/>
              <a:gd name="connsiteX2" fmla="*/ 6053670 w 6053670"/>
              <a:gd name="connsiteY2" fmla="*/ 1254558 h 7139732"/>
              <a:gd name="connsiteX3" fmla="*/ 6053670 w 6053670"/>
              <a:gd name="connsiteY3" fmla="*/ 7139732 h 7139732"/>
              <a:gd name="connsiteX4" fmla="*/ 0 w 6053670"/>
              <a:gd name="connsiteY4" fmla="*/ 7139732 h 7139732"/>
              <a:gd name="connsiteX5" fmla="*/ 0 w 6053670"/>
              <a:gd name="connsiteY5" fmla="*/ 1249853 h 7139732"/>
              <a:gd name="connsiteX6" fmla="*/ 0 w 6053670"/>
              <a:gd name="connsiteY6" fmla="*/ 1084479 h 7139732"/>
              <a:gd name="connsiteX7" fmla="*/ 0 w 6053670"/>
              <a:gd name="connsiteY7" fmla="*/ 0 h 7139732"/>
              <a:gd name="connsiteX8" fmla="*/ 35717 w 6053670"/>
              <a:gd name="connsiteY8" fmla="*/ 5488 h 7139732"/>
              <a:gd name="connsiteX9" fmla="*/ 140445 w 6053670"/>
              <a:gd name="connsiteY9" fmla="*/ 21641 h 7139732"/>
              <a:gd name="connsiteX10" fmla="*/ 216722 w 6053670"/>
              <a:gd name="connsiteY10" fmla="*/ 32932 h 7139732"/>
              <a:gd name="connsiteX11" fmla="*/ 307527 w 6053670"/>
              <a:gd name="connsiteY11" fmla="*/ 44850 h 7139732"/>
              <a:gd name="connsiteX12" fmla="*/ 415282 w 6053670"/>
              <a:gd name="connsiteY12" fmla="*/ 59121 h 7139732"/>
              <a:gd name="connsiteX13" fmla="*/ 534539 w 6053670"/>
              <a:gd name="connsiteY13" fmla="*/ 74175 h 7139732"/>
              <a:gd name="connsiteX14" fmla="*/ 668931 w 6053670"/>
              <a:gd name="connsiteY14" fmla="*/ 90014 h 7139732"/>
              <a:gd name="connsiteX15" fmla="*/ 815430 w 6053670"/>
              <a:gd name="connsiteY15" fmla="*/ 106794 h 7139732"/>
              <a:gd name="connsiteX16" fmla="*/ 974641 w 6053670"/>
              <a:gd name="connsiteY16" fmla="*/ 123574 h 7139732"/>
              <a:gd name="connsiteX17" fmla="*/ 1144144 w 6053670"/>
              <a:gd name="connsiteY17" fmla="*/ 140667 h 7139732"/>
              <a:gd name="connsiteX18" fmla="*/ 1326965 w 6053670"/>
              <a:gd name="connsiteY18" fmla="*/ 156506 h 7139732"/>
              <a:gd name="connsiteX19" fmla="*/ 1518261 w 6053670"/>
              <a:gd name="connsiteY19" fmla="*/ 171717 h 7139732"/>
              <a:gd name="connsiteX20" fmla="*/ 1720453 w 6053670"/>
              <a:gd name="connsiteY20" fmla="*/ 185518 h 7139732"/>
              <a:gd name="connsiteX21" fmla="*/ 1931121 w 6053670"/>
              <a:gd name="connsiteY21" fmla="*/ 198690 h 7139732"/>
              <a:gd name="connsiteX22" fmla="*/ 2150869 w 6053670"/>
              <a:gd name="connsiteY22" fmla="*/ 211079 h 7139732"/>
              <a:gd name="connsiteX23" fmla="*/ 2263467 w 6053670"/>
              <a:gd name="connsiteY23" fmla="*/ 215470 h 7139732"/>
              <a:gd name="connsiteX24" fmla="*/ 2378487 w 6053670"/>
              <a:gd name="connsiteY24" fmla="*/ 220332 h 7139732"/>
              <a:gd name="connsiteX25" fmla="*/ 2495323 w 6053670"/>
              <a:gd name="connsiteY25" fmla="*/ 224879 h 7139732"/>
              <a:gd name="connsiteX26" fmla="*/ 2612764 w 6053670"/>
              <a:gd name="connsiteY26" fmla="*/ 227859 h 7139732"/>
              <a:gd name="connsiteX27" fmla="*/ 2732627 w 6053670"/>
              <a:gd name="connsiteY27" fmla="*/ 230525 h 7139732"/>
              <a:gd name="connsiteX28" fmla="*/ 2853700 w 6053670"/>
              <a:gd name="connsiteY28" fmla="*/ 233348 h 7139732"/>
              <a:gd name="connsiteX29" fmla="*/ 2977195 w 6053670"/>
              <a:gd name="connsiteY29" fmla="*/ 235229 h 7139732"/>
              <a:gd name="connsiteX30" fmla="*/ 3101901 w 6053670"/>
              <a:gd name="connsiteY30" fmla="*/ 235229 h 7139732"/>
              <a:gd name="connsiteX31" fmla="*/ 3227817 w 6053670"/>
              <a:gd name="connsiteY31" fmla="*/ 236170 h 7139732"/>
              <a:gd name="connsiteX32" fmla="*/ 3354944 w 6053670"/>
              <a:gd name="connsiteY32" fmla="*/ 235229 h 7139732"/>
              <a:gd name="connsiteX33" fmla="*/ 3483887 w 6053670"/>
              <a:gd name="connsiteY33" fmla="*/ 233348 h 7139732"/>
              <a:gd name="connsiteX34" fmla="*/ 3612830 w 6053670"/>
              <a:gd name="connsiteY34" fmla="*/ 231623 h 7139732"/>
              <a:gd name="connsiteX35" fmla="*/ 3743590 w 6053670"/>
              <a:gd name="connsiteY35" fmla="*/ 227859 h 7139732"/>
              <a:gd name="connsiteX36" fmla="*/ 3875560 w 6053670"/>
              <a:gd name="connsiteY36" fmla="*/ 223938 h 7139732"/>
              <a:gd name="connsiteX37" fmla="*/ 4007530 w 6053670"/>
              <a:gd name="connsiteY37" fmla="*/ 219391 h 7139732"/>
              <a:gd name="connsiteX38" fmla="*/ 4140710 w 6053670"/>
              <a:gd name="connsiteY38" fmla="*/ 212961 h 7139732"/>
              <a:gd name="connsiteX39" fmla="*/ 4275102 w 6053670"/>
              <a:gd name="connsiteY39" fmla="*/ 205277 h 7139732"/>
              <a:gd name="connsiteX40" fmla="*/ 4410098 w 6053670"/>
              <a:gd name="connsiteY40" fmla="*/ 197907 h 7139732"/>
              <a:gd name="connsiteX41" fmla="*/ 4545096 w 6053670"/>
              <a:gd name="connsiteY41" fmla="*/ 188498 h 7139732"/>
              <a:gd name="connsiteX42" fmla="*/ 4681909 w 6053670"/>
              <a:gd name="connsiteY42" fmla="*/ 177207 h 7139732"/>
              <a:gd name="connsiteX43" fmla="*/ 4816905 w 6053670"/>
              <a:gd name="connsiteY43" fmla="*/ 165916 h 7139732"/>
              <a:gd name="connsiteX44" fmla="*/ 4954323 w 6053670"/>
              <a:gd name="connsiteY44" fmla="*/ 152899 h 7139732"/>
              <a:gd name="connsiteX45" fmla="*/ 5092347 w 6053670"/>
              <a:gd name="connsiteY45" fmla="*/ 138629 h 7139732"/>
              <a:gd name="connsiteX46" fmla="*/ 5228555 w 6053670"/>
              <a:gd name="connsiteY46" fmla="*/ 123574 h 7139732"/>
              <a:gd name="connsiteX47" fmla="*/ 5366578 w 6053670"/>
              <a:gd name="connsiteY47" fmla="*/ 106010 h 7139732"/>
              <a:gd name="connsiteX48" fmla="*/ 5503997 w 6053670"/>
              <a:gd name="connsiteY48" fmla="*/ 87192 h 7139732"/>
              <a:gd name="connsiteX49" fmla="*/ 5642020 w 6053670"/>
              <a:gd name="connsiteY49" fmla="*/ 68530 h 7139732"/>
              <a:gd name="connsiteX50" fmla="*/ 5779438 w 6053670"/>
              <a:gd name="connsiteY50" fmla="*/ 46733 h 7139732"/>
              <a:gd name="connsiteX51" fmla="*/ 5916251 w 6053670"/>
              <a:gd name="connsiteY51" fmla="*/ 24464 h 7139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3670" h="7139732">
                <a:moveTo>
                  <a:pt x="6053670" y="1098"/>
                </a:moveTo>
                <a:lnTo>
                  <a:pt x="6053670" y="1084479"/>
                </a:lnTo>
                <a:lnTo>
                  <a:pt x="6053670" y="1254558"/>
                </a:lnTo>
                <a:lnTo>
                  <a:pt x="6053670" y="7139732"/>
                </a:lnTo>
                <a:lnTo>
                  <a:pt x="0" y="7139732"/>
                </a:lnTo>
                <a:lnTo>
                  <a:pt x="0" y="1249853"/>
                </a:lnTo>
                <a:lnTo>
                  <a:pt x="0" y="1084479"/>
                </a:lnTo>
                <a:lnTo>
                  <a:pt x="0" y="0"/>
                </a:lnTo>
                <a:lnTo>
                  <a:pt x="35717" y="5488"/>
                </a:lnTo>
                <a:lnTo>
                  <a:pt x="140445" y="21641"/>
                </a:lnTo>
                <a:lnTo>
                  <a:pt x="216722" y="32932"/>
                </a:lnTo>
                <a:lnTo>
                  <a:pt x="307527" y="44850"/>
                </a:lnTo>
                <a:lnTo>
                  <a:pt x="415282" y="59121"/>
                </a:lnTo>
                <a:lnTo>
                  <a:pt x="534539" y="74175"/>
                </a:lnTo>
                <a:lnTo>
                  <a:pt x="668931" y="90014"/>
                </a:lnTo>
                <a:lnTo>
                  <a:pt x="815430" y="106794"/>
                </a:lnTo>
                <a:lnTo>
                  <a:pt x="974641" y="123574"/>
                </a:lnTo>
                <a:lnTo>
                  <a:pt x="1144144" y="140667"/>
                </a:lnTo>
                <a:lnTo>
                  <a:pt x="1326965" y="156506"/>
                </a:lnTo>
                <a:lnTo>
                  <a:pt x="1518261" y="171717"/>
                </a:lnTo>
                <a:lnTo>
                  <a:pt x="1720453" y="185518"/>
                </a:lnTo>
                <a:lnTo>
                  <a:pt x="1931121" y="198690"/>
                </a:lnTo>
                <a:lnTo>
                  <a:pt x="2150869" y="211079"/>
                </a:lnTo>
                <a:lnTo>
                  <a:pt x="2263467" y="215470"/>
                </a:lnTo>
                <a:lnTo>
                  <a:pt x="2378487" y="220332"/>
                </a:lnTo>
                <a:lnTo>
                  <a:pt x="2495323" y="224879"/>
                </a:lnTo>
                <a:lnTo>
                  <a:pt x="2612764" y="227859"/>
                </a:lnTo>
                <a:lnTo>
                  <a:pt x="2732627" y="230525"/>
                </a:lnTo>
                <a:lnTo>
                  <a:pt x="2853700" y="233348"/>
                </a:lnTo>
                <a:lnTo>
                  <a:pt x="2977195" y="235229"/>
                </a:lnTo>
                <a:lnTo>
                  <a:pt x="3101901" y="235229"/>
                </a:lnTo>
                <a:lnTo>
                  <a:pt x="3227817" y="236170"/>
                </a:lnTo>
                <a:lnTo>
                  <a:pt x="3354944" y="235229"/>
                </a:lnTo>
                <a:lnTo>
                  <a:pt x="3483887" y="233348"/>
                </a:lnTo>
                <a:lnTo>
                  <a:pt x="3612830" y="231623"/>
                </a:lnTo>
                <a:lnTo>
                  <a:pt x="3743590" y="227859"/>
                </a:lnTo>
                <a:lnTo>
                  <a:pt x="3875560" y="223938"/>
                </a:lnTo>
                <a:lnTo>
                  <a:pt x="4007530" y="219391"/>
                </a:lnTo>
                <a:lnTo>
                  <a:pt x="4140710" y="212961"/>
                </a:lnTo>
                <a:lnTo>
                  <a:pt x="4275102" y="205277"/>
                </a:lnTo>
                <a:lnTo>
                  <a:pt x="4410098" y="197907"/>
                </a:lnTo>
                <a:lnTo>
                  <a:pt x="4545096" y="188498"/>
                </a:lnTo>
                <a:lnTo>
                  <a:pt x="4681909" y="177207"/>
                </a:lnTo>
                <a:lnTo>
                  <a:pt x="4816905" y="165916"/>
                </a:lnTo>
                <a:lnTo>
                  <a:pt x="4954323" y="152899"/>
                </a:lnTo>
                <a:lnTo>
                  <a:pt x="5092347" y="138629"/>
                </a:lnTo>
                <a:lnTo>
                  <a:pt x="5228555" y="123574"/>
                </a:lnTo>
                <a:lnTo>
                  <a:pt x="5366578" y="106010"/>
                </a:lnTo>
                <a:lnTo>
                  <a:pt x="5503997" y="87192"/>
                </a:lnTo>
                <a:lnTo>
                  <a:pt x="5642020" y="68530"/>
                </a:lnTo>
                <a:lnTo>
                  <a:pt x="5779438" y="46733"/>
                </a:lnTo>
                <a:lnTo>
                  <a:pt x="5916251" y="24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1F23E73A-FDC8-462C-83C1-3AA896144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9144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5565" y="1130603"/>
            <a:ext cx="2506831" cy="4596794"/>
          </a:xfrm>
        </p:spPr>
        <p:txBody>
          <a:bodyPr anchor="ctr">
            <a:normAutofit/>
          </a:bodyPr>
          <a:lstStyle/>
          <a:p>
            <a:r>
              <a:rPr lang="en-US" sz="2800">
                <a:solidFill>
                  <a:srgbClr val="EBEBEB"/>
                </a:solidFill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7557" y="437513"/>
            <a:ext cx="4126961" cy="5954325"/>
          </a:xfrm>
        </p:spPr>
        <p:txBody>
          <a:bodyPr anchor="ctr">
            <a:normAutofit/>
          </a:bodyPr>
          <a:lstStyle/>
          <a:p>
            <a:r>
              <a:rPr lang="en-US" sz="1700"/>
              <a:t>This survey was conducted with 5 participants to evaluate onboarding challenges within the mobile application. The goal was to identify friction points and suggest improvements.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091D54B-59AB-4A5E-8E9E-0421BD66D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7CE62E-FFFD-4A1F-BA78-C3B89C36F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E51FD27-6B6A-4D21-BF22-245DA9BD0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44315-1C5A-4185-A952-25D98D303D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41" y="1241266"/>
            <a:ext cx="2370762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Age Distribution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A657F0-42F3-40D3-BC75-7DA1F5C6A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7499" y="396837"/>
            <a:ext cx="5929998" cy="6058999"/>
            <a:chOff x="423332" y="396837"/>
            <a:chExt cx="7906665" cy="605899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E94FF68-7A60-47B7-AB98-1674FC7F2D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2" y="402165"/>
              <a:ext cx="678513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42B4F8D7-4E9C-45EF-9072-1AF32CEF7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4616676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ECBDDDB-593C-40F0-8E80-AA75798EE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6459831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" name="Picture 2" descr="age_distribut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22" y="1816192"/>
            <a:ext cx="4832385" cy="32256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091D54B-59AB-4A5E-8E9E-0421BD66D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7CE62E-FFFD-4A1F-BA78-C3B89C36F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E51FD27-6B6A-4D21-BF22-245DA9BD0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44315-1C5A-4185-A952-25D98D303D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41" y="1241266"/>
            <a:ext cx="2370762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Clarity of Instructions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A657F0-42F3-40D3-BC75-7DA1F5C6A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7499" y="396837"/>
            <a:ext cx="5929998" cy="6058999"/>
            <a:chOff x="423332" y="396837"/>
            <a:chExt cx="7906665" cy="605899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E94FF68-7A60-47B7-AB98-1674FC7F2D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2" y="402165"/>
              <a:ext cx="678513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42B4F8D7-4E9C-45EF-9072-1AF32CEF7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4616676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ECBDDDB-593C-40F0-8E80-AA75798EE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6459831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" name="Picture 2" descr="clarity_rating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22" y="1816192"/>
            <a:ext cx="4832385" cy="3225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091D54B-59AB-4A5E-8E9E-0421BD66D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7CE62E-FFFD-4A1F-BA78-C3B89C36F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AE51FD27-6B6A-4D21-BF22-245DA9BD0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44315-1C5A-4185-A952-25D98D303D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41" y="1241266"/>
            <a:ext cx="2370762" cy="315375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Top Onboarding Challenges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A657F0-42F3-40D3-BC75-7DA1F5C6A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7499" y="396837"/>
            <a:ext cx="5929998" cy="6058999"/>
            <a:chOff x="423332" y="396837"/>
            <a:chExt cx="7906665" cy="605899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E94FF68-7A60-47B7-AB98-1674FC7F2D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flipH="1">
              <a:off x="423332" y="402165"/>
              <a:ext cx="678513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42B4F8D7-4E9C-45EF-9072-1AF32CEF7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400000" flipH="1">
              <a:off x="4616676" y="2801722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ECBDDDB-593C-40F0-8E80-AA75798EE4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 rot="5677511" flipH="1">
              <a:off x="6459831" y="1826079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" name="Picture 2" descr="top_challeng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22" y="1816192"/>
            <a:ext cx="4832385" cy="32256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973668"/>
            <a:ext cx="6571060" cy="706964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EBEBEB"/>
                </a:solidFill>
              </a:rPr>
              <a:t>Key Recommendations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25071C5-C1EF-961C-4A81-DAA6E91B89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915472"/>
              </p:ext>
            </p:extLst>
          </p:nvPr>
        </p:nvGraphicFramePr>
        <p:xfrm>
          <a:off x="965200" y="2925232"/>
          <a:ext cx="7219037" cy="3086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</TotalTime>
  <Words>86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Ion Boardroom</vt:lpstr>
      <vt:lpstr>User Research Survey Report</vt:lpstr>
      <vt:lpstr>Introduction</vt:lpstr>
      <vt:lpstr>Age Distribution</vt:lpstr>
      <vt:lpstr>Clarity of Instructions</vt:lpstr>
      <vt:lpstr>Top Onboarding Challenges</vt:lpstr>
      <vt:lpstr>Key Recommendations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Naweed</dc:description>
  <cp:lastModifiedBy>Naweed Qadir</cp:lastModifiedBy>
  <cp:revision>2</cp:revision>
  <dcterms:created xsi:type="dcterms:W3CDTF">2013-01-27T09:14:16Z</dcterms:created>
  <dcterms:modified xsi:type="dcterms:W3CDTF">2025-09-02T23:02:12Z</dcterms:modified>
  <cp:category/>
</cp:coreProperties>
</file>