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Stakeholder Communication Template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Product Roadmap &amp; Planning Update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Roadmap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Provide a high-level view of roadmap initiatives, priorities, and timeframes.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Current Progress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Summarize completed initiatives, milestones, and KPIs achieved.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Risks &amp; Blockers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Highlight any risks, blockers, or dependencies that may impact delivery.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Next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List the upcoming initiatives, releases, and planned stakeholder updates.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