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Stakeholder Update Deck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Product Collaboration &amp; Communication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Roadmap Progress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Summarize roadmap progress, completed milestones, and key achievements.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Wins / Metrics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Highlight important KPIs, user growth, cost savings, or performance gains.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Risks &amp; Dependencies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List potential risks or dependencies impacting delivery.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Outline immediate actions, upcoming initiatives, and stakeholder engagement.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