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AF0"/>
    <a:srgbClr val="E7E5EA"/>
    <a:srgbClr val="E9E7ED"/>
    <a:srgbClr val="E9E9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92" autoAdjust="0"/>
    <p:restoredTop sz="94622" autoAdjust="0"/>
  </p:normalViewPr>
  <p:slideViewPr>
    <p:cSldViewPr>
      <p:cViewPr varScale="1">
        <p:scale>
          <a:sx n="72" d="100"/>
          <a:sy n="72" d="100"/>
        </p:scale>
        <p:origin x="73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395C309-BF27-162D-165D-DE976CD83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8333" r="4444" b="5833"/>
          <a:stretch>
            <a:fillRect/>
          </a:stretch>
        </p:blipFill>
        <p:spPr>
          <a:xfrm>
            <a:off x="1612900" y="429683"/>
            <a:ext cx="13030200" cy="828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2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70303B1-1378-3B5F-695B-E02B7CB5AC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4"/>
          <a:stretch>
            <a:fillRect/>
          </a:stretch>
        </p:blipFill>
        <p:spPr>
          <a:xfrm>
            <a:off x="255696" y="914400"/>
            <a:ext cx="15744607" cy="7885876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44695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7B11BA3-E7C4-27A3-887C-5BE7EA1D0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7" t="22447" r="8228" b="16746"/>
          <a:stretch>
            <a:fillRect/>
          </a:stretch>
        </p:blipFill>
        <p:spPr>
          <a:xfrm>
            <a:off x="525265" y="990600"/>
            <a:ext cx="15205469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4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1760DEC-C0AF-39A2-5FAD-775FE44B8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1" t="22078" r="8731" b="17532"/>
          <a:stretch>
            <a:fillRect/>
          </a:stretch>
        </p:blipFill>
        <p:spPr>
          <a:xfrm>
            <a:off x="303161" y="990600"/>
            <a:ext cx="15649677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8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0000"/>
    </mc:Choice>
    <mc:Fallback xmlns=""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Click="0" advTm="12000"/>
    </mc:Choice>
    <mc:Fallback xmlns="">
      <p:transition spd="slow" advClick="0" advTm="12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Personalizzato</PresentationFormat>
  <Paragraphs>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Utente</cp:lastModifiedBy>
  <cp:revision>5</cp:revision>
  <dcterms:created xsi:type="dcterms:W3CDTF">2006-08-16T00:00:00Z</dcterms:created>
  <dcterms:modified xsi:type="dcterms:W3CDTF">2026-06-23T14:31:35Z</dcterms:modified>
</cp:coreProperties>
</file>