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70" r:id="rId4"/>
    <p:sldId id="276" r:id="rId5"/>
    <p:sldId id="275" r:id="rId6"/>
    <p:sldId id="274" r:id="rId7"/>
    <p:sldId id="261" r:id="rId8"/>
    <p:sldId id="272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005A03C-1041-46EF-B2F2-406EFAAB389F}">
          <p14:sldIdLst>
            <p14:sldId id="256"/>
            <p14:sldId id="259"/>
            <p14:sldId id="270"/>
          </p14:sldIdLst>
        </p14:section>
        <p14:section name="Untitled Section" id="{686D6FB9-6278-4CA6-8725-6CAC2CA81C5A}">
          <p14:sldIdLst>
            <p14:sldId id="276"/>
            <p14:sldId id="275"/>
            <p14:sldId id="274"/>
            <p14:sldId id="261"/>
            <p14:sldId id="272"/>
            <p14:sldId id="265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2AB396-2E18-4D10-8A6B-DA65DE7B19AA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B5250E5-4272-47C3-A52F-F9155E56858E}">
      <dgm:prSet/>
      <dgm:spPr/>
      <dgm:t>
        <a:bodyPr/>
        <a:lstStyle/>
        <a:p>
          <a:r>
            <a:rPr lang="en-US"/>
            <a:t>CHINS Services: voluntary, supportive, needs-based interventions</a:t>
          </a:r>
        </a:p>
      </dgm:t>
    </dgm:pt>
    <dgm:pt modelId="{789F972D-2E83-4AA7-A3FA-514FA204AE06}" type="parTrans" cxnId="{0861A013-831F-4895-902B-5B3407A3DA3F}">
      <dgm:prSet/>
      <dgm:spPr/>
      <dgm:t>
        <a:bodyPr/>
        <a:lstStyle/>
        <a:p>
          <a:endParaRPr lang="en-US"/>
        </a:p>
      </dgm:t>
    </dgm:pt>
    <dgm:pt modelId="{239F5560-F31A-4DBC-9DA6-98948EB8CC64}" type="sibTrans" cxnId="{0861A013-831F-4895-902B-5B3407A3DA3F}">
      <dgm:prSet/>
      <dgm:spPr/>
      <dgm:t>
        <a:bodyPr/>
        <a:lstStyle/>
        <a:p>
          <a:endParaRPr lang="en-US"/>
        </a:p>
      </dgm:t>
    </dgm:pt>
    <dgm:pt modelId="{9B283A02-5995-476E-B525-1C4D2D83C04F}">
      <dgm:prSet/>
      <dgm:spPr/>
      <dgm:t>
        <a:bodyPr/>
        <a:lstStyle/>
        <a:p>
          <a:r>
            <a:rPr lang="en-US"/>
            <a:t>CHINS Supervision: court-ordered oversight with structured expectations</a:t>
          </a:r>
        </a:p>
      </dgm:t>
    </dgm:pt>
    <dgm:pt modelId="{17EC3C73-E8DD-4CF7-A629-CEFAE57366AF}" type="parTrans" cxnId="{B0A80294-0D3B-4E16-9AD1-13A7E2A6B012}">
      <dgm:prSet/>
      <dgm:spPr/>
      <dgm:t>
        <a:bodyPr/>
        <a:lstStyle/>
        <a:p>
          <a:endParaRPr lang="en-US"/>
        </a:p>
      </dgm:t>
    </dgm:pt>
    <dgm:pt modelId="{6C7CA5A0-EBA6-4D00-8DBD-D7843157EFA8}" type="sibTrans" cxnId="{B0A80294-0D3B-4E16-9AD1-13A7E2A6B012}">
      <dgm:prSet/>
      <dgm:spPr/>
      <dgm:t>
        <a:bodyPr/>
        <a:lstStyle/>
        <a:p>
          <a:endParaRPr lang="en-US"/>
        </a:p>
      </dgm:t>
    </dgm:pt>
    <dgm:pt modelId="{51DBCC3D-8CE5-4410-B9B7-13F8F69A01AB}">
      <dgm:prSet/>
      <dgm:spPr/>
      <dgm:t>
        <a:bodyPr/>
        <a:lstStyle/>
        <a:p>
          <a:r>
            <a:rPr lang="en-US"/>
            <a:t>Both aim to stabilize the child and strengthen family functioning</a:t>
          </a:r>
        </a:p>
      </dgm:t>
    </dgm:pt>
    <dgm:pt modelId="{2A3D5498-7AA9-4883-8941-108A549353C2}" type="parTrans" cxnId="{7FD12894-5653-402C-A9F1-BD9614F3E10B}">
      <dgm:prSet/>
      <dgm:spPr/>
      <dgm:t>
        <a:bodyPr/>
        <a:lstStyle/>
        <a:p>
          <a:endParaRPr lang="en-US"/>
        </a:p>
      </dgm:t>
    </dgm:pt>
    <dgm:pt modelId="{E04CF5F1-3E72-42A5-AF17-47B04CCB93DE}" type="sibTrans" cxnId="{7FD12894-5653-402C-A9F1-BD9614F3E10B}">
      <dgm:prSet/>
      <dgm:spPr/>
      <dgm:t>
        <a:bodyPr/>
        <a:lstStyle/>
        <a:p>
          <a:endParaRPr lang="en-US"/>
        </a:p>
      </dgm:t>
    </dgm:pt>
    <dgm:pt modelId="{DD839AE6-718F-4036-83B0-710A7BC8B7E4}" type="pres">
      <dgm:prSet presAssocID="{E72AB396-2E18-4D10-8A6B-DA65DE7B19AA}" presName="vert0" presStyleCnt="0">
        <dgm:presLayoutVars>
          <dgm:dir/>
          <dgm:animOne val="branch"/>
          <dgm:animLvl val="lvl"/>
        </dgm:presLayoutVars>
      </dgm:prSet>
      <dgm:spPr/>
    </dgm:pt>
    <dgm:pt modelId="{6F94FD80-2F4C-45F0-9EA9-55F4EFE6245B}" type="pres">
      <dgm:prSet presAssocID="{7B5250E5-4272-47C3-A52F-F9155E56858E}" presName="thickLine" presStyleLbl="alignNode1" presStyleIdx="0" presStyleCnt="3"/>
      <dgm:spPr/>
    </dgm:pt>
    <dgm:pt modelId="{624255BA-7EB7-45B9-A5F9-3DE28005363B}" type="pres">
      <dgm:prSet presAssocID="{7B5250E5-4272-47C3-A52F-F9155E56858E}" presName="horz1" presStyleCnt="0"/>
      <dgm:spPr/>
    </dgm:pt>
    <dgm:pt modelId="{B44110F1-D12E-46F4-9456-71535F8C6330}" type="pres">
      <dgm:prSet presAssocID="{7B5250E5-4272-47C3-A52F-F9155E56858E}" presName="tx1" presStyleLbl="revTx" presStyleIdx="0" presStyleCnt="3"/>
      <dgm:spPr/>
    </dgm:pt>
    <dgm:pt modelId="{12B791EF-D633-4A28-A766-1FECF41CA516}" type="pres">
      <dgm:prSet presAssocID="{7B5250E5-4272-47C3-A52F-F9155E56858E}" presName="vert1" presStyleCnt="0"/>
      <dgm:spPr/>
    </dgm:pt>
    <dgm:pt modelId="{777ED1BA-C182-4907-851D-B17287ECA8B9}" type="pres">
      <dgm:prSet presAssocID="{9B283A02-5995-476E-B525-1C4D2D83C04F}" presName="thickLine" presStyleLbl="alignNode1" presStyleIdx="1" presStyleCnt="3"/>
      <dgm:spPr/>
    </dgm:pt>
    <dgm:pt modelId="{3334C873-4245-4CC0-8241-1A071B7A3367}" type="pres">
      <dgm:prSet presAssocID="{9B283A02-5995-476E-B525-1C4D2D83C04F}" presName="horz1" presStyleCnt="0"/>
      <dgm:spPr/>
    </dgm:pt>
    <dgm:pt modelId="{9ED9653B-5BAA-4BCB-BCC9-E94D7358A04F}" type="pres">
      <dgm:prSet presAssocID="{9B283A02-5995-476E-B525-1C4D2D83C04F}" presName="tx1" presStyleLbl="revTx" presStyleIdx="1" presStyleCnt="3"/>
      <dgm:spPr/>
    </dgm:pt>
    <dgm:pt modelId="{DD9FC8F4-5F40-44A5-8FA2-B18BC060F232}" type="pres">
      <dgm:prSet presAssocID="{9B283A02-5995-476E-B525-1C4D2D83C04F}" presName="vert1" presStyleCnt="0"/>
      <dgm:spPr/>
    </dgm:pt>
    <dgm:pt modelId="{F55F3783-1857-45CD-B092-CDAE0DB37A45}" type="pres">
      <dgm:prSet presAssocID="{51DBCC3D-8CE5-4410-B9B7-13F8F69A01AB}" presName="thickLine" presStyleLbl="alignNode1" presStyleIdx="2" presStyleCnt="3"/>
      <dgm:spPr/>
    </dgm:pt>
    <dgm:pt modelId="{CAA06AA4-CBA3-46CD-9E01-6EE25976ADC8}" type="pres">
      <dgm:prSet presAssocID="{51DBCC3D-8CE5-4410-B9B7-13F8F69A01AB}" presName="horz1" presStyleCnt="0"/>
      <dgm:spPr/>
    </dgm:pt>
    <dgm:pt modelId="{23B68B18-B42C-483D-BC79-7BF97A0357D3}" type="pres">
      <dgm:prSet presAssocID="{51DBCC3D-8CE5-4410-B9B7-13F8F69A01AB}" presName="tx1" presStyleLbl="revTx" presStyleIdx="2" presStyleCnt="3"/>
      <dgm:spPr/>
    </dgm:pt>
    <dgm:pt modelId="{843D4A2A-B540-48C6-BB64-D84A1AF0D851}" type="pres">
      <dgm:prSet presAssocID="{51DBCC3D-8CE5-4410-B9B7-13F8F69A01AB}" presName="vert1" presStyleCnt="0"/>
      <dgm:spPr/>
    </dgm:pt>
  </dgm:ptLst>
  <dgm:cxnLst>
    <dgm:cxn modelId="{0861A013-831F-4895-902B-5B3407A3DA3F}" srcId="{E72AB396-2E18-4D10-8A6B-DA65DE7B19AA}" destId="{7B5250E5-4272-47C3-A52F-F9155E56858E}" srcOrd="0" destOrd="0" parTransId="{789F972D-2E83-4AA7-A3FA-514FA204AE06}" sibTransId="{239F5560-F31A-4DBC-9DA6-98948EB8CC64}"/>
    <dgm:cxn modelId="{8CD1AE19-9EB2-4881-BA24-6DFFE693DFDF}" type="presOf" srcId="{51DBCC3D-8CE5-4410-B9B7-13F8F69A01AB}" destId="{23B68B18-B42C-483D-BC79-7BF97A0357D3}" srcOrd="0" destOrd="0" presId="urn:microsoft.com/office/officeart/2008/layout/LinedList"/>
    <dgm:cxn modelId="{D5C3EB68-E6BB-4741-BA7E-87BF6BB90147}" type="presOf" srcId="{7B5250E5-4272-47C3-A52F-F9155E56858E}" destId="{B44110F1-D12E-46F4-9456-71535F8C6330}" srcOrd="0" destOrd="0" presId="urn:microsoft.com/office/officeart/2008/layout/LinedList"/>
    <dgm:cxn modelId="{B0A80294-0D3B-4E16-9AD1-13A7E2A6B012}" srcId="{E72AB396-2E18-4D10-8A6B-DA65DE7B19AA}" destId="{9B283A02-5995-476E-B525-1C4D2D83C04F}" srcOrd="1" destOrd="0" parTransId="{17EC3C73-E8DD-4CF7-A629-CEFAE57366AF}" sibTransId="{6C7CA5A0-EBA6-4D00-8DBD-D7843157EFA8}"/>
    <dgm:cxn modelId="{7FD12894-5653-402C-A9F1-BD9614F3E10B}" srcId="{E72AB396-2E18-4D10-8A6B-DA65DE7B19AA}" destId="{51DBCC3D-8CE5-4410-B9B7-13F8F69A01AB}" srcOrd="2" destOrd="0" parTransId="{2A3D5498-7AA9-4883-8941-108A549353C2}" sibTransId="{E04CF5F1-3E72-42A5-AF17-47B04CCB93DE}"/>
    <dgm:cxn modelId="{11C396EB-B7E7-4603-AC62-562F982A2A9D}" type="presOf" srcId="{E72AB396-2E18-4D10-8A6B-DA65DE7B19AA}" destId="{DD839AE6-718F-4036-83B0-710A7BC8B7E4}" srcOrd="0" destOrd="0" presId="urn:microsoft.com/office/officeart/2008/layout/LinedList"/>
    <dgm:cxn modelId="{0066CFF7-7F8E-49D1-9C8C-6D1F9AB4911B}" type="presOf" srcId="{9B283A02-5995-476E-B525-1C4D2D83C04F}" destId="{9ED9653B-5BAA-4BCB-BCC9-E94D7358A04F}" srcOrd="0" destOrd="0" presId="urn:microsoft.com/office/officeart/2008/layout/LinedList"/>
    <dgm:cxn modelId="{E272BAA5-5FC7-4157-AF4C-2282FF23AC95}" type="presParOf" srcId="{DD839AE6-718F-4036-83B0-710A7BC8B7E4}" destId="{6F94FD80-2F4C-45F0-9EA9-55F4EFE6245B}" srcOrd="0" destOrd="0" presId="urn:microsoft.com/office/officeart/2008/layout/LinedList"/>
    <dgm:cxn modelId="{AB34C029-7198-4767-AE31-F2714961D154}" type="presParOf" srcId="{DD839AE6-718F-4036-83B0-710A7BC8B7E4}" destId="{624255BA-7EB7-45B9-A5F9-3DE28005363B}" srcOrd="1" destOrd="0" presId="urn:microsoft.com/office/officeart/2008/layout/LinedList"/>
    <dgm:cxn modelId="{A6265321-E76C-46EC-A3E4-646C88E1F500}" type="presParOf" srcId="{624255BA-7EB7-45B9-A5F9-3DE28005363B}" destId="{B44110F1-D12E-46F4-9456-71535F8C6330}" srcOrd="0" destOrd="0" presId="urn:microsoft.com/office/officeart/2008/layout/LinedList"/>
    <dgm:cxn modelId="{FD372963-A81A-4232-A66F-1A40C27FC405}" type="presParOf" srcId="{624255BA-7EB7-45B9-A5F9-3DE28005363B}" destId="{12B791EF-D633-4A28-A766-1FECF41CA516}" srcOrd="1" destOrd="0" presId="urn:microsoft.com/office/officeart/2008/layout/LinedList"/>
    <dgm:cxn modelId="{32804494-7111-44D8-AD49-0A2FC5648199}" type="presParOf" srcId="{DD839AE6-718F-4036-83B0-710A7BC8B7E4}" destId="{777ED1BA-C182-4907-851D-B17287ECA8B9}" srcOrd="2" destOrd="0" presId="urn:microsoft.com/office/officeart/2008/layout/LinedList"/>
    <dgm:cxn modelId="{1E8286B6-A9DF-42EB-A4A1-6B9EB2C87A0A}" type="presParOf" srcId="{DD839AE6-718F-4036-83B0-710A7BC8B7E4}" destId="{3334C873-4245-4CC0-8241-1A071B7A3367}" srcOrd="3" destOrd="0" presId="urn:microsoft.com/office/officeart/2008/layout/LinedList"/>
    <dgm:cxn modelId="{7CE63E77-6BA4-4367-A115-3D04B8B152E2}" type="presParOf" srcId="{3334C873-4245-4CC0-8241-1A071B7A3367}" destId="{9ED9653B-5BAA-4BCB-BCC9-E94D7358A04F}" srcOrd="0" destOrd="0" presId="urn:microsoft.com/office/officeart/2008/layout/LinedList"/>
    <dgm:cxn modelId="{6E75C9CD-1A15-4572-8C8B-30F6B9549F42}" type="presParOf" srcId="{3334C873-4245-4CC0-8241-1A071B7A3367}" destId="{DD9FC8F4-5F40-44A5-8FA2-B18BC060F232}" srcOrd="1" destOrd="0" presId="urn:microsoft.com/office/officeart/2008/layout/LinedList"/>
    <dgm:cxn modelId="{582C33B9-E8C9-4409-A42F-54339C3374BD}" type="presParOf" srcId="{DD839AE6-718F-4036-83B0-710A7BC8B7E4}" destId="{F55F3783-1857-45CD-B092-CDAE0DB37A45}" srcOrd="4" destOrd="0" presId="urn:microsoft.com/office/officeart/2008/layout/LinedList"/>
    <dgm:cxn modelId="{51DB708A-70B7-4262-BC16-B0F2F3C38FB7}" type="presParOf" srcId="{DD839AE6-718F-4036-83B0-710A7BC8B7E4}" destId="{CAA06AA4-CBA3-46CD-9E01-6EE25976ADC8}" srcOrd="5" destOrd="0" presId="urn:microsoft.com/office/officeart/2008/layout/LinedList"/>
    <dgm:cxn modelId="{FE686919-C89E-4AA2-B052-532EFE7DF2FA}" type="presParOf" srcId="{CAA06AA4-CBA3-46CD-9E01-6EE25976ADC8}" destId="{23B68B18-B42C-483D-BC79-7BF97A0357D3}" srcOrd="0" destOrd="0" presId="urn:microsoft.com/office/officeart/2008/layout/LinedList"/>
    <dgm:cxn modelId="{BE08CC2F-4B5A-48F2-9BA8-F8333060A176}" type="presParOf" srcId="{CAA06AA4-CBA3-46CD-9E01-6EE25976ADC8}" destId="{843D4A2A-B540-48C6-BB64-D84A1AF0D85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C9562B-B9EA-46A9-99B9-A2BBF0E8828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827370D-27B4-4F23-A9CF-F20257A63853}">
      <dgm:prSet/>
      <dgm:spPr/>
      <dgm:t>
        <a:bodyPr/>
        <a:lstStyle/>
        <a:p>
          <a:r>
            <a:rPr lang="en-US"/>
            <a:t>Early intervention </a:t>
          </a:r>
        </a:p>
      </dgm:t>
    </dgm:pt>
    <dgm:pt modelId="{E86ABDD8-3D08-4A86-91F4-9DDBD6EC3837}" type="parTrans" cxnId="{BABAE054-8282-4C35-B9CF-C53BEC395B94}">
      <dgm:prSet/>
      <dgm:spPr/>
      <dgm:t>
        <a:bodyPr/>
        <a:lstStyle/>
        <a:p>
          <a:endParaRPr lang="en-US"/>
        </a:p>
      </dgm:t>
    </dgm:pt>
    <dgm:pt modelId="{BE9889EB-C910-4125-9743-F0863258E53C}" type="sibTrans" cxnId="{BABAE054-8282-4C35-B9CF-C53BEC395B94}">
      <dgm:prSet/>
      <dgm:spPr/>
      <dgm:t>
        <a:bodyPr/>
        <a:lstStyle/>
        <a:p>
          <a:endParaRPr lang="en-US"/>
        </a:p>
      </dgm:t>
    </dgm:pt>
    <dgm:pt modelId="{8AF0868D-4F8A-4A7C-8E5E-0F027964F40F}">
      <dgm:prSet/>
      <dgm:spPr/>
      <dgm:t>
        <a:bodyPr/>
        <a:lstStyle/>
        <a:p>
          <a:r>
            <a:rPr lang="en-US"/>
            <a:t>Prevention of Delinquency </a:t>
          </a:r>
        </a:p>
      </dgm:t>
    </dgm:pt>
    <dgm:pt modelId="{CD41B36D-34FD-4373-874A-D8AD40BFCB7F}" type="parTrans" cxnId="{C755D162-5F82-46EA-9EE3-4B93CB698067}">
      <dgm:prSet/>
      <dgm:spPr/>
      <dgm:t>
        <a:bodyPr/>
        <a:lstStyle/>
        <a:p>
          <a:endParaRPr lang="en-US"/>
        </a:p>
      </dgm:t>
    </dgm:pt>
    <dgm:pt modelId="{E1E9F947-4F17-4668-95A9-BEDF196D2575}" type="sibTrans" cxnId="{C755D162-5F82-46EA-9EE3-4B93CB698067}">
      <dgm:prSet/>
      <dgm:spPr/>
      <dgm:t>
        <a:bodyPr/>
        <a:lstStyle/>
        <a:p>
          <a:endParaRPr lang="en-US"/>
        </a:p>
      </dgm:t>
    </dgm:pt>
    <dgm:pt modelId="{E7F224A5-96FC-4CEC-AAD7-2B084888F644}">
      <dgm:prSet/>
      <dgm:spPr/>
      <dgm:t>
        <a:bodyPr/>
        <a:lstStyle/>
        <a:p>
          <a:r>
            <a:rPr lang="en-US"/>
            <a:t>Support families through coordinated services </a:t>
          </a:r>
        </a:p>
      </dgm:t>
    </dgm:pt>
    <dgm:pt modelId="{37A0589E-F14E-4DFD-A615-A5B17BCD705E}" type="parTrans" cxnId="{9D2C22AE-D38D-402A-9D65-970148F5A38F}">
      <dgm:prSet/>
      <dgm:spPr/>
      <dgm:t>
        <a:bodyPr/>
        <a:lstStyle/>
        <a:p>
          <a:endParaRPr lang="en-US"/>
        </a:p>
      </dgm:t>
    </dgm:pt>
    <dgm:pt modelId="{4BAD7FD4-DB58-4A19-82E4-7A4D342D168A}" type="sibTrans" cxnId="{9D2C22AE-D38D-402A-9D65-970148F5A38F}">
      <dgm:prSet/>
      <dgm:spPr/>
      <dgm:t>
        <a:bodyPr/>
        <a:lstStyle/>
        <a:p>
          <a:endParaRPr lang="en-US"/>
        </a:p>
      </dgm:t>
    </dgm:pt>
    <dgm:pt modelId="{53DE4F7D-E9EF-4E91-9D0D-06D27DA242B9}">
      <dgm:prSet/>
      <dgm:spPr/>
      <dgm:t>
        <a:bodyPr/>
        <a:lstStyle/>
        <a:p>
          <a:r>
            <a:rPr lang="en-US" b="1"/>
            <a:t>CHINS is not punitive; it is a services driven tool</a:t>
          </a:r>
          <a:endParaRPr lang="en-US"/>
        </a:p>
      </dgm:t>
    </dgm:pt>
    <dgm:pt modelId="{248D107D-2705-4DEB-B8D8-57DA102EE16F}" type="parTrans" cxnId="{0A14F0F6-18BD-46E5-8F81-EE044727F4C7}">
      <dgm:prSet/>
      <dgm:spPr/>
      <dgm:t>
        <a:bodyPr/>
        <a:lstStyle/>
        <a:p>
          <a:endParaRPr lang="en-US"/>
        </a:p>
      </dgm:t>
    </dgm:pt>
    <dgm:pt modelId="{7EEF585F-BB8B-44D1-B9B9-65D12A40BC51}" type="sibTrans" cxnId="{0A14F0F6-18BD-46E5-8F81-EE044727F4C7}">
      <dgm:prSet/>
      <dgm:spPr/>
      <dgm:t>
        <a:bodyPr/>
        <a:lstStyle/>
        <a:p>
          <a:endParaRPr lang="en-US"/>
        </a:p>
      </dgm:t>
    </dgm:pt>
    <dgm:pt modelId="{3D5FF80C-3C57-4BF6-87AF-BFCCF2B59C10}" type="pres">
      <dgm:prSet presAssocID="{09C9562B-B9EA-46A9-99B9-A2BBF0E88286}" presName="vert0" presStyleCnt="0">
        <dgm:presLayoutVars>
          <dgm:dir/>
          <dgm:animOne val="branch"/>
          <dgm:animLvl val="lvl"/>
        </dgm:presLayoutVars>
      </dgm:prSet>
      <dgm:spPr/>
    </dgm:pt>
    <dgm:pt modelId="{7BEB43CD-955F-4517-8010-69B8A177402D}" type="pres">
      <dgm:prSet presAssocID="{B827370D-27B4-4F23-A9CF-F20257A63853}" presName="thickLine" presStyleLbl="alignNode1" presStyleIdx="0" presStyleCnt="4"/>
      <dgm:spPr/>
    </dgm:pt>
    <dgm:pt modelId="{DCAC4240-DECC-4C48-A0EB-62417098D8D3}" type="pres">
      <dgm:prSet presAssocID="{B827370D-27B4-4F23-A9CF-F20257A63853}" presName="horz1" presStyleCnt="0"/>
      <dgm:spPr/>
    </dgm:pt>
    <dgm:pt modelId="{16EF39EF-D326-4B78-B0E1-31054308C63F}" type="pres">
      <dgm:prSet presAssocID="{B827370D-27B4-4F23-A9CF-F20257A63853}" presName="tx1" presStyleLbl="revTx" presStyleIdx="0" presStyleCnt="4"/>
      <dgm:spPr/>
    </dgm:pt>
    <dgm:pt modelId="{83300469-F44F-48D4-AF20-D7FCC2007537}" type="pres">
      <dgm:prSet presAssocID="{B827370D-27B4-4F23-A9CF-F20257A63853}" presName="vert1" presStyleCnt="0"/>
      <dgm:spPr/>
    </dgm:pt>
    <dgm:pt modelId="{C972E705-ECBC-4E88-9B9F-4AE16030F284}" type="pres">
      <dgm:prSet presAssocID="{8AF0868D-4F8A-4A7C-8E5E-0F027964F40F}" presName="thickLine" presStyleLbl="alignNode1" presStyleIdx="1" presStyleCnt="4"/>
      <dgm:spPr/>
    </dgm:pt>
    <dgm:pt modelId="{B601700A-8EE7-4524-B423-C7896B63F3DF}" type="pres">
      <dgm:prSet presAssocID="{8AF0868D-4F8A-4A7C-8E5E-0F027964F40F}" presName="horz1" presStyleCnt="0"/>
      <dgm:spPr/>
    </dgm:pt>
    <dgm:pt modelId="{B1F063FA-5823-40E0-8CAA-64A4BA47ABD0}" type="pres">
      <dgm:prSet presAssocID="{8AF0868D-4F8A-4A7C-8E5E-0F027964F40F}" presName="tx1" presStyleLbl="revTx" presStyleIdx="1" presStyleCnt="4"/>
      <dgm:spPr/>
    </dgm:pt>
    <dgm:pt modelId="{9D8F81DC-87B3-4CB9-962A-63B854649E87}" type="pres">
      <dgm:prSet presAssocID="{8AF0868D-4F8A-4A7C-8E5E-0F027964F40F}" presName="vert1" presStyleCnt="0"/>
      <dgm:spPr/>
    </dgm:pt>
    <dgm:pt modelId="{72A5B8DA-9075-4DA7-BC8C-26B05B734810}" type="pres">
      <dgm:prSet presAssocID="{E7F224A5-96FC-4CEC-AAD7-2B084888F644}" presName="thickLine" presStyleLbl="alignNode1" presStyleIdx="2" presStyleCnt="4"/>
      <dgm:spPr/>
    </dgm:pt>
    <dgm:pt modelId="{77A5AA96-1894-4D03-B657-DE885A664DF9}" type="pres">
      <dgm:prSet presAssocID="{E7F224A5-96FC-4CEC-AAD7-2B084888F644}" presName="horz1" presStyleCnt="0"/>
      <dgm:spPr/>
    </dgm:pt>
    <dgm:pt modelId="{F5A31D0D-6666-4713-B98C-77F9670639DD}" type="pres">
      <dgm:prSet presAssocID="{E7F224A5-96FC-4CEC-AAD7-2B084888F644}" presName="tx1" presStyleLbl="revTx" presStyleIdx="2" presStyleCnt="4"/>
      <dgm:spPr/>
    </dgm:pt>
    <dgm:pt modelId="{31F2DC0D-15E9-4327-BB87-1F990890E5EF}" type="pres">
      <dgm:prSet presAssocID="{E7F224A5-96FC-4CEC-AAD7-2B084888F644}" presName="vert1" presStyleCnt="0"/>
      <dgm:spPr/>
    </dgm:pt>
    <dgm:pt modelId="{18D6CC93-9AAD-4084-BE7F-2D8BE0A57892}" type="pres">
      <dgm:prSet presAssocID="{53DE4F7D-E9EF-4E91-9D0D-06D27DA242B9}" presName="thickLine" presStyleLbl="alignNode1" presStyleIdx="3" presStyleCnt="4"/>
      <dgm:spPr/>
    </dgm:pt>
    <dgm:pt modelId="{4BEF8209-7C4B-443B-8344-6E04DEDED616}" type="pres">
      <dgm:prSet presAssocID="{53DE4F7D-E9EF-4E91-9D0D-06D27DA242B9}" presName="horz1" presStyleCnt="0"/>
      <dgm:spPr/>
    </dgm:pt>
    <dgm:pt modelId="{0CD5E6B5-81B9-45E3-AD96-D28811B70156}" type="pres">
      <dgm:prSet presAssocID="{53DE4F7D-E9EF-4E91-9D0D-06D27DA242B9}" presName="tx1" presStyleLbl="revTx" presStyleIdx="3" presStyleCnt="4"/>
      <dgm:spPr/>
    </dgm:pt>
    <dgm:pt modelId="{F10252D9-F559-4C69-80E5-E4AFC0B0DC77}" type="pres">
      <dgm:prSet presAssocID="{53DE4F7D-E9EF-4E91-9D0D-06D27DA242B9}" presName="vert1" presStyleCnt="0"/>
      <dgm:spPr/>
    </dgm:pt>
  </dgm:ptLst>
  <dgm:cxnLst>
    <dgm:cxn modelId="{58549E05-6E60-425B-84A0-069B5EF408D2}" type="presOf" srcId="{53DE4F7D-E9EF-4E91-9D0D-06D27DA242B9}" destId="{0CD5E6B5-81B9-45E3-AD96-D28811B70156}" srcOrd="0" destOrd="0" presId="urn:microsoft.com/office/officeart/2008/layout/LinedList"/>
    <dgm:cxn modelId="{C755D162-5F82-46EA-9EE3-4B93CB698067}" srcId="{09C9562B-B9EA-46A9-99B9-A2BBF0E88286}" destId="{8AF0868D-4F8A-4A7C-8E5E-0F027964F40F}" srcOrd="1" destOrd="0" parTransId="{CD41B36D-34FD-4373-874A-D8AD40BFCB7F}" sibTransId="{E1E9F947-4F17-4668-95A9-BEDF196D2575}"/>
    <dgm:cxn modelId="{BABAE054-8282-4C35-B9CF-C53BEC395B94}" srcId="{09C9562B-B9EA-46A9-99B9-A2BBF0E88286}" destId="{B827370D-27B4-4F23-A9CF-F20257A63853}" srcOrd="0" destOrd="0" parTransId="{E86ABDD8-3D08-4A86-91F4-9DDBD6EC3837}" sibTransId="{BE9889EB-C910-4125-9743-F0863258E53C}"/>
    <dgm:cxn modelId="{4175DD7C-9126-494A-9367-E42B1127209E}" type="presOf" srcId="{09C9562B-B9EA-46A9-99B9-A2BBF0E88286}" destId="{3D5FF80C-3C57-4BF6-87AF-BFCCF2B59C10}" srcOrd="0" destOrd="0" presId="urn:microsoft.com/office/officeart/2008/layout/LinedList"/>
    <dgm:cxn modelId="{813FE69A-9F33-4373-B085-57DBC594ADA6}" type="presOf" srcId="{8AF0868D-4F8A-4A7C-8E5E-0F027964F40F}" destId="{B1F063FA-5823-40E0-8CAA-64A4BA47ABD0}" srcOrd="0" destOrd="0" presId="urn:microsoft.com/office/officeart/2008/layout/LinedList"/>
    <dgm:cxn modelId="{C534919C-C162-4ADC-99B4-2566C53194CE}" type="presOf" srcId="{B827370D-27B4-4F23-A9CF-F20257A63853}" destId="{16EF39EF-D326-4B78-B0E1-31054308C63F}" srcOrd="0" destOrd="0" presId="urn:microsoft.com/office/officeart/2008/layout/LinedList"/>
    <dgm:cxn modelId="{F6BAD0AB-B038-44A7-BE01-E88842D2478E}" type="presOf" srcId="{E7F224A5-96FC-4CEC-AAD7-2B084888F644}" destId="{F5A31D0D-6666-4713-B98C-77F9670639DD}" srcOrd="0" destOrd="0" presId="urn:microsoft.com/office/officeart/2008/layout/LinedList"/>
    <dgm:cxn modelId="{9D2C22AE-D38D-402A-9D65-970148F5A38F}" srcId="{09C9562B-B9EA-46A9-99B9-A2BBF0E88286}" destId="{E7F224A5-96FC-4CEC-AAD7-2B084888F644}" srcOrd="2" destOrd="0" parTransId="{37A0589E-F14E-4DFD-A615-A5B17BCD705E}" sibTransId="{4BAD7FD4-DB58-4A19-82E4-7A4D342D168A}"/>
    <dgm:cxn modelId="{0A14F0F6-18BD-46E5-8F81-EE044727F4C7}" srcId="{09C9562B-B9EA-46A9-99B9-A2BBF0E88286}" destId="{53DE4F7D-E9EF-4E91-9D0D-06D27DA242B9}" srcOrd="3" destOrd="0" parTransId="{248D107D-2705-4DEB-B8D8-57DA102EE16F}" sibTransId="{7EEF585F-BB8B-44D1-B9B9-65D12A40BC51}"/>
    <dgm:cxn modelId="{63C410FC-AD95-4275-9B63-5DDE4E852FD3}" type="presParOf" srcId="{3D5FF80C-3C57-4BF6-87AF-BFCCF2B59C10}" destId="{7BEB43CD-955F-4517-8010-69B8A177402D}" srcOrd="0" destOrd="0" presId="urn:microsoft.com/office/officeart/2008/layout/LinedList"/>
    <dgm:cxn modelId="{FF897774-9878-4A35-8EC0-5A4E4644E5B0}" type="presParOf" srcId="{3D5FF80C-3C57-4BF6-87AF-BFCCF2B59C10}" destId="{DCAC4240-DECC-4C48-A0EB-62417098D8D3}" srcOrd="1" destOrd="0" presId="urn:microsoft.com/office/officeart/2008/layout/LinedList"/>
    <dgm:cxn modelId="{D208535A-A527-448C-9C55-1E4797969F68}" type="presParOf" srcId="{DCAC4240-DECC-4C48-A0EB-62417098D8D3}" destId="{16EF39EF-D326-4B78-B0E1-31054308C63F}" srcOrd="0" destOrd="0" presId="urn:microsoft.com/office/officeart/2008/layout/LinedList"/>
    <dgm:cxn modelId="{951BBCCA-B42A-4F8E-86A1-AD517B12E9F2}" type="presParOf" srcId="{DCAC4240-DECC-4C48-A0EB-62417098D8D3}" destId="{83300469-F44F-48D4-AF20-D7FCC2007537}" srcOrd="1" destOrd="0" presId="urn:microsoft.com/office/officeart/2008/layout/LinedList"/>
    <dgm:cxn modelId="{87D3D5DA-9A9F-491D-9A3C-C2481E31749E}" type="presParOf" srcId="{3D5FF80C-3C57-4BF6-87AF-BFCCF2B59C10}" destId="{C972E705-ECBC-4E88-9B9F-4AE16030F284}" srcOrd="2" destOrd="0" presId="urn:microsoft.com/office/officeart/2008/layout/LinedList"/>
    <dgm:cxn modelId="{1930DBA5-BA25-4F67-868B-162068A7839A}" type="presParOf" srcId="{3D5FF80C-3C57-4BF6-87AF-BFCCF2B59C10}" destId="{B601700A-8EE7-4524-B423-C7896B63F3DF}" srcOrd="3" destOrd="0" presId="urn:microsoft.com/office/officeart/2008/layout/LinedList"/>
    <dgm:cxn modelId="{BD3174AC-7CA7-4207-A121-954631873E44}" type="presParOf" srcId="{B601700A-8EE7-4524-B423-C7896B63F3DF}" destId="{B1F063FA-5823-40E0-8CAA-64A4BA47ABD0}" srcOrd="0" destOrd="0" presId="urn:microsoft.com/office/officeart/2008/layout/LinedList"/>
    <dgm:cxn modelId="{CC98CB0F-E545-4048-A034-9E5DAA6ACBF6}" type="presParOf" srcId="{B601700A-8EE7-4524-B423-C7896B63F3DF}" destId="{9D8F81DC-87B3-4CB9-962A-63B854649E87}" srcOrd="1" destOrd="0" presId="urn:microsoft.com/office/officeart/2008/layout/LinedList"/>
    <dgm:cxn modelId="{05196A8E-95E7-4072-ACAF-EA091F3985CC}" type="presParOf" srcId="{3D5FF80C-3C57-4BF6-87AF-BFCCF2B59C10}" destId="{72A5B8DA-9075-4DA7-BC8C-26B05B734810}" srcOrd="4" destOrd="0" presId="urn:microsoft.com/office/officeart/2008/layout/LinedList"/>
    <dgm:cxn modelId="{C65CD350-8E4D-438C-959D-6F3AA3E775BC}" type="presParOf" srcId="{3D5FF80C-3C57-4BF6-87AF-BFCCF2B59C10}" destId="{77A5AA96-1894-4D03-B657-DE885A664DF9}" srcOrd="5" destOrd="0" presId="urn:microsoft.com/office/officeart/2008/layout/LinedList"/>
    <dgm:cxn modelId="{B068912C-96FA-4879-9FD2-6B64EB05FA0B}" type="presParOf" srcId="{77A5AA96-1894-4D03-B657-DE885A664DF9}" destId="{F5A31D0D-6666-4713-B98C-77F9670639DD}" srcOrd="0" destOrd="0" presId="urn:microsoft.com/office/officeart/2008/layout/LinedList"/>
    <dgm:cxn modelId="{112AC679-41AB-4CDB-B9A6-F5E7EFC9F3AC}" type="presParOf" srcId="{77A5AA96-1894-4D03-B657-DE885A664DF9}" destId="{31F2DC0D-15E9-4327-BB87-1F990890E5EF}" srcOrd="1" destOrd="0" presId="urn:microsoft.com/office/officeart/2008/layout/LinedList"/>
    <dgm:cxn modelId="{2C892D35-5C7C-41BF-80E8-D59F189C0469}" type="presParOf" srcId="{3D5FF80C-3C57-4BF6-87AF-BFCCF2B59C10}" destId="{18D6CC93-9AAD-4084-BE7F-2D8BE0A57892}" srcOrd="6" destOrd="0" presId="urn:microsoft.com/office/officeart/2008/layout/LinedList"/>
    <dgm:cxn modelId="{1A4AEA0E-3055-4A3D-B5E1-4D814C35E054}" type="presParOf" srcId="{3D5FF80C-3C57-4BF6-87AF-BFCCF2B59C10}" destId="{4BEF8209-7C4B-443B-8344-6E04DEDED616}" srcOrd="7" destOrd="0" presId="urn:microsoft.com/office/officeart/2008/layout/LinedList"/>
    <dgm:cxn modelId="{4151E366-4441-40EF-99E3-BEE31F0449E5}" type="presParOf" srcId="{4BEF8209-7C4B-443B-8344-6E04DEDED616}" destId="{0CD5E6B5-81B9-45E3-AD96-D28811B70156}" srcOrd="0" destOrd="0" presId="urn:microsoft.com/office/officeart/2008/layout/LinedList"/>
    <dgm:cxn modelId="{D324E945-00EF-4FEA-A72C-54D6F0A9794F}" type="presParOf" srcId="{4BEF8209-7C4B-443B-8344-6E04DEDED616}" destId="{F10252D9-F559-4C69-80E5-E4AFC0B0DC7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3DB2E8-50E2-4364-AD95-EAA00E32459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8E2EB4D-4404-4BDF-B2D6-E955B6284DFE}">
      <dgm:prSet/>
      <dgm:spPr/>
      <dgm:t>
        <a:bodyPr/>
        <a:lstStyle/>
        <a:p>
          <a:r>
            <a:rPr lang="en-US"/>
            <a:t>Misunderstanding CHINS Purpose</a:t>
          </a:r>
        </a:p>
      </dgm:t>
    </dgm:pt>
    <dgm:pt modelId="{72E6C4F7-07DB-4427-AF1B-E6A39DA5D3FC}" type="parTrans" cxnId="{A4FE36EF-31A3-4216-AD76-D18DE9E0D8CC}">
      <dgm:prSet/>
      <dgm:spPr/>
      <dgm:t>
        <a:bodyPr/>
        <a:lstStyle/>
        <a:p>
          <a:endParaRPr lang="en-US"/>
        </a:p>
      </dgm:t>
    </dgm:pt>
    <dgm:pt modelId="{87C0B771-CAE3-4B6A-AC40-E9DC524A8247}" type="sibTrans" cxnId="{A4FE36EF-31A3-4216-AD76-D18DE9E0D8CC}">
      <dgm:prSet/>
      <dgm:spPr/>
      <dgm:t>
        <a:bodyPr/>
        <a:lstStyle/>
        <a:p>
          <a:endParaRPr lang="en-US"/>
        </a:p>
      </dgm:t>
    </dgm:pt>
    <dgm:pt modelId="{3E19ACDB-AB65-4F70-A35A-B782189D114A}">
      <dgm:prSet/>
      <dgm:spPr/>
      <dgm:t>
        <a:bodyPr/>
        <a:lstStyle/>
        <a:p>
          <a:r>
            <a:rPr lang="en-US"/>
            <a:t>Overuse when services weren’t attempted first</a:t>
          </a:r>
        </a:p>
      </dgm:t>
    </dgm:pt>
    <dgm:pt modelId="{2C98DA77-233C-4B82-AD34-8831625E31BF}" type="parTrans" cxnId="{CC46B705-AEC3-4888-B156-158E4DBE1B7A}">
      <dgm:prSet/>
      <dgm:spPr/>
      <dgm:t>
        <a:bodyPr/>
        <a:lstStyle/>
        <a:p>
          <a:endParaRPr lang="en-US"/>
        </a:p>
      </dgm:t>
    </dgm:pt>
    <dgm:pt modelId="{84A225FB-BEF6-4AAE-8B7A-E6439B855C7D}" type="sibTrans" cxnId="{CC46B705-AEC3-4888-B156-158E4DBE1B7A}">
      <dgm:prSet/>
      <dgm:spPr/>
      <dgm:t>
        <a:bodyPr/>
        <a:lstStyle/>
        <a:p>
          <a:endParaRPr lang="en-US"/>
        </a:p>
      </dgm:t>
    </dgm:pt>
    <dgm:pt modelId="{45634D8F-A781-42C0-B5D5-67530E6FC0DB}">
      <dgm:prSet/>
      <dgm:spPr/>
      <dgm:t>
        <a:bodyPr/>
        <a:lstStyle/>
        <a:p>
          <a:r>
            <a:rPr lang="en-US"/>
            <a:t>Family resistance</a:t>
          </a:r>
        </a:p>
      </dgm:t>
    </dgm:pt>
    <dgm:pt modelId="{92690AAA-A6FC-496B-A443-8DEC2A8434C5}" type="parTrans" cxnId="{5C5551CD-F3E3-4671-995E-6E9A8411F4E3}">
      <dgm:prSet/>
      <dgm:spPr/>
      <dgm:t>
        <a:bodyPr/>
        <a:lstStyle/>
        <a:p>
          <a:endParaRPr lang="en-US"/>
        </a:p>
      </dgm:t>
    </dgm:pt>
    <dgm:pt modelId="{D5D33234-8607-4966-86FA-5A6646257193}" type="sibTrans" cxnId="{5C5551CD-F3E3-4671-995E-6E9A8411F4E3}">
      <dgm:prSet/>
      <dgm:spPr/>
      <dgm:t>
        <a:bodyPr/>
        <a:lstStyle/>
        <a:p>
          <a:endParaRPr lang="en-US"/>
        </a:p>
      </dgm:t>
    </dgm:pt>
    <dgm:pt modelId="{DBD69187-69E2-4DED-A941-DCAB9F2F1089}">
      <dgm:prSet/>
      <dgm:spPr/>
      <dgm:t>
        <a:bodyPr/>
        <a:lstStyle/>
        <a:p>
          <a:r>
            <a:rPr lang="en-US"/>
            <a:t>Resource gaps</a:t>
          </a:r>
        </a:p>
      </dgm:t>
    </dgm:pt>
    <dgm:pt modelId="{22B8B59F-81F5-4950-A401-3818B4236A81}" type="parTrans" cxnId="{42E6F41E-1FA1-42CF-BE38-50734FA92F08}">
      <dgm:prSet/>
      <dgm:spPr/>
      <dgm:t>
        <a:bodyPr/>
        <a:lstStyle/>
        <a:p>
          <a:endParaRPr lang="en-US"/>
        </a:p>
      </dgm:t>
    </dgm:pt>
    <dgm:pt modelId="{204EED8B-0725-4EB1-8168-F33C218DEB22}" type="sibTrans" cxnId="{42E6F41E-1FA1-42CF-BE38-50734FA92F08}">
      <dgm:prSet/>
      <dgm:spPr/>
      <dgm:t>
        <a:bodyPr/>
        <a:lstStyle/>
        <a:p>
          <a:endParaRPr lang="en-US"/>
        </a:p>
      </dgm:t>
    </dgm:pt>
    <dgm:pt modelId="{6077C80C-8699-4E07-8FD1-01AA1714931F}" type="pres">
      <dgm:prSet presAssocID="{223DB2E8-50E2-4364-AD95-EAA00E324598}" presName="vert0" presStyleCnt="0">
        <dgm:presLayoutVars>
          <dgm:dir/>
          <dgm:animOne val="branch"/>
          <dgm:animLvl val="lvl"/>
        </dgm:presLayoutVars>
      </dgm:prSet>
      <dgm:spPr/>
    </dgm:pt>
    <dgm:pt modelId="{B2D11A0F-BC8A-413E-9DAE-641E02364AE4}" type="pres">
      <dgm:prSet presAssocID="{38E2EB4D-4404-4BDF-B2D6-E955B6284DFE}" presName="thickLine" presStyleLbl="alignNode1" presStyleIdx="0" presStyleCnt="4"/>
      <dgm:spPr/>
    </dgm:pt>
    <dgm:pt modelId="{6B86E989-1D5D-4C26-8A73-FE85A3F35B19}" type="pres">
      <dgm:prSet presAssocID="{38E2EB4D-4404-4BDF-B2D6-E955B6284DFE}" presName="horz1" presStyleCnt="0"/>
      <dgm:spPr/>
    </dgm:pt>
    <dgm:pt modelId="{BDF62959-9F7E-4EDB-9F85-25D0F2BB2131}" type="pres">
      <dgm:prSet presAssocID="{38E2EB4D-4404-4BDF-B2D6-E955B6284DFE}" presName="tx1" presStyleLbl="revTx" presStyleIdx="0" presStyleCnt="4"/>
      <dgm:spPr/>
    </dgm:pt>
    <dgm:pt modelId="{5609B69C-4369-4787-8630-4D8EA694C1B5}" type="pres">
      <dgm:prSet presAssocID="{38E2EB4D-4404-4BDF-B2D6-E955B6284DFE}" presName="vert1" presStyleCnt="0"/>
      <dgm:spPr/>
    </dgm:pt>
    <dgm:pt modelId="{F61E7C60-AA7D-461B-918E-77A6617AB3C3}" type="pres">
      <dgm:prSet presAssocID="{3E19ACDB-AB65-4F70-A35A-B782189D114A}" presName="thickLine" presStyleLbl="alignNode1" presStyleIdx="1" presStyleCnt="4"/>
      <dgm:spPr/>
    </dgm:pt>
    <dgm:pt modelId="{1A1E8D86-0D8B-4410-89DB-CDF7B5C36DBD}" type="pres">
      <dgm:prSet presAssocID="{3E19ACDB-AB65-4F70-A35A-B782189D114A}" presName="horz1" presStyleCnt="0"/>
      <dgm:spPr/>
    </dgm:pt>
    <dgm:pt modelId="{D03E1512-C037-45A6-9476-9AB436729C1F}" type="pres">
      <dgm:prSet presAssocID="{3E19ACDB-AB65-4F70-A35A-B782189D114A}" presName="tx1" presStyleLbl="revTx" presStyleIdx="1" presStyleCnt="4"/>
      <dgm:spPr/>
    </dgm:pt>
    <dgm:pt modelId="{CE866885-B963-41D1-B7FE-C3D6D7AE3534}" type="pres">
      <dgm:prSet presAssocID="{3E19ACDB-AB65-4F70-A35A-B782189D114A}" presName="vert1" presStyleCnt="0"/>
      <dgm:spPr/>
    </dgm:pt>
    <dgm:pt modelId="{FBD5D4DB-D0E8-45E8-B1E6-70C90EF16B0D}" type="pres">
      <dgm:prSet presAssocID="{45634D8F-A781-42C0-B5D5-67530E6FC0DB}" presName="thickLine" presStyleLbl="alignNode1" presStyleIdx="2" presStyleCnt="4"/>
      <dgm:spPr/>
    </dgm:pt>
    <dgm:pt modelId="{6AE396DA-E871-4C95-965E-57F7FD71A8DF}" type="pres">
      <dgm:prSet presAssocID="{45634D8F-A781-42C0-B5D5-67530E6FC0DB}" presName="horz1" presStyleCnt="0"/>
      <dgm:spPr/>
    </dgm:pt>
    <dgm:pt modelId="{EB2631A9-0747-4C1E-B695-2B8D4016FDFA}" type="pres">
      <dgm:prSet presAssocID="{45634D8F-A781-42C0-B5D5-67530E6FC0DB}" presName="tx1" presStyleLbl="revTx" presStyleIdx="2" presStyleCnt="4"/>
      <dgm:spPr/>
    </dgm:pt>
    <dgm:pt modelId="{6B757D16-97C4-4408-BCE9-19AD365FDF76}" type="pres">
      <dgm:prSet presAssocID="{45634D8F-A781-42C0-B5D5-67530E6FC0DB}" presName="vert1" presStyleCnt="0"/>
      <dgm:spPr/>
    </dgm:pt>
    <dgm:pt modelId="{5B4A70BE-9540-4291-9EC4-797381B062E2}" type="pres">
      <dgm:prSet presAssocID="{DBD69187-69E2-4DED-A941-DCAB9F2F1089}" presName="thickLine" presStyleLbl="alignNode1" presStyleIdx="3" presStyleCnt="4"/>
      <dgm:spPr/>
    </dgm:pt>
    <dgm:pt modelId="{D40C86D7-F546-486C-AEF6-E61A299F7EF5}" type="pres">
      <dgm:prSet presAssocID="{DBD69187-69E2-4DED-A941-DCAB9F2F1089}" presName="horz1" presStyleCnt="0"/>
      <dgm:spPr/>
    </dgm:pt>
    <dgm:pt modelId="{914CDAA4-094F-44C0-884B-5A30CC51DB2C}" type="pres">
      <dgm:prSet presAssocID="{DBD69187-69E2-4DED-A941-DCAB9F2F1089}" presName="tx1" presStyleLbl="revTx" presStyleIdx="3" presStyleCnt="4"/>
      <dgm:spPr/>
    </dgm:pt>
    <dgm:pt modelId="{7ECACED1-95F0-4757-BCE8-E295B5E910C5}" type="pres">
      <dgm:prSet presAssocID="{DBD69187-69E2-4DED-A941-DCAB9F2F1089}" presName="vert1" presStyleCnt="0"/>
      <dgm:spPr/>
    </dgm:pt>
  </dgm:ptLst>
  <dgm:cxnLst>
    <dgm:cxn modelId="{CC46B705-AEC3-4888-B156-158E4DBE1B7A}" srcId="{223DB2E8-50E2-4364-AD95-EAA00E324598}" destId="{3E19ACDB-AB65-4F70-A35A-B782189D114A}" srcOrd="1" destOrd="0" parTransId="{2C98DA77-233C-4B82-AD34-8831625E31BF}" sibTransId="{84A225FB-BEF6-4AAE-8B7A-E6439B855C7D}"/>
    <dgm:cxn modelId="{620A850D-92A0-425F-8A38-3A09225CEA91}" type="presOf" srcId="{3E19ACDB-AB65-4F70-A35A-B782189D114A}" destId="{D03E1512-C037-45A6-9476-9AB436729C1F}" srcOrd="0" destOrd="0" presId="urn:microsoft.com/office/officeart/2008/layout/LinedList"/>
    <dgm:cxn modelId="{CDFB9216-8150-4477-81AE-CA871D183B08}" type="presOf" srcId="{45634D8F-A781-42C0-B5D5-67530E6FC0DB}" destId="{EB2631A9-0747-4C1E-B695-2B8D4016FDFA}" srcOrd="0" destOrd="0" presId="urn:microsoft.com/office/officeart/2008/layout/LinedList"/>
    <dgm:cxn modelId="{42E6F41E-1FA1-42CF-BE38-50734FA92F08}" srcId="{223DB2E8-50E2-4364-AD95-EAA00E324598}" destId="{DBD69187-69E2-4DED-A941-DCAB9F2F1089}" srcOrd="3" destOrd="0" parTransId="{22B8B59F-81F5-4950-A401-3818B4236A81}" sibTransId="{204EED8B-0725-4EB1-8168-F33C218DEB22}"/>
    <dgm:cxn modelId="{5C5551CD-F3E3-4671-995E-6E9A8411F4E3}" srcId="{223DB2E8-50E2-4364-AD95-EAA00E324598}" destId="{45634D8F-A781-42C0-B5D5-67530E6FC0DB}" srcOrd="2" destOrd="0" parTransId="{92690AAA-A6FC-496B-A443-8DEC2A8434C5}" sibTransId="{D5D33234-8607-4966-86FA-5A6646257193}"/>
    <dgm:cxn modelId="{DCA2DDEC-D0D1-4C96-88DE-6F7BA1CF4E3D}" type="presOf" srcId="{38E2EB4D-4404-4BDF-B2D6-E955B6284DFE}" destId="{BDF62959-9F7E-4EDB-9F85-25D0F2BB2131}" srcOrd="0" destOrd="0" presId="urn:microsoft.com/office/officeart/2008/layout/LinedList"/>
    <dgm:cxn modelId="{A4FE36EF-31A3-4216-AD76-D18DE9E0D8CC}" srcId="{223DB2E8-50E2-4364-AD95-EAA00E324598}" destId="{38E2EB4D-4404-4BDF-B2D6-E955B6284DFE}" srcOrd="0" destOrd="0" parTransId="{72E6C4F7-07DB-4427-AF1B-E6A39DA5D3FC}" sibTransId="{87C0B771-CAE3-4B6A-AC40-E9DC524A8247}"/>
    <dgm:cxn modelId="{A6907CFB-95C0-4756-9354-F8B048D4A555}" type="presOf" srcId="{223DB2E8-50E2-4364-AD95-EAA00E324598}" destId="{6077C80C-8699-4E07-8FD1-01AA1714931F}" srcOrd="0" destOrd="0" presId="urn:microsoft.com/office/officeart/2008/layout/LinedList"/>
    <dgm:cxn modelId="{15D640FC-F735-42E0-86D3-1AF004021494}" type="presOf" srcId="{DBD69187-69E2-4DED-A941-DCAB9F2F1089}" destId="{914CDAA4-094F-44C0-884B-5A30CC51DB2C}" srcOrd="0" destOrd="0" presId="urn:microsoft.com/office/officeart/2008/layout/LinedList"/>
    <dgm:cxn modelId="{F9093C2E-FEDE-4C6B-B5D5-6E6B2C7BEC0D}" type="presParOf" srcId="{6077C80C-8699-4E07-8FD1-01AA1714931F}" destId="{B2D11A0F-BC8A-413E-9DAE-641E02364AE4}" srcOrd="0" destOrd="0" presId="urn:microsoft.com/office/officeart/2008/layout/LinedList"/>
    <dgm:cxn modelId="{2836E688-797B-4A01-85F5-B6B77113D523}" type="presParOf" srcId="{6077C80C-8699-4E07-8FD1-01AA1714931F}" destId="{6B86E989-1D5D-4C26-8A73-FE85A3F35B19}" srcOrd="1" destOrd="0" presId="urn:microsoft.com/office/officeart/2008/layout/LinedList"/>
    <dgm:cxn modelId="{46A2BE11-AA57-48AC-8F85-D1F2E6960D63}" type="presParOf" srcId="{6B86E989-1D5D-4C26-8A73-FE85A3F35B19}" destId="{BDF62959-9F7E-4EDB-9F85-25D0F2BB2131}" srcOrd="0" destOrd="0" presId="urn:microsoft.com/office/officeart/2008/layout/LinedList"/>
    <dgm:cxn modelId="{27A040C8-22A7-4AD1-80BE-248DF6B3D509}" type="presParOf" srcId="{6B86E989-1D5D-4C26-8A73-FE85A3F35B19}" destId="{5609B69C-4369-4787-8630-4D8EA694C1B5}" srcOrd="1" destOrd="0" presId="urn:microsoft.com/office/officeart/2008/layout/LinedList"/>
    <dgm:cxn modelId="{A17186D0-9397-49E2-A38C-B5159E4D8170}" type="presParOf" srcId="{6077C80C-8699-4E07-8FD1-01AA1714931F}" destId="{F61E7C60-AA7D-461B-918E-77A6617AB3C3}" srcOrd="2" destOrd="0" presId="urn:microsoft.com/office/officeart/2008/layout/LinedList"/>
    <dgm:cxn modelId="{8CD068D3-B3E5-4BD0-9CBA-152152AFCF0A}" type="presParOf" srcId="{6077C80C-8699-4E07-8FD1-01AA1714931F}" destId="{1A1E8D86-0D8B-4410-89DB-CDF7B5C36DBD}" srcOrd="3" destOrd="0" presId="urn:microsoft.com/office/officeart/2008/layout/LinedList"/>
    <dgm:cxn modelId="{924A617F-41BB-4941-9A43-67056F300FD4}" type="presParOf" srcId="{1A1E8D86-0D8B-4410-89DB-CDF7B5C36DBD}" destId="{D03E1512-C037-45A6-9476-9AB436729C1F}" srcOrd="0" destOrd="0" presId="urn:microsoft.com/office/officeart/2008/layout/LinedList"/>
    <dgm:cxn modelId="{7290256F-D47E-48F2-A4C5-CEB763FC0FB8}" type="presParOf" srcId="{1A1E8D86-0D8B-4410-89DB-CDF7B5C36DBD}" destId="{CE866885-B963-41D1-B7FE-C3D6D7AE3534}" srcOrd="1" destOrd="0" presId="urn:microsoft.com/office/officeart/2008/layout/LinedList"/>
    <dgm:cxn modelId="{E054BF75-1F0A-4CB8-8593-DB4B907E560E}" type="presParOf" srcId="{6077C80C-8699-4E07-8FD1-01AA1714931F}" destId="{FBD5D4DB-D0E8-45E8-B1E6-70C90EF16B0D}" srcOrd="4" destOrd="0" presId="urn:microsoft.com/office/officeart/2008/layout/LinedList"/>
    <dgm:cxn modelId="{9B9B0C45-BED1-4C6E-B7D3-599221E7100E}" type="presParOf" srcId="{6077C80C-8699-4E07-8FD1-01AA1714931F}" destId="{6AE396DA-E871-4C95-965E-57F7FD71A8DF}" srcOrd="5" destOrd="0" presId="urn:microsoft.com/office/officeart/2008/layout/LinedList"/>
    <dgm:cxn modelId="{A79114E6-18F6-4782-9AA1-35EC793D24B1}" type="presParOf" srcId="{6AE396DA-E871-4C95-965E-57F7FD71A8DF}" destId="{EB2631A9-0747-4C1E-B695-2B8D4016FDFA}" srcOrd="0" destOrd="0" presId="urn:microsoft.com/office/officeart/2008/layout/LinedList"/>
    <dgm:cxn modelId="{5E23BF4E-9204-42F3-B66C-ED53EE871329}" type="presParOf" srcId="{6AE396DA-E871-4C95-965E-57F7FD71A8DF}" destId="{6B757D16-97C4-4408-BCE9-19AD365FDF76}" srcOrd="1" destOrd="0" presId="urn:microsoft.com/office/officeart/2008/layout/LinedList"/>
    <dgm:cxn modelId="{E52D16E3-0D00-4730-B90D-4C7B28261A8E}" type="presParOf" srcId="{6077C80C-8699-4E07-8FD1-01AA1714931F}" destId="{5B4A70BE-9540-4291-9EC4-797381B062E2}" srcOrd="6" destOrd="0" presId="urn:microsoft.com/office/officeart/2008/layout/LinedList"/>
    <dgm:cxn modelId="{C907AC2C-B93A-4F04-B170-9C0346418840}" type="presParOf" srcId="{6077C80C-8699-4E07-8FD1-01AA1714931F}" destId="{D40C86D7-F546-486C-AEF6-E61A299F7EF5}" srcOrd="7" destOrd="0" presId="urn:microsoft.com/office/officeart/2008/layout/LinedList"/>
    <dgm:cxn modelId="{D6FB616C-3EA1-46A0-82B7-966E88477AFB}" type="presParOf" srcId="{D40C86D7-F546-486C-AEF6-E61A299F7EF5}" destId="{914CDAA4-094F-44C0-884B-5A30CC51DB2C}" srcOrd="0" destOrd="0" presId="urn:microsoft.com/office/officeart/2008/layout/LinedList"/>
    <dgm:cxn modelId="{A574D470-88D0-4C86-A7B2-F2D71FDF0B58}" type="presParOf" srcId="{D40C86D7-F546-486C-AEF6-E61A299F7EF5}" destId="{7ECACED1-95F0-4757-BCE8-E295B5E910C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354074-990B-4BEE-B6A7-815AD8FB299B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52FBE72-9AAA-40B2-85B5-EDA8121720CA}">
      <dgm:prSet/>
      <dgm:spPr/>
      <dgm:t>
        <a:bodyPr/>
        <a:lstStyle/>
        <a:p>
          <a:r>
            <a:rPr lang="en-US"/>
            <a:t>Normal adolescent behavior</a:t>
          </a:r>
        </a:p>
      </dgm:t>
    </dgm:pt>
    <dgm:pt modelId="{405325B7-FD85-4846-A182-F8FED5938234}" type="parTrans" cxnId="{436E9B2C-4756-48C9-8866-5692AEA5E6C2}">
      <dgm:prSet/>
      <dgm:spPr/>
      <dgm:t>
        <a:bodyPr/>
        <a:lstStyle/>
        <a:p>
          <a:endParaRPr lang="en-US"/>
        </a:p>
      </dgm:t>
    </dgm:pt>
    <dgm:pt modelId="{9C50D318-D214-4951-9BB6-04B49F2F2B73}" type="sibTrans" cxnId="{436E9B2C-4756-48C9-8866-5692AEA5E6C2}">
      <dgm:prSet/>
      <dgm:spPr/>
      <dgm:t>
        <a:bodyPr/>
        <a:lstStyle/>
        <a:p>
          <a:endParaRPr lang="en-US"/>
        </a:p>
      </dgm:t>
    </dgm:pt>
    <dgm:pt modelId="{B169F8AD-D178-45FE-8DB6-54B35D4FE6AF}">
      <dgm:prSet/>
      <dgm:spPr/>
      <dgm:t>
        <a:bodyPr/>
        <a:lstStyle/>
        <a:p>
          <a:r>
            <a:rPr lang="en-US"/>
            <a:t>Parent-driven frustration without documented intervention attempts</a:t>
          </a:r>
        </a:p>
      </dgm:t>
    </dgm:pt>
    <dgm:pt modelId="{DD280E3F-65E1-474F-B2E8-80211419B550}" type="parTrans" cxnId="{3EE1AF76-6F04-4DD3-ADDC-45B941EBB340}">
      <dgm:prSet/>
      <dgm:spPr/>
      <dgm:t>
        <a:bodyPr/>
        <a:lstStyle/>
        <a:p>
          <a:endParaRPr lang="en-US"/>
        </a:p>
      </dgm:t>
    </dgm:pt>
    <dgm:pt modelId="{CEB922D2-A676-411F-ADA5-55E64D782906}" type="sibTrans" cxnId="{3EE1AF76-6F04-4DD3-ADDC-45B941EBB340}">
      <dgm:prSet/>
      <dgm:spPr/>
      <dgm:t>
        <a:bodyPr/>
        <a:lstStyle/>
        <a:p>
          <a:endParaRPr lang="en-US"/>
        </a:p>
      </dgm:t>
    </dgm:pt>
    <dgm:pt modelId="{F72FD66D-370A-4BC2-98B8-E061165476B0}">
      <dgm:prSet/>
      <dgm:spPr/>
      <dgm:t>
        <a:bodyPr/>
        <a:lstStyle/>
        <a:p>
          <a:r>
            <a:rPr lang="en-US"/>
            <a:t>Cases where voluntary services haven’t yet been attempted</a:t>
          </a:r>
        </a:p>
      </dgm:t>
    </dgm:pt>
    <dgm:pt modelId="{00A46526-A8CC-4DAE-BF25-7B3A33185E69}" type="parTrans" cxnId="{B234A8EF-0B6B-4422-BE5A-AADD14D3BE3B}">
      <dgm:prSet/>
      <dgm:spPr/>
      <dgm:t>
        <a:bodyPr/>
        <a:lstStyle/>
        <a:p>
          <a:endParaRPr lang="en-US"/>
        </a:p>
      </dgm:t>
    </dgm:pt>
    <dgm:pt modelId="{9F5E3BC0-CA9F-44E4-B4E9-C9105339303C}" type="sibTrans" cxnId="{B234A8EF-0B6B-4422-BE5A-AADD14D3BE3B}">
      <dgm:prSet/>
      <dgm:spPr/>
      <dgm:t>
        <a:bodyPr/>
        <a:lstStyle/>
        <a:p>
          <a:endParaRPr lang="en-US"/>
        </a:p>
      </dgm:t>
    </dgm:pt>
    <dgm:pt modelId="{48C75D24-29C4-4655-90CA-C5CDFC1AEEA7}">
      <dgm:prSet/>
      <dgm:spPr/>
      <dgm:t>
        <a:bodyPr/>
        <a:lstStyle/>
        <a:p>
          <a:r>
            <a:rPr lang="en-US"/>
            <a:t>Situations solvable with school or community supports</a:t>
          </a:r>
        </a:p>
      </dgm:t>
    </dgm:pt>
    <dgm:pt modelId="{FFE10FC7-3C5E-4612-98D7-5D368029F249}" type="parTrans" cxnId="{8DA0E593-6106-4BED-8ADC-2307725DF492}">
      <dgm:prSet/>
      <dgm:spPr/>
      <dgm:t>
        <a:bodyPr/>
        <a:lstStyle/>
        <a:p>
          <a:endParaRPr lang="en-US"/>
        </a:p>
      </dgm:t>
    </dgm:pt>
    <dgm:pt modelId="{684F1A87-FD21-476E-8BDA-00BBFE43DFC6}" type="sibTrans" cxnId="{8DA0E593-6106-4BED-8ADC-2307725DF492}">
      <dgm:prSet/>
      <dgm:spPr/>
      <dgm:t>
        <a:bodyPr/>
        <a:lstStyle/>
        <a:p>
          <a:endParaRPr lang="en-US"/>
        </a:p>
      </dgm:t>
    </dgm:pt>
    <dgm:pt modelId="{25C28508-70D4-4267-8900-8F1AAD3A5FC5}" type="pres">
      <dgm:prSet presAssocID="{4E354074-990B-4BEE-B6A7-815AD8FB299B}" presName="Name0" presStyleCnt="0">
        <dgm:presLayoutVars>
          <dgm:dir/>
          <dgm:animLvl val="lvl"/>
          <dgm:resizeHandles val="exact"/>
        </dgm:presLayoutVars>
      </dgm:prSet>
      <dgm:spPr/>
    </dgm:pt>
    <dgm:pt modelId="{E3C2EFC2-CC64-462A-A011-D41BE456FA58}" type="pres">
      <dgm:prSet presAssocID="{D52FBE72-9AAA-40B2-85B5-EDA8121720CA}" presName="linNode" presStyleCnt="0"/>
      <dgm:spPr/>
    </dgm:pt>
    <dgm:pt modelId="{E02807B5-7D17-472C-88FC-952279142EA2}" type="pres">
      <dgm:prSet presAssocID="{D52FBE72-9AAA-40B2-85B5-EDA8121720CA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99406B53-6CB1-4E0B-8933-6F3521E51FB3}" type="pres">
      <dgm:prSet presAssocID="{9C50D318-D214-4951-9BB6-04B49F2F2B73}" presName="sp" presStyleCnt="0"/>
      <dgm:spPr/>
    </dgm:pt>
    <dgm:pt modelId="{5C103F62-D628-48BF-89DA-DFB2808AB54A}" type="pres">
      <dgm:prSet presAssocID="{B169F8AD-D178-45FE-8DB6-54B35D4FE6AF}" presName="linNode" presStyleCnt="0"/>
      <dgm:spPr/>
    </dgm:pt>
    <dgm:pt modelId="{41004750-481B-43E5-B14D-00DE937503A0}" type="pres">
      <dgm:prSet presAssocID="{B169F8AD-D178-45FE-8DB6-54B35D4FE6AF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114D001C-4C43-4DD7-8E75-4714AD0C673E}" type="pres">
      <dgm:prSet presAssocID="{CEB922D2-A676-411F-ADA5-55E64D782906}" presName="sp" presStyleCnt="0"/>
      <dgm:spPr/>
    </dgm:pt>
    <dgm:pt modelId="{D71AFB86-6491-49DA-9C30-131F237EB2F1}" type="pres">
      <dgm:prSet presAssocID="{F72FD66D-370A-4BC2-98B8-E061165476B0}" presName="linNode" presStyleCnt="0"/>
      <dgm:spPr/>
    </dgm:pt>
    <dgm:pt modelId="{DFDD76BB-533C-4922-AE24-982AE8C838EC}" type="pres">
      <dgm:prSet presAssocID="{F72FD66D-370A-4BC2-98B8-E061165476B0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334AD295-1C03-4C88-A555-118581E4D710}" type="pres">
      <dgm:prSet presAssocID="{9F5E3BC0-CA9F-44E4-B4E9-C9105339303C}" presName="sp" presStyleCnt="0"/>
      <dgm:spPr/>
    </dgm:pt>
    <dgm:pt modelId="{C8AD898C-0A73-46E7-BEA3-B16D0AC34247}" type="pres">
      <dgm:prSet presAssocID="{48C75D24-29C4-4655-90CA-C5CDFC1AEEA7}" presName="linNode" presStyleCnt="0"/>
      <dgm:spPr/>
    </dgm:pt>
    <dgm:pt modelId="{89F5F5B3-C6F2-412B-910A-97E5C51DDC92}" type="pres">
      <dgm:prSet presAssocID="{48C75D24-29C4-4655-90CA-C5CDFC1AEEA7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A84D8218-4079-4014-9C27-5254DB91A8C7}" type="presOf" srcId="{F72FD66D-370A-4BC2-98B8-E061165476B0}" destId="{DFDD76BB-533C-4922-AE24-982AE8C838EC}" srcOrd="0" destOrd="0" presId="urn:microsoft.com/office/officeart/2005/8/layout/vList5"/>
    <dgm:cxn modelId="{436E9B2C-4756-48C9-8866-5692AEA5E6C2}" srcId="{4E354074-990B-4BEE-B6A7-815AD8FB299B}" destId="{D52FBE72-9AAA-40B2-85B5-EDA8121720CA}" srcOrd="0" destOrd="0" parTransId="{405325B7-FD85-4846-A182-F8FED5938234}" sibTransId="{9C50D318-D214-4951-9BB6-04B49F2F2B73}"/>
    <dgm:cxn modelId="{3ADE815B-AF37-4181-8F57-411992A8714B}" type="presOf" srcId="{D52FBE72-9AAA-40B2-85B5-EDA8121720CA}" destId="{E02807B5-7D17-472C-88FC-952279142EA2}" srcOrd="0" destOrd="0" presId="urn:microsoft.com/office/officeart/2005/8/layout/vList5"/>
    <dgm:cxn modelId="{4FF3BD72-0D4B-41BA-972B-E9FEA08AB662}" type="presOf" srcId="{4E354074-990B-4BEE-B6A7-815AD8FB299B}" destId="{25C28508-70D4-4267-8900-8F1AAD3A5FC5}" srcOrd="0" destOrd="0" presId="urn:microsoft.com/office/officeart/2005/8/layout/vList5"/>
    <dgm:cxn modelId="{3EE1AF76-6F04-4DD3-ADDC-45B941EBB340}" srcId="{4E354074-990B-4BEE-B6A7-815AD8FB299B}" destId="{B169F8AD-D178-45FE-8DB6-54B35D4FE6AF}" srcOrd="1" destOrd="0" parTransId="{DD280E3F-65E1-474F-B2E8-80211419B550}" sibTransId="{CEB922D2-A676-411F-ADA5-55E64D782906}"/>
    <dgm:cxn modelId="{8DA0E593-6106-4BED-8ADC-2307725DF492}" srcId="{4E354074-990B-4BEE-B6A7-815AD8FB299B}" destId="{48C75D24-29C4-4655-90CA-C5CDFC1AEEA7}" srcOrd="3" destOrd="0" parTransId="{FFE10FC7-3C5E-4612-98D7-5D368029F249}" sibTransId="{684F1A87-FD21-476E-8BDA-00BBFE43DFC6}"/>
    <dgm:cxn modelId="{371E379A-8F6F-4B3F-B9A3-0C86664117B6}" type="presOf" srcId="{B169F8AD-D178-45FE-8DB6-54B35D4FE6AF}" destId="{41004750-481B-43E5-B14D-00DE937503A0}" srcOrd="0" destOrd="0" presId="urn:microsoft.com/office/officeart/2005/8/layout/vList5"/>
    <dgm:cxn modelId="{B234A8EF-0B6B-4422-BE5A-AADD14D3BE3B}" srcId="{4E354074-990B-4BEE-B6A7-815AD8FB299B}" destId="{F72FD66D-370A-4BC2-98B8-E061165476B0}" srcOrd="2" destOrd="0" parTransId="{00A46526-A8CC-4DAE-BF25-7B3A33185E69}" sibTransId="{9F5E3BC0-CA9F-44E4-B4E9-C9105339303C}"/>
    <dgm:cxn modelId="{29C780FF-348F-434E-B2DB-43C44B6F4409}" type="presOf" srcId="{48C75D24-29C4-4655-90CA-C5CDFC1AEEA7}" destId="{89F5F5B3-C6F2-412B-910A-97E5C51DDC92}" srcOrd="0" destOrd="0" presId="urn:microsoft.com/office/officeart/2005/8/layout/vList5"/>
    <dgm:cxn modelId="{E48013FF-77CA-41B0-B42A-9D63477E6913}" type="presParOf" srcId="{25C28508-70D4-4267-8900-8F1AAD3A5FC5}" destId="{E3C2EFC2-CC64-462A-A011-D41BE456FA58}" srcOrd="0" destOrd="0" presId="urn:microsoft.com/office/officeart/2005/8/layout/vList5"/>
    <dgm:cxn modelId="{541B568B-AA65-4A3F-AC49-F5B20E134690}" type="presParOf" srcId="{E3C2EFC2-CC64-462A-A011-D41BE456FA58}" destId="{E02807B5-7D17-472C-88FC-952279142EA2}" srcOrd="0" destOrd="0" presId="urn:microsoft.com/office/officeart/2005/8/layout/vList5"/>
    <dgm:cxn modelId="{AAC990EC-7AC8-43C9-8CA0-FCCE7253971A}" type="presParOf" srcId="{25C28508-70D4-4267-8900-8F1AAD3A5FC5}" destId="{99406B53-6CB1-4E0B-8933-6F3521E51FB3}" srcOrd="1" destOrd="0" presId="urn:microsoft.com/office/officeart/2005/8/layout/vList5"/>
    <dgm:cxn modelId="{121170A7-C517-400A-A0EB-099FD15A4198}" type="presParOf" srcId="{25C28508-70D4-4267-8900-8F1AAD3A5FC5}" destId="{5C103F62-D628-48BF-89DA-DFB2808AB54A}" srcOrd="2" destOrd="0" presId="urn:microsoft.com/office/officeart/2005/8/layout/vList5"/>
    <dgm:cxn modelId="{987E902D-EE40-49D7-B090-C10505427C1C}" type="presParOf" srcId="{5C103F62-D628-48BF-89DA-DFB2808AB54A}" destId="{41004750-481B-43E5-B14D-00DE937503A0}" srcOrd="0" destOrd="0" presId="urn:microsoft.com/office/officeart/2005/8/layout/vList5"/>
    <dgm:cxn modelId="{39BAB452-A361-4D03-96CF-FB29E3139CC4}" type="presParOf" srcId="{25C28508-70D4-4267-8900-8F1AAD3A5FC5}" destId="{114D001C-4C43-4DD7-8E75-4714AD0C673E}" srcOrd="3" destOrd="0" presId="urn:microsoft.com/office/officeart/2005/8/layout/vList5"/>
    <dgm:cxn modelId="{8B4D0C46-CE64-4FFF-B7B4-155740284461}" type="presParOf" srcId="{25C28508-70D4-4267-8900-8F1AAD3A5FC5}" destId="{D71AFB86-6491-49DA-9C30-131F237EB2F1}" srcOrd="4" destOrd="0" presId="urn:microsoft.com/office/officeart/2005/8/layout/vList5"/>
    <dgm:cxn modelId="{2FF785DF-D0FF-4CA1-8D49-828D84BB675A}" type="presParOf" srcId="{D71AFB86-6491-49DA-9C30-131F237EB2F1}" destId="{DFDD76BB-533C-4922-AE24-982AE8C838EC}" srcOrd="0" destOrd="0" presId="urn:microsoft.com/office/officeart/2005/8/layout/vList5"/>
    <dgm:cxn modelId="{83F81730-7566-48F1-8AF0-5BB52D43A301}" type="presParOf" srcId="{25C28508-70D4-4267-8900-8F1AAD3A5FC5}" destId="{334AD295-1C03-4C88-A555-118581E4D710}" srcOrd="5" destOrd="0" presId="urn:microsoft.com/office/officeart/2005/8/layout/vList5"/>
    <dgm:cxn modelId="{F12E00A6-03EC-42FB-8FDF-495CB97EB2FB}" type="presParOf" srcId="{25C28508-70D4-4267-8900-8F1AAD3A5FC5}" destId="{C8AD898C-0A73-46E7-BEA3-B16D0AC34247}" srcOrd="6" destOrd="0" presId="urn:microsoft.com/office/officeart/2005/8/layout/vList5"/>
    <dgm:cxn modelId="{3DC89301-C4E4-46E5-9A3E-764FF5578132}" type="presParOf" srcId="{C8AD898C-0A73-46E7-BEA3-B16D0AC34247}" destId="{89F5F5B3-C6F2-412B-910A-97E5C51DDC9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116754-6A1F-41D8-8F66-F36A829B1E7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25E7A7E-C26F-4907-8928-C32CC0D54B29}">
      <dgm:prSet/>
      <dgm:spPr/>
      <dgm:t>
        <a:bodyPr/>
        <a:lstStyle/>
        <a:p>
          <a:r>
            <a:rPr lang="en-US" dirty="0"/>
            <a:t>As a last step after community efforts</a:t>
          </a:r>
        </a:p>
      </dgm:t>
    </dgm:pt>
    <dgm:pt modelId="{62B64E08-1D18-4AF1-9492-ABCC7F6A6D35}" type="parTrans" cxnId="{5DE28EC5-D6F3-4D0D-B9B8-444B0C23943F}">
      <dgm:prSet/>
      <dgm:spPr/>
      <dgm:t>
        <a:bodyPr/>
        <a:lstStyle/>
        <a:p>
          <a:endParaRPr lang="en-US"/>
        </a:p>
      </dgm:t>
    </dgm:pt>
    <dgm:pt modelId="{AA8C6FBF-7C07-47C0-AC53-513A2C3F5D80}" type="sibTrans" cxnId="{5DE28EC5-D6F3-4D0D-B9B8-444B0C23943F}">
      <dgm:prSet/>
      <dgm:spPr/>
      <dgm:t>
        <a:bodyPr/>
        <a:lstStyle/>
        <a:p>
          <a:endParaRPr lang="en-US"/>
        </a:p>
      </dgm:t>
    </dgm:pt>
    <dgm:pt modelId="{FF10653B-B769-47E4-969B-21975741D93A}">
      <dgm:prSet/>
      <dgm:spPr/>
      <dgm:t>
        <a:bodyPr/>
        <a:lstStyle/>
        <a:p>
          <a:r>
            <a:rPr lang="en-US"/>
            <a:t>The case requires court authority to access needed support</a:t>
          </a:r>
        </a:p>
      </dgm:t>
    </dgm:pt>
    <dgm:pt modelId="{89BD453A-0365-464D-B6E8-FE3773963351}" type="parTrans" cxnId="{378033CE-0AF3-4802-8545-6874A19BE822}">
      <dgm:prSet/>
      <dgm:spPr/>
      <dgm:t>
        <a:bodyPr/>
        <a:lstStyle/>
        <a:p>
          <a:endParaRPr lang="en-US"/>
        </a:p>
      </dgm:t>
    </dgm:pt>
    <dgm:pt modelId="{679B4664-AF60-4096-B27A-DDADFD842EBD}" type="sibTrans" cxnId="{378033CE-0AF3-4802-8545-6874A19BE822}">
      <dgm:prSet/>
      <dgm:spPr/>
      <dgm:t>
        <a:bodyPr/>
        <a:lstStyle/>
        <a:p>
          <a:endParaRPr lang="en-US"/>
        </a:p>
      </dgm:t>
    </dgm:pt>
    <dgm:pt modelId="{5C346F45-A4DA-4044-8E45-F27449D83C97}">
      <dgm:prSet/>
      <dgm:spPr/>
      <dgm:t>
        <a:bodyPr/>
        <a:lstStyle/>
        <a:p>
          <a:r>
            <a:rPr lang="en-US"/>
            <a:t>Engage families as partners, not just participants</a:t>
          </a:r>
        </a:p>
      </dgm:t>
    </dgm:pt>
    <dgm:pt modelId="{4D95CA82-88F5-49CE-90A1-4755E30EB2F5}" type="parTrans" cxnId="{EA433BA2-B55E-4F5A-BCE1-45D830293B63}">
      <dgm:prSet/>
      <dgm:spPr/>
      <dgm:t>
        <a:bodyPr/>
        <a:lstStyle/>
        <a:p>
          <a:endParaRPr lang="en-US"/>
        </a:p>
      </dgm:t>
    </dgm:pt>
    <dgm:pt modelId="{758F50BC-5A84-4D7D-B80D-17E1220259C9}" type="sibTrans" cxnId="{EA433BA2-B55E-4F5A-BCE1-45D830293B63}">
      <dgm:prSet/>
      <dgm:spPr/>
      <dgm:t>
        <a:bodyPr/>
        <a:lstStyle/>
        <a:p>
          <a:endParaRPr lang="en-US"/>
        </a:p>
      </dgm:t>
    </dgm:pt>
    <dgm:pt modelId="{FDCDAD81-D7E2-4AD6-864D-3A8E2A581CF3}">
      <dgm:prSet/>
      <dgm:spPr/>
      <dgm:t>
        <a:bodyPr/>
        <a:lstStyle/>
        <a:p>
          <a:r>
            <a:rPr lang="en-US"/>
            <a:t>Focus on behavior change, not punishment</a:t>
          </a:r>
        </a:p>
      </dgm:t>
    </dgm:pt>
    <dgm:pt modelId="{FA862137-613E-469E-9EEC-2AAC2A0D6E4E}" type="parTrans" cxnId="{5BCF73A2-EEE9-47CB-AFBF-A95F745ADEAE}">
      <dgm:prSet/>
      <dgm:spPr/>
      <dgm:t>
        <a:bodyPr/>
        <a:lstStyle/>
        <a:p>
          <a:endParaRPr lang="en-US"/>
        </a:p>
      </dgm:t>
    </dgm:pt>
    <dgm:pt modelId="{825F1089-8AD7-4137-80B0-B2D8584499BE}" type="sibTrans" cxnId="{5BCF73A2-EEE9-47CB-AFBF-A95F745ADEAE}">
      <dgm:prSet/>
      <dgm:spPr/>
      <dgm:t>
        <a:bodyPr/>
        <a:lstStyle/>
        <a:p>
          <a:endParaRPr lang="en-US"/>
        </a:p>
      </dgm:t>
    </dgm:pt>
    <dgm:pt modelId="{A45DC099-ABE9-47B7-BF27-7A3541F084FF}">
      <dgm:prSet/>
      <dgm:spPr/>
      <dgm:t>
        <a:bodyPr/>
        <a:lstStyle/>
        <a:p>
          <a:r>
            <a:rPr lang="en-US"/>
            <a:t>Collaboration between agencies remain strong. </a:t>
          </a:r>
        </a:p>
      </dgm:t>
    </dgm:pt>
    <dgm:pt modelId="{2A2C79A4-40D3-4447-9996-30AEF9D332CE}" type="parTrans" cxnId="{5CBF1E2E-AEBF-4D06-8792-20B6DF6589A7}">
      <dgm:prSet/>
      <dgm:spPr/>
      <dgm:t>
        <a:bodyPr/>
        <a:lstStyle/>
        <a:p>
          <a:endParaRPr lang="en-US"/>
        </a:p>
      </dgm:t>
    </dgm:pt>
    <dgm:pt modelId="{C0D6CDA4-2166-48BD-9E2E-909F589F1202}" type="sibTrans" cxnId="{5CBF1E2E-AEBF-4D06-8792-20B6DF6589A7}">
      <dgm:prSet/>
      <dgm:spPr/>
      <dgm:t>
        <a:bodyPr/>
        <a:lstStyle/>
        <a:p>
          <a:endParaRPr lang="en-US"/>
        </a:p>
      </dgm:t>
    </dgm:pt>
    <dgm:pt modelId="{74E4DDEA-F9BA-4BD3-9406-544587F9ADAE}" type="pres">
      <dgm:prSet presAssocID="{32116754-6A1F-41D8-8F66-F36A829B1E7D}" presName="linear" presStyleCnt="0">
        <dgm:presLayoutVars>
          <dgm:animLvl val="lvl"/>
          <dgm:resizeHandles val="exact"/>
        </dgm:presLayoutVars>
      </dgm:prSet>
      <dgm:spPr/>
    </dgm:pt>
    <dgm:pt modelId="{1C9048C4-04A9-4E4E-A778-7339B01C4D07}" type="pres">
      <dgm:prSet presAssocID="{225E7A7E-C26F-4907-8928-C32CC0D54B2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E8640E3-B9A5-4655-8002-DDE607A66AF1}" type="pres">
      <dgm:prSet presAssocID="{AA8C6FBF-7C07-47C0-AC53-513A2C3F5D80}" presName="spacer" presStyleCnt="0"/>
      <dgm:spPr/>
    </dgm:pt>
    <dgm:pt modelId="{1EA606B1-E8FC-4A08-A171-BB3A0277A153}" type="pres">
      <dgm:prSet presAssocID="{FF10653B-B769-47E4-969B-21975741D93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4F88CDFB-27C6-4B69-BE02-D75CE9700CF9}" type="pres">
      <dgm:prSet presAssocID="{679B4664-AF60-4096-B27A-DDADFD842EBD}" presName="spacer" presStyleCnt="0"/>
      <dgm:spPr/>
    </dgm:pt>
    <dgm:pt modelId="{5E596EC6-A7B7-42BC-A6AA-93831EE8E590}" type="pres">
      <dgm:prSet presAssocID="{5C346F45-A4DA-4044-8E45-F27449D83C9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3D7BC42-3B1B-4962-84E6-068A5379B421}" type="pres">
      <dgm:prSet presAssocID="{758F50BC-5A84-4D7D-B80D-17E1220259C9}" presName="spacer" presStyleCnt="0"/>
      <dgm:spPr/>
    </dgm:pt>
    <dgm:pt modelId="{816E3C25-1CDC-4970-B47B-0E3B54E2FB38}" type="pres">
      <dgm:prSet presAssocID="{FDCDAD81-D7E2-4AD6-864D-3A8E2A581CF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7E83000-D7F3-42BD-824D-28EDC2B80C80}" type="pres">
      <dgm:prSet presAssocID="{825F1089-8AD7-4137-80B0-B2D8584499BE}" presName="spacer" presStyleCnt="0"/>
      <dgm:spPr/>
    </dgm:pt>
    <dgm:pt modelId="{D87B381B-9C90-41F3-977F-EC071F085D62}" type="pres">
      <dgm:prSet presAssocID="{A45DC099-ABE9-47B7-BF27-7A3541F084F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3CE9908-DB08-4D91-AADD-3DE7F1EF1E7A}" type="presOf" srcId="{FDCDAD81-D7E2-4AD6-864D-3A8E2A581CF3}" destId="{816E3C25-1CDC-4970-B47B-0E3B54E2FB38}" srcOrd="0" destOrd="0" presId="urn:microsoft.com/office/officeart/2005/8/layout/vList2"/>
    <dgm:cxn modelId="{5CBF1E2E-AEBF-4D06-8792-20B6DF6589A7}" srcId="{32116754-6A1F-41D8-8F66-F36A829B1E7D}" destId="{A45DC099-ABE9-47B7-BF27-7A3541F084FF}" srcOrd="4" destOrd="0" parTransId="{2A2C79A4-40D3-4447-9996-30AEF9D332CE}" sibTransId="{C0D6CDA4-2166-48BD-9E2E-909F589F1202}"/>
    <dgm:cxn modelId="{CA70A03E-21B9-441B-888D-CE68A570865D}" type="presOf" srcId="{225E7A7E-C26F-4907-8928-C32CC0D54B29}" destId="{1C9048C4-04A9-4E4E-A778-7339B01C4D07}" srcOrd="0" destOrd="0" presId="urn:microsoft.com/office/officeart/2005/8/layout/vList2"/>
    <dgm:cxn modelId="{7D117864-BD64-4C2D-AD02-4C28991AA5C6}" type="presOf" srcId="{FF10653B-B769-47E4-969B-21975741D93A}" destId="{1EA606B1-E8FC-4A08-A171-BB3A0277A153}" srcOrd="0" destOrd="0" presId="urn:microsoft.com/office/officeart/2005/8/layout/vList2"/>
    <dgm:cxn modelId="{5A0DD657-DCDB-4D6A-BFDB-2236301AC857}" type="presOf" srcId="{32116754-6A1F-41D8-8F66-F36A829B1E7D}" destId="{74E4DDEA-F9BA-4BD3-9406-544587F9ADAE}" srcOrd="0" destOrd="0" presId="urn:microsoft.com/office/officeart/2005/8/layout/vList2"/>
    <dgm:cxn modelId="{EA433BA2-B55E-4F5A-BCE1-45D830293B63}" srcId="{32116754-6A1F-41D8-8F66-F36A829B1E7D}" destId="{5C346F45-A4DA-4044-8E45-F27449D83C97}" srcOrd="2" destOrd="0" parTransId="{4D95CA82-88F5-49CE-90A1-4755E30EB2F5}" sibTransId="{758F50BC-5A84-4D7D-B80D-17E1220259C9}"/>
    <dgm:cxn modelId="{5BCF73A2-EEE9-47CB-AFBF-A95F745ADEAE}" srcId="{32116754-6A1F-41D8-8F66-F36A829B1E7D}" destId="{FDCDAD81-D7E2-4AD6-864D-3A8E2A581CF3}" srcOrd="3" destOrd="0" parTransId="{FA862137-613E-469E-9EEC-2AAC2A0D6E4E}" sibTransId="{825F1089-8AD7-4137-80B0-B2D8584499BE}"/>
    <dgm:cxn modelId="{8CD2C7B0-A695-4751-AD57-B8D562F3A698}" type="presOf" srcId="{5C346F45-A4DA-4044-8E45-F27449D83C97}" destId="{5E596EC6-A7B7-42BC-A6AA-93831EE8E590}" srcOrd="0" destOrd="0" presId="urn:microsoft.com/office/officeart/2005/8/layout/vList2"/>
    <dgm:cxn modelId="{5DE28EC5-D6F3-4D0D-B9B8-444B0C23943F}" srcId="{32116754-6A1F-41D8-8F66-F36A829B1E7D}" destId="{225E7A7E-C26F-4907-8928-C32CC0D54B29}" srcOrd="0" destOrd="0" parTransId="{62B64E08-1D18-4AF1-9492-ABCC7F6A6D35}" sibTransId="{AA8C6FBF-7C07-47C0-AC53-513A2C3F5D80}"/>
    <dgm:cxn modelId="{378033CE-0AF3-4802-8545-6874A19BE822}" srcId="{32116754-6A1F-41D8-8F66-F36A829B1E7D}" destId="{FF10653B-B769-47E4-969B-21975741D93A}" srcOrd="1" destOrd="0" parTransId="{89BD453A-0365-464D-B6E8-FE3773963351}" sibTransId="{679B4664-AF60-4096-B27A-DDADFD842EBD}"/>
    <dgm:cxn modelId="{56E589E1-633F-4E9C-B944-6C087583E59C}" type="presOf" srcId="{A45DC099-ABE9-47B7-BF27-7A3541F084FF}" destId="{D87B381B-9C90-41F3-977F-EC071F085D62}" srcOrd="0" destOrd="0" presId="urn:microsoft.com/office/officeart/2005/8/layout/vList2"/>
    <dgm:cxn modelId="{7576EF78-5F91-4F4B-AB3D-03C014530F2F}" type="presParOf" srcId="{74E4DDEA-F9BA-4BD3-9406-544587F9ADAE}" destId="{1C9048C4-04A9-4E4E-A778-7339B01C4D07}" srcOrd="0" destOrd="0" presId="urn:microsoft.com/office/officeart/2005/8/layout/vList2"/>
    <dgm:cxn modelId="{22F7A221-8EE6-40CC-AD41-0716F9F5DE93}" type="presParOf" srcId="{74E4DDEA-F9BA-4BD3-9406-544587F9ADAE}" destId="{2E8640E3-B9A5-4655-8002-DDE607A66AF1}" srcOrd="1" destOrd="0" presId="urn:microsoft.com/office/officeart/2005/8/layout/vList2"/>
    <dgm:cxn modelId="{24B3E2CE-4DB4-4077-BFE6-F5A9EE42B1C1}" type="presParOf" srcId="{74E4DDEA-F9BA-4BD3-9406-544587F9ADAE}" destId="{1EA606B1-E8FC-4A08-A171-BB3A0277A153}" srcOrd="2" destOrd="0" presId="urn:microsoft.com/office/officeart/2005/8/layout/vList2"/>
    <dgm:cxn modelId="{121279B0-47A3-4DA4-AFA4-E8A55C3C3AE8}" type="presParOf" srcId="{74E4DDEA-F9BA-4BD3-9406-544587F9ADAE}" destId="{4F88CDFB-27C6-4B69-BE02-D75CE9700CF9}" srcOrd="3" destOrd="0" presId="urn:microsoft.com/office/officeart/2005/8/layout/vList2"/>
    <dgm:cxn modelId="{22FBD040-0000-4E80-99E5-65363250A5BA}" type="presParOf" srcId="{74E4DDEA-F9BA-4BD3-9406-544587F9ADAE}" destId="{5E596EC6-A7B7-42BC-A6AA-93831EE8E590}" srcOrd="4" destOrd="0" presId="urn:microsoft.com/office/officeart/2005/8/layout/vList2"/>
    <dgm:cxn modelId="{EDE21169-8E6B-4C60-8167-F1C8180F92C3}" type="presParOf" srcId="{74E4DDEA-F9BA-4BD3-9406-544587F9ADAE}" destId="{B3D7BC42-3B1B-4962-84E6-068A5379B421}" srcOrd="5" destOrd="0" presId="urn:microsoft.com/office/officeart/2005/8/layout/vList2"/>
    <dgm:cxn modelId="{14D35307-F209-43BB-B738-789EE4694F5A}" type="presParOf" srcId="{74E4DDEA-F9BA-4BD3-9406-544587F9ADAE}" destId="{816E3C25-1CDC-4970-B47B-0E3B54E2FB38}" srcOrd="6" destOrd="0" presId="urn:microsoft.com/office/officeart/2005/8/layout/vList2"/>
    <dgm:cxn modelId="{946D4840-45AE-44DF-ADEA-A81DDE9A54ED}" type="presParOf" srcId="{74E4DDEA-F9BA-4BD3-9406-544587F9ADAE}" destId="{F7E83000-D7F3-42BD-824D-28EDC2B80C80}" srcOrd="7" destOrd="0" presId="urn:microsoft.com/office/officeart/2005/8/layout/vList2"/>
    <dgm:cxn modelId="{13B2CF0E-CE9F-41A6-B501-63F0A8FC8B8D}" type="presParOf" srcId="{74E4DDEA-F9BA-4BD3-9406-544587F9ADAE}" destId="{D87B381B-9C90-41F3-977F-EC071F085D6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2AFED5-C1DE-4B73-A4BA-AD45E165741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55B1C38-F52C-47E8-A7B8-20910EB1EBF6}">
      <dgm:prSet/>
      <dgm:spPr/>
      <dgm:t>
        <a:bodyPr/>
        <a:lstStyle/>
        <a:p>
          <a:r>
            <a:rPr lang="en-US"/>
            <a:t>Family counseling and parent coaching</a:t>
          </a:r>
        </a:p>
      </dgm:t>
    </dgm:pt>
    <dgm:pt modelId="{0C5023EE-B3DC-4C86-870B-B6C1BBD8EAD2}" type="parTrans" cxnId="{ACC129AB-CAD1-48E0-BBF6-E818132CF71B}">
      <dgm:prSet/>
      <dgm:spPr/>
      <dgm:t>
        <a:bodyPr/>
        <a:lstStyle/>
        <a:p>
          <a:endParaRPr lang="en-US"/>
        </a:p>
      </dgm:t>
    </dgm:pt>
    <dgm:pt modelId="{F730846C-E8D2-410D-B09E-8D52011D18A9}" type="sibTrans" cxnId="{ACC129AB-CAD1-48E0-BBF6-E818132CF71B}">
      <dgm:prSet/>
      <dgm:spPr/>
      <dgm:t>
        <a:bodyPr/>
        <a:lstStyle/>
        <a:p>
          <a:endParaRPr lang="en-US"/>
        </a:p>
      </dgm:t>
    </dgm:pt>
    <dgm:pt modelId="{5C5033C6-E281-41A6-BA90-D35F22A3C816}">
      <dgm:prSet/>
      <dgm:spPr/>
      <dgm:t>
        <a:bodyPr/>
        <a:lstStyle/>
        <a:p>
          <a:r>
            <a:rPr lang="en-US" dirty="0"/>
            <a:t>Evidence Based Therapeutic Interventions (FFT, BFT, MST) </a:t>
          </a:r>
        </a:p>
      </dgm:t>
    </dgm:pt>
    <dgm:pt modelId="{51B07A97-6DE7-4309-A92B-CAF4DBFA4833}" type="parTrans" cxnId="{076BBAB1-3060-4B8D-B39D-3A54B9C5B89E}">
      <dgm:prSet/>
      <dgm:spPr/>
      <dgm:t>
        <a:bodyPr/>
        <a:lstStyle/>
        <a:p>
          <a:endParaRPr lang="en-US"/>
        </a:p>
      </dgm:t>
    </dgm:pt>
    <dgm:pt modelId="{8CC38E85-B5B1-4E57-9389-DF8CBF906A62}" type="sibTrans" cxnId="{076BBAB1-3060-4B8D-B39D-3A54B9C5B89E}">
      <dgm:prSet/>
      <dgm:spPr/>
      <dgm:t>
        <a:bodyPr/>
        <a:lstStyle/>
        <a:p>
          <a:endParaRPr lang="en-US"/>
        </a:p>
      </dgm:t>
    </dgm:pt>
    <dgm:pt modelId="{785B31DD-27F3-4511-B2F7-6A41FB53DC84}">
      <dgm:prSet/>
      <dgm:spPr/>
      <dgm:t>
        <a:bodyPr/>
        <a:lstStyle/>
        <a:p>
          <a:r>
            <a:rPr lang="en-US" dirty="0"/>
            <a:t>Truancy Programs</a:t>
          </a:r>
        </a:p>
      </dgm:t>
    </dgm:pt>
    <dgm:pt modelId="{ACA81BBF-988D-4C9B-A936-589D11C37258}" type="parTrans" cxnId="{F667D560-FC1F-4966-9647-000059B28256}">
      <dgm:prSet/>
      <dgm:spPr/>
      <dgm:t>
        <a:bodyPr/>
        <a:lstStyle/>
        <a:p>
          <a:endParaRPr lang="en-US"/>
        </a:p>
      </dgm:t>
    </dgm:pt>
    <dgm:pt modelId="{EA69443C-B67D-44C8-AD43-C81CEA66A67F}" type="sibTrans" cxnId="{F667D560-FC1F-4966-9647-000059B28256}">
      <dgm:prSet/>
      <dgm:spPr/>
      <dgm:t>
        <a:bodyPr/>
        <a:lstStyle/>
        <a:p>
          <a:endParaRPr lang="en-US"/>
        </a:p>
      </dgm:t>
    </dgm:pt>
    <dgm:pt modelId="{7F2D09E0-288B-4556-BBDA-663792E48492}">
      <dgm:prSet/>
      <dgm:spPr/>
      <dgm:t>
        <a:bodyPr/>
        <a:lstStyle/>
        <a:p>
          <a:r>
            <a:rPr lang="en-US"/>
            <a:t>Behavioral health and substance use services</a:t>
          </a:r>
        </a:p>
      </dgm:t>
    </dgm:pt>
    <dgm:pt modelId="{B1F981B1-A3C5-41FC-A886-757BD282F93C}" type="parTrans" cxnId="{36EB9B35-C24A-454D-A96E-B6B35C5FC1F5}">
      <dgm:prSet/>
      <dgm:spPr/>
      <dgm:t>
        <a:bodyPr/>
        <a:lstStyle/>
        <a:p>
          <a:endParaRPr lang="en-US"/>
        </a:p>
      </dgm:t>
    </dgm:pt>
    <dgm:pt modelId="{2A671B7A-25DE-44FE-8910-9DD72108B1B1}" type="sibTrans" cxnId="{36EB9B35-C24A-454D-A96E-B6B35C5FC1F5}">
      <dgm:prSet/>
      <dgm:spPr/>
      <dgm:t>
        <a:bodyPr/>
        <a:lstStyle/>
        <a:p>
          <a:endParaRPr lang="en-US"/>
        </a:p>
      </dgm:t>
    </dgm:pt>
    <dgm:pt modelId="{90A017B4-EF98-4344-A20B-4427F6946EF7}">
      <dgm:prSet/>
      <dgm:spPr/>
      <dgm:t>
        <a:bodyPr/>
        <a:lstStyle/>
        <a:p>
          <a:r>
            <a:rPr lang="en-US"/>
            <a:t>Mentoring and skill-building programs</a:t>
          </a:r>
        </a:p>
      </dgm:t>
    </dgm:pt>
    <dgm:pt modelId="{D606AB95-3B9D-463E-ADD5-C785E548AC5B}" type="parTrans" cxnId="{8FBB8979-120C-444B-93D8-B5FBF3C2970E}">
      <dgm:prSet/>
      <dgm:spPr/>
      <dgm:t>
        <a:bodyPr/>
        <a:lstStyle/>
        <a:p>
          <a:endParaRPr lang="en-US"/>
        </a:p>
      </dgm:t>
    </dgm:pt>
    <dgm:pt modelId="{EEC093F5-F898-438A-B959-EEFB13F90246}" type="sibTrans" cxnId="{8FBB8979-120C-444B-93D8-B5FBF3C2970E}">
      <dgm:prSet/>
      <dgm:spPr/>
      <dgm:t>
        <a:bodyPr/>
        <a:lstStyle/>
        <a:p>
          <a:endParaRPr lang="en-US"/>
        </a:p>
      </dgm:t>
    </dgm:pt>
    <dgm:pt modelId="{6CF650E2-76B1-4FBB-8608-0043CF513796}" type="pres">
      <dgm:prSet presAssocID="{BD2AFED5-C1DE-4B73-A4BA-AD45E1657411}" presName="vert0" presStyleCnt="0">
        <dgm:presLayoutVars>
          <dgm:dir/>
          <dgm:animOne val="branch"/>
          <dgm:animLvl val="lvl"/>
        </dgm:presLayoutVars>
      </dgm:prSet>
      <dgm:spPr/>
    </dgm:pt>
    <dgm:pt modelId="{1BB6C335-DE5C-414D-9109-46C5C151AD0A}" type="pres">
      <dgm:prSet presAssocID="{755B1C38-F52C-47E8-A7B8-20910EB1EBF6}" presName="thickLine" presStyleLbl="alignNode1" presStyleIdx="0" presStyleCnt="5"/>
      <dgm:spPr/>
    </dgm:pt>
    <dgm:pt modelId="{10C092FF-EAE2-4271-8DDB-CE3043C43A03}" type="pres">
      <dgm:prSet presAssocID="{755B1C38-F52C-47E8-A7B8-20910EB1EBF6}" presName="horz1" presStyleCnt="0"/>
      <dgm:spPr/>
    </dgm:pt>
    <dgm:pt modelId="{DA9C1E9E-F9AF-47BB-A97C-143EE70395FD}" type="pres">
      <dgm:prSet presAssocID="{755B1C38-F52C-47E8-A7B8-20910EB1EBF6}" presName="tx1" presStyleLbl="revTx" presStyleIdx="0" presStyleCnt="5"/>
      <dgm:spPr/>
    </dgm:pt>
    <dgm:pt modelId="{17B2038F-BE12-4170-AEDD-43D1A1A39A57}" type="pres">
      <dgm:prSet presAssocID="{755B1C38-F52C-47E8-A7B8-20910EB1EBF6}" presName="vert1" presStyleCnt="0"/>
      <dgm:spPr/>
    </dgm:pt>
    <dgm:pt modelId="{49143B7D-1D06-4F2A-80CC-4B26614684AE}" type="pres">
      <dgm:prSet presAssocID="{5C5033C6-E281-41A6-BA90-D35F22A3C816}" presName="thickLine" presStyleLbl="alignNode1" presStyleIdx="1" presStyleCnt="5"/>
      <dgm:spPr/>
    </dgm:pt>
    <dgm:pt modelId="{F072C0F5-B61C-4524-8C4D-20F8B2ECA1BC}" type="pres">
      <dgm:prSet presAssocID="{5C5033C6-E281-41A6-BA90-D35F22A3C816}" presName="horz1" presStyleCnt="0"/>
      <dgm:spPr/>
    </dgm:pt>
    <dgm:pt modelId="{FC4292E0-275A-441B-B6BE-A3AEBC67978B}" type="pres">
      <dgm:prSet presAssocID="{5C5033C6-E281-41A6-BA90-D35F22A3C816}" presName="tx1" presStyleLbl="revTx" presStyleIdx="1" presStyleCnt="5"/>
      <dgm:spPr/>
    </dgm:pt>
    <dgm:pt modelId="{C2135A73-F9DF-46EC-AC0A-1A4C757B6D2E}" type="pres">
      <dgm:prSet presAssocID="{5C5033C6-E281-41A6-BA90-D35F22A3C816}" presName="vert1" presStyleCnt="0"/>
      <dgm:spPr/>
    </dgm:pt>
    <dgm:pt modelId="{DA7B49E9-825B-43EB-9040-A96F9C5F77B6}" type="pres">
      <dgm:prSet presAssocID="{785B31DD-27F3-4511-B2F7-6A41FB53DC84}" presName="thickLine" presStyleLbl="alignNode1" presStyleIdx="2" presStyleCnt="5"/>
      <dgm:spPr/>
    </dgm:pt>
    <dgm:pt modelId="{7E41D505-AE84-4557-A8AC-59B87F077FFC}" type="pres">
      <dgm:prSet presAssocID="{785B31DD-27F3-4511-B2F7-6A41FB53DC84}" presName="horz1" presStyleCnt="0"/>
      <dgm:spPr/>
    </dgm:pt>
    <dgm:pt modelId="{DDD7DB4F-2011-441B-8BC6-378C8EE3E5B1}" type="pres">
      <dgm:prSet presAssocID="{785B31DD-27F3-4511-B2F7-6A41FB53DC84}" presName="tx1" presStyleLbl="revTx" presStyleIdx="2" presStyleCnt="5"/>
      <dgm:spPr/>
    </dgm:pt>
    <dgm:pt modelId="{AACB4C32-0489-44D5-B235-3E68F232EFDA}" type="pres">
      <dgm:prSet presAssocID="{785B31DD-27F3-4511-B2F7-6A41FB53DC84}" presName="vert1" presStyleCnt="0"/>
      <dgm:spPr/>
    </dgm:pt>
    <dgm:pt modelId="{676D0C93-0D34-45C3-9DB8-3460A645019A}" type="pres">
      <dgm:prSet presAssocID="{7F2D09E0-288B-4556-BBDA-663792E48492}" presName="thickLine" presStyleLbl="alignNode1" presStyleIdx="3" presStyleCnt="5"/>
      <dgm:spPr/>
    </dgm:pt>
    <dgm:pt modelId="{4257D98A-E7B9-4A04-AF97-EC3E0B6FB9E4}" type="pres">
      <dgm:prSet presAssocID="{7F2D09E0-288B-4556-BBDA-663792E48492}" presName="horz1" presStyleCnt="0"/>
      <dgm:spPr/>
    </dgm:pt>
    <dgm:pt modelId="{98524173-B61E-4ABC-9398-48FDB0BBA4D9}" type="pres">
      <dgm:prSet presAssocID="{7F2D09E0-288B-4556-BBDA-663792E48492}" presName="tx1" presStyleLbl="revTx" presStyleIdx="3" presStyleCnt="5"/>
      <dgm:spPr/>
    </dgm:pt>
    <dgm:pt modelId="{D6849C6F-42DC-4C6B-B028-C309F0443EC8}" type="pres">
      <dgm:prSet presAssocID="{7F2D09E0-288B-4556-BBDA-663792E48492}" presName="vert1" presStyleCnt="0"/>
      <dgm:spPr/>
    </dgm:pt>
    <dgm:pt modelId="{1CB7E8D7-8A5F-482B-AADB-D5D9C2E5FA48}" type="pres">
      <dgm:prSet presAssocID="{90A017B4-EF98-4344-A20B-4427F6946EF7}" presName="thickLine" presStyleLbl="alignNode1" presStyleIdx="4" presStyleCnt="5"/>
      <dgm:spPr/>
    </dgm:pt>
    <dgm:pt modelId="{BB612AC8-97F9-4799-8729-BDB245086CDB}" type="pres">
      <dgm:prSet presAssocID="{90A017B4-EF98-4344-A20B-4427F6946EF7}" presName="horz1" presStyleCnt="0"/>
      <dgm:spPr/>
    </dgm:pt>
    <dgm:pt modelId="{9582ACBC-82EF-40AA-A08E-64C75CF32FB9}" type="pres">
      <dgm:prSet presAssocID="{90A017B4-EF98-4344-A20B-4427F6946EF7}" presName="tx1" presStyleLbl="revTx" presStyleIdx="4" presStyleCnt="5"/>
      <dgm:spPr/>
    </dgm:pt>
    <dgm:pt modelId="{7F62DD4D-8643-4321-8985-ABC832BCC9F9}" type="pres">
      <dgm:prSet presAssocID="{90A017B4-EF98-4344-A20B-4427F6946EF7}" presName="vert1" presStyleCnt="0"/>
      <dgm:spPr/>
    </dgm:pt>
  </dgm:ptLst>
  <dgm:cxnLst>
    <dgm:cxn modelId="{6CF42D2B-A963-4E89-A8C7-5CB974FA2A21}" type="presOf" srcId="{5C5033C6-E281-41A6-BA90-D35F22A3C816}" destId="{FC4292E0-275A-441B-B6BE-A3AEBC67978B}" srcOrd="0" destOrd="0" presId="urn:microsoft.com/office/officeart/2008/layout/LinedList"/>
    <dgm:cxn modelId="{36EB9B35-C24A-454D-A96E-B6B35C5FC1F5}" srcId="{BD2AFED5-C1DE-4B73-A4BA-AD45E1657411}" destId="{7F2D09E0-288B-4556-BBDA-663792E48492}" srcOrd="3" destOrd="0" parTransId="{B1F981B1-A3C5-41FC-A886-757BD282F93C}" sibTransId="{2A671B7A-25DE-44FE-8910-9DD72108B1B1}"/>
    <dgm:cxn modelId="{F667D560-FC1F-4966-9647-000059B28256}" srcId="{BD2AFED5-C1DE-4B73-A4BA-AD45E1657411}" destId="{785B31DD-27F3-4511-B2F7-6A41FB53DC84}" srcOrd="2" destOrd="0" parTransId="{ACA81BBF-988D-4C9B-A936-589D11C37258}" sibTransId="{EA69443C-B67D-44C8-AD43-C81CEA66A67F}"/>
    <dgm:cxn modelId="{473AA345-8B07-4248-AA91-1C18A529867A}" type="presOf" srcId="{7F2D09E0-288B-4556-BBDA-663792E48492}" destId="{98524173-B61E-4ABC-9398-48FDB0BBA4D9}" srcOrd="0" destOrd="0" presId="urn:microsoft.com/office/officeart/2008/layout/LinedList"/>
    <dgm:cxn modelId="{5F6FCD45-DE1C-42BB-8391-376A9892C0E2}" type="presOf" srcId="{755B1C38-F52C-47E8-A7B8-20910EB1EBF6}" destId="{DA9C1E9E-F9AF-47BB-A97C-143EE70395FD}" srcOrd="0" destOrd="0" presId="urn:microsoft.com/office/officeart/2008/layout/LinedList"/>
    <dgm:cxn modelId="{8FBB8979-120C-444B-93D8-B5FBF3C2970E}" srcId="{BD2AFED5-C1DE-4B73-A4BA-AD45E1657411}" destId="{90A017B4-EF98-4344-A20B-4427F6946EF7}" srcOrd="4" destOrd="0" parTransId="{D606AB95-3B9D-463E-ADD5-C785E548AC5B}" sibTransId="{EEC093F5-F898-438A-B959-EEFB13F90246}"/>
    <dgm:cxn modelId="{D4D4478E-E6B6-4DFE-A460-1329DA6C597C}" type="presOf" srcId="{785B31DD-27F3-4511-B2F7-6A41FB53DC84}" destId="{DDD7DB4F-2011-441B-8BC6-378C8EE3E5B1}" srcOrd="0" destOrd="0" presId="urn:microsoft.com/office/officeart/2008/layout/LinedList"/>
    <dgm:cxn modelId="{ACC129AB-CAD1-48E0-BBF6-E818132CF71B}" srcId="{BD2AFED5-C1DE-4B73-A4BA-AD45E1657411}" destId="{755B1C38-F52C-47E8-A7B8-20910EB1EBF6}" srcOrd="0" destOrd="0" parTransId="{0C5023EE-B3DC-4C86-870B-B6C1BBD8EAD2}" sibTransId="{F730846C-E8D2-410D-B09E-8D52011D18A9}"/>
    <dgm:cxn modelId="{076BBAB1-3060-4B8D-B39D-3A54B9C5B89E}" srcId="{BD2AFED5-C1DE-4B73-A4BA-AD45E1657411}" destId="{5C5033C6-E281-41A6-BA90-D35F22A3C816}" srcOrd="1" destOrd="0" parTransId="{51B07A97-6DE7-4309-A92B-CAF4DBFA4833}" sibTransId="{8CC38E85-B5B1-4E57-9389-DF8CBF906A62}"/>
    <dgm:cxn modelId="{65B403B5-78AB-4FD6-9FD3-02823D5C1BCB}" type="presOf" srcId="{BD2AFED5-C1DE-4B73-A4BA-AD45E1657411}" destId="{6CF650E2-76B1-4FBB-8608-0043CF513796}" srcOrd="0" destOrd="0" presId="urn:microsoft.com/office/officeart/2008/layout/LinedList"/>
    <dgm:cxn modelId="{932CBAFE-DC34-4EE0-9400-11826F9B252E}" type="presOf" srcId="{90A017B4-EF98-4344-A20B-4427F6946EF7}" destId="{9582ACBC-82EF-40AA-A08E-64C75CF32FB9}" srcOrd="0" destOrd="0" presId="urn:microsoft.com/office/officeart/2008/layout/LinedList"/>
    <dgm:cxn modelId="{3D550DC9-D003-40A6-ABAB-5C74B2B814C3}" type="presParOf" srcId="{6CF650E2-76B1-4FBB-8608-0043CF513796}" destId="{1BB6C335-DE5C-414D-9109-46C5C151AD0A}" srcOrd="0" destOrd="0" presId="urn:microsoft.com/office/officeart/2008/layout/LinedList"/>
    <dgm:cxn modelId="{34E1D506-83D6-4991-A3C8-CB2CF306B1AB}" type="presParOf" srcId="{6CF650E2-76B1-4FBB-8608-0043CF513796}" destId="{10C092FF-EAE2-4271-8DDB-CE3043C43A03}" srcOrd="1" destOrd="0" presId="urn:microsoft.com/office/officeart/2008/layout/LinedList"/>
    <dgm:cxn modelId="{CFBBF205-43F6-41ED-965D-96F0C2505732}" type="presParOf" srcId="{10C092FF-EAE2-4271-8DDB-CE3043C43A03}" destId="{DA9C1E9E-F9AF-47BB-A97C-143EE70395FD}" srcOrd="0" destOrd="0" presId="urn:microsoft.com/office/officeart/2008/layout/LinedList"/>
    <dgm:cxn modelId="{4049AC90-21FC-4E27-A3CD-0621F2B77259}" type="presParOf" srcId="{10C092FF-EAE2-4271-8DDB-CE3043C43A03}" destId="{17B2038F-BE12-4170-AEDD-43D1A1A39A57}" srcOrd="1" destOrd="0" presId="urn:microsoft.com/office/officeart/2008/layout/LinedList"/>
    <dgm:cxn modelId="{121181CF-40EE-4BE4-B958-7891C1D011C8}" type="presParOf" srcId="{6CF650E2-76B1-4FBB-8608-0043CF513796}" destId="{49143B7D-1D06-4F2A-80CC-4B26614684AE}" srcOrd="2" destOrd="0" presId="urn:microsoft.com/office/officeart/2008/layout/LinedList"/>
    <dgm:cxn modelId="{3782052A-3371-44DE-B7B3-592CDDF8DA6B}" type="presParOf" srcId="{6CF650E2-76B1-4FBB-8608-0043CF513796}" destId="{F072C0F5-B61C-4524-8C4D-20F8B2ECA1BC}" srcOrd="3" destOrd="0" presId="urn:microsoft.com/office/officeart/2008/layout/LinedList"/>
    <dgm:cxn modelId="{A6D71E9F-7E7C-4388-9906-1EB85316D3E1}" type="presParOf" srcId="{F072C0F5-B61C-4524-8C4D-20F8B2ECA1BC}" destId="{FC4292E0-275A-441B-B6BE-A3AEBC67978B}" srcOrd="0" destOrd="0" presId="urn:microsoft.com/office/officeart/2008/layout/LinedList"/>
    <dgm:cxn modelId="{3C100088-DA51-46A9-8B00-B81C07190BD5}" type="presParOf" srcId="{F072C0F5-B61C-4524-8C4D-20F8B2ECA1BC}" destId="{C2135A73-F9DF-46EC-AC0A-1A4C757B6D2E}" srcOrd="1" destOrd="0" presId="urn:microsoft.com/office/officeart/2008/layout/LinedList"/>
    <dgm:cxn modelId="{13ADBB4D-FCF8-4DBE-B762-5C8D515B95BB}" type="presParOf" srcId="{6CF650E2-76B1-4FBB-8608-0043CF513796}" destId="{DA7B49E9-825B-43EB-9040-A96F9C5F77B6}" srcOrd="4" destOrd="0" presId="urn:microsoft.com/office/officeart/2008/layout/LinedList"/>
    <dgm:cxn modelId="{5F3923EE-32A3-4CFC-B6C4-6E061672FCC9}" type="presParOf" srcId="{6CF650E2-76B1-4FBB-8608-0043CF513796}" destId="{7E41D505-AE84-4557-A8AC-59B87F077FFC}" srcOrd="5" destOrd="0" presId="urn:microsoft.com/office/officeart/2008/layout/LinedList"/>
    <dgm:cxn modelId="{45ABC4A9-88FE-4A2A-B928-B85E04A728D5}" type="presParOf" srcId="{7E41D505-AE84-4557-A8AC-59B87F077FFC}" destId="{DDD7DB4F-2011-441B-8BC6-378C8EE3E5B1}" srcOrd="0" destOrd="0" presId="urn:microsoft.com/office/officeart/2008/layout/LinedList"/>
    <dgm:cxn modelId="{28647383-B17F-438B-A619-17E5435BC0EF}" type="presParOf" srcId="{7E41D505-AE84-4557-A8AC-59B87F077FFC}" destId="{AACB4C32-0489-44D5-B235-3E68F232EFDA}" srcOrd="1" destOrd="0" presId="urn:microsoft.com/office/officeart/2008/layout/LinedList"/>
    <dgm:cxn modelId="{94BEA729-6806-4AF3-BCF3-B0B905A9642E}" type="presParOf" srcId="{6CF650E2-76B1-4FBB-8608-0043CF513796}" destId="{676D0C93-0D34-45C3-9DB8-3460A645019A}" srcOrd="6" destOrd="0" presId="urn:microsoft.com/office/officeart/2008/layout/LinedList"/>
    <dgm:cxn modelId="{59741ADD-9BBB-47EE-BD0B-5C5E85161973}" type="presParOf" srcId="{6CF650E2-76B1-4FBB-8608-0043CF513796}" destId="{4257D98A-E7B9-4A04-AF97-EC3E0B6FB9E4}" srcOrd="7" destOrd="0" presId="urn:microsoft.com/office/officeart/2008/layout/LinedList"/>
    <dgm:cxn modelId="{43DDE668-DBC0-489F-931B-97ED8AF1E041}" type="presParOf" srcId="{4257D98A-E7B9-4A04-AF97-EC3E0B6FB9E4}" destId="{98524173-B61E-4ABC-9398-48FDB0BBA4D9}" srcOrd="0" destOrd="0" presId="urn:microsoft.com/office/officeart/2008/layout/LinedList"/>
    <dgm:cxn modelId="{C30618AA-3A79-48F9-A522-070C96AD333D}" type="presParOf" srcId="{4257D98A-E7B9-4A04-AF97-EC3E0B6FB9E4}" destId="{D6849C6F-42DC-4C6B-B028-C309F0443EC8}" srcOrd="1" destOrd="0" presId="urn:microsoft.com/office/officeart/2008/layout/LinedList"/>
    <dgm:cxn modelId="{E8C724D1-062C-4E25-B4A6-5B27803B15A8}" type="presParOf" srcId="{6CF650E2-76B1-4FBB-8608-0043CF513796}" destId="{1CB7E8D7-8A5F-482B-AADB-D5D9C2E5FA48}" srcOrd="8" destOrd="0" presId="urn:microsoft.com/office/officeart/2008/layout/LinedList"/>
    <dgm:cxn modelId="{F80D7140-71FF-45D7-AC34-BFC998FDA34D}" type="presParOf" srcId="{6CF650E2-76B1-4FBB-8608-0043CF513796}" destId="{BB612AC8-97F9-4799-8729-BDB245086CDB}" srcOrd="9" destOrd="0" presId="urn:microsoft.com/office/officeart/2008/layout/LinedList"/>
    <dgm:cxn modelId="{73C99796-3819-41FD-BF75-AC65EC87C24F}" type="presParOf" srcId="{BB612AC8-97F9-4799-8729-BDB245086CDB}" destId="{9582ACBC-82EF-40AA-A08E-64C75CF32FB9}" srcOrd="0" destOrd="0" presId="urn:microsoft.com/office/officeart/2008/layout/LinedList"/>
    <dgm:cxn modelId="{D4A373F1-E223-40B2-9A43-00B91CE1DB81}" type="presParOf" srcId="{BB612AC8-97F9-4799-8729-BDB245086CDB}" destId="{7F62DD4D-8643-4321-8985-ABC832BCC9F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A1AA245-37BF-45B4-B1F6-EE459A635D5C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0DC3988-3F29-44B3-8E95-0D5E585E42DD}">
      <dgm:prSet/>
      <dgm:spPr/>
      <dgm:t>
        <a:bodyPr/>
        <a:lstStyle/>
        <a:p>
          <a:r>
            <a:rPr lang="en-US" dirty="0"/>
            <a:t>CHINS works best when used thoughtfully</a:t>
          </a:r>
        </a:p>
      </dgm:t>
    </dgm:pt>
    <dgm:pt modelId="{7EB19F1A-D494-4A3E-B59B-09DA64DDCC18}" type="parTrans" cxnId="{825AFA28-BAF2-4C35-9730-0E01FB652287}">
      <dgm:prSet/>
      <dgm:spPr/>
      <dgm:t>
        <a:bodyPr/>
        <a:lstStyle/>
        <a:p>
          <a:endParaRPr lang="en-US"/>
        </a:p>
      </dgm:t>
    </dgm:pt>
    <dgm:pt modelId="{C457E8ED-7B7A-45E0-802D-702588D1C489}" type="sibTrans" cxnId="{825AFA28-BAF2-4C35-9730-0E01FB652287}">
      <dgm:prSet phldrT="1" phldr="0"/>
      <dgm:spPr/>
      <dgm:t>
        <a:bodyPr/>
        <a:lstStyle/>
        <a:p>
          <a:endParaRPr lang="en-US"/>
        </a:p>
      </dgm:t>
    </dgm:pt>
    <dgm:pt modelId="{FCE7F0CC-26D3-4B3F-B82A-F9D84011D46E}">
      <dgm:prSet/>
      <dgm:spPr/>
      <dgm:t>
        <a:bodyPr/>
        <a:lstStyle/>
        <a:p>
          <a:r>
            <a:rPr lang="en-US"/>
            <a:t>Services should be supportive; supervision should be purposeful and limited</a:t>
          </a:r>
        </a:p>
      </dgm:t>
    </dgm:pt>
    <dgm:pt modelId="{5ADB127A-32F4-41DB-9118-78C5C4D08D7B}" type="parTrans" cxnId="{E40C1343-81F6-4845-9816-E03576FA2FC1}">
      <dgm:prSet/>
      <dgm:spPr/>
      <dgm:t>
        <a:bodyPr/>
        <a:lstStyle/>
        <a:p>
          <a:endParaRPr lang="en-US"/>
        </a:p>
      </dgm:t>
    </dgm:pt>
    <dgm:pt modelId="{777A5606-873F-40C1-9EAE-0A02B756BD01}" type="sibTrans" cxnId="{E40C1343-81F6-4845-9816-E03576FA2FC1}">
      <dgm:prSet phldrT="2" phldr="0"/>
      <dgm:spPr/>
      <dgm:t>
        <a:bodyPr/>
        <a:lstStyle/>
        <a:p>
          <a:endParaRPr lang="en-US"/>
        </a:p>
      </dgm:t>
    </dgm:pt>
    <dgm:pt modelId="{51AE168E-7A56-410D-BF45-FA011C521DB7}">
      <dgm:prSet/>
      <dgm:spPr/>
      <dgm:t>
        <a:bodyPr/>
        <a:lstStyle/>
        <a:p>
          <a:r>
            <a:rPr lang="en-US"/>
            <a:t>Strong collaboration leads to better outcomes for children and families</a:t>
          </a:r>
        </a:p>
      </dgm:t>
    </dgm:pt>
    <dgm:pt modelId="{799A5C6F-73FC-407B-853D-A1FFD410B762}" type="parTrans" cxnId="{4534F054-1DC4-4561-ADDC-91A89BA15FAD}">
      <dgm:prSet/>
      <dgm:spPr/>
      <dgm:t>
        <a:bodyPr/>
        <a:lstStyle/>
        <a:p>
          <a:endParaRPr lang="en-US"/>
        </a:p>
      </dgm:t>
    </dgm:pt>
    <dgm:pt modelId="{184C7C77-E905-4BD7-9089-C7A334726B42}" type="sibTrans" cxnId="{4534F054-1DC4-4561-ADDC-91A89BA15FAD}">
      <dgm:prSet phldrT="3" phldr="0"/>
      <dgm:spPr/>
      <dgm:t>
        <a:bodyPr/>
        <a:lstStyle/>
        <a:p>
          <a:endParaRPr lang="en-US"/>
        </a:p>
      </dgm:t>
    </dgm:pt>
    <dgm:pt modelId="{AB749D95-BC46-44A2-AC65-D3D461463B88}" type="pres">
      <dgm:prSet presAssocID="{5A1AA245-37BF-45B4-B1F6-EE459A635D5C}" presName="vert0" presStyleCnt="0">
        <dgm:presLayoutVars>
          <dgm:dir/>
          <dgm:animOne val="branch"/>
          <dgm:animLvl val="lvl"/>
        </dgm:presLayoutVars>
      </dgm:prSet>
      <dgm:spPr/>
    </dgm:pt>
    <dgm:pt modelId="{A5FDF26F-0842-48D3-A8A3-B0AEB8E5769D}" type="pres">
      <dgm:prSet presAssocID="{B0DC3988-3F29-44B3-8E95-0D5E585E42DD}" presName="thickLine" presStyleLbl="alignNode1" presStyleIdx="0" presStyleCnt="3"/>
      <dgm:spPr/>
    </dgm:pt>
    <dgm:pt modelId="{2002FB03-EA29-41EA-B791-610F3A0C4CB7}" type="pres">
      <dgm:prSet presAssocID="{B0DC3988-3F29-44B3-8E95-0D5E585E42DD}" presName="horz1" presStyleCnt="0"/>
      <dgm:spPr/>
    </dgm:pt>
    <dgm:pt modelId="{CD16E191-96FC-431B-BEDA-7C9728B22BCC}" type="pres">
      <dgm:prSet presAssocID="{B0DC3988-3F29-44B3-8E95-0D5E585E42DD}" presName="tx1" presStyleLbl="revTx" presStyleIdx="0" presStyleCnt="3"/>
      <dgm:spPr/>
    </dgm:pt>
    <dgm:pt modelId="{9E4E44BD-6186-47D9-8A32-87117616805F}" type="pres">
      <dgm:prSet presAssocID="{B0DC3988-3F29-44B3-8E95-0D5E585E42DD}" presName="vert1" presStyleCnt="0"/>
      <dgm:spPr/>
    </dgm:pt>
    <dgm:pt modelId="{D9BBFB3F-FDE8-4CAC-AE6E-7EBB39C3377A}" type="pres">
      <dgm:prSet presAssocID="{FCE7F0CC-26D3-4B3F-B82A-F9D84011D46E}" presName="thickLine" presStyleLbl="alignNode1" presStyleIdx="1" presStyleCnt="3"/>
      <dgm:spPr/>
    </dgm:pt>
    <dgm:pt modelId="{7BE5846B-9D42-4E24-AEA3-180925B1A84F}" type="pres">
      <dgm:prSet presAssocID="{FCE7F0CC-26D3-4B3F-B82A-F9D84011D46E}" presName="horz1" presStyleCnt="0"/>
      <dgm:spPr/>
    </dgm:pt>
    <dgm:pt modelId="{44443E99-465F-4121-99C3-FDDA28335C02}" type="pres">
      <dgm:prSet presAssocID="{FCE7F0CC-26D3-4B3F-B82A-F9D84011D46E}" presName="tx1" presStyleLbl="revTx" presStyleIdx="1" presStyleCnt="3"/>
      <dgm:spPr/>
    </dgm:pt>
    <dgm:pt modelId="{2159C11F-E9FF-4D2D-96E3-B9B6EA3AD744}" type="pres">
      <dgm:prSet presAssocID="{FCE7F0CC-26D3-4B3F-B82A-F9D84011D46E}" presName="vert1" presStyleCnt="0"/>
      <dgm:spPr/>
    </dgm:pt>
    <dgm:pt modelId="{16A3C85F-E9D1-42D6-89F6-7536AA995FFD}" type="pres">
      <dgm:prSet presAssocID="{51AE168E-7A56-410D-BF45-FA011C521DB7}" presName="thickLine" presStyleLbl="alignNode1" presStyleIdx="2" presStyleCnt="3"/>
      <dgm:spPr/>
    </dgm:pt>
    <dgm:pt modelId="{E8E1A5B3-C6E2-443D-BFDF-95A11D6EB590}" type="pres">
      <dgm:prSet presAssocID="{51AE168E-7A56-410D-BF45-FA011C521DB7}" presName="horz1" presStyleCnt="0"/>
      <dgm:spPr/>
    </dgm:pt>
    <dgm:pt modelId="{9B502665-7FF7-4F81-B20D-400715BEA722}" type="pres">
      <dgm:prSet presAssocID="{51AE168E-7A56-410D-BF45-FA011C521DB7}" presName="tx1" presStyleLbl="revTx" presStyleIdx="2" presStyleCnt="3"/>
      <dgm:spPr/>
    </dgm:pt>
    <dgm:pt modelId="{0CE59116-E671-4BAB-9DF5-F086D879EF6C}" type="pres">
      <dgm:prSet presAssocID="{51AE168E-7A56-410D-BF45-FA011C521DB7}" presName="vert1" presStyleCnt="0"/>
      <dgm:spPr/>
    </dgm:pt>
  </dgm:ptLst>
  <dgm:cxnLst>
    <dgm:cxn modelId="{02B9CC21-1630-4609-A256-0F0942E18B65}" type="presOf" srcId="{5A1AA245-37BF-45B4-B1F6-EE459A635D5C}" destId="{AB749D95-BC46-44A2-AC65-D3D461463B88}" srcOrd="0" destOrd="0" presId="urn:microsoft.com/office/officeart/2008/layout/LinedList"/>
    <dgm:cxn modelId="{825AFA28-BAF2-4C35-9730-0E01FB652287}" srcId="{5A1AA245-37BF-45B4-B1F6-EE459A635D5C}" destId="{B0DC3988-3F29-44B3-8E95-0D5E585E42DD}" srcOrd="0" destOrd="0" parTransId="{7EB19F1A-D494-4A3E-B59B-09DA64DDCC18}" sibTransId="{C457E8ED-7B7A-45E0-802D-702588D1C489}"/>
    <dgm:cxn modelId="{FE325835-A8AF-420E-9418-05D39DE8ACA8}" type="presOf" srcId="{B0DC3988-3F29-44B3-8E95-0D5E585E42DD}" destId="{CD16E191-96FC-431B-BEDA-7C9728B22BCC}" srcOrd="0" destOrd="0" presId="urn:microsoft.com/office/officeart/2008/layout/LinedList"/>
    <dgm:cxn modelId="{E40C1343-81F6-4845-9816-E03576FA2FC1}" srcId="{5A1AA245-37BF-45B4-B1F6-EE459A635D5C}" destId="{FCE7F0CC-26D3-4B3F-B82A-F9D84011D46E}" srcOrd="1" destOrd="0" parTransId="{5ADB127A-32F4-41DB-9118-78C5C4D08D7B}" sibTransId="{777A5606-873F-40C1-9EAE-0A02B756BD01}"/>
    <dgm:cxn modelId="{4534F054-1DC4-4561-ADDC-91A89BA15FAD}" srcId="{5A1AA245-37BF-45B4-B1F6-EE459A635D5C}" destId="{51AE168E-7A56-410D-BF45-FA011C521DB7}" srcOrd="2" destOrd="0" parTransId="{799A5C6F-73FC-407B-853D-A1FFD410B762}" sibTransId="{184C7C77-E905-4BD7-9089-C7A334726B42}"/>
    <dgm:cxn modelId="{A43C11AE-274E-409A-AC12-A68EA57FB638}" type="presOf" srcId="{51AE168E-7A56-410D-BF45-FA011C521DB7}" destId="{9B502665-7FF7-4F81-B20D-400715BEA722}" srcOrd="0" destOrd="0" presId="urn:microsoft.com/office/officeart/2008/layout/LinedList"/>
    <dgm:cxn modelId="{42A74FDE-E8CE-4B40-842F-6CDBC32EBDE7}" type="presOf" srcId="{FCE7F0CC-26D3-4B3F-B82A-F9D84011D46E}" destId="{44443E99-465F-4121-99C3-FDDA28335C02}" srcOrd="0" destOrd="0" presId="urn:microsoft.com/office/officeart/2008/layout/LinedList"/>
    <dgm:cxn modelId="{F58752D6-FCA2-4464-86F6-F9CDC98F8530}" type="presParOf" srcId="{AB749D95-BC46-44A2-AC65-D3D461463B88}" destId="{A5FDF26F-0842-48D3-A8A3-B0AEB8E5769D}" srcOrd="0" destOrd="0" presId="urn:microsoft.com/office/officeart/2008/layout/LinedList"/>
    <dgm:cxn modelId="{EB781656-CBDD-46A8-B56B-8B48FCA6D77D}" type="presParOf" srcId="{AB749D95-BC46-44A2-AC65-D3D461463B88}" destId="{2002FB03-EA29-41EA-B791-610F3A0C4CB7}" srcOrd="1" destOrd="0" presId="urn:microsoft.com/office/officeart/2008/layout/LinedList"/>
    <dgm:cxn modelId="{227B7A71-88EC-4F42-A680-C03CB00C6730}" type="presParOf" srcId="{2002FB03-EA29-41EA-B791-610F3A0C4CB7}" destId="{CD16E191-96FC-431B-BEDA-7C9728B22BCC}" srcOrd="0" destOrd="0" presId="urn:microsoft.com/office/officeart/2008/layout/LinedList"/>
    <dgm:cxn modelId="{28482D18-9BD2-4DFF-875F-8DB2C40760DE}" type="presParOf" srcId="{2002FB03-EA29-41EA-B791-610F3A0C4CB7}" destId="{9E4E44BD-6186-47D9-8A32-87117616805F}" srcOrd="1" destOrd="0" presId="urn:microsoft.com/office/officeart/2008/layout/LinedList"/>
    <dgm:cxn modelId="{7C706E61-E3A6-47B1-998B-B19C44473D74}" type="presParOf" srcId="{AB749D95-BC46-44A2-AC65-D3D461463B88}" destId="{D9BBFB3F-FDE8-4CAC-AE6E-7EBB39C3377A}" srcOrd="2" destOrd="0" presId="urn:microsoft.com/office/officeart/2008/layout/LinedList"/>
    <dgm:cxn modelId="{D2BD5DC4-59FF-456E-8274-440ADA59D3CC}" type="presParOf" srcId="{AB749D95-BC46-44A2-AC65-D3D461463B88}" destId="{7BE5846B-9D42-4E24-AEA3-180925B1A84F}" srcOrd="3" destOrd="0" presId="urn:microsoft.com/office/officeart/2008/layout/LinedList"/>
    <dgm:cxn modelId="{4A08A51E-A7B3-4287-ACB2-4DF83712D4FB}" type="presParOf" srcId="{7BE5846B-9D42-4E24-AEA3-180925B1A84F}" destId="{44443E99-465F-4121-99C3-FDDA28335C02}" srcOrd="0" destOrd="0" presId="urn:microsoft.com/office/officeart/2008/layout/LinedList"/>
    <dgm:cxn modelId="{1389256D-5689-4202-A650-7FFC29848208}" type="presParOf" srcId="{7BE5846B-9D42-4E24-AEA3-180925B1A84F}" destId="{2159C11F-E9FF-4D2D-96E3-B9B6EA3AD744}" srcOrd="1" destOrd="0" presId="urn:microsoft.com/office/officeart/2008/layout/LinedList"/>
    <dgm:cxn modelId="{7B470665-C671-4B03-BC8E-0384F556F512}" type="presParOf" srcId="{AB749D95-BC46-44A2-AC65-D3D461463B88}" destId="{16A3C85F-E9D1-42D6-89F6-7536AA995FFD}" srcOrd="4" destOrd="0" presId="urn:microsoft.com/office/officeart/2008/layout/LinedList"/>
    <dgm:cxn modelId="{DAB1AFDF-B674-48C0-9056-AB41E90E5105}" type="presParOf" srcId="{AB749D95-BC46-44A2-AC65-D3D461463B88}" destId="{E8E1A5B3-C6E2-443D-BFDF-95A11D6EB590}" srcOrd="5" destOrd="0" presId="urn:microsoft.com/office/officeart/2008/layout/LinedList"/>
    <dgm:cxn modelId="{A9E813BF-8A63-4F84-B798-A248ECA41942}" type="presParOf" srcId="{E8E1A5B3-C6E2-443D-BFDF-95A11D6EB590}" destId="{9B502665-7FF7-4F81-B20D-400715BEA722}" srcOrd="0" destOrd="0" presId="urn:microsoft.com/office/officeart/2008/layout/LinedList"/>
    <dgm:cxn modelId="{88614823-59A7-49EF-8D43-505B46615072}" type="presParOf" srcId="{E8E1A5B3-C6E2-443D-BFDF-95A11D6EB590}" destId="{0CE59116-E671-4BAB-9DF5-F086D879EF6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94FD80-2F4C-45F0-9EA9-55F4EFE6245B}">
      <dsp:nvSpPr>
        <dsp:cNvPr id="0" name=""/>
        <dsp:cNvSpPr/>
      </dsp:nvSpPr>
      <dsp:spPr>
        <a:xfrm>
          <a:off x="0" y="1928"/>
          <a:ext cx="788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4110F1-D12E-46F4-9456-71535F8C6330}">
      <dsp:nvSpPr>
        <dsp:cNvPr id="0" name=""/>
        <dsp:cNvSpPr/>
      </dsp:nvSpPr>
      <dsp:spPr>
        <a:xfrm>
          <a:off x="0" y="1928"/>
          <a:ext cx="7886700" cy="1315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CHINS Services: voluntary, supportive, needs-based interventions</a:t>
          </a:r>
        </a:p>
      </dsp:txBody>
      <dsp:txXfrm>
        <a:off x="0" y="1928"/>
        <a:ext cx="7886700" cy="1315006"/>
      </dsp:txXfrm>
    </dsp:sp>
    <dsp:sp modelId="{777ED1BA-C182-4907-851D-B17287ECA8B9}">
      <dsp:nvSpPr>
        <dsp:cNvPr id="0" name=""/>
        <dsp:cNvSpPr/>
      </dsp:nvSpPr>
      <dsp:spPr>
        <a:xfrm>
          <a:off x="0" y="1316934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D9653B-5BAA-4BCB-BCC9-E94D7358A04F}">
      <dsp:nvSpPr>
        <dsp:cNvPr id="0" name=""/>
        <dsp:cNvSpPr/>
      </dsp:nvSpPr>
      <dsp:spPr>
        <a:xfrm>
          <a:off x="0" y="1316934"/>
          <a:ext cx="7886700" cy="1315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CHINS Supervision: court-ordered oversight with structured expectations</a:t>
          </a:r>
        </a:p>
      </dsp:txBody>
      <dsp:txXfrm>
        <a:off x="0" y="1316934"/>
        <a:ext cx="7886700" cy="1315006"/>
      </dsp:txXfrm>
    </dsp:sp>
    <dsp:sp modelId="{F55F3783-1857-45CD-B092-CDAE0DB37A45}">
      <dsp:nvSpPr>
        <dsp:cNvPr id="0" name=""/>
        <dsp:cNvSpPr/>
      </dsp:nvSpPr>
      <dsp:spPr>
        <a:xfrm>
          <a:off x="0" y="2631941"/>
          <a:ext cx="78867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B68B18-B42C-483D-BC79-7BF97A0357D3}">
      <dsp:nvSpPr>
        <dsp:cNvPr id="0" name=""/>
        <dsp:cNvSpPr/>
      </dsp:nvSpPr>
      <dsp:spPr>
        <a:xfrm>
          <a:off x="0" y="2631941"/>
          <a:ext cx="7886700" cy="1315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Both aim to stabilize the child and strengthen family functioning</a:t>
          </a:r>
        </a:p>
      </dsp:txBody>
      <dsp:txXfrm>
        <a:off x="0" y="2631941"/>
        <a:ext cx="7886700" cy="13150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EB43CD-955F-4517-8010-69B8A177402D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EF39EF-D326-4B78-B0E1-31054308C63F}">
      <dsp:nvSpPr>
        <dsp:cNvPr id="0" name=""/>
        <dsp:cNvSpPr/>
      </dsp:nvSpPr>
      <dsp:spPr>
        <a:xfrm>
          <a:off x="0" y="0"/>
          <a:ext cx="7886700" cy="987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Early intervention </a:t>
          </a:r>
        </a:p>
      </dsp:txBody>
      <dsp:txXfrm>
        <a:off x="0" y="0"/>
        <a:ext cx="7886700" cy="987218"/>
      </dsp:txXfrm>
    </dsp:sp>
    <dsp:sp modelId="{C972E705-ECBC-4E88-9B9F-4AE16030F284}">
      <dsp:nvSpPr>
        <dsp:cNvPr id="0" name=""/>
        <dsp:cNvSpPr/>
      </dsp:nvSpPr>
      <dsp:spPr>
        <a:xfrm>
          <a:off x="0" y="987218"/>
          <a:ext cx="7886700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F063FA-5823-40E0-8CAA-64A4BA47ABD0}">
      <dsp:nvSpPr>
        <dsp:cNvPr id="0" name=""/>
        <dsp:cNvSpPr/>
      </dsp:nvSpPr>
      <dsp:spPr>
        <a:xfrm>
          <a:off x="0" y="987218"/>
          <a:ext cx="7886700" cy="987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Prevention of Delinquency </a:t>
          </a:r>
        </a:p>
      </dsp:txBody>
      <dsp:txXfrm>
        <a:off x="0" y="987218"/>
        <a:ext cx="7886700" cy="987218"/>
      </dsp:txXfrm>
    </dsp:sp>
    <dsp:sp modelId="{72A5B8DA-9075-4DA7-BC8C-26B05B734810}">
      <dsp:nvSpPr>
        <dsp:cNvPr id="0" name=""/>
        <dsp:cNvSpPr/>
      </dsp:nvSpPr>
      <dsp:spPr>
        <a:xfrm>
          <a:off x="0" y="1974437"/>
          <a:ext cx="7886700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31D0D-6666-4713-B98C-77F9670639DD}">
      <dsp:nvSpPr>
        <dsp:cNvPr id="0" name=""/>
        <dsp:cNvSpPr/>
      </dsp:nvSpPr>
      <dsp:spPr>
        <a:xfrm>
          <a:off x="0" y="1974437"/>
          <a:ext cx="7886700" cy="987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Support families through coordinated services </a:t>
          </a:r>
        </a:p>
      </dsp:txBody>
      <dsp:txXfrm>
        <a:off x="0" y="1974437"/>
        <a:ext cx="7886700" cy="987218"/>
      </dsp:txXfrm>
    </dsp:sp>
    <dsp:sp modelId="{18D6CC93-9AAD-4084-BE7F-2D8BE0A57892}">
      <dsp:nvSpPr>
        <dsp:cNvPr id="0" name=""/>
        <dsp:cNvSpPr/>
      </dsp:nvSpPr>
      <dsp:spPr>
        <a:xfrm>
          <a:off x="0" y="2961656"/>
          <a:ext cx="7886700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5E6B5-81B9-45E3-AD96-D28811B70156}">
      <dsp:nvSpPr>
        <dsp:cNvPr id="0" name=""/>
        <dsp:cNvSpPr/>
      </dsp:nvSpPr>
      <dsp:spPr>
        <a:xfrm>
          <a:off x="0" y="2961656"/>
          <a:ext cx="7886700" cy="987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CHINS is not punitive; it is a services driven tool</a:t>
          </a:r>
          <a:endParaRPr lang="en-US" sz="2700" kern="1200"/>
        </a:p>
      </dsp:txBody>
      <dsp:txXfrm>
        <a:off x="0" y="2961656"/>
        <a:ext cx="7886700" cy="9872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D11A0F-BC8A-413E-9DAE-641E02364AE4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F62959-9F7E-4EDB-9F85-25D0F2BB2131}">
      <dsp:nvSpPr>
        <dsp:cNvPr id="0" name=""/>
        <dsp:cNvSpPr/>
      </dsp:nvSpPr>
      <dsp:spPr>
        <a:xfrm>
          <a:off x="0" y="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Misunderstanding CHINS Purpose</a:t>
          </a:r>
        </a:p>
      </dsp:txBody>
      <dsp:txXfrm>
        <a:off x="0" y="0"/>
        <a:ext cx="5175384" cy="1384035"/>
      </dsp:txXfrm>
    </dsp:sp>
    <dsp:sp modelId="{F61E7C60-AA7D-461B-918E-77A6617AB3C3}">
      <dsp:nvSpPr>
        <dsp:cNvPr id="0" name=""/>
        <dsp:cNvSpPr/>
      </dsp:nvSpPr>
      <dsp:spPr>
        <a:xfrm>
          <a:off x="0" y="1384035"/>
          <a:ext cx="5175384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E1512-C037-45A6-9476-9AB436729C1F}">
      <dsp:nvSpPr>
        <dsp:cNvPr id="0" name=""/>
        <dsp:cNvSpPr/>
      </dsp:nvSpPr>
      <dsp:spPr>
        <a:xfrm>
          <a:off x="0" y="138403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Overuse when services weren’t attempted first</a:t>
          </a:r>
        </a:p>
      </dsp:txBody>
      <dsp:txXfrm>
        <a:off x="0" y="1384035"/>
        <a:ext cx="5175384" cy="1384035"/>
      </dsp:txXfrm>
    </dsp:sp>
    <dsp:sp modelId="{FBD5D4DB-D0E8-45E8-B1E6-70C90EF16B0D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631A9-0747-4C1E-B695-2B8D4016FDFA}">
      <dsp:nvSpPr>
        <dsp:cNvPr id="0" name=""/>
        <dsp:cNvSpPr/>
      </dsp:nvSpPr>
      <dsp:spPr>
        <a:xfrm>
          <a:off x="0" y="276807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Family resistance</a:t>
          </a:r>
        </a:p>
      </dsp:txBody>
      <dsp:txXfrm>
        <a:off x="0" y="2768070"/>
        <a:ext cx="5175384" cy="1384035"/>
      </dsp:txXfrm>
    </dsp:sp>
    <dsp:sp modelId="{5B4A70BE-9540-4291-9EC4-797381B062E2}">
      <dsp:nvSpPr>
        <dsp:cNvPr id="0" name=""/>
        <dsp:cNvSpPr/>
      </dsp:nvSpPr>
      <dsp:spPr>
        <a:xfrm>
          <a:off x="0" y="4152105"/>
          <a:ext cx="517538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4CDAA4-094F-44C0-884B-5A30CC51DB2C}">
      <dsp:nvSpPr>
        <dsp:cNvPr id="0" name=""/>
        <dsp:cNvSpPr/>
      </dsp:nvSpPr>
      <dsp:spPr>
        <a:xfrm>
          <a:off x="0" y="415210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Resource gaps</a:t>
          </a:r>
        </a:p>
      </dsp:txBody>
      <dsp:txXfrm>
        <a:off x="0" y="4152105"/>
        <a:ext cx="5175384" cy="13840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807B5-7D17-472C-88FC-952279142EA2}">
      <dsp:nvSpPr>
        <dsp:cNvPr id="0" name=""/>
        <dsp:cNvSpPr/>
      </dsp:nvSpPr>
      <dsp:spPr>
        <a:xfrm>
          <a:off x="2523743" y="1976"/>
          <a:ext cx="2839212" cy="95058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Normal adolescent behavior</a:t>
          </a:r>
        </a:p>
      </dsp:txBody>
      <dsp:txXfrm>
        <a:off x="2570147" y="48380"/>
        <a:ext cx="2746404" cy="857775"/>
      </dsp:txXfrm>
    </dsp:sp>
    <dsp:sp modelId="{41004750-481B-43E5-B14D-00DE937503A0}">
      <dsp:nvSpPr>
        <dsp:cNvPr id="0" name=""/>
        <dsp:cNvSpPr/>
      </dsp:nvSpPr>
      <dsp:spPr>
        <a:xfrm>
          <a:off x="2523743" y="1000089"/>
          <a:ext cx="2839212" cy="950583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Parent-driven frustration without documented intervention attempts</a:t>
          </a:r>
        </a:p>
      </dsp:txBody>
      <dsp:txXfrm>
        <a:off x="2570147" y="1046493"/>
        <a:ext cx="2746404" cy="857775"/>
      </dsp:txXfrm>
    </dsp:sp>
    <dsp:sp modelId="{DFDD76BB-533C-4922-AE24-982AE8C838EC}">
      <dsp:nvSpPr>
        <dsp:cNvPr id="0" name=""/>
        <dsp:cNvSpPr/>
      </dsp:nvSpPr>
      <dsp:spPr>
        <a:xfrm>
          <a:off x="2523743" y="1998202"/>
          <a:ext cx="2839212" cy="950583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Cases where voluntary services haven’t yet been attempted</a:t>
          </a:r>
        </a:p>
      </dsp:txBody>
      <dsp:txXfrm>
        <a:off x="2570147" y="2044606"/>
        <a:ext cx="2746404" cy="857775"/>
      </dsp:txXfrm>
    </dsp:sp>
    <dsp:sp modelId="{89F5F5B3-C6F2-412B-910A-97E5C51DDC92}">
      <dsp:nvSpPr>
        <dsp:cNvPr id="0" name=""/>
        <dsp:cNvSpPr/>
      </dsp:nvSpPr>
      <dsp:spPr>
        <a:xfrm>
          <a:off x="2523743" y="2996315"/>
          <a:ext cx="2839212" cy="950583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Situations solvable with school or community supports</a:t>
          </a:r>
        </a:p>
      </dsp:txBody>
      <dsp:txXfrm>
        <a:off x="2570147" y="3042719"/>
        <a:ext cx="2746404" cy="8577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048C4-04A9-4E4E-A778-7339B01C4D07}">
      <dsp:nvSpPr>
        <dsp:cNvPr id="0" name=""/>
        <dsp:cNvSpPr/>
      </dsp:nvSpPr>
      <dsp:spPr>
        <a:xfrm>
          <a:off x="0" y="32610"/>
          <a:ext cx="5175384" cy="10342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As a last step after community efforts</a:t>
          </a:r>
        </a:p>
      </dsp:txBody>
      <dsp:txXfrm>
        <a:off x="50489" y="83099"/>
        <a:ext cx="5074406" cy="933302"/>
      </dsp:txXfrm>
    </dsp:sp>
    <dsp:sp modelId="{1EA606B1-E8FC-4A08-A171-BB3A0277A153}">
      <dsp:nvSpPr>
        <dsp:cNvPr id="0" name=""/>
        <dsp:cNvSpPr/>
      </dsp:nvSpPr>
      <dsp:spPr>
        <a:xfrm>
          <a:off x="0" y="1141770"/>
          <a:ext cx="5175384" cy="1034280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The case requires court authority to access needed support</a:t>
          </a:r>
        </a:p>
      </dsp:txBody>
      <dsp:txXfrm>
        <a:off x="50489" y="1192259"/>
        <a:ext cx="5074406" cy="933302"/>
      </dsp:txXfrm>
    </dsp:sp>
    <dsp:sp modelId="{5E596EC6-A7B7-42BC-A6AA-93831EE8E590}">
      <dsp:nvSpPr>
        <dsp:cNvPr id="0" name=""/>
        <dsp:cNvSpPr/>
      </dsp:nvSpPr>
      <dsp:spPr>
        <a:xfrm>
          <a:off x="0" y="2250930"/>
          <a:ext cx="5175384" cy="103428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Engage families as partners, not just participants</a:t>
          </a:r>
        </a:p>
      </dsp:txBody>
      <dsp:txXfrm>
        <a:off x="50489" y="2301419"/>
        <a:ext cx="5074406" cy="933302"/>
      </dsp:txXfrm>
    </dsp:sp>
    <dsp:sp modelId="{816E3C25-1CDC-4970-B47B-0E3B54E2FB38}">
      <dsp:nvSpPr>
        <dsp:cNvPr id="0" name=""/>
        <dsp:cNvSpPr/>
      </dsp:nvSpPr>
      <dsp:spPr>
        <a:xfrm>
          <a:off x="0" y="3360090"/>
          <a:ext cx="5175384" cy="1034280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Focus on behavior change, not punishment</a:t>
          </a:r>
        </a:p>
      </dsp:txBody>
      <dsp:txXfrm>
        <a:off x="50489" y="3410579"/>
        <a:ext cx="5074406" cy="933302"/>
      </dsp:txXfrm>
    </dsp:sp>
    <dsp:sp modelId="{D87B381B-9C90-41F3-977F-EC071F085D62}">
      <dsp:nvSpPr>
        <dsp:cNvPr id="0" name=""/>
        <dsp:cNvSpPr/>
      </dsp:nvSpPr>
      <dsp:spPr>
        <a:xfrm>
          <a:off x="0" y="4469250"/>
          <a:ext cx="5175384" cy="103428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Collaboration between agencies remain strong. </a:t>
          </a:r>
        </a:p>
      </dsp:txBody>
      <dsp:txXfrm>
        <a:off x="50489" y="4519739"/>
        <a:ext cx="5074406" cy="9333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B6C335-DE5C-414D-9109-46C5C151AD0A}">
      <dsp:nvSpPr>
        <dsp:cNvPr id="0" name=""/>
        <dsp:cNvSpPr/>
      </dsp:nvSpPr>
      <dsp:spPr>
        <a:xfrm>
          <a:off x="0" y="482"/>
          <a:ext cx="788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9C1E9E-F9AF-47BB-A97C-143EE70395FD}">
      <dsp:nvSpPr>
        <dsp:cNvPr id="0" name=""/>
        <dsp:cNvSpPr/>
      </dsp:nvSpPr>
      <dsp:spPr>
        <a:xfrm>
          <a:off x="0" y="482"/>
          <a:ext cx="7886700" cy="789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Family counseling and parent coaching</a:t>
          </a:r>
        </a:p>
      </dsp:txBody>
      <dsp:txXfrm>
        <a:off x="0" y="482"/>
        <a:ext cx="7886700" cy="789582"/>
      </dsp:txXfrm>
    </dsp:sp>
    <dsp:sp modelId="{49143B7D-1D06-4F2A-80CC-4B26614684AE}">
      <dsp:nvSpPr>
        <dsp:cNvPr id="0" name=""/>
        <dsp:cNvSpPr/>
      </dsp:nvSpPr>
      <dsp:spPr>
        <a:xfrm>
          <a:off x="0" y="790064"/>
          <a:ext cx="7886700" cy="0"/>
        </a:xfrm>
        <a:prstGeom prst="line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4292E0-275A-441B-B6BE-A3AEBC67978B}">
      <dsp:nvSpPr>
        <dsp:cNvPr id="0" name=""/>
        <dsp:cNvSpPr/>
      </dsp:nvSpPr>
      <dsp:spPr>
        <a:xfrm>
          <a:off x="0" y="790064"/>
          <a:ext cx="7886700" cy="789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Evidence Based Therapeutic Interventions (FFT, BFT, MST) </a:t>
          </a:r>
        </a:p>
      </dsp:txBody>
      <dsp:txXfrm>
        <a:off x="0" y="790064"/>
        <a:ext cx="7886700" cy="789582"/>
      </dsp:txXfrm>
    </dsp:sp>
    <dsp:sp modelId="{DA7B49E9-825B-43EB-9040-A96F9C5F77B6}">
      <dsp:nvSpPr>
        <dsp:cNvPr id="0" name=""/>
        <dsp:cNvSpPr/>
      </dsp:nvSpPr>
      <dsp:spPr>
        <a:xfrm>
          <a:off x="0" y="1579646"/>
          <a:ext cx="7886700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D7DB4F-2011-441B-8BC6-378C8EE3E5B1}">
      <dsp:nvSpPr>
        <dsp:cNvPr id="0" name=""/>
        <dsp:cNvSpPr/>
      </dsp:nvSpPr>
      <dsp:spPr>
        <a:xfrm>
          <a:off x="0" y="1579646"/>
          <a:ext cx="7886700" cy="789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Truancy Programs</a:t>
          </a:r>
        </a:p>
      </dsp:txBody>
      <dsp:txXfrm>
        <a:off x="0" y="1579646"/>
        <a:ext cx="7886700" cy="789582"/>
      </dsp:txXfrm>
    </dsp:sp>
    <dsp:sp modelId="{676D0C93-0D34-45C3-9DB8-3460A645019A}">
      <dsp:nvSpPr>
        <dsp:cNvPr id="0" name=""/>
        <dsp:cNvSpPr/>
      </dsp:nvSpPr>
      <dsp:spPr>
        <a:xfrm>
          <a:off x="0" y="2369229"/>
          <a:ext cx="7886700" cy="0"/>
        </a:xfrm>
        <a:prstGeom prst="line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524173-B61E-4ABC-9398-48FDB0BBA4D9}">
      <dsp:nvSpPr>
        <dsp:cNvPr id="0" name=""/>
        <dsp:cNvSpPr/>
      </dsp:nvSpPr>
      <dsp:spPr>
        <a:xfrm>
          <a:off x="0" y="2369229"/>
          <a:ext cx="7886700" cy="789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Behavioral health and substance use services</a:t>
          </a:r>
        </a:p>
      </dsp:txBody>
      <dsp:txXfrm>
        <a:off x="0" y="2369229"/>
        <a:ext cx="7886700" cy="789582"/>
      </dsp:txXfrm>
    </dsp:sp>
    <dsp:sp modelId="{1CB7E8D7-8A5F-482B-AADB-D5D9C2E5FA48}">
      <dsp:nvSpPr>
        <dsp:cNvPr id="0" name=""/>
        <dsp:cNvSpPr/>
      </dsp:nvSpPr>
      <dsp:spPr>
        <a:xfrm>
          <a:off x="0" y="3158811"/>
          <a:ext cx="7886700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82ACBC-82EF-40AA-A08E-64C75CF32FB9}">
      <dsp:nvSpPr>
        <dsp:cNvPr id="0" name=""/>
        <dsp:cNvSpPr/>
      </dsp:nvSpPr>
      <dsp:spPr>
        <a:xfrm>
          <a:off x="0" y="3158811"/>
          <a:ext cx="7886700" cy="789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Mentoring and skill-building programs</a:t>
          </a:r>
        </a:p>
      </dsp:txBody>
      <dsp:txXfrm>
        <a:off x="0" y="3158811"/>
        <a:ext cx="7886700" cy="7895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DF26F-0842-48D3-A8A3-B0AEB8E5769D}">
      <dsp:nvSpPr>
        <dsp:cNvPr id="0" name=""/>
        <dsp:cNvSpPr/>
      </dsp:nvSpPr>
      <dsp:spPr>
        <a:xfrm>
          <a:off x="0" y="1928"/>
          <a:ext cx="788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16E191-96FC-431B-BEDA-7C9728B22BCC}">
      <dsp:nvSpPr>
        <dsp:cNvPr id="0" name=""/>
        <dsp:cNvSpPr/>
      </dsp:nvSpPr>
      <dsp:spPr>
        <a:xfrm>
          <a:off x="0" y="1928"/>
          <a:ext cx="7886700" cy="1315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CHINS works best when used thoughtfully</a:t>
          </a:r>
        </a:p>
      </dsp:txBody>
      <dsp:txXfrm>
        <a:off x="0" y="1928"/>
        <a:ext cx="7886700" cy="1315006"/>
      </dsp:txXfrm>
    </dsp:sp>
    <dsp:sp modelId="{D9BBFB3F-FDE8-4CAC-AE6E-7EBB39C3377A}">
      <dsp:nvSpPr>
        <dsp:cNvPr id="0" name=""/>
        <dsp:cNvSpPr/>
      </dsp:nvSpPr>
      <dsp:spPr>
        <a:xfrm>
          <a:off x="0" y="1316934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443E99-465F-4121-99C3-FDDA28335C02}">
      <dsp:nvSpPr>
        <dsp:cNvPr id="0" name=""/>
        <dsp:cNvSpPr/>
      </dsp:nvSpPr>
      <dsp:spPr>
        <a:xfrm>
          <a:off x="0" y="1316934"/>
          <a:ext cx="7886700" cy="1315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Services should be supportive; supervision should be purposeful and limited</a:t>
          </a:r>
        </a:p>
      </dsp:txBody>
      <dsp:txXfrm>
        <a:off x="0" y="1316934"/>
        <a:ext cx="7886700" cy="1315006"/>
      </dsp:txXfrm>
    </dsp:sp>
    <dsp:sp modelId="{16A3C85F-E9D1-42D6-89F6-7536AA995FFD}">
      <dsp:nvSpPr>
        <dsp:cNvPr id="0" name=""/>
        <dsp:cNvSpPr/>
      </dsp:nvSpPr>
      <dsp:spPr>
        <a:xfrm>
          <a:off x="0" y="2631941"/>
          <a:ext cx="78867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502665-7FF7-4F81-B20D-400715BEA722}">
      <dsp:nvSpPr>
        <dsp:cNvPr id="0" name=""/>
        <dsp:cNvSpPr/>
      </dsp:nvSpPr>
      <dsp:spPr>
        <a:xfrm>
          <a:off x="0" y="2631941"/>
          <a:ext cx="7886700" cy="1315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Strong collaboration leads to better outcomes for children and families</a:t>
          </a:r>
        </a:p>
      </dsp:txBody>
      <dsp:txXfrm>
        <a:off x="0" y="2631941"/>
        <a:ext cx="7886700" cy="1315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2D34C-F223-4D11-B036-3E4AA367D36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A9C0A-678C-4B7E-8F67-6971F832F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18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2A9C0A-678C-4B7E-8F67-6971F832FC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76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7F3B4-F325-0728-0077-BC89B465F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405F6-49EA-4055-D6D1-DBBC5ADAC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ED1A2-FF2B-96B3-958B-4FFAF73B0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24144-1DAF-56D9-3FFE-916C3D7D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A5C1A-B32A-CCE6-51BB-8432DC50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25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9E889-576F-FBAA-8F8A-7C00CBC8D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456EF4-8AE9-AFE0-8B80-2F26E0A16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FD212-FA9B-32E2-0272-5A9B410CD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20D5E-A113-B9B8-C4FB-834FF019F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6281A-C7AB-4FE6-2840-E53F94992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6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F5EA8B-8696-40E5-D348-E25580F4D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A89665-9978-9C93-6F63-BDB368DB4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E976B-04B7-3F6C-EB6E-6591BD87B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E54F5-CE2E-A953-C8A2-6F3AA883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82541-52FF-D235-84AF-036FA016A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5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07175-3208-ED99-2088-B9E24D0E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C7137-5A16-DFEE-C3C3-BD5225808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65718-3350-A344-0DCA-ECF4E38AD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400D8-5DEB-2EAE-462C-E47C83A9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A4EDC-EC2B-6B92-6166-937E09238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1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B7505-D37B-5879-6689-837B4E5F4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C7B8C-667E-4B63-F929-5AD68DB9D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61FB6-7832-251D-E96B-D3E925421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D87E8-C8E4-61AA-0A3D-8EB86BC80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797A9-CE15-632B-22C0-582DC91F7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50140-53FC-8B58-3BC7-44C38129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6167-51B5-C3B4-C93B-14D5101D8F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41E9C-89DD-FC03-1345-B3BA4693B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76C715-6B1B-4DDC-6396-10D438C4B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6DAE0-3FEF-E19D-D891-66956056C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F40664-49A8-7329-A9FE-75C880DB7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DD526-34AC-22AC-A265-B0C707F89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A7FD7-7B7F-707B-1CB7-E10960A91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F22DF-BF15-9EE8-3C32-89C0143BA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D27B7B-39EF-FB7D-4257-A3D78792B8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A242E3-CB90-D162-B23B-893989DE0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D26AB-0A8D-F659-5B6B-41C9AC726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CD231F-599E-99E2-A398-59E24CAEA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EEB859-F304-BD76-F644-6B9CA971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7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0558C-A234-D01A-EAD0-BB97A2026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11835C-25E6-48C2-5976-8746151BD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CEB2DB-69B6-AC2B-53B6-8DB5C46B0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819851-01A5-0F60-3FFE-BE42F21D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A1B14E-E3B6-5ED0-5F0C-65C636AF4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F0656B-5429-685B-0BE2-2D9839B8D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7173A-9028-AD09-0558-EBF510013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6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AE619-EBB0-8E46-4666-715A3112D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79BB1-D2AD-4403-FDB8-EDC333E87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20129B-2B0E-1F0C-2ED6-4D4141B9A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C62F3-7885-91B7-124D-BB3A85C81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A6F07-2113-E054-4370-6B9965F6A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1BEED-42ED-0CFB-5985-577337311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04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5F1C0-8A43-DBE9-BFDD-2A8A8258F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49E1FA-32BD-E237-E889-CAFF322C40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6A77FA-BBC2-9BE0-8B6B-18703CD98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B1ADD-AC3A-5C0B-78AF-529E5366D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733A2-80E3-2E5C-1064-4EB9ED022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FF51A-EBAE-F5E7-8F2B-CCD4EF1E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9F0576-7825-C18F-DD9D-A8F70C4B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B61A7-0D9D-7DF8-C3F1-9E5C5EA4F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A997F-A191-1DCF-0931-503772124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53770-7A61-0EDC-B6FB-6B7F476D1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2FDE9-D6A5-FCD3-BC7B-849586278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9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1381"/>
            <a:ext cx="7884414" cy="4066540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5300" dirty="0"/>
              <a:t>Best Use of CHINS: </a:t>
            </a:r>
            <a:br>
              <a:rPr lang="en-US" sz="5300" dirty="0"/>
            </a:br>
            <a:br>
              <a:rPr lang="en-US" sz="5300" dirty="0"/>
            </a:br>
            <a:r>
              <a:rPr lang="en-US" sz="5300" dirty="0"/>
              <a:t>Bridging Knowledge, Advancing Child Welfare Together</a:t>
            </a:r>
            <a:br>
              <a:rPr lang="en-US" sz="5300" dirty="0"/>
            </a:br>
            <a:br>
              <a:rPr lang="en-US" sz="5700" dirty="0"/>
            </a:br>
            <a:endParaRPr lang="en-US" sz="5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>
            <a:normAutofit/>
          </a:bodyPr>
          <a:lstStyle/>
          <a:p>
            <a:pPr algn="l"/>
            <a:endParaRPr lang="en-US" dirty="0"/>
          </a:p>
          <a:p>
            <a:pPr algn="l"/>
            <a:r>
              <a:rPr lang="en-US" b="1" dirty="0"/>
              <a:t>Marisha Griffith, MSW, FSS II</a:t>
            </a:r>
          </a:p>
          <a:p>
            <a:pPr algn="l"/>
            <a:r>
              <a:rPr lang="en-US" b="1" dirty="0"/>
              <a:t>Virginia Beach Court Service Unit </a:t>
            </a:r>
          </a:p>
          <a:p>
            <a:pPr algn="l"/>
            <a:endParaRPr lang="en-US" b="1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31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4700"/>
              <a:t>Key Takeaways</a:t>
            </a: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EDBBA496-C53A-C92B-4560-33034D101F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370193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fr-FR" sz="4300" dirty="0"/>
              <a:t>CHINS Services vs. CHINS Supervision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127790-0217-C684-FBD2-CFAC9017DB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882138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93E2AB-9735-5512-2B63-7679EE9FB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The Statutory Intent of CHINS</a:t>
            </a:r>
            <a:br>
              <a:rPr lang="en-US" sz="3600" dirty="0"/>
            </a:br>
            <a:r>
              <a:rPr lang="en-US" sz="3600" dirty="0"/>
              <a:t>The Code of Virginia, Section 16.1-228 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ubtitle 2">
            <a:extLst>
              <a:ext uri="{FF2B5EF4-FFF2-40B4-BE49-F238E27FC236}">
                <a16:creationId xmlns:a16="http://schemas.microsoft.com/office/drawing/2014/main" id="{CD42C2E3-90D5-21E7-015E-8FD2C7A4FB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387016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3175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D803FA-8ACB-258C-5542-0B7435405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000"/>
              <a:t>Common Challenges of CHINS 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6733415-59D3-C661-F903-54AB4CA2BB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58129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2528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80E8B5-F762-59B1-04A1-97D074EAC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4700"/>
              <a:t>Inappropriate Uses of CHINS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E676B4-BA58-0AE2-5084-032FB9F41B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491516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0221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477079-2F88-7393-7BAA-8031A6857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 Best Use Of CHINS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2BD47F1D-D787-AD8A-7B6C-4D77F1E3E2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57231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520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300" dirty="0"/>
              <a:t>Examples of Effective Services for CHINS Youth</a:t>
            </a:r>
          </a:p>
        </p:txBody>
      </p:sp>
      <p:sp>
        <p:nvSpPr>
          <p:cNvPr id="30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0BE44237-21F1-314E-D7C8-0A33693A98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6307774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F035A4-9DFB-215F-19DB-2E17525B4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36512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/>
            <a:r>
              <a:rPr lang="en-US" sz="4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Role of Community Intervention Officer/Probation Officer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4F9469-600E-4BF7-02C3-26E363C4E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1929384"/>
            <a:ext cx="78867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indent="-228600" algn="l" defTabSz="914400">
              <a:buFont typeface="Arial" panose="020B0604020202020204" pitchFamily="34" charset="0"/>
              <a:buChar char="•"/>
            </a:pPr>
            <a:r>
              <a:rPr lang="en-US" sz="1900"/>
              <a:t>Conduct intake and risk/needs assessments</a:t>
            </a:r>
          </a:p>
          <a:p>
            <a:pPr marL="457200" indent="-228600" algn="l" defTabSz="914400">
              <a:buFont typeface="Arial" panose="020B0604020202020204" pitchFamily="34" charset="0"/>
              <a:buChar char="•"/>
            </a:pPr>
            <a:r>
              <a:rPr lang="en-US" sz="1900"/>
              <a:t>Develop a service-focused plan</a:t>
            </a:r>
          </a:p>
          <a:p>
            <a:pPr marL="457200" indent="-228600" algn="l" defTabSz="914400">
              <a:buFont typeface="Arial" panose="020B0604020202020204" pitchFamily="34" charset="0"/>
              <a:buChar char="•"/>
            </a:pPr>
            <a:r>
              <a:rPr lang="en-US" sz="1900"/>
              <a:t>Coordinates services </a:t>
            </a:r>
          </a:p>
          <a:p>
            <a:pPr marL="457200" indent="-228600" algn="l" defTabSz="914400">
              <a:buFont typeface="Arial" panose="020B0604020202020204" pitchFamily="34" charset="0"/>
              <a:buChar char="•"/>
            </a:pPr>
            <a:r>
              <a:rPr lang="en-US" sz="1900"/>
              <a:t>Monitor compliance</a:t>
            </a:r>
          </a:p>
          <a:p>
            <a:pPr marL="457200" indent="-228600" algn="l" defTabSz="914400">
              <a:buFont typeface="Arial" panose="020B0604020202020204" pitchFamily="34" charset="0"/>
              <a:buChar char="•"/>
            </a:pPr>
            <a:r>
              <a:rPr lang="en-US" sz="1900"/>
              <a:t>Support family engagement and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2995653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4300"/>
              <a:t>Collaboration: Bridging Knowledge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en-US" sz="1900"/>
              <a:t>Shared understanding of CHINS goals and limits</a:t>
            </a:r>
          </a:p>
          <a:p>
            <a:r>
              <a:rPr lang="en-US" sz="1900"/>
              <a:t>Clear communication across systems</a:t>
            </a:r>
          </a:p>
          <a:p>
            <a:r>
              <a:rPr lang="en-US" sz="1900"/>
              <a:t>Avoid duplication and service overload for families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</TotalTime>
  <Words>297</Words>
  <Application>Microsoft Office PowerPoint</Application>
  <PresentationFormat>On-screen Show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Best Use of CHINS:   Bridging Knowledge, Advancing Child Welfare Together  </vt:lpstr>
      <vt:lpstr>CHINS Services vs. CHINS Supervision</vt:lpstr>
      <vt:lpstr>The Statutory Intent of CHINS The Code of Virginia, Section 16.1-228 </vt:lpstr>
      <vt:lpstr>Common Challenges of CHINS </vt:lpstr>
      <vt:lpstr>Inappropriate Uses of CHINS</vt:lpstr>
      <vt:lpstr> Best Use Of CHINS</vt:lpstr>
      <vt:lpstr>Examples of Effective Services for CHINS Youth</vt:lpstr>
      <vt:lpstr>Role of Community Intervention Officer/Probation Officer </vt:lpstr>
      <vt:lpstr>Collaboration: Bridging Knowledge</vt:lpstr>
      <vt:lpstr>Key Takeaways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Griffith, Marisha A. (DJJ)</cp:lastModifiedBy>
  <cp:revision>8</cp:revision>
  <dcterms:created xsi:type="dcterms:W3CDTF">2013-01-27T09:14:16Z</dcterms:created>
  <dcterms:modified xsi:type="dcterms:W3CDTF">2026-01-09T20:35:06Z</dcterms:modified>
  <cp:category/>
</cp:coreProperties>
</file>