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96" r:id="rId5"/>
    <p:sldMasterId id="2147483812" r:id="rId6"/>
  </p:sldMasterIdLst>
  <p:notesMasterIdLst>
    <p:notesMasterId r:id="rId36"/>
  </p:notesMasterIdLst>
  <p:sldIdLst>
    <p:sldId id="4592" r:id="rId7"/>
    <p:sldId id="4574" r:id="rId8"/>
    <p:sldId id="4578" r:id="rId9"/>
    <p:sldId id="4575" r:id="rId10"/>
    <p:sldId id="4576" r:id="rId11"/>
    <p:sldId id="649" r:id="rId12"/>
    <p:sldId id="269" r:id="rId13"/>
    <p:sldId id="266" r:id="rId14"/>
    <p:sldId id="4577" r:id="rId15"/>
    <p:sldId id="4594" r:id="rId16"/>
    <p:sldId id="4548" r:id="rId17"/>
    <p:sldId id="4590" r:id="rId18"/>
    <p:sldId id="4580" r:id="rId19"/>
    <p:sldId id="4579" r:id="rId20"/>
    <p:sldId id="4593" r:id="rId21"/>
    <p:sldId id="4581" r:id="rId22"/>
    <p:sldId id="601" r:id="rId23"/>
    <p:sldId id="602" r:id="rId24"/>
    <p:sldId id="4582" r:id="rId25"/>
    <p:sldId id="4583" r:id="rId26"/>
    <p:sldId id="4584" r:id="rId27"/>
    <p:sldId id="4547" r:id="rId28"/>
    <p:sldId id="4573" r:id="rId29"/>
    <p:sldId id="696" r:id="rId30"/>
    <p:sldId id="4542" r:id="rId31"/>
    <p:sldId id="4586" r:id="rId32"/>
    <p:sldId id="4587" r:id="rId33"/>
    <p:sldId id="4585" r:id="rId34"/>
    <p:sldId id="645" r:id="rId3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C3F359-A133-3690-9D08-8853EB2F58B4}" name="Vinroot, Rebecca (VDSS)" initials="V(" userId="S::rebecca.vinroot9@dss.virginia.gov::bd8ecb27-a4df-440f-a7d0-ef295d86d5b2" providerId="AD"/>
  <p188:author id="{53116787-6877-A67E-C97E-6BD3A850F4E0}" name="Brooks, Samantha (VDSS)" initials="B(" userId="S::samantha.brooks9@dss.virginia.gov::d9482b21-baee-4858-a74a-b68eef249fb6" providerId="AD"/>
  <p188:author id="{1E7F44AB-17DD-B98A-A955-B5C3E22F3EFB}" name="Horning, Anya (VDSS)" initials="AH" userId="S::Anya.Horning9@dss.virginia.gov::26083589-0a76-451d-8503-2eddcf4df831" providerId="AD"/>
  <p188:author id="{7F09D6EE-E9EB-50BB-5373-04423EB77AA1}" name="Vinroot, Rebecca (VDSS)" initials="RV" userId="S::Rebecca.Vinroot9@dss.virginia.gov::bd8ecb27-a4df-440f-a7d0-ef295d86d5b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33407"/>
    <a:srgbClr val="004E8E"/>
    <a:srgbClr val="FFFFFF"/>
    <a:srgbClr val="044681"/>
    <a:srgbClr val="9BBCD9"/>
    <a:srgbClr val="033461"/>
    <a:srgbClr val="753D0F"/>
    <a:srgbClr val="003D70"/>
    <a:srgbClr val="004176"/>
    <a:srgbClr val="004C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613" autoAdjust="0"/>
  </p:normalViewPr>
  <p:slideViewPr>
    <p:cSldViewPr snapToGrid="0">
      <p:cViewPr varScale="1">
        <p:scale>
          <a:sx n="62" d="100"/>
          <a:sy n="62" d="100"/>
        </p:scale>
        <p:origin x="145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t>Placement Stability Based on First Placement</a:t>
            </a:r>
          </a:p>
          <a:p>
            <a:pPr>
              <a:defRPr/>
            </a:pPr>
            <a:r>
              <a:rPr lang="en-US"/>
              <a:t>New Entries into Foster Care in SFY2023-SFY2025</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3709696391691491E-2"/>
          <c:y val="0.17226092176308624"/>
          <c:w val="0.95629030360830847"/>
          <c:h val="0.72411444244688616"/>
        </c:manualLayout>
      </c:layout>
      <c:barChart>
        <c:barDir val="col"/>
        <c:grouping val="clustered"/>
        <c:varyColors val="0"/>
        <c:ser>
          <c:idx val="0"/>
          <c:order val="0"/>
          <c:tx>
            <c:strRef>
              <c:f>Sheet1!$A$2</c:f>
              <c:strCache>
                <c:ptCount val="1"/>
                <c:pt idx="0">
                  <c:v>1 Placement</c:v>
                </c:pt>
              </c:strCache>
            </c:strRef>
          </c:tx>
          <c:spPr>
            <a:solidFill>
              <a:schemeClr val="accent1"/>
            </a:solidFill>
            <a:ln w="38100">
              <a:solidFill>
                <a:schemeClr val="accent1"/>
              </a:solidFill>
            </a:ln>
            <a:effectLst/>
          </c:spPr>
          <c:invertIfNegative val="0"/>
          <c:dLbls>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Sheet1!$B$1:$F$1</c:f>
              <c:strCache>
                <c:ptCount val="5"/>
                <c:pt idx="0">
                  <c:v>Relative/Fictive Kin (1,176)</c:v>
                </c:pt>
                <c:pt idx="1">
                  <c:v>Congregate Care (641)</c:v>
                </c:pt>
                <c:pt idx="2">
                  <c:v>LCPA Foster Home (1,921)</c:v>
                </c:pt>
                <c:pt idx="3">
                  <c:v>LDSS Foster Home (2,596)</c:v>
                </c:pt>
                <c:pt idx="4">
                  <c:v>Other (1,208)</c:v>
                </c:pt>
              </c:strCache>
            </c:strRef>
          </c:cat>
          <c:val>
            <c:numRef>
              <c:f>Sheet1!$B$2:$F$2</c:f>
              <c:numCache>
                <c:formatCode>0.0%</c:formatCode>
                <c:ptCount val="5"/>
                <c:pt idx="0">
                  <c:v>0.68282312925170063</c:v>
                </c:pt>
                <c:pt idx="1">
                  <c:v>0.34009360374414976</c:v>
                </c:pt>
                <c:pt idx="2">
                  <c:v>0.48152004164497658</c:v>
                </c:pt>
                <c:pt idx="3">
                  <c:v>0.47650231124807396</c:v>
                </c:pt>
                <c:pt idx="4">
                  <c:v>9.9337748344370855E-2</c:v>
                </c:pt>
              </c:numCache>
            </c:numRef>
          </c:val>
          <c:extLst>
            <c:ext xmlns:c16="http://schemas.microsoft.com/office/drawing/2014/chart" uri="{C3380CC4-5D6E-409C-BE32-E72D297353CC}">
              <c16:uniqueId val="{00000000-8AC6-46CD-A070-138978EBC2CF}"/>
            </c:ext>
          </c:extLst>
        </c:ser>
        <c:ser>
          <c:idx val="1"/>
          <c:order val="1"/>
          <c:tx>
            <c:strRef>
              <c:f>Sheet1!$A$3</c:f>
              <c:strCache>
                <c:ptCount val="1"/>
                <c:pt idx="0">
                  <c:v>2-3 Placements</c:v>
                </c:pt>
              </c:strCache>
            </c:strRef>
          </c:tx>
          <c:spPr>
            <a:solidFill>
              <a:schemeClr val="accent2"/>
            </a:solidFill>
            <a:ln w="44450">
              <a:solidFill>
                <a:schemeClr val="accent2"/>
              </a:solidFill>
            </a:ln>
            <a:effectLst/>
          </c:spPr>
          <c:invertIfNegative val="0"/>
          <c:dLbls>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Sheet1!$B$1:$F$1</c:f>
              <c:strCache>
                <c:ptCount val="5"/>
                <c:pt idx="0">
                  <c:v>Relative/Fictive Kin (1,176)</c:v>
                </c:pt>
                <c:pt idx="1">
                  <c:v>Congregate Care (641)</c:v>
                </c:pt>
                <c:pt idx="2">
                  <c:v>LCPA Foster Home (1,921)</c:v>
                </c:pt>
                <c:pt idx="3">
                  <c:v>LDSS Foster Home (2,596)</c:v>
                </c:pt>
                <c:pt idx="4">
                  <c:v>Other (1,208)</c:v>
                </c:pt>
              </c:strCache>
            </c:strRef>
          </c:cat>
          <c:val>
            <c:numRef>
              <c:f>Sheet1!$B$3:$F$3</c:f>
              <c:numCache>
                <c:formatCode>0.0%</c:formatCode>
                <c:ptCount val="5"/>
                <c:pt idx="0">
                  <c:v>0.25765306122448978</c:v>
                </c:pt>
                <c:pt idx="1">
                  <c:v>0.42745709828393136</c:v>
                </c:pt>
                <c:pt idx="2">
                  <c:v>0.39927121290994272</c:v>
                </c:pt>
                <c:pt idx="3">
                  <c:v>0.38944530046224962</c:v>
                </c:pt>
                <c:pt idx="4">
                  <c:v>0.63907284768211925</c:v>
                </c:pt>
              </c:numCache>
            </c:numRef>
          </c:val>
          <c:extLst>
            <c:ext xmlns:c16="http://schemas.microsoft.com/office/drawing/2014/chart" uri="{C3380CC4-5D6E-409C-BE32-E72D297353CC}">
              <c16:uniqueId val="{00000001-8AC6-46CD-A070-138978EBC2CF}"/>
            </c:ext>
          </c:extLst>
        </c:ser>
        <c:ser>
          <c:idx val="2"/>
          <c:order val="2"/>
          <c:tx>
            <c:strRef>
              <c:f>Sheet1!$A$4</c:f>
              <c:strCache>
                <c:ptCount val="1"/>
                <c:pt idx="0">
                  <c:v>4-6 Placements</c:v>
                </c:pt>
              </c:strCache>
            </c:strRef>
          </c:tx>
          <c:spPr>
            <a:solidFill>
              <a:schemeClr val="accent3"/>
            </a:solidFill>
            <a:ln w="47625">
              <a:solidFill>
                <a:srgbClr val="09ADA3"/>
              </a:solidFill>
            </a:ln>
            <a:effectLst/>
          </c:spPr>
          <c:invertIfNegative val="0"/>
          <c:dLbls>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Sheet1!$B$1:$F$1</c:f>
              <c:strCache>
                <c:ptCount val="5"/>
                <c:pt idx="0">
                  <c:v>Relative/Fictive Kin (1,176)</c:v>
                </c:pt>
                <c:pt idx="1">
                  <c:v>Congregate Care (641)</c:v>
                </c:pt>
                <c:pt idx="2">
                  <c:v>LCPA Foster Home (1,921)</c:v>
                </c:pt>
                <c:pt idx="3">
                  <c:v>LDSS Foster Home (2,596)</c:v>
                </c:pt>
                <c:pt idx="4">
                  <c:v>Other (1,208)</c:v>
                </c:pt>
              </c:strCache>
            </c:strRef>
          </c:cat>
          <c:val>
            <c:numRef>
              <c:f>Sheet1!$B$4:$F$4</c:f>
              <c:numCache>
                <c:formatCode>0.0%</c:formatCode>
                <c:ptCount val="5"/>
                <c:pt idx="0">
                  <c:v>4.9319727891156462E-2</c:v>
                </c:pt>
                <c:pt idx="1">
                  <c:v>0.16380655226209048</c:v>
                </c:pt>
                <c:pt idx="2">
                  <c:v>9.3180635085892763E-2</c:v>
                </c:pt>
                <c:pt idx="3">
                  <c:v>9.9383667180277344E-2</c:v>
                </c:pt>
                <c:pt idx="4">
                  <c:v>0.18377483443708609</c:v>
                </c:pt>
              </c:numCache>
            </c:numRef>
          </c:val>
          <c:extLst>
            <c:ext xmlns:c16="http://schemas.microsoft.com/office/drawing/2014/chart" uri="{C3380CC4-5D6E-409C-BE32-E72D297353CC}">
              <c16:uniqueId val="{00000002-8AC6-46CD-A070-138978EBC2CF}"/>
            </c:ext>
          </c:extLst>
        </c:ser>
        <c:ser>
          <c:idx val="3"/>
          <c:order val="3"/>
          <c:tx>
            <c:strRef>
              <c:f>Sheet1!$A$5</c:f>
              <c:strCache>
                <c:ptCount val="1"/>
                <c:pt idx="0">
                  <c:v>7-10 Placements</c:v>
                </c:pt>
              </c:strCache>
            </c:strRef>
          </c:tx>
          <c:spPr>
            <a:solidFill>
              <a:schemeClr val="accent4"/>
            </a:solidFill>
            <a:ln w="50800">
              <a:solidFill>
                <a:srgbClr val="E9CE00"/>
              </a:solid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Sheet1!$B$1:$F$1</c:f>
              <c:strCache>
                <c:ptCount val="5"/>
                <c:pt idx="0">
                  <c:v>Relative/Fictive Kin (1,176)</c:v>
                </c:pt>
                <c:pt idx="1">
                  <c:v>Congregate Care (641)</c:v>
                </c:pt>
                <c:pt idx="2">
                  <c:v>LCPA Foster Home (1,921)</c:v>
                </c:pt>
                <c:pt idx="3">
                  <c:v>LDSS Foster Home (2,596)</c:v>
                </c:pt>
                <c:pt idx="4">
                  <c:v>Other (1,208)</c:v>
                </c:pt>
              </c:strCache>
            </c:strRef>
          </c:cat>
          <c:val>
            <c:numRef>
              <c:f>Sheet1!$B$5:$F$5</c:f>
              <c:numCache>
                <c:formatCode>0.0%</c:formatCode>
                <c:ptCount val="5"/>
                <c:pt idx="0">
                  <c:v>1.020408163265306E-2</c:v>
                </c:pt>
                <c:pt idx="1">
                  <c:v>4.8361934477379097E-2</c:v>
                </c:pt>
                <c:pt idx="2">
                  <c:v>2.030192608016658E-2</c:v>
                </c:pt>
                <c:pt idx="3">
                  <c:v>2.6964560862865947E-2</c:v>
                </c:pt>
                <c:pt idx="4">
                  <c:v>5.4635761589403975E-2</c:v>
                </c:pt>
              </c:numCache>
            </c:numRef>
          </c:val>
          <c:extLst>
            <c:ext xmlns:c16="http://schemas.microsoft.com/office/drawing/2014/chart" uri="{C3380CC4-5D6E-409C-BE32-E72D297353CC}">
              <c16:uniqueId val="{00000003-8AC6-46CD-A070-138978EBC2CF}"/>
            </c:ext>
          </c:extLst>
        </c:ser>
        <c:ser>
          <c:idx val="4"/>
          <c:order val="4"/>
          <c:tx>
            <c:strRef>
              <c:f>Sheet1!$A$6</c:f>
              <c:strCache>
                <c:ptCount val="1"/>
                <c:pt idx="0">
                  <c:v>11-15 Placements</c:v>
                </c:pt>
              </c:strCache>
            </c:strRef>
          </c:tx>
          <c:spPr>
            <a:solidFill>
              <a:schemeClr val="accent5"/>
            </a:solidFill>
            <a:ln w="53975">
              <a:solidFill>
                <a:srgbClr val="C00000"/>
              </a:solid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Sheet1!$B$1:$F$1</c:f>
              <c:strCache>
                <c:ptCount val="5"/>
                <c:pt idx="0">
                  <c:v>Relative/Fictive Kin (1,176)</c:v>
                </c:pt>
                <c:pt idx="1">
                  <c:v>Congregate Care (641)</c:v>
                </c:pt>
                <c:pt idx="2">
                  <c:v>LCPA Foster Home (1,921)</c:v>
                </c:pt>
                <c:pt idx="3">
                  <c:v>LDSS Foster Home (2,596)</c:v>
                </c:pt>
                <c:pt idx="4">
                  <c:v>Other (1,208)</c:v>
                </c:pt>
              </c:strCache>
            </c:strRef>
          </c:cat>
          <c:val>
            <c:numRef>
              <c:f>Sheet1!$B$6:$F$6</c:f>
              <c:numCache>
                <c:formatCode>0.0%</c:formatCode>
                <c:ptCount val="5"/>
                <c:pt idx="0">
                  <c:v>0</c:v>
                </c:pt>
                <c:pt idx="1">
                  <c:v>1.0920436817472699E-2</c:v>
                </c:pt>
                <c:pt idx="2">
                  <c:v>4.6850598646538261E-3</c:v>
                </c:pt>
                <c:pt idx="3">
                  <c:v>5.007704160246533E-3</c:v>
                </c:pt>
                <c:pt idx="4">
                  <c:v>1.5728476821192054E-2</c:v>
                </c:pt>
              </c:numCache>
            </c:numRef>
          </c:val>
          <c:extLst>
            <c:ext xmlns:c16="http://schemas.microsoft.com/office/drawing/2014/chart" uri="{C3380CC4-5D6E-409C-BE32-E72D297353CC}">
              <c16:uniqueId val="{00000004-8AC6-46CD-A070-138978EBC2CF}"/>
            </c:ext>
          </c:extLst>
        </c:ser>
        <c:ser>
          <c:idx val="5"/>
          <c:order val="5"/>
          <c:tx>
            <c:strRef>
              <c:f>Sheet1!$A$7</c:f>
              <c:strCache>
                <c:ptCount val="1"/>
                <c:pt idx="0">
                  <c:v>16+ Placements</c:v>
                </c:pt>
              </c:strCache>
            </c:strRef>
          </c:tx>
          <c:spPr>
            <a:solidFill>
              <a:schemeClr val="accent6"/>
            </a:solidFill>
            <a:ln w="57150">
              <a:solidFill>
                <a:schemeClr val="accent6"/>
              </a:solid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Sheet1!$B$1:$F$1</c:f>
              <c:strCache>
                <c:ptCount val="5"/>
                <c:pt idx="0">
                  <c:v>Relative/Fictive Kin (1,176)</c:v>
                </c:pt>
                <c:pt idx="1">
                  <c:v>Congregate Care (641)</c:v>
                </c:pt>
                <c:pt idx="2">
                  <c:v>LCPA Foster Home (1,921)</c:v>
                </c:pt>
                <c:pt idx="3">
                  <c:v>LDSS Foster Home (2,596)</c:v>
                </c:pt>
                <c:pt idx="4">
                  <c:v>Other (1,208)</c:v>
                </c:pt>
              </c:strCache>
            </c:strRef>
          </c:cat>
          <c:val>
            <c:numRef>
              <c:f>Sheet1!$B$7:$F$7</c:f>
              <c:numCache>
                <c:formatCode>0.0%</c:formatCode>
                <c:ptCount val="5"/>
                <c:pt idx="0">
                  <c:v>0</c:v>
                </c:pt>
                <c:pt idx="1">
                  <c:v>9.3603744149765994E-3</c:v>
                </c:pt>
                <c:pt idx="2">
                  <c:v>1.0411244143675169E-3</c:v>
                </c:pt>
                <c:pt idx="3">
                  <c:v>2.6964560862865949E-3</c:v>
                </c:pt>
                <c:pt idx="4">
                  <c:v>7.4503311258278145E-3</c:v>
                </c:pt>
              </c:numCache>
            </c:numRef>
          </c:val>
          <c:extLst>
            <c:ext xmlns:c16="http://schemas.microsoft.com/office/drawing/2014/chart" uri="{C3380CC4-5D6E-409C-BE32-E72D297353CC}">
              <c16:uniqueId val="{00000005-8AC6-46CD-A070-138978EBC2CF}"/>
            </c:ext>
          </c:extLst>
        </c:ser>
        <c:dLbls>
          <c:dLblPos val="outEnd"/>
          <c:showLegendKey val="0"/>
          <c:showVal val="1"/>
          <c:showCatName val="0"/>
          <c:showSerName val="0"/>
          <c:showPercent val="0"/>
          <c:showBubbleSize val="0"/>
        </c:dLbls>
        <c:gapWidth val="444"/>
        <c:overlap val="-90"/>
        <c:axId val="1219944943"/>
        <c:axId val="1219941583"/>
      </c:barChart>
      <c:catAx>
        <c:axId val="121994494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1" i="0" u="none" strike="noStrike" kern="1200" cap="all" spc="120" normalizeH="0" baseline="0">
                <a:solidFill>
                  <a:schemeClr val="tx1">
                    <a:lumMod val="65000"/>
                    <a:lumOff val="35000"/>
                  </a:schemeClr>
                </a:solidFill>
                <a:latin typeface="+mn-lt"/>
                <a:ea typeface="+mn-ea"/>
                <a:cs typeface="+mn-cs"/>
              </a:defRPr>
            </a:pPr>
            <a:endParaRPr lang="en-US"/>
          </a:p>
        </c:txPr>
        <c:crossAx val="1219941583"/>
        <c:crosses val="autoZero"/>
        <c:auto val="1"/>
        <c:lblAlgn val="ctr"/>
        <c:lblOffset val="100"/>
        <c:noMultiLvlLbl val="0"/>
      </c:catAx>
      <c:valAx>
        <c:axId val="1219941583"/>
        <c:scaling>
          <c:orientation val="minMax"/>
          <c:max val="1"/>
        </c:scaling>
        <c:delete val="1"/>
        <c:axPos val="l"/>
        <c:numFmt formatCode="0%" sourceLinked="0"/>
        <c:majorTickMark val="none"/>
        <c:minorTickMark val="none"/>
        <c:tickLblPos val="nextTo"/>
        <c:crossAx val="121994494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41275">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5C5D5F"/>
                </a:solidFill>
                <a:latin typeface="+mn-lt"/>
                <a:ea typeface="+mn-ea"/>
                <a:cs typeface="+mn-cs"/>
              </a:defRPr>
            </a:pPr>
            <a:r>
              <a:rPr lang="en-US" b="1">
                <a:solidFill>
                  <a:srgbClr val="5C5D5F"/>
                </a:solidFill>
              </a:rPr>
              <a:t>Time in Care (Months) by First Placement </a:t>
            </a:r>
          </a:p>
          <a:p>
            <a:pPr>
              <a:defRPr>
                <a:solidFill>
                  <a:srgbClr val="5C5D5F"/>
                </a:solidFill>
              </a:defRPr>
            </a:pPr>
            <a:r>
              <a:rPr lang="en-US" b="1">
                <a:solidFill>
                  <a:srgbClr val="5C5D5F"/>
                </a:solidFill>
              </a:rPr>
              <a:t>Children Under 18 in Foster Care SFY2023-SFY2025</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5C5D5F"/>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New Entries (SFY2023-SFY2025)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Other*</c:v>
                </c:pt>
                <c:pt idx="1">
                  <c:v>LCPA Foster Home</c:v>
                </c:pt>
                <c:pt idx="2">
                  <c:v>LDSS Foster Home</c:v>
                </c:pt>
                <c:pt idx="3">
                  <c:v>Congregate Care</c:v>
                </c:pt>
                <c:pt idx="4">
                  <c:v>Kinship</c:v>
                </c:pt>
              </c:strCache>
            </c:strRef>
          </c:cat>
          <c:val>
            <c:numRef>
              <c:f>Sheet1!$B$2:$B$6</c:f>
              <c:numCache>
                <c:formatCode>0.0</c:formatCode>
                <c:ptCount val="5"/>
                <c:pt idx="0">
                  <c:v>11.167738689367257</c:v>
                </c:pt>
                <c:pt idx="1">
                  <c:v>12.916048387700195</c:v>
                </c:pt>
                <c:pt idx="2">
                  <c:v>11.828477233969176</c:v>
                </c:pt>
                <c:pt idx="3">
                  <c:v>10.638305778637717</c:v>
                </c:pt>
                <c:pt idx="4">
                  <c:v>9.4586598499769519</c:v>
                </c:pt>
              </c:numCache>
            </c:numRef>
          </c:val>
          <c:extLst>
            <c:ext xmlns:c16="http://schemas.microsoft.com/office/drawing/2014/chart" uri="{C3380CC4-5D6E-409C-BE32-E72D297353CC}">
              <c16:uniqueId val="{00000000-0258-41B7-BC1D-E6B5B317AA13}"/>
            </c:ext>
          </c:extLst>
        </c:ser>
        <c:ser>
          <c:idx val="1"/>
          <c:order val="1"/>
          <c:tx>
            <c:strRef>
              <c:f>Sheet1!$C$1</c:f>
              <c:strCache>
                <c:ptCount val="1"/>
                <c:pt idx="0">
                  <c:v>All Children Under 18 (SFY2023-SFY2025)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Other*</c:v>
                </c:pt>
                <c:pt idx="1">
                  <c:v>LCPA Foster Home</c:v>
                </c:pt>
                <c:pt idx="2">
                  <c:v>LDSS Foster Home</c:v>
                </c:pt>
                <c:pt idx="3">
                  <c:v>Congregate Care</c:v>
                </c:pt>
                <c:pt idx="4">
                  <c:v>Kinship</c:v>
                </c:pt>
              </c:strCache>
            </c:strRef>
          </c:cat>
          <c:val>
            <c:numRef>
              <c:f>Sheet1!$C$2:$C$6</c:f>
              <c:numCache>
                <c:formatCode>0.0</c:formatCode>
                <c:ptCount val="5"/>
                <c:pt idx="0">
                  <c:v>17.326789789663209</c:v>
                </c:pt>
                <c:pt idx="1">
                  <c:v>22.459286070604069</c:v>
                </c:pt>
                <c:pt idx="2">
                  <c:v>20.595942296068266</c:v>
                </c:pt>
                <c:pt idx="3">
                  <c:v>19.654609160556397</c:v>
                </c:pt>
                <c:pt idx="4">
                  <c:v>13.537844420037247</c:v>
                </c:pt>
              </c:numCache>
            </c:numRef>
          </c:val>
          <c:extLst>
            <c:ext xmlns:c16="http://schemas.microsoft.com/office/drawing/2014/chart" uri="{C3380CC4-5D6E-409C-BE32-E72D297353CC}">
              <c16:uniqueId val="{00000000-C5C3-4C4A-9C98-25005400908D}"/>
            </c:ext>
          </c:extLst>
        </c:ser>
        <c:dLbls>
          <c:dLblPos val="inEnd"/>
          <c:showLegendKey val="0"/>
          <c:showVal val="1"/>
          <c:showCatName val="0"/>
          <c:showSerName val="0"/>
          <c:showPercent val="0"/>
          <c:showBubbleSize val="0"/>
        </c:dLbls>
        <c:gapWidth val="182"/>
        <c:axId val="1146206911"/>
        <c:axId val="1146209311"/>
      </c:barChart>
      <c:catAx>
        <c:axId val="1146206911"/>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First Placement in Foster Care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5C5D5F"/>
                </a:solidFill>
                <a:latin typeface="+mn-lt"/>
                <a:ea typeface="+mn-ea"/>
                <a:cs typeface="+mn-cs"/>
              </a:defRPr>
            </a:pPr>
            <a:endParaRPr lang="en-US"/>
          </a:p>
        </c:txPr>
        <c:crossAx val="1146209311"/>
        <c:crosses val="autoZero"/>
        <c:auto val="1"/>
        <c:lblAlgn val="ctr"/>
        <c:lblOffset val="100"/>
        <c:noMultiLvlLbl val="0"/>
      </c:catAx>
      <c:valAx>
        <c:axId val="114620931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Average Months in Care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462069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image" Target="../media/image34.jpeg"/></Relationships>
</file>

<file path=ppt/diagrams/_rels/drawing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image" Target="../media/image34.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E38EA3-27B7-4943-B658-E5759D62E09C}" type="doc">
      <dgm:prSet loTypeId="urn:microsoft.com/office/officeart/2005/8/layout/default" loCatId="list" qsTypeId="urn:microsoft.com/office/officeart/2005/8/quickstyle/simple5" qsCatId="simple" csTypeId="urn:microsoft.com/office/officeart/2005/8/colors/colorful2" csCatId="colorful" phldr="1"/>
      <dgm:spPr/>
      <dgm:t>
        <a:bodyPr/>
        <a:lstStyle/>
        <a:p>
          <a:endParaRPr lang="en-US"/>
        </a:p>
      </dgm:t>
    </dgm:pt>
    <dgm:pt modelId="{090B3702-EF3F-4941-A11F-B0CDFC568380}">
      <dgm:prSet/>
      <dgm:spPr/>
      <dgm:t>
        <a:bodyPr/>
        <a:lstStyle/>
        <a:p>
          <a:pPr algn="ctr"/>
          <a:r>
            <a:rPr lang="en-US" b="1">
              <a:effectLst>
                <a:outerShdw blurRad="38100" dist="38100" dir="2700000" algn="tl">
                  <a:srgbClr val="000000">
                    <a:alpha val="43137"/>
                  </a:srgbClr>
                </a:outerShdw>
              </a:effectLst>
            </a:rPr>
            <a:t>We believe that all children and communities deserve to be safe</a:t>
          </a:r>
        </a:p>
      </dgm:t>
    </dgm:pt>
    <dgm:pt modelId="{E39A4A38-6F61-4B9B-8871-F721CC9E2A77}" type="parTrans" cxnId="{407E6801-6D21-4E4A-8D1A-761479C297ED}">
      <dgm:prSet/>
      <dgm:spPr/>
      <dgm:t>
        <a:bodyPr/>
        <a:lstStyle/>
        <a:p>
          <a:pPr algn="ctr"/>
          <a:endParaRPr lang="en-US" sz="1400"/>
        </a:p>
      </dgm:t>
    </dgm:pt>
    <dgm:pt modelId="{B417C74E-61C3-4C11-88E8-8967FECCDDCA}" type="sibTrans" cxnId="{407E6801-6D21-4E4A-8D1A-761479C297ED}">
      <dgm:prSet/>
      <dgm:spPr/>
      <dgm:t>
        <a:bodyPr/>
        <a:lstStyle/>
        <a:p>
          <a:pPr algn="ctr"/>
          <a:endParaRPr lang="en-US"/>
        </a:p>
      </dgm:t>
    </dgm:pt>
    <dgm:pt modelId="{37E3964C-E9FE-4F88-9A47-D1CB5CD5CB34}">
      <dgm:prSet/>
      <dgm:spPr/>
      <dgm:t>
        <a:bodyPr/>
        <a:lstStyle/>
        <a:p>
          <a:pPr algn="ctr"/>
          <a:r>
            <a:rPr lang="en-US" b="1">
              <a:effectLst>
                <a:outerShdw blurRad="38100" dist="38100" dir="2700000" algn="tl">
                  <a:srgbClr val="000000">
                    <a:alpha val="43137"/>
                  </a:srgbClr>
                </a:outerShdw>
              </a:effectLst>
            </a:rPr>
            <a:t>We believe in family, child, and youth-driven practice</a:t>
          </a:r>
        </a:p>
      </dgm:t>
    </dgm:pt>
    <dgm:pt modelId="{8DBC8BAD-8954-4184-99B7-3C1FA871C35B}" type="parTrans" cxnId="{973EBD2F-F9AB-428E-B00A-2CE42C13B059}">
      <dgm:prSet/>
      <dgm:spPr/>
      <dgm:t>
        <a:bodyPr/>
        <a:lstStyle/>
        <a:p>
          <a:pPr algn="ctr"/>
          <a:endParaRPr lang="en-US" sz="1400"/>
        </a:p>
      </dgm:t>
    </dgm:pt>
    <dgm:pt modelId="{6EF07513-0931-4F2D-8031-31B3F56E514B}" type="sibTrans" cxnId="{973EBD2F-F9AB-428E-B00A-2CE42C13B059}">
      <dgm:prSet/>
      <dgm:spPr/>
      <dgm:t>
        <a:bodyPr/>
        <a:lstStyle/>
        <a:p>
          <a:pPr algn="ctr"/>
          <a:endParaRPr lang="en-US"/>
        </a:p>
      </dgm:t>
    </dgm:pt>
    <dgm:pt modelId="{95290AFD-623B-42D0-94B9-FF4CBE52643A}">
      <dgm:prSet/>
      <dgm:spPr/>
      <dgm:t>
        <a:bodyPr/>
        <a:lstStyle/>
        <a:p>
          <a:pPr algn="ctr"/>
          <a:r>
            <a:rPr lang="en-US" b="1">
              <a:effectLst>
                <a:outerShdw blurRad="38100" dist="38100" dir="2700000" algn="tl">
                  <a:srgbClr val="000000">
                    <a:alpha val="43137"/>
                  </a:srgbClr>
                </a:outerShdw>
              </a:effectLst>
            </a:rPr>
            <a:t>We believe that children do best when raised in families</a:t>
          </a:r>
        </a:p>
      </dgm:t>
    </dgm:pt>
    <dgm:pt modelId="{9EAA6950-8A59-447B-9C13-CC0C3A53ABE1}" type="parTrans" cxnId="{A2587D29-A86D-42F0-AE41-4B740AABFE41}">
      <dgm:prSet/>
      <dgm:spPr/>
      <dgm:t>
        <a:bodyPr/>
        <a:lstStyle/>
        <a:p>
          <a:pPr algn="ctr"/>
          <a:endParaRPr lang="en-US" sz="1400"/>
        </a:p>
      </dgm:t>
    </dgm:pt>
    <dgm:pt modelId="{95EC1D9A-EDCF-4DFB-AE3A-74E65C607A4E}" type="sibTrans" cxnId="{A2587D29-A86D-42F0-AE41-4B740AABFE41}">
      <dgm:prSet/>
      <dgm:spPr/>
      <dgm:t>
        <a:bodyPr/>
        <a:lstStyle/>
        <a:p>
          <a:pPr algn="ctr"/>
          <a:endParaRPr lang="en-US"/>
        </a:p>
      </dgm:t>
    </dgm:pt>
    <dgm:pt modelId="{AA0D48A8-CD7E-46CE-A6FA-DE4A7AB7F191}">
      <dgm:prSet/>
      <dgm:spPr/>
      <dgm:t>
        <a:bodyPr/>
        <a:lstStyle/>
        <a:p>
          <a:pPr algn="ctr"/>
          <a:r>
            <a:rPr lang="en-US" b="1">
              <a:effectLst>
                <a:outerShdw blurRad="38100" dist="38100" dir="2700000" algn="tl">
                  <a:srgbClr val="000000">
                    <a:alpha val="43137"/>
                  </a:srgbClr>
                </a:outerShdw>
              </a:effectLst>
            </a:rPr>
            <a:t>We believe that all children and youth need and deserve a permanent family</a:t>
          </a:r>
        </a:p>
      </dgm:t>
    </dgm:pt>
    <dgm:pt modelId="{9FEC094A-B0A9-42BF-8FDD-56F4ADD25A3F}" type="parTrans" cxnId="{A2B04800-5F3E-4500-B1EF-B5FF325E52B5}">
      <dgm:prSet/>
      <dgm:spPr/>
      <dgm:t>
        <a:bodyPr/>
        <a:lstStyle/>
        <a:p>
          <a:pPr algn="ctr"/>
          <a:endParaRPr lang="en-US" sz="1400"/>
        </a:p>
      </dgm:t>
    </dgm:pt>
    <dgm:pt modelId="{4B86F93B-6816-4DFB-9FDD-95F6966A06C0}" type="sibTrans" cxnId="{A2B04800-5F3E-4500-B1EF-B5FF325E52B5}">
      <dgm:prSet/>
      <dgm:spPr/>
      <dgm:t>
        <a:bodyPr/>
        <a:lstStyle/>
        <a:p>
          <a:pPr algn="ctr"/>
          <a:endParaRPr lang="en-US"/>
        </a:p>
      </dgm:t>
    </dgm:pt>
    <dgm:pt modelId="{B8BB9A84-D698-40C3-A69E-B9659D13F1E5}">
      <dgm:prSet/>
      <dgm:spPr/>
      <dgm:t>
        <a:bodyPr/>
        <a:lstStyle/>
        <a:p>
          <a:pPr algn="ctr"/>
          <a:r>
            <a:rPr lang="en-US" b="1">
              <a:effectLst>
                <a:outerShdw blurRad="38100" dist="38100" dir="2700000" algn="tl">
                  <a:srgbClr val="000000">
                    <a:alpha val="43137"/>
                  </a:srgbClr>
                </a:outerShdw>
              </a:effectLst>
            </a:rPr>
            <a:t>We believe in partnering with others to support child and family success that is family-focused, child-centered, and community-based</a:t>
          </a:r>
        </a:p>
      </dgm:t>
    </dgm:pt>
    <dgm:pt modelId="{0F55B8E5-20ED-4FAF-872F-BA1E18AE4F62}" type="parTrans" cxnId="{2782FCC5-9218-4CEE-8E54-6A5DA1B95B69}">
      <dgm:prSet/>
      <dgm:spPr/>
      <dgm:t>
        <a:bodyPr/>
        <a:lstStyle/>
        <a:p>
          <a:pPr algn="ctr"/>
          <a:endParaRPr lang="en-US" sz="1400"/>
        </a:p>
      </dgm:t>
    </dgm:pt>
    <dgm:pt modelId="{A9C158CC-E223-4C86-BF67-2E6A26F8BB47}" type="sibTrans" cxnId="{2782FCC5-9218-4CEE-8E54-6A5DA1B95B69}">
      <dgm:prSet/>
      <dgm:spPr/>
      <dgm:t>
        <a:bodyPr/>
        <a:lstStyle/>
        <a:p>
          <a:pPr algn="ctr"/>
          <a:endParaRPr lang="en-US"/>
        </a:p>
      </dgm:t>
    </dgm:pt>
    <dgm:pt modelId="{094B6D76-719D-4F2B-BBC3-766A3D6B49F5}">
      <dgm:prSet/>
      <dgm:spPr/>
      <dgm:t>
        <a:bodyPr/>
        <a:lstStyle/>
        <a:p>
          <a:pPr algn="ctr"/>
          <a:r>
            <a:rPr lang="en-US" b="1">
              <a:effectLst>
                <a:outerShdw blurRad="38100" dist="38100" dir="2700000" algn="tl">
                  <a:srgbClr val="000000">
                    <a:alpha val="43137"/>
                  </a:srgbClr>
                </a:outerShdw>
              </a:effectLst>
            </a:rPr>
            <a:t>We believe that how we do our work is as important as the work we do</a:t>
          </a:r>
        </a:p>
      </dgm:t>
    </dgm:pt>
    <dgm:pt modelId="{8429DFE3-5AEF-41C9-B4D7-10C0CCF0AD82}" type="parTrans" cxnId="{D9B0A9E6-8E3B-4600-9749-766047F842C0}">
      <dgm:prSet/>
      <dgm:spPr/>
      <dgm:t>
        <a:bodyPr/>
        <a:lstStyle/>
        <a:p>
          <a:pPr algn="ctr"/>
          <a:endParaRPr lang="en-US" sz="1400"/>
        </a:p>
      </dgm:t>
    </dgm:pt>
    <dgm:pt modelId="{09AFC60F-EBBF-4AA4-9A60-56988A043988}" type="sibTrans" cxnId="{D9B0A9E6-8E3B-4600-9749-766047F842C0}">
      <dgm:prSet/>
      <dgm:spPr/>
      <dgm:t>
        <a:bodyPr/>
        <a:lstStyle/>
        <a:p>
          <a:pPr algn="ctr"/>
          <a:endParaRPr lang="en-US"/>
        </a:p>
      </dgm:t>
    </dgm:pt>
    <dgm:pt modelId="{87483495-F5B1-4AEF-9EAE-C287775E99F9}" type="pres">
      <dgm:prSet presAssocID="{A5E38EA3-27B7-4943-B658-E5759D62E09C}" presName="diagram" presStyleCnt="0">
        <dgm:presLayoutVars>
          <dgm:dir/>
          <dgm:resizeHandles val="exact"/>
        </dgm:presLayoutVars>
      </dgm:prSet>
      <dgm:spPr/>
    </dgm:pt>
    <dgm:pt modelId="{72864662-7391-4233-9D2D-ED84664DD4B4}" type="pres">
      <dgm:prSet presAssocID="{090B3702-EF3F-4941-A11F-B0CDFC568380}" presName="node" presStyleLbl="node1" presStyleIdx="0" presStyleCnt="6">
        <dgm:presLayoutVars>
          <dgm:bulletEnabled val="1"/>
        </dgm:presLayoutVars>
      </dgm:prSet>
      <dgm:spPr/>
    </dgm:pt>
    <dgm:pt modelId="{5B888040-E689-46CA-8973-EFCE66A22A4C}" type="pres">
      <dgm:prSet presAssocID="{B417C74E-61C3-4C11-88E8-8967FECCDDCA}" presName="sibTrans" presStyleCnt="0"/>
      <dgm:spPr/>
    </dgm:pt>
    <dgm:pt modelId="{842B04EA-FB93-469F-9A4A-571085EEA623}" type="pres">
      <dgm:prSet presAssocID="{37E3964C-E9FE-4F88-9A47-D1CB5CD5CB34}" presName="node" presStyleLbl="node1" presStyleIdx="1" presStyleCnt="6">
        <dgm:presLayoutVars>
          <dgm:bulletEnabled val="1"/>
        </dgm:presLayoutVars>
      </dgm:prSet>
      <dgm:spPr/>
    </dgm:pt>
    <dgm:pt modelId="{8DCE39AB-065A-4D4D-8103-9F07DF397EED}" type="pres">
      <dgm:prSet presAssocID="{6EF07513-0931-4F2D-8031-31B3F56E514B}" presName="sibTrans" presStyleCnt="0"/>
      <dgm:spPr/>
    </dgm:pt>
    <dgm:pt modelId="{DCD5C198-B832-4246-8BBB-84B4EDCE73D5}" type="pres">
      <dgm:prSet presAssocID="{95290AFD-623B-42D0-94B9-FF4CBE52643A}" presName="node" presStyleLbl="node1" presStyleIdx="2" presStyleCnt="6">
        <dgm:presLayoutVars>
          <dgm:bulletEnabled val="1"/>
        </dgm:presLayoutVars>
      </dgm:prSet>
      <dgm:spPr/>
    </dgm:pt>
    <dgm:pt modelId="{12BCF00D-958F-46F6-AECF-0F00956B8286}" type="pres">
      <dgm:prSet presAssocID="{95EC1D9A-EDCF-4DFB-AE3A-74E65C607A4E}" presName="sibTrans" presStyleCnt="0"/>
      <dgm:spPr/>
    </dgm:pt>
    <dgm:pt modelId="{95DEAB2B-60F3-4B3E-ABD3-9C23D5311EDA}" type="pres">
      <dgm:prSet presAssocID="{AA0D48A8-CD7E-46CE-A6FA-DE4A7AB7F191}" presName="node" presStyleLbl="node1" presStyleIdx="3" presStyleCnt="6">
        <dgm:presLayoutVars>
          <dgm:bulletEnabled val="1"/>
        </dgm:presLayoutVars>
      </dgm:prSet>
      <dgm:spPr/>
    </dgm:pt>
    <dgm:pt modelId="{626D7E60-DA80-4F9E-93D1-49C80CE4FA29}" type="pres">
      <dgm:prSet presAssocID="{4B86F93B-6816-4DFB-9FDD-95F6966A06C0}" presName="sibTrans" presStyleCnt="0"/>
      <dgm:spPr/>
    </dgm:pt>
    <dgm:pt modelId="{107FE809-CA92-445E-9642-0B5524010B6C}" type="pres">
      <dgm:prSet presAssocID="{B8BB9A84-D698-40C3-A69E-B9659D13F1E5}" presName="node" presStyleLbl="node1" presStyleIdx="4" presStyleCnt="6">
        <dgm:presLayoutVars>
          <dgm:bulletEnabled val="1"/>
        </dgm:presLayoutVars>
      </dgm:prSet>
      <dgm:spPr/>
    </dgm:pt>
    <dgm:pt modelId="{C3627B7C-8646-46D1-AA1A-8EF71A1EFFDC}" type="pres">
      <dgm:prSet presAssocID="{A9C158CC-E223-4C86-BF67-2E6A26F8BB47}" presName="sibTrans" presStyleCnt="0"/>
      <dgm:spPr/>
    </dgm:pt>
    <dgm:pt modelId="{30E30792-ED8A-4D73-8562-63FB431F113E}" type="pres">
      <dgm:prSet presAssocID="{094B6D76-719D-4F2B-BBC3-766A3D6B49F5}" presName="node" presStyleLbl="node1" presStyleIdx="5" presStyleCnt="6">
        <dgm:presLayoutVars>
          <dgm:bulletEnabled val="1"/>
        </dgm:presLayoutVars>
      </dgm:prSet>
      <dgm:spPr/>
    </dgm:pt>
  </dgm:ptLst>
  <dgm:cxnLst>
    <dgm:cxn modelId="{A2B04800-5F3E-4500-B1EF-B5FF325E52B5}" srcId="{A5E38EA3-27B7-4943-B658-E5759D62E09C}" destId="{AA0D48A8-CD7E-46CE-A6FA-DE4A7AB7F191}" srcOrd="3" destOrd="0" parTransId="{9FEC094A-B0A9-42BF-8FDD-56F4ADD25A3F}" sibTransId="{4B86F93B-6816-4DFB-9FDD-95F6966A06C0}"/>
    <dgm:cxn modelId="{407E6801-6D21-4E4A-8D1A-761479C297ED}" srcId="{A5E38EA3-27B7-4943-B658-E5759D62E09C}" destId="{090B3702-EF3F-4941-A11F-B0CDFC568380}" srcOrd="0" destOrd="0" parTransId="{E39A4A38-6F61-4B9B-8871-F721CC9E2A77}" sibTransId="{B417C74E-61C3-4C11-88E8-8967FECCDDCA}"/>
    <dgm:cxn modelId="{A2587D29-A86D-42F0-AE41-4B740AABFE41}" srcId="{A5E38EA3-27B7-4943-B658-E5759D62E09C}" destId="{95290AFD-623B-42D0-94B9-FF4CBE52643A}" srcOrd="2" destOrd="0" parTransId="{9EAA6950-8A59-447B-9C13-CC0C3A53ABE1}" sibTransId="{95EC1D9A-EDCF-4DFB-AE3A-74E65C607A4E}"/>
    <dgm:cxn modelId="{6196412D-F977-4141-98EE-F51871315B81}" type="presOf" srcId="{B8BB9A84-D698-40C3-A69E-B9659D13F1E5}" destId="{107FE809-CA92-445E-9642-0B5524010B6C}" srcOrd="0" destOrd="0" presId="urn:microsoft.com/office/officeart/2005/8/layout/default"/>
    <dgm:cxn modelId="{973EBD2F-F9AB-428E-B00A-2CE42C13B059}" srcId="{A5E38EA3-27B7-4943-B658-E5759D62E09C}" destId="{37E3964C-E9FE-4F88-9A47-D1CB5CD5CB34}" srcOrd="1" destOrd="0" parTransId="{8DBC8BAD-8954-4184-99B7-3C1FA871C35B}" sibTransId="{6EF07513-0931-4F2D-8031-31B3F56E514B}"/>
    <dgm:cxn modelId="{E2B9035E-4F82-4836-B15C-AD03C1983C85}" type="presOf" srcId="{AA0D48A8-CD7E-46CE-A6FA-DE4A7AB7F191}" destId="{95DEAB2B-60F3-4B3E-ABD3-9C23D5311EDA}" srcOrd="0" destOrd="0" presId="urn:microsoft.com/office/officeart/2005/8/layout/default"/>
    <dgm:cxn modelId="{28D1555F-15CD-47DA-91C3-1D4576F8C7B9}" type="presOf" srcId="{090B3702-EF3F-4941-A11F-B0CDFC568380}" destId="{72864662-7391-4233-9D2D-ED84664DD4B4}" srcOrd="0" destOrd="0" presId="urn:microsoft.com/office/officeart/2005/8/layout/default"/>
    <dgm:cxn modelId="{4460094F-482E-4002-A4A3-E11C4290FA44}" type="presOf" srcId="{95290AFD-623B-42D0-94B9-FF4CBE52643A}" destId="{DCD5C198-B832-4246-8BBB-84B4EDCE73D5}" srcOrd="0" destOrd="0" presId="urn:microsoft.com/office/officeart/2005/8/layout/default"/>
    <dgm:cxn modelId="{52E34D7B-33CF-4F5F-AA95-AC1A4935C298}" type="presOf" srcId="{A5E38EA3-27B7-4943-B658-E5759D62E09C}" destId="{87483495-F5B1-4AEF-9EAE-C287775E99F9}" srcOrd="0" destOrd="0" presId="urn:microsoft.com/office/officeart/2005/8/layout/default"/>
    <dgm:cxn modelId="{C58DD4BC-D73B-4D6D-99B4-ABC987F70235}" type="presOf" srcId="{094B6D76-719D-4F2B-BBC3-766A3D6B49F5}" destId="{30E30792-ED8A-4D73-8562-63FB431F113E}" srcOrd="0" destOrd="0" presId="urn:microsoft.com/office/officeart/2005/8/layout/default"/>
    <dgm:cxn modelId="{2782FCC5-9218-4CEE-8E54-6A5DA1B95B69}" srcId="{A5E38EA3-27B7-4943-B658-E5759D62E09C}" destId="{B8BB9A84-D698-40C3-A69E-B9659D13F1E5}" srcOrd="4" destOrd="0" parTransId="{0F55B8E5-20ED-4FAF-872F-BA1E18AE4F62}" sibTransId="{A9C158CC-E223-4C86-BF67-2E6A26F8BB47}"/>
    <dgm:cxn modelId="{D9B0A9E6-8E3B-4600-9749-766047F842C0}" srcId="{A5E38EA3-27B7-4943-B658-E5759D62E09C}" destId="{094B6D76-719D-4F2B-BBC3-766A3D6B49F5}" srcOrd="5" destOrd="0" parTransId="{8429DFE3-5AEF-41C9-B4D7-10C0CCF0AD82}" sibTransId="{09AFC60F-EBBF-4AA4-9A60-56988A043988}"/>
    <dgm:cxn modelId="{E3D191F5-16E1-4C0C-8D84-AA272662E58C}" type="presOf" srcId="{37E3964C-E9FE-4F88-9A47-D1CB5CD5CB34}" destId="{842B04EA-FB93-469F-9A4A-571085EEA623}" srcOrd="0" destOrd="0" presId="urn:microsoft.com/office/officeart/2005/8/layout/default"/>
    <dgm:cxn modelId="{A9E30AC5-E40B-453C-878C-269741B2A6E6}" type="presParOf" srcId="{87483495-F5B1-4AEF-9EAE-C287775E99F9}" destId="{72864662-7391-4233-9D2D-ED84664DD4B4}" srcOrd="0" destOrd="0" presId="urn:microsoft.com/office/officeart/2005/8/layout/default"/>
    <dgm:cxn modelId="{ED5A1319-E2BD-4867-ABA4-0AFCC80650E1}" type="presParOf" srcId="{87483495-F5B1-4AEF-9EAE-C287775E99F9}" destId="{5B888040-E689-46CA-8973-EFCE66A22A4C}" srcOrd="1" destOrd="0" presId="urn:microsoft.com/office/officeart/2005/8/layout/default"/>
    <dgm:cxn modelId="{902AB0AA-F73C-41B1-B63C-B143D2541A22}" type="presParOf" srcId="{87483495-F5B1-4AEF-9EAE-C287775E99F9}" destId="{842B04EA-FB93-469F-9A4A-571085EEA623}" srcOrd="2" destOrd="0" presId="urn:microsoft.com/office/officeart/2005/8/layout/default"/>
    <dgm:cxn modelId="{EE9722BE-E563-4D23-B952-F3F8D5CDA401}" type="presParOf" srcId="{87483495-F5B1-4AEF-9EAE-C287775E99F9}" destId="{8DCE39AB-065A-4D4D-8103-9F07DF397EED}" srcOrd="3" destOrd="0" presId="urn:microsoft.com/office/officeart/2005/8/layout/default"/>
    <dgm:cxn modelId="{67FE0443-7182-4C67-A3C8-3BE43AA456AC}" type="presParOf" srcId="{87483495-F5B1-4AEF-9EAE-C287775E99F9}" destId="{DCD5C198-B832-4246-8BBB-84B4EDCE73D5}" srcOrd="4" destOrd="0" presId="urn:microsoft.com/office/officeart/2005/8/layout/default"/>
    <dgm:cxn modelId="{D6E91386-4F63-46C3-B16C-2A29C9357E54}" type="presParOf" srcId="{87483495-F5B1-4AEF-9EAE-C287775E99F9}" destId="{12BCF00D-958F-46F6-AECF-0F00956B8286}" srcOrd="5" destOrd="0" presId="urn:microsoft.com/office/officeart/2005/8/layout/default"/>
    <dgm:cxn modelId="{F788145A-D7E9-4A6F-BEA0-9F3DC4BC243A}" type="presParOf" srcId="{87483495-F5B1-4AEF-9EAE-C287775E99F9}" destId="{95DEAB2B-60F3-4B3E-ABD3-9C23D5311EDA}" srcOrd="6" destOrd="0" presId="urn:microsoft.com/office/officeart/2005/8/layout/default"/>
    <dgm:cxn modelId="{CEBE5A95-22C4-42B5-AFCE-3578286B9411}" type="presParOf" srcId="{87483495-F5B1-4AEF-9EAE-C287775E99F9}" destId="{626D7E60-DA80-4F9E-93D1-49C80CE4FA29}" srcOrd="7" destOrd="0" presId="urn:microsoft.com/office/officeart/2005/8/layout/default"/>
    <dgm:cxn modelId="{F367F15D-3AE6-476C-9D11-F9A181952F98}" type="presParOf" srcId="{87483495-F5B1-4AEF-9EAE-C287775E99F9}" destId="{107FE809-CA92-445E-9642-0B5524010B6C}" srcOrd="8" destOrd="0" presId="urn:microsoft.com/office/officeart/2005/8/layout/default"/>
    <dgm:cxn modelId="{88D450DF-B4DF-45B8-A421-2BAE2DC8AB90}" type="presParOf" srcId="{87483495-F5B1-4AEF-9EAE-C287775E99F9}" destId="{C3627B7C-8646-46D1-AA1A-8EF71A1EFFDC}" srcOrd="9" destOrd="0" presId="urn:microsoft.com/office/officeart/2005/8/layout/default"/>
    <dgm:cxn modelId="{D0E3D1BD-5917-46C5-A420-BBCACECB56C3}" type="presParOf" srcId="{87483495-F5B1-4AEF-9EAE-C287775E99F9}" destId="{30E30792-ED8A-4D73-8562-63FB431F113E}"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9268D7-A667-47F1-8D81-45C7319394D0}"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952299F5-3DC9-483C-8492-EC653256FEEE}">
      <dgm:prSet/>
      <dgm:spPr/>
      <dgm:t>
        <a:bodyPr/>
        <a:lstStyle/>
        <a:p>
          <a:r>
            <a:rPr lang="en-US"/>
            <a:t>Placement with Relatives/Fictive Kin</a:t>
          </a:r>
        </a:p>
      </dgm:t>
    </dgm:pt>
    <dgm:pt modelId="{0483386B-74E6-4C61-A416-2AD7D862D5C6}" type="parTrans" cxnId="{8A7D3B14-E6F9-4FBE-B46F-A60BF3741778}">
      <dgm:prSet/>
      <dgm:spPr/>
      <dgm:t>
        <a:bodyPr/>
        <a:lstStyle/>
        <a:p>
          <a:endParaRPr lang="en-US"/>
        </a:p>
      </dgm:t>
    </dgm:pt>
    <dgm:pt modelId="{D655FE4F-635E-43CD-9532-7351111F5589}" type="sibTrans" cxnId="{8A7D3B14-E6F9-4FBE-B46F-A60BF3741778}">
      <dgm:prSet/>
      <dgm:spPr/>
      <dgm:t>
        <a:bodyPr/>
        <a:lstStyle/>
        <a:p>
          <a:endParaRPr lang="en-US"/>
        </a:p>
      </dgm:t>
    </dgm:pt>
    <dgm:pt modelId="{6B89740D-721F-4A63-81D3-2F1F8EB061FF}">
      <dgm:prSet/>
      <dgm:spPr>
        <a:xfrm>
          <a:off x="0" y="107370"/>
          <a:ext cx="6692813" cy="722474"/>
        </a:xfrm>
        <a:gradFill rotWithShape="0">
          <a:gsLst>
            <a:gs pos="0">
              <a:srgbClr val="2E83C3">
                <a:hueOff val="0"/>
                <a:satOff val="0"/>
                <a:lumOff val="0"/>
                <a:alphaOff val="0"/>
                <a:tint val="96000"/>
                <a:lumMod val="100000"/>
              </a:srgbClr>
            </a:gs>
            <a:gs pos="78000">
              <a:srgbClr val="2E83C3">
                <a:hueOff val="0"/>
                <a:satOff val="0"/>
                <a:lumOff val="0"/>
                <a:alphaOff val="0"/>
                <a:shade val="94000"/>
                <a:lumMod val="94000"/>
              </a:srgbClr>
            </a:gs>
          </a:gsLst>
          <a:lin ang="5400000" scaled="0"/>
        </a:gradFill>
        <a:ln>
          <a:noFill/>
        </a:ln>
        <a:effectLst>
          <a:outerShdw blurRad="38100" dist="25400" dir="5400000" rotWithShape="0">
            <a:srgbClr val="000000">
              <a:alpha val="35000"/>
            </a:srgbClr>
          </a:outerShdw>
        </a:effectLst>
      </dgm:spPr>
      <dgm:t>
        <a:bodyPr/>
        <a:lstStyle/>
        <a:p>
          <a:pPr rtl="0">
            <a:buNone/>
          </a:pPr>
          <a:r>
            <a:rPr lang="en-US">
              <a:latin typeface="+mn-lt"/>
            </a:rPr>
            <a:t>Kinship reduces the trauma of separation from parents. </a:t>
          </a:r>
          <a:endParaRPr lang="en-US"/>
        </a:p>
      </dgm:t>
    </dgm:pt>
    <dgm:pt modelId="{F47D6699-22BF-4509-B179-E6E207E1C47E}" type="parTrans" cxnId="{391EA87B-B083-48D0-A52B-A8C90DA7EE90}">
      <dgm:prSet/>
      <dgm:spPr/>
      <dgm:t>
        <a:bodyPr/>
        <a:lstStyle/>
        <a:p>
          <a:endParaRPr lang="en-US"/>
        </a:p>
      </dgm:t>
    </dgm:pt>
    <dgm:pt modelId="{A43A32A5-CB25-4C11-9972-976CB0773DD3}" type="sibTrans" cxnId="{391EA87B-B083-48D0-A52B-A8C90DA7EE90}">
      <dgm:prSet/>
      <dgm:spPr/>
      <dgm:t>
        <a:bodyPr/>
        <a:lstStyle/>
        <a:p>
          <a:endParaRPr lang="en-US"/>
        </a:p>
      </dgm:t>
    </dgm:pt>
    <dgm:pt modelId="{A904B987-A114-41FB-934D-77880BA0637D}">
      <dgm:prSet/>
      <dgm:spPr>
        <a:xfrm>
          <a:off x="0" y="107370"/>
          <a:ext cx="6692813" cy="722474"/>
        </a:xfrm>
        <a:gradFill rotWithShape="0">
          <a:gsLst>
            <a:gs pos="0">
              <a:srgbClr val="2E83C3">
                <a:hueOff val="0"/>
                <a:satOff val="0"/>
                <a:lumOff val="0"/>
                <a:alphaOff val="0"/>
                <a:tint val="96000"/>
                <a:lumMod val="100000"/>
              </a:srgbClr>
            </a:gs>
            <a:gs pos="78000">
              <a:srgbClr val="2E83C3">
                <a:hueOff val="0"/>
                <a:satOff val="0"/>
                <a:lumOff val="0"/>
                <a:alphaOff val="0"/>
                <a:shade val="94000"/>
                <a:lumMod val="94000"/>
              </a:srgbClr>
            </a:gs>
          </a:gsLst>
          <a:lin ang="5400000" scaled="0"/>
        </a:gradFill>
        <a:ln>
          <a:noFill/>
        </a:ln>
        <a:effectLst>
          <a:outerShdw blurRad="38100" dist="25400" dir="5400000" rotWithShape="0">
            <a:srgbClr val="000000">
              <a:alpha val="35000"/>
            </a:srgbClr>
          </a:outerShdw>
        </a:effectLst>
      </dgm:spPr>
      <dgm:t>
        <a:bodyPr/>
        <a:lstStyle/>
        <a:p>
          <a:pPr rtl="0">
            <a:buNone/>
          </a:pPr>
          <a:r>
            <a:rPr lang="en-US">
              <a:solidFill>
                <a:sysClr val="window" lastClr="FFFFFF"/>
              </a:solidFill>
              <a:latin typeface="+mn-lt"/>
              <a:ea typeface="+mn-ea"/>
              <a:cs typeface="+mn-cs"/>
            </a:rPr>
            <a:t>Children placed with relatives/fictive kin experience fewer placements.</a:t>
          </a:r>
          <a:endParaRPr lang="en-US">
            <a:latin typeface="+mn-lt"/>
          </a:endParaRPr>
        </a:p>
      </dgm:t>
    </dgm:pt>
    <dgm:pt modelId="{8AD834B0-B9A0-4EE6-93AF-7DED808A0979}" type="parTrans" cxnId="{34369E54-0676-4858-B741-7B53E3FC9B72}">
      <dgm:prSet/>
      <dgm:spPr/>
      <dgm:t>
        <a:bodyPr/>
        <a:lstStyle/>
        <a:p>
          <a:endParaRPr lang="en-US"/>
        </a:p>
      </dgm:t>
    </dgm:pt>
    <dgm:pt modelId="{AAE3E41E-3AA4-4590-883F-082AC305B820}" type="sibTrans" cxnId="{34369E54-0676-4858-B741-7B53E3FC9B72}">
      <dgm:prSet/>
      <dgm:spPr/>
      <dgm:t>
        <a:bodyPr/>
        <a:lstStyle/>
        <a:p>
          <a:endParaRPr lang="en-US"/>
        </a:p>
      </dgm:t>
    </dgm:pt>
    <dgm:pt modelId="{C30DEA51-0FD9-4036-9576-DCE0413D3439}">
      <dgm:prSet/>
      <dgm:spPr>
        <a:xfrm>
          <a:off x="0" y="1661760"/>
          <a:ext cx="6692813" cy="722474"/>
        </a:xfrm>
        <a:gradFill rotWithShape="0">
          <a:gsLst>
            <a:gs pos="0">
              <a:srgbClr val="2E83C3">
                <a:hueOff val="-1084980"/>
                <a:satOff val="-662"/>
                <a:lumOff val="2588"/>
                <a:alphaOff val="0"/>
                <a:tint val="96000"/>
                <a:lumMod val="100000"/>
              </a:srgbClr>
            </a:gs>
            <a:gs pos="78000">
              <a:srgbClr val="2E83C3">
                <a:hueOff val="-1084980"/>
                <a:satOff val="-662"/>
                <a:lumOff val="2588"/>
                <a:alphaOff val="0"/>
                <a:shade val="94000"/>
                <a:lumMod val="94000"/>
              </a:srgbClr>
            </a:gs>
          </a:gsLst>
          <a:lin ang="5400000" scaled="0"/>
        </a:gradFill>
        <a:ln>
          <a:noFill/>
        </a:ln>
        <a:effectLst>
          <a:outerShdw blurRad="38100" dist="25400" dir="5400000" rotWithShape="0">
            <a:srgbClr val="000000">
              <a:alpha val="35000"/>
            </a:srgbClr>
          </a:outerShdw>
        </a:effectLst>
      </dgm:spPr>
      <dgm:t>
        <a:bodyPr/>
        <a:lstStyle/>
        <a:p>
          <a:pPr rtl="0">
            <a:buNone/>
          </a:pPr>
          <a:r>
            <a:rPr lang="en-US">
              <a:solidFill>
                <a:sysClr val="window" lastClr="FFFFFF"/>
              </a:solidFill>
              <a:latin typeface="+mn-lt"/>
              <a:ea typeface="+mn-ea"/>
              <a:cs typeface="+mn-cs"/>
            </a:rPr>
            <a:t>Children placed with relatives/fictive kin are more likely to stay in their schools &amp; communities of origin.</a:t>
          </a:r>
        </a:p>
      </dgm:t>
    </dgm:pt>
    <dgm:pt modelId="{4E8E925A-C2CB-498E-AF0F-62A0B9F44678}" type="parTrans" cxnId="{FBCBBEC5-E8F6-4903-A86B-635FE8793271}">
      <dgm:prSet/>
      <dgm:spPr/>
      <dgm:t>
        <a:bodyPr/>
        <a:lstStyle/>
        <a:p>
          <a:endParaRPr lang="en-US"/>
        </a:p>
      </dgm:t>
    </dgm:pt>
    <dgm:pt modelId="{F0AEC17D-6AFC-423A-8A17-54D65EC258C8}" type="sibTrans" cxnId="{FBCBBEC5-E8F6-4903-A86B-635FE8793271}">
      <dgm:prSet/>
      <dgm:spPr/>
      <dgm:t>
        <a:bodyPr/>
        <a:lstStyle/>
        <a:p>
          <a:endParaRPr lang="en-US"/>
        </a:p>
      </dgm:t>
    </dgm:pt>
    <dgm:pt modelId="{415FFCEB-0312-4C5B-93AB-F0B392A6CEAF}">
      <dgm:prSet/>
      <dgm:spPr>
        <a:xfrm>
          <a:off x="0" y="2438955"/>
          <a:ext cx="6692813" cy="722474"/>
        </a:xfrm>
        <a:gradFill rotWithShape="0">
          <a:gsLst>
            <a:gs pos="0">
              <a:srgbClr val="2E83C3">
                <a:hueOff val="-1627470"/>
                <a:satOff val="-994"/>
                <a:lumOff val="3883"/>
                <a:alphaOff val="0"/>
                <a:tint val="96000"/>
                <a:lumMod val="100000"/>
              </a:srgbClr>
            </a:gs>
            <a:gs pos="78000">
              <a:srgbClr val="2E83C3">
                <a:hueOff val="-1627470"/>
                <a:satOff val="-994"/>
                <a:lumOff val="3883"/>
                <a:alphaOff val="0"/>
                <a:shade val="94000"/>
                <a:lumMod val="94000"/>
              </a:srgbClr>
            </a:gs>
          </a:gsLst>
          <a:lin ang="5400000" scaled="0"/>
        </a:gradFill>
        <a:ln>
          <a:noFill/>
        </a:ln>
        <a:effectLst>
          <a:outerShdw blurRad="38100" dist="25400" dir="5400000" rotWithShape="0">
            <a:srgbClr val="000000">
              <a:alpha val="35000"/>
            </a:srgbClr>
          </a:outerShdw>
        </a:effectLst>
      </dgm:spPr>
      <dgm:t>
        <a:bodyPr/>
        <a:lstStyle/>
        <a:p>
          <a:pPr rtl="0">
            <a:buNone/>
          </a:pPr>
          <a:r>
            <a:rPr lang="en-US">
              <a:solidFill>
                <a:sysClr val="window" lastClr="FFFFFF"/>
              </a:solidFill>
              <a:latin typeface="+mn-lt"/>
              <a:ea typeface="+mn-ea"/>
              <a:cs typeface="+mn-cs"/>
            </a:rPr>
            <a:t>Relatives/Fictive Kin can facilitate more natural family time opportunities.</a:t>
          </a:r>
        </a:p>
      </dgm:t>
    </dgm:pt>
    <dgm:pt modelId="{75CB20A4-9ECD-4320-9D72-1ADE08FAC8CB}" type="parTrans" cxnId="{7B2466D5-2273-4BFC-A530-9F2222BAF5B6}">
      <dgm:prSet/>
      <dgm:spPr/>
      <dgm:t>
        <a:bodyPr/>
        <a:lstStyle/>
        <a:p>
          <a:endParaRPr lang="en-US"/>
        </a:p>
      </dgm:t>
    </dgm:pt>
    <dgm:pt modelId="{444F68A4-9102-41F5-B19A-768168CE3C33}" type="sibTrans" cxnId="{7B2466D5-2273-4BFC-A530-9F2222BAF5B6}">
      <dgm:prSet/>
      <dgm:spPr/>
      <dgm:t>
        <a:bodyPr/>
        <a:lstStyle/>
        <a:p>
          <a:endParaRPr lang="en-US"/>
        </a:p>
      </dgm:t>
    </dgm:pt>
    <dgm:pt modelId="{12A92E75-6F58-4973-A6BA-FB101775AED5}">
      <dgm:prSet/>
      <dgm:spPr>
        <a:xfrm>
          <a:off x="0" y="3993344"/>
          <a:ext cx="6692813" cy="722474"/>
        </a:xfrm>
        <a:gradFill rotWithShape="0">
          <a:gsLst>
            <a:gs pos="0">
              <a:srgbClr val="2E83C3">
                <a:hueOff val="-2712450"/>
                <a:satOff val="-1656"/>
                <a:lumOff val="6471"/>
                <a:alphaOff val="0"/>
                <a:tint val="96000"/>
                <a:lumMod val="100000"/>
              </a:srgbClr>
            </a:gs>
            <a:gs pos="78000">
              <a:srgbClr val="2E83C3">
                <a:hueOff val="-2712450"/>
                <a:satOff val="-1656"/>
                <a:lumOff val="6471"/>
                <a:alphaOff val="0"/>
                <a:shade val="94000"/>
                <a:lumMod val="94000"/>
              </a:srgbClr>
            </a:gs>
          </a:gsLst>
          <a:lin ang="5400000" scaled="0"/>
        </a:gradFill>
        <a:ln>
          <a:noFill/>
        </a:ln>
        <a:effectLst>
          <a:outerShdw blurRad="38100" dist="25400" dir="5400000" rotWithShape="0">
            <a:srgbClr val="000000">
              <a:alpha val="35000"/>
            </a:srgbClr>
          </a:outerShdw>
        </a:effectLst>
      </dgm:spPr>
      <dgm:t>
        <a:bodyPr/>
        <a:lstStyle/>
        <a:p>
          <a:pPr rtl="0">
            <a:buNone/>
          </a:pPr>
          <a:r>
            <a:rPr lang="en-US">
              <a:solidFill>
                <a:schemeClr val="lt1"/>
              </a:solidFill>
              <a:latin typeface="+mn-lt"/>
              <a:ea typeface="Calibri"/>
              <a:cs typeface="Calibri"/>
              <a:sym typeface="Calibri"/>
            </a:rPr>
            <a:t>Kinship caregivers are more likely to accept challenging behaviors &amp; maintain sibling groups.</a:t>
          </a:r>
          <a:endParaRPr lang="en-US">
            <a:solidFill>
              <a:sysClr val="window" lastClr="FFFFFF"/>
            </a:solidFill>
            <a:latin typeface="+mn-lt"/>
            <a:ea typeface="+mn-ea"/>
            <a:cs typeface="+mn-cs"/>
          </a:endParaRPr>
        </a:p>
      </dgm:t>
    </dgm:pt>
    <dgm:pt modelId="{94266187-7F4F-4134-A05E-888186BD9FA2}" type="parTrans" cxnId="{BE126E3F-5D7E-452D-B0F5-A0559C1AC959}">
      <dgm:prSet/>
      <dgm:spPr/>
      <dgm:t>
        <a:bodyPr/>
        <a:lstStyle/>
        <a:p>
          <a:endParaRPr lang="en-US"/>
        </a:p>
      </dgm:t>
    </dgm:pt>
    <dgm:pt modelId="{4293D0CF-1FD6-470F-9DD5-E98D08B50967}" type="sibTrans" cxnId="{BE126E3F-5D7E-452D-B0F5-A0559C1AC959}">
      <dgm:prSet/>
      <dgm:spPr/>
      <dgm:t>
        <a:bodyPr/>
        <a:lstStyle/>
        <a:p>
          <a:endParaRPr lang="en-US"/>
        </a:p>
      </dgm:t>
    </dgm:pt>
    <dgm:pt modelId="{57AEECA1-D3A9-490E-9EDA-9CB52E39E536}" type="pres">
      <dgm:prSet presAssocID="{D39268D7-A667-47F1-8D81-45C7319394D0}" presName="cycle" presStyleCnt="0">
        <dgm:presLayoutVars>
          <dgm:chMax val="1"/>
          <dgm:dir/>
          <dgm:animLvl val="ctr"/>
          <dgm:resizeHandles val="exact"/>
        </dgm:presLayoutVars>
      </dgm:prSet>
      <dgm:spPr/>
    </dgm:pt>
    <dgm:pt modelId="{6F4D6C47-5625-461F-82A2-71ED5058FB51}" type="pres">
      <dgm:prSet presAssocID="{952299F5-3DC9-483C-8492-EC653256FEEE}" presName="centerShape" presStyleLbl="node0" presStyleIdx="0" presStyleCnt="1"/>
      <dgm:spPr/>
    </dgm:pt>
    <dgm:pt modelId="{BBBE1E9B-9C2B-4595-AA6D-D037AAF562EC}" type="pres">
      <dgm:prSet presAssocID="{F47D6699-22BF-4509-B179-E6E207E1C47E}" presName="parTrans" presStyleLbl="bgSibTrans2D1" presStyleIdx="0" presStyleCnt="5" custAng="10800000" custScaleX="49206" custScaleY="58212" custLinFactNeighborX="29075" custLinFactNeighborY="-3027"/>
      <dgm:spPr/>
    </dgm:pt>
    <dgm:pt modelId="{1C24C88E-61C2-40FB-8F54-0FBA6253147C}" type="pres">
      <dgm:prSet presAssocID="{6B89740D-721F-4A63-81D3-2F1F8EB061FF}" presName="node" presStyleLbl="node1" presStyleIdx="0" presStyleCnt="5">
        <dgm:presLayoutVars>
          <dgm:bulletEnabled val="1"/>
        </dgm:presLayoutVars>
      </dgm:prSet>
      <dgm:spPr/>
    </dgm:pt>
    <dgm:pt modelId="{0467AAD8-977E-434C-BE50-22F9BF2AF35F}" type="pres">
      <dgm:prSet presAssocID="{8AD834B0-B9A0-4EE6-93AF-7DED808A0979}" presName="parTrans" presStyleLbl="bgSibTrans2D1" presStyleIdx="1" presStyleCnt="5" custAng="21554565" custFlipVert="1" custFlipHor="1" custScaleX="40896" custScaleY="61193" custLinFactNeighborX="27193" custLinFactNeighborY="65468"/>
      <dgm:spPr/>
    </dgm:pt>
    <dgm:pt modelId="{F252CDFD-5F74-46B3-95CC-B53BE8A3139B}" type="pres">
      <dgm:prSet presAssocID="{A904B987-A114-41FB-934D-77880BA0637D}" presName="node" presStyleLbl="node1" presStyleIdx="1" presStyleCnt="5">
        <dgm:presLayoutVars>
          <dgm:bulletEnabled val="1"/>
        </dgm:presLayoutVars>
      </dgm:prSet>
      <dgm:spPr/>
    </dgm:pt>
    <dgm:pt modelId="{AAFE30DB-4CA6-466C-A7FC-EBF84EDFCF6F}" type="pres">
      <dgm:prSet presAssocID="{4E8E925A-C2CB-498E-AF0F-62A0B9F44678}" presName="parTrans" presStyleLbl="bgSibTrans2D1" presStyleIdx="2" presStyleCnt="5" custAng="10736198" custScaleX="54420" custScaleY="55490" custLinFactNeighborX="-660" custLinFactNeighborY="81619"/>
      <dgm:spPr/>
    </dgm:pt>
    <dgm:pt modelId="{D9955D66-F8A0-41A9-9E3F-461B9C2B54DA}" type="pres">
      <dgm:prSet presAssocID="{C30DEA51-0FD9-4036-9576-DCE0413D3439}" presName="node" presStyleLbl="node1" presStyleIdx="2" presStyleCnt="5">
        <dgm:presLayoutVars>
          <dgm:bulletEnabled val="1"/>
        </dgm:presLayoutVars>
      </dgm:prSet>
      <dgm:spPr/>
    </dgm:pt>
    <dgm:pt modelId="{CCD2DE0E-4366-4557-8FB5-BDC70F085042}" type="pres">
      <dgm:prSet presAssocID="{75CB20A4-9ECD-4320-9D72-1ADE08FAC8CB}" presName="parTrans" presStyleLbl="bgSibTrans2D1" presStyleIdx="3" presStyleCnt="5" custAng="5560819" custFlipHor="1" custScaleX="40303" custScaleY="60300" custLinFactNeighborX="-24424" custLinFactNeighborY="70473"/>
      <dgm:spPr/>
    </dgm:pt>
    <dgm:pt modelId="{A6AF5109-6F70-49AB-B71B-D118F890FC2A}" type="pres">
      <dgm:prSet presAssocID="{415FFCEB-0312-4C5B-93AB-F0B392A6CEAF}" presName="node" presStyleLbl="node1" presStyleIdx="3" presStyleCnt="5">
        <dgm:presLayoutVars>
          <dgm:bulletEnabled val="1"/>
        </dgm:presLayoutVars>
      </dgm:prSet>
      <dgm:spPr/>
    </dgm:pt>
    <dgm:pt modelId="{71B0BA9F-21C2-48FC-8081-75CCFBAFA1D2}" type="pres">
      <dgm:prSet presAssocID="{94266187-7F4F-4134-A05E-888186BD9FA2}" presName="parTrans" presStyleLbl="bgSibTrans2D1" presStyleIdx="4" presStyleCnt="5" custAng="10800000" custScaleX="45053" custScaleY="61169" custLinFactNeighborX="-27417" custLinFactNeighborY="-4790"/>
      <dgm:spPr/>
    </dgm:pt>
    <dgm:pt modelId="{7DD06DF3-7E64-4B9B-A272-A75E47481C0D}" type="pres">
      <dgm:prSet presAssocID="{12A92E75-6F58-4973-A6BA-FB101775AED5}" presName="node" presStyleLbl="node1" presStyleIdx="4" presStyleCnt="5">
        <dgm:presLayoutVars>
          <dgm:bulletEnabled val="1"/>
        </dgm:presLayoutVars>
      </dgm:prSet>
      <dgm:spPr/>
    </dgm:pt>
  </dgm:ptLst>
  <dgm:cxnLst>
    <dgm:cxn modelId="{9E0CA90A-397F-4E48-A461-CFA0FA098387}" type="presOf" srcId="{C30DEA51-0FD9-4036-9576-DCE0413D3439}" destId="{D9955D66-F8A0-41A9-9E3F-461B9C2B54DA}" srcOrd="0" destOrd="0" presId="urn:microsoft.com/office/officeart/2005/8/layout/radial4"/>
    <dgm:cxn modelId="{8A7D3B14-E6F9-4FBE-B46F-A60BF3741778}" srcId="{D39268D7-A667-47F1-8D81-45C7319394D0}" destId="{952299F5-3DC9-483C-8492-EC653256FEEE}" srcOrd="0" destOrd="0" parTransId="{0483386B-74E6-4C61-A416-2AD7D862D5C6}" sibTransId="{D655FE4F-635E-43CD-9532-7351111F5589}"/>
    <dgm:cxn modelId="{8CB75E28-441B-438D-A128-FAB84D8A04DE}" type="presOf" srcId="{6B89740D-721F-4A63-81D3-2F1F8EB061FF}" destId="{1C24C88E-61C2-40FB-8F54-0FBA6253147C}" srcOrd="0" destOrd="0" presId="urn:microsoft.com/office/officeart/2005/8/layout/radial4"/>
    <dgm:cxn modelId="{9748BC2D-178F-4EC8-B39D-15FEFC9F99C5}" type="presOf" srcId="{A904B987-A114-41FB-934D-77880BA0637D}" destId="{F252CDFD-5F74-46B3-95CC-B53BE8A3139B}" srcOrd="0" destOrd="0" presId="urn:microsoft.com/office/officeart/2005/8/layout/radial4"/>
    <dgm:cxn modelId="{B184E53A-0027-41DD-943E-24DC2F90772C}" type="presOf" srcId="{8AD834B0-B9A0-4EE6-93AF-7DED808A0979}" destId="{0467AAD8-977E-434C-BE50-22F9BF2AF35F}" srcOrd="0" destOrd="0" presId="urn:microsoft.com/office/officeart/2005/8/layout/radial4"/>
    <dgm:cxn modelId="{BE126E3F-5D7E-452D-B0F5-A0559C1AC959}" srcId="{952299F5-3DC9-483C-8492-EC653256FEEE}" destId="{12A92E75-6F58-4973-A6BA-FB101775AED5}" srcOrd="4" destOrd="0" parTransId="{94266187-7F4F-4134-A05E-888186BD9FA2}" sibTransId="{4293D0CF-1FD6-470F-9DD5-E98D08B50967}"/>
    <dgm:cxn modelId="{77D7A35E-C0F3-44F7-8649-C639734BC34A}" type="presOf" srcId="{94266187-7F4F-4134-A05E-888186BD9FA2}" destId="{71B0BA9F-21C2-48FC-8081-75CCFBAFA1D2}" srcOrd="0" destOrd="0" presId="urn:microsoft.com/office/officeart/2005/8/layout/radial4"/>
    <dgm:cxn modelId="{9B313F6D-9634-426B-A3D7-43F25CE801E2}" type="presOf" srcId="{4E8E925A-C2CB-498E-AF0F-62A0B9F44678}" destId="{AAFE30DB-4CA6-466C-A7FC-EBF84EDFCF6F}" srcOrd="0" destOrd="0" presId="urn:microsoft.com/office/officeart/2005/8/layout/radial4"/>
    <dgm:cxn modelId="{34369E54-0676-4858-B741-7B53E3FC9B72}" srcId="{952299F5-3DC9-483C-8492-EC653256FEEE}" destId="{A904B987-A114-41FB-934D-77880BA0637D}" srcOrd="1" destOrd="0" parTransId="{8AD834B0-B9A0-4EE6-93AF-7DED808A0979}" sibTransId="{AAE3E41E-3AA4-4590-883F-082AC305B820}"/>
    <dgm:cxn modelId="{391EA87B-B083-48D0-A52B-A8C90DA7EE90}" srcId="{952299F5-3DC9-483C-8492-EC653256FEEE}" destId="{6B89740D-721F-4A63-81D3-2F1F8EB061FF}" srcOrd="0" destOrd="0" parTransId="{F47D6699-22BF-4509-B179-E6E207E1C47E}" sibTransId="{A43A32A5-CB25-4C11-9972-976CB0773DD3}"/>
    <dgm:cxn modelId="{F427BD89-7210-40A3-AC8E-06A2B48F197A}" type="presOf" srcId="{12A92E75-6F58-4973-A6BA-FB101775AED5}" destId="{7DD06DF3-7E64-4B9B-A272-A75E47481C0D}" srcOrd="0" destOrd="0" presId="urn:microsoft.com/office/officeart/2005/8/layout/radial4"/>
    <dgm:cxn modelId="{A0DFA99A-0AFC-488B-B32F-97C267C76EB8}" type="presOf" srcId="{F47D6699-22BF-4509-B179-E6E207E1C47E}" destId="{BBBE1E9B-9C2B-4595-AA6D-D037AAF562EC}" srcOrd="0" destOrd="0" presId="urn:microsoft.com/office/officeart/2005/8/layout/radial4"/>
    <dgm:cxn modelId="{D88527C0-D6AD-4F61-AF4E-55E85E1DEAB4}" type="presOf" srcId="{952299F5-3DC9-483C-8492-EC653256FEEE}" destId="{6F4D6C47-5625-461F-82A2-71ED5058FB51}" srcOrd="0" destOrd="0" presId="urn:microsoft.com/office/officeart/2005/8/layout/radial4"/>
    <dgm:cxn modelId="{FBCBBEC5-E8F6-4903-A86B-635FE8793271}" srcId="{952299F5-3DC9-483C-8492-EC653256FEEE}" destId="{C30DEA51-0FD9-4036-9576-DCE0413D3439}" srcOrd="2" destOrd="0" parTransId="{4E8E925A-C2CB-498E-AF0F-62A0B9F44678}" sibTransId="{F0AEC17D-6AFC-423A-8A17-54D65EC258C8}"/>
    <dgm:cxn modelId="{847558D1-A612-44BE-967B-AA795C31427C}" type="presOf" srcId="{415FFCEB-0312-4C5B-93AB-F0B392A6CEAF}" destId="{A6AF5109-6F70-49AB-B71B-D118F890FC2A}" srcOrd="0" destOrd="0" presId="urn:microsoft.com/office/officeart/2005/8/layout/radial4"/>
    <dgm:cxn modelId="{53D6FBD3-B152-4E19-8DDA-EEE17A53E0A5}" type="presOf" srcId="{D39268D7-A667-47F1-8D81-45C7319394D0}" destId="{57AEECA1-D3A9-490E-9EDA-9CB52E39E536}" srcOrd="0" destOrd="0" presId="urn:microsoft.com/office/officeart/2005/8/layout/radial4"/>
    <dgm:cxn modelId="{7B2466D5-2273-4BFC-A530-9F2222BAF5B6}" srcId="{952299F5-3DC9-483C-8492-EC653256FEEE}" destId="{415FFCEB-0312-4C5B-93AB-F0B392A6CEAF}" srcOrd="3" destOrd="0" parTransId="{75CB20A4-9ECD-4320-9D72-1ADE08FAC8CB}" sibTransId="{444F68A4-9102-41F5-B19A-768168CE3C33}"/>
    <dgm:cxn modelId="{D2BF22F5-95AA-413F-BFB0-F46C89564B78}" type="presOf" srcId="{75CB20A4-9ECD-4320-9D72-1ADE08FAC8CB}" destId="{CCD2DE0E-4366-4557-8FB5-BDC70F085042}" srcOrd="0" destOrd="0" presId="urn:microsoft.com/office/officeart/2005/8/layout/radial4"/>
    <dgm:cxn modelId="{08A74949-95B7-4FB7-9B81-9F0888FBD8B0}" type="presParOf" srcId="{57AEECA1-D3A9-490E-9EDA-9CB52E39E536}" destId="{6F4D6C47-5625-461F-82A2-71ED5058FB51}" srcOrd="0" destOrd="0" presId="urn:microsoft.com/office/officeart/2005/8/layout/radial4"/>
    <dgm:cxn modelId="{840BD254-9A60-4D7D-884A-4038ACB0FF2F}" type="presParOf" srcId="{57AEECA1-D3A9-490E-9EDA-9CB52E39E536}" destId="{BBBE1E9B-9C2B-4595-AA6D-D037AAF562EC}" srcOrd="1" destOrd="0" presId="urn:microsoft.com/office/officeart/2005/8/layout/radial4"/>
    <dgm:cxn modelId="{35C1A9F7-3E6C-4562-846D-DD3DE9BF46D5}" type="presParOf" srcId="{57AEECA1-D3A9-490E-9EDA-9CB52E39E536}" destId="{1C24C88E-61C2-40FB-8F54-0FBA6253147C}" srcOrd="2" destOrd="0" presId="urn:microsoft.com/office/officeart/2005/8/layout/radial4"/>
    <dgm:cxn modelId="{E53DC89E-0D4D-4662-AA89-A574FDB11952}" type="presParOf" srcId="{57AEECA1-D3A9-490E-9EDA-9CB52E39E536}" destId="{0467AAD8-977E-434C-BE50-22F9BF2AF35F}" srcOrd="3" destOrd="0" presId="urn:microsoft.com/office/officeart/2005/8/layout/radial4"/>
    <dgm:cxn modelId="{9F0626B0-810A-406A-9D85-585CF2B7DEF2}" type="presParOf" srcId="{57AEECA1-D3A9-490E-9EDA-9CB52E39E536}" destId="{F252CDFD-5F74-46B3-95CC-B53BE8A3139B}" srcOrd="4" destOrd="0" presId="urn:microsoft.com/office/officeart/2005/8/layout/radial4"/>
    <dgm:cxn modelId="{455FC5D6-B235-4EAC-87FF-1510EC86EA40}" type="presParOf" srcId="{57AEECA1-D3A9-490E-9EDA-9CB52E39E536}" destId="{AAFE30DB-4CA6-466C-A7FC-EBF84EDFCF6F}" srcOrd="5" destOrd="0" presId="urn:microsoft.com/office/officeart/2005/8/layout/radial4"/>
    <dgm:cxn modelId="{5378AAD9-CBC2-4912-806D-12D12E4F9D5B}" type="presParOf" srcId="{57AEECA1-D3A9-490E-9EDA-9CB52E39E536}" destId="{D9955D66-F8A0-41A9-9E3F-461B9C2B54DA}" srcOrd="6" destOrd="0" presId="urn:microsoft.com/office/officeart/2005/8/layout/radial4"/>
    <dgm:cxn modelId="{4ADFEEE2-83FE-41A4-8F7F-EC22B1ABC59F}" type="presParOf" srcId="{57AEECA1-D3A9-490E-9EDA-9CB52E39E536}" destId="{CCD2DE0E-4366-4557-8FB5-BDC70F085042}" srcOrd="7" destOrd="0" presId="urn:microsoft.com/office/officeart/2005/8/layout/radial4"/>
    <dgm:cxn modelId="{33010732-97B2-43DD-889B-D9C97FC03DC6}" type="presParOf" srcId="{57AEECA1-D3A9-490E-9EDA-9CB52E39E536}" destId="{A6AF5109-6F70-49AB-B71B-D118F890FC2A}" srcOrd="8" destOrd="0" presId="urn:microsoft.com/office/officeart/2005/8/layout/radial4"/>
    <dgm:cxn modelId="{67E6B920-FF37-461F-9914-2BA06011509E}" type="presParOf" srcId="{57AEECA1-D3A9-490E-9EDA-9CB52E39E536}" destId="{71B0BA9F-21C2-48FC-8081-75CCFBAFA1D2}" srcOrd="9" destOrd="0" presId="urn:microsoft.com/office/officeart/2005/8/layout/radial4"/>
    <dgm:cxn modelId="{4F29DD16-A7BA-4C47-8217-522C3EA3FC64}" type="presParOf" srcId="{57AEECA1-D3A9-490E-9EDA-9CB52E39E536}" destId="{7DD06DF3-7E64-4B9B-A272-A75E47481C0D}"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ACC0BC-61BB-47EB-ACE2-3AC1B94E5CC1}"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51224599-F56E-49D2-B239-E3A2B672827D}">
      <dgm:prSet phldrT="[Text]" phldr="0"/>
      <dgm:spPr/>
      <dgm:t>
        <a:bodyPr/>
        <a:lstStyle/>
        <a:p>
          <a:pPr rtl="0"/>
          <a:r>
            <a:rPr lang="en-US"/>
            <a:t>Pre-Agency Visit</a:t>
          </a:r>
        </a:p>
      </dgm:t>
    </dgm:pt>
    <dgm:pt modelId="{68B381B7-7288-4438-B354-092552E86B31}" type="parTrans" cxnId="{6F501885-58E5-43B8-B8BF-8ECC736E0482}">
      <dgm:prSet/>
      <dgm:spPr/>
      <dgm:t>
        <a:bodyPr/>
        <a:lstStyle/>
        <a:p>
          <a:endParaRPr lang="en-US"/>
        </a:p>
      </dgm:t>
    </dgm:pt>
    <dgm:pt modelId="{469DB34B-B334-41AD-95F3-DF768547E59E}" type="sibTrans" cxnId="{6F501885-58E5-43B8-B8BF-8ECC736E0482}">
      <dgm:prSet/>
      <dgm:spPr/>
      <dgm:t>
        <a:bodyPr/>
        <a:lstStyle/>
        <a:p>
          <a:endParaRPr lang="en-US"/>
        </a:p>
      </dgm:t>
    </dgm:pt>
    <dgm:pt modelId="{BD8A018E-761E-47F5-AB88-BBD6874AA0A8}">
      <dgm:prSet phldrT="[Text]"/>
      <dgm:spPr/>
      <dgm:t>
        <a:bodyPr/>
        <a:lstStyle/>
        <a:p>
          <a:pPr rtl="0"/>
          <a:r>
            <a:rPr lang="en-US"/>
            <a:t>In-person with all agency staff</a:t>
          </a:r>
        </a:p>
      </dgm:t>
    </dgm:pt>
    <dgm:pt modelId="{C915CE4C-B7F2-4CA1-A7D7-41DE972EA83B}" type="parTrans" cxnId="{C7BC8E91-0510-4876-B6CD-8FF2CB2550F7}">
      <dgm:prSet/>
      <dgm:spPr/>
      <dgm:t>
        <a:bodyPr/>
        <a:lstStyle/>
        <a:p>
          <a:endParaRPr lang="en-US"/>
        </a:p>
      </dgm:t>
    </dgm:pt>
    <dgm:pt modelId="{FCC85185-484F-488E-9871-AD37489DD525}" type="sibTrans" cxnId="{C7BC8E91-0510-4876-B6CD-8FF2CB2550F7}">
      <dgm:prSet/>
      <dgm:spPr/>
      <dgm:t>
        <a:bodyPr/>
        <a:lstStyle/>
        <a:p>
          <a:endParaRPr lang="en-US"/>
        </a:p>
      </dgm:t>
    </dgm:pt>
    <dgm:pt modelId="{9C60B257-E6DD-47B5-ABE6-BD9C62890108}">
      <dgm:prSet phldrT="[Text]"/>
      <dgm:spPr/>
      <dgm:t>
        <a:bodyPr/>
        <a:lstStyle/>
        <a:p>
          <a:pPr rtl="0"/>
          <a:r>
            <a:rPr lang="en-US"/>
            <a:t>First 4-6 weeks</a:t>
          </a:r>
        </a:p>
      </dgm:t>
    </dgm:pt>
    <dgm:pt modelId="{B8BB2051-510F-4A90-9335-7EFF8A818CD6}" type="parTrans" cxnId="{357C0A33-1C11-4D96-AF91-A0CF05532C03}">
      <dgm:prSet/>
      <dgm:spPr/>
      <dgm:t>
        <a:bodyPr/>
        <a:lstStyle/>
        <a:p>
          <a:endParaRPr lang="en-US"/>
        </a:p>
      </dgm:t>
    </dgm:pt>
    <dgm:pt modelId="{B1E05EA6-009E-4670-85D5-2295C27627B1}" type="sibTrans" cxnId="{357C0A33-1C11-4D96-AF91-A0CF05532C03}">
      <dgm:prSet/>
      <dgm:spPr/>
      <dgm:t>
        <a:bodyPr/>
        <a:lstStyle/>
        <a:p>
          <a:endParaRPr lang="en-US"/>
        </a:p>
      </dgm:t>
    </dgm:pt>
    <dgm:pt modelId="{C727FC8F-C39B-45E2-8150-B5150A5499F0}">
      <dgm:prSet phldrT="[Text]"/>
      <dgm:spPr/>
      <dgm:t>
        <a:bodyPr/>
        <a:lstStyle/>
        <a:p>
          <a:pPr rtl="0"/>
          <a:r>
            <a:rPr lang="en-US"/>
            <a:t>VDSS provides virtual support and coaching around use of the 3 practice elements</a:t>
          </a:r>
        </a:p>
      </dgm:t>
    </dgm:pt>
    <dgm:pt modelId="{6EF1BD5B-B49B-49CA-9089-3C836AAA49D5}" type="parTrans" cxnId="{D6CFA3EE-A56A-4A41-91BE-E0C7FE66F368}">
      <dgm:prSet/>
      <dgm:spPr/>
      <dgm:t>
        <a:bodyPr/>
        <a:lstStyle/>
        <a:p>
          <a:endParaRPr lang="en-US"/>
        </a:p>
      </dgm:t>
    </dgm:pt>
    <dgm:pt modelId="{C44BC68D-692B-45BB-8317-A2C4A1B4CD36}" type="sibTrans" cxnId="{D6CFA3EE-A56A-4A41-91BE-E0C7FE66F368}">
      <dgm:prSet/>
      <dgm:spPr/>
      <dgm:t>
        <a:bodyPr/>
        <a:lstStyle/>
        <a:p>
          <a:endParaRPr lang="en-US"/>
        </a:p>
      </dgm:t>
    </dgm:pt>
    <dgm:pt modelId="{B41D5384-EF97-4B03-9181-F71FE3848C73}">
      <dgm:prSet phldrT="[Text]"/>
      <dgm:spPr/>
      <dgm:t>
        <a:bodyPr/>
        <a:lstStyle/>
        <a:p>
          <a:r>
            <a:rPr lang="en-US"/>
            <a:t>Months 2-12</a:t>
          </a:r>
        </a:p>
      </dgm:t>
    </dgm:pt>
    <dgm:pt modelId="{E64D2DE3-4EA2-435A-8708-94BAC13B111B}" type="parTrans" cxnId="{A971462F-0170-46BD-A88E-530A323308A9}">
      <dgm:prSet/>
      <dgm:spPr/>
      <dgm:t>
        <a:bodyPr/>
        <a:lstStyle/>
        <a:p>
          <a:endParaRPr lang="en-US"/>
        </a:p>
      </dgm:t>
    </dgm:pt>
    <dgm:pt modelId="{7B6F6BB8-C35E-48DF-9BF9-EC35FBE15309}" type="sibTrans" cxnId="{A971462F-0170-46BD-A88E-530A323308A9}">
      <dgm:prSet/>
      <dgm:spPr/>
      <dgm:t>
        <a:bodyPr/>
        <a:lstStyle/>
        <a:p>
          <a:endParaRPr lang="en-US"/>
        </a:p>
      </dgm:t>
    </dgm:pt>
    <dgm:pt modelId="{2A3D48D4-B0A7-4AFF-AB4D-CBFB2392A41A}">
      <dgm:prSet phldrT="[Text]"/>
      <dgm:spPr/>
      <dgm:t>
        <a:bodyPr/>
        <a:lstStyle/>
        <a:p>
          <a:r>
            <a:rPr lang="en-US"/>
            <a:t>Peer to Peer learning with all participating LDSS on kinship-related topics</a:t>
          </a:r>
        </a:p>
      </dgm:t>
    </dgm:pt>
    <dgm:pt modelId="{D2E64E27-516B-4204-B734-A296A6552B3C}" type="parTrans" cxnId="{42736236-905F-47F8-B536-D4BB4784C337}">
      <dgm:prSet/>
      <dgm:spPr/>
      <dgm:t>
        <a:bodyPr/>
        <a:lstStyle/>
        <a:p>
          <a:endParaRPr lang="en-US"/>
        </a:p>
      </dgm:t>
    </dgm:pt>
    <dgm:pt modelId="{852AC51C-E6DC-4A00-AC99-3166601B9AC8}" type="sibTrans" cxnId="{42736236-905F-47F8-B536-D4BB4784C337}">
      <dgm:prSet/>
      <dgm:spPr/>
      <dgm:t>
        <a:bodyPr/>
        <a:lstStyle/>
        <a:p>
          <a:endParaRPr lang="en-US"/>
        </a:p>
      </dgm:t>
    </dgm:pt>
    <dgm:pt modelId="{222B0BBC-23A2-43A3-A724-7F4D43BA33BA}">
      <dgm:prSet phldrT="[Text]"/>
      <dgm:spPr/>
      <dgm:t>
        <a:bodyPr/>
        <a:lstStyle/>
        <a:p>
          <a:r>
            <a:rPr lang="en-US"/>
            <a:t>Review internal process</a:t>
          </a:r>
        </a:p>
      </dgm:t>
    </dgm:pt>
    <dgm:pt modelId="{398CD2FC-65A2-4AA4-96A6-4D97D52F7E4F}" type="parTrans" cxnId="{D0D07D0D-B116-4CFD-AFF5-FD16EEF9CDDE}">
      <dgm:prSet/>
      <dgm:spPr/>
      <dgm:t>
        <a:bodyPr/>
        <a:lstStyle/>
        <a:p>
          <a:endParaRPr lang="en-US"/>
        </a:p>
      </dgm:t>
    </dgm:pt>
    <dgm:pt modelId="{658196A0-C559-4C37-B0C7-7F1C7EAD1EA8}" type="sibTrans" cxnId="{D0D07D0D-B116-4CFD-AFF5-FD16EEF9CDDE}">
      <dgm:prSet/>
      <dgm:spPr/>
      <dgm:t>
        <a:bodyPr/>
        <a:lstStyle/>
        <a:p>
          <a:endParaRPr lang="en-US"/>
        </a:p>
      </dgm:t>
    </dgm:pt>
    <dgm:pt modelId="{661D28CA-FE48-4D06-8B87-D80D0327C531}">
      <dgm:prSet phldrT="[Text]"/>
      <dgm:spPr/>
      <dgm:t>
        <a:bodyPr/>
        <a:lstStyle/>
        <a:p>
          <a:pPr rtl="0"/>
          <a:r>
            <a:rPr lang="en-US"/>
            <a:t>Provide support designing action plan that incorporates 3 practice elements</a:t>
          </a:r>
        </a:p>
      </dgm:t>
    </dgm:pt>
    <dgm:pt modelId="{20CDCE53-3249-40CB-A03C-91E6FF2FB00D}" type="parTrans" cxnId="{45AB75BD-CC6D-4C5D-B1BB-1981171F8BA9}">
      <dgm:prSet/>
      <dgm:spPr/>
      <dgm:t>
        <a:bodyPr/>
        <a:lstStyle/>
        <a:p>
          <a:endParaRPr lang="en-US"/>
        </a:p>
      </dgm:t>
    </dgm:pt>
    <dgm:pt modelId="{8DE3986F-6B50-4608-8B00-7550D8C60D48}" type="sibTrans" cxnId="{45AB75BD-CC6D-4C5D-B1BB-1981171F8BA9}">
      <dgm:prSet/>
      <dgm:spPr/>
      <dgm:t>
        <a:bodyPr/>
        <a:lstStyle/>
        <a:p>
          <a:endParaRPr lang="en-US"/>
        </a:p>
      </dgm:t>
    </dgm:pt>
    <dgm:pt modelId="{ADD2A484-E59A-453F-B1CB-238B6884AA73}">
      <dgm:prSet phldrT="[Text]"/>
      <dgm:spPr/>
      <dgm:t>
        <a:bodyPr/>
        <a:lstStyle/>
        <a:p>
          <a:pPr rtl="0"/>
          <a:r>
            <a:rPr lang="en-US"/>
            <a:t>Continued coaching &amp; technical assistance through review of Agency goals and action plan</a:t>
          </a:r>
        </a:p>
      </dgm:t>
    </dgm:pt>
    <dgm:pt modelId="{DD17D874-3C95-4195-A22F-63C01E11D78F}" type="parTrans" cxnId="{0FD5B2B1-239F-4847-806E-D40B956277CE}">
      <dgm:prSet/>
      <dgm:spPr/>
      <dgm:t>
        <a:bodyPr/>
        <a:lstStyle/>
        <a:p>
          <a:endParaRPr lang="en-US"/>
        </a:p>
      </dgm:t>
    </dgm:pt>
    <dgm:pt modelId="{7A374D05-45A9-4DD4-825E-EF551662574E}" type="sibTrans" cxnId="{0FD5B2B1-239F-4847-806E-D40B956277CE}">
      <dgm:prSet/>
      <dgm:spPr/>
      <dgm:t>
        <a:bodyPr/>
        <a:lstStyle/>
        <a:p>
          <a:endParaRPr lang="en-US"/>
        </a:p>
      </dgm:t>
    </dgm:pt>
    <dgm:pt modelId="{F4D0D130-B99E-42A7-8E6B-4DFED5B4AC95}">
      <dgm:prSet phldrT="[Text]" phldr="0"/>
      <dgm:spPr/>
      <dgm:t>
        <a:bodyPr/>
        <a:lstStyle/>
        <a:p>
          <a:pPr rtl="0"/>
          <a:r>
            <a:rPr lang="en-US"/>
            <a:t>Actionable steps to engage, assess &amp; support kinship placements</a:t>
          </a:r>
        </a:p>
      </dgm:t>
    </dgm:pt>
    <dgm:pt modelId="{6C28A5CE-9EB9-479C-9948-7122ECBC1B00}" type="parTrans" cxnId="{890EF5B0-4689-4691-81F1-D34741D75021}">
      <dgm:prSet/>
      <dgm:spPr/>
      <dgm:t>
        <a:bodyPr/>
        <a:lstStyle/>
        <a:p>
          <a:endParaRPr lang="en-US"/>
        </a:p>
      </dgm:t>
    </dgm:pt>
    <dgm:pt modelId="{F933B5C9-A1E7-472F-BAB8-836DA1436CF3}" type="sibTrans" cxnId="{890EF5B0-4689-4691-81F1-D34741D75021}">
      <dgm:prSet/>
      <dgm:spPr/>
      <dgm:t>
        <a:bodyPr/>
        <a:lstStyle/>
        <a:p>
          <a:endParaRPr lang="en-US"/>
        </a:p>
      </dgm:t>
    </dgm:pt>
    <dgm:pt modelId="{7505225C-538B-4015-B4DC-BE1EB9EAA36F}">
      <dgm:prSet phldrT="[Text]" phldr="0"/>
      <dgm:spPr/>
      <dgm:t>
        <a:bodyPr/>
        <a:lstStyle/>
        <a:p>
          <a:pPr rtl="0"/>
          <a:r>
            <a:rPr lang="en-US"/>
            <a:t>Review data related to kinship practice with agency leadership</a:t>
          </a:r>
        </a:p>
      </dgm:t>
    </dgm:pt>
    <dgm:pt modelId="{E9CC04B9-6DD2-4FD2-815B-B13B1E2A1D10}" type="parTrans" cxnId="{8B774C91-A73E-4119-BD78-C3F0F6642D83}">
      <dgm:prSet/>
      <dgm:spPr/>
      <dgm:t>
        <a:bodyPr/>
        <a:lstStyle/>
        <a:p>
          <a:endParaRPr lang="en-US"/>
        </a:p>
      </dgm:t>
    </dgm:pt>
    <dgm:pt modelId="{D49EB031-6BF5-4BDF-8817-F177F878A6BF}" type="sibTrans" cxnId="{8B774C91-A73E-4119-BD78-C3F0F6642D83}">
      <dgm:prSet/>
      <dgm:spPr/>
      <dgm:t>
        <a:bodyPr/>
        <a:lstStyle/>
        <a:p>
          <a:endParaRPr lang="en-US"/>
        </a:p>
      </dgm:t>
    </dgm:pt>
    <dgm:pt modelId="{07273879-EB21-40A3-8F3A-51BA652F7178}">
      <dgm:prSet phldrT="[Text]"/>
      <dgm:spPr/>
      <dgm:t>
        <a:bodyPr/>
        <a:lstStyle/>
        <a:p>
          <a:r>
            <a:rPr lang="en-US"/>
            <a:t>Days 1 &amp; 2</a:t>
          </a:r>
        </a:p>
      </dgm:t>
    </dgm:pt>
    <dgm:pt modelId="{762B2560-3404-4CA8-8CCD-92A71E223E39}" type="parTrans" cxnId="{1C561B3A-D47B-4A82-B04B-7A837D2B7A49}">
      <dgm:prSet/>
      <dgm:spPr/>
      <dgm:t>
        <a:bodyPr/>
        <a:lstStyle/>
        <a:p>
          <a:endParaRPr lang="en-US"/>
        </a:p>
      </dgm:t>
    </dgm:pt>
    <dgm:pt modelId="{F89A9CCD-7FBB-4C12-94E2-E007AEC83901}" type="sibTrans" cxnId="{1C561B3A-D47B-4A82-B04B-7A837D2B7A49}">
      <dgm:prSet/>
      <dgm:spPr/>
      <dgm:t>
        <a:bodyPr/>
        <a:lstStyle/>
        <a:p>
          <a:endParaRPr lang="en-US"/>
        </a:p>
      </dgm:t>
    </dgm:pt>
    <dgm:pt modelId="{D21F8DFB-85D3-4D1F-92C7-9A73E3076965}">
      <dgm:prSet phldr="0"/>
      <dgm:spPr/>
      <dgm:t>
        <a:bodyPr/>
        <a:lstStyle/>
        <a:p>
          <a:pPr rtl="0"/>
          <a:r>
            <a:rPr lang="en-US"/>
            <a:t>Agency staff completes self-assessment via “Rate Your Kin First Agency”</a:t>
          </a:r>
        </a:p>
      </dgm:t>
    </dgm:pt>
    <dgm:pt modelId="{9EB93053-8714-4EE8-9182-0268EF9CD547}" type="parTrans" cxnId="{CC7484B8-C5C7-42F3-8B42-3E6537D49CAF}">
      <dgm:prSet/>
      <dgm:spPr/>
      <dgm:t>
        <a:bodyPr/>
        <a:lstStyle/>
        <a:p>
          <a:endParaRPr lang="en-US"/>
        </a:p>
      </dgm:t>
    </dgm:pt>
    <dgm:pt modelId="{0352C929-F1A1-4705-9D80-C82362D824E6}" type="sibTrans" cxnId="{CC7484B8-C5C7-42F3-8B42-3E6537D49CAF}">
      <dgm:prSet/>
      <dgm:spPr/>
      <dgm:t>
        <a:bodyPr/>
        <a:lstStyle/>
        <a:p>
          <a:endParaRPr lang="en-US"/>
        </a:p>
      </dgm:t>
    </dgm:pt>
    <dgm:pt modelId="{75D3EF56-170D-463B-B789-6F9C31DD2BB8}">
      <dgm:prSet phldr="0"/>
      <dgm:spPr/>
      <dgm:t>
        <a:bodyPr/>
        <a:lstStyle/>
        <a:p>
          <a:pPr rtl="0"/>
          <a:r>
            <a:rPr lang="en-US"/>
            <a:t>Discussion of inclusion of community partners &amp; stakeholders</a:t>
          </a:r>
        </a:p>
      </dgm:t>
    </dgm:pt>
    <dgm:pt modelId="{9BB6FCFB-8F98-41DE-8D98-1766126E73F8}" type="parTrans" cxnId="{EC7BB359-F7B4-4BFC-989C-1645B1B833B3}">
      <dgm:prSet/>
      <dgm:spPr/>
      <dgm:t>
        <a:bodyPr/>
        <a:lstStyle/>
        <a:p>
          <a:endParaRPr lang="en-US"/>
        </a:p>
      </dgm:t>
    </dgm:pt>
    <dgm:pt modelId="{B7E0B275-963D-4643-8E85-8C4CEDA5D087}" type="sibTrans" cxnId="{EC7BB359-F7B4-4BFC-989C-1645B1B833B3}">
      <dgm:prSet/>
      <dgm:spPr/>
      <dgm:t>
        <a:bodyPr/>
        <a:lstStyle/>
        <a:p>
          <a:endParaRPr lang="en-US"/>
        </a:p>
      </dgm:t>
    </dgm:pt>
    <dgm:pt modelId="{76B6A3FC-B450-491B-905F-519AB101BD9A}">
      <dgm:prSet phldr="0"/>
      <dgm:spPr/>
      <dgm:t>
        <a:bodyPr/>
        <a:lstStyle/>
        <a:p>
          <a:pPr rtl="0"/>
          <a:r>
            <a:rPr lang="en-US"/>
            <a:t>Establish performance and data outcomes to track monthly through implementation of Agency Action Plan</a:t>
          </a:r>
        </a:p>
      </dgm:t>
    </dgm:pt>
    <dgm:pt modelId="{4A5A7080-9C3C-4582-A5AA-0BD44FB3E5DB}" type="parTrans" cxnId="{FD89B736-205B-4961-9FBE-E21307B51381}">
      <dgm:prSet/>
      <dgm:spPr/>
      <dgm:t>
        <a:bodyPr/>
        <a:lstStyle/>
        <a:p>
          <a:endParaRPr lang="en-US"/>
        </a:p>
      </dgm:t>
    </dgm:pt>
    <dgm:pt modelId="{888FB85C-537F-4AC8-9147-CF3915FDA5B4}" type="sibTrans" cxnId="{FD89B736-205B-4961-9FBE-E21307B51381}">
      <dgm:prSet/>
      <dgm:spPr/>
      <dgm:t>
        <a:bodyPr/>
        <a:lstStyle/>
        <a:p>
          <a:endParaRPr lang="en-US"/>
        </a:p>
      </dgm:t>
    </dgm:pt>
    <dgm:pt modelId="{42D6D1F0-9D41-488F-B1BD-50948B8F95EA}">
      <dgm:prSet phldrT="[Text]"/>
      <dgm:spPr/>
      <dgm:t>
        <a:bodyPr/>
        <a:lstStyle/>
        <a:p>
          <a:pPr rtl="0"/>
          <a:endParaRPr lang="en-US"/>
        </a:p>
      </dgm:t>
    </dgm:pt>
    <dgm:pt modelId="{90018B7B-A74B-4B96-9678-9FC1B6828F01}" type="parTrans" cxnId="{B303FDF4-643A-4C1C-9269-5D672BDC87D7}">
      <dgm:prSet/>
      <dgm:spPr/>
      <dgm:t>
        <a:bodyPr/>
        <a:lstStyle/>
        <a:p>
          <a:endParaRPr lang="en-US"/>
        </a:p>
      </dgm:t>
    </dgm:pt>
    <dgm:pt modelId="{39DAE418-ACE9-4D7C-A5EB-F407A16E257C}" type="sibTrans" cxnId="{B303FDF4-643A-4C1C-9269-5D672BDC87D7}">
      <dgm:prSet/>
      <dgm:spPr/>
      <dgm:t>
        <a:bodyPr/>
        <a:lstStyle/>
        <a:p>
          <a:endParaRPr lang="en-US"/>
        </a:p>
      </dgm:t>
    </dgm:pt>
    <dgm:pt modelId="{E0DF2697-2555-4159-95EB-F39F87186B57}">
      <dgm:prSet phldrT="[Text]"/>
      <dgm:spPr/>
      <dgm:t>
        <a:bodyPr/>
        <a:lstStyle/>
        <a:p>
          <a:endParaRPr lang="en-US"/>
        </a:p>
      </dgm:t>
    </dgm:pt>
    <dgm:pt modelId="{5BEA3462-2EDB-4FA2-AA15-9ABA7C3FC877}" type="parTrans" cxnId="{64C09198-94A4-4067-8C96-4E59D8B0D658}">
      <dgm:prSet/>
      <dgm:spPr/>
      <dgm:t>
        <a:bodyPr/>
        <a:lstStyle/>
        <a:p>
          <a:endParaRPr lang="en-US"/>
        </a:p>
      </dgm:t>
    </dgm:pt>
    <dgm:pt modelId="{34D992C9-91F8-4735-A8B0-D08A9789F7D2}" type="sibTrans" cxnId="{64C09198-94A4-4067-8C96-4E59D8B0D658}">
      <dgm:prSet/>
      <dgm:spPr/>
      <dgm:t>
        <a:bodyPr/>
        <a:lstStyle/>
        <a:p>
          <a:endParaRPr lang="en-US"/>
        </a:p>
      </dgm:t>
    </dgm:pt>
    <dgm:pt modelId="{3A0E8075-6C53-4EE5-BE46-9403B920C771}" type="pres">
      <dgm:prSet presAssocID="{93ACC0BC-61BB-47EB-ACE2-3AC1B94E5CC1}" presName="linearFlow" presStyleCnt="0">
        <dgm:presLayoutVars>
          <dgm:dir/>
          <dgm:animLvl val="lvl"/>
          <dgm:resizeHandles val="exact"/>
        </dgm:presLayoutVars>
      </dgm:prSet>
      <dgm:spPr/>
    </dgm:pt>
    <dgm:pt modelId="{F14608E8-B99F-4B1E-B4A1-970319A1EB97}" type="pres">
      <dgm:prSet presAssocID="{51224599-F56E-49D2-B239-E3A2B672827D}" presName="composite" presStyleCnt="0"/>
      <dgm:spPr/>
    </dgm:pt>
    <dgm:pt modelId="{FC8CCE94-6B19-41AD-AE65-CC60D02AFFCB}" type="pres">
      <dgm:prSet presAssocID="{51224599-F56E-49D2-B239-E3A2B672827D}" presName="parTx" presStyleLbl="node1" presStyleIdx="0" presStyleCnt="4">
        <dgm:presLayoutVars>
          <dgm:chMax val="0"/>
          <dgm:chPref val="0"/>
          <dgm:bulletEnabled val="1"/>
        </dgm:presLayoutVars>
      </dgm:prSet>
      <dgm:spPr/>
    </dgm:pt>
    <dgm:pt modelId="{AA51A860-BF43-4992-8199-6249ABE8D3EA}" type="pres">
      <dgm:prSet presAssocID="{51224599-F56E-49D2-B239-E3A2B672827D}" presName="parSh" presStyleLbl="node1" presStyleIdx="0" presStyleCnt="4"/>
      <dgm:spPr/>
    </dgm:pt>
    <dgm:pt modelId="{F0303B9E-68E1-4E79-8355-0170091C1BF6}" type="pres">
      <dgm:prSet presAssocID="{51224599-F56E-49D2-B239-E3A2B672827D}" presName="desTx" presStyleLbl="fgAcc1" presStyleIdx="0" presStyleCnt="4">
        <dgm:presLayoutVars>
          <dgm:bulletEnabled val="1"/>
        </dgm:presLayoutVars>
      </dgm:prSet>
      <dgm:spPr/>
    </dgm:pt>
    <dgm:pt modelId="{758DA049-279A-444F-B251-C4113405997F}" type="pres">
      <dgm:prSet presAssocID="{469DB34B-B334-41AD-95F3-DF768547E59E}" presName="sibTrans" presStyleLbl="sibTrans2D1" presStyleIdx="0" presStyleCnt="3"/>
      <dgm:spPr/>
    </dgm:pt>
    <dgm:pt modelId="{8CE0BD7F-710F-4D4F-B067-C9C1C1466164}" type="pres">
      <dgm:prSet presAssocID="{469DB34B-B334-41AD-95F3-DF768547E59E}" presName="connTx" presStyleLbl="sibTrans2D1" presStyleIdx="0" presStyleCnt="3"/>
      <dgm:spPr/>
    </dgm:pt>
    <dgm:pt modelId="{AD7A9159-8D7B-46A1-A2BD-3B3439EE5002}" type="pres">
      <dgm:prSet presAssocID="{07273879-EB21-40A3-8F3A-51BA652F7178}" presName="composite" presStyleCnt="0"/>
      <dgm:spPr/>
    </dgm:pt>
    <dgm:pt modelId="{56EC9D54-9056-4626-82F2-CDFFDECD9EF2}" type="pres">
      <dgm:prSet presAssocID="{07273879-EB21-40A3-8F3A-51BA652F7178}" presName="parTx" presStyleLbl="node1" presStyleIdx="0" presStyleCnt="4">
        <dgm:presLayoutVars>
          <dgm:chMax val="0"/>
          <dgm:chPref val="0"/>
          <dgm:bulletEnabled val="1"/>
        </dgm:presLayoutVars>
      </dgm:prSet>
      <dgm:spPr/>
    </dgm:pt>
    <dgm:pt modelId="{FB3C8523-1D67-47E7-89BF-1F8DD14F7E7F}" type="pres">
      <dgm:prSet presAssocID="{07273879-EB21-40A3-8F3A-51BA652F7178}" presName="parSh" presStyleLbl="node1" presStyleIdx="1" presStyleCnt="4"/>
      <dgm:spPr/>
    </dgm:pt>
    <dgm:pt modelId="{44723DAA-5F1D-4F24-8310-97E52F12CABB}" type="pres">
      <dgm:prSet presAssocID="{07273879-EB21-40A3-8F3A-51BA652F7178}" presName="desTx" presStyleLbl="fgAcc1" presStyleIdx="1" presStyleCnt="4">
        <dgm:presLayoutVars>
          <dgm:bulletEnabled val="1"/>
        </dgm:presLayoutVars>
      </dgm:prSet>
      <dgm:spPr/>
    </dgm:pt>
    <dgm:pt modelId="{9CBEBE8F-5820-45FE-9426-F3E81333881D}" type="pres">
      <dgm:prSet presAssocID="{F89A9CCD-7FBB-4C12-94E2-E007AEC83901}" presName="sibTrans" presStyleLbl="sibTrans2D1" presStyleIdx="1" presStyleCnt="3"/>
      <dgm:spPr/>
    </dgm:pt>
    <dgm:pt modelId="{EEDC0CFD-880C-482D-A898-9717D2FAA419}" type="pres">
      <dgm:prSet presAssocID="{F89A9CCD-7FBB-4C12-94E2-E007AEC83901}" presName="connTx" presStyleLbl="sibTrans2D1" presStyleIdx="1" presStyleCnt="3"/>
      <dgm:spPr/>
    </dgm:pt>
    <dgm:pt modelId="{3F529B95-CA2C-4F46-B8E1-A54681C29B89}" type="pres">
      <dgm:prSet presAssocID="{9C60B257-E6DD-47B5-ABE6-BD9C62890108}" presName="composite" presStyleCnt="0"/>
      <dgm:spPr/>
    </dgm:pt>
    <dgm:pt modelId="{BAF5C726-85DD-439E-A941-ADE9874AB04E}" type="pres">
      <dgm:prSet presAssocID="{9C60B257-E6DD-47B5-ABE6-BD9C62890108}" presName="parTx" presStyleLbl="node1" presStyleIdx="1" presStyleCnt="4">
        <dgm:presLayoutVars>
          <dgm:chMax val="0"/>
          <dgm:chPref val="0"/>
          <dgm:bulletEnabled val="1"/>
        </dgm:presLayoutVars>
      </dgm:prSet>
      <dgm:spPr/>
    </dgm:pt>
    <dgm:pt modelId="{2191F5DE-8069-4560-B1B8-251B29C8F072}" type="pres">
      <dgm:prSet presAssocID="{9C60B257-E6DD-47B5-ABE6-BD9C62890108}" presName="parSh" presStyleLbl="node1" presStyleIdx="2" presStyleCnt="4"/>
      <dgm:spPr/>
    </dgm:pt>
    <dgm:pt modelId="{87F84570-6545-4147-BE40-53280AEA3452}" type="pres">
      <dgm:prSet presAssocID="{9C60B257-E6DD-47B5-ABE6-BD9C62890108}" presName="desTx" presStyleLbl="fgAcc1" presStyleIdx="2" presStyleCnt="4">
        <dgm:presLayoutVars>
          <dgm:bulletEnabled val="1"/>
        </dgm:presLayoutVars>
      </dgm:prSet>
      <dgm:spPr/>
    </dgm:pt>
    <dgm:pt modelId="{4E5F1912-9D6B-4280-8951-535928BD68FE}" type="pres">
      <dgm:prSet presAssocID="{B1E05EA6-009E-4670-85D5-2295C27627B1}" presName="sibTrans" presStyleLbl="sibTrans2D1" presStyleIdx="2" presStyleCnt="3"/>
      <dgm:spPr/>
    </dgm:pt>
    <dgm:pt modelId="{70B021A6-BA16-4C07-9A71-9AF5C0F7FFE1}" type="pres">
      <dgm:prSet presAssocID="{B1E05EA6-009E-4670-85D5-2295C27627B1}" presName="connTx" presStyleLbl="sibTrans2D1" presStyleIdx="2" presStyleCnt="3"/>
      <dgm:spPr/>
    </dgm:pt>
    <dgm:pt modelId="{85E42EE1-383A-4EDA-8E3D-D1244BD97DF0}" type="pres">
      <dgm:prSet presAssocID="{B41D5384-EF97-4B03-9181-F71FE3848C73}" presName="composite" presStyleCnt="0"/>
      <dgm:spPr/>
    </dgm:pt>
    <dgm:pt modelId="{0E824D87-6662-4305-8457-FC48D8E6BE36}" type="pres">
      <dgm:prSet presAssocID="{B41D5384-EF97-4B03-9181-F71FE3848C73}" presName="parTx" presStyleLbl="node1" presStyleIdx="2" presStyleCnt="4">
        <dgm:presLayoutVars>
          <dgm:chMax val="0"/>
          <dgm:chPref val="0"/>
          <dgm:bulletEnabled val="1"/>
        </dgm:presLayoutVars>
      </dgm:prSet>
      <dgm:spPr/>
    </dgm:pt>
    <dgm:pt modelId="{7CF2BA5A-2474-463A-9847-FF6A59DB9C0B}" type="pres">
      <dgm:prSet presAssocID="{B41D5384-EF97-4B03-9181-F71FE3848C73}" presName="parSh" presStyleLbl="node1" presStyleIdx="3" presStyleCnt="4"/>
      <dgm:spPr/>
    </dgm:pt>
    <dgm:pt modelId="{D18642EE-4BBE-4DFC-A9BF-7ECBF653B12F}" type="pres">
      <dgm:prSet presAssocID="{B41D5384-EF97-4B03-9181-F71FE3848C73}" presName="desTx" presStyleLbl="fgAcc1" presStyleIdx="3" presStyleCnt="4">
        <dgm:presLayoutVars>
          <dgm:bulletEnabled val="1"/>
        </dgm:presLayoutVars>
      </dgm:prSet>
      <dgm:spPr/>
    </dgm:pt>
  </dgm:ptLst>
  <dgm:cxnLst>
    <dgm:cxn modelId="{E5799E0A-2EF6-4984-83A8-E075EB929401}" type="presOf" srcId="{07273879-EB21-40A3-8F3A-51BA652F7178}" destId="{56EC9D54-9056-4626-82F2-CDFFDECD9EF2}" srcOrd="0" destOrd="0" presId="urn:microsoft.com/office/officeart/2005/8/layout/process3"/>
    <dgm:cxn modelId="{D0D07D0D-B116-4CFD-AFF5-FD16EEF9CDDE}" srcId="{07273879-EB21-40A3-8F3A-51BA652F7178}" destId="{222B0BBC-23A2-43A3-A724-7F4D43BA33BA}" srcOrd="1" destOrd="0" parTransId="{398CD2FC-65A2-4AA4-96A6-4D97D52F7E4F}" sibTransId="{658196A0-C559-4C37-B0C7-7F1C7EAD1EA8}"/>
    <dgm:cxn modelId="{76291A0F-660A-475D-BD58-BDC800135553}" type="presOf" srcId="{76B6A3FC-B450-491B-905F-519AB101BD9A}" destId="{87F84570-6545-4147-BE40-53280AEA3452}" srcOrd="0" destOrd="2" presId="urn:microsoft.com/office/officeart/2005/8/layout/process3"/>
    <dgm:cxn modelId="{2BF95220-899B-426C-87EF-0CFD4DDE0574}" type="presOf" srcId="{B41D5384-EF97-4B03-9181-F71FE3848C73}" destId="{7CF2BA5A-2474-463A-9847-FF6A59DB9C0B}" srcOrd="1" destOrd="0" presId="urn:microsoft.com/office/officeart/2005/8/layout/process3"/>
    <dgm:cxn modelId="{EB588B26-1882-4D5F-BE19-9446E6F83CEA}" type="presOf" srcId="{F4D0D130-B99E-42A7-8E6B-4DFED5B4AC95}" destId="{44723DAA-5F1D-4F24-8310-97E52F12CABB}" srcOrd="0" destOrd="3" presId="urn:microsoft.com/office/officeart/2005/8/layout/process3"/>
    <dgm:cxn modelId="{4456B726-58D9-4469-8B22-F18BA71CAF4C}" type="presOf" srcId="{F89A9CCD-7FBB-4C12-94E2-E007AEC83901}" destId="{9CBEBE8F-5820-45FE-9426-F3E81333881D}" srcOrd="0" destOrd="0" presId="urn:microsoft.com/office/officeart/2005/8/layout/process3"/>
    <dgm:cxn modelId="{7E18BD2E-4B63-444B-8414-FAD944F1D047}" type="presOf" srcId="{469DB34B-B334-41AD-95F3-DF768547E59E}" destId="{8CE0BD7F-710F-4D4F-B067-C9C1C1466164}" srcOrd="1" destOrd="0" presId="urn:microsoft.com/office/officeart/2005/8/layout/process3"/>
    <dgm:cxn modelId="{A971462F-0170-46BD-A88E-530A323308A9}" srcId="{93ACC0BC-61BB-47EB-ACE2-3AC1B94E5CC1}" destId="{B41D5384-EF97-4B03-9181-F71FE3848C73}" srcOrd="3" destOrd="0" parTransId="{E64D2DE3-4EA2-435A-8708-94BAC13B111B}" sibTransId="{7B6F6BB8-C35E-48DF-9BF9-EC35FBE15309}"/>
    <dgm:cxn modelId="{357C0A33-1C11-4D96-AF91-A0CF05532C03}" srcId="{93ACC0BC-61BB-47EB-ACE2-3AC1B94E5CC1}" destId="{9C60B257-E6DD-47B5-ABE6-BD9C62890108}" srcOrd="2" destOrd="0" parTransId="{B8BB2051-510F-4A90-9335-7EFF8A818CD6}" sibTransId="{B1E05EA6-009E-4670-85D5-2295C27627B1}"/>
    <dgm:cxn modelId="{42736236-905F-47F8-B536-D4BB4784C337}" srcId="{B41D5384-EF97-4B03-9181-F71FE3848C73}" destId="{2A3D48D4-B0A7-4AFF-AB4D-CBFB2392A41A}" srcOrd="0" destOrd="0" parTransId="{D2E64E27-516B-4204-B734-A296A6552B3C}" sibTransId="{852AC51C-E6DC-4A00-AC99-3166601B9AC8}"/>
    <dgm:cxn modelId="{FD89B736-205B-4961-9FBE-E21307B51381}" srcId="{9C60B257-E6DD-47B5-ABE6-BD9C62890108}" destId="{76B6A3FC-B450-491B-905F-519AB101BD9A}" srcOrd="2" destOrd="0" parTransId="{4A5A7080-9C3C-4582-A5AA-0BD44FB3E5DB}" sibTransId="{888FB85C-537F-4AC8-9147-CF3915FDA5B4}"/>
    <dgm:cxn modelId="{1C561B3A-D47B-4A82-B04B-7A837D2B7A49}" srcId="{93ACC0BC-61BB-47EB-ACE2-3AC1B94E5CC1}" destId="{07273879-EB21-40A3-8F3A-51BA652F7178}" srcOrd="1" destOrd="0" parTransId="{762B2560-3404-4CA8-8CCD-92A71E223E39}" sibTransId="{F89A9CCD-7FBB-4C12-94E2-E007AEC83901}"/>
    <dgm:cxn modelId="{7387803C-1AE8-48C6-8849-02276115B90D}" type="presOf" srcId="{B1E05EA6-009E-4670-85D5-2295C27627B1}" destId="{70B021A6-BA16-4C07-9A71-9AF5C0F7FFE1}" srcOrd="1" destOrd="0" presId="urn:microsoft.com/office/officeart/2005/8/layout/process3"/>
    <dgm:cxn modelId="{D0391F5B-2EB5-45A3-89F5-4C2EF0FE9C11}" type="presOf" srcId="{C727FC8F-C39B-45E2-8150-B5150A5499F0}" destId="{87F84570-6545-4147-BE40-53280AEA3452}" srcOrd="0" destOrd="0" presId="urn:microsoft.com/office/officeart/2005/8/layout/process3"/>
    <dgm:cxn modelId="{6C819C5E-F174-4676-AC5B-87B8139B95DD}" type="presOf" srcId="{D21F8DFB-85D3-4D1F-92C7-9A73E3076965}" destId="{F0303B9E-68E1-4E79-8355-0170091C1BF6}" srcOrd="0" destOrd="1" presId="urn:microsoft.com/office/officeart/2005/8/layout/process3"/>
    <dgm:cxn modelId="{79183860-E0A3-4799-B688-C8F876C91AA2}" type="presOf" srcId="{07273879-EB21-40A3-8F3A-51BA652F7178}" destId="{FB3C8523-1D67-47E7-89BF-1F8DD14F7E7F}" srcOrd="1" destOrd="0" presId="urn:microsoft.com/office/officeart/2005/8/layout/process3"/>
    <dgm:cxn modelId="{2CFA7043-7694-4FFA-8A34-A8AB6AF97A3D}" type="presOf" srcId="{75D3EF56-170D-463B-B789-6F9C31DD2BB8}" destId="{F0303B9E-68E1-4E79-8355-0170091C1BF6}" srcOrd="0" destOrd="2" presId="urn:microsoft.com/office/officeart/2005/8/layout/process3"/>
    <dgm:cxn modelId="{3DEE574A-8464-4424-B795-F5887433A3C9}" type="presOf" srcId="{9C60B257-E6DD-47B5-ABE6-BD9C62890108}" destId="{2191F5DE-8069-4560-B1B8-251B29C8F072}" srcOrd="1" destOrd="0" presId="urn:microsoft.com/office/officeart/2005/8/layout/process3"/>
    <dgm:cxn modelId="{1498C954-3EF9-4AF2-BBA5-2B0B37E5C3B4}" type="presOf" srcId="{B41D5384-EF97-4B03-9181-F71FE3848C73}" destId="{0E824D87-6662-4305-8457-FC48D8E6BE36}" srcOrd="0" destOrd="0" presId="urn:microsoft.com/office/officeart/2005/8/layout/process3"/>
    <dgm:cxn modelId="{61722255-E17B-44B3-B038-F6BF65972C27}" type="presOf" srcId="{469DB34B-B334-41AD-95F3-DF768547E59E}" destId="{758DA049-279A-444F-B251-C4113405997F}" srcOrd="0" destOrd="0" presId="urn:microsoft.com/office/officeart/2005/8/layout/process3"/>
    <dgm:cxn modelId="{EC03A957-EAF4-4066-A1FB-7153BEA648C1}" type="presOf" srcId="{ADD2A484-E59A-453F-B1CB-238B6884AA73}" destId="{D18642EE-4BBE-4DFC-A9BF-7ECBF653B12F}" srcOrd="0" destOrd="2" presId="urn:microsoft.com/office/officeart/2005/8/layout/process3"/>
    <dgm:cxn modelId="{EC7BB359-F7B4-4BFC-989C-1645B1B833B3}" srcId="{51224599-F56E-49D2-B239-E3A2B672827D}" destId="{75D3EF56-170D-463B-B789-6F9C31DD2BB8}" srcOrd="2" destOrd="0" parTransId="{9BB6FCFB-8F98-41DE-8D98-1766126E73F8}" sibTransId="{B7E0B275-963D-4643-8E85-8C4CEDA5D087}"/>
    <dgm:cxn modelId="{6D56F080-8B0F-4209-A1A6-E51D8E5E23BD}" type="presOf" srcId="{7505225C-538B-4015-B4DC-BE1EB9EAA36F}" destId="{F0303B9E-68E1-4E79-8355-0170091C1BF6}" srcOrd="0" destOrd="0" presId="urn:microsoft.com/office/officeart/2005/8/layout/process3"/>
    <dgm:cxn modelId="{6F501885-58E5-43B8-B8BF-8ECC736E0482}" srcId="{93ACC0BC-61BB-47EB-ACE2-3AC1B94E5CC1}" destId="{51224599-F56E-49D2-B239-E3A2B672827D}" srcOrd="0" destOrd="0" parTransId="{68B381B7-7288-4438-B354-092552E86B31}" sibTransId="{469DB34B-B334-41AD-95F3-DF768547E59E}"/>
    <dgm:cxn modelId="{6963648C-F6B7-445B-8B2E-5734869F3B4A}" type="presOf" srcId="{93ACC0BC-61BB-47EB-ACE2-3AC1B94E5CC1}" destId="{3A0E8075-6C53-4EE5-BE46-9403B920C771}" srcOrd="0" destOrd="0" presId="urn:microsoft.com/office/officeart/2005/8/layout/process3"/>
    <dgm:cxn modelId="{8B774C91-A73E-4119-BD78-C3F0F6642D83}" srcId="{51224599-F56E-49D2-B239-E3A2B672827D}" destId="{7505225C-538B-4015-B4DC-BE1EB9EAA36F}" srcOrd="0" destOrd="0" parTransId="{E9CC04B9-6DD2-4FD2-815B-B13B1E2A1D10}" sibTransId="{D49EB031-6BF5-4BDF-8817-F177F878A6BF}"/>
    <dgm:cxn modelId="{C7BC8E91-0510-4876-B6CD-8FF2CB2550F7}" srcId="{07273879-EB21-40A3-8F3A-51BA652F7178}" destId="{BD8A018E-761E-47F5-AB88-BBD6874AA0A8}" srcOrd="0" destOrd="0" parTransId="{C915CE4C-B7F2-4CA1-A7D7-41DE972EA83B}" sibTransId="{FCC85185-484F-488E-9871-AD37489DD525}"/>
    <dgm:cxn modelId="{371D8598-B362-4126-894D-BE10592DCA59}" type="presOf" srcId="{222B0BBC-23A2-43A3-A724-7F4D43BA33BA}" destId="{44723DAA-5F1D-4F24-8310-97E52F12CABB}" srcOrd="0" destOrd="1" presId="urn:microsoft.com/office/officeart/2005/8/layout/process3"/>
    <dgm:cxn modelId="{64C09198-94A4-4067-8C96-4E59D8B0D658}" srcId="{B41D5384-EF97-4B03-9181-F71FE3848C73}" destId="{E0DF2697-2555-4159-95EB-F39F87186B57}" srcOrd="1" destOrd="0" parTransId="{5BEA3462-2EDB-4FA2-AA15-9ABA7C3FC877}" sibTransId="{34D992C9-91F8-4735-A8B0-D08A9789F7D2}"/>
    <dgm:cxn modelId="{2774B09B-D4CE-4A90-8E05-B7CC8F0A92F1}" type="presOf" srcId="{51224599-F56E-49D2-B239-E3A2B672827D}" destId="{AA51A860-BF43-4992-8199-6249ABE8D3EA}" srcOrd="1" destOrd="0" presId="urn:microsoft.com/office/officeart/2005/8/layout/process3"/>
    <dgm:cxn modelId="{890EF5B0-4689-4691-81F1-D34741D75021}" srcId="{07273879-EB21-40A3-8F3A-51BA652F7178}" destId="{F4D0D130-B99E-42A7-8E6B-4DFED5B4AC95}" srcOrd="3" destOrd="0" parTransId="{6C28A5CE-9EB9-479C-9948-7122ECBC1B00}" sibTransId="{F933B5C9-A1E7-472F-BAB8-836DA1436CF3}"/>
    <dgm:cxn modelId="{0FD5B2B1-239F-4847-806E-D40B956277CE}" srcId="{B41D5384-EF97-4B03-9181-F71FE3848C73}" destId="{ADD2A484-E59A-453F-B1CB-238B6884AA73}" srcOrd="2" destOrd="0" parTransId="{DD17D874-3C95-4195-A22F-63C01E11D78F}" sibTransId="{7A374D05-45A9-4DD4-825E-EF551662574E}"/>
    <dgm:cxn modelId="{CC7484B8-C5C7-42F3-8B42-3E6537D49CAF}" srcId="{51224599-F56E-49D2-B239-E3A2B672827D}" destId="{D21F8DFB-85D3-4D1F-92C7-9A73E3076965}" srcOrd="1" destOrd="0" parTransId="{9EB93053-8714-4EE8-9182-0268EF9CD547}" sibTransId="{0352C929-F1A1-4705-9D80-C82362D824E6}"/>
    <dgm:cxn modelId="{39A42DBC-A7FF-4319-AA1C-DFD12A596649}" type="presOf" srcId="{9C60B257-E6DD-47B5-ABE6-BD9C62890108}" destId="{BAF5C726-85DD-439E-A941-ADE9874AB04E}" srcOrd="0" destOrd="0" presId="urn:microsoft.com/office/officeart/2005/8/layout/process3"/>
    <dgm:cxn modelId="{29664ABC-C897-4DFB-93DA-D08642252D6D}" type="presOf" srcId="{E0DF2697-2555-4159-95EB-F39F87186B57}" destId="{D18642EE-4BBE-4DFC-A9BF-7ECBF653B12F}" srcOrd="0" destOrd="1" presId="urn:microsoft.com/office/officeart/2005/8/layout/process3"/>
    <dgm:cxn modelId="{45AB75BD-CC6D-4C5D-B1BB-1981171F8BA9}" srcId="{07273879-EB21-40A3-8F3A-51BA652F7178}" destId="{661D28CA-FE48-4D06-8B87-D80D0327C531}" srcOrd="2" destOrd="0" parTransId="{20CDCE53-3249-40CB-A03C-91E6FF2FB00D}" sibTransId="{8DE3986F-6B50-4608-8B00-7550D8C60D48}"/>
    <dgm:cxn modelId="{9C9D17C1-0850-4A0E-BE4B-36CE9B179BD9}" type="presOf" srcId="{F89A9CCD-7FBB-4C12-94E2-E007AEC83901}" destId="{EEDC0CFD-880C-482D-A898-9717D2FAA419}" srcOrd="1" destOrd="0" presId="urn:microsoft.com/office/officeart/2005/8/layout/process3"/>
    <dgm:cxn modelId="{34E58AC4-6C10-4754-983F-8D15E8E3ABF7}" type="presOf" srcId="{BD8A018E-761E-47F5-AB88-BBD6874AA0A8}" destId="{44723DAA-5F1D-4F24-8310-97E52F12CABB}" srcOrd="0" destOrd="0" presId="urn:microsoft.com/office/officeart/2005/8/layout/process3"/>
    <dgm:cxn modelId="{E47BDDDA-0AE9-4166-A451-AEE4544BD41A}" type="presOf" srcId="{42D6D1F0-9D41-488F-B1BD-50948B8F95EA}" destId="{87F84570-6545-4147-BE40-53280AEA3452}" srcOrd="0" destOrd="1" presId="urn:microsoft.com/office/officeart/2005/8/layout/process3"/>
    <dgm:cxn modelId="{4B8638DC-1601-49C8-B2CC-A6F3EAF4A23E}" type="presOf" srcId="{661D28CA-FE48-4D06-8B87-D80D0327C531}" destId="{44723DAA-5F1D-4F24-8310-97E52F12CABB}" srcOrd="0" destOrd="2" presId="urn:microsoft.com/office/officeart/2005/8/layout/process3"/>
    <dgm:cxn modelId="{11F04FE3-AF31-44FD-AF3F-8A681B7FEE93}" type="presOf" srcId="{B1E05EA6-009E-4670-85D5-2295C27627B1}" destId="{4E5F1912-9D6B-4280-8951-535928BD68FE}" srcOrd="0" destOrd="0" presId="urn:microsoft.com/office/officeart/2005/8/layout/process3"/>
    <dgm:cxn modelId="{627148E6-C9D8-4B65-832A-666264B6BF30}" type="presOf" srcId="{2A3D48D4-B0A7-4AFF-AB4D-CBFB2392A41A}" destId="{D18642EE-4BBE-4DFC-A9BF-7ECBF653B12F}" srcOrd="0" destOrd="0" presId="urn:microsoft.com/office/officeart/2005/8/layout/process3"/>
    <dgm:cxn modelId="{D6CFA3EE-A56A-4A41-91BE-E0C7FE66F368}" srcId="{9C60B257-E6DD-47B5-ABE6-BD9C62890108}" destId="{C727FC8F-C39B-45E2-8150-B5150A5499F0}" srcOrd="0" destOrd="0" parTransId="{6EF1BD5B-B49B-49CA-9089-3C836AAA49D5}" sibTransId="{C44BC68D-692B-45BB-8317-A2C4A1B4CD36}"/>
    <dgm:cxn modelId="{1F86C2EE-E80C-4ABC-A58C-DA0EF7240C5D}" type="presOf" srcId="{51224599-F56E-49D2-B239-E3A2B672827D}" destId="{FC8CCE94-6B19-41AD-AE65-CC60D02AFFCB}" srcOrd="0" destOrd="0" presId="urn:microsoft.com/office/officeart/2005/8/layout/process3"/>
    <dgm:cxn modelId="{B303FDF4-643A-4C1C-9269-5D672BDC87D7}" srcId="{9C60B257-E6DD-47B5-ABE6-BD9C62890108}" destId="{42D6D1F0-9D41-488F-B1BD-50948B8F95EA}" srcOrd="1" destOrd="0" parTransId="{90018B7B-A74B-4B96-9678-9FC1B6828F01}" sibTransId="{39DAE418-ACE9-4D7C-A5EB-F407A16E257C}"/>
    <dgm:cxn modelId="{40AB1165-5FF6-457A-93DA-EB3E111B8992}" type="presParOf" srcId="{3A0E8075-6C53-4EE5-BE46-9403B920C771}" destId="{F14608E8-B99F-4B1E-B4A1-970319A1EB97}" srcOrd="0" destOrd="0" presId="urn:microsoft.com/office/officeart/2005/8/layout/process3"/>
    <dgm:cxn modelId="{9FF17C08-7D96-471D-8CE4-19D5386C9F84}" type="presParOf" srcId="{F14608E8-B99F-4B1E-B4A1-970319A1EB97}" destId="{FC8CCE94-6B19-41AD-AE65-CC60D02AFFCB}" srcOrd="0" destOrd="0" presId="urn:microsoft.com/office/officeart/2005/8/layout/process3"/>
    <dgm:cxn modelId="{AC9EEC4E-67AC-4523-BA01-F78BFE4DA96F}" type="presParOf" srcId="{F14608E8-B99F-4B1E-B4A1-970319A1EB97}" destId="{AA51A860-BF43-4992-8199-6249ABE8D3EA}" srcOrd="1" destOrd="0" presId="urn:microsoft.com/office/officeart/2005/8/layout/process3"/>
    <dgm:cxn modelId="{330AAFC3-E351-4372-9677-959D80FF09DA}" type="presParOf" srcId="{F14608E8-B99F-4B1E-B4A1-970319A1EB97}" destId="{F0303B9E-68E1-4E79-8355-0170091C1BF6}" srcOrd="2" destOrd="0" presId="urn:microsoft.com/office/officeart/2005/8/layout/process3"/>
    <dgm:cxn modelId="{9190D720-6A73-4A30-A35A-222004041C00}" type="presParOf" srcId="{3A0E8075-6C53-4EE5-BE46-9403B920C771}" destId="{758DA049-279A-444F-B251-C4113405997F}" srcOrd="1" destOrd="0" presId="urn:microsoft.com/office/officeart/2005/8/layout/process3"/>
    <dgm:cxn modelId="{48FA9FC0-D833-47E2-A7E7-C554B189FC85}" type="presParOf" srcId="{758DA049-279A-444F-B251-C4113405997F}" destId="{8CE0BD7F-710F-4D4F-B067-C9C1C1466164}" srcOrd="0" destOrd="0" presId="urn:microsoft.com/office/officeart/2005/8/layout/process3"/>
    <dgm:cxn modelId="{111D3877-E8B7-48FD-B365-6E072112D53C}" type="presParOf" srcId="{3A0E8075-6C53-4EE5-BE46-9403B920C771}" destId="{AD7A9159-8D7B-46A1-A2BD-3B3439EE5002}" srcOrd="2" destOrd="0" presId="urn:microsoft.com/office/officeart/2005/8/layout/process3"/>
    <dgm:cxn modelId="{5179589C-A5C2-46CB-81D3-5F96D096EDCB}" type="presParOf" srcId="{AD7A9159-8D7B-46A1-A2BD-3B3439EE5002}" destId="{56EC9D54-9056-4626-82F2-CDFFDECD9EF2}" srcOrd="0" destOrd="0" presId="urn:microsoft.com/office/officeart/2005/8/layout/process3"/>
    <dgm:cxn modelId="{1749B777-4D70-4066-842B-2C4E2A36502B}" type="presParOf" srcId="{AD7A9159-8D7B-46A1-A2BD-3B3439EE5002}" destId="{FB3C8523-1D67-47E7-89BF-1F8DD14F7E7F}" srcOrd="1" destOrd="0" presId="urn:microsoft.com/office/officeart/2005/8/layout/process3"/>
    <dgm:cxn modelId="{EC432018-F6BB-49F2-8DDA-3D6BAF43CAFC}" type="presParOf" srcId="{AD7A9159-8D7B-46A1-A2BD-3B3439EE5002}" destId="{44723DAA-5F1D-4F24-8310-97E52F12CABB}" srcOrd="2" destOrd="0" presId="urn:microsoft.com/office/officeart/2005/8/layout/process3"/>
    <dgm:cxn modelId="{91ECA8E9-EBFC-41E5-ACC3-43044BA650DA}" type="presParOf" srcId="{3A0E8075-6C53-4EE5-BE46-9403B920C771}" destId="{9CBEBE8F-5820-45FE-9426-F3E81333881D}" srcOrd="3" destOrd="0" presId="urn:microsoft.com/office/officeart/2005/8/layout/process3"/>
    <dgm:cxn modelId="{16763DB8-DCCD-44BD-8353-D6A671AB0E7D}" type="presParOf" srcId="{9CBEBE8F-5820-45FE-9426-F3E81333881D}" destId="{EEDC0CFD-880C-482D-A898-9717D2FAA419}" srcOrd="0" destOrd="0" presId="urn:microsoft.com/office/officeart/2005/8/layout/process3"/>
    <dgm:cxn modelId="{BD8BDF4D-73C7-4590-80A6-083621E26EB3}" type="presParOf" srcId="{3A0E8075-6C53-4EE5-BE46-9403B920C771}" destId="{3F529B95-CA2C-4F46-B8E1-A54681C29B89}" srcOrd="4" destOrd="0" presId="urn:microsoft.com/office/officeart/2005/8/layout/process3"/>
    <dgm:cxn modelId="{7771243E-49C5-4ACB-B2EE-CD78BCBB557D}" type="presParOf" srcId="{3F529B95-CA2C-4F46-B8E1-A54681C29B89}" destId="{BAF5C726-85DD-439E-A941-ADE9874AB04E}" srcOrd="0" destOrd="0" presId="urn:microsoft.com/office/officeart/2005/8/layout/process3"/>
    <dgm:cxn modelId="{841EF263-EF4F-4626-979F-DD8CC1563819}" type="presParOf" srcId="{3F529B95-CA2C-4F46-B8E1-A54681C29B89}" destId="{2191F5DE-8069-4560-B1B8-251B29C8F072}" srcOrd="1" destOrd="0" presId="urn:microsoft.com/office/officeart/2005/8/layout/process3"/>
    <dgm:cxn modelId="{BA227794-01BB-4A70-A366-917EE3C2B4FC}" type="presParOf" srcId="{3F529B95-CA2C-4F46-B8E1-A54681C29B89}" destId="{87F84570-6545-4147-BE40-53280AEA3452}" srcOrd="2" destOrd="0" presId="urn:microsoft.com/office/officeart/2005/8/layout/process3"/>
    <dgm:cxn modelId="{C3AA8750-DAB6-4222-B8A2-23F85FB28148}" type="presParOf" srcId="{3A0E8075-6C53-4EE5-BE46-9403B920C771}" destId="{4E5F1912-9D6B-4280-8951-535928BD68FE}" srcOrd="5" destOrd="0" presId="urn:microsoft.com/office/officeart/2005/8/layout/process3"/>
    <dgm:cxn modelId="{4AC6BA24-E04A-4E1A-92E8-93391CBC0BCE}" type="presParOf" srcId="{4E5F1912-9D6B-4280-8951-535928BD68FE}" destId="{70B021A6-BA16-4C07-9A71-9AF5C0F7FFE1}" srcOrd="0" destOrd="0" presId="urn:microsoft.com/office/officeart/2005/8/layout/process3"/>
    <dgm:cxn modelId="{94E277F2-8E40-44C3-BE2B-9F94D8239A06}" type="presParOf" srcId="{3A0E8075-6C53-4EE5-BE46-9403B920C771}" destId="{85E42EE1-383A-4EDA-8E3D-D1244BD97DF0}" srcOrd="6" destOrd="0" presId="urn:microsoft.com/office/officeart/2005/8/layout/process3"/>
    <dgm:cxn modelId="{E5158784-3C70-4FAA-864C-A2291152ADC4}" type="presParOf" srcId="{85E42EE1-383A-4EDA-8E3D-D1244BD97DF0}" destId="{0E824D87-6662-4305-8457-FC48D8E6BE36}" srcOrd="0" destOrd="0" presId="urn:microsoft.com/office/officeart/2005/8/layout/process3"/>
    <dgm:cxn modelId="{561E46A2-BA3A-4ACD-836F-C86EC3E95884}" type="presParOf" srcId="{85E42EE1-383A-4EDA-8E3D-D1244BD97DF0}" destId="{7CF2BA5A-2474-463A-9847-FF6A59DB9C0B}" srcOrd="1" destOrd="0" presId="urn:microsoft.com/office/officeart/2005/8/layout/process3"/>
    <dgm:cxn modelId="{29460DF5-DC18-436C-8622-DEE4043A9E6D}" type="presParOf" srcId="{85E42EE1-383A-4EDA-8E3D-D1244BD97DF0}" destId="{D18642EE-4BBE-4DFC-A9BF-7ECBF653B12F}"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06CEE1-2C61-4F50-8E0B-0D818876C7C9}" type="doc">
      <dgm:prSet loTypeId="urn:microsoft.com/office/officeart/2005/8/layout/default" loCatId="list" qsTypeId="urn:microsoft.com/office/officeart/2005/8/quickstyle/simple5" qsCatId="simple" csTypeId="urn:microsoft.com/office/officeart/2005/8/colors/accent1_4" csCatId="accent1" phldr="1"/>
      <dgm:spPr/>
      <dgm:t>
        <a:bodyPr/>
        <a:lstStyle/>
        <a:p>
          <a:endParaRPr lang="en-US"/>
        </a:p>
      </dgm:t>
    </dgm:pt>
    <dgm:pt modelId="{2582CBDA-C967-46CF-B8A7-CB517C5052A4}">
      <dgm:prSet custT="1"/>
      <dgm:spPr/>
      <dgm:t>
        <a:bodyPr/>
        <a:lstStyle/>
        <a:p>
          <a:r>
            <a:rPr lang="en-US" sz="1600" b="1">
              <a:effectLst>
                <a:outerShdw blurRad="38100" dist="38100" dir="2700000" algn="tl">
                  <a:srgbClr val="000000">
                    <a:alpha val="43137"/>
                  </a:srgbClr>
                </a:outerShdw>
              </a:effectLst>
            </a:rPr>
            <a:t>Review circumstances that led to the child being placed </a:t>
          </a:r>
          <a:r>
            <a:rPr lang="en-US" sz="1600" b="1" i="1">
              <a:effectLst>
                <a:outerShdw blurRad="38100" dist="38100" dir="2700000" algn="tl">
                  <a:srgbClr val="000000">
                    <a:alpha val="43137"/>
                  </a:srgbClr>
                </a:outerShdw>
              </a:effectLst>
            </a:rPr>
            <a:t>or</a:t>
          </a:r>
          <a:r>
            <a:rPr lang="en-US" sz="1600" b="1">
              <a:effectLst>
                <a:outerShdw blurRad="38100" dist="38100" dir="2700000" algn="tl">
                  <a:srgbClr val="000000">
                    <a:alpha val="43137"/>
                  </a:srgbClr>
                </a:outerShdw>
              </a:effectLst>
            </a:rPr>
            <a:t> is at risk of being placed outside the home</a:t>
          </a:r>
        </a:p>
      </dgm:t>
    </dgm:pt>
    <dgm:pt modelId="{BFB254F7-01FB-423F-A8AE-7014F564AC35}" type="parTrans" cxnId="{6C36FE41-702D-482E-A8ED-797D14B43DC4}">
      <dgm:prSet/>
      <dgm:spPr/>
      <dgm:t>
        <a:bodyPr/>
        <a:lstStyle/>
        <a:p>
          <a:endParaRPr lang="en-US" sz="2000" b="1">
            <a:effectLst>
              <a:outerShdw blurRad="38100" dist="38100" dir="2700000" algn="tl">
                <a:srgbClr val="000000">
                  <a:alpha val="43137"/>
                </a:srgbClr>
              </a:outerShdw>
            </a:effectLst>
          </a:endParaRPr>
        </a:p>
      </dgm:t>
    </dgm:pt>
    <dgm:pt modelId="{C9222671-7AB3-4256-BC4B-A35255895AE7}" type="sibTrans" cxnId="{6C36FE41-702D-482E-A8ED-797D14B43DC4}">
      <dgm:prSet/>
      <dgm:spPr/>
      <dgm:t>
        <a:bodyPr/>
        <a:lstStyle/>
        <a:p>
          <a:endParaRPr lang="en-US" sz="2000" b="1">
            <a:effectLst>
              <a:outerShdw blurRad="38100" dist="38100" dir="2700000" algn="tl">
                <a:srgbClr val="000000">
                  <a:alpha val="43137"/>
                </a:srgbClr>
              </a:outerShdw>
            </a:effectLst>
          </a:endParaRPr>
        </a:p>
      </dgm:t>
    </dgm:pt>
    <dgm:pt modelId="{52189A3E-31E0-4B2E-8915-3508EDA2A391}">
      <dgm:prSet custT="1"/>
      <dgm:spPr/>
      <dgm:t>
        <a:bodyPr/>
        <a:lstStyle/>
        <a:p>
          <a:r>
            <a:rPr lang="en-US" sz="1600" b="1">
              <a:effectLst>
                <a:outerShdw blurRad="38100" dist="38100" dir="2700000" algn="tl">
                  <a:srgbClr val="000000">
                    <a:alpha val="43137"/>
                  </a:srgbClr>
                </a:outerShdw>
              </a:effectLst>
            </a:rPr>
            <a:t>Identify how and who will prepare natural supports to participate in the FPM</a:t>
          </a:r>
        </a:p>
      </dgm:t>
    </dgm:pt>
    <dgm:pt modelId="{68798BF8-F56E-4B2C-8776-C7AE7CDF266E}" type="parTrans" cxnId="{D122EC4B-17D6-41B9-9514-DAB0AD88FE09}">
      <dgm:prSet/>
      <dgm:spPr/>
      <dgm:t>
        <a:bodyPr/>
        <a:lstStyle/>
        <a:p>
          <a:endParaRPr lang="en-US" sz="2000" b="1">
            <a:effectLst>
              <a:outerShdw blurRad="38100" dist="38100" dir="2700000" algn="tl">
                <a:srgbClr val="000000">
                  <a:alpha val="43137"/>
                </a:srgbClr>
              </a:outerShdw>
            </a:effectLst>
          </a:endParaRPr>
        </a:p>
      </dgm:t>
    </dgm:pt>
    <dgm:pt modelId="{86973717-6D0F-4595-BCF2-E7DA7471F448}" type="sibTrans" cxnId="{D122EC4B-17D6-41B9-9514-DAB0AD88FE09}">
      <dgm:prSet/>
      <dgm:spPr/>
      <dgm:t>
        <a:bodyPr/>
        <a:lstStyle/>
        <a:p>
          <a:endParaRPr lang="en-US" sz="2000" b="1">
            <a:effectLst>
              <a:outerShdw blurRad="38100" dist="38100" dir="2700000" algn="tl">
                <a:srgbClr val="000000">
                  <a:alpha val="43137"/>
                </a:srgbClr>
              </a:outerShdw>
            </a:effectLst>
          </a:endParaRPr>
        </a:p>
      </dgm:t>
    </dgm:pt>
    <dgm:pt modelId="{9142660B-9553-4F93-A284-FA3742F68B70}">
      <dgm:prSet custT="1"/>
      <dgm:spPr/>
      <dgm:t>
        <a:bodyPr/>
        <a:lstStyle/>
        <a:p>
          <a:r>
            <a:rPr lang="en-US" sz="1600" b="1">
              <a:effectLst>
                <a:outerShdw blurRad="38100" dist="38100" dir="2700000" algn="tl">
                  <a:srgbClr val="000000">
                    <a:alpha val="43137"/>
                  </a:srgbClr>
                </a:outerShdw>
              </a:effectLst>
            </a:rPr>
            <a:t>Identify how and who will inform natural supports of ALL their options</a:t>
          </a:r>
        </a:p>
      </dgm:t>
    </dgm:pt>
    <dgm:pt modelId="{724F8345-1512-4BF9-BAFA-547822038487}" type="parTrans" cxnId="{0040D6F5-2F30-41EE-9A94-07007A5351BE}">
      <dgm:prSet/>
      <dgm:spPr/>
      <dgm:t>
        <a:bodyPr/>
        <a:lstStyle/>
        <a:p>
          <a:endParaRPr lang="en-US" sz="2000" b="1">
            <a:effectLst>
              <a:outerShdw blurRad="38100" dist="38100" dir="2700000" algn="tl">
                <a:srgbClr val="000000">
                  <a:alpha val="43137"/>
                </a:srgbClr>
              </a:outerShdw>
            </a:effectLst>
          </a:endParaRPr>
        </a:p>
      </dgm:t>
    </dgm:pt>
    <dgm:pt modelId="{6A0F2B2C-FB61-4DDD-A512-C5B495F03A82}" type="sibTrans" cxnId="{0040D6F5-2F30-41EE-9A94-07007A5351BE}">
      <dgm:prSet/>
      <dgm:spPr/>
      <dgm:t>
        <a:bodyPr/>
        <a:lstStyle/>
        <a:p>
          <a:endParaRPr lang="en-US" sz="2000" b="1">
            <a:effectLst>
              <a:outerShdw blurRad="38100" dist="38100" dir="2700000" algn="tl">
                <a:srgbClr val="000000">
                  <a:alpha val="43137"/>
                </a:srgbClr>
              </a:outerShdw>
            </a:effectLst>
          </a:endParaRPr>
        </a:p>
      </dgm:t>
    </dgm:pt>
    <dgm:pt modelId="{EFFD4B49-6928-4C6F-AAAC-4FFB3417B81A}">
      <dgm:prSet custT="1"/>
      <dgm:spPr/>
      <dgm:t>
        <a:bodyPr/>
        <a:lstStyle/>
        <a:p>
          <a:r>
            <a:rPr lang="en-US" sz="1600" b="1">
              <a:effectLst>
                <a:outerShdw blurRad="38100" dist="38100" dir="2700000" algn="tl">
                  <a:srgbClr val="000000">
                    <a:alpha val="43137"/>
                  </a:srgbClr>
                </a:outerShdw>
              </a:effectLst>
            </a:rPr>
            <a:t>Identify how and who will prepare the youth for the FPM</a:t>
          </a:r>
        </a:p>
      </dgm:t>
    </dgm:pt>
    <dgm:pt modelId="{19DFB013-2EB7-47A7-A494-B963BC288ED8}" type="parTrans" cxnId="{6DE31467-11EF-48DC-A71F-E845B0860F30}">
      <dgm:prSet/>
      <dgm:spPr/>
      <dgm:t>
        <a:bodyPr/>
        <a:lstStyle/>
        <a:p>
          <a:endParaRPr lang="en-US" sz="2000" b="1">
            <a:effectLst>
              <a:outerShdw blurRad="38100" dist="38100" dir="2700000" algn="tl">
                <a:srgbClr val="000000">
                  <a:alpha val="43137"/>
                </a:srgbClr>
              </a:outerShdw>
            </a:effectLst>
          </a:endParaRPr>
        </a:p>
      </dgm:t>
    </dgm:pt>
    <dgm:pt modelId="{6D5C3B3D-37FC-42F6-8D4A-B156D5E405E6}" type="sibTrans" cxnId="{6DE31467-11EF-48DC-A71F-E845B0860F30}">
      <dgm:prSet/>
      <dgm:spPr/>
      <dgm:t>
        <a:bodyPr/>
        <a:lstStyle/>
        <a:p>
          <a:endParaRPr lang="en-US" sz="2000" b="1">
            <a:effectLst>
              <a:outerShdw blurRad="38100" dist="38100" dir="2700000" algn="tl">
                <a:srgbClr val="000000">
                  <a:alpha val="43137"/>
                </a:srgbClr>
              </a:outerShdw>
            </a:effectLst>
          </a:endParaRPr>
        </a:p>
      </dgm:t>
    </dgm:pt>
    <dgm:pt modelId="{751C0078-C538-4D8A-A3EE-44E5C4B1F82E}">
      <dgm:prSet custT="1"/>
      <dgm:spPr/>
      <dgm:t>
        <a:bodyPr/>
        <a:lstStyle/>
        <a:p>
          <a:r>
            <a:rPr lang="en-US" sz="1600" b="1">
              <a:effectLst>
                <a:outerShdw blurRad="38100" dist="38100" dir="2700000" algn="tl">
                  <a:srgbClr val="000000">
                    <a:alpha val="43137"/>
                  </a:srgbClr>
                </a:outerShdw>
              </a:effectLst>
            </a:rPr>
            <a:t>Identify who will complete the Permanency Assessment Tool</a:t>
          </a:r>
        </a:p>
      </dgm:t>
    </dgm:pt>
    <dgm:pt modelId="{E83F334A-F74B-4528-B050-53D165685CF6}" type="parTrans" cxnId="{65F4A9ED-FD0E-4326-BC76-1BCCB5F9D300}">
      <dgm:prSet/>
      <dgm:spPr/>
      <dgm:t>
        <a:bodyPr/>
        <a:lstStyle/>
        <a:p>
          <a:endParaRPr lang="en-US"/>
        </a:p>
      </dgm:t>
    </dgm:pt>
    <dgm:pt modelId="{12C8C282-B91F-400F-9985-4450CE3B6491}" type="sibTrans" cxnId="{65F4A9ED-FD0E-4326-BC76-1BCCB5F9D300}">
      <dgm:prSet/>
      <dgm:spPr/>
      <dgm:t>
        <a:bodyPr/>
        <a:lstStyle/>
        <a:p>
          <a:endParaRPr lang="en-US"/>
        </a:p>
      </dgm:t>
    </dgm:pt>
    <dgm:pt modelId="{9C8B802C-D268-432E-B370-C8EC68ED83ED}" type="pres">
      <dgm:prSet presAssocID="{B106CEE1-2C61-4F50-8E0B-0D818876C7C9}" presName="diagram" presStyleCnt="0">
        <dgm:presLayoutVars>
          <dgm:dir/>
          <dgm:resizeHandles val="exact"/>
        </dgm:presLayoutVars>
      </dgm:prSet>
      <dgm:spPr/>
    </dgm:pt>
    <dgm:pt modelId="{4B73EB6C-EDB0-4719-9A06-DCC3B967BC8A}" type="pres">
      <dgm:prSet presAssocID="{2582CBDA-C967-46CF-B8A7-CB517C5052A4}" presName="node" presStyleLbl="node1" presStyleIdx="0" presStyleCnt="5">
        <dgm:presLayoutVars>
          <dgm:bulletEnabled val="1"/>
        </dgm:presLayoutVars>
      </dgm:prSet>
      <dgm:spPr/>
    </dgm:pt>
    <dgm:pt modelId="{DC8EE3A0-A285-4A86-88EB-30039039C82D}" type="pres">
      <dgm:prSet presAssocID="{C9222671-7AB3-4256-BC4B-A35255895AE7}" presName="sibTrans" presStyleCnt="0"/>
      <dgm:spPr/>
    </dgm:pt>
    <dgm:pt modelId="{0632DC09-121A-48B7-8F21-68E9E063FD99}" type="pres">
      <dgm:prSet presAssocID="{52189A3E-31E0-4B2E-8915-3508EDA2A391}" presName="node" presStyleLbl="node1" presStyleIdx="1" presStyleCnt="5">
        <dgm:presLayoutVars>
          <dgm:bulletEnabled val="1"/>
        </dgm:presLayoutVars>
      </dgm:prSet>
      <dgm:spPr/>
    </dgm:pt>
    <dgm:pt modelId="{1B86D48A-B5B9-42A5-B6A3-0C2539532E36}" type="pres">
      <dgm:prSet presAssocID="{86973717-6D0F-4595-BCF2-E7DA7471F448}" presName="sibTrans" presStyleCnt="0"/>
      <dgm:spPr/>
    </dgm:pt>
    <dgm:pt modelId="{7E700694-1A7A-44F1-A0EE-51B1B9876D0C}" type="pres">
      <dgm:prSet presAssocID="{9142660B-9553-4F93-A284-FA3742F68B70}" presName="node" presStyleLbl="node1" presStyleIdx="2" presStyleCnt="5">
        <dgm:presLayoutVars>
          <dgm:bulletEnabled val="1"/>
        </dgm:presLayoutVars>
      </dgm:prSet>
      <dgm:spPr/>
    </dgm:pt>
    <dgm:pt modelId="{1F1E680F-9E63-4B16-83E8-DDC77712A59A}" type="pres">
      <dgm:prSet presAssocID="{6A0F2B2C-FB61-4DDD-A512-C5B495F03A82}" presName="sibTrans" presStyleCnt="0"/>
      <dgm:spPr/>
    </dgm:pt>
    <dgm:pt modelId="{7AE1BD9D-C72D-462A-B925-829ECF98CF61}" type="pres">
      <dgm:prSet presAssocID="{EFFD4B49-6928-4C6F-AAAC-4FFB3417B81A}" presName="node" presStyleLbl="node1" presStyleIdx="3" presStyleCnt="5">
        <dgm:presLayoutVars>
          <dgm:bulletEnabled val="1"/>
        </dgm:presLayoutVars>
      </dgm:prSet>
      <dgm:spPr/>
    </dgm:pt>
    <dgm:pt modelId="{1010487D-4215-4E93-9CAC-0C99BF098DDF}" type="pres">
      <dgm:prSet presAssocID="{6D5C3B3D-37FC-42F6-8D4A-B156D5E405E6}" presName="sibTrans" presStyleCnt="0"/>
      <dgm:spPr/>
    </dgm:pt>
    <dgm:pt modelId="{D0D343AF-EEDB-422B-B32F-E01DA1A4C366}" type="pres">
      <dgm:prSet presAssocID="{751C0078-C538-4D8A-A3EE-44E5C4B1F82E}" presName="node" presStyleLbl="node1" presStyleIdx="4" presStyleCnt="5">
        <dgm:presLayoutVars>
          <dgm:bulletEnabled val="1"/>
        </dgm:presLayoutVars>
      </dgm:prSet>
      <dgm:spPr/>
    </dgm:pt>
  </dgm:ptLst>
  <dgm:cxnLst>
    <dgm:cxn modelId="{E03CA002-5FF6-47C2-93AB-14EAD398C063}" type="presOf" srcId="{B106CEE1-2C61-4F50-8E0B-0D818876C7C9}" destId="{9C8B802C-D268-432E-B370-C8EC68ED83ED}" srcOrd="0" destOrd="0" presId="urn:microsoft.com/office/officeart/2005/8/layout/default"/>
    <dgm:cxn modelId="{9459F12B-35FF-4622-9D82-6A10F69B4A8B}" type="presOf" srcId="{751C0078-C538-4D8A-A3EE-44E5C4B1F82E}" destId="{D0D343AF-EEDB-422B-B32F-E01DA1A4C366}" srcOrd="0" destOrd="0" presId="urn:microsoft.com/office/officeart/2005/8/layout/default"/>
    <dgm:cxn modelId="{6C36FE41-702D-482E-A8ED-797D14B43DC4}" srcId="{B106CEE1-2C61-4F50-8E0B-0D818876C7C9}" destId="{2582CBDA-C967-46CF-B8A7-CB517C5052A4}" srcOrd="0" destOrd="0" parTransId="{BFB254F7-01FB-423F-A8AE-7014F564AC35}" sibTransId="{C9222671-7AB3-4256-BC4B-A35255895AE7}"/>
    <dgm:cxn modelId="{6DE31467-11EF-48DC-A71F-E845B0860F30}" srcId="{B106CEE1-2C61-4F50-8E0B-0D818876C7C9}" destId="{EFFD4B49-6928-4C6F-AAAC-4FFB3417B81A}" srcOrd="3" destOrd="0" parTransId="{19DFB013-2EB7-47A7-A494-B963BC288ED8}" sibTransId="{6D5C3B3D-37FC-42F6-8D4A-B156D5E405E6}"/>
    <dgm:cxn modelId="{D122EC4B-17D6-41B9-9514-DAB0AD88FE09}" srcId="{B106CEE1-2C61-4F50-8E0B-0D818876C7C9}" destId="{52189A3E-31E0-4B2E-8915-3508EDA2A391}" srcOrd="1" destOrd="0" parTransId="{68798BF8-F56E-4B2C-8776-C7AE7CDF266E}" sibTransId="{86973717-6D0F-4595-BCF2-E7DA7471F448}"/>
    <dgm:cxn modelId="{BB894B8B-0DDE-471F-B7F1-8142D94BBB7E}" type="presOf" srcId="{EFFD4B49-6928-4C6F-AAAC-4FFB3417B81A}" destId="{7AE1BD9D-C72D-462A-B925-829ECF98CF61}" srcOrd="0" destOrd="0" presId="urn:microsoft.com/office/officeart/2005/8/layout/default"/>
    <dgm:cxn modelId="{4F6F5ABD-7B9A-49FF-AFB0-4A044704464A}" type="presOf" srcId="{2582CBDA-C967-46CF-B8A7-CB517C5052A4}" destId="{4B73EB6C-EDB0-4719-9A06-DCC3B967BC8A}" srcOrd="0" destOrd="0" presId="urn:microsoft.com/office/officeart/2005/8/layout/default"/>
    <dgm:cxn modelId="{31111CD5-E21E-456C-8011-1E9A4477EB82}" type="presOf" srcId="{9142660B-9553-4F93-A284-FA3742F68B70}" destId="{7E700694-1A7A-44F1-A0EE-51B1B9876D0C}" srcOrd="0" destOrd="0" presId="urn:microsoft.com/office/officeart/2005/8/layout/default"/>
    <dgm:cxn modelId="{DA3B08DE-6B92-4EE1-8628-89EEB98C712B}" type="presOf" srcId="{52189A3E-31E0-4B2E-8915-3508EDA2A391}" destId="{0632DC09-121A-48B7-8F21-68E9E063FD99}" srcOrd="0" destOrd="0" presId="urn:microsoft.com/office/officeart/2005/8/layout/default"/>
    <dgm:cxn modelId="{65F4A9ED-FD0E-4326-BC76-1BCCB5F9D300}" srcId="{B106CEE1-2C61-4F50-8E0B-0D818876C7C9}" destId="{751C0078-C538-4D8A-A3EE-44E5C4B1F82E}" srcOrd="4" destOrd="0" parTransId="{E83F334A-F74B-4528-B050-53D165685CF6}" sibTransId="{12C8C282-B91F-400F-9985-4450CE3B6491}"/>
    <dgm:cxn modelId="{0040D6F5-2F30-41EE-9A94-07007A5351BE}" srcId="{B106CEE1-2C61-4F50-8E0B-0D818876C7C9}" destId="{9142660B-9553-4F93-A284-FA3742F68B70}" srcOrd="2" destOrd="0" parTransId="{724F8345-1512-4BF9-BAFA-547822038487}" sibTransId="{6A0F2B2C-FB61-4DDD-A512-C5B495F03A82}"/>
    <dgm:cxn modelId="{B938C2F6-7E19-4E0E-9764-9CC05B6C57D1}" type="presParOf" srcId="{9C8B802C-D268-432E-B370-C8EC68ED83ED}" destId="{4B73EB6C-EDB0-4719-9A06-DCC3B967BC8A}" srcOrd="0" destOrd="0" presId="urn:microsoft.com/office/officeart/2005/8/layout/default"/>
    <dgm:cxn modelId="{56D7CF35-7339-4819-82B8-93ACADAA8CB6}" type="presParOf" srcId="{9C8B802C-D268-432E-B370-C8EC68ED83ED}" destId="{DC8EE3A0-A285-4A86-88EB-30039039C82D}" srcOrd="1" destOrd="0" presId="urn:microsoft.com/office/officeart/2005/8/layout/default"/>
    <dgm:cxn modelId="{92763C27-C177-4E79-9501-1FF4277ED4D1}" type="presParOf" srcId="{9C8B802C-D268-432E-B370-C8EC68ED83ED}" destId="{0632DC09-121A-48B7-8F21-68E9E063FD99}" srcOrd="2" destOrd="0" presId="urn:microsoft.com/office/officeart/2005/8/layout/default"/>
    <dgm:cxn modelId="{37CBCB3A-452F-4C1C-9056-0605E9864E72}" type="presParOf" srcId="{9C8B802C-D268-432E-B370-C8EC68ED83ED}" destId="{1B86D48A-B5B9-42A5-B6A3-0C2539532E36}" srcOrd="3" destOrd="0" presId="urn:microsoft.com/office/officeart/2005/8/layout/default"/>
    <dgm:cxn modelId="{9F21E5B1-D848-4EF2-9AF8-B45D621ADBBE}" type="presParOf" srcId="{9C8B802C-D268-432E-B370-C8EC68ED83ED}" destId="{7E700694-1A7A-44F1-A0EE-51B1B9876D0C}" srcOrd="4" destOrd="0" presId="urn:microsoft.com/office/officeart/2005/8/layout/default"/>
    <dgm:cxn modelId="{DB56429A-2A14-4310-B41A-C70AC00343AB}" type="presParOf" srcId="{9C8B802C-D268-432E-B370-C8EC68ED83ED}" destId="{1F1E680F-9E63-4B16-83E8-DDC77712A59A}" srcOrd="5" destOrd="0" presId="urn:microsoft.com/office/officeart/2005/8/layout/default"/>
    <dgm:cxn modelId="{A38A49E3-B2C2-4B69-B1B6-9950C53F82F5}" type="presParOf" srcId="{9C8B802C-D268-432E-B370-C8EC68ED83ED}" destId="{7AE1BD9D-C72D-462A-B925-829ECF98CF61}" srcOrd="6" destOrd="0" presId="urn:microsoft.com/office/officeart/2005/8/layout/default"/>
    <dgm:cxn modelId="{B3EDFC65-F36B-486C-99AE-97EFDF6A7B42}" type="presParOf" srcId="{9C8B802C-D268-432E-B370-C8EC68ED83ED}" destId="{1010487D-4215-4E93-9CAC-0C99BF098DDF}" srcOrd="7" destOrd="0" presId="urn:microsoft.com/office/officeart/2005/8/layout/default"/>
    <dgm:cxn modelId="{BAD1A41F-06B8-4A9D-B2A1-42E2E4585A54}" type="presParOf" srcId="{9C8B802C-D268-432E-B370-C8EC68ED83ED}" destId="{D0D343AF-EEDB-422B-B32F-E01DA1A4C366}"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9C0150-5F42-489A-BD9A-79F52C3C1F49}"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40D12B13-2405-4E24-BB6E-08D64FCE3249}">
      <dgm:prSet phldrT="[Text]"/>
      <dgm:spPr/>
      <dgm:t>
        <a:bodyPr/>
        <a:lstStyle/>
        <a:p>
          <a:r>
            <a:rPr lang="en-US"/>
            <a:t>Household Configuration</a:t>
          </a:r>
        </a:p>
      </dgm:t>
    </dgm:pt>
    <dgm:pt modelId="{16F31285-E91A-4C47-A776-4962976145B0}" type="parTrans" cxnId="{A2B5BD62-FD1E-426A-9FBD-BBF88156CBAC}">
      <dgm:prSet/>
      <dgm:spPr/>
      <dgm:t>
        <a:bodyPr/>
        <a:lstStyle/>
        <a:p>
          <a:endParaRPr lang="en-US"/>
        </a:p>
      </dgm:t>
    </dgm:pt>
    <dgm:pt modelId="{053743F3-9712-4758-98E6-746A284AABC5}" type="sibTrans" cxnId="{A2B5BD62-FD1E-426A-9FBD-BBF88156CBAC}">
      <dgm:prSet/>
      <dgm:spPr/>
      <dgm:t>
        <a:bodyPr/>
        <a:lstStyle/>
        <a:p>
          <a:endParaRPr lang="en-US"/>
        </a:p>
      </dgm:t>
    </dgm:pt>
    <dgm:pt modelId="{4A1D4D20-2FBF-44EA-B753-F33276275C8C}">
      <dgm:prSet phldrT="[Text]"/>
      <dgm:spPr/>
      <dgm:t>
        <a:bodyPr/>
        <a:lstStyle/>
        <a:p>
          <a:r>
            <a:rPr lang="en-US"/>
            <a:t>Prospective Kinship Caregiver</a:t>
          </a:r>
        </a:p>
      </dgm:t>
    </dgm:pt>
    <dgm:pt modelId="{7589BD9C-D5BE-41D8-B3D3-517302171E54}" type="parTrans" cxnId="{E2420D44-103F-4133-8BA7-603D7E9BCEC0}">
      <dgm:prSet/>
      <dgm:spPr/>
      <dgm:t>
        <a:bodyPr/>
        <a:lstStyle/>
        <a:p>
          <a:endParaRPr lang="en-US"/>
        </a:p>
      </dgm:t>
    </dgm:pt>
    <dgm:pt modelId="{ABA52E55-4C6F-4922-B1A8-28CDB7B0F404}" type="sibTrans" cxnId="{E2420D44-103F-4133-8BA7-603D7E9BCEC0}">
      <dgm:prSet/>
      <dgm:spPr/>
      <dgm:t>
        <a:bodyPr/>
        <a:lstStyle/>
        <a:p>
          <a:endParaRPr lang="en-US"/>
        </a:p>
      </dgm:t>
    </dgm:pt>
    <dgm:pt modelId="{088F2BCE-06AC-403B-8350-CFA9FEA8C088}">
      <dgm:prSet phldrT="[Text]"/>
      <dgm:spPr/>
      <dgm:t>
        <a:bodyPr/>
        <a:lstStyle/>
        <a:p>
          <a:r>
            <a:rPr lang="en-US"/>
            <a:t>Parenting</a:t>
          </a:r>
        </a:p>
      </dgm:t>
    </dgm:pt>
    <dgm:pt modelId="{E75B93DF-5568-4313-AAFC-43AD69DA454C}" type="parTrans" cxnId="{EBDD4D93-4BC4-4101-87EB-F0C7D702CC54}">
      <dgm:prSet/>
      <dgm:spPr/>
      <dgm:t>
        <a:bodyPr/>
        <a:lstStyle/>
        <a:p>
          <a:endParaRPr lang="en-US"/>
        </a:p>
      </dgm:t>
    </dgm:pt>
    <dgm:pt modelId="{2F76BAEB-381E-482F-9723-1A8F531C0006}" type="sibTrans" cxnId="{EBDD4D93-4BC4-4101-87EB-F0C7D702CC54}">
      <dgm:prSet/>
      <dgm:spPr/>
      <dgm:t>
        <a:bodyPr/>
        <a:lstStyle/>
        <a:p>
          <a:endParaRPr lang="en-US"/>
        </a:p>
      </dgm:t>
    </dgm:pt>
    <dgm:pt modelId="{0007161D-B0E1-45B8-9783-D99CC5F91D02}">
      <dgm:prSet phldrT="[Text]"/>
      <dgm:spPr/>
      <dgm:t>
        <a:bodyPr/>
        <a:lstStyle/>
        <a:p>
          <a:r>
            <a:rPr lang="en-US"/>
            <a:t>Conflict</a:t>
          </a:r>
        </a:p>
        <a:p>
          <a:r>
            <a:rPr lang="en-US"/>
            <a:t>Management</a:t>
          </a:r>
        </a:p>
      </dgm:t>
    </dgm:pt>
    <dgm:pt modelId="{F91D8EEE-8C05-4DEE-B8CF-C48C5AAF9AEB}" type="parTrans" cxnId="{5CB9B7DD-E051-42AA-A982-927202ED3315}">
      <dgm:prSet/>
      <dgm:spPr/>
      <dgm:t>
        <a:bodyPr/>
        <a:lstStyle/>
        <a:p>
          <a:endParaRPr lang="en-US"/>
        </a:p>
      </dgm:t>
    </dgm:pt>
    <dgm:pt modelId="{1F8B1896-B783-4E05-A4FB-BC944AA99571}" type="sibTrans" cxnId="{5CB9B7DD-E051-42AA-A982-927202ED3315}">
      <dgm:prSet/>
      <dgm:spPr/>
      <dgm:t>
        <a:bodyPr/>
        <a:lstStyle/>
        <a:p>
          <a:endParaRPr lang="en-US"/>
        </a:p>
      </dgm:t>
    </dgm:pt>
    <dgm:pt modelId="{4E58706D-94D6-4DFA-ACC2-DAC8DF59FBBB}" type="pres">
      <dgm:prSet presAssocID="{CE9C0150-5F42-489A-BD9A-79F52C3C1F49}" presName="matrix" presStyleCnt="0">
        <dgm:presLayoutVars>
          <dgm:chMax val="1"/>
          <dgm:dir/>
          <dgm:resizeHandles val="exact"/>
        </dgm:presLayoutVars>
      </dgm:prSet>
      <dgm:spPr/>
    </dgm:pt>
    <dgm:pt modelId="{2C2A027E-8657-4B15-AA57-F200C2AD9FC0}" type="pres">
      <dgm:prSet presAssocID="{CE9C0150-5F42-489A-BD9A-79F52C3C1F49}" presName="diamond" presStyleLbl="bgShp" presStyleIdx="0" presStyleCnt="1"/>
      <dgm:spPr/>
    </dgm:pt>
    <dgm:pt modelId="{AA3195D7-0EC8-43B8-836A-61AE75760F20}" type="pres">
      <dgm:prSet presAssocID="{CE9C0150-5F42-489A-BD9A-79F52C3C1F49}" presName="quad1" presStyleLbl="node1" presStyleIdx="0" presStyleCnt="4">
        <dgm:presLayoutVars>
          <dgm:chMax val="0"/>
          <dgm:chPref val="0"/>
          <dgm:bulletEnabled val="1"/>
        </dgm:presLayoutVars>
      </dgm:prSet>
      <dgm:spPr/>
    </dgm:pt>
    <dgm:pt modelId="{E1F6C43D-F02F-42E2-A73F-4BC62E65DDE4}" type="pres">
      <dgm:prSet presAssocID="{CE9C0150-5F42-489A-BD9A-79F52C3C1F49}" presName="quad2" presStyleLbl="node1" presStyleIdx="1" presStyleCnt="4">
        <dgm:presLayoutVars>
          <dgm:chMax val="0"/>
          <dgm:chPref val="0"/>
          <dgm:bulletEnabled val="1"/>
        </dgm:presLayoutVars>
      </dgm:prSet>
      <dgm:spPr/>
    </dgm:pt>
    <dgm:pt modelId="{84E6628B-474E-47D8-BAFC-BF70D71F0194}" type="pres">
      <dgm:prSet presAssocID="{CE9C0150-5F42-489A-BD9A-79F52C3C1F49}" presName="quad3" presStyleLbl="node1" presStyleIdx="2" presStyleCnt="4">
        <dgm:presLayoutVars>
          <dgm:chMax val="0"/>
          <dgm:chPref val="0"/>
          <dgm:bulletEnabled val="1"/>
        </dgm:presLayoutVars>
      </dgm:prSet>
      <dgm:spPr/>
    </dgm:pt>
    <dgm:pt modelId="{7B629716-463D-4518-898D-60D5302A0381}" type="pres">
      <dgm:prSet presAssocID="{CE9C0150-5F42-489A-BD9A-79F52C3C1F49}" presName="quad4" presStyleLbl="node1" presStyleIdx="3" presStyleCnt="4">
        <dgm:presLayoutVars>
          <dgm:chMax val="0"/>
          <dgm:chPref val="0"/>
          <dgm:bulletEnabled val="1"/>
        </dgm:presLayoutVars>
      </dgm:prSet>
      <dgm:spPr/>
    </dgm:pt>
  </dgm:ptLst>
  <dgm:cxnLst>
    <dgm:cxn modelId="{1A179401-22E0-407F-B17E-D2FEFDEC3E97}" type="presOf" srcId="{CE9C0150-5F42-489A-BD9A-79F52C3C1F49}" destId="{4E58706D-94D6-4DFA-ACC2-DAC8DF59FBBB}" srcOrd="0" destOrd="0" presId="urn:microsoft.com/office/officeart/2005/8/layout/matrix3"/>
    <dgm:cxn modelId="{7A368860-15FD-440B-A5C4-45F111D59EB5}" type="presOf" srcId="{088F2BCE-06AC-403B-8350-CFA9FEA8C088}" destId="{84E6628B-474E-47D8-BAFC-BF70D71F0194}" srcOrd="0" destOrd="0" presId="urn:microsoft.com/office/officeart/2005/8/layout/matrix3"/>
    <dgm:cxn modelId="{A2B5BD62-FD1E-426A-9FBD-BBF88156CBAC}" srcId="{CE9C0150-5F42-489A-BD9A-79F52C3C1F49}" destId="{40D12B13-2405-4E24-BB6E-08D64FCE3249}" srcOrd="0" destOrd="0" parTransId="{16F31285-E91A-4C47-A776-4962976145B0}" sibTransId="{053743F3-9712-4758-98E6-746A284AABC5}"/>
    <dgm:cxn modelId="{E2420D44-103F-4133-8BA7-603D7E9BCEC0}" srcId="{CE9C0150-5F42-489A-BD9A-79F52C3C1F49}" destId="{4A1D4D20-2FBF-44EA-B753-F33276275C8C}" srcOrd="1" destOrd="0" parTransId="{7589BD9C-D5BE-41D8-B3D3-517302171E54}" sibTransId="{ABA52E55-4C6F-4922-B1A8-28CDB7B0F404}"/>
    <dgm:cxn modelId="{AFF7E67D-FD97-4332-9559-EF31D985B087}" type="presOf" srcId="{4A1D4D20-2FBF-44EA-B753-F33276275C8C}" destId="{E1F6C43D-F02F-42E2-A73F-4BC62E65DDE4}" srcOrd="0" destOrd="0" presId="urn:microsoft.com/office/officeart/2005/8/layout/matrix3"/>
    <dgm:cxn modelId="{4B17F88C-CAB7-4CFE-8BFA-E9A08578E8AC}" type="presOf" srcId="{0007161D-B0E1-45B8-9783-D99CC5F91D02}" destId="{7B629716-463D-4518-898D-60D5302A0381}" srcOrd="0" destOrd="0" presId="urn:microsoft.com/office/officeart/2005/8/layout/matrix3"/>
    <dgm:cxn modelId="{EBDD4D93-4BC4-4101-87EB-F0C7D702CC54}" srcId="{CE9C0150-5F42-489A-BD9A-79F52C3C1F49}" destId="{088F2BCE-06AC-403B-8350-CFA9FEA8C088}" srcOrd="2" destOrd="0" parTransId="{E75B93DF-5568-4313-AAFC-43AD69DA454C}" sibTransId="{2F76BAEB-381E-482F-9723-1A8F531C0006}"/>
    <dgm:cxn modelId="{0A0CE5D3-EC6A-43A8-ACB9-364C300A2137}" type="presOf" srcId="{40D12B13-2405-4E24-BB6E-08D64FCE3249}" destId="{AA3195D7-0EC8-43B8-836A-61AE75760F20}" srcOrd="0" destOrd="0" presId="urn:microsoft.com/office/officeart/2005/8/layout/matrix3"/>
    <dgm:cxn modelId="{5CB9B7DD-E051-42AA-A982-927202ED3315}" srcId="{CE9C0150-5F42-489A-BD9A-79F52C3C1F49}" destId="{0007161D-B0E1-45B8-9783-D99CC5F91D02}" srcOrd="3" destOrd="0" parTransId="{F91D8EEE-8C05-4DEE-B8CF-C48C5AAF9AEB}" sibTransId="{1F8B1896-B783-4E05-A4FB-BC944AA99571}"/>
    <dgm:cxn modelId="{C7E6B43A-63D1-4A07-AA01-15DC20A0FB66}" type="presParOf" srcId="{4E58706D-94D6-4DFA-ACC2-DAC8DF59FBBB}" destId="{2C2A027E-8657-4B15-AA57-F200C2AD9FC0}" srcOrd="0" destOrd="0" presId="urn:microsoft.com/office/officeart/2005/8/layout/matrix3"/>
    <dgm:cxn modelId="{30E3E31E-6A69-430A-B22A-3986DA901D54}" type="presParOf" srcId="{4E58706D-94D6-4DFA-ACC2-DAC8DF59FBBB}" destId="{AA3195D7-0EC8-43B8-836A-61AE75760F20}" srcOrd="1" destOrd="0" presId="urn:microsoft.com/office/officeart/2005/8/layout/matrix3"/>
    <dgm:cxn modelId="{C5537142-1A78-44DD-8534-CCB141176EC1}" type="presParOf" srcId="{4E58706D-94D6-4DFA-ACC2-DAC8DF59FBBB}" destId="{E1F6C43D-F02F-42E2-A73F-4BC62E65DDE4}" srcOrd="2" destOrd="0" presId="urn:microsoft.com/office/officeart/2005/8/layout/matrix3"/>
    <dgm:cxn modelId="{94FD4613-4E99-4F9D-976C-B81EAFE9DCA7}" type="presParOf" srcId="{4E58706D-94D6-4DFA-ACC2-DAC8DF59FBBB}" destId="{84E6628B-474E-47D8-BAFC-BF70D71F0194}" srcOrd="3" destOrd="0" presId="urn:microsoft.com/office/officeart/2005/8/layout/matrix3"/>
    <dgm:cxn modelId="{267AB62D-9B1D-46DF-BC7E-8AA738AF5B4E}" type="presParOf" srcId="{4E58706D-94D6-4DFA-ACC2-DAC8DF59FBBB}" destId="{7B629716-463D-4518-898D-60D5302A0381}"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A4544E-2E8A-4B80-A570-3F6DB570CDC8}" type="doc">
      <dgm:prSet loTypeId="urn:microsoft.com/office/officeart/2005/8/layout/gear1" loCatId="process" qsTypeId="urn:microsoft.com/office/officeart/2005/8/quickstyle/simple5" qsCatId="simple" csTypeId="urn:microsoft.com/office/officeart/2005/8/colors/colorful2" csCatId="colorful" phldr="1"/>
      <dgm:spPr/>
      <dgm:t>
        <a:bodyPr/>
        <a:lstStyle/>
        <a:p>
          <a:endParaRPr lang="en-US"/>
        </a:p>
      </dgm:t>
    </dgm:pt>
    <dgm:pt modelId="{ACC28369-270F-450F-9DCF-2EBD5C073583}">
      <dgm:prSet phldrT="[Text]"/>
      <dgm:spPr/>
      <dgm:t>
        <a:bodyPr/>
        <a:lstStyle/>
        <a:p>
          <a:r>
            <a:rPr lang="en-US"/>
            <a:t>Ensuring Safety and Stability</a:t>
          </a:r>
        </a:p>
      </dgm:t>
    </dgm:pt>
    <dgm:pt modelId="{54FCE158-B41A-44B7-A170-6870C73B5B8E}" type="parTrans" cxnId="{364B71FF-9AE7-41AC-AF5E-DE1EEF4A6DA1}">
      <dgm:prSet/>
      <dgm:spPr/>
      <dgm:t>
        <a:bodyPr/>
        <a:lstStyle/>
        <a:p>
          <a:endParaRPr lang="en-US"/>
        </a:p>
      </dgm:t>
    </dgm:pt>
    <dgm:pt modelId="{C61AA3BD-AD40-454B-9349-74F59AEAEB58}" type="sibTrans" cxnId="{364B71FF-9AE7-41AC-AF5E-DE1EEF4A6DA1}">
      <dgm:prSet/>
      <dgm:spPr/>
      <dgm:t>
        <a:bodyPr/>
        <a:lstStyle/>
        <a:p>
          <a:endParaRPr lang="en-US"/>
        </a:p>
      </dgm:t>
    </dgm:pt>
    <dgm:pt modelId="{7F62643B-8B47-4D30-A65B-6EE1A5596687}">
      <dgm:prSet/>
      <dgm:spPr/>
      <dgm:t>
        <a:bodyPr/>
        <a:lstStyle/>
        <a:p>
          <a:endParaRPr lang="en-US"/>
        </a:p>
      </dgm:t>
    </dgm:pt>
    <dgm:pt modelId="{079CE032-38A1-45B2-99F7-553F68F47FBE}" type="sibTrans" cxnId="{DAB8A063-F22E-41FD-8049-CF529B9CE8CF}">
      <dgm:prSet/>
      <dgm:spPr/>
      <dgm:t>
        <a:bodyPr/>
        <a:lstStyle/>
        <a:p>
          <a:endParaRPr lang="en-US"/>
        </a:p>
      </dgm:t>
    </dgm:pt>
    <dgm:pt modelId="{CBE01688-8E3E-4E1B-B03F-55CDC4674C78}" type="parTrans" cxnId="{DAB8A063-F22E-41FD-8049-CF529B9CE8CF}">
      <dgm:prSet/>
      <dgm:spPr/>
      <dgm:t>
        <a:bodyPr/>
        <a:lstStyle/>
        <a:p>
          <a:endParaRPr lang="en-US"/>
        </a:p>
      </dgm:t>
    </dgm:pt>
    <dgm:pt modelId="{F857473C-2C40-4133-A92E-F75A8709D462}">
      <dgm:prSet/>
      <dgm:spPr/>
      <dgm:t>
        <a:bodyPr/>
        <a:lstStyle/>
        <a:p>
          <a:endParaRPr lang="en-US"/>
        </a:p>
      </dgm:t>
    </dgm:pt>
    <dgm:pt modelId="{B094F5DE-501B-4ECC-80D3-C9BD0014E380}" type="sibTrans" cxnId="{8A0372D1-D30C-4793-90F1-03310392CA42}">
      <dgm:prSet/>
      <dgm:spPr/>
      <dgm:t>
        <a:bodyPr/>
        <a:lstStyle/>
        <a:p>
          <a:endParaRPr lang="en-US"/>
        </a:p>
      </dgm:t>
    </dgm:pt>
    <dgm:pt modelId="{AE92CDB2-32A6-4C32-8084-7405257779F8}" type="parTrans" cxnId="{8A0372D1-D30C-4793-90F1-03310392CA42}">
      <dgm:prSet/>
      <dgm:spPr/>
      <dgm:t>
        <a:bodyPr/>
        <a:lstStyle/>
        <a:p>
          <a:endParaRPr lang="en-US"/>
        </a:p>
      </dgm:t>
    </dgm:pt>
    <dgm:pt modelId="{0F0A6A27-DA53-4A59-83E3-DA81DEE57F79}">
      <dgm:prSet/>
      <dgm:spPr/>
      <dgm:t>
        <a:bodyPr/>
        <a:lstStyle/>
        <a:p>
          <a:endParaRPr lang="en-US"/>
        </a:p>
      </dgm:t>
    </dgm:pt>
    <dgm:pt modelId="{58547BA5-4B3E-4106-9EA0-E22D773F2F28}" type="sibTrans" cxnId="{37608F56-F8BF-438E-B2D8-AF3201687EC8}">
      <dgm:prSet/>
      <dgm:spPr/>
      <dgm:t>
        <a:bodyPr/>
        <a:lstStyle/>
        <a:p>
          <a:endParaRPr lang="en-US"/>
        </a:p>
      </dgm:t>
    </dgm:pt>
    <dgm:pt modelId="{0CE40E4B-F0F7-4D28-90AC-9E43AF2E6299}" type="parTrans" cxnId="{37608F56-F8BF-438E-B2D8-AF3201687EC8}">
      <dgm:prSet/>
      <dgm:spPr/>
      <dgm:t>
        <a:bodyPr/>
        <a:lstStyle/>
        <a:p>
          <a:endParaRPr lang="en-US"/>
        </a:p>
      </dgm:t>
    </dgm:pt>
    <dgm:pt modelId="{D187DFC0-B3B3-4D81-95F9-DD420E18721E}">
      <dgm:prSet phldrT="[Text]" custT="1"/>
      <dgm:spPr/>
      <dgm:t>
        <a:bodyPr/>
        <a:lstStyle/>
        <a:p>
          <a:r>
            <a:rPr lang="en-US" sz="1300">
              <a:solidFill>
                <a:schemeClr val="tx2"/>
              </a:solidFill>
            </a:rPr>
            <a:t>Establishing guardrails to protect children and families by addressing immediate safety issues, CPS referral closures, and inconsistent practices.
Increasing placements with kin and fictive kin to provide stability and resolve safety plans.</a:t>
          </a:r>
        </a:p>
      </dgm:t>
    </dgm:pt>
    <dgm:pt modelId="{DD9FE86A-E927-4436-A7AD-C3493E282DE1}" type="parTrans" cxnId="{6A15FF7C-0C2F-479D-B8F5-824AC79FD936}">
      <dgm:prSet/>
      <dgm:spPr/>
      <dgm:t>
        <a:bodyPr/>
        <a:lstStyle/>
        <a:p>
          <a:endParaRPr lang="en-US"/>
        </a:p>
      </dgm:t>
    </dgm:pt>
    <dgm:pt modelId="{70A918F5-2C27-42FA-801C-71183F216EF9}" type="sibTrans" cxnId="{6A15FF7C-0C2F-479D-B8F5-824AC79FD936}">
      <dgm:prSet/>
      <dgm:spPr/>
      <dgm:t>
        <a:bodyPr/>
        <a:lstStyle/>
        <a:p>
          <a:endParaRPr lang="en-US"/>
        </a:p>
      </dgm:t>
    </dgm:pt>
    <dgm:pt modelId="{13B23749-AACC-4746-B084-BE7A80F3C8AB}">
      <dgm:prSet phldrT="[Text]"/>
      <dgm:spPr/>
      <dgm:t>
        <a:bodyPr/>
        <a:lstStyle/>
        <a:p>
          <a:r>
            <a:rPr lang="en-US"/>
            <a:t>Supporting Family-Centered Reunification</a:t>
          </a:r>
        </a:p>
      </dgm:t>
    </dgm:pt>
    <dgm:pt modelId="{098BF43F-F345-4609-9894-02F8B0150C7B}" type="parTrans" cxnId="{D5E5BE50-808A-457F-B6F6-55615D401A8D}">
      <dgm:prSet/>
      <dgm:spPr/>
      <dgm:t>
        <a:bodyPr/>
        <a:lstStyle/>
        <a:p>
          <a:endParaRPr lang="en-US"/>
        </a:p>
      </dgm:t>
    </dgm:pt>
    <dgm:pt modelId="{47413F74-A980-4DB5-A17E-FF1372050AEE}" type="sibTrans" cxnId="{D5E5BE50-808A-457F-B6F6-55615D401A8D}">
      <dgm:prSet/>
      <dgm:spPr/>
      <dgm:t>
        <a:bodyPr/>
        <a:lstStyle/>
        <a:p>
          <a:endParaRPr lang="en-US"/>
        </a:p>
      </dgm:t>
    </dgm:pt>
    <dgm:pt modelId="{81B11D09-F9B0-4523-830B-8736ECC66C5E}">
      <dgm:prSet phldrT="[Text]" custT="1"/>
      <dgm:spPr/>
      <dgm:t>
        <a:bodyPr/>
        <a:lstStyle/>
        <a:p>
          <a:r>
            <a:rPr lang="en-US" sz="1300">
              <a:solidFill>
                <a:schemeClr val="tx2"/>
              </a:solidFill>
            </a:rPr>
            <a:t>Promoting family-driven decisions to enhance family involvement in planning.
Fostering child-focused and family-centered practices by addressing unclear pathways for reunification and visitation challenges.
Preserving parental rights to overcome visitation challenges and maintain parental connections.</a:t>
          </a:r>
        </a:p>
      </dgm:t>
    </dgm:pt>
    <dgm:pt modelId="{80ECAD6B-C31E-413A-A005-4D34093978B9}" type="parTrans" cxnId="{233DDE16-4A82-445F-B73B-A428E2E899A5}">
      <dgm:prSet/>
      <dgm:spPr/>
      <dgm:t>
        <a:bodyPr/>
        <a:lstStyle/>
        <a:p>
          <a:endParaRPr lang="en-US"/>
        </a:p>
      </dgm:t>
    </dgm:pt>
    <dgm:pt modelId="{12D5D1A3-8700-44BD-85F1-C97C17E491DE}" type="sibTrans" cxnId="{233DDE16-4A82-445F-B73B-A428E2E899A5}">
      <dgm:prSet/>
      <dgm:spPr/>
      <dgm:t>
        <a:bodyPr/>
        <a:lstStyle/>
        <a:p>
          <a:endParaRPr lang="en-US"/>
        </a:p>
      </dgm:t>
    </dgm:pt>
    <dgm:pt modelId="{8A3E19A9-4CA6-475F-B81E-53530ED7B71C}">
      <dgm:prSet phldrT="[Text]"/>
      <dgm:spPr/>
      <dgm:t>
        <a:bodyPr/>
        <a:lstStyle/>
        <a:p>
          <a:r>
            <a:rPr lang="en-US"/>
            <a:t>Improving Prevention and System Efficiency</a:t>
          </a:r>
        </a:p>
      </dgm:t>
    </dgm:pt>
    <dgm:pt modelId="{60CE5A6B-178E-4DD7-99B7-096835BBD9EC}" type="parTrans" cxnId="{DDB98B07-1BFF-4C35-92E3-88224FDD1045}">
      <dgm:prSet/>
      <dgm:spPr/>
      <dgm:t>
        <a:bodyPr/>
        <a:lstStyle/>
        <a:p>
          <a:endParaRPr lang="en-US"/>
        </a:p>
      </dgm:t>
    </dgm:pt>
    <dgm:pt modelId="{35151344-E893-438A-980C-15C92497703E}" type="sibTrans" cxnId="{DDB98B07-1BFF-4C35-92E3-88224FDD1045}">
      <dgm:prSet/>
      <dgm:spPr/>
      <dgm:t>
        <a:bodyPr/>
        <a:lstStyle/>
        <a:p>
          <a:endParaRPr lang="en-US"/>
        </a:p>
      </dgm:t>
    </dgm:pt>
    <dgm:pt modelId="{86175F41-F524-450A-AF0D-BB5A9DF7CC20}">
      <dgm:prSet phldrT="[Text]" custT="1"/>
      <dgm:spPr/>
      <dgm:t>
        <a:bodyPr/>
        <a:lstStyle/>
        <a:p>
          <a:r>
            <a:rPr lang="en-US" sz="1300">
              <a:solidFill>
                <a:schemeClr val="tx2"/>
              </a:solidFill>
            </a:rPr>
            <a:t>Transforming prevention services for families by addressing gaps in economic and concrete assistance.
Streamlining LDSS processes to establish clear reunification pathways and ensure consistent caregiver assessments.</a:t>
          </a:r>
        </a:p>
      </dgm:t>
    </dgm:pt>
    <dgm:pt modelId="{009EAAFA-4C7F-4403-94CA-22272D321998}" type="parTrans" cxnId="{C880C4ED-F179-4981-8C2E-C93C3E2C38AB}">
      <dgm:prSet/>
      <dgm:spPr/>
      <dgm:t>
        <a:bodyPr/>
        <a:lstStyle/>
        <a:p>
          <a:endParaRPr lang="en-US"/>
        </a:p>
      </dgm:t>
    </dgm:pt>
    <dgm:pt modelId="{3296412F-7FD3-4A11-A510-B4ED8097DACE}" type="sibTrans" cxnId="{C880C4ED-F179-4981-8C2E-C93C3E2C38AB}">
      <dgm:prSet/>
      <dgm:spPr/>
      <dgm:t>
        <a:bodyPr/>
        <a:lstStyle/>
        <a:p>
          <a:endParaRPr lang="en-US"/>
        </a:p>
      </dgm:t>
    </dgm:pt>
    <dgm:pt modelId="{46CEA916-9431-439D-8166-0B14507306A0}" type="pres">
      <dgm:prSet presAssocID="{13A4544E-2E8A-4B80-A570-3F6DB570CDC8}" presName="composite" presStyleCnt="0">
        <dgm:presLayoutVars>
          <dgm:chMax val="3"/>
          <dgm:animLvl val="lvl"/>
          <dgm:resizeHandles val="exact"/>
        </dgm:presLayoutVars>
      </dgm:prSet>
      <dgm:spPr/>
    </dgm:pt>
    <dgm:pt modelId="{64DABAFB-833A-44ED-8C52-ED67E909B3B3}" type="pres">
      <dgm:prSet presAssocID="{ACC28369-270F-450F-9DCF-2EBD5C073583}" presName="gear1" presStyleLbl="node1" presStyleIdx="0" presStyleCnt="3" custScaleX="81540" custScaleY="61980" custLinFactNeighborX="-513" custLinFactNeighborY="-28150">
        <dgm:presLayoutVars>
          <dgm:chMax val="1"/>
          <dgm:bulletEnabled val="1"/>
        </dgm:presLayoutVars>
      </dgm:prSet>
      <dgm:spPr/>
    </dgm:pt>
    <dgm:pt modelId="{96FC3709-3450-4A01-A74F-8A1378B035F4}" type="pres">
      <dgm:prSet presAssocID="{ACC28369-270F-450F-9DCF-2EBD5C073583}" presName="gear1srcNode" presStyleLbl="node1" presStyleIdx="0" presStyleCnt="3"/>
      <dgm:spPr/>
    </dgm:pt>
    <dgm:pt modelId="{40E64C76-592A-41D4-AE99-1021D06414EF}" type="pres">
      <dgm:prSet presAssocID="{ACC28369-270F-450F-9DCF-2EBD5C073583}" presName="gear1dstNode" presStyleLbl="node1" presStyleIdx="0" presStyleCnt="3"/>
      <dgm:spPr/>
    </dgm:pt>
    <dgm:pt modelId="{C13BAE2C-4BB9-486B-9810-C46C102C1A52}" type="pres">
      <dgm:prSet presAssocID="{ACC28369-270F-450F-9DCF-2EBD5C073583}" presName="gear1ch" presStyleLbl="fgAcc1" presStyleIdx="0" presStyleCnt="3" custScaleX="199874" custScaleY="100865" custLinFactNeighborX="28221" custLinFactNeighborY="-9831">
        <dgm:presLayoutVars>
          <dgm:chMax val="0"/>
          <dgm:bulletEnabled val="1"/>
        </dgm:presLayoutVars>
      </dgm:prSet>
      <dgm:spPr/>
    </dgm:pt>
    <dgm:pt modelId="{66D3177F-4510-4021-BAB5-44F34FB3BD98}" type="pres">
      <dgm:prSet presAssocID="{13B23749-AACC-4746-B084-BE7A80F3C8AB}" presName="gear2" presStyleLbl="node1" presStyleIdx="1" presStyleCnt="3" custLinFactNeighborX="-3157" custLinFactNeighborY="-5398">
        <dgm:presLayoutVars>
          <dgm:chMax val="1"/>
          <dgm:bulletEnabled val="1"/>
        </dgm:presLayoutVars>
      </dgm:prSet>
      <dgm:spPr/>
    </dgm:pt>
    <dgm:pt modelId="{4459CC7B-6BB5-4C4D-8D40-F2723382D547}" type="pres">
      <dgm:prSet presAssocID="{13B23749-AACC-4746-B084-BE7A80F3C8AB}" presName="gear2srcNode" presStyleLbl="node1" presStyleIdx="1" presStyleCnt="3"/>
      <dgm:spPr/>
    </dgm:pt>
    <dgm:pt modelId="{AC64DCD1-8B84-4361-9395-68BDAC861E38}" type="pres">
      <dgm:prSet presAssocID="{13B23749-AACC-4746-B084-BE7A80F3C8AB}" presName="gear2dstNode" presStyleLbl="node1" presStyleIdx="1" presStyleCnt="3"/>
      <dgm:spPr/>
    </dgm:pt>
    <dgm:pt modelId="{406065D8-EDC6-4EEA-8830-E312ED849F31}" type="pres">
      <dgm:prSet presAssocID="{13B23749-AACC-4746-B084-BE7A80F3C8AB}" presName="gear2ch" presStyleLbl="fgAcc1" presStyleIdx="1" presStyleCnt="3" custScaleX="149277" custScaleY="174162" custLinFactNeighborX="-86892" custLinFactNeighborY="49711">
        <dgm:presLayoutVars>
          <dgm:chMax val="0"/>
          <dgm:bulletEnabled val="1"/>
        </dgm:presLayoutVars>
      </dgm:prSet>
      <dgm:spPr/>
    </dgm:pt>
    <dgm:pt modelId="{0D724ABA-C77E-41EE-B6C6-A28B3D9400CD}" type="pres">
      <dgm:prSet presAssocID="{8A3E19A9-4CA6-475F-B81E-53530ED7B71C}" presName="gear3" presStyleLbl="node1" presStyleIdx="2" presStyleCnt="3" custLinFactNeighborX="-118" custLinFactNeighborY="-8550"/>
      <dgm:spPr/>
    </dgm:pt>
    <dgm:pt modelId="{A9D8BD63-EFAD-450A-A4F4-1A9CB1F580DC}" type="pres">
      <dgm:prSet presAssocID="{8A3E19A9-4CA6-475F-B81E-53530ED7B71C}" presName="gear3tx" presStyleLbl="node1" presStyleIdx="2" presStyleCnt="3">
        <dgm:presLayoutVars>
          <dgm:chMax val="1"/>
          <dgm:bulletEnabled val="1"/>
        </dgm:presLayoutVars>
      </dgm:prSet>
      <dgm:spPr/>
    </dgm:pt>
    <dgm:pt modelId="{097F61FA-C176-49F6-9DFB-5AE0D38852D2}" type="pres">
      <dgm:prSet presAssocID="{8A3E19A9-4CA6-475F-B81E-53530ED7B71C}" presName="gear3srcNode" presStyleLbl="node1" presStyleIdx="2" presStyleCnt="3"/>
      <dgm:spPr/>
    </dgm:pt>
    <dgm:pt modelId="{E77968C5-2203-4DCD-BFE6-73D940BB8E3F}" type="pres">
      <dgm:prSet presAssocID="{8A3E19A9-4CA6-475F-B81E-53530ED7B71C}" presName="gear3dstNode" presStyleLbl="node1" presStyleIdx="2" presStyleCnt="3"/>
      <dgm:spPr/>
    </dgm:pt>
    <dgm:pt modelId="{AC62EE41-DFE1-4C24-B6F3-8F24962B1809}" type="pres">
      <dgm:prSet presAssocID="{8A3E19A9-4CA6-475F-B81E-53530ED7B71C}" presName="gear3ch" presStyleLbl="fgAcc1" presStyleIdx="2" presStyleCnt="3" custScaleX="154735" custScaleY="121294" custLinFactNeighborX="58100" custLinFactNeighborY="-29151">
        <dgm:presLayoutVars>
          <dgm:chMax val="0"/>
          <dgm:bulletEnabled val="1"/>
        </dgm:presLayoutVars>
      </dgm:prSet>
      <dgm:spPr/>
    </dgm:pt>
    <dgm:pt modelId="{EEE58E40-5FDE-4ABB-A9EB-DFF7E825501D}" type="pres">
      <dgm:prSet presAssocID="{C61AA3BD-AD40-454B-9349-74F59AEAEB58}" presName="connector1" presStyleLbl="sibTrans2D1" presStyleIdx="0" presStyleCnt="3" custScaleX="69463" custScaleY="70660" custLinFactNeighborX="-4554" custLinFactNeighborY="-20051"/>
      <dgm:spPr/>
    </dgm:pt>
    <dgm:pt modelId="{ACA15D95-16FB-4B67-9BF5-E2E9847190E7}" type="pres">
      <dgm:prSet presAssocID="{47413F74-A980-4DB5-A17E-FF1372050AEE}" presName="connector2" presStyleLbl="sibTrans2D1" presStyleIdx="1" presStyleCnt="3"/>
      <dgm:spPr/>
    </dgm:pt>
    <dgm:pt modelId="{D2A677BC-545C-422D-B48A-0B5663CA8ED8}" type="pres">
      <dgm:prSet presAssocID="{35151344-E893-438A-980C-15C92497703E}" presName="connector3" presStyleLbl="sibTrans2D1" presStyleIdx="2" presStyleCnt="3" custAng="789480" custScaleX="119246" custScaleY="112993" custLinFactNeighborX="5476" custLinFactNeighborY="15285"/>
      <dgm:spPr/>
    </dgm:pt>
  </dgm:ptLst>
  <dgm:cxnLst>
    <dgm:cxn modelId="{DDB98B07-1BFF-4C35-92E3-88224FDD1045}" srcId="{13A4544E-2E8A-4B80-A570-3F6DB570CDC8}" destId="{8A3E19A9-4CA6-475F-B81E-53530ED7B71C}" srcOrd="2" destOrd="0" parTransId="{60CE5A6B-178E-4DD7-99B7-096835BBD9EC}" sibTransId="{35151344-E893-438A-980C-15C92497703E}"/>
    <dgm:cxn modelId="{233DDE16-4A82-445F-B73B-A428E2E899A5}" srcId="{13B23749-AACC-4746-B084-BE7A80F3C8AB}" destId="{81B11D09-F9B0-4523-830B-8736ECC66C5E}" srcOrd="0" destOrd="0" parTransId="{80ECAD6B-C31E-413A-A005-4D34093978B9}" sibTransId="{12D5D1A3-8700-44BD-85F1-C97C17E491DE}"/>
    <dgm:cxn modelId="{5CF8ED1D-D365-4008-BE71-F0C13A32634C}" type="presOf" srcId="{35151344-E893-438A-980C-15C92497703E}" destId="{D2A677BC-545C-422D-B48A-0B5663CA8ED8}" srcOrd="0" destOrd="0" presId="urn:microsoft.com/office/officeart/2005/8/layout/gear1"/>
    <dgm:cxn modelId="{B68ECD3F-E79A-42D9-8B0D-7A35801A1247}" type="presOf" srcId="{8A3E19A9-4CA6-475F-B81E-53530ED7B71C}" destId="{097F61FA-C176-49F6-9DFB-5AE0D38852D2}" srcOrd="2" destOrd="0" presId="urn:microsoft.com/office/officeart/2005/8/layout/gear1"/>
    <dgm:cxn modelId="{A7EE0163-685D-43C1-99C5-FE98B406B361}" type="presOf" srcId="{ACC28369-270F-450F-9DCF-2EBD5C073583}" destId="{96FC3709-3450-4A01-A74F-8A1378B035F4}" srcOrd="1" destOrd="0" presId="urn:microsoft.com/office/officeart/2005/8/layout/gear1"/>
    <dgm:cxn modelId="{DAB8A063-F22E-41FD-8049-CF529B9CE8CF}" srcId="{13A4544E-2E8A-4B80-A570-3F6DB570CDC8}" destId="{7F62643B-8B47-4D30-A65B-6EE1A5596687}" srcOrd="3" destOrd="0" parTransId="{CBE01688-8E3E-4E1B-B03F-55CDC4674C78}" sibTransId="{079CE032-38A1-45B2-99F7-553F68F47FBE}"/>
    <dgm:cxn modelId="{00B61C47-ADD3-4AF8-B4BD-407E66C73A3D}" type="presOf" srcId="{86175F41-F524-450A-AF0D-BB5A9DF7CC20}" destId="{AC62EE41-DFE1-4C24-B6F3-8F24962B1809}" srcOrd="0" destOrd="0" presId="urn:microsoft.com/office/officeart/2005/8/layout/gear1"/>
    <dgm:cxn modelId="{4928804B-20D5-4DFA-8357-4AEC946CC04B}" type="presOf" srcId="{47413F74-A980-4DB5-A17E-FF1372050AEE}" destId="{ACA15D95-16FB-4B67-9BF5-E2E9847190E7}" srcOrd="0" destOrd="0" presId="urn:microsoft.com/office/officeart/2005/8/layout/gear1"/>
    <dgm:cxn modelId="{B34A6D6C-EA6C-46F8-A842-64A26FE89896}" type="presOf" srcId="{81B11D09-F9B0-4523-830B-8736ECC66C5E}" destId="{406065D8-EDC6-4EEA-8830-E312ED849F31}" srcOrd="0" destOrd="0" presId="urn:microsoft.com/office/officeart/2005/8/layout/gear1"/>
    <dgm:cxn modelId="{F34D814D-B408-450C-A23B-3B4058245FB2}" type="presOf" srcId="{13B23749-AACC-4746-B084-BE7A80F3C8AB}" destId="{66D3177F-4510-4021-BAB5-44F34FB3BD98}" srcOrd="0" destOrd="0" presId="urn:microsoft.com/office/officeart/2005/8/layout/gear1"/>
    <dgm:cxn modelId="{4794724F-AD37-4EDF-BBB1-D4DB9C24C42A}" type="presOf" srcId="{13A4544E-2E8A-4B80-A570-3F6DB570CDC8}" destId="{46CEA916-9431-439D-8166-0B14507306A0}" srcOrd="0" destOrd="0" presId="urn:microsoft.com/office/officeart/2005/8/layout/gear1"/>
    <dgm:cxn modelId="{D5E5BE50-808A-457F-B6F6-55615D401A8D}" srcId="{13A4544E-2E8A-4B80-A570-3F6DB570CDC8}" destId="{13B23749-AACC-4746-B084-BE7A80F3C8AB}" srcOrd="1" destOrd="0" parTransId="{098BF43F-F345-4609-9894-02F8B0150C7B}" sibTransId="{47413F74-A980-4DB5-A17E-FF1372050AEE}"/>
    <dgm:cxn modelId="{37608F56-F8BF-438E-B2D8-AF3201687EC8}" srcId="{7F62643B-8B47-4D30-A65B-6EE1A5596687}" destId="{0F0A6A27-DA53-4A59-83E3-DA81DEE57F79}" srcOrd="1" destOrd="0" parTransId="{0CE40E4B-F0F7-4D28-90AC-9E43AF2E6299}" sibTransId="{58547BA5-4B3E-4106-9EA0-E22D773F2F28}"/>
    <dgm:cxn modelId="{0F0AB056-300D-4A15-8BD9-3603C9054CA5}" type="presOf" srcId="{D187DFC0-B3B3-4D81-95F9-DD420E18721E}" destId="{C13BAE2C-4BB9-486B-9810-C46C102C1A52}" srcOrd="0" destOrd="0" presId="urn:microsoft.com/office/officeart/2005/8/layout/gear1"/>
    <dgm:cxn modelId="{019D4358-B617-4F9C-A629-69ED4D7C0482}" type="presOf" srcId="{8A3E19A9-4CA6-475F-B81E-53530ED7B71C}" destId="{A9D8BD63-EFAD-450A-A4F4-1A9CB1F580DC}" srcOrd="1" destOrd="0" presId="urn:microsoft.com/office/officeart/2005/8/layout/gear1"/>
    <dgm:cxn modelId="{6A15FF7C-0C2F-479D-B8F5-824AC79FD936}" srcId="{ACC28369-270F-450F-9DCF-2EBD5C073583}" destId="{D187DFC0-B3B3-4D81-95F9-DD420E18721E}" srcOrd="0" destOrd="0" parTransId="{DD9FE86A-E927-4436-A7AD-C3493E282DE1}" sibTransId="{70A918F5-2C27-42FA-801C-71183F216EF9}"/>
    <dgm:cxn modelId="{B621E97F-741E-4649-BEE7-2A3411546565}" type="presOf" srcId="{ACC28369-270F-450F-9DCF-2EBD5C073583}" destId="{40E64C76-592A-41D4-AE99-1021D06414EF}" srcOrd="2" destOrd="0" presId="urn:microsoft.com/office/officeart/2005/8/layout/gear1"/>
    <dgm:cxn modelId="{6CE78FA9-E3E2-44C7-8472-9B79ADAFCC81}" type="presOf" srcId="{8A3E19A9-4CA6-475F-B81E-53530ED7B71C}" destId="{0D724ABA-C77E-41EE-B6C6-A28B3D9400CD}" srcOrd="0" destOrd="0" presId="urn:microsoft.com/office/officeart/2005/8/layout/gear1"/>
    <dgm:cxn modelId="{C02C6DBE-5266-4A8A-9394-8E5F08240C03}" type="presOf" srcId="{13B23749-AACC-4746-B084-BE7A80F3C8AB}" destId="{AC64DCD1-8B84-4361-9395-68BDAC861E38}" srcOrd="2" destOrd="0" presId="urn:microsoft.com/office/officeart/2005/8/layout/gear1"/>
    <dgm:cxn modelId="{8D85E9C0-D185-483F-BE61-3AF759D6CC4C}" type="presOf" srcId="{ACC28369-270F-450F-9DCF-2EBD5C073583}" destId="{64DABAFB-833A-44ED-8C52-ED67E909B3B3}" srcOrd="0" destOrd="0" presId="urn:microsoft.com/office/officeart/2005/8/layout/gear1"/>
    <dgm:cxn modelId="{EDD6F2C7-4FB5-4A8E-88C7-423AB0823F4F}" type="presOf" srcId="{C61AA3BD-AD40-454B-9349-74F59AEAEB58}" destId="{EEE58E40-5FDE-4ABB-A9EB-DFF7E825501D}" srcOrd="0" destOrd="0" presId="urn:microsoft.com/office/officeart/2005/8/layout/gear1"/>
    <dgm:cxn modelId="{8A0372D1-D30C-4793-90F1-03310392CA42}" srcId="{7F62643B-8B47-4D30-A65B-6EE1A5596687}" destId="{F857473C-2C40-4133-A92E-F75A8709D462}" srcOrd="0" destOrd="0" parTransId="{AE92CDB2-32A6-4C32-8084-7405257779F8}" sibTransId="{B094F5DE-501B-4ECC-80D3-C9BD0014E380}"/>
    <dgm:cxn modelId="{CF5157EC-CD37-4257-AA5A-C5B6B75CD564}" type="presOf" srcId="{8A3E19A9-4CA6-475F-B81E-53530ED7B71C}" destId="{E77968C5-2203-4DCD-BFE6-73D940BB8E3F}" srcOrd="3" destOrd="0" presId="urn:microsoft.com/office/officeart/2005/8/layout/gear1"/>
    <dgm:cxn modelId="{C880C4ED-F179-4981-8C2E-C93C3E2C38AB}" srcId="{8A3E19A9-4CA6-475F-B81E-53530ED7B71C}" destId="{86175F41-F524-450A-AF0D-BB5A9DF7CC20}" srcOrd="0" destOrd="0" parTransId="{009EAAFA-4C7F-4403-94CA-22272D321998}" sibTransId="{3296412F-7FD3-4A11-A510-B4ED8097DACE}"/>
    <dgm:cxn modelId="{228B8FF7-B780-408E-82E5-23F6F4E11BAC}" type="presOf" srcId="{13B23749-AACC-4746-B084-BE7A80F3C8AB}" destId="{4459CC7B-6BB5-4C4D-8D40-F2723382D547}" srcOrd="1" destOrd="0" presId="urn:microsoft.com/office/officeart/2005/8/layout/gear1"/>
    <dgm:cxn modelId="{364B71FF-9AE7-41AC-AF5E-DE1EEF4A6DA1}" srcId="{13A4544E-2E8A-4B80-A570-3F6DB570CDC8}" destId="{ACC28369-270F-450F-9DCF-2EBD5C073583}" srcOrd="0" destOrd="0" parTransId="{54FCE158-B41A-44B7-A170-6870C73B5B8E}" sibTransId="{C61AA3BD-AD40-454B-9349-74F59AEAEB58}"/>
    <dgm:cxn modelId="{05FF4066-2EB4-46DE-8AFA-DAEF48012276}" type="presParOf" srcId="{46CEA916-9431-439D-8166-0B14507306A0}" destId="{64DABAFB-833A-44ED-8C52-ED67E909B3B3}" srcOrd="0" destOrd="0" presId="urn:microsoft.com/office/officeart/2005/8/layout/gear1"/>
    <dgm:cxn modelId="{AB4C858B-BA47-4E95-B1C1-52BD398631B9}" type="presParOf" srcId="{46CEA916-9431-439D-8166-0B14507306A0}" destId="{96FC3709-3450-4A01-A74F-8A1378B035F4}" srcOrd="1" destOrd="0" presId="urn:microsoft.com/office/officeart/2005/8/layout/gear1"/>
    <dgm:cxn modelId="{1D49CE35-82C7-409D-8ED3-0DA7A3296734}" type="presParOf" srcId="{46CEA916-9431-439D-8166-0B14507306A0}" destId="{40E64C76-592A-41D4-AE99-1021D06414EF}" srcOrd="2" destOrd="0" presId="urn:microsoft.com/office/officeart/2005/8/layout/gear1"/>
    <dgm:cxn modelId="{D1814BC7-0BD8-472F-B823-AC1AB71828B7}" type="presParOf" srcId="{46CEA916-9431-439D-8166-0B14507306A0}" destId="{C13BAE2C-4BB9-486B-9810-C46C102C1A52}" srcOrd="3" destOrd="0" presId="urn:microsoft.com/office/officeart/2005/8/layout/gear1"/>
    <dgm:cxn modelId="{1F71F4CE-372B-48D9-9DEE-368FF1E9C01B}" type="presParOf" srcId="{46CEA916-9431-439D-8166-0B14507306A0}" destId="{66D3177F-4510-4021-BAB5-44F34FB3BD98}" srcOrd="4" destOrd="0" presId="urn:microsoft.com/office/officeart/2005/8/layout/gear1"/>
    <dgm:cxn modelId="{CAEAA8E0-D04B-4240-853E-02862F6E9AC9}" type="presParOf" srcId="{46CEA916-9431-439D-8166-0B14507306A0}" destId="{4459CC7B-6BB5-4C4D-8D40-F2723382D547}" srcOrd="5" destOrd="0" presId="urn:microsoft.com/office/officeart/2005/8/layout/gear1"/>
    <dgm:cxn modelId="{CF41A545-ECD3-40C2-A56B-6CD1DD3F69FD}" type="presParOf" srcId="{46CEA916-9431-439D-8166-0B14507306A0}" destId="{AC64DCD1-8B84-4361-9395-68BDAC861E38}" srcOrd="6" destOrd="0" presId="urn:microsoft.com/office/officeart/2005/8/layout/gear1"/>
    <dgm:cxn modelId="{87DD3FA0-BE13-43EB-BB24-86205764FC22}" type="presParOf" srcId="{46CEA916-9431-439D-8166-0B14507306A0}" destId="{406065D8-EDC6-4EEA-8830-E312ED849F31}" srcOrd="7" destOrd="0" presId="urn:microsoft.com/office/officeart/2005/8/layout/gear1"/>
    <dgm:cxn modelId="{1934DEF9-F0A6-4E39-8ED9-5ED84DCB60C1}" type="presParOf" srcId="{46CEA916-9431-439D-8166-0B14507306A0}" destId="{0D724ABA-C77E-41EE-B6C6-A28B3D9400CD}" srcOrd="8" destOrd="0" presId="urn:microsoft.com/office/officeart/2005/8/layout/gear1"/>
    <dgm:cxn modelId="{F4EBC973-46EF-41A7-B6ED-444988DE83B0}" type="presParOf" srcId="{46CEA916-9431-439D-8166-0B14507306A0}" destId="{A9D8BD63-EFAD-450A-A4F4-1A9CB1F580DC}" srcOrd="9" destOrd="0" presId="urn:microsoft.com/office/officeart/2005/8/layout/gear1"/>
    <dgm:cxn modelId="{FADA371E-1DFE-454D-AD3D-C54780B33CD4}" type="presParOf" srcId="{46CEA916-9431-439D-8166-0B14507306A0}" destId="{097F61FA-C176-49F6-9DFB-5AE0D38852D2}" srcOrd="10" destOrd="0" presId="urn:microsoft.com/office/officeart/2005/8/layout/gear1"/>
    <dgm:cxn modelId="{F81BEB40-1739-4E00-83EC-9345BED92DC8}" type="presParOf" srcId="{46CEA916-9431-439D-8166-0B14507306A0}" destId="{E77968C5-2203-4DCD-BFE6-73D940BB8E3F}" srcOrd="11" destOrd="0" presId="urn:microsoft.com/office/officeart/2005/8/layout/gear1"/>
    <dgm:cxn modelId="{177C4D72-0EF7-4F39-887D-6737C2D5F8AE}" type="presParOf" srcId="{46CEA916-9431-439D-8166-0B14507306A0}" destId="{AC62EE41-DFE1-4C24-B6F3-8F24962B1809}" srcOrd="12" destOrd="0" presId="urn:microsoft.com/office/officeart/2005/8/layout/gear1"/>
    <dgm:cxn modelId="{04F9E8D9-0EDB-4A80-A368-701935FCE5E7}" type="presParOf" srcId="{46CEA916-9431-439D-8166-0B14507306A0}" destId="{EEE58E40-5FDE-4ABB-A9EB-DFF7E825501D}" srcOrd="13" destOrd="0" presId="urn:microsoft.com/office/officeart/2005/8/layout/gear1"/>
    <dgm:cxn modelId="{0636EDEC-EE7D-4C06-A880-F3571698403F}" type="presParOf" srcId="{46CEA916-9431-439D-8166-0B14507306A0}" destId="{ACA15D95-16FB-4B67-9BF5-E2E9847190E7}" srcOrd="14" destOrd="0" presId="urn:microsoft.com/office/officeart/2005/8/layout/gear1"/>
    <dgm:cxn modelId="{ACCB62C2-133F-4A15-85EC-06498DEF798C}" type="presParOf" srcId="{46CEA916-9431-439D-8166-0B14507306A0}" destId="{D2A677BC-545C-422D-B48A-0B5663CA8ED8}" srcOrd="15"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7A7ED3F-20D7-4AAE-98F0-D4238253DF68}" type="doc">
      <dgm:prSet loTypeId="urn:microsoft.com/office/officeart/2005/8/layout/hierarchy2" loCatId="hierarchy" qsTypeId="urn:microsoft.com/office/officeart/2005/8/quickstyle/simple5" qsCatId="simple" csTypeId="urn:microsoft.com/office/officeart/2005/8/colors/colorful5" csCatId="colorful" phldr="1"/>
      <dgm:spPr/>
      <dgm:t>
        <a:bodyPr/>
        <a:lstStyle/>
        <a:p>
          <a:endParaRPr lang="en-US"/>
        </a:p>
      </dgm:t>
    </dgm:pt>
    <dgm:pt modelId="{CBD003F9-EC0B-4ED8-A1D6-EA825ABCF001}">
      <dgm:prSet phldrT="[Text]"/>
      <dgm:spPr/>
      <dgm:t>
        <a:bodyPr/>
        <a:lstStyle/>
        <a:p>
          <a:r>
            <a:rPr lang="en-US"/>
            <a:t>PCSPP Timeline</a:t>
          </a:r>
        </a:p>
      </dgm:t>
    </dgm:pt>
    <dgm:pt modelId="{B2CD459D-A651-41A2-8C41-39E13FEB2242}" type="parTrans" cxnId="{2BA57E4F-1700-4B5A-AC13-0A118346A2F9}">
      <dgm:prSet/>
      <dgm:spPr/>
      <dgm:t>
        <a:bodyPr/>
        <a:lstStyle/>
        <a:p>
          <a:endParaRPr lang="en-US"/>
        </a:p>
      </dgm:t>
    </dgm:pt>
    <dgm:pt modelId="{8230668D-8354-4F72-8481-28CCA423BFE5}" type="sibTrans" cxnId="{2BA57E4F-1700-4B5A-AC13-0A118346A2F9}">
      <dgm:prSet/>
      <dgm:spPr/>
      <dgm:t>
        <a:bodyPr/>
        <a:lstStyle/>
        <a:p>
          <a:endParaRPr lang="en-US"/>
        </a:p>
      </dgm:t>
    </dgm:pt>
    <dgm:pt modelId="{D0D1F5F0-6BF7-4675-A789-A9900034B20F}">
      <dgm:prSet phldrT="[Text]"/>
      <dgm:spPr/>
      <dgm:t>
        <a:bodyPr/>
        <a:lstStyle/>
        <a:p>
          <a:r>
            <a:rPr lang="en-US"/>
            <a:t>Child Returns Home (with or without PO)</a:t>
          </a:r>
        </a:p>
      </dgm:t>
    </dgm:pt>
    <dgm:pt modelId="{CF733D89-A8CB-4D14-B57E-48F8754503ED}" type="parTrans" cxnId="{C28668BB-B851-48C6-8D3A-0FFE6A2D05D4}">
      <dgm:prSet/>
      <dgm:spPr/>
      <dgm:t>
        <a:bodyPr/>
        <a:lstStyle/>
        <a:p>
          <a:endParaRPr lang="en-US"/>
        </a:p>
      </dgm:t>
    </dgm:pt>
    <dgm:pt modelId="{3347CA5B-2C83-40CA-89DA-45AA4018835C}" type="sibTrans" cxnId="{C28668BB-B851-48C6-8D3A-0FFE6A2D05D4}">
      <dgm:prSet/>
      <dgm:spPr/>
      <dgm:t>
        <a:bodyPr/>
        <a:lstStyle/>
        <a:p>
          <a:endParaRPr lang="en-US"/>
        </a:p>
      </dgm:t>
    </dgm:pt>
    <dgm:pt modelId="{3AAAE1C1-1345-4038-B3B9-2EC991CE603F}">
      <dgm:prSet phldrT="[Text]"/>
      <dgm:spPr/>
      <dgm:t>
        <a:bodyPr/>
        <a:lstStyle/>
        <a:p>
          <a:r>
            <a:rPr lang="en-US"/>
            <a:t>Return Home</a:t>
          </a:r>
        </a:p>
      </dgm:t>
    </dgm:pt>
    <dgm:pt modelId="{9A077372-C2C7-4963-913F-7A61088D0114}" type="parTrans" cxnId="{6D197F0B-097B-4A47-BAB7-F495756F280B}">
      <dgm:prSet/>
      <dgm:spPr/>
      <dgm:t>
        <a:bodyPr/>
        <a:lstStyle/>
        <a:p>
          <a:endParaRPr lang="en-US"/>
        </a:p>
      </dgm:t>
    </dgm:pt>
    <dgm:pt modelId="{E50D8C53-1CF7-4B29-B52B-6CFED50EEF05}" type="sibTrans" cxnId="{6D197F0B-097B-4A47-BAB7-F495756F280B}">
      <dgm:prSet/>
      <dgm:spPr/>
      <dgm:t>
        <a:bodyPr/>
        <a:lstStyle/>
        <a:p>
          <a:endParaRPr lang="en-US"/>
        </a:p>
      </dgm:t>
    </dgm:pt>
    <dgm:pt modelId="{09014CCC-39BA-450D-BAE1-4AF996BDB886}">
      <dgm:prSet phldrT="[Text]"/>
      <dgm:spPr/>
      <dgm:t>
        <a:bodyPr/>
        <a:lstStyle/>
        <a:p>
          <a:r>
            <a:rPr lang="en-US"/>
            <a:t> In-Home case</a:t>
          </a:r>
        </a:p>
      </dgm:t>
    </dgm:pt>
    <dgm:pt modelId="{31E55A6C-8EDD-4F11-8B51-3384876FF6BA}" type="parTrans" cxnId="{983BD6E6-E470-4ECB-B420-28ED689CB2D7}">
      <dgm:prSet/>
      <dgm:spPr/>
      <dgm:t>
        <a:bodyPr/>
        <a:lstStyle/>
        <a:p>
          <a:endParaRPr lang="en-US"/>
        </a:p>
      </dgm:t>
    </dgm:pt>
    <dgm:pt modelId="{5E78772B-39E7-4826-BB1D-9C68D7BEDE2A}" type="sibTrans" cxnId="{983BD6E6-E470-4ECB-B420-28ED689CB2D7}">
      <dgm:prSet/>
      <dgm:spPr/>
      <dgm:t>
        <a:bodyPr/>
        <a:lstStyle/>
        <a:p>
          <a:endParaRPr lang="en-US"/>
        </a:p>
      </dgm:t>
    </dgm:pt>
    <dgm:pt modelId="{45649C73-B183-4AA6-B474-97F65B1E6DD0}">
      <dgm:prSet phldrT="[Text]"/>
      <dgm:spPr/>
      <dgm:t>
        <a:bodyPr/>
        <a:lstStyle/>
        <a:p>
          <a:r>
            <a:rPr lang="en-US"/>
            <a:t>Out of Home Staffing</a:t>
          </a:r>
        </a:p>
      </dgm:t>
    </dgm:pt>
    <dgm:pt modelId="{E05F15EB-EFDF-4848-B67C-85CEF85A968A}" type="parTrans" cxnId="{116A5ED2-4302-494F-B058-CA559C54BB9F}">
      <dgm:prSet/>
      <dgm:spPr/>
      <dgm:t>
        <a:bodyPr/>
        <a:lstStyle/>
        <a:p>
          <a:endParaRPr lang="en-US"/>
        </a:p>
      </dgm:t>
    </dgm:pt>
    <dgm:pt modelId="{255F00A2-8838-40F9-94C5-89E965C4E1F6}" type="sibTrans" cxnId="{116A5ED2-4302-494F-B058-CA559C54BB9F}">
      <dgm:prSet/>
      <dgm:spPr/>
      <dgm:t>
        <a:bodyPr/>
        <a:lstStyle/>
        <a:p>
          <a:endParaRPr lang="en-US"/>
        </a:p>
      </dgm:t>
    </dgm:pt>
    <dgm:pt modelId="{7F3A0412-29EA-4482-BE9D-C304DFEEA2BA}">
      <dgm:prSet phldrT="[Text]"/>
      <dgm:spPr/>
      <dgm:t>
        <a:bodyPr/>
        <a:lstStyle/>
        <a:p>
          <a:r>
            <a:rPr lang="en-US"/>
            <a:t>Family Partnership Meeting</a:t>
          </a:r>
        </a:p>
      </dgm:t>
    </dgm:pt>
    <dgm:pt modelId="{85A9945A-348D-4493-BF59-A289E3AB28B9}" type="parTrans" cxnId="{88D19EAC-3999-43EA-B570-52BC15EE0D4B}">
      <dgm:prSet/>
      <dgm:spPr/>
      <dgm:t>
        <a:bodyPr/>
        <a:lstStyle/>
        <a:p>
          <a:endParaRPr lang="en-US"/>
        </a:p>
      </dgm:t>
    </dgm:pt>
    <dgm:pt modelId="{8688B9D2-AE27-4FEF-A714-50687F069DAF}" type="sibTrans" cxnId="{88D19EAC-3999-43EA-B570-52BC15EE0D4B}">
      <dgm:prSet/>
      <dgm:spPr/>
      <dgm:t>
        <a:bodyPr/>
        <a:lstStyle/>
        <a:p>
          <a:endParaRPr lang="en-US"/>
        </a:p>
      </dgm:t>
    </dgm:pt>
    <dgm:pt modelId="{8F7D6A7A-4D41-4C2D-8577-B313FB00D2D0}">
      <dgm:prSet phldrT="[Text]"/>
      <dgm:spPr/>
      <dgm:t>
        <a:bodyPr/>
        <a:lstStyle/>
        <a:p>
          <a:r>
            <a:rPr lang="en-US"/>
            <a:t>Court Intervention</a:t>
          </a:r>
        </a:p>
      </dgm:t>
    </dgm:pt>
    <dgm:pt modelId="{F81B07BC-4BDA-41FB-B0C5-45BA3289DAB7}" type="parTrans" cxnId="{41E95C6A-86EE-439F-B993-6D898768970F}">
      <dgm:prSet/>
      <dgm:spPr/>
      <dgm:t>
        <a:bodyPr/>
        <a:lstStyle/>
        <a:p>
          <a:endParaRPr lang="en-US"/>
        </a:p>
      </dgm:t>
    </dgm:pt>
    <dgm:pt modelId="{75BCF502-9254-48A9-9626-BEC270C3BA1F}" type="sibTrans" cxnId="{41E95C6A-86EE-439F-B993-6D898768970F}">
      <dgm:prSet/>
      <dgm:spPr/>
      <dgm:t>
        <a:bodyPr/>
        <a:lstStyle/>
        <a:p>
          <a:endParaRPr lang="en-US"/>
        </a:p>
      </dgm:t>
    </dgm:pt>
    <dgm:pt modelId="{14AA1B93-1BA8-4B5A-B906-80F1549492A5}">
      <dgm:prSet phldrT="[Text]"/>
      <dgm:spPr/>
      <dgm:t>
        <a:bodyPr/>
        <a:lstStyle/>
        <a:p>
          <a:r>
            <a:rPr lang="en-US"/>
            <a:t>Court Ordered Living Arrangement</a:t>
          </a:r>
        </a:p>
      </dgm:t>
    </dgm:pt>
    <dgm:pt modelId="{439214BE-49BD-4359-B081-5EAD2E9162F6}" type="parTrans" cxnId="{E0967D62-3A00-47C1-AC5B-0B36B86EDA1E}">
      <dgm:prSet/>
      <dgm:spPr/>
      <dgm:t>
        <a:bodyPr/>
        <a:lstStyle/>
        <a:p>
          <a:endParaRPr lang="en-US"/>
        </a:p>
      </dgm:t>
    </dgm:pt>
    <dgm:pt modelId="{6998BC70-62D8-4F81-B0BF-E397B2BB3E12}" type="sibTrans" cxnId="{E0967D62-3A00-47C1-AC5B-0B36B86EDA1E}">
      <dgm:prSet/>
      <dgm:spPr/>
      <dgm:t>
        <a:bodyPr/>
        <a:lstStyle/>
        <a:p>
          <a:endParaRPr lang="en-US"/>
        </a:p>
      </dgm:t>
    </dgm:pt>
    <dgm:pt modelId="{950806A3-7F1F-4444-A0FF-B721EA5EBA59}">
      <dgm:prSet phldrT="[Text]"/>
      <dgm:spPr/>
      <dgm:t>
        <a:bodyPr/>
        <a:lstStyle/>
        <a:p>
          <a:r>
            <a:rPr lang="en-US"/>
            <a:t>Parental Child Safety Placement Program (PCSPP)</a:t>
          </a:r>
        </a:p>
      </dgm:t>
    </dgm:pt>
    <dgm:pt modelId="{94DB0C34-C3F8-4364-A813-5DCB6789FFEA}" type="sibTrans" cxnId="{0BFA76A7-3653-4E35-89D2-BCD3F1AAE20D}">
      <dgm:prSet/>
      <dgm:spPr/>
      <dgm:t>
        <a:bodyPr/>
        <a:lstStyle/>
        <a:p>
          <a:endParaRPr lang="en-US"/>
        </a:p>
      </dgm:t>
    </dgm:pt>
    <dgm:pt modelId="{FA801AE8-2285-4A52-BC7A-0DFD89AC3D5E}" type="parTrans" cxnId="{0BFA76A7-3653-4E35-89D2-BCD3F1AAE20D}">
      <dgm:prSet/>
      <dgm:spPr/>
      <dgm:t>
        <a:bodyPr/>
        <a:lstStyle/>
        <a:p>
          <a:endParaRPr lang="en-US"/>
        </a:p>
      </dgm:t>
    </dgm:pt>
    <dgm:pt modelId="{7B35AE82-2B01-4BEF-A6B7-E2D8DAF0E128}">
      <dgm:prSet/>
      <dgm:spPr/>
      <dgm:t>
        <a:bodyPr/>
        <a:lstStyle/>
        <a:p>
          <a:r>
            <a:rPr lang="en-US"/>
            <a:t>Alternate Living Arrangement</a:t>
          </a:r>
        </a:p>
      </dgm:t>
    </dgm:pt>
    <dgm:pt modelId="{D62B93E8-E4B8-43B7-A0D7-B4FC2E06B452}" type="parTrans" cxnId="{F78539D0-0634-4271-90A5-9E1564DEA076}">
      <dgm:prSet/>
      <dgm:spPr/>
      <dgm:t>
        <a:bodyPr/>
        <a:lstStyle/>
        <a:p>
          <a:endParaRPr lang="en-US"/>
        </a:p>
      </dgm:t>
    </dgm:pt>
    <dgm:pt modelId="{CC95126C-BCF3-4D1A-A9B2-D1FAB3040478}" type="sibTrans" cxnId="{F78539D0-0634-4271-90A5-9E1564DEA076}">
      <dgm:prSet/>
      <dgm:spPr/>
      <dgm:t>
        <a:bodyPr/>
        <a:lstStyle/>
        <a:p>
          <a:endParaRPr lang="en-US"/>
        </a:p>
      </dgm:t>
    </dgm:pt>
    <dgm:pt modelId="{A54AE316-473D-4034-97F5-5B163AC872D9}">
      <dgm:prSet/>
      <dgm:spPr/>
      <dgm:t>
        <a:bodyPr/>
        <a:lstStyle/>
        <a:p>
          <a:r>
            <a:rPr lang="en-US"/>
            <a:t>Kinship Foster Care</a:t>
          </a:r>
        </a:p>
      </dgm:t>
    </dgm:pt>
    <dgm:pt modelId="{EA6B5A9B-4700-4DE6-AD98-C40F8CE1DFCB}" type="parTrans" cxnId="{3011FA3F-C036-48E0-B1C0-1B0A32AA3429}">
      <dgm:prSet/>
      <dgm:spPr/>
      <dgm:t>
        <a:bodyPr/>
        <a:lstStyle/>
        <a:p>
          <a:endParaRPr lang="en-US"/>
        </a:p>
      </dgm:t>
    </dgm:pt>
    <dgm:pt modelId="{8FB90267-D871-4DD6-929C-7737EA9873DD}" type="sibTrans" cxnId="{3011FA3F-C036-48E0-B1C0-1B0A32AA3429}">
      <dgm:prSet/>
      <dgm:spPr/>
      <dgm:t>
        <a:bodyPr/>
        <a:lstStyle/>
        <a:p>
          <a:endParaRPr lang="en-US"/>
        </a:p>
      </dgm:t>
    </dgm:pt>
    <dgm:pt modelId="{0EF28FFC-7C38-450E-BAE9-2E41E0A8A1B7}">
      <dgm:prSet/>
      <dgm:spPr/>
      <dgm:t>
        <a:bodyPr/>
        <a:lstStyle/>
        <a:p>
          <a:r>
            <a:rPr lang="en-US"/>
            <a:t> In-Home case</a:t>
          </a:r>
        </a:p>
      </dgm:t>
    </dgm:pt>
    <dgm:pt modelId="{4B36F45F-A87F-4468-8CC3-1023A2DB2462}" type="parTrans" cxnId="{CDA5D924-6164-42F3-A4AF-E10E09133B18}">
      <dgm:prSet/>
      <dgm:spPr/>
      <dgm:t>
        <a:bodyPr/>
        <a:lstStyle/>
        <a:p>
          <a:endParaRPr lang="en-US"/>
        </a:p>
      </dgm:t>
    </dgm:pt>
    <dgm:pt modelId="{6D40A53E-AE3F-4913-9414-90E0582D9882}" type="sibTrans" cxnId="{CDA5D924-6164-42F3-A4AF-E10E09133B18}">
      <dgm:prSet/>
      <dgm:spPr/>
      <dgm:t>
        <a:bodyPr/>
        <a:lstStyle/>
        <a:p>
          <a:endParaRPr lang="en-US"/>
        </a:p>
      </dgm:t>
    </dgm:pt>
    <dgm:pt modelId="{F47A7C70-6560-4072-8C3E-8A8B7EF87FFB}">
      <dgm:prSet/>
      <dgm:spPr/>
      <dgm:t>
        <a:bodyPr/>
        <a:lstStyle/>
        <a:p>
          <a:r>
            <a:rPr lang="en-US"/>
            <a:t>Kinship Foster Care/Foster Care</a:t>
          </a:r>
        </a:p>
      </dgm:t>
    </dgm:pt>
    <dgm:pt modelId="{DD51CBDC-B74B-49F3-8AC6-4BFA39122375}" type="parTrans" cxnId="{73E87F8C-5176-45C4-8732-167065AA6EE1}">
      <dgm:prSet/>
      <dgm:spPr/>
      <dgm:t>
        <a:bodyPr/>
        <a:lstStyle/>
        <a:p>
          <a:endParaRPr lang="en-US"/>
        </a:p>
      </dgm:t>
    </dgm:pt>
    <dgm:pt modelId="{541B5DFD-4454-4BD1-9E21-8264C2DCE8F6}" type="sibTrans" cxnId="{73E87F8C-5176-45C4-8732-167065AA6EE1}">
      <dgm:prSet/>
      <dgm:spPr/>
      <dgm:t>
        <a:bodyPr/>
        <a:lstStyle/>
        <a:p>
          <a:endParaRPr lang="en-US"/>
        </a:p>
      </dgm:t>
    </dgm:pt>
    <dgm:pt modelId="{6098FD8E-726F-4E7B-8126-FD781650BD2C}">
      <dgm:prSet/>
      <dgm:spPr/>
      <dgm:t>
        <a:bodyPr/>
        <a:lstStyle/>
        <a:p>
          <a:r>
            <a:rPr lang="en-US"/>
            <a:t>Removal</a:t>
          </a:r>
        </a:p>
      </dgm:t>
    </dgm:pt>
    <dgm:pt modelId="{B2174867-A4B2-46D6-A051-C155F804DD15}" type="parTrans" cxnId="{A2A4371B-F462-46EE-A4CB-454ABBFDAE68}">
      <dgm:prSet/>
      <dgm:spPr/>
      <dgm:t>
        <a:bodyPr/>
        <a:lstStyle/>
        <a:p>
          <a:endParaRPr lang="en-US"/>
        </a:p>
      </dgm:t>
    </dgm:pt>
    <dgm:pt modelId="{F6A337D8-CA86-4270-BACA-3EA6A315BF15}" type="sibTrans" cxnId="{A2A4371B-F462-46EE-A4CB-454ABBFDAE68}">
      <dgm:prSet/>
      <dgm:spPr/>
      <dgm:t>
        <a:bodyPr/>
        <a:lstStyle/>
        <a:p>
          <a:endParaRPr lang="en-US"/>
        </a:p>
      </dgm:t>
    </dgm:pt>
    <dgm:pt modelId="{12D4AE7A-CA2D-4481-AFB0-992EAF0DDA44}" type="pres">
      <dgm:prSet presAssocID="{B7A7ED3F-20D7-4AAE-98F0-D4238253DF68}" presName="diagram" presStyleCnt="0">
        <dgm:presLayoutVars>
          <dgm:chPref val="1"/>
          <dgm:dir/>
          <dgm:animOne val="branch"/>
          <dgm:animLvl val="lvl"/>
          <dgm:resizeHandles val="exact"/>
        </dgm:presLayoutVars>
      </dgm:prSet>
      <dgm:spPr/>
    </dgm:pt>
    <dgm:pt modelId="{B4FBAD5C-64E3-48F0-8131-218131CACFE0}" type="pres">
      <dgm:prSet presAssocID="{45649C73-B183-4AA6-B474-97F65B1E6DD0}" presName="root1" presStyleCnt="0"/>
      <dgm:spPr/>
    </dgm:pt>
    <dgm:pt modelId="{399AC791-14CF-4EFA-BDDC-848F313BC276}" type="pres">
      <dgm:prSet presAssocID="{45649C73-B183-4AA6-B474-97F65B1E6DD0}" presName="LevelOneTextNode" presStyleLbl="node0" presStyleIdx="0" presStyleCnt="1">
        <dgm:presLayoutVars>
          <dgm:chPref val="3"/>
        </dgm:presLayoutVars>
      </dgm:prSet>
      <dgm:spPr/>
    </dgm:pt>
    <dgm:pt modelId="{03688773-8A27-49A5-8644-FDBBCB832847}" type="pres">
      <dgm:prSet presAssocID="{45649C73-B183-4AA6-B474-97F65B1E6DD0}" presName="level2hierChild" presStyleCnt="0"/>
      <dgm:spPr/>
    </dgm:pt>
    <dgm:pt modelId="{8904FA76-5321-4040-A7B3-FBE16364FECA}" type="pres">
      <dgm:prSet presAssocID="{85A9945A-348D-4493-BF59-A289E3AB28B9}" presName="conn2-1" presStyleLbl="parChTrans1D2" presStyleIdx="0" presStyleCnt="1"/>
      <dgm:spPr/>
    </dgm:pt>
    <dgm:pt modelId="{53ECD150-92E5-4A07-8060-335AD5BB6B27}" type="pres">
      <dgm:prSet presAssocID="{85A9945A-348D-4493-BF59-A289E3AB28B9}" presName="connTx" presStyleLbl="parChTrans1D2" presStyleIdx="0" presStyleCnt="1"/>
      <dgm:spPr/>
    </dgm:pt>
    <dgm:pt modelId="{9E566791-6FB8-4D00-840D-067B3C839A5A}" type="pres">
      <dgm:prSet presAssocID="{7F3A0412-29EA-4482-BE9D-C304DFEEA2BA}" presName="root2" presStyleCnt="0"/>
      <dgm:spPr/>
    </dgm:pt>
    <dgm:pt modelId="{54F01B78-9E3F-4A47-91EB-75AADCE6A91F}" type="pres">
      <dgm:prSet presAssocID="{7F3A0412-29EA-4482-BE9D-C304DFEEA2BA}" presName="LevelTwoTextNode" presStyleLbl="node2" presStyleIdx="0" presStyleCnt="1">
        <dgm:presLayoutVars>
          <dgm:chPref val="3"/>
        </dgm:presLayoutVars>
      </dgm:prSet>
      <dgm:spPr/>
    </dgm:pt>
    <dgm:pt modelId="{33BDE970-22D5-4C7A-BE38-0DB8904382A8}" type="pres">
      <dgm:prSet presAssocID="{7F3A0412-29EA-4482-BE9D-C304DFEEA2BA}" presName="level3hierChild" presStyleCnt="0"/>
      <dgm:spPr/>
    </dgm:pt>
    <dgm:pt modelId="{BFBA6AD6-6720-4197-A709-881173C89E7B}" type="pres">
      <dgm:prSet presAssocID="{CF733D89-A8CB-4D14-B57E-48F8754503ED}" presName="conn2-1" presStyleLbl="parChTrans1D3" presStyleIdx="0" presStyleCnt="3"/>
      <dgm:spPr/>
    </dgm:pt>
    <dgm:pt modelId="{C6C38587-3FE3-49E1-8D52-997D2A69B47F}" type="pres">
      <dgm:prSet presAssocID="{CF733D89-A8CB-4D14-B57E-48F8754503ED}" presName="connTx" presStyleLbl="parChTrans1D3" presStyleIdx="0" presStyleCnt="3"/>
      <dgm:spPr/>
    </dgm:pt>
    <dgm:pt modelId="{3BD2D4AA-1F42-43B6-B40B-B9559CD71570}" type="pres">
      <dgm:prSet presAssocID="{D0D1F5F0-6BF7-4675-A789-A9900034B20F}" presName="root2" presStyleCnt="0"/>
      <dgm:spPr/>
    </dgm:pt>
    <dgm:pt modelId="{2569A292-7BC5-49BA-90DE-E28032ADEC77}" type="pres">
      <dgm:prSet presAssocID="{D0D1F5F0-6BF7-4675-A789-A9900034B20F}" presName="LevelTwoTextNode" presStyleLbl="node3" presStyleIdx="0" presStyleCnt="3">
        <dgm:presLayoutVars>
          <dgm:chPref val="3"/>
        </dgm:presLayoutVars>
      </dgm:prSet>
      <dgm:spPr/>
    </dgm:pt>
    <dgm:pt modelId="{BB89B855-47E7-4E60-A6D8-70ED914C5900}" type="pres">
      <dgm:prSet presAssocID="{D0D1F5F0-6BF7-4675-A789-A9900034B20F}" presName="level3hierChild" presStyleCnt="0"/>
      <dgm:spPr/>
    </dgm:pt>
    <dgm:pt modelId="{B3E3E8B4-F5E3-40B2-9897-9F9B7969B518}" type="pres">
      <dgm:prSet presAssocID="{31E55A6C-8EDD-4F11-8B51-3384876FF6BA}" presName="conn2-1" presStyleLbl="parChTrans1D4" presStyleIdx="0" presStyleCnt="9"/>
      <dgm:spPr/>
    </dgm:pt>
    <dgm:pt modelId="{D885D985-FA72-4146-99FA-89E50D766D58}" type="pres">
      <dgm:prSet presAssocID="{31E55A6C-8EDD-4F11-8B51-3384876FF6BA}" presName="connTx" presStyleLbl="parChTrans1D4" presStyleIdx="0" presStyleCnt="9"/>
      <dgm:spPr/>
    </dgm:pt>
    <dgm:pt modelId="{C8259B14-4A01-4DE8-B7BB-BEAA2C925F23}" type="pres">
      <dgm:prSet presAssocID="{09014CCC-39BA-450D-BAE1-4AF996BDB886}" presName="root2" presStyleCnt="0"/>
      <dgm:spPr/>
    </dgm:pt>
    <dgm:pt modelId="{5C9DD70F-6074-4F38-A100-3C5F9938C57C}" type="pres">
      <dgm:prSet presAssocID="{09014CCC-39BA-450D-BAE1-4AF996BDB886}" presName="LevelTwoTextNode" presStyleLbl="node4" presStyleIdx="0" presStyleCnt="9">
        <dgm:presLayoutVars>
          <dgm:chPref val="3"/>
        </dgm:presLayoutVars>
      </dgm:prSet>
      <dgm:spPr/>
    </dgm:pt>
    <dgm:pt modelId="{AA59AB9C-4A33-499D-92D5-56FA52C166B1}" type="pres">
      <dgm:prSet presAssocID="{09014CCC-39BA-450D-BAE1-4AF996BDB886}" presName="level3hierChild" presStyleCnt="0"/>
      <dgm:spPr/>
    </dgm:pt>
    <dgm:pt modelId="{7E2ED510-6314-4C1D-BC9E-2EDEB90D2750}" type="pres">
      <dgm:prSet presAssocID="{FA801AE8-2285-4A52-BC7A-0DFD89AC3D5E}" presName="conn2-1" presStyleLbl="parChTrans1D3" presStyleIdx="1" presStyleCnt="3"/>
      <dgm:spPr/>
    </dgm:pt>
    <dgm:pt modelId="{DC7F7490-B34A-46BF-997A-D8991B39F7C4}" type="pres">
      <dgm:prSet presAssocID="{FA801AE8-2285-4A52-BC7A-0DFD89AC3D5E}" presName="connTx" presStyleLbl="parChTrans1D3" presStyleIdx="1" presStyleCnt="3"/>
      <dgm:spPr/>
    </dgm:pt>
    <dgm:pt modelId="{B5CF0FC8-3BBF-4831-9A02-BC552F555C61}" type="pres">
      <dgm:prSet presAssocID="{950806A3-7F1F-4444-A0FF-B721EA5EBA59}" presName="root2" presStyleCnt="0"/>
      <dgm:spPr/>
    </dgm:pt>
    <dgm:pt modelId="{0ACAA07F-F2B9-4681-9268-7DC5C0129A45}" type="pres">
      <dgm:prSet presAssocID="{950806A3-7F1F-4444-A0FF-B721EA5EBA59}" presName="LevelTwoTextNode" presStyleLbl="node3" presStyleIdx="1" presStyleCnt="3">
        <dgm:presLayoutVars>
          <dgm:chPref val="3"/>
        </dgm:presLayoutVars>
      </dgm:prSet>
      <dgm:spPr/>
    </dgm:pt>
    <dgm:pt modelId="{45196438-9564-4E10-A57D-29B4F737B2D4}" type="pres">
      <dgm:prSet presAssocID="{950806A3-7F1F-4444-A0FF-B721EA5EBA59}" presName="level3hierChild" presStyleCnt="0"/>
      <dgm:spPr/>
    </dgm:pt>
    <dgm:pt modelId="{8DDF5847-110F-4C51-BC75-C6777E71E3FA}" type="pres">
      <dgm:prSet presAssocID="{B2CD459D-A651-41A2-8C41-39E13FEB2242}" presName="conn2-1" presStyleLbl="parChTrans1D4" presStyleIdx="1" presStyleCnt="9"/>
      <dgm:spPr/>
    </dgm:pt>
    <dgm:pt modelId="{E74A0C38-E185-49AB-B5BB-D59887A9BCFB}" type="pres">
      <dgm:prSet presAssocID="{B2CD459D-A651-41A2-8C41-39E13FEB2242}" presName="connTx" presStyleLbl="parChTrans1D4" presStyleIdx="1" presStyleCnt="9"/>
      <dgm:spPr/>
    </dgm:pt>
    <dgm:pt modelId="{649B5D40-7F33-49A9-943E-A5EF176A4EC1}" type="pres">
      <dgm:prSet presAssocID="{CBD003F9-EC0B-4ED8-A1D6-EA825ABCF001}" presName="root2" presStyleCnt="0"/>
      <dgm:spPr/>
    </dgm:pt>
    <dgm:pt modelId="{65ED7F36-9572-4C40-9494-89E0DCCE49B2}" type="pres">
      <dgm:prSet presAssocID="{CBD003F9-EC0B-4ED8-A1D6-EA825ABCF001}" presName="LevelTwoTextNode" presStyleLbl="node4" presStyleIdx="1" presStyleCnt="9" custLinFactNeighborX="1724">
        <dgm:presLayoutVars>
          <dgm:chPref val="3"/>
        </dgm:presLayoutVars>
      </dgm:prSet>
      <dgm:spPr/>
    </dgm:pt>
    <dgm:pt modelId="{B2B98C81-7ABE-49DB-AAEB-B3F26FB98183}" type="pres">
      <dgm:prSet presAssocID="{CBD003F9-EC0B-4ED8-A1D6-EA825ABCF001}" presName="level3hierChild" presStyleCnt="0"/>
      <dgm:spPr/>
    </dgm:pt>
    <dgm:pt modelId="{5B3F2EC6-44D5-4FFC-B322-E830B09B667B}" type="pres">
      <dgm:prSet presAssocID="{9A077372-C2C7-4963-913F-7A61088D0114}" presName="conn2-1" presStyleLbl="parChTrans1D4" presStyleIdx="2" presStyleCnt="9"/>
      <dgm:spPr/>
    </dgm:pt>
    <dgm:pt modelId="{2967434A-31D4-4891-BB90-9B629CE6EB1D}" type="pres">
      <dgm:prSet presAssocID="{9A077372-C2C7-4963-913F-7A61088D0114}" presName="connTx" presStyleLbl="parChTrans1D4" presStyleIdx="2" presStyleCnt="9"/>
      <dgm:spPr/>
    </dgm:pt>
    <dgm:pt modelId="{A703EC0C-D585-4E79-9CD9-8A91358889ED}" type="pres">
      <dgm:prSet presAssocID="{3AAAE1C1-1345-4038-B3B9-2EC991CE603F}" presName="root2" presStyleCnt="0"/>
      <dgm:spPr/>
    </dgm:pt>
    <dgm:pt modelId="{7CE6CDE8-6495-431E-A6BB-76250B051228}" type="pres">
      <dgm:prSet presAssocID="{3AAAE1C1-1345-4038-B3B9-2EC991CE603F}" presName="LevelTwoTextNode" presStyleLbl="node4" presStyleIdx="2" presStyleCnt="9">
        <dgm:presLayoutVars>
          <dgm:chPref val="3"/>
        </dgm:presLayoutVars>
      </dgm:prSet>
      <dgm:spPr/>
    </dgm:pt>
    <dgm:pt modelId="{49471614-2229-4600-A129-0E1282B5F002}" type="pres">
      <dgm:prSet presAssocID="{3AAAE1C1-1345-4038-B3B9-2EC991CE603F}" presName="level3hierChild" presStyleCnt="0"/>
      <dgm:spPr/>
    </dgm:pt>
    <dgm:pt modelId="{1B9F499F-06BE-48E5-B4E7-8351698FCAB0}" type="pres">
      <dgm:prSet presAssocID="{D62B93E8-E4B8-43B7-A0D7-B4FC2E06B452}" presName="conn2-1" presStyleLbl="parChTrans1D4" presStyleIdx="3" presStyleCnt="9"/>
      <dgm:spPr/>
    </dgm:pt>
    <dgm:pt modelId="{37514FCD-FCCE-4432-9BAF-6E6D4CCD1F7B}" type="pres">
      <dgm:prSet presAssocID="{D62B93E8-E4B8-43B7-A0D7-B4FC2E06B452}" presName="connTx" presStyleLbl="parChTrans1D4" presStyleIdx="3" presStyleCnt="9"/>
      <dgm:spPr/>
    </dgm:pt>
    <dgm:pt modelId="{7687ED06-F42D-4747-B99A-08905C98D538}" type="pres">
      <dgm:prSet presAssocID="{7B35AE82-2B01-4BEF-A6B7-E2D8DAF0E128}" presName="root2" presStyleCnt="0"/>
      <dgm:spPr/>
    </dgm:pt>
    <dgm:pt modelId="{02BB38A7-2593-4571-AADD-5DF26255FB25}" type="pres">
      <dgm:prSet presAssocID="{7B35AE82-2B01-4BEF-A6B7-E2D8DAF0E128}" presName="LevelTwoTextNode" presStyleLbl="node4" presStyleIdx="3" presStyleCnt="9">
        <dgm:presLayoutVars>
          <dgm:chPref val="3"/>
        </dgm:presLayoutVars>
      </dgm:prSet>
      <dgm:spPr/>
    </dgm:pt>
    <dgm:pt modelId="{A667DA5A-3C1F-4003-8F78-1CF3494C94BB}" type="pres">
      <dgm:prSet presAssocID="{7B35AE82-2B01-4BEF-A6B7-E2D8DAF0E128}" presName="level3hierChild" presStyleCnt="0"/>
      <dgm:spPr/>
    </dgm:pt>
    <dgm:pt modelId="{3D1687EA-D91F-4DD2-9F58-E3BC51D73D53}" type="pres">
      <dgm:prSet presAssocID="{EA6B5A9B-4700-4DE6-AD98-C40F8CE1DFCB}" presName="conn2-1" presStyleLbl="parChTrans1D4" presStyleIdx="4" presStyleCnt="9"/>
      <dgm:spPr/>
    </dgm:pt>
    <dgm:pt modelId="{A078A210-3A5B-48DB-90DC-0B66B6A5D487}" type="pres">
      <dgm:prSet presAssocID="{EA6B5A9B-4700-4DE6-AD98-C40F8CE1DFCB}" presName="connTx" presStyleLbl="parChTrans1D4" presStyleIdx="4" presStyleCnt="9"/>
      <dgm:spPr/>
    </dgm:pt>
    <dgm:pt modelId="{5BDFF281-CAC7-49BC-BE2F-FF5ADB682DC2}" type="pres">
      <dgm:prSet presAssocID="{A54AE316-473D-4034-97F5-5B163AC872D9}" presName="root2" presStyleCnt="0"/>
      <dgm:spPr/>
    </dgm:pt>
    <dgm:pt modelId="{AFE2C2A4-3974-4D87-ACF9-9372F5B267D1}" type="pres">
      <dgm:prSet presAssocID="{A54AE316-473D-4034-97F5-5B163AC872D9}" presName="LevelTwoTextNode" presStyleLbl="node4" presStyleIdx="4" presStyleCnt="9">
        <dgm:presLayoutVars>
          <dgm:chPref val="3"/>
        </dgm:presLayoutVars>
      </dgm:prSet>
      <dgm:spPr/>
    </dgm:pt>
    <dgm:pt modelId="{8AAF70FF-C716-419F-B6BD-41B310569C5B}" type="pres">
      <dgm:prSet presAssocID="{A54AE316-473D-4034-97F5-5B163AC872D9}" presName="level3hierChild" presStyleCnt="0"/>
      <dgm:spPr/>
    </dgm:pt>
    <dgm:pt modelId="{F6A23A70-4237-4111-A945-AA4A4A2B13F4}" type="pres">
      <dgm:prSet presAssocID="{F81B07BC-4BDA-41FB-B0C5-45BA3289DAB7}" presName="conn2-1" presStyleLbl="parChTrans1D3" presStyleIdx="2" presStyleCnt="3"/>
      <dgm:spPr/>
    </dgm:pt>
    <dgm:pt modelId="{5F0C383F-1E3D-4D74-BE5C-6550D1CDE7BE}" type="pres">
      <dgm:prSet presAssocID="{F81B07BC-4BDA-41FB-B0C5-45BA3289DAB7}" presName="connTx" presStyleLbl="parChTrans1D3" presStyleIdx="2" presStyleCnt="3"/>
      <dgm:spPr/>
    </dgm:pt>
    <dgm:pt modelId="{C4B68DAB-4B0D-4EE1-8979-1544CABAC8D6}" type="pres">
      <dgm:prSet presAssocID="{8F7D6A7A-4D41-4C2D-8577-B313FB00D2D0}" presName="root2" presStyleCnt="0"/>
      <dgm:spPr/>
    </dgm:pt>
    <dgm:pt modelId="{7037AF01-5AE4-41C0-8FDC-9D94A58948B3}" type="pres">
      <dgm:prSet presAssocID="{8F7D6A7A-4D41-4C2D-8577-B313FB00D2D0}" presName="LevelTwoTextNode" presStyleLbl="node3" presStyleIdx="2" presStyleCnt="3">
        <dgm:presLayoutVars>
          <dgm:chPref val="3"/>
        </dgm:presLayoutVars>
      </dgm:prSet>
      <dgm:spPr/>
    </dgm:pt>
    <dgm:pt modelId="{E87979F3-BAFA-4367-BE65-84A6706712EE}" type="pres">
      <dgm:prSet presAssocID="{8F7D6A7A-4D41-4C2D-8577-B313FB00D2D0}" presName="level3hierChild" presStyleCnt="0"/>
      <dgm:spPr/>
    </dgm:pt>
    <dgm:pt modelId="{D4279107-9082-44AF-BF3F-322CD01A217B}" type="pres">
      <dgm:prSet presAssocID="{439214BE-49BD-4359-B081-5EAD2E9162F6}" presName="conn2-1" presStyleLbl="parChTrans1D4" presStyleIdx="5" presStyleCnt="9"/>
      <dgm:spPr/>
    </dgm:pt>
    <dgm:pt modelId="{760B6D51-1EE2-476E-ACCE-0943CD495F78}" type="pres">
      <dgm:prSet presAssocID="{439214BE-49BD-4359-B081-5EAD2E9162F6}" presName="connTx" presStyleLbl="parChTrans1D4" presStyleIdx="5" presStyleCnt="9"/>
      <dgm:spPr/>
    </dgm:pt>
    <dgm:pt modelId="{C7149737-805B-4C98-AD50-1CB91691EE3C}" type="pres">
      <dgm:prSet presAssocID="{14AA1B93-1BA8-4B5A-B906-80F1549492A5}" presName="root2" presStyleCnt="0"/>
      <dgm:spPr/>
    </dgm:pt>
    <dgm:pt modelId="{5238261E-C276-4C0E-BA69-09F650E4A9BF}" type="pres">
      <dgm:prSet presAssocID="{14AA1B93-1BA8-4B5A-B906-80F1549492A5}" presName="LevelTwoTextNode" presStyleLbl="node4" presStyleIdx="5" presStyleCnt="9">
        <dgm:presLayoutVars>
          <dgm:chPref val="3"/>
        </dgm:presLayoutVars>
      </dgm:prSet>
      <dgm:spPr/>
    </dgm:pt>
    <dgm:pt modelId="{DC232699-3151-432C-A90B-2ED6FDE80485}" type="pres">
      <dgm:prSet presAssocID="{14AA1B93-1BA8-4B5A-B906-80F1549492A5}" presName="level3hierChild" presStyleCnt="0"/>
      <dgm:spPr/>
    </dgm:pt>
    <dgm:pt modelId="{294D9C23-2FB1-45C2-9621-55D94459B737}" type="pres">
      <dgm:prSet presAssocID="{4B36F45F-A87F-4468-8CC3-1023A2DB2462}" presName="conn2-1" presStyleLbl="parChTrans1D4" presStyleIdx="6" presStyleCnt="9"/>
      <dgm:spPr/>
    </dgm:pt>
    <dgm:pt modelId="{C9875381-BB00-48EF-A3C7-FBD07390F8FC}" type="pres">
      <dgm:prSet presAssocID="{4B36F45F-A87F-4468-8CC3-1023A2DB2462}" presName="connTx" presStyleLbl="parChTrans1D4" presStyleIdx="6" presStyleCnt="9"/>
      <dgm:spPr/>
    </dgm:pt>
    <dgm:pt modelId="{336F8903-BF32-491E-889F-4FFA347DE9AB}" type="pres">
      <dgm:prSet presAssocID="{0EF28FFC-7C38-450E-BAE9-2E41E0A8A1B7}" presName="root2" presStyleCnt="0"/>
      <dgm:spPr/>
    </dgm:pt>
    <dgm:pt modelId="{D6F72623-E9DC-4637-818C-7A6C49F03CC4}" type="pres">
      <dgm:prSet presAssocID="{0EF28FFC-7C38-450E-BAE9-2E41E0A8A1B7}" presName="LevelTwoTextNode" presStyleLbl="node4" presStyleIdx="6" presStyleCnt="9">
        <dgm:presLayoutVars>
          <dgm:chPref val="3"/>
        </dgm:presLayoutVars>
      </dgm:prSet>
      <dgm:spPr/>
    </dgm:pt>
    <dgm:pt modelId="{8A719A03-409A-4738-9FFB-45ED2B23AE9A}" type="pres">
      <dgm:prSet presAssocID="{0EF28FFC-7C38-450E-BAE9-2E41E0A8A1B7}" presName="level3hierChild" presStyleCnt="0"/>
      <dgm:spPr/>
    </dgm:pt>
    <dgm:pt modelId="{E244E541-B591-4FF6-B036-DDB2FEC6B709}" type="pres">
      <dgm:prSet presAssocID="{B2174867-A4B2-46D6-A051-C155F804DD15}" presName="conn2-1" presStyleLbl="parChTrans1D4" presStyleIdx="7" presStyleCnt="9"/>
      <dgm:spPr/>
    </dgm:pt>
    <dgm:pt modelId="{3E3EE585-A5FA-465F-999C-F20143D4FCDF}" type="pres">
      <dgm:prSet presAssocID="{B2174867-A4B2-46D6-A051-C155F804DD15}" presName="connTx" presStyleLbl="parChTrans1D4" presStyleIdx="7" presStyleCnt="9"/>
      <dgm:spPr/>
    </dgm:pt>
    <dgm:pt modelId="{600BFB06-41DB-45E1-B145-643746E5DB1E}" type="pres">
      <dgm:prSet presAssocID="{6098FD8E-726F-4E7B-8126-FD781650BD2C}" presName="root2" presStyleCnt="0"/>
      <dgm:spPr/>
    </dgm:pt>
    <dgm:pt modelId="{7FA51C2E-55FB-478D-8115-E57DDF13E711}" type="pres">
      <dgm:prSet presAssocID="{6098FD8E-726F-4E7B-8126-FD781650BD2C}" presName="LevelTwoTextNode" presStyleLbl="node4" presStyleIdx="7" presStyleCnt="9">
        <dgm:presLayoutVars>
          <dgm:chPref val="3"/>
        </dgm:presLayoutVars>
      </dgm:prSet>
      <dgm:spPr/>
    </dgm:pt>
    <dgm:pt modelId="{253AE845-FA58-467C-A6BE-EB31E150BF5A}" type="pres">
      <dgm:prSet presAssocID="{6098FD8E-726F-4E7B-8126-FD781650BD2C}" presName="level3hierChild" presStyleCnt="0"/>
      <dgm:spPr/>
    </dgm:pt>
    <dgm:pt modelId="{BBD75552-CB3B-4EF5-90B1-DE2685080B55}" type="pres">
      <dgm:prSet presAssocID="{DD51CBDC-B74B-49F3-8AC6-4BFA39122375}" presName="conn2-1" presStyleLbl="parChTrans1D4" presStyleIdx="8" presStyleCnt="9"/>
      <dgm:spPr/>
    </dgm:pt>
    <dgm:pt modelId="{16EA4D01-C3A5-45A1-9CDF-D843C8DF8EED}" type="pres">
      <dgm:prSet presAssocID="{DD51CBDC-B74B-49F3-8AC6-4BFA39122375}" presName="connTx" presStyleLbl="parChTrans1D4" presStyleIdx="8" presStyleCnt="9"/>
      <dgm:spPr/>
    </dgm:pt>
    <dgm:pt modelId="{78550B47-4621-4DDD-8A2C-BCC104FD592C}" type="pres">
      <dgm:prSet presAssocID="{F47A7C70-6560-4072-8C3E-8A8B7EF87FFB}" presName="root2" presStyleCnt="0"/>
      <dgm:spPr/>
    </dgm:pt>
    <dgm:pt modelId="{E1AFAA84-FE7C-4223-9E71-5A8245B3875B}" type="pres">
      <dgm:prSet presAssocID="{F47A7C70-6560-4072-8C3E-8A8B7EF87FFB}" presName="LevelTwoTextNode" presStyleLbl="node4" presStyleIdx="8" presStyleCnt="9">
        <dgm:presLayoutVars>
          <dgm:chPref val="3"/>
        </dgm:presLayoutVars>
      </dgm:prSet>
      <dgm:spPr/>
    </dgm:pt>
    <dgm:pt modelId="{19C35753-898D-4298-A2A5-0E23C4B552A9}" type="pres">
      <dgm:prSet presAssocID="{F47A7C70-6560-4072-8C3E-8A8B7EF87FFB}" presName="level3hierChild" presStyleCnt="0"/>
      <dgm:spPr/>
    </dgm:pt>
  </dgm:ptLst>
  <dgm:cxnLst>
    <dgm:cxn modelId="{2AA32702-D666-462B-8FC6-2C91207F44AB}" type="presOf" srcId="{FA801AE8-2285-4A52-BC7A-0DFD89AC3D5E}" destId="{7E2ED510-6314-4C1D-BC9E-2EDEB90D2750}" srcOrd="0" destOrd="0" presId="urn:microsoft.com/office/officeart/2005/8/layout/hierarchy2"/>
    <dgm:cxn modelId="{6D197F0B-097B-4A47-BAB7-F495756F280B}" srcId="{CBD003F9-EC0B-4ED8-A1D6-EA825ABCF001}" destId="{3AAAE1C1-1345-4038-B3B9-2EC991CE603F}" srcOrd="0" destOrd="0" parTransId="{9A077372-C2C7-4963-913F-7A61088D0114}" sibTransId="{E50D8C53-1CF7-4B29-B52B-6CFED50EEF05}"/>
    <dgm:cxn modelId="{4824E80C-2EFD-41CA-9625-1783A772A3A3}" type="presOf" srcId="{4B36F45F-A87F-4468-8CC3-1023A2DB2462}" destId="{C9875381-BB00-48EF-A3C7-FBD07390F8FC}" srcOrd="1" destOrd="0" presId="urn:microsoft.com/office/officeart/2005/8/layout/hierarchy2"/>
    <dgm:cxn modelId="{A2A4371B-F462-46EE-A4CB-454ABBFDAE68}" srcId="{8F7D6A7A-4D41-4C2D-8577-B313FB00D2D0}" destId="{6098FD8E-726F-4E7B-8126-FD781650BD2C}" srcOrd="1" destOrd="0" parTransId="{B2174867-A4B2-46D6-A051-C155F804DD15}" sibTransId="{F6A337D8-CA86-4270-BACA-3EA6A315BF15}"/>
    <dgm:cxn modelId="{3027411C-701B-4470-8B20-FCDB10C81693}" type="presOf" srcId="{B2174867-A4B2-46D6-A051-C155F804DD15}" destId="{3E3EE585-A5FA-465F-999C-F20143D4FCDF}" srcOrd="1" destOrd="0" presId="urn:microsoft.com/office/officeart/2005/8/layout/hierarchy2"/>
    <dgm:cxn modelId="{9CBE7422-0D65-4B94-BD83-E0F8A048E8E1}" type="presOf" srcId="{B2CD459D-A651-41A2-8C41-39E13FEB2242}" destId="{E74A0C38-E185-49AB-B5BB-D59887A9BCFB}" srcOrd="1" destOrd="0" presId="urn:microsoft.com/office/officeart/2005/8/layout/hierarchy2"/>
    <dgm:cxn modelId="{14F4BB24-A1F7-490D-9237-9EE6EF0784FB}" type="presOf" srcId="{6098FD8E-726F-4E7B-8126-FD781650BD2C}" destId="{7FA51C2E-55FB-478D-8115-E57DDF13E711}" srcOrd="0" destOrd="0" presId="urn:microsoft.com/office/officeart/2005/8/layout/hierarchy2"/>
    <dgm:cxn modelId="{7CF3D624-7521-4638-B6A0-362EE390604E}" type="presOf" srcId="{45649C73-B183-4AA6-B474-97F65B1E6DD0}" destId="{399AC791-14CF-4EFA-BDDC-848F313BC276}" srcOrd="0" destOrd="0" presId="urn:microsoft.com/office/officeart/2005/8/layout/hierarchy2"/>
    <dgm:cxn modelId="{CDA5D924-6164-42F3-A4AF-E10E09133B18}" srcId="{14AA1B93-1BA8-4B5A-B906-80F1549492A5}" destId="{0EF28FFC-7C38-450E-BAE9-2E41E0A8A1B7}" srcOrd="0" destOrd="0" parTransId="{4B36F45F-A87F-4468-8CC3-1023A2DB2462}" sibTransId="{6D40A53E-AE3F-4913-9414-90E0582D9882}"/>
    <dgm:cxn modelId="{986BD238-9E17-4FAA-B5AD-7038E6D6F3A1}" type="presOf" srcId="{3AAAE1C1-1345-4038-B3B9-2EC991CE603F}" destId="{7CE6CDE8-6495-431E-A6BB-76250B051228}" srcOrd="0" destOrd="0" presId="urn:microsoft.com/office/officeart/2005/8/layout/hierarchy2"/>
    <dgm:cxn modelId="{3011FA3F-C036-48E0-B1C0-1B0A32AA3429}" srcId="{CBD003F9-EC0B-4ED8-A1D6-EA825ABCF001}" destId="{A54AE316-473D-4034-97F5-5B163AC872D9}" srcOrd="2" destOrd="0" parTransId="{EA6B5A9B-4700-4DE6-AD98-C40F8CE1DFCB}" sibTransId="{8FB90267-D871-4DD6-929C-7737EA9873DD}"/>
    <dgm:cxn modelId="{61F3AC40-221E-448C-B858-BD7FE4712078}" type="presOf" srcId="{8F7D6A7A-4D41-4C2D-8577-B313FB00D2D0}" destId="{7037AF01-5AE4-41C0-8FDC-9D94A58948B3}" srcOrd="0" destOrd="0" presId="urn:microsoft.com/office/officeart/2005/8/layout/hierarchy2"/>
    <dgm:cxn modelId="{4B77F45B-0CAA-4D7D-8856-B670E06E43CA}" type="presOf" srcId="{7F3A0412-29EA-4482-BE9D-C304DFEEA2BA}" destId="{54F01B78-9E3F-4A47-91EB-75AADCE6A91F}" srcOrd="0" destOrd="0" presId="urn:microsoft.com/office/officeart/2005/8/layout/hierarchy2"/>
    <dgm:cxn modelId="{D3464B5D-C9C8-4E05-98BD-8B1AD6C9817A}" type="presOf" srcId="{F47A7C70-6560-4072-8C3E-8A8B7EF87FFB}" destId="{E1AFAA84-FE7C-4223-9E71-5A8245B3875B}" srcOrd="0" destOrd="0" presId="urn:microsoft.com/office/officeart/2005/8/layout/hierarchy2"/>
    <dgm:cxn modelId="{D9C3A741-FBD5-4996-B1DC-330FA24CE0E5}" type="presOf" srcId="{DD51CBDC-B74B-49F3-8AC6-4BFA39122375}" destId="{BBD75552-CB3B-4EF5-90B1-DE2685080B55}" srcOrd="0" destOrd="0" presId="urn:microsoft.com/office/officeart/2005/8/layout/hierarchy2"/>
    <dgm:cxn modelId="{72BFDF41-12BE-4A20-B7D1-DA7346740595}" type="presOf" srcId="{B7A7ED3F-20D7-4AAE-98F0-D4238253DF68}" destId="{12D4AE7A-CA2D-4481-AFB0-992EAF0DDA44}" srcOrd="0" destOrd="0" presId="urn:microsoft.com/office/officeart/2005/8/layout/hierarchy2"/>
    <dgm:cxn modelId="{E0967D62-3A00-47C1-AC5B-0B36B86EDA1E}" srcId="{8F7D6A7A-4D41-4C2D-8577-B313FB00D2D0}" destId="{14AA1B93-1BA8-4B5A-B906-80F1549492A5}" srcOrd="0" destOrd="0" parTransId="{439214BE-49BD-4359-B081-5EAD2E9162F6}" sibTransId="{6998BC70-62D8-4F81-B0BF-E397B2BB3E12}"/>
    <dgm:cxn modelId="{41E95C6A-86EE-439F-B993-6D898768970F}" srcId="{7F3A0412-29EA-4482-BE9D-C304DFEEA2BA}" destId="{8F7D6A7A-4D41-4C2D-8577-B313FB00D2D0}" srcOrd="2" destOrd="0" parTransId="{F81B07BC-4BDA-41FB-B0C5-45BA3289DAB7}" sibTransId="{75BCF502-9254-48A9-9626-BEC270C3BA1F}"/>
    <dgm:cxn modelId="{2A2C024E-E2AE-4FDF-82F6-06ACE0EAC8FD}" type="presOf" srcId="{7B35AE82-2B01-4BEF-A6B7-E2D8DAF0E128}" destId="{02BB38A7-2593-4571-AADD-5DF26255FB25}" srcOrd="0" destOrd="0" presId="urn:microsoft.com/office/officeart/2005/8/layout/hierarchy2"/>
    <dgm:cxn modelId="{F7FABA4E-4438-4199-99B5-B04837F4DADA}" type="presOf" srcId="{B2174867-A4B2-46D6-A051-C155F804DD15}" destId="{E244E541-B591-4FF6-B036-DDB2FEC6B709}" srcOrd="0" destOrd="0" presId="urn:microsoft.com/office/officeart/2005/8/layout/hierarchy2"/>
    <dgm:cxn modelId="{0FF23F6F-DDA3-4AE5-A8F4-F95E28F960D0}" type="presOf" srcId="{CF733D89-A8CB-4D14-B57E-48F8754503ED}" destId="{BFBA6AD6-6720-4197-A709-881173C89E7B}" srcOrd="0" destOrd="0" presId="urn:microsoft.com/office/officeart/2005/8/layout/hierarchy2"/>
    <dgm:cxn modelId="{2BA57E4F-1700-4B5A-AC13-0A118346A2F9}" srcId="{950806A3-7F1F-4444-A0FF-B721EA5EBA59}" destId="{CBD003F9-EC0B-4ED8-A1D6-EA825ABCF001}" srcOrd="0" destOrd="0" parTransId="{B2CD459D-A651-41A2-8C41-39E13FEB2242}" sibTransId="{8230668D-8354-4F72-8481-28CCA423BFE5}"/>
    <dgm:cxn modelId="{38F0A970-3AAD-4DFD-9D0C-41F56CEBBC7B}" type="presOf" srcId="{F81B07BC-4BDA-41FB-B0C5-45BA3289DAB7}" destId="{5F0C383F-1E3D-4D74-BE5C-6550D1CDE7BE}" srcOrd="1" destOrd="0" presId="urn:microsoft.com/office/officeart/2005/8/layout/hierarchy2"/>
    <dgm:cxn modelId="{DB729856-1D70-4FCF-8E3A-C5B327DFA9D0}" type="presOf" srcId="{CBD003F9-EC0B-4ED8-A1D6-EA825ABCF001}" destId="{65ED7F36-9572-4C40-9494-89E0DCCE49B2}" srcOrd="0" destOrd="0" presId="urn:microsoft.com/office/officeart/2005/8/layout/hierarchy2"/>
    <dgm:cxn modelId="{B80EB178-BBCB-48B5-82B9-52ADBCD724B6}" type="presOf" srcId="{09014CCC-39BA-450D-BAE1-4AF996BDB886}" destId="{5C9DD70F-6074-4F38-A100-3C5F9938C57C}" srcOrd="0" destOrd="0" presId="urn:microsoft.com/office/officeart/2005/8/layout/hierarchy2"/>
    <dgm:cxn modelId="{EDB6EB7E-59D8-4764-8A18-4F9A64E0F4D6}" type="presOf" srcId="{31E55A6C-8EDD-4F11-8B51-3384876FF6BA}" destId="{D885D985-FA72-4146-99FA-89E50D766D58}" srcOrd="1" destOrd="0" presId="urn:microsoft.com/office/officeart/2005/8/layout/hierarchy2"/>
    <dgm:cxn modelId="{08735680-16C7-4DA4-949B-F47E60ECA5E3}" type="presOf" srcId="{439214BE-49BD-4359-B081-5EAD2E9162F6}" destId="{D4279107-9082-44AF-BF3F-322CD01A217B}" srcOrd="0" destOrd="0" presId="urn:microsoft.com/office/officeart/2005/8/layout/hierarchy2"/>
    <dgm:cxn modelId="{DAB74487-E165-45E2-B14C-CD3FC602D2BF}" type="presOf" srcId="{4B36F45F-A87F-4468-8CC3-1023A2DB2462}" destId="{294D9C23-2FB1-45C2-9621-55D94459B737}" srcOrd="0" destOrd="0" presId="urn:microsoft.com/office/officeart/2005/8/layout/hierarchy2"/>
    <dgm:cxn modelId="{CEDB9D8B-A612-4B3D-B977-7C54CD64497F}" type="presOf" srcId="{9A077372-C2C7-4963-913F-7A61088D0114}" destId="{5B3F2EC6-44D5-4FFC-B322-E830B09B667B}" srcOrd="0" destOrd="0" presId="urn:microsoft.com/office/officeart/2005/8/layout/hierarchy2"/>
    <dgm:cxn modelId="{73E87F8C-5176-45C4-8732-167065AA6EE1}" srcId="{6098FD8E-726F-4E7B-8126-FD781650BD2C}" destId="{F47A7C70-6560-4072-8C3E-8A8B7EF87FFB}" srcOrd="0" destOrd="0" parTransId="{DD51CBDC-B74B-49F3-8AC6-4BFA39122375}" sibTransId="{541B5DFD-4454-4BD1-9E21-8264C2DCE8F6}"/>
    <dgm:cxn modelId="{03C21692-AA3A-4582-9FD3-3E1E2780C540}" type="presOf" srcId="{85A9945A-348D-4493-BF59-A289E3AB28B9}" destId="{8904FA76-5321-4040-A7B3-FBE16364FECA}" srcOrd="0" destOrd="0" presId="urn:microsoft.com/office/officeart/2005/8/layout/hierarchy2"/>
    <dgm:cxn modelId="{6D18399E-378B-4A33-A0D7-DADCAA799AEB}" type="presOf" srcId="{FA801AE8-2285-4A52-BC7A-0DFD89AC3D5E}" destId="{DC7F7490-B34A-46BF-997A-D8991B39F7C4}" srcOrd="1" destOrd="0" presId="urn:microsoft.com/office/officeart/2005/8/layout/hierarchy2"/>
    <dgm:cxn modelId="{E2AE93A1-C5C2-4F0E-A90E-D6A46B4515F9}" type="presOf" srcId="{CF733D89-A8CB-4D14-B57E-48F8754503ED}" destId="{C6C38587-3FE3-49E1-8D52-997D2A69B47F}" srcOrd="1" destOrd="0" presId="urn:microsoft.com/office/officeart/2005/8/layout/hierarchy2"/>
    <dgm:cxn modelId="{846258A6-E8BF-4760-B33E-0868755A6510}" type="presOf" srcId="{0EF28FFC-7C38-450E-BAE9-2E41E0A8A1B7}" destId="{D6F72623-E9DC-4637-818C-7A6C49F03CC4}" srcOrd="0" destOrd="0" presId="urn:microsoft.com/office/officeart/2005/8/layout/hierarchy2"/>
    <dgm:cxn modelId="{0BFA76A7-3653-4E35-89D2-BCD3F1AAE20D}" srcId="{7F3A0412-29EA-4482-BE9D-C304DFEEA2BA}" destId="{950806A3-7F1F-4444-A0FF-B721EA5EBA59}" srcOrd="1" destOrd="0" parTransId="{FA801AE8-2285-4A52-BC7A-0DFD89AC3D5E}" sibTransId="{94DB0C34-C3F8-4364-A813-5DCB6789FFEA}"/>
    <dgm:cxn modelId="{3DA99BA8-2621-4276-A3FC-BED0A3160AEE}" type="presOf" srcId="{85A9945A-348D-4493-BF59-A289E3AB28B9}" destId="{53ECD150-92E5-4A07-8060-335AD5BB6B27}" srcOrd="1" destOrd="0" presId="urn:microsoft.com/office/officeart/2005/8/layout/hierarchy2"/>
    <dgm:cxn modelId="{DD9DCBAA-0CDB-4F6C-BF79-247C4D8FE878}" type="presOf" srcId="{EA6B5A9B-4700-4DE6-AD98-C40F8CE1DFCB}" destId="{A078A210-3A5B-48DB-90DC-0B66B6A5D487}" srcOrd="1" destOrd="0" presId="urn:microsoft.com/office/officeart/2005/8/layout/hierarchy2"/>
    <dgm:cxn modelId="{F44BDDAB-7A41-4EEC-BE6C-92AC0D179993}" type="presOf" srcId="{B2CD459D-A651-41A2-8C41-39E13FEB2242}" destId="{8DDF5847-110F-4C51-BC75-C6777E71E3FA}" srcOrd="0" destOrd="0" presId="urn:microsoft.com/office/officeart/2005/8/layout/hierarchy2"/>
    <dgm:cxn modelId="{88D19EAC-3999-43EA-B570-52BC15EE0D4B}" srcId="{45649C73-B183-4AA6-B474-97F65B1E6DD0}" destId="{7F3A0412-29EA-4482-BE9D-C304DFEEA2BA}" srcOrd="0" destOrd="0" parTransId="{85A9945A-348D-4493-BF59-A289E3AB28B9}" sibTransId="{8688B9D2-AE27-4FEF-A714-50687F069DAF}"/>
    <dgm:cxn modelId="{036826B3-7468-4EB2-A405-A967CE1A9F84}" type="presOf" srcId="{D62B93E8-E4B8-43B7-A0D7-B4FC2E06B452}" destId="{37514FCD-FCCE-4432-9BAF-6E6D4CCD1F7B}" srcOrd="1" destOrd="0" presId="urn:microsoft.com/office/officeart/2005/8/layout/hierarchy2"/>
    <dgm:cxn modelId="{92B468B4-6409-4474-85CB-7BC851E1CEDA}" type="presOf" srcId="{F81B07BC-4BDA-41FB-B0C5-45BA3289DAB7}" destId="{F6A23A70-4237-4111-A945-AA4A4A2B13F4}" srcOrd="0" destOrd="0" presId="urn:microsoft.com/office/officeart/2005/8/layout/hierarchy2"/>
    <dgm:cxn modelId="{A9B206B5-7D97-46D7-8564-35A028276208}" type="presOf" srcId="{D62B93E8-E4B8-43B7-A0D7-B4FC2E06B452}" destId="{1B9F499F-06BE-48E5-B4E7-8351698FCAB0}" srcOrd="0" destOrd="0" presId="urn:microsoft.com/office/officeart/2005/8/layout/hierarchy2"/>
    <dgm:cxn modelId="{C28668BB-B851-48C6-8D3A-0FFE6A2D05D4}" srcId="{7F3A0412-29EA-4482-BE9D-C304DFEEA2BA}" destId="{D0D1F5F0-6BF7-4675-A789-A9900034B20F}" srcOrd="0" destOrd="0" parTransId="{CF733D89-A8CB-4D14-B57E-48F8754503ED}" sibTransId="{3347CA5B-2C83-40CA-89DA-45AA4018835C}"/>
    <dgm:cxn modelId="{2505E2C2-2023-4E1F-AF68-25847C154EB2}" type="presOf" srcId="{31E55A6C-8EDD-4F11-8B51-3384876FF6BA}" destId="{B3E3E8B4-F5E3-40B2-9897-9F9B7969B518}" srcOrd="0" destOrd="0" presId="urn:microsoft.com/office/officeart/2005/8/layout/hierarchy2"/>
    <dgm:cxn modelId="{6803DCC3-4AAB-4CD9-A729-0B3CBE5F8E92}" type="presOf" srcId="{14AA1B93-1BA8-4B5A-B906-80F1549492A5}" destId="{5238261E-C276-4C0E-BA69-09F650E4A9BF}" srcOrd="0" destOrd="0" presId="urn:microsoft.com/office/officeart/2005/8/layout/hierarchy2"/>
    <dgm:cxn modelId="{F78539D0-0634-4271-90A5-9E1564DEA076}" srcId="{CBD003F9-EC0B-4ED8-A1D6-EA825ABCF001}" destId="{7B35AE82-2B01-4BEF-A6B7-E2D8DAF0E128}" srcOrd="1" destOrd="0" parTransId="{D62B93E8-E4B8-43B7-A0D7-B4FC2E06B452}" sibTransId="{CC95126C-BCF3-4D1A-A9B2-D1FAB3040478}"/>
    <dgm:cxn modelId="{116A5ED2-4302-494F-B058-CA559C54BB9F}" srcId="{B7A7ED3F-20D7-4AAE-98F0-D4238253DF68}" destId="{45649C73-B183-4AA6-B474-97F65B1E6DD0}" srcOrd="0" destOrd="0" parTransId="{E05F15EB-EFDF-4848-B67C-85CEF85A968A}" sibTransId="{255F00A2-8838-40F9-94C5-89E965C4E1F6}"/>
    <dgm:cxn modelId="{2A374FD9-8560-49D9-BCBB-F90641979284}" type="presOf" srcId="{950806A3-7F1F-4444-A0FF-B721EA5EBA59}" destId="{0ACAA07F-F2B9-4681-9268-7DC5C0129A45}" srcOrd="0" destOrd="0" presId="urn:microsoft.com/office/officeart/2005/8/layout/hierarchy2"/>
    <dgm:cxn modelId="{ED1C51E5-7672-4942-AC4E-FD13F8A72006}" type="presOf" srcId="{9A077372-C2C7-4963-913F-7A61088D0114}" destId="{2967434A-31D4-4891-BB90-9B629CE6EB1D}" srcOrd="1" destOrd="0" presId="urn:microsoft.com/office/officeart/2005/8/layout/hierarchy2"/>
    <dgm:cxn modelId="{983BD6E6-E470-4ECB-B420-28ED689CB2D7}" srcId="{D0D1F5F0-6BF7-4675-A789-A9900034B20F}" destId="{09014CCC-39BA-450D-BAE1-4AF996BDB886}" srcOrd="0" destOrd="0" parTransId="{31E55A6C-8EDD-4F11-8B51-3384876FF6BA}" sibTransId="{5E78772B-39E7-4826-BB1D-9C68D7BEDE2A}"/>
    <dgm:cxn modelId="{0AA9B0ED-3631-4360-A0E8-FFB160C2AEBF}" type="presOf" srcId="{A54AE316-473D-4034-97F5-5B163AC872D9}" destId="{AFE2C2A4-3974-4D87-ACF9-9372F5B267D1}" srcOrd="0" destOrd="0" presId="urn:microsoft.com/office/officeart/2005/8/layout/hierarchy2"/>
    <dgm:cxn modelId="{7FF507F1-31A8-4507-927C-1AA2C82798AF}" type="presOf" srcId="{DD51CBDC-B74B-49F3-8AC6-4BFA39122375}" destId="{16EA4D01-C3A5-45A1-9CDF-D843C8DF8EED}" srcOrd="1" destOrd="0" presId="urn:microsoft.com/office/officeart/2005/8/layout/hierarchy2"/>
    <dgm:cxn modelId="{E9F498F2-B894-4119-B2DA-459EE5674AA8}" type="presOf" srcId="{D0D1F5F0-6BF7-4675-A789-A9900034B20F}" destId="{2569A292-7BC5-49BA-90DE-E28032ADEC77}" srcOrd="0" destOrd="0" presId="urn:microsoft.com/office/officeart/2005/8/layout/hierarchy2"/>
    <dgm:cxn modelId="{B47CE0F9-29D8-4E5C-8521-792FA0EB923C}" type="presOf" srcId="{EA6B5A9B-4700-4DE6-AD98-C40F8CE1DFCB}" destId="{3D1687EA-D91F-4DD2-9F58-E3BC51D73D53}" srcOrd="0" destOrd="0" presId="urn:microsoft.com/office/officeart/2005/8/layout/hierarchy2"/>
    <dgm:cxn modelId="{483D77FE-E11F-4973-9688-94C6C4CBE44A}" type="presOf" srcId="{439214BE-49BD-4359-B081-5EAD2E9162F6}" destId="{760B6D51-1EE2-476E-ACCE-0943CD495F78}" srcOrd="1" destOrd="0" presId="urn:microsoft.com/office/officeart/2005/8/layout/hierarchy2"/>
    <dgm:cxn modelId="{0349547C-5D9D-4493-96D3-6BE4232713C0}" type="presParOf" srcId="{12D4AE7A-CA2D-4481-AFB0-992EAF0DDA44}" destId="{B4FBAD5C-64E3-48F0-8131-218131CACFE0}" srcOrd="0" destOrd="0" presId="urn:microsoft.com/office/officeart/2005/8/layout/hierarchy2"/>
    <dgm:cxn modelId="{45EDAA02-4CB5-4A34-8A1D-5729F12F7C5B}" type="presParOf" srcId="{B4FBAD5C-64E3-48F0-8131-218131CACFE0}" destId="{399AC791-14CF-4EFA-BDDC-848F313BC276}" srcOrd="0" destOrd="0" presId="urn:microsoft.com/office/officeart/2005/8/layout/hierarchy2"/>
    <dgm:cxn modelId="{33C546BB-C828-479D-AF0E-3D80D13AFB3D}" type="presParOf" srcId="{B4FBAD5C-64E3-48F0-8131-218131CACFE0}" destId="{03688773-8A27-49A5-8644-FDBBCB832847}" srcOrd="1" destOrd="0" presId="urn:microsoft.com/office/officeart/2005/8/layout/hierarchy2"/>
    <dgm:cxn modelId="{0BDAABBA-50AA-4B04-B914-27D998B21333}" type="presParOf" srcId="{03688773-8A27-49A5-8644-FDBBCB832847}" destId="{8904FA76-5321-4040-A7B3-FBE16364FECA}" srcOrd="0" destOrd="0" presId="urn:microsoft.com/office/officeart/2005/8/layout/hierarchy2"/>
    <dgm:cxn modelId="{57FA9F60-A442-4979-B98D-F8D791AEB73E}" type="presParOf" srcId="{8904FA76-5321-4040-A7B3-FBE16364FECA}" destId="{53ECD150-92E5-4A07-8060-335AD5BB6B27}" srcOrd="0" destOrd="0" presId="urn:microsoft.com/office/officeart/2005/8/layout/hierarchy2"/>
    <dgm:cxn modelId="{778C1DA2-CB9B-45F6-8EFE-FD09C864BBEC}" type="presParOf" srcId="{03688773-8A27-49A5-8644-FDBBCB832847}" destId="{9E566791-6FB8-4D00-840D-067B3C839A5A}" srcOrd="1" destOrd="0" presId="urn:microsoft.com/office/officeart/2005/8/layout/hierarchy2"/>
    <dgm:cxn modelId="{369A1CED-EB62-4BCE-8084-739A89170E4B}" type="presParOf" srcId="{9E566791-6FB8-4D00-840D-067B3C839A5A}" destId="{54F01B78-9E3F-4A47-91EB-75AADCE6A91F}" srcOrd="0" destOrd="0" presId="urn:microsoft.com/office/officeart/2005/8/layout/hierarchy2"/>
    <dgm:cxn modelId="{A443A0FB-77AA-4E25-BC77-842A37487BFD}" type="presParOf" srcId="{9E566791-6FB8-4D00-840D-067B3C839A5A}" destId="{33BDE970-22D5-4C7A-BE38-0DB8904382A8}" srcOrd="1" destOrd="0" presId="urn:microsoft.com/office/officeart/2005/8/layout/hierarchy2"/>
    <dgm:cxn modelId="{ABE33D55-AEB9-4D07-8F92-E8A738351B2C}" type="presParOf" srcId="{33BDE970-22D5-4C7A-BE38-0DB8904382A8}" destId="{BFBA6AD6-6720-4197-A709-881173C89E7B}" srcOrd="0" destOrd="0" presId="urn:microsoft.com/office/officeart/2005/8/layout/hierarchy2"/>
    <dgm:cxn modelId="{216758A5-3DF8-4367-AEA0-42EB82C3B8B5}" type="presParOf" srcId="{BFBA6AD6-6720-4197-A709-881173C89E7B}" destId="{C6C38587-3FE3-49E1-8D52-997D2A69B47F}" srcOrd="0" destOrd="0" presId="urn:microsoft.com/office/officeart/2005/8/layout/hierarchy2"/>
    <dgm:cxn modelId="{A22829A4-5900-41E3-8A62-BB988F40A9ED}" type="presParOf" srcId="{33BDE970-22D5-4C7A-BE38-0DB8904382A8}" destId="{3BD2D4AA-1F42-43B6-B40B-B9559CD71570}" srcOrd="1" destOrd="0" presId="urn:microsoft.com/office/officeart/2005/8/layout/hierarchy2"/>
    <dgm:cxn modelId="{A9D18D23-A397-4143-A1EA-57351B579F2F}" type="presParOf" srcId="{3BD2D4AA-1F42-43B6-B40B-B9559CD71570}" destId="{2569A292-7BC5-49BA-90DE-E28032ADEC77}" srcOrd="0" destOrd="0" presId="urn:microsoft.com/office/officeart/2005/8/layout/hierarchy2"/>
    <dgm:cxn modelId="{A349A547-9C49-4250-8FA3-3C73DB062AC7}" type="presParOf" srcId="{3BD2D4AA-1F42-43B6-B40B-B9559CD71570}" destId="{BB89B855-47E7-4E60-A6D8-70ED914C5900}" srcOrd="1" destOrd="0" presId="urn:microsoft.com/office/officeart/2005/8/layout/hierarchy2"/>
    <dgm:cxn modelId="{77EB07E8-7CC7-4D0D-AC32-1FE65D17F908}" type="presParOf" srcId="{BB89B855-47E7-4E60-A6D8-70ED914C5900}" destId="{B3E3E8B4-F5E3-40B2-9897-9F9B7969B518}" srcOrd="0" destOrd="0" presId="urn:microsoft.com/office/officeart/2005/8/layout/hierarchy2"/>
    <dgm:cxn modelId="{E0C1456C-658E-491B-85A9-C57BC9958111}" type="presParOf" srcId="{B3E3E8B4-F5E3-40B2-9897-9F9B7969B518}" destId="{D885D985-FA72-4146-99FA-89E50D766D58}" srcOrd="0" destOrd="0" presId="urn:microsoft.com/office/officeart/2005/8/layout/hierarchy2"/>
    <dgm:cxn modelId="{B9C502AB-2DBA-4611-A291-040AAB05B387}" type="presParOf" srcId="{BB89B855-47E7-4E60-A6D8-70ED914C5900}" destId="{C8259B14-4A01-4DE8-B7BB-BEAA2C925F23}" srcOrd="1" destOrd="0" presId="urn:microsoft.com/office/officeart/2005/8/layout/hierarchy2"/>
    <dgm:cxn modelId="{7B1A958F-0947-4F46-ABF4-FC40C1BD7B72}" type="presParOf" srcId="{C8259B14-4A01-4DE8-B7BB-BEAA2C925F23}" destId="{5C9DD70F-6074-4F38-A100-3C5F9938C57C}" srcOrd="0" destOrd="0" presId="urn:microsoft.com/office/officeart/2005/8/layout/hierarchy2"/>
    <dgm:cxn modelId="{B76FFCF6-94DB-4FEF-8C08-E3473CA0593C}" type="presParOf" srcId="{C8259B14-4A01-4DE8-B7BB-BEAA2C925F23}" destId="{AA59AB9C-4A33-499D-92D5-56FA52C166B1}" srcOrd="1" destOrd="0" presId="urn:microsoft.com/office/officeart/2005/8/layout/hierarchy2"/>
    <dgm:cxn modelId="{F2B87597-1225-4AC3-B423-FD95B09D76D8}" type="presParOf" srcId="{33BDE970-22D5-4C7A-BE38-0DB8904382A8}" destId="{7E2ED510-6314-4C1D-BC9E-2EDEB90D2750}" srcOrd="2" destOrd="0" presId="urn:microsoft.com/office/officeart/2005/8/layout/hierarchy2"/>
    <dgm:cxn modelId="{0DCD7BAC-DE5E-48DB-A2FB-8645FD25F3BB}" type="presParOf" srcId="{7E2ED510-6314-4C1D-BC9E-2EDEB90D2750}" destId="{DC7F7490-B34A-46BF-997A-D8991B39F7C4}" srcOrd="0" destOrd="0" presId="urn:microsoft.com/office/officeart/2005/8/layout/hierarchy2"/>
    <dgm:cxn modelId="{BD6E8DAF-0018-4B51-8B9C-4D67D7B53F16}" type="presParOf" srcId="{33BDE970-22D5-4C7A-BE38-0DB8904382A8}" destId="{B5CF0FC8-3BBF-4831-9A02-BC552F555C61}" srcOrd="3" destOrd="0" presId="urn:microsoft.com/office/officeart/2005/8/layout/hierarchy2"/>
    <dgm:cxn modelId="{D8B2ED00-4549-4F1D-BFE6-EB067A5CD97A}" type="presParOf" srcId="{B5CF0FC8-3BBF-4831-9A02-BC552F555C61}" destId="{0ACAA07F-F2B9-4681-9268-7DC5C0129A45}" srcOrd="0" destOrd="0" presId="urn:microsoft.com/office/officeart/2005/8/layout/hierarchy2"/>
    <dgm:cxn modelId="{C4C3E856-34EC-4838-ADF8-DC17819BF8E3}" type="presParOf" srcId="{B5CF0FC8-3BBF-4831-9A02-BC552F555C61}" destId="{45196438-9564-4E10-A57D-29B4F737B2D4}" srcOrd="1" destOrd="0" presId="urn:microsoft.com/office/officeart/2005/8/layout/hierarchy2"/>
    <dgm:cxn modelId="{7E643675-C979-4F6F-956A-E31E198AC862}" type="presParOf" srcId="{45196438-9564-4E10-A57D-29B4F737B2D4}" destId="{8DDF5847-110F-4C51-BC75-C6777E71E3FA}" srcOrd="0" destOrd="0" presId="urn:microsoft.com/office/officeart/2005/8/layout/hierarchy2"/>
    <dgm:cxn modelId="{8E13E03F-A928-4E23-8252-6EC18C2BC780}" type="presParOf" srcId="{8DDF5847-110F-4C51-BC75-C6777E71E3FA}" destId="{E74A0C38-E185-49AB-B5BB-D59887A9BCFB}" srcOrd="0" destOrd="0" presId="urn:microsoft.com/office/officeart/2005/8/layout/hierarchy2"/>
    <dgm:cxn modelId="{ACE286DC-F834-4DA6-A04C-84718CA84B4E}" type="presParOf" srcId="{45196438-9564-4E10-A57D-29B4F737B2D4}" destId="{649B5D40-7F33-49A9-943E-A5EF176A4EC1}" srcOrd="1" destOrd="0" presId="urn:microsoft.com/office/officeart/2005/8/layout/hierarchy2"/>
    <dgm:cxn modelId="{A24E4000-F5EA-4AB5-B90C-36742B09F797}" type="presParOf" srcId="{649B5D40-7F33-49A9-943E-A5EF176A4EC1}" destId="{65ED7F36-9572-4C40-9494-89E0DCCE49B2}" srcOrd="0" destOrd="0" presId="urn:microsoft.com/office/officeart/2005/8/layout/hierarchy2"/>
    <dgm:cxn modelId="{5A708728-5FDD-402C-8C03-0F8261B7EC8F}" type="presParOf" srcId="{649B5D40-7F33-49A9-943E-A5EF176A4EC1}" destId="{B2B98C81-7ABE-49DB-AAEB-B3F26FB98183}" srcOrd="1" destOrd="0" presId="urn:microsoft.com/office/officeart/2005/8/layout/hierarchy2"/>
    <dgm:cxn modelId="{E81C659D-AC9D-4D7D-A781-3DFA86AFD9A7}" type="presParOf" srcId="{B2B98C81-7ABE-49DB-AAEB-B3F26FB98183}" destId="{5B3F2EC6-44D5-4FFC-B322-E830B09B667B}" srcOrd="0" destOrd="0" presId="urn:microsoft.com/office/officeart/2005/8/layout/hierarchy2"/>
    <dgm:cxn modelId="{EB14ADF2-13EF-44A5-B2B0-2F24EE16573C}" type="presParOf" srcId="{5B3F2EC6-44D5-4FFC-B322-E830B09B667B}" destId="{2967434A-31D4-4891-BB90-9B629CE6EB1D}" srcOrd="0" destOrd="0" presId="urn:microsoft.com/office/officeart/2005/8/layout/hierarchy2"/>
    <dgm:cxn modelId="{B092219D-48D3-45F6-8B42-8D3EB873F008}" type="presParOf" srcId="{B2B98C81-7ABE-49DB-AAEB-B3F26FB98183}" destId="{A703EC0C-D585-4E79-9CD9-8A91358889ED}" srcOrd="1" destOrd="0" presId="urn:microsoft.com/office/officeart/2005/8/layout/hierarchy2"/>
    <dgm:cxn modelId="{5894FB94-12D8-4A9C-A802-C979351A9369}" type="presParOf" srcId="{A703EC0C-D585-4E79-9CD9-8A91358889ED}" destId="{7CE6CDE8-6495-431E-A6BB-76250B051228}" srcOrd="0" destOrd="0" presId="urn:microsoft.com/office/officeart/2005/8/layout/hierarchy2"/>
    <dgm:cxn modelId="{E47CCBE4-8E24-43A1-A102-773B03BD4D5A}" type="presParOf" srcId="{A703EC0C-D585-4E79-9CD9-8A91358889ED}" destId="{49471614-2229-4600-A129-0E1282B5F002}" srcOrd="1" destOrd="0" presId="urn:microsoft.com/office/officeart/2005/8/layout/hierarchy2"/>
    <dgm:cxn modelId="{F47B089D-3847-47DA-83EF-BD40B1161FAD}" type="presParOf" srcId="{B2B98C81-7ABE-49DB-AAEB-B3F26FB98183}" destId="{1B9F499F-06BE-48E5-B4E7-8351698FCAB0}" srcOrd="2" destOrd="0" presId="urn:microsoft.com/office/officeart/2005/8/layout/hierarchy2"/>
    <dgm:cxn modelId="{2F862203-0436-40CE-9DA3-C75DE1A07485}" type="presParOf" srcId="{1B9F499F-06BE-48E5-B4E7-8351698FCAB0}" destId="{37514FCD-FCCE-4432-9BAF-6E6D4CCD1F7B}" srcOrd="0" destOrd="0" presId="urn:microsoft.com/office/officeart/2005/8/layout/hierarchy2"/>
    <dgm:cxn modelId="{0C5458F7-5345-46D1-8F79-425DA6E95526}" type="presParOf" srcId="{B2B98C81-7ABE-49DB-AAEB-B3F26FB98183}" destId="{7687ED06-F42D-4747-B99A-08905C98D538}" srcOrd="3" destOrd="0" presId="urn:microsoft.com/office/officeart/2005/8/layout/hierarchy2"/>
    <dgm:cxn modelId="{C0055F62-B4D0-4FD3-AE9C-1000BEBE6862}" type="presParOf" srcId="{7687ED06-F42D-4747-B99A-08905C98D538}" destId="{02BB38A7-2593-4571-AADD-5DF26255FB25}" srcOrd="0" destOrd="0" presId="urn:microsoft.com/office/officeart/2005/8/layout/hierarchy2"/>
    <dgm:cxn modelId="{7FE13130-6ACC-438A-A2CB-98CA11C45B7B}" type="presParOf" srcId="{7687ED06-F42D-4747-B99A-08905C98D538}" destId="{A667DA5A-3C1F-4003-8F78-1CF3494C94BB}" srcOrd="1" destOrd="0" presId="urn:microsoft.com/office/officeart/2005/8/layout/hierarchy2"/>
    <dgm:cxn modelId="{1E20DB70-2DDF-449F-ACC0-956039B34217}" type="presParOf" srcId="{B2B98C81-7ABE-49DB-AAEB-B3F26FB98183}" destId="{3D1687EA-D91F-4DD2-9F58-E3BC51D73D53}" srcOrd="4" destOrd="0" presId="urn:microsoft.com/office/officeart/2005/8/layout/hierarchy2"/>
    <dgm:cxn modelId="{95826E26-4E47-45BA-A7D1-C1DA0B42EB12}" type="presParOf" srcId="{3D1687EA-D91F-4DD2-9F58-E3BC51D73D53}" destId="{A078A210-3A5B-48DB-90DC-0B66B6A5D487}" srcOrd="0" destOrd="0" presId="urn:microsoft.com/office/officeart/2005/8/layout/hierarchy2"/>
    <dgm:cxn modelId="{EEC71976-13EC-46F9-B758-8104952C4A86}" type="presParOf" srcId="{B2B98C81-7ABE-49DB-AAEB-B3F26FB98183}" destId="{5BDFF281-CAC7-49BC-BE2F-FF5ADB682DC2}" srcOrd="5" destOrd="0" presId="urn:microsoft.com/office/officeart/2005/8/layout/hierarchy2"/>
    <dgm:cxn modelId="{8FE1589F-ED3E-4A91-9441-ED136C24B8FC}" type="presParOf" srcId="{5BDFF281-CAC7-49BC-BE2F-FF5ADB682DC2}" destId="{AFE2C2A4-3974-4D87-ACF9-9372F5B267D1}" srcOrd="0" destOrd="0" presId="urn:microsoft.com/office/officeart/2005/8/layout/hierarchy2"/>
    <dgm:cxn modelId="{BF7CD87C-6893-41E3-BCBC-37B6467F5810}" type="presParOf" srcId="{5BDFF281-CAC7-49BC-BE2F-FF5ADB682DC2}" destId="{8AAF70FF-C716-419F-B6BD-41B310569C5B}" srcOrd="1" destOrd="0" presId="urn:microsoft.com/office/officeart/2005/8/layout/hierarchy2"/>
    <dgm:cxn modelId="{F265D8D2-20A3-4305-B449-68695D364718}" type="presParOf" srcId="{33BDE970-22D5-4C7A-BE38-0DB8904382A8}" destId="{F6A23A70-4237-4111-A945-AA4A4A2B13F4}" srcOrd="4" destOrd="0" presId="urn:microsoft.com/office/officeart/2005/8/layout/hierarchy2"/>
    <dgm:cxn modelId="{02FA031E-492E-41DD-A0C5-F19598F55F96}" type="presParOf" srcId="{F6A23A70-4237-4111-A945-AA4A4A2B13F4}" destId="{5F0C383F-1E3D-4D74-BE5C-6550D1CDE7BE}" srcOrd="0" destOrd="0" presId="urn:microsoft.com/office/officeart/2005/8/layout/hierarchy2"/>
    <dgm:cxn modelId="{15C7DC6F-DA37-4627-9E26-ED32B35FD6A8}" type="presParOf" srcId="{33BDE970-22D5-4C7A-BE38-0DB8904382A8}" destId="{C4B68DAB-4B0D-4EE1-8979-1544CABAC8D6}" srcOrd="5" destOrd="0" presId="urn:microsoft.com/office/officeart/2005/8/layout/hierarchy2"/>
    <dgm:cxn modelId="{F00B7FB3-DE58-46C4-85CE-F3C16D657424}" type="presParOf" srcId="{C4B68DAB-4B0D-4EE1-8979-1544CABAC8D6}" destId="{7037AF01-5AE4-41C0-8FDC-9D94A58948B3}" srcOrd="0" destOrd="0" presId="urn:microsoft.com/office/officeart/2005/8/layout/hierarchy2"/>
    <dgm:cxn modelId="{4C85BD21-09DC-48D1-BC40-007ADE316914}" type="presParOf" srcId="{C4B68DAB-4B0D-4EE1-8979-1544CABAC8D6}" destId="{E87979F3-BAFA-4367-BE65-84A6706712EE}" srcOrd="1" destOrd="0" presId="urn:microsoft.com/office/officeart/2005/8/layout/hierarchy2"/>
    <dgm:cxn modelId="{221540CD-9D28-4722-924C-725A4A165377}" type="presParOf" srcId="{E87979F3-BAFA-4367-BE65-84A6706712EE}" destId="{D4279107-9082-44AF-BF3F-322CD01A217B}" srcOrd="0" destOrd="0" presId="urn:microsoft.com/office/officeart/2005/8/layout/hierarchy2"/>
    <dgm:cxn modelId="{6D0601D4-63E9-4477-8D0E-AFCCB9B16247}" type="presParOf" srcId="{D4279107-9082-44AF-BF3F-322CD01A217B}" destId="{760B6D51-1EE2-476E-ACCE-0943CD495F78}" srcOrd="0" destOrd="0" presId="urn:microsoft.com/office/officeart/2005/8/layout/hierarchy2"/>
    <dgm:cxn modelId="{6AF5AB25-9541-48FA-BE6C-D90CDC917EAB}" type="presParOf" srcId="{E87979F3-BAFA-4367-BE65-84A6706712EE}" destId="{C7149737-805B-4C98-AD50-1CB91691EE3C}" srcOrd="1" destOrd="0" presId="urn:microsoft.com/office/officeart/2005/8/layout/hierarchy2"/>
    <dgm:cxn modelId="{127AF686-7694-46FF-95AB-A9D0F965C3B7}" type="presParOf" srcId="{C7149737-805B-4C98-AD50-1CB91691EE3C}" destId="{5238261E-C276-4C0E-BA69-09F650E4A9BF}" srcOrd="0" destOrd="0" presId="urn:microsoft.com/office/officeart/2005/8/layout/hierarchy2"/>
    <dgm:cxn modelId="{7990F448-1A5B-4E2A-A09B-325A31D3DD93}" type="presParOf" srcId="{C7149737-805B-4C98-AD50-1CB91691EE3C}" destId="{DC232699-3151-432C-A90B-2ED6FDE80485}" srcOrd="1" destOrd="0" presId="urn:microsoft.com/office/officeart/2005/8/layout/hierarchy2"/>
    <dgm:cxn modelId="{E438C320-EE40-4110-8EF6-35967975481B}" type="presParOf" srcId="{DC232699-3151-432C-A90B-2ED6FDE80485}" destId="{294D9C23-2FB1-45C2-9621-55D94459B737}" srcOrd="0" destOrd="0" presId="urn:microsoft.com/office/officeart/2005/8/layout/hierarchy2"/>
    <dgm:cxn modelId="{919023A8-6BF3-4D85-B134-D2A4CB7B6595}" type="presParOf" srcId="{294D9C23-2FB1-45C2-9621-55D94459B737}" destId="{C9875381-BB00-48EF-A3C7-FBD07390F8FC}" srcOrd="0" destOrd="0" presId="urn:microsoft.com/office/officeart/2005/8/layout/hierarchy2"/>
    <dgm:cxn modelId="{D1092F93-C6F3-4088-B98A-BF4EA9687007}" type="presParOf" srcId="{DC232699-3151-432C-A90B-2ED6FDE80485}" destId="{336F8903-BF32-491E-889F-4FFA347DE9AB}" srcOrd="1" destOrd="0" presId="urn:microsoft.com/office/officeart/2005/8/layout/hierarchy2"/>
    <dgm:cxn modelId="{A985B4DF-3E31-4CAB-BB2B-5CD64BCE395C}" type="presParOf" srcId="{336F8903-BF32-491E-889F-4FFA347DE9AB}" destId="{D6F72623-E9DC-4637-818C-7A6C49F03CC4}" srcOrd="0" destOrd="0" presId="urn:microsoft.com/office/officeart/2005/8/layout/hierarchy2"/>
    <dgm:cxn modelId="{299EFE68-3C9F-4C21-9768-A46AF390026A}" type="presParOf" srcId="{336F8903-BF32-491E-889F-4FFA347DE9AB}" destId="{8A719A03-409A-4738-9FFB-45ED2B23AE9A}" srcOrd="1" destOrd="0" presId="urn:microsoft.com/office/officeart/2005/8/layout/hierarchy2"/>
    <dgm:cxn modelId="{0022AE4B-EEA2-4405-B3F1-0D6F58FDC513}" type="presParOf" srcId="{E87979F3-BAFA-4367-BE65-84A6706712EE}" destId="{E244E541-B591-4FF6-B036-DDB2FEC6B709}" srcOrd="2" destOrd="0" presId="urn:microsoft.com/office/officeart/2005/8/layout/hierarchy2"/>
    <dgm:cxn modelId="{2DEB02AB-3AA2-4CA6-9D60-B628A3444823}" type="presParOf" srcId="{E244E541-B591-4FF6-B036-DDB2FEC6B709}" destId="{3E3EE585-A5FA-465F-999C-F20143D4FCDF}" srcOrd="0" destOrd="0" presId="urn:microsoft.com/office/officeart/2005/8/layout/hierarchy2"/>
    <dgm:cxn modelId="{557CE340-3072-48BF-ABD1-23DE1EE4302D}" type="presParOf" srcId="{E87979F3-BAFA-4367-BE65-84A6706712EE}" destId="{600BFB06-41DB-45E1-B145-643746E5DB1E}" srcOrd="3" destOrd="0" presId="urn:microsoft.com/office/officeart/2005/8/layout/hierarchy2"/>
    <dgm:cxn modelId="{520186C7-6948-4530-AFED-5491DAA3E2A4}" type="presParOf" srcId="{600BFB06-41DB-45E1-B145-643746E5DB1E}" destId="{7FA51C2E-55FB-478D-8115-E57DDF13E711}" srcOrd="0" destOrd="0" presId="urn:microsoft.com/office/officeart/2005/8/layout/hierarchy2"/>
    <dgm:cxn modelId="{4882B827-1A02-4842-B2B2-EF8FAFB751BF}" type="presParOf" srcId="{600BFB06-41DB-45E1-B145-643746E5DB1E}" destId="{253AE845-FA58-467C-A6BE-EB31E150BF5A}" srcOrd="1" destOrd="0" presId="urn:microsoft.com/office/officeart/2005/8/layout/hierarchy2"/>
    <dgm:cxn modelId="{41E3BD39-9EE1-4138-9B17-233F5E9E61FD}" type="presParOf" srcId="{253AE845-FA58-467C-A6BE-EB31E150BF5A}" destId="{BBD75552-CB3B-4EF5-90B1-DE2685080B55}" srcOrd="0" destOrd="0" presId="urn:microsoft.com/office/officeart/2005/8/layout/hierarchy2"/>
    <dgm:cxn modelId="{E9394F49-C9AD-4FDF-9F35-0C9B1888F14E}" type="presParOf" srcId="{BBD75552-CB3B-4EF5-90B1-DE2685080B55}" destId="{16EA4D01-C3A5-45A1-9CDF-D843C8DF8EED}" srcOrd="0" destOrd="0" presId="urn:microsoft.com/office/officeart/2005/8/layout/hierarchy2"/>
    <dgm:cxn modelId="{E3A93C1A-D757-415E-952A-1137917B26F1}" type="presParOf" srcId="{253AE845-FA58-467C-A6BE-EB31E150BF5A}" destId="{78550B47-4621-4DDD-8A2C-BCC104FD592C}" srcOrd="1" destOrd="0" presId="urn:microsoft.com/office/officeart/2005/8/layout/hierarchy2"/>
    <dgm:cxn modelId="{7BC62916-E164-4486-80F8-FFD47A9A5711}" type="presParOf" srcId="{78550B47-4621-4DDD-8A2C-BCC104FD592C}" destId="{E1AFAA84-FE7C-4223-9E71-5A8245B3875B}" srcOrd="0" destOrd="0" presId="urn:microsoft.com/office/officeart/2005/8/layout/hierarchy2"/>
    <dgm:cxn modelId="{C69E1B52-1285-4B00-9113-3C8685DC003A}" type="presParOf" srcId="{78550B47-4621-4DDD-8A2C-BCC104FD592C}" destId="{19C35753-898D-4298-A2A5-0E23C4B552A9}"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89DC133-45A6-4BA4-85B5-5E6B3997B799}"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F13ACAB1-4EE3-4A04-84D0-ED8B28C949F8}" type="pres">
      <dgm:prSet presAssocID="{D89DC133-45A6-4BA4-85B5-5E6B3997B799}" presName="diagram" presStyleCnt="0">
        <dgm:presLayoutVars>
          <dgm:chMax val="1"/>
          <dgm:dir/>
          <dgm:animLvl val="ctr"/>
          <dgm:resizeHandles val="exact"/>
        </dgm:presLayoutVars>
      </dgm:prSet>
      <dgm:spPr/>
    </dgm:pt>
  </dgm:ptLst>
  <dgm:cxnLst>
    <dgm:cxn modelId="{CD87B70D-E15F-44CD-BD33-128661B5E930}" type="presOf" srcId="{D89DC133-45A6-4BA4-85B5-5E6B3997B799}" destId="{F13ACAB1-4EE3-4A04-84D0-ED8B28C949F8}" srcOrd="0"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006DA2F-6B34-4E66-AC82-24080F0A9F43}" type="doc">
      <dgm:prSet loTypeId="urn:microsoft.com/office/officeart/2005/8/layout/hList2" loCatId="picture" qsTypeId="urn:microsoft.com/office/officeart/2005/8/quickstyle/simple1" qsCatId="simple" csTypeId="urn:microsoft.com/office/officeart/2005/8/colors/accent1_2" csCatId="accent1" phldr="1"/>
      <dgm:spPr/>
      <dgm:t>
        <a:bodyPr/>
        <a:lstStyle/>
        <a:p>
          <a:endParaRPr lang="en-US"/>
        </a:p>
      </dgm:t>
    </dgm:pt>
    <dgm:pt modelId="{1635BE11-695C-40D1-BB69-9D179750DC1A}">
      <dgm:prSet phldrT="[Text]"/>
      <dgm:spPr/>
      <dgm:t>
        <a:bodyPr/>
        <a:lstStyle/>
        <a:p>
          <a:pPr rtl="0"/>
          <a:r>
            <a:rPr lang="en-US" b="0">
              <a:latin typeface="Franklin Gothic Demi Cond"/>
            </a:rPr>
            <a:t>Identifying, Engaging &amp; Informing Kin</a:t>
          </a:r>
          <a:endParaRPr lang="en-US" b="0"/>
        </a:p>
      </dgm:t>
    </dgm:pt>
    <dgm:pt modelId="{1908D905-23F7-4107-BF46-01A0237C3649}" type="parTrans" cxnId="{56063A26-550B-4CAA-8C52-289405DB7B5D}">
      <dgm:prSet/>
      <dgm:spPr/>
      <dgm:t>
        <a:bodyPr/>
        <a:lstStyle/>
        <a:p>
          <a:endParaRPr lang="en-US"/>
        </a:p>
      </dgm:t>
    </dgm:pt>
    <dgm:pt modelId="{A362815B-9C3C-4EA0-956B-FA2C098309C2}" type="sibTrans" cxnId="{56063A26-550B-4CAA-8C52-289405DB7B5D}">
      <dgm:prSet/>
      <dgm:spPr/>
      <dgm:t>
        <a:bodyPr/>
        <a:lstStyle/>
        <a:p>
          <a:endParaRPr lang="en-US"/>
        </a:p>
      </dgm:t>
    </dgm:pt>
    <dgm:pt modelId="{719E555B-0903-4291-8801-2AA1E53342E3}">
      <dgm:prSet phldrT="[Text]"/>
      <dgm:spPr/>
      <dgm:t>
        <a:bodyPr/>
        <a:lstStyle/>
        <a:p>
          <a:pPr rtl="0"/>
          <a:r>
            <a:rPr lang="en-US" b="0">
              <a:latin typeface="Franklin Gothic Demi Cond"/>
            </a:rPr>
            <a:t>The Role of the Court</a:t>
          </a:r>
          <a:endParaRPr lang="en-US" b="0"/>
        </a:p>
      </dgm:t>
    </dgm:pt>
    <dgm:pt modelId="{14CB3B5C-A619-4ED3-894D-06CEE1B544A5}" type="parTrans" cxnId="{418F26F2-E0C2-4CBB-AE50-AD9A45343692}">
      <dgm:prSet/>
      <dgm:spPr/>
      <dgm:t>
        <a:bodyPr/>
        <a:lstStyle/>
        <a:p>
          <a:endParaRPr lang="en-US"/>
        </a:p>
      </dgm:t>
    </dgm:pt>
    <dgm:pt modelId="{37CD2838-7E03-43D0-9B3A-B6C7695EA50E}" type="sibTrans" cxnId="{418F26F2-E0C2-4CBB-AE50-AD9A45343692}">
      <dgm:prSet/>
      <dgm:spPr/>
      <dgm:t>
        <a:bodyPr/>
        <a:lstStyle/>
        <a:p>
          <a:endParaRPr lang="en-US"/>
        </a:p>
      </dgm:t>
    </dgm:pt>
    <dgm:pt modelId="{F2AA8184-CC56-4120-B0F4-093BCCD72651}">
      <dgm:prSet phldrT="[Text]" custT="1"/>
      <dgm:spPr/>
      <dgm:t>
        <a:bodyPr/>
        <a:lstStyle/>
        <a:p>
          <a:pPr rtl="0"/>
          <a:r>
            <a:rPr lang="en-US" sz="1500" b="1">
              <a:latin typeface="+mn-lt"/>
            </a:rPr>
            <a:t>Questions for judges to create a Kin First culture in court:</a:t>
          </a:r>
        </a:p>
      </dgm:t>
    </dgm:pt>
    <dgm:pt modelId="{4E53D683-5FD6-4E31-89F2-5236EA78CB2F}" type="parTrans" cxnId="{24AD9C24-145F-4182-A6C5-9E29B815D770}">
      <dgm:prSet/>
      <dgm:spPr/>
      <dgm:t>
        <a:bodyPr/>
        <a:lstStyle/>
        <a:p>
          <a:endParaRPr lang="en-US"/>
        </a:p>
      </dgm:t>
    </dgm:pt>
    <dgm:pt modelId="{F85E9146-84AE-4632-9466-36BF268DC484}" type="sibTrans" cxnId="{24AD9C24-145F-4182-A6C5-9E29B815D770}">
      <dgm:prSet/>
      <dgm:spPr/>
      <dgm:t>
        <a:bodyPr/>
        <a:lstStyle/>
        <a:p>
          <a:endParaRPr lang="en-US"/>
        </a:p>
      </dgm:t>
    </dgm:pt>
    <dgm:pt modelId="{2644D9A1-963F-44D3-893C-6275BE56E7F4}">
      <dgm:prSet phldrT="[Text]"/>
      <dgm:spPr/>
      <dgm:t>
        <a:bodyPr/>
        <a:lstStyle/>
        <a:p>
          <a:pPr rtl="0"/>
          <a:r>
            <a:rPr lang="en-US" b="0">
              <a:latin typeface="Franklin Gothic Demi Cond"/>
            </a:rPr>
            <a:t>Judicial Considerations</a:t>
          </a:r>
          <a:endParaRPr lang="en-US" b="0"/>
        </a:p>
      </dgm:t>
    </dgm:pt>
    <dgm:pt modelId="{3106F23B-245E-4A03-9D3B-470331D6480E}" type="parTrans" cxnId="{9CB86167-D239-4803-A7E8-9067CDB90810}">
      <dgm:prSet/>
      <dgm:spPr/>
      <dgm:t>
        <a:bodyPr/>
        <a:lstStyle/>
        <a:p>
          <a:endParaRPr lang="en-US"/>
        </a:p>
      </dgm:t>
    </dgm:pt>
    <dgm:pt modelId="{6FDF22B5-BEA1-4C5B-9670-E51578AA662F}" type="sibTrans" cxnId="{9CB86167-D239-4803-A7E8-9067CDB90810}">
      <dgm:prSet/>
      <dgm:spPr/>
      <dgm:t>
        <a:bodyPr/>
        <a:lstStyle/>
        <a:p>
          <a:endParaRPr lang="en-US"/>
        </a:p>
      </dgm:t>
    </dgm:pt>
    <dgm:pt modelId="{A2F5F936-F371-4C32-B5C9-9EB8FC35D4D7}">
      <dgm:prSet phldrT="[Text]" custT="1"/>
      <dgm:spPr/>
      <dgm:t>
        <a:bodyPr/>
        <a:lstStyle/>
        <a:p>
          <a:endParaRPr lang="en-US" sz="1400" b="0"/>
        </a:p>
      </dgm:t>
    </dgm:pt>
    <dgm:pt modelId="{8F04FB5B-3AD1-4A54-B5A8-B6AD2868879D}" type="parTrans" cxnId="{358AB861-5654-4464-9D28-71DB930A3E7F}">
      <dgm:prSet/>
      <dgm:spPr/>
      <dgm:t>
        <a:bodyPr/>
        <a:lstStyle/>
        <a:p>
          <a:endParaRPr lang="en-US"/>
        </a:p>
      </dgm:t>
    </dgm:pt>
    <dgm:pt modelId="{87689DC0-9FC7-440C-A7F5-E743EF78380C}" type="sibTrans" cxnId="{358AB861-5654-4464-9D28-71DB930A3E7F}">
      <dgm:prSet/>
      <dgm:spPr/>
      <dgm:t>
        <a:bodyPr/>
        <a:lstStyle/>
        <a:p>
          <a:endParaRPr lang="en-US"/>
        </a:p>
      </dgm:t>
    </dgm:pt>
    <dgm:pt modelId="{D293BA87-4273-47C0-B575-C987025330F1}">
      <dgm:prSet phldrT="[Text]" custT="1"/>
      <dgm:spPr/>
      <dgm:t>
        <a:bodyPr/>
        <a:lstStyle/>
        <a:p>
          <a:endParaRPr lang="en-US" sz="1400" b="0"/>
        </a:p>
      </dgm:t>
    </dgm:pt>
    <dgm:pt modelId="{FAAEEE05-371B-4FFB-BE9E-313A5EA74D8D}" type="parTrans" cxnId="{ACD3A61C-9EC7-463E-BCD0-24748005192A}">
      <dgm:prSet/>
      <dgm:spPr/>
      <dgm:t>
        <a:bodyPr/>
        <a:lstStyle/>
        <a:p>
          <a:endParaRPr lang="en-US"/>
        </a:p>
      </dgm:t>
    </dgm:pt>
    <dgm:pt modelId="{0E90EA4A-FD84-47A9-AECE-35A242D447FB}" type="sibTrans" cxnId="{ACD3A61C-9EC7-463E-BCD0-24748005192A}">
      <dgm:prSet/>
      <dgm:spPr/>
      <dgm:t>
        <a:bodyPr/>
        <a:lstStyle/>
        <a:p>
          <a:endParaRPr lang="en-US"/>
        </a:p>
      </dgm:t>
    </dgm:pt>
    <dgm:pt modelId="{93269ECA-7771-4903-AE58-4279E695B86F}">
      <dgm:prSet phldrT="[Text]" custT="1"/>
      <dgm:spPr/>
      <dgm:t>
        <a:bodyPr/>
        <a:lstStyle/>
        <a:p>
          <a:endParaRPr lang="en-US" sz="1400" b="0"/>
        </a:p>
      </dgm:t>
    </dgm:pt>
    <dgm:pt modelId="{00A67569-CA1F-4AC9-9863-8ED74B3CF4AB}" type="parTrans" cxnId="{189EB1CE-9321-4A47-84CF-0555FC27CF61}">
      <dgm:prSet/>
      <dgm:spPr/>
      <dgm:t>
        <a:bodyPr/>
        <a:lstStyle/>
        <a:p>
          <a:endParaRPr lang="en-US"/>
        </a:p>
      </dgm:t>
    </dgm:pt>
    <dgm:pt modelId="{AA573F41-0111-4441-80F2-C7DA210290B9}" type="sibTrans" cxnId="{189EB1CE-9321-4A47-84CF-0555FC27CF61}">
      <dgm:prSet/>
      <dgm:spPr/>
      <dgm:t>
        <a:bodyPr/>
        <a:lstStyle/>
        <a:p>
          <a:endParaRPr lang="en-US"/>
        </a:p>
      </dgm:t>
    </dgm:pt>
    <dgm:pt modelId="{D37A62BC-AD7B-45FC-B00D-1739D101ABE2}">
      <dgm:prSet phldrT="[Text]" custT="1"/>
      <dgm:spPr/>
      <dgm:t>
        <a:bodyPr/>
        <a:lstStyle/>
        <a:p>
          <a:endParaRPr lang="en-US" sz="1400" b="0"/>
        </a:p>
      </dgm:t>
    </dgm:pt>
    <dgm:pt modelId="{1C5F22A8-0A83-41B7-803F-9915FDDEEA69}" type="parTrans" cxnId="{FCC2EA38-B16F-405D-A1B0-86DDE777362C}">
      <dgm:prSet/>
      <dgm:spPr/>
      <dgm:t>
        <a:bodyPr/>
        <a:lstStyle/>
        <a:p>
          <a:endParaRPr lang="en-US"/>
        </a:p>
      </dgm:t>
    </dgm:pt>
    <dgm:pt modelId="{0223D810-E56A-48CD-A74E-092D36113414}" type="sibTrans" cxnId="{FCC2EA38-B16F-405D-A1B0-86DDE777362C}">
      <dgm:prSet/>
      <dgm:spPr/>
      <dgm:t>
        <a:bodyPr/>
        <a:lstStyle/>
        <a:p>
          <a:endParaRPr lang="en-US"/>
        </a:p>
      </dgm:t>
    </dgm:pt>
    <dgm:pt modelId="{0D9FA7F8-0F12-414E-8CD2-5D9CFA6B5630}">
      <dgm:prSet phldrT="[Text]" phldr="0" custT="1"/>
      <dgm:spPr/>
      <dgm:t>
        <a:bodyPr/>
        <a:lstStyle/>
        <a:p>
          <a:pPr rtl="0"/>
          <a:r>
            <a:rPr lang="en-US" sz="1500" b="0">
              <a:latin typeface="+mn-lt"/>
            </a:rPr>
            <a:t>Parents can be asked to share family information</a:t>
          </a:r>
        </a:p>
      </dgm:t>
    </dgm:pt>
    <dgm:pt modelId="{6A31275C-5CC7-481B-9764-34210E85BF6F}" type="parTrans" cxnId="{22FFE6CC-6DC6-4E08-BF7C-CC4CDBF6FF0F}">
      <dgm:prSet/>
      <dgm:spPr/>
      <dgm:t>
        <a:bodyPr/>
        <a:lstStyle/>
        <a:p>
          <a:endParaRPr lang="en-US"/>
        </a:p>
      </dgm:t>
    </dgm:pt>
    <dgm:pt modelId="{147E8367-135E-49EB-875A-B332ECF3B188}" type="sibTrans" cxnId="{22FFE6CC-6DC6-4E08-BF7C-CC4CDBF6FF0F}">
      <dgm:prSet/>
      <dgm:spPr/>
      <dgm:t>
        <a:bodyPr/>
        <a:lstStyle/>
        <a:p>
          <a:endParaRPr lang="en-US"/>
        </a:p>
      </dgm:t>
    </dgm:pt>
    <dgm:pt modelId="{2D6E118B-A9D2-47FF-A3C4-F6349F5E476A}">
      <dgm:prSet phldrT="[Text]" custT="1"/>
      <dgm:spPr/>
      <dgm:t>
        <a:bodyPr/>
        <a:lstStyle/>
        <a:p>
          <a:r>
            <a:rPr lang="en-US" sz="1800" b="1">
              <a:latin typeface="+mn-lt"/>
            </a:rPr>
            <a:t>ALL options to be involved in the child’s life MUST be explained early.</a:t>
          </a:r>
          <a:endParaRPr lang="en-US" sz="1800" b="0">
            <a:latin typeface="+mn-lt"/>
          </a:endParaRPr>
        </a:p>
      </dgm:t>
    </dgm:pt>
    <dgm:pt modelId="{90E93858-63EE-40F0-9BB5-AB2D30F6BC51}" type="parTrans" cxnId="{C93C7ADE-F843-43D7-A249-B3A7C49DE732}">
      <dgm:prSet/>
      <dgm:spPr/>
      <dgm:t>
        <a:bodyPr/>
        <a:lstStyle/>
        <a:p>
          <a:endParaRPr lang="en-US"/>
        </a:p>
      </dgm:t>
    </dgm:pt>
    <dgm:pt modelId="{54E4594D-6C36-4789-AA05-BEA269C2EFF4}" type="sibTrans" cxnId="{C93C7ADE-F843-43D7-A249-B3A7C49DE732}">
      <dgm:prSet/>
      <dgm:spPr/>
      <dgm:t>
        <a:bodyPr/>
        <a:lstStyle/>
        <a:p>
          <a:endParaRPr lang="en-US"/>
        </a:p>
      </dgm:t>
    </dgm:pt>
    <dgm:pt modelId="{4AD00E73-95DF-49B9-97ED-A705E0F26C7C}">
      <dgm:prSet phldrT="[Text]" custT="1"/>
      <dgm:spPr/>
      <dgm:t>
        <a:bodyPr/>
        <a:lstStyle/>
        <a:p>
          <a:endParaRPr lang="en-US" sz="1800" b="0">
            <a:latin typeface="+mn-lt"/>
          </a:endParaRPr>
        </a:p>
      </dgm:t>
    </dgm:pt>
    <dgm:pt modelId="{D18CEAA2-EC5C-40A1-89DE-B669C63A1711}" type="parTrans" cxnId="{B37A2B52-7ED9-459C-8D9D-C0A1631BF3C4}">
      <dgm:prSet/>
      <dgm:spPr/>
      <dgm:t>
        <a:bodyPr/>
        <a:lstStyle/>
        <a:p>
          <a:endParaRPr lang="en-US"/>
        </a:p>
      </dgm:t>
    </dgm:pt>
    <dgm:pt modelId="{829DD48C-1E8B-4121-935C-76D3F3CE1E48}" type="sibTrans" cxnId="{B37A2B52-7ED9-459C-8D9D-C0A1631BF3C4}">
      <dgm:prSet/>
      <dgm:spPr/>
      <dgm:t>
        <a:bodyPr/>
        <a:lstStyle/>
        <a:p>
          <a:endParaRPr lang="en-US"/>
        </a:p>
      </dgm:t>
    </dgm:pt>
    <dgm:pt modelId="{E1F47582-6A0D-4F56-9E1F-E99D7277F5DF}">
      <dgm:prSet phldrT="[Text]" custT="1"/>
      <dgm:spPr/>
      <dgm:t>
        <a:bodyPr/>
        <a:lstStyle/>
        <a:p>
          <a:r>
            <a:rPr lang="en-US" sz="1800" b="1">
              <a:latin typeface="+mn-lt"/>
            </a:rPr>
            <a:t>Does the current arrangement allow for all services and supports needed to meet the child’s needs?</a:t>
          </a:r>
        </a:p>
      </dgm:t>
    </dgm:pt>
    <dgm:pt modelId="{BB820C8B-4D06-4F18-A78D-A4C3EE80C2CF}" type="sibTrans" cxnId="{C8F53798-650B-4104-A05C-5368865EE56D}">
      <dgm:prSet/>
      <dgm:spPr/>
      <dgm:t>
        <a:bodyPr/>
        <a:lstStyle/>
        <a:p>
          <a:endParaRPr lang="en-US"/>
        </a:p>
      </dgm:t>
    </dgm:pt>
    <dgm:pt modelId="{62A45BF9-9E11-412A-BB32-3EADC9008B4C}" type="parTrans" cxnId="{C8F53798-650B-4104-A05C-5368865EE56D}">
      <dgm:prSet/>
      <dgm:spPr/>
      <dgm:t>
        <a:bodyPr/>
        <a:lstStyle/>
        <a:p>
          <a:endParaRPr lang="en-US"/>
        </a:p>
      </dgm:t>
    </dgm:pt>
    <dgm:pt modelId="{EF6E5A21-F456-44CA-9906-301DCA1DBB19}">
      <dgm:prSet phldrT="[Text]" custT="1"/>
      <dgm:spPr/>
      <dgm:t>
        <a:bodyPr/>
        <a:lstStyle/>
        <a:p>
          <a:r>
            <a:rPr lang="en-US" sz="1800" b="1">
              <a:latin typeface="+mn-lt"/>
            </a:rPr>
            <a:t>Do relatives understand their placement options?</a:t>
          </a:r>
        </a:p>
      </dgm:t>
    </dgm:pt>
    <dgm:pt modelId="{499B0913-D33F-4091-BB25-382FF15D636F}" type="sibTrans" cxnId="{31D4BA30-FF1E-47F6-9FB2-B170EBF8DB4A}">
      <dgm:prSet/>
      <dgm:spPr/>
      <dgm:t>
        <a:bodyPr/>
        <a:lstStyle/>
        <a:p>
          <a:endParaRPr lang="en-US"/>
        </a:p>
      </dgm:t>
    </dgm:pt>
    <dgm:pt modelId="{CB4A107C-DD15-4EDD-9D71-1AF5D1023CF2}" type="parTrans" cxnId="{31D4BA30-FF1E-47F6-9FB2-B170EBF8DB4A}">
      <dgm:prSet/>
      <dgm:spPr/>
      <dgm:t>
        <a:bodyPr/>
        <a:lstStyle/>
        <a:p>
          <a:endParaRPr lang="en-US"/>
        </a:p>
      </dgm:t>
    </dgm:pt>
    <dgm:pt modelId="{20B1566F-C892-42C2-BEBC-F7EAEB18A2AB}">
      <dgm:prSet phldr="0" custT="1"/>
      <dgm:spPr/>
      <dgm:t>
        <a:bodyPr/>
        <a:lstStyle/>
        <a:p>
          <a:pPr rtl="0"/>
          <a:r>
            <a:rPr lang="en-US" sz="1500" b="1">
              <a:latin typeface="+mn-lt"/>
            </a:rPr>
            <a:t>What is preventing a kinship placement now?</a:t>
          </a:r>
        </a:p>
      </dgm:t>
    </dgm:pt>
    <dgm:pt modelId="{9B1165C1-C2CF-49A7-BC66-F0241FF9465B}" type="parTrans" cxnId="{6D31FC84-B483-4D5B-9438-3DCFEAC694DA}">
      <dgm:prSet/>
      <dgm:spPr/>
      <dgm:t>
        <a:bodyPr/>
        <a:lstStyle/>
        <a:p>
          <a:endParaRPr lang="en-US"/>
        </a:p>
      </dgm:t>
    </dgm:pt>
    <dgm:pt modelId="{368CE901-A366-497B-89D3-18AE5B92FE1C}" type="sibTrans" cxnId="{6D31FC84-B483-4D5B-9438-3DCFEAC694DA}">
      <dgm:prSet/>
      <dgm:spPr/>
      <dgm:t>
        <a:bodyPr/>
        <a:lstStyle/>
        <a:p>
          <a:endParaRPr lang="en-US"/>
        </a:p>
      </dgm:t>
    </dgm:pt>
    <dgm:pt modelId="{DD28D3DD-C00E-4395-BBBF-A27B4CF28F3C}">
      <dgm:prSet phldr="0" custT="1"/>
      <dgm:spPr/>
      <dgm:t>
        <a:bodyPr/>
        <a:lstStyle/>
        <a:p>
          <a:r>
            <a:rPr lang="en-US" sz="1500" b="1">
              <a:latin typeface="+mn-lt"/>
            </a:rPr>
            <a:t>What efforts have been made to engage kin, beyond a notice letter?</a:t>
          </a:r>
        </a:p>
      </dgm:t>
    </dgm:pt>
    <dgm:pt modelId="{15C8549A-F6B1-4F61-89DE-905B87154A54}" type="parTrans" cxnId="{D0A8A664-227F-469C-81F1-B8D46792C3A2}">
      <dgm:prSet/>
      <dgm:spPr/>
      <dgm:t>
        <a:bodyPr/>
        <a:lstStyle/>
        <a:p>
          <a:endParaRPr lang="en-US"/>
        </a:p>
      </dgm:t>
    </dgm:pt>
    <dgm:pt modelId="{6658D5FA-9C57-4CE5-9F25-576E681701E8}" type="sibTrans" cxnId="{D0A8A664-227F-469C-81F1-B8D46792C3A2}">
      <dgm:prSet/>
      <dgm:spPr/>
      <dgm:t>
        <a:bodyPr/>
        <a:lstStyle/>
        <a:p>
          <a:endParaRPr lang="en-US"/>
        </a:p>
      </dgm:t>
    </dgm:pt>
    <dgm:pt modelId="{EC1F161D-7A26-474F-B236-E13A6E7714B3}">
      <dgm:prSet phldr="0" custT="1"/>
      <dgm:spPr/>
      <dgm:t>
        <a:bodyPr/>
        <a:lstStyle/>
        <a:p>
          <a:r>
            <a:rPr lang="en-US" sz="1500" b="1">
              <a:latin typeface="+mn-lt"/>
            </a:rPr>
            <a:t>Has the agency explained ALL possible placement options to kin?</a:t>
          </a:r>
        </a:p>
      </dgm:t>
    </dgm:pt>
    <dgm:pt modelId="{BA5E454E-BB1D-429D-BE36-162F3EF94401}" type="parTrans" cxnId="{683C6495-1EC1-4A05-87C3-084F9C914956}">
      <dgm:prSet/>
      <dgm:spPr/>
      <dgm:t>
        <a:bodyPr/>
        <a:lstStyle/>
        <a:p>
          <a:endParaRPr lang="en-US"/>
        </a:p>
      </dgm:t>
    </dgm:pt>
    <dgm:pt modelId="{FE6DB357-DE9F-4509-98F9-D050D58DA955}" type="sibTrans" cxnId="{683C6495-1EC1-4A05-87C3-084F9C914956}">
      <dgm:prSet/>
      <dgm:spPr/>
      <dgm:t>
        <a:bodyPr/>
        <a:lstStyle/>
        <a:p>
          <a:endParaRPr lang="en-US"/>
        </a:p>
      </dgm:t>
    </dgm:pt>
    <dgm:pt modelId="{DA6B1C23-4CFF-4EE1-B02A-12CA5698BA93}">
      <dgm:prSet phldrT="[Text]" custT="1"/>
      <dgm:spPr/>
      <dgm:t>
        <a:bodyPr/>
        <a:lstStyle/>
        <a:p>
          <a:endParaRPr lang="en-US" sz="1800" b="1">
            <a:latin typeface="+mn-lt"/>
          </a:endParaRPr>
        </a:p>
      </dgm:t>
    </dgm:pt>
    <dgm:pt modelId="{378EF0BF-ED85-4B37-BBD0-F3ACA5224764}" type="parTrans" cxnId="{E3760179-E7E5-4C38-9A93-23BEB2E2B1A6}">
      <dgm:prSet/>
      <dgm:spPr/>
      <dgm:t>
        <a:bodyPr/>
        <a:lstStyle/>
        <a:p>
          <a:endParaRPr lang="en-US"/>
        </a:p>
      </dgm:t>
    </dgm:pt>
    <dgm:pt modelId="{2857CF35-A4F6-4368-A827-5C623EFC092E}" type="sibTrans" cxnId="{E3760179-E7E5-4C38-9A93-23BEB2E2B1A6}">
      <dgm:prSet/>
      <dgm:spPr/>
      <dgm:t>
        <a:bodyPr/>
        <a:lstStyle/>
        <a:p>
          <a:endParaRPr lang="en-US"/>
        </a:p>
      </dgm:t>
    </dgm:pt>
    <dgm:pt modelId="{A08BAFD5-F73E-4889-9437-F4F4EC3B15D1}">
      <dgm:prSet phldrT="[Text]" custT="1"/>
      <dgm:spPr/>
      <dgm:t>
        <a:bodyPr/>
        <a:lstStyle/>
        <a:p>
          <a:endParaRPr lang="en-US" sz="1800" b="0">
            <a:latin typeface="+mn-lt"/>
          </a:endParaRPr>
        </a:p>
      </dgm:t>
    </dgm:pt>
    <dgm:pt modelId="{B18E6BF0-74ED-4ED5-A174-4B4577E2E012}" type="parTrans" cxnId="{DBFA7FE4-69D6-475B-A996-586B1E5DB082}">
      <dgm:prSet/>
      <dgm:spPr/>
      <dgm:t>
        <a:bodyPr/>
        <a:lstStyle/>
        <a:p>
          <a:endParaRPr lang="en-US"/>
        </a:p>
      </dgm:t>
    </dgm:pt>
    <dgm:pt modelId="{4B766595-A206-46CB-BF6B-9ACB73C0C259}" type="sibTrans" cxnId="{DBFA7FE4-69D6-475B-A996-586B1E5DB082}">
      <dgm:prSet/>
      <dgm:spPr/>
      <dgm:t>
        <a:bodyPr/>
        <a:lstStyle/>
        <a:p>
          <a:endParaRPr lang="en-US"/>
        </a:p>
      </dgm:t>
    </dgm:pt>
    <dgm:pt modelId="{72B61272-A104-4E07-9684-AE2468694144}">
      <dgm:prSet phldrT="[Text]" custT="1"/>
      <dgm:spPr/>
      <dgm:t>
        <a:bodyPr/>
        <a:lstStyle/>
        <a:p>
          <a:pPr rtl="0"/>
          <a:endParaRPr lang="en-US" sz="1500" b="1">
            <a:latin typeface="+mn-lt"/>
          </a:endParaRPr>
        </a:p>
      </dgm:t>
    </dgm:pt>
    <dgm:pt modelId="{DAB28CB3-3D86-45B8-AAF8-F01276EB8696}" type="parTrans" cxnId="{4C1E3F7E-E1B0-4CC7-8865-DAA89A006748}">
      <dgm:prSet/>
      <dgm:spPr/>
      <dgm:t>
        <a:bodyPr/>
        <a:lstStyle/>
        <a:p>
          <a:endParaRPr lang="en-US"/>
        </a:p>
      </dgm:t>
    </dgm:pt>
    <dgm:pt modelId="{4059C93F-4B49-41B4-8CD4-3778AC80B52A}" type="sibTrans" cxnId="{4C1E3F7E-E1B0-4CC7-8865-DAA89A006748}">
      <dgm:prSet/>
      <dgm:spPr/>
      <dgm:t>
        <a:bodyPr/>
        <a:lstStyle/>
        <a:p>
          <a:endParaRPr lang="en-US"/>
        </a:p>
      </dgm:t>
    </dgm:pt>
    <dgm:pt modelId="{87A694D9-3D35-4360-9C61-FB69CA8B6301}">
      <dgm:prSet phldr="0" custT="1"/>
      <dgm:spPr/>
      <dgm:t>
        <a:bodyPr/>
        <a:lstStyle/>
        <a:p>
          <a:pPr rtl="0"/>
          <a:r>
            <a:rPr lang="en-US" sz="1800" b="1">
              <a:latin typeface="+mn-lt"/>
            </a:rPr>
            <a:t>Identification, location and engagement of kin starts as soon as the agency begins work with the family</a:t>
          </a:r>
          <a:endParaRPr lang="en-US" sz="1800" b="0">
            <a:latin typeface="Franklin Gothic Demi Cond"/>
          </a:endParaRPr>
        </a:p>
      </dgm:t>
    </dgm:pt>
    <dgm:pt modelId="{01F56878-5F5D-4E9A-A14E-16F20739688D}" type="parTrans" cxnId="{BA9C02ED-86D4-42A2-A60C-46C50D25B2C4}">
      <dgm:prSet/>
      <dgm:spPr/>
      <dgm:t>
        <a:bodyPr/>
        <a:lstStyle/>
        <a:p>
          <a:endParaRPr lang="en-US"/>
        </a:p>
      </dgm:t>
    </dgm:pt>
    <dgm:pt modelId="{C8DB5A5A-A38C-4D6B-A496-880F236E755D}" type="sibTrans" cxnId="{BA9C02ED-86D4-42A2-A60C-46C50D25B2C4}">
      <dgm:prSet/>
      <dgm:spPr/>
      <dgm:t>
        <a:bodyPr/>
        <a:lstStyle/>
        <a:p>
          <a:endParaRPr lang="en-US"/>
        </a:p>
      </dgm:t>
    </dgm:pt>
    <dgm:pt modelId="{017E158F-C85D-4EA7-A244-8CEC52496F47}" type="pres">
      <dgm:prSet presAssocID="{E006DA2F-6B34-4E66-AC82-24080F0A9F43}" presName="linearFlow" presStyleCnt="0">
        <dgm:presLayoutVars>
          <dgm:dir/>
          <dgm:animLvl val="lvl"/>
          <dgm:resizeHandles/>
        </dgm:presLayoutVars>
      </dgm:prSet>
      <dgm:spPr/>
    </dgm:pt>
    <dgm:pt modelId="{29872975-6B61-430E-9D50-6816471077FB}" type="pres">
      <dgm:prSet presAssocID="{1635BE11-695C-40D1-BB69-9D179750DC1A}" presName="compositeNode" presStyleCnt="0">
        <dgm:presLayoutVars>
          <dgm:bulletEnabled val="1"/>
        </dgm:presLayoutVars>
      </dgm:prSet>
      <dgm:spPr/>
    </dgm:pt>
    <dgm:pt modelId="{4080BB11-0B20-47A6-9159-F43A2835C85E}" type="pres">
      <dgm:prSet presAssocID="{1635BE11-695C-40D1-BB69-9D179750DC1A}" presName="imag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Gavel resting on block"/>
        </a:ext>
      </dgm:extLst>
    </dgm:pt>
    <dgm:pt modelId="{033E76A6-7212-4F98-9A19-7260D05D713F}" type="pres">
      <dgm:prSet presAssocID="{1635BE11-695C-40D1-BB69-9D179750DC1A}" presName="childNode" presStyleLbl="node1" presStyleIdx="0" presStyleCnt="3">
        <dgm:presLayoutVars>
          <dgm:bulletEnabled val="1"/>
        </dgm:presLayoutVars>
      </dgm:prSet>
      <dgm:spPr/>
    </dgm:pt>
    <dgm:pt modelId="{A7CE57C4-619E-407F-B49C-C63588DC2593}" type="pres">
      <dgm:prSet presAssocID="{1635BE11-695C-40D1-BB69-9D179750DC1A}" presName="parentNode" presStyleLbl="revTx" presStyleIdx="0" presStyleCnt="3">
        <dgm:presLayoutVars>
          <dgm:chMax val="0"/>
          <dgm:bulletEnabled val="1"/>
        </dgm:presLayoutVars>
      </dgm:prSet>
      <dgm:spPr/>
    </dgm:pt>
    <dgm:pt modelId="{C409CB11-C758-4980-AE41-566A2F31E37F}" type="pres">
      <dgm:prSet presAssocID="{A362815B-9C3C-4EA0-956B-FA2C098309C2}" presName="sibTrans" presStyleCnt="0"/>
      <dgm:spPr/>
    </dgm:pt>
    <dgm:pt modelId="{1E349A4C-BBB8-4D64-984E-DFF1E37D937D}" type="pres">
      <dgm:prSet presAssocID="{719E555B-0903-4291-8801-2AA1E53342E3}" presName="compositeNode" presStyleCnt="0">
        <dgm:presLayoutVars>
          <dgm:bulletEnabled val="1"/>
        </dgm:presLayoutVars>
      </dgm:prSet>
      <dgm:spPr/>
    </dgm:pt>
    <dgm:pt modelId="{E698AC29-9D95-4FE0-9E30-E916A9A97B3C}" type="pres">
      <dgm:prSet presAssocID="{719E555B-0903-4291-8801-2AA1E53342E3}" presName="image" presStyleLbl="fgImgPlace1" presStyleIdx="1" presStyleCnt="3"/>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Gavel resting on block"/>
        </a:ext>
      </dgm:extLst>
    </dgm:pt>
    <dgm:pt modelId="{03089B84-AD4B-4D4D-9143-625840F4D942}" type="pres">
      <dgm:prSet presAssocID="{719E555B-0903-4291-8801-2AA1E53342E3}" presName="childNode" presStyleLbl="node1" presStyleIdx="1" presStyleCnt="3">
        <dgm:presLayoutVars>
          <dgm:bulletEnabled val="1"/>
        </dgm:presLayoutVars>
      </dgm:prSet>
      <dgm:spPr/>
    </dgm:pt>
    <dgm:pt modelId="{A298D519-CEF3-4718-AD8E-A341ECEFE8ED}" type="pres">
      <dgm:prSet presAssocID="{719E555B-0903-4291-8801-2AA1E53342E3}" presName="parentNode" presStyleLbl="revTx" presStyleIdx="1" presStyleCnt="3">
        <dgm:presLayoutVars>
          <dgm:chMax val="0"/>
          <dgm:bulletEnabled val="1"/>
        </dgm:presLayoutVars>
      </dgm:prSet>
      <dgm:spPr/>
    </dgm:pt>
    <dgm:pt modelId="{4C2239BF-B78A-4DA9-B72A-2F534E0D1738}" type="pres">
      <dgm:prSet presAssocID="{37CD2838-7E03-43D0-9B3A-B6C7695EA50E}" presName="sibTrans" presStyleCnt="0"/>
      <dgm:spPr/>
    </dgm:pt>
    <dgm:pt modelId="{0130F97B-8D79-4C13-A3EF-5CB2B4B2F583}" type="pres">
      <dgm:prSet presAssocID="{2644D9A1-963F-44D3-893C-6275BE56E7F4}" presName="compositeNode" presStyleCnt="0">
        <dgm:presLayoutVars>
          <dgm:bulletEnabled val="1"/>
        </dgm:presLayoutVars>
      </dgm:prSet>
      <dgm:spPr/>
    </dgm:pt>
    <dgm:pt modelId="{AAF7B3CB-AE6F-4228-AEC7-E38263BF1108}" type="pres">
      <dgm:prSet presAssocID="{2644D9A1-963F-44D3-893C-6275BE56E7F4}" presName="image" presStyleLbl="fgImgPlace1" presStyleIdx="2" presStyleCnt="3"/>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Gavel resting on block"/>
        </a:ext>
      </dgm:extLst>
    </dgm:pt>
    <dgm:pt modelId="{470BB4FD-6C31-4308-8D1E-70FE1B1A1F8D}" type="pres">
      <dgm:prSet presAssocID="{2644D9A1-963F-44D3-893C-6275BE56E7F4}" presName="childNode" presStyleLbl="node1" presStyleIdx="2" presStyleCnt="3">
        <dgm:presLayoutVars>
          <dgm:bulletEnabled val="1"/>
        </dgm:presLayoutVars>
      </dgm:prSet>
      <dgm:spPr/>
    </dgm:pt>
    <dgm:pt modelId="{8C33F34D-F1C2-47DF-A1BC-BFBA3F1E6D9F}" type="pres">
      <dgm:prSet presAssocID="{2644D9A1-963F-44D3-893C-6275BE56E7F4}" presName="parentNode" presStyleLbl="revTx" presStyleIdx="2" presStyleCnt="3">
        <dgm:presLayoutVars>
          <dgm:chMax val="0"/>
          <dgm:bulletEnabled val="1"/>
        </dgm:presLayoutVars>
      </dgm:prSet>
      <dgm:spPr/>
    </dgm:pt>
  </dgm:ptLst>
  <dgm:cxnLst>
    <dgm:cxn modelId="{F5353304-0829-4A2F-BDB3-42DC989340F4}" type="presOf" srcId="{E1F47582-6A0D-4F56-9E1F-E99D7277F5DF}" destId="{470BB4FD-6C31-4308-8D1E-70FE1B1A1F8D}" srcOrd="0" destOrd="3" presId="urn:microsoft.com/office/officeart/2005/8/layout/hList2"/>
    <dgm:cxn modelId="{D2963612-6221-49B4-BB0E-D1601535A016}" type="presOf" srcId="{4AD00E73-95DF-49B9-97ED-A705E0F26C7C}" destId="{033E76A6-7212-4F98-9A19-7260D05D713F}" srcOrd="0" destOrd="1" presId="urn:microsoft.com/office/officeart/2005/8/layout/hList2"/>
    <dgm:cxn modelId="{DDE10F15-9AD2-4DD4-8C90-D26599AED89C}" type="presOf" srcId="{2D6E118B-A9D2-47FF-A3C4-F6349F5E476A}" destId="{033E76A6-7212-4F98-9A19-7260D05D713F}" srcOrd="0" destOrd="2" presId="urn:microsoft.com/office/officeart/2005/8/layout/hList2"/>
    <dgm:cxn modelId="{1537F815-BADC-4BF1-86C2-B4155C7B15D9}" type="presOf" srcId="{E006DA2F-6B34-4E66-AC82-24080F0A9F43}" destId="{017E158F-C85D-4EA7-A244-8CEC52496F47}" srcOrd="0" destOrd="0" presId="urn:microsoft.com/office/officeart/2005/8/layout/hList2"/>
    <dgm:cxn modelId="{91719917-D1BC-43DC-ABD0-FA9BBDCC4432}" type="presOf" srcId="{87A694D9-3D35-4360-9C61-FB69CA8B6301}" destId="{033E76A6-7212-4F98-9A19-7260D05D713F}" srcOrd="0" destOrd="0" presId="urn:microsoft.com/office/officeart/2005/8/layout/hList2"/>
    <dgm:cxn modelId="{25A0411B-51F2-4FA3-ACB1-AFF9EB76D08B}" type="presOf" srcId="{0D9FA7F8-0F12-414E-8CD2-5D9CFA6B5630}" destId="{03089B84-AD4B-4D4D-9143-625840F4D942}" srcOrd="0" destOrd="4" presId="urn:microsoft.com/office/officeart/2005/8/layout/hList2"/>
    <dgm:cxn modelId="{ACD3A61C-9EC7-463E-BCD0-24748005192A}" srcId="{719E555B-0903-4291-8801-2AA1E53342E3}" destId="{D293BA87-4273-47C0-B575-C987025330F1}" srcOrd="4" destOrd="0" parTransId="{FAAEEE05-371B-4FFB-BE9E-313A5EA74D8D}" sibTransId="{0E90EA4A-FD84-47A9-AECE-35A242D447FB}"/>
    <dgm:cxn modelId="{24AD9C24-145F-4182-A6C5-9E29B815D770}" srcId="{719E555B-0903-4291-8801-2AA1E53342E3}" destId="{F2AA8184-CC56-4120-B0F4-093BCCD72651}" srcOrd="1" destOrd="0" parTransId="{4E53D683-5FD6-4E31-89F2-5236EA78CB2F}" sibTransId="{F85E9146-84AE-4632-9466-36BF268DC484}"/>
    <dgm:cxn modelId="{56063A26-550B-4CAA-8C52-289405DB7B5D}" srcId="{E006DA2F-6B34-4E66-AC82-24080F0A9F43}" destId="{1635BE11-695C-40D1-BB69-9D179750DC1A}" srcOrd="0" destOrd="0" parTransId="{1908D905-23F7-4107-BF46-01A0237C3649}" sibTransId="{A362815B-9C3C-4EA0-956B-FA2C098309C2}"/>
    <dgm:cxn modelId="{61EE5C26-D791-4E4E-9EF3-1F90A508CDAF}" type="presOf" srcId="{DD28D3DD-C00E-4395-BBBF-A27B4CF28F3C}" destId="{03089B84-AD4B-4D4D-9143-625840F4D942}" srcOrd="0" destOrd="3" presId="urn:microsoft.com/office/officeart/2005/8/layout/hList2"/>
    <dgm:cxn modelId="{31D4BA30-FF1E-47F6-9FB2-B170EBF8DB4A}" srcId="{2644D9A1-963F-44D3-893C-6275BE56E7F4}" destId="{EF6E5A21-F456-44CA-9906-301DCA1DBB19}" srcOrd="1" destOrd="0" parTransId="{CB4A107C-DD15-4EDD-9D71-1AF5D1023CF2}" sibTransId="{499B0913-D33F-4091-BB25-382FF15D636F}"/>
    <dgm:cxn modelId="{FCC2EA38-B16F-405D-A1B0-86DDE777362C}" srcId="{719E555B-0903-4291-8801-2AA1E53342E3}" destId="{D37A62BC-AD7B-45FC-B00D-1739D101ABE2}" srcOrd="2" destOrd="0" parTransId="{1C5F22A8-0A83-41B7-803F-9915FDDEEA69}" sibTransId="{0223D810-E56A-48CD-A74E-092D36113414}"/>
    <dgm:cxn modelId="{5AA2E83C-58D3-437C-8BD8-1CE4F3BA8139}" type="presOf" srcId="{A08BAFD5-F73E-4889-9437-F4F4EC3B15D1}" destId="{470BB4FD-6C31-4308-8D1E-70FE1B1A1F8D}" srcOrd="0" destOrd="0" presId="urn:microsoft.com/office/officeart/2005/8/layout/hList2"/>
    <dgm:cxn modelId="{F54B9F5B-09E9-43B6-BAA3-39A21164BC3E}" type="presOf" srcId="{93269ECA-7771-4903-AE58-4279E695B86F}" destId="{03089B84-AD4B-4D4D-9143-625840F4D942}" srcOrd="0" destOrd="7" presId="urn:microsoft.com/office/officeart/2005/8/layout/hList2"/>
    <dgm:cxn modelId="{D8C5695F-3312-49F5-9ED8-BEBA642016EE}" type="presOf" srcId="{20B1566F-C892-42C2-BEBC-F7EAEB18A2AB}" destId="{03089B84-AD4B-4D4D-9143-625840F4D942}" srcOrd="0" destOrd="2" presId="urn:microsoft.com/office/officeart/2005/8/layout/hList2"/>
    <dgm:cxn modelId="{358AB861-5654-4464-9D28-71DB930A3E7F}" srcId="{719E555B-0903-4291-8801-2AA1E53342E3}" destId="{A2F5F936-F371-4C32-B5C9-9EB8FC35D4D7}" srcOrd="5" destOrd="0" parTransId="{8F04FB5B-3AD1-4A54-B5A8-B6AD2868879D}" sibTransId="{87689DC0-9FC7-440C-A7F5-E743EF78380C}"/>
    <dgm:cxn modelId="{D0A8A664-227F-469C-81F1-B8D46792C3A2}" srcId="{F2AA8184-CC56-4120-B0F4-093BCCD72651}" destId="{DD28D3DD-C00E-4395-BBBF-A27B4CF28F3C}" srcOrd="1" destOrd="0" parTransId="{15C8549A-F6B1-4F61-89DE-905B87154A54}" sibTransId="{6658D5FA-9C57-4CE5-9F25-576E681701E8}"/>
    <dgm:cxn modelId="{88BBB646-5A3D-4722-A8B6-CB941A214A0A}" type="presOf" srcId="{1635BE11-695C-40D1-BB69-9D179750DC1A}" destId="{A7CE57C4-619E-407F-B49C-C63588DC2593}" srcOrd="0" destOrd="0" presId="urn:microsoft.com/office/officeart/2005/8/layout/hList2"/>
    <dgm:cxn modelId="{9CB86167-D239-4803-A7E8-9067CDB90810}" srcId="{E006DA2F-6B34-4E66-AC82-24080F0A9F43}" destId="{2644D9A1-963F-44D3-893C-6275BE56E7F4}" srcOrd="2" destOrd="0" parTransId="{3106F23B-245E-4A03-9D3B-470331D6480E}" sibTransId="{6FDF22B5-BEA1-4C5B-9670-E51578AA662F}"/>
    <dgm:cxn modelId="{A7438C69-1695-4FC1-A197-D1A7E10920CE}" type="presOf" srcId="{DA6B1C23-4CFF-4EE1-B02A-12CA5698BA93}" destId="{470BB4FD-6C31-4308-8D1E-70FE1B1A1F8D}" srcOrd="0" destOrd="2" presId="urn:microsoft.com/office/officeart/2005/8/layout/hList2"/>
    <dgm:cxn modelId="{E345B04C-FF42-4571-9224-AB84FAEC00D8}" type="presOf" srcId="{D37A62BC-AD7B-45FC-B00D-1739D101ABE2}" destId="{03089B84-AD4B-4D4D-9143-625840F4D942}" srcOrd="0" destOrd="6" presId="urn:microsoft.com/office/officeart/2005/8/layout/hList2"/>
    <dgm:cxn modelId="{A0A7F76F-1E48-4930-8010-6CB9C9CD48DA}" type="presOf" srcId="{F2AA8184-CC56-4120-B0F4-093BCCD72651}" destId="{03089B84-AD4B-4D4D-9143-625840F4D942}" srcOrd="0" destOrd="1" presId="urn:microsoft.com/office/officeart/2005/8/layout/hList2"/>
    <dgm:cxn modelId="{B37A2B52-7ED9-459C-8D9D-C0A1631BF3C4}" srcId="{1635BE11-695C-40D1-BB69-9D179750DC1A}" destId="{4AD00E73-95DF-49B9-97ED-A705E0F26C7C}" srcOrd="1" destOrd="0" parTransId="{D18CEAA2-EC5C-40A1-89DE-B669C63A1711}" sibTransId="{829DD48C-1E8B-4121-935C-76D3F3CE1E48}"/>
    <dgm:cxn modelId="{E3760179-E7E5-4C38-9A93-23BEB2E2B1A6}" srcId="{2644D9A1-963F-44D3-893C-6275BE56E7F4}" destId="{DA6B1C23-4CFF-4EE1-B02A-12CA5698BA93}" srcOrd="2" destOrd="0" parTransId="{378EF0BF-ED85-4B37-BBD0-F3ACA5224764}" sibTransId="{2857CF35-A4F6-4368-A827-5C623EFC092E}"/>
    <dgm:cxn modelId="{4C1E3F7E-E1B0-4CC7-8865-DAA89A006748}" srcId="{719E555B-0903-4291-8801-2AA1E53342E3}" destId="{72B61272-A104-4E07-9684-AE2468694144}" srcOrd="0" destOrd="0" parTransId="{DAB28CB3-3D86-45B8-AAF8-F01276EB8696}" sibTransId="{4059C93F-4B49-41B4-8CD4-3778AC80B52A}"/>
    <dgm:cxn modelId="{6D31FC84-B483-4D5B-9438-3DCFEAC694DA}" srcId="{F2AA8184-CC56-4120-B0F4-093BCCD72651}" destId="{20B1566F-C892-42C2-BEBC-F7EAEB18A2AB}" srcOrd="0" destOrd="0" parTransId="{9B1165C1-C2CF-49A7-BC66-F0241FF9465B}" sibTransId="{368CE901-A366-497B-89D3-18AE5B92FE1C}"/>
    <dgm:cxn modelId="{C8B6FB89-D582-4505-B0D1-B4EF31AEF9DA}" type="presOf" srcId="{72B61272-A104-4E07-9684-AE2468694144}" destId="{03089B84-AD4B-4D4D-9143-625840F4D942}" srcOrd="0" destOrd="0" presId="urn:microsoft.com/office/officeart/2005/8/layout/hList2"/>
    <dgm:cxn modelId="{5F117990-CB36-45B8-B167-24EF2986123F}" type="presOf" srcId="{EF6E5A21-F456-44CA-9906-301DCA1DBB19}" destId="{470BB4FD-6C31-4308-8D1E-70FE1B1A1F8D}" srcOrd="0" destOrd="1" presId="urn:microsoft.com/office/officeart/2005/8/layout/hList2"/>
    <dgm:cxn modelId="{683C6495-1EC1-4A05-87C3-084F9C914956}" srcId="{F2AA8184-CC56-4120-B0F4-093BCCD72651}" destId="{EC1F161D-7A26-474F-B236-E13A6E7714B3}" srcOrd="3" destOrd="0" parTransId="{BA5E454E-BB1D-429D-BE36-162F3EF94401}" sibTransId="{FE6DB357-DE9F-4509-98F9-D050D58DA955}"/>
    <dgm:cxn modelId="{C8F53798-650B-4104-A05C-5368865EE56D}" srcId="{2644D9A1-963F-44D3-893C-6275BE56E7F4}" destId="{E1F47582-6A0D-4F56-9E1F-E99D7277F5DF}" srcOrd="3" destOrd="0" parTransId="{62A45BF9-9E11-412A-BB32-3EADC9008B4C}" sibTransId="{BB820C8B-4D06-4F18-A78D-A4C3EE80C2CF}"/>
    <dgm:cxn modelId="{3E1C75B3-71F5-4C0E-B5F8-89F956C2AB38}" type="presOf" srcId="{A2F5F936-F371-4C32-B5C9-9EB8FC35D4D7}" destId="{03089B84-AD4B-4D4D-9143-625840F4D942}" srcOrd="0" destOrd="9" presId="urn:microsoft.com/office/officeart/2005/8/layout/hList2"/>
    <dgm:cxn modelId="{E48F90B8-9B2F-4CF5-8E2C-2999A00ED477}" type="presOf" srcId="{719E555B-0903-4291-8801-2AA1E53342E3}" destId="{A298D519-CEF3-4718-AD8E-A341ECEFE8ED}" srcOrd="0" destOrd="0" presId="urn:microsoft.com/office/officeart/2005/8/layout/hList2"/>
    <dgm:cxn modelId="{745ECAC8-C171-4F77-BAEF-6076E1B78EC5}" type="presOf" srcId="{EC1F161D-7A26-474F-B236-E13A6E7714B3}" destId="{03089B84-AD4B-4D4D-9143-625840F4D942}" srcOrd="0" destOrd="5" presId="urn:microsoft.com/office/officeart/2005/8/layout/hList2"/>
    <dgm:cxn modelId="{22FFE6CC-6DC6-4E08-BF7C-CC4CDBF6FF0F}" srcId="{F2AA8184-CC56-4120-B0F4-093BCCD72651}" destId="{0D9FA7F8-0F12-414E-8CD2-5D9CFA6B5630}" srcOrd="2" destOrd="0" parTransId="{6A31275C-5CC7-481B-9764-34210E85BF6F}" sibTransId="{147E8367-135E-49EB-875A-B332ECF3B188}"/>
    <dgm:cxn modelId="{189EB1CE-9321-4A47-84CF-0555FC27CF61}" srcId="{719E555B-0903-4291-8801-2AA1E53342E3}" destId="{93269ECA-7771-4903-AE58-4279E695B86F}" srcOrd="3" destOrd="0" parTransId="{00A67569-CA1F-4AC9-9863-8ED74B3CF4AB}" sibTransId="{AA573F41-0111-4441-80F2-C7DA210290B9}"/>
    <dgm:cxn modelId="{C93C7ADE-F843-43D7-A249-B3A7C49DE732}" srcId="{1635BE11-695C-40D1-BB69-9D179750DC1A}" destId="{2D6E118B-A9D2-47FF-A3C4-F6349F5E476A}" srcOrd="2" destOrd="0" parTransId="{90E93858-63EE-40F0-9BB5-AB2D30F6BC51}" sibTransId="{54E4594D-6C36-4789-AA05-BEA269C2EFF4}"/>
    <dgm:cxn modelId="{DBFA7FE4-69D6-475B-A996-586B1E5DB082}" srcId="{2644D9A1-963F-44D3-893C-6275BE56E7F4}" destId="{A08BAFD5-F73E-4889-9437-F4F4EC3B15D1}" srcOrd="0" destOrd="0" parTransId="{B18E6BF0-74ED-4ED5-A174-4B4577E2E012}" sibTransId="{4B766595-A206-46CB-BF6B-9ACB73C0C259}"/>
    <dgm:cxn modelId="{BA9C02ED-86D4-42A2-A60C-46C50D25B2C4}" srcId="{1635BE11-695C-40D1-BB69-9D179750DC1A}" destId="{87A694D9-3D35-4360-9C61-FB69CA8B6301}" srcOrd="0" destOrd="0" parTransId="{01F56878-5F5D-4E9A-A14E-16F20739688D}" sibTransId="{C8DB5A5A-A38C-4D6B-A496-880F236E755D}"/>
    <dgm:cxn modelId="{418F26F2-E0C2-4CBB-AE50-AD9A45343692}" srcId="{E006DA2F-6B34-4E66-AC82-24080F0A9F43}" destId="{719E555B-0903-4291-8801-2AA1E53342E3}" srcOrd="1" destOrd="0" parTransId="{14CB3B5C-A619-4ED3-894D-06CEE1B544A5}" sibTransId="{37CD2838-7E03-43D0-9B3A-B6C7695EA50E}"/>
    <dgm:cxn modelId="{3FE096F5-6CAE-4890-BA00-6251CFBF9501}" type="presOf" srcId="{2644D9A1-963F-44D3-893C-6275BE56E7F4}" destId="{8C33F34D-F1C2-47DF-A1BC-BFBA3F1E6D9F}" srcOrd="0" destOrd="0" presId="urn:microsoft.com/office/officeart/2005/8/layout/hList2"/>
    <dgm:cxn modelId="{05F7D0FF-500D-46D7-A047-10C5205013FB}" type="presOf" srcId="{D293BA87-4273-47C0-B575-C987025330F1}" destId="{03089B84-AD4B-4D4D-9143-625840F4D942}" srcOrd="0" destOrd="8" presId="urn:microsoft.com/office/officeart/2005/8/layout/hList2"/>
    <dgm:cxn modelId="{5C213BB7-F55A-41F0-9800-62C8F6006ADA}" type="presParOf" srcId="{017E158F-C85D-4EA7-A244-8CEC52496F47}" destId="{29872975-6B61-430E-9D50-6816471077FB}" srcOrd="0" destOrd="0" presId="urn:microsoft.com/office/officeart/2005/8/layout/hList2"/>
    <dgm:cxn modelId="{FDAC3E52-7D5C-4751-B5C7-28E19942C164}" type="presParOf" srcId="{29872975-6B61-430E-9D50-6816471077FB}" destId="{4080BB11-0B20-47A6-9159-F43A2835C85E}" srcOrd="0" destOrd="0" presId="urn:microsoft.com/office/officeart/2005/8/layout/hList2"/>
    <dgm:cxn modelId="{17C08FC5-F048-41CE-82DF-5CAB42899BF4}" type="presParOf" srcId="{29872975-6B61-430E-9D50-6816471077FB}" destId="{033E76A6-7212-4F98-9A19-7260D05D713F}" srcOrd="1" destOrd="0" presId="urn:microsoft.com/office/officeart/2005/8/layout/hList2"/>
    <dgm:cxn modelId="{31B94586-5841-4B25-BA4F-FD0305930AEB}" type="presParOf" srcId="{29872975-6B61-430E-9D50-6816471077FB}" destId="{A7CE57C4-619E-407F-B49C-C63588DC2593}" srcOrd="2" destOrd="0" presId="urn:microsoft.com/office/officeart/2005/8/layout/hList2"/>
    <dgm:cxn modelId="{3AD00576-0C0E-48E6-B225-E0E3887443A3}" type="presParOf" srcId="{017E158F-C85D-4EA7-A244-8CEC52496F47}" destId="{C409CB11-C758-4980-AE41-566A2F31E37F}" srcOrd="1" destOrd="0" presId="urn:microsoft.com/office/officeart/2005/8/layout/hList2"/>
    <dgm:cxn modelId="{60773493-07C3-4377-A0A4-5940160D0C93}" type="presParOf" srcId="{017E158F-C85D-4EA7-A244-8CEC52496F47}" destId="{1E349A4C-BBB8-4D64-984E-DFF1E37D937D}" srcOrd="2" destOrd="0" presId="urn:microsoft.com/office/officeart/2005/8/layout/hList2"/>
    <dgm:cxn modelId="{25337A6A-5D99-440C-9EDC-7181C971CA3A}" type="presParOf" srcId="{1E349A4C-BBB8-4D64-984E-DFF1E37D937D}" destId="{E698AC29-9D95-4FE0-9E30-E916A9A97B3C}" srcOrd="0" destOrd="0" presId="urn:microsoft.com/office/officeart/2005/8/layout/hList2"/>
    <dgm:cxn modelId="{8004A3CE-61E7-496D-8234-8D0F84FCD633}" type="presParOf" srcId="{1E349A4C-BBB8-4D64-984E-DFF1E37D937D}" destId="{03089B84-AD4B-4D4D-9143-625840F4D942}" srcOrd="1" destOrd="0" presId="urn:microsoft.com/office/officeart/2005/8/layout/hList2"/>
    <dgm:cxn modelId="{0452B3B3-E3D1-4B21-B512-DBBE5F99E662}" type="presParOf" srcId="{1E349A4C-BBB8-4D64-984E-DFF1E37D937D}" destId="{A298D519-CEF3-4718-AD8E-A341ECEFE8ED}" srcOrd="2" destOrd="0" presId="urn:microsoft.com/office/officeart/2005/8/layout/hList2"/>
    <dgm:cxn modelId="{5B1E1A79-BB0C-4230-A4B6-BA2B75079424}" type="presParOf" srcId="{017E158F-C85D-4EA7-A244-8CEC52496F47}" destId="{4C2239BF-B78A-4DA9-B72A-2F534E0D1738}" srcOrd="3" destOrd="0" presId="urn:microsoft.com/office/officeart/2005/8/layout/hList2"/>
    <dgm:cxn modelId="{D6229D61-E636-495B-84DB-97F2ED81039B}" type="presParOf" srcId="{017E158F-C85D-4EA7-A244-8CEC52496F47}" destId="{0130F97B-8D79-4C13-A3EF-5CB2B4B2F583}" srcOrd="4" destOrd="0" presId="urn:microsoft.com/office/officeart/2005/8/layout/hList2"/>
    <dgm:cxn modelId="{507133A8-D433-4E30-AD1A-26CFA5D67B62}" type="presParOf" srcId="{0130F97B-8D79-4C13-A3EF-5CB2B4B2F583}" destId="{AAF7B3CB-AE6F-4228-AEC7-E38263BF1108}" srcOrd="0" destOrd="0" presId="urn:microsoft.com/office/officeart/2005/8/layout/hList2"/>
    <dgm:cxn modelId="{C4A5B2DC-9CCC-4A74-9128-A4A77F70B2B9}" type="presParOf" srcId="{0130F97B-8D79-4C13-A3EF-5CB2B4B2F583}" destId="{470BB4FD-6C31-4308-8D1E-70FE1B1A1F8D}" srcOrd="1" destOrd="0" presId="urn:microsoft.com/office/officeart/2005/8/layout/hList2"/>
    <dgm:cxn modelId="{0BB51EEF-5B01-4F4E-8B8E-DA6C9AE193A1}" type="presParOf" srcId="{0130F97B-8D79-4C13-A3EF-5CB2B4B2F583}" destId="{8C33F34D-F1C2-47DF-A1BC-BFBA3F1E6D9F}" srcOrd="2" destOrd="0" presId="urn:microsoft.com/office/officeart/2005/8/layout/h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64662-7391-4233-9D2D-ED84664DD4B4}">
      <dsp:nvSpPr>
        <dsp:cNvPr id="0" name=""/>
        <dsp:cNvSpPr/>
      </dsp:nvSpPr>
      <dsp:spPr>
        <a:xfrm>
          <a:off x="132099" y="1644"/>
          <a:ext cx="2055869" cy="123352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38100" dist="38100" dir="2700000" algn="tl">
                  <a:srgbClr val="000000">
                    <a:alpha val="43137"/>
                  </a:srgbClr>
                </a:outerShdw>
              </a:effectLst>
            </a:rPr>
            <a:t>We believe that all children and communities deserve to be safe</a:t>
          </a:r>
        </a:p>
      </dsp:txBody>
      <dsp:txXfrm>
        <a:off x="132099" y="1644"/>
        <a:ext cx="2055869" cy="1233521"/>
      </dsp:txXfrm>
    </dsp:sp>
    <dsp:sp modelId="{842B04EA-FB93-469F-9A4A-571085EEA623}">
      <dsp:nvSpPr>
        <dsp:cNvPr id="0" name=""/>
        <dsp:cNvSpPr/>
      </dsp:nvSpPr>
      <dsp:spPr>
        <a:xfrm>
          <a:off x="2393555" y="1644"/>
          <a:ext cx="2055869" cy="1233521"/>
        </a:xfrm>
        <a:prstGeom prst="rect">
          <a:avLst/>
        </a:prstGeom>
        <a:gradFill rotWithShape="0">
          <a:gsLst>
            <a:gs pos="0">
              <a:schemeClr val="accent2">
                <a:hueOff val="-986119"/>
                <a:satOff val="11301"/>
                <a:lumOff val="-2314"/>
                <a:alphaOff val="0"/>
                <a:satMod val="103000"/>
                <a:lumMod val="102000"/>
                <a:tint val="94000"/>
              </a:schemeClr>
            </a:gs>
            <a:gs pos="50000">
              <a:schemeClr val="accent2">
                <a:hueOff val="-986119"/>
                <a:satOff val="11301"/>
                <a:lumOff val="-2314"/>
                <a:alphaOff val="0"/>
                <a:satMod val="110000"/>
                <a:lumMod val="100000"/>
                <a:shade val="100000"/>
              </a:schemeClr>
            </a:gs>
            <a:gs pos="100000">
              <a:schemeClr val="accent2">
                <a:hueOff val="-986119"/>
                <a:satOff val="11301"/>
                <a:lumOff val="-2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38100" dist="38100" dir="2700000" algn="tl">
                  <a:srgbClr val="000000">
                    <a:alpha val="43137"/>
                  </a:srgbClr>
                </a:outerShdw>
              </a:effectLst>
            </a:rPr>
            <a:t>We believe in family, child, and youth-driven practice</a:t>
          </a:r>
        </a:p>
      </dsp:txBody>
      <dsp:txXfrm>
        <a:off x="2393555" y="1644"/>
        <a:ext cx="2055869" cy="1233521"/>
      </dsp:txXfrm>
    </dsp:sp>
    <dsp:sp modelId="{DCD5C198-B832-4246-8BBB-84B4EDCE73D5}">
      <dsp:nvSpPr>
        <dsp:cNvPr id="0" name=""/>
        <dsp:cNvSpPr/>
      </dsp:nvSpPr>
      <dsp:spPr>
        <a:xfrm>
          <a:off x="132099" y="1440753"/>
          <a:ext cx="2055869" cy="1233521"/>
        </a:xfrm>
        <a:prstGeom prst="rect">
          <a:avLst/>
        </a:prstGeom>
        <a:gradFill rotWithShape="0">
          <a:gsLst>
            <a:gs pos="0">
              <a:schemeClr val="accent2">
                <a:hueOff val="-1972237"/>
                <a:satOff val="22602"/>
                <a:lumOff val="-4628"/>
                <a:alphaOff val="0"/>
                <a:satMod val="103000"/>
                <a:lumMod val="102000"/>
                <a:tint val="94000"/>
              </a:schemeClr>
            </a:gs>
            <a:gs pos="50000">
              <a:schemeClr val="accent2">
                <a:hueOff val="-1972237"/>
                <a:satOff val="22602"/>
                <a:lumOff val="-4628"/>
                <a:alphaOff val="0"/>
                <a:satMod val="110000"/>
                <a:lumMod val="100000"/>
                <a:shade val="100000"/>
              </a:schemeClr>
            </a:gs>
            <a:gs pos="100000">
              <a:schemeClr val="accent2">
                <a:hueOff val="-1972237"/>
                <a:satOff val="22602"/>
                <a:lumOff val="-4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38100" dist="38100" dir="2700000" algn="tl">
                  <a:srgbClr val="000000">
                    <a:alpha val="43137"/>
                  </a:srgbClr>
                </a:outerShdw>
              </a:effectLst>
            </a:rPr>
            <a:t>We believe that children do best when raised in families</a:t>
          </a:r>
        </a:p>
      </dsp:txBody>
      <dsp:txXfrm>
        <a:off x="132099" y="1440753"/>
        <a:ext cx="2055869" cy="1233521"/>
      </dsp:txXfrm>
    </dsp:sp>
    <dsp:sp modelId="{95DEAB2B-60F3-4B3E-ABD3-9C23D5311EDA}">
      <dsp:nvSpPr>
        <dsp:cNvPr id="0" name=""/>
        <dsp:cNvSpPr/>
      </dsp:nvSpPr>
      <dsp:spPr>
        <a:xfrm>
          <a:off x="2393555" y="1440753"/>
          <a:ext cx="2055869" cy="1233521"/>
        </a:xfrm>
        <a:prstGeom prst="rect">
          <a:avLst/>
        </a:prstGeom>
        <a:gradFill rotWithShape="0">
          <a:gsLst>
            <a:gs pos="0">
              <a:schemeClr val="accent2">
                <a:hueOff val="-2958356"/>
                <a:satOff val="33904"/>
                <a:lumOff val="-6942"/>
                <a:alphaOff val="0"/>
                <a:satMod val="103000"/>
                <a:lumMod val="102000"/>
                <a:tint val="94000"/>
              </a:schemeClr>
            </a:gs>
            <a:gs pos="50000">
              <a:schemeClr val="accent2">
                <a:hueOff val="-2958356"/>
                <a:satOff val="33904"/>
                <a:lumOff val="-6942"/>
                <a:alphaOff val="0"/>
                <a:satMod val="110000"/>
                <a:lumMod val="100000"/>
                <a:shade val="100000"/>
              </a:schemeClr>
            </a:gs>
            <a:gs pos="100000">
              <a:schemeClr val="accent2">
                <a:hueOff val="-2958356"/>
                <a:satOff val="33904"/>
                <a:lumOff val="-69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38100" dist="38100" dir="2700000" algn="tl">
                  <a:srgbClr val="000000">
                    <a:alpha val="43137"/>
                  </a:srgbClr>
                </a:outerShdw>
              </a:effectLst>
            </a:rPr>
            <a:t>We believe that all children and youth need and deserve a permanent family</a:t>
          </a:r>
        </a:p>
      </dsp:txBody>
      <dsp:txXfrm>
        <a:off x="2393555" y="1440753"/>
        <a:ext cx="2055869" cy="1233521"/>
      </dsp:txXfrm>
    </dsp:sp>
    <dsp:sp modelId="{107FE809-CA92-445E-9642-0B5524010B6C}">
      <dsp:nvSpPr>
        <dsp:cNvPr id="0" name=""/>
        <dsp:cNvSpPr/>
      </dsp:nvSpPr>
      <dsp:spPr>
        <a:xfrm>
          <a:off x="132099" y="2879861"/>
          <a:ext cx="2055869" cy="1233521"/>
        </a:xfrm>
        <a:prstGeom prst="rect">
          <a:avLst/>
        </a:prstGeom>
        <a:gradFill rotWithShape="0">
          <a:gsLst>
            <a:gs pos="0">
              <a:schemeClr val="accent2">
                <a:hueOff val="-3944475"/>
                <a:satOff val="45205"/>
                <a:lumOff val="-9256"/>
                <a:alphaOff val="0"/>
                <a:satMod val="103000"/>
                <a:lumMod val="102000"/>
                <a:tint val="94000"/>
              </a:schemeClr>
            </a:gs>
            <a:gs pos="50000">
              <a:schemeClr val="accent2">
                <a:hueOff val="-3944475"/>
                <a:satOff val="45205"/>
                <a:lumOff val="-9256"/>
                <a:alphaOff val="0"/>
                <a:satMod val="110000"/>
                <a:lumMod val="100000"/>
                <a:shade val="100000"/>
              </a:schemeClr>
            </a:gs>
            <a:gs pos="100000">
              <a:schemeClr val="accent2">
                <a:hueOff val="-3944475"/>
                <a:satOff val="45205"/>
                <a:lumOff val="-925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38100" dist="38100" dir="2700000" algn="tl">
                  <a:srgbClr val="000000">
                    <a:alpha val="43137"/>
                  </a:srgbClr>
                </a:outerShdw>
              </a:effectLst>
            </a:rPr>
            <a:t>We believe in partnering with others to support child and family success that is family-focused, child-centered, and community-based</a:t>
          </a:r>
        </a:p>
      </dsp:txBody>
      <dsp:txXfrm>
        <a:off x="132099" y="2879861"/>
        <a:ext cx="2055869" cy="1233521"/>
      </dsp:txXfrm>
    </dsp:sp>
    <dsp:sp modelId="{30E30792-ED8A-4D73-8562-63FB431F113E}">
      <dsp:nvSpPr>
        <dsp:cNvPr id="0" name=""/>
        <dsp:cNvSpPr/>
      </dsp:nvSpPr>
      <dsp:spPr>
        <a:xfrm>
          <a:off x="2393555" y="2879861"/>
          <a:ext cx="2055869" cy="1233521"/>
        </a:xfrm>
        <a:prstGeom prst="rect">
          <a:avLst/>
        </a:prstGeom>
        <a:gradFill rotWithShape="0">
          <a:gsLst>
            <a:gs pos="0">
              <a:schemeClr val="accent2">
                <a:hueOff val="-4930594"/>
                <a:satOff val="56506"/>
                <a:lumOff val="-11570"/>
                <a:alphaOff val="0"/>
                <a:satMod val="103000"/>
                <a:lumMod val="102000"/>
                <a:tint val="94000"/>
              </a:schemeClr>
            </a:gs>
            <a:gs pos="50000">
              <a:schemeClr val="accent2">
                <a:hueOff val="-4930594"/>
                <a:satOff val="56506"/>
                <a:lumOff val="-11570"/>
                <a:alphaOff val="0"/>
                <a:satMod val="110000"/>
                <a:lumMod val="100000"/>
                <a:shade val="100000"/>
              </a:schemeClr>
            </a:gs>
            <a:gs pos="100000">
              <a:schemeClr val="accent2">
                <a:hueOff val="-4930594"/>
                <a:satOff val="56506"/>
                <a:lumOff val="-1157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38100" dist="38100" dir="2700000" algn="tl">
                  <a:srgbClr val="000000">
                    <a:alpha val="43137"/>
                  </a:srgbClr>
                </a:outerShdw>
              </a:effectLst>
            </a:rPr>
            <a:t>We believe that how we do our work is as important as the work we do</a:t>
          </a:r>
        </a:p>
      </dsp:txBody>
      <dsp:txXfrm>
        <a:off x="2393555" y="2879861"/>
        <a:ext cx="2055869" cy="12335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D6C47-5625-461F-82A2-71ED5058FB51}">
      <dsp:nvSpPr>
        <dsp:cNvPr id="0" name=""/>
        <dsp:cNvSpPr/>
      </dsp:nvSpPr>
      <dsp:spPr>
        <a:xfrm>
          <a:off x="5846128" y="2880691"/>
          <a:ext cx="2136742" cy="21367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Placement with Relatives/Fictive Kin</a:t>
          </a:r>
        </a:p>
      </dsp:txBody>
      <dsp:txXfrm>
        <a:off x="6159047" y="3193610"/>
        <a:ext cx="1510904" cy="1510904"/>
      </dsp:txXfrm>
    </dsp:sp>
    <dsp:sp modelId="{BBBE1E9B-9C2B-4595-AA6D-D037AAF562EC}">
      <dsp:nvSpPr>
        <dsp:cNvPr id="0" name=""/>
        <dsp:cNvSpPr/>
      </dsp:nvSpPr>
      <dsp:spPr>
        <a:xfrm>
          <a:off x="4842597" y="3753381"/>
          <a:ext cx="961665" cy="3544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24C88E-61C2-40FB-8F54-0FBA6253147C}">
      <dsp:nvSpPr>
        <dsp:cNvPr id="0" name=""/>
        <dsp:cNvSpPr/>
      </dsp:nvSpPr>
      <dsp:spPr>
        <a:xfrm>
          <a:off x="2763062" y="3137100"/>
          <a:ext cx="2029905" cy="1623924"/>
        </a:xfrm>
        <a:prstGeom prst="roundRect">
          <a:avLst>
            <a:gd name="adj" fmla="val 10000"/>
          </a:avLst>
        </a:prstGeom>
        <a:gradFill rotWithShape="0">
          <a:gsLst>
            <a:gs pos="0">
              <a:srgbClr val="2E83C3">
                <a:hueOff val="0"/>
                <a:satOff val="0"/>
                <a:lumOff val="0"/>
                <a:alphaOff val="0"/>
                <a:tint val="96000"/>
                <a:lumMod val="100000"/>
              </a:srgbClr>
            </a:gs>
            <a:gs pos="78000">
              <a:srgbClr val="2E83C3">
                <a:hueOff val="0"/>
                <a:satOff val="0"/>
                <a:lumOff val="0"/>
                <a:alphaOff val="0"/>
                <a:shade val="94000"/>
                <a:lumMod val="94000"/>
              </a:srgbClr>
            </a:gs>
          </a:gsLst>
          <a:lin ang="5400000" scaled="0"/>
        </a:gradFill>
        <a:ln w="12700" cap="flat" cmpd="sng" algn="ctr">
          <a:noFill/>
          <a:prstDash val="solid"/>
          <a:miter lim="800000"/>
        </a:ln>
        <a:effectLst>
          <a:outerShdw blurRad="38100" dist="25400" dir="5400000" rotWithShape="0">
            <a:srgbClr val="000000">
              <a:alpha val="35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mn-lt"/>
            </a:rPr>
            <a:t>Kinship reduces the trauma of separation from parents. </a:t>
          </a:r>
          <a:endParaRPr lang="en-US" sz="1600" kern="1200"/>
        </a:p>
      </dsp:txBody>
      <dsp:txXfrm>
        <a:off x="2810625" y="3184663"/>
        <a:ext cx="1934779" cy="1528798"/>
      </dsp:txXfrm>
    </dsp:sp>
    <dsp:sp modelId="{0467AAD8-977E-434C-BE50-22F9BF2AF35F}">
      <dsp:nvSpPr>
        <dsp:cNvPr id="0" name=""/>
        <dsp:cNvSpPr/>
      </dsp:nvSpPr>
      <dsp:spPr>
        <a:xfrm rot="13454565" flipH="1" flipV="1">
          <a:off x="5519465" y="2634563"/>
          <a:ext cx="799258" cy="37264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52CDFD-5F74-46B3-95CC-B53BE8A3139B}">
      <dsp:nvSpPr>
        <dsp:cNvPr id="0" name=""/>
        <dsp:cNvSpPr/>
      </dsp:nvSpPr>
      <dsp:spPr>
        <a:xfrm>
          <a:off x="3681717" y="919270"/>
          <a:ext cx="2029905" cy="1623924"/>
        </a:xfrm>
        <a:prstGeom prst="roundRect">
          <a:avLst>
            <a:gd name="adj" fmla="val 10000"/>
          </a:avLst>
        </a:prstGeom>
        <a:gradFill rotWithShape="0">
          <a:gsLst>
            <a:gs pos="0">
              <a:srgbClr val="2E83C3">
                <a:hueOff val="0"/>
                <a:satOff val="0"/>
                <a:lumOff val="0"/>
                <a:alphaOff val="0"/>
                <a:tint val="96000"/>
                <a:lumMod val="100000"/>
              </a:srgbClr>
            </a:gs>
            <a:gs pos="78000">
              <a:srgbClr val="2E83C3">
                <a:hueOff val="0"/>
                <a:satOff val="0"/>
                <a:lumOff val="0"/>
                <a:alphaOff val="0"/>
                <a:shade val="94000"/>
                <a:lumMod val="94000"/>
              </a:srgbClr>
            </a:gs>
          </a:gsLst>
          <a:lin ang="5400000" scaled="0"/>
        </a:gradFill>
        <a:ln w="12700" cap="flat" cmpd="sng" algn="ctr">
          <a:noFill/>
          <a:prstDash val="solid"/>
          <a:miter lim="800000"/>
        </a:ln>
        <a:effectLst>
          <a:outerShdw blurRad="38100" dist="25400" dir="5400000" rotWithShape="0">
            <a:srgbClr val="000000">
              <a:alpha val="35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kern="1200">
              <a:solidFill>
                <a:sysClr val="window" lastClr="FFFFFF"/>
              </a:solidFill>
              <a:latin typeface="+mn-lt"/>
              <a:ea typeface="+mn-ea"/>
              <a:cs typeface="+mn-cs"/>
            </a:rPr>
            <a:t>Children placed with relatives/fictive kin experience fewer placements.</a:t>
          </a:r>
          <a:endParaRPr lang="en-US" sz="1600" kern="1200">
            <a:latin typeface="+mn-lt"/>
          </a:endParaRPr>
        </a:p>
      </dsp:txBody>
      <dsp:txXfrm>
        <a:off x="3729280" y="966833"/>
        <a:ext cx="1934779" cy="1528798"/>
      </dsp:txXfrm>
    </dsp:sp>
    <dsp:sp modelId="{AAFE30DB-4CA6-466C-A7FC-EBF84EDFCF6F}">
      <dsp:nvSpPr>
        <dsp:cNvPr id="0" name=""/>
        <dsp:cNvSpPr/>
      </dsp:nvSpPr>
      <dsp:spPr>
        <a:xfrm rot="5336198">
          <a:off x="6369817" y="2117838"/>
          <a:ext cx="1063566" cy="33791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55D66-F8A0-41A9-9E3F-461B9C2B54DA}">
      <dsp:nvSpPr>
        <dsp:cNvPr id="0" name=""/>
        <dsp:cNvSpPr/>
      </dsp:nvSpPr>
      <dsp:spPr>
        <a:xfrm>
          <a:off x="5899546" y="615"/>
          <a:ext cx="2029905" cy="1623924"/>
        </a:xfrm>
        <a:prstGeom prst="roundRect">
          <a:avLst>
            <a:gd name="adj" fmla="val 10000"/>
          </a:avLst>
        </a:prstGeom>
        <a:gradFill rotWithShape="0">
          <a:gsLst>
            <a:gs pos="0">
              <a:srgbClr val="2E83C3">
                <a:hueOff val="-1084980"/>
                <a:satOff val="-662"/>
                <a:lumOff val="2588"/>
                <a:alphaOff val="0"/>
                <a:tint val="96000"/>
                <a:lumMod val="100000"/>
              </a:srgbClr>
            </a:gs>
            <a:gs pos="78000">
              <a:srgbClr val="2E83C3">
                <a:hueOff val="-1084980"/>
                <a:satOff val="-662"/>
                <a:lumOff val="2588"/>
                <a:alphaOff val="0"/>
                <a:shade val="94000"/>
                <a:lumMod val="94000"/>
              </a:srgbClr>
            </a:gs>
          </a:gsLst>
          <a:lin ang="5400000" scaled="0"/>
        </a:gradFill>
        <a:ln w="12700" cap="flat" cmpd="sng" algn="ctr">
          <a:noFill/>
          <a:prstDash val="solid"/>
          <a:miter lim="800000"/>
        </a:ln>
        <a:effectLst>
          <a:outerShdw blurRad="38100" dist="25400" dir="5400000" rotWithShape="0">
            <a:srgbClr val="000000">
              <a:alpha val="35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kern="1200">
              <a:solidFill>
                <a:sysClr val="window" lastClr="FFFFFF"/>
              </a:solidFill>
              <a:latin typeface="+mn-lt"/>
              <a:ea typeface="+mn-ea"/>
              <a:cs typeface="+mn-cs"/>
            </a:rPr>
            <a:t>Children placed with relatives/fictive kin are more likely to stay in their schools &amp; communities of origin.</a:t>
          </a:r>
        </a:p>
      </dsp:txBody>
      <dsp:txXfrm>
        <a:off x="5947109" y="48178"/>
        <a:ext cx="1934779" cy="1528798"/>
      </dsp:txXfrm>
    </dsp:sp>
    <dsp:sp modelId="{CCD2DE0E-4366-4557-8FB5-BDC70F085042}">
      <dsp:nvSpPr>
        <dsp:cNvPr id="0" name=""/>
        <dsp:cNvSpPr/>
      </dsp:nvSpPr>
      <dsp:spPr>
        <a:xfrm rot="18739181" flipH="1">
          <a:off x="7570186" y="2667761"/>
          <a:ext cx="787668" cy="36720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AF5109-6F70-49AB-B71B-D118F890FC2A}">
      <dsp:nvSpPr>
        <dsp:cNvPr id="0" name=""/>
        <dsp:cNvSpPr/>
      </dsp:nvSpPr>
      <dsp:spPr>
        <a:xfrm>
          <a:off x="8117376" y="919270"/>
          <a:ext cx="2029905" cy="1623924"/>
        </a:xfrm>
        <a:prstGeom prst="roundRect">
          <a:avLst>
            <a:gd name="adj" fmla="val 10000"/>
          </a:avLst>
        </a:prstGeom>
        <a:gradFill rotWithShape="0">
          <a:gsLst>
            <a:gs pos="0">
              <a:srgbClr val="2E83C3">
                <a:hueOff val="-1627470"/>
                <a:satOff val="-994"/>
                <a:lumOff val="3883"/>
                <a:alphaOff val="0"/>
                <a:tint val="96000"/>
                <a:lumMod val="100000"/>
              </a:srgbClr>
            </a:gs>
            <a:gs pos="78000">
              <a:srgbClr val="2E83C3">
                <a:hueOff val="-1627470"/>
                <a:satOff val="-994"/>
                <a:lumOff val="3883"/>
                <a:alphaOff val="0"/>
                <a:shade val="94000"/>
                <a:lumMod val="94000"/>
              </a:srgbClr>
            </a:gs>
          </a:gsLst>
          <a:lin ang="5400000" scaled="0"/>
        </a:gradFill>
        <a:ln w="12700" cap="flat" cmpd="sng" algn="ctr">
          <a:noFill/>
          <a:prstDash val="solid"/>
          <a:miter lim="800000"/>
        </a:ln>
        <a:effectLst>
          <a:outerShdw blurRad="38100" dist="25400" dir="5400000" rotWithShape="0">
            <a:srgbClr val="000000">
              <a:alpha val="35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kern="1200">
              <a:solidFill>
                <a:sysClr val="window" lastClr="FFFFFF"/>
              </a:solidFill>
              <a:latin typeface="+mn-lt"/>
              <a:ea typeface="+mn-ea"/>
              <a:cs typeface="+mn-cs"/>
            </a:rPr>
            <a:t>Relatives/Fictive Kin can facilitate more natural family time opportunities.</a:t>
          </a:r>
        </a:p>
      </dsp:txBody>
      <dsp:txXfrm>
        <a:off x="8164939" y="966833"/>
        <a:ext cx="1934779" cy="1528798"/>
      </dsp:txXfrm>
    </dsp:sp>
    <dsp:sp modelId="{71B0BA9F-21C2-48FC-8081-75CCFBAFA1D2}">
      <dsp:nvSpPr>
        <dsp:cNvPr id="0" name=""/>
        <dsp:cNvSpPr/>
      </dsp:nvSpPr>
      <dsp:spPr>
        <a:xfrm rot="10800000">
          <a:off x="8097721" y="3733641"/>
          <a:ext cx="880501" cy="37250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D06DF3-7E64-4B9B-A272-A75E47481C0D}">
      <dsp:nvSpPr>
        <dsp:cNvPr id="0" name=""/>
        <dsp:cNvSpPr/>
      </dsp:nvSpPr>
      <dsp:spPr>
        <a:xfrm>
          <a:off x="9036031" y="3137100"/>
          <a:ext cx="2029905" cy="1623924"/>
        </a:xfrm>
        <a:prstGeom prst="roundRect">
          <a:avLst>
            <a:gd name="adj" fmla="val 10000"/>
          </a:avLst>
        </a:prstGeom>
        <a:gradFill rotWithShape="0">
          <a:gsLst>
            <a:gs pos="0">
              <a:srgbClr val="2E83C3">
                <a:hueOff val="-2712450"/>
                <a:satOff val="-1656"/>
                <a:lumOff val="6471"/>
                <a:alphaOff val="0"/>
                <a:tint val="96000"/>
                <a:lumMod val="100000"/>
              </a:srgbClr>
            </a:gs>
            <a:gs pos="78000">
              <a:srgbClr val="2E83C3">
                <a:hueOff val="-2712450"/>
                <a:satOff val="-1656"/>
                <a:lumOff val="6471"/>
                <a:alphaOff val="0"/>
                <a:shade val="94000"/>
                <a:lumMod val="94000"/>
              </a:srgbClr>
            </a:gs>
          </a:gsLst>
          <a:lin ang="5400000" scaled="0"/>
        </a:gradFill>
        <a:ln w="12700" cap="flat" cmpd="sng" algn="ctr">
          <a:noFill/>
          <a:prstDash val="solid"/>
          <a:miter lim="800000"/>
        </a:ln>
        <a:effectLst>
          <a:outerShdw blurRad="38100" dist="25400" dir="5400000" rotWithShape="0">
            <a:srgbClr val="000000">
              <a:alpha val="35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kern="1200">
              <a:solidFill>
                <a:schemeClr val="lt1"/>
              </a:solidFill>
              <a:latin typeface="+mn-lt"/>
              <a:ea typeface="Calibri"/>
              <a:cs typeface="Calibri"/>
              <a:sym typeface="Calibri"/>
            </a:rPr>
            <a:t>Kinship caregivers are more likely to accept challenging behaviors &amp; maintain sibling groups.</a:t>
          </a:r>
          <a:endParaRPr lang="en-US" sz="1600" kern="1200">
            <a:solidFill>
              <a:sysClr val="window" lastClr="FFFFFF"/>
            </a:solidFill>
            <a:latin typeface="+mn-lt"/>
            <a:ea typeface="+mn-ea"/>
            <a:cs typeface="+mn-cs"/>
          </a:endParaRPr>
        </a:p>
      </dsp:txBody>
      <dsp:txXfrm>
        <a:off x="9083594" y="3184663"/>
        <a:ext cx="1934779" cy="15287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1A860-BF43-4992-8199-6249ABE8D3EA}">
      <dsp:nvSpPr>
        <dsp:cNvPr id="0" name=""/>
        <dsp:cNvSpPr/>
      </dsp:nvSpPr>
      <dsp:spPr>
        <a:xfrm>
          <a:off x="1442" y="218378"/>
          <a:ext cx="1812082" cy="648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rtl="0">
            <a:lnSpc>
              <a:spcPct val="90000"/>
            </a:lnSpc>
            <a:spcBef>
              <a:spcPct val="0"/>
            </a:spcBef>
            <a:spcAft>
              <a:spcPct val="35000"/>
            </a:spcAft>
            <a:buNone/>
          </a:pPr>
          <a:r>
            <a:rPr lang="en-US" sz="1500" kern="1200"/>
            <a:t>Pre-Agency Visit</a:t>
          </a:r>
        </a:p>
      </dsp:txBody>
      <dsp:txXfrm>
        <a:off x="1442" y="218378"/>
        <a:ext cx="1812082" cy="432000"/>
      </dsp:txXfrm>
    </dsp:sp>
    <dsp:sp modelId="{F0303B9E-68E1-4E79-8355-0170091C1BF6}">
      <dsp:nvSpPr>
        <dsp:cNvPr id="0" name=""/>
        <dsp:cNvSpPr/>
      </dsp:nvSpPr>
      <dsp:spPr>
        <a:xfrm>
          <a:off x="372591" y="650378"/>
          <a:ext cx="1812082" cy="3402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rtl="0">
            <a:lnSpc>
              <a:spcPct val="90000"/>
            </a:lnSpc>
            <a:spcBef>
              <a:spcPct val="0"/>
            </a:spcBef>
            <a:spcAft>
              <a:spcPct val="15000"/>
            </a:spcAft>
            <a:buChar char="•"/>
          </a:pPr>
          <a:r>
            <a:rPr lang="en-US" sz="1500" kern="1200"/>
            <a:t>Review data related to kinship practice with agency leadership</a:t>
          </a:r>
        </a:p>
        <a:p>
          <a:pPr marL="114300" lvl="1" indent="-114300" algn="l" defTabSz="666750" rtl="0">
            <a:lnSpc>
              <a:spcPct val="90000"/>
            </a:lnSpc>
            <a:spcBef>
              <a:spcPct val="0"/>
            </a:spcBef>
            <a:spcAft>
              <a:spcPct val="15000"/>
            </a:spcAft>
            <a:buChar char="•"/>
          </a:pPr>
          <a:r>
            <a:rPr lang="en-US" sz="1500" kern="1200"/>
            <a:t>Agency staff completes self-assessment via “Rate Your Kin First Agency”</a:t>
          </a:r>
        </a:p>
        <a:p>
          <a:pPr marL="114300" lvl="1" indent="-114300" algn="l" defTabSz="666750" rtl="0">
            <a:lnSpc>
              <a:spcPct val="90000"/>
            </a:lnSpc>
            <a:spcBef>
              <a:spcPct val="0"/>
            </a:spcBef>
            <a:spcAft>
              <a:spcPct val="15000"/>
            </a:spcAft>
            <a:buChar char="•"/>
          </a:pPr>
          <a:r>
            <a:rPr lang="en-US" sz="1500" kern="1200"/>
            <a:t>Discussion of inclusion of community partners &amp; stakeholders</a:t>
          </a:r>
        </a:p>
      </dsp:txBody>
      <dsp:txXfrm>
        <a:off x="425665" y="703452"/>
        <a:ext cx="1705934" cy="3295852"/>
      </dsp:txXfrm>
    </dsp:sp>
    <dsp:sp modelId="{758DA049-279A-444F-B251-C4113405997F}">
      <dsp:nvSpPr>
        <dsp:cNvPr id="0" name=""/>
        <dsp:cNvSpPr/>
      </dsp:nvSpPr>
      <dsp:spPr>
        <a:xfrm>
          <a:off x="2088229" y="208799"/>
          <a:ext cx="582374" cy="45115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088229" y="299030"/>
        <a:ext cx="447027" cy="270694"/>
      </dsp:txXfrm>
    </dsp:sp>
    <dsp:sp modelId="{FB3C8523-1D67-47E7-89BF-1F8DD14F7E7F}">
      <dsp:nvSpPr>
        <dsp:cNvPr id="0" name=""/>
        <dsp:cNvSpPr/>
      </dsp:nvSpPr>
      <dsp:spPr>
        <a:xfrm>
          <a:off x="2912345" y="218378"/>
          <a:ext cx="1812082" cy="648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a:t>Days 1 &amp; 2</a:t>
          </a:r>
        </a:p>
      </dsp:txBody>
      <dsp:txXfrm>
        <a:off x="2912345" y="218378"/>
        <a:ext cx="1812082" cy="432000"/>
      </dsp:txXfrm>
    </dsp:sp>
    <dsp:sp modelId="{44723DAA-5F1D-4F24-8310-97E52F12CABB}">
      <dsp:nvSpPr>
        <dsp:cNvPr id="0" name=""/>
        <dsp:cNvSpPr/>
      </dsp:nvSpPr>
      <dsp:spPr>
        <a:xfrm>
          <a:off x="3283494" y="650378"/>
          <a:ext cx="1812082" cy="3402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rtl="0">
            <a:lnSpc>
              <a:spcPct val="90000"/>
            </a:lnSpc>
            <a:spcBef>
              <a:spcPct val="0"/>
            </a:spcBef>
            <a:spcAft>
              <a:spcPct val="15000"/>
            </a:spcAft>
            <a:buChar char="•"/>
          </a:pPr>
          <a:r>
            <a:rPr lang="en-US" sz="1500" kern="1200"/>
            <a:t>In-person with all agency staff</a:t>
          </a:r>
        </a:p>
        <a:p>
          <a:pPr marL="114300" lvl="1" indent="-114300" algn="l" defTabSz="666750">
            <a:lnSpc>
              <a:spcPct val="90000"/>
            </a:lnSpc>
            <a:spcBef>
              <a:spcPct val="0"/>
            </a:spcBef>
            <a:spcAft>
              <a:spcPct val="15000"/>
            </a:spcAft>
            <a:buChar char="•"/>
          </a:pPr>
          <a:r>
            <a:rPr lang="en-US" sz="1500" kern="1200"/>
            <a:t>Review internal process</a:t>
          </a:r>
        </a:p>
        <a:p>
          <a:pPr marL="114300" lvl="1" indent="-114300" algn="l" defTabSz="666750" rtl="0">
            <a:lnSpc>
              <a:spcPct val="90000"/>
            </a:lnSpc>
            <a:spcBef>
              <a:spcPct val="0"/>
            </a:spcBef>
            <a:spcAft>
              <a:spcPct val="15000"/>
            </a:spcAft>
            <a:buChar char="•"/>
          </a:pPr>
          <a:r>
            <a:rPr lang="en-US" sz="1500" kern="1200"/>
            <a:t>Provide support designing action plan that incorporates 3 practice elements</a:t>
          </a:r>
        </a:p>
        <a:p>
          <a:pPr marL="114300" lvl="1" indent="-114300" algn="l" defTabSz="666750" rtl="0">
            <a:lnSpc>
              <a:spcPct val="90000"/>
            </a:lnSpc>
            <a:spcBef>
              <a:spcPct val="0"/>
            </a:spcBef>
            <a:spcAft>
              <a:spcPct val="15000"/>
            </a:spcAft>
            <a:buChar char="•"/>
          </a:pPr>
          <a:r>
            <a:rPr lang="en-US" sz="1500" kern="1200"/>
            <a:t>Actionable steps to engage, assess &amp; support kinship placements</a:t>
          </a:r>
        </a:p>
      </dsp:txBody>
      <dsp:txXfrm>
        <a:off x="3336568" y="703452"/>
        <a:ext cx="1705934" cy="3295852"/>
      </dsp:txXfrm>
    </dsp:sp>
    <dsp:sp modelId="{9CBEBE8F-5820-45FE-9426-F3E81333881D}">
      <dsp:nvSpPr>
        <dsp:cNvPr id="0" name=""/>
        <dsp:cNvSpPr/>
      </dsp:nvSpPr>
      <dsp:spPr>
        <a:xfrm>
          <a:off x="4999132" y="208799"/>
          <a:ext cx="582374" cy="45115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999132" y="299030"/>
        <a:ext cx="447027" cy="270694"/>
      </dsp:txXfrm>
    </dsp:sp>
    <dsp:sp modelId="{2191F5DE-8069-4560-B1B8-251B29C8F072}">
      <dsp:nvSpPr>
        <dsp:cNvPr id="0" name=""/>
        <dsp:cNvSpPr/>
      </dsp:nvSpPr>
      <dsp:spPr>
        <a:xfrm>
          <a:off x="5823248" y="218378"/>
          <a:ext cx="1812082" cy="648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rtl="0">
            <a:lnSpc>
              <a:spcPct val="90000"/>
            </a:lnSpc>
            <a:spcBef>
              <a:spcPct val="0"/>
            </a:spcBef>
            <a:spcAft>
              <a:spcPct val="35000"/>
            </a:spcAft>
            <a:buNone/>
          </a:pPr>
          <a:r>
            <a:rPr lang="en-US" sz="1500" kern="1200"/>
            <a:t>First 4-6 weeks</a:t>
          </a:r>
        </a:p>
      </dsp:txBody>
      <dsp:txXfrm>
        <a:off x="5823248" y="218378"/>
        <a:ext cx="1812082" cy="432000"/>
      </dsp:txXfrm>
    </dsp:sp>
    <dsp:sp modelId="{87F84570-6545-4147-BE40-53280AEA3452}">
      <dsp:nvSpPr>
        <dsp:cNvPr id="0" name=""/>
        <dsp:cNvSpPr/>
      </dsp:nvSpPr>
      <dsp:spPr>
        <a:xfrm>
          <a:off x="6194397" y="650378"/>
          <a:ext cx="1812082" cy="3402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rtl="0">
            <a:lnSpc>
              <a:spcPct val="90000"/>
            </a:lnSpc>
            <a:spcBef>
              <a:spcPct val="0"/>
            </a:spcBef>
            <a:spcAft>
              <a:spcPct val="15000"/>
            </a:spcAft>
            <a:buChar char="•"/>
          </a:pPr>
          <a:r>
            <a:rPr lang="en-US" sz="1500" kern="1200"/>
            <a:t>VDSS provides virtual support and coaching around use of the 3 practice elements</a:t>
          </a:r>
        </a:p>
        <a:p>
          <a:pPr marL="114300" lvl="1" indent="-114300" algn="l" defTabSz="666750" rtl="0">
            <a:lnSpc>
              <a:spcPct val="90000"/>
            </a:lnSpc>
            <a:spcBef>
              <a:spcPct val="0"/>
            </a:spcBef>
            <a:spcAft>
              <a:spcPct val="15000"/>
            </a:spcAft>
            <a:buChar char="•"/>
          </a:pPr>
          <a:endParaRPr lang="en-US" sz="1500" kern="1200"/>
        </a:p>
        <a:p>
          <a:pPr marL="114300" lvl="1" indent="-114300" algn="l" defTabSz="666750" rtl="0">
            <a:lnSpc>
              <a:spcPct val="90000"/>
            </a:lnSpc>
            <a:spcBef>
              <a:spcPct val="0"/>
            </a:spcBef>
            <a:spcAft>
              <a:spcPct val="15000"/>
            </a:spcAft>
            <a:buChar char="•"/>
          </a:pPr>
          <a:r>
            <a:rPr lang="en-US" sz="1500" kern="1200"/>
            <a:t>Establish performance and data outcomes to track monthly through implementation of Agency Action Plan</a:t>
          </a:r>
        </a:p>
      </dsp:txBody>
      <dsp:txXfrm>
        <a:off x="6247471" y="703452"/>
        <a:ext cx="1705934" cy="3295852"/>
      </dsp:txXfrm>
    </dsp:sp>
    <dsp:sp modelId="{4E5F1912-9D6B-4280-8951-535928BD68FE}">
      <dsp:nvSpPr>
        <dsp:cNvPr id="0" name=""/>
        <dsp:cNvSpPr/>
      </dsp:nvSpPr>
      <dsp:spPr>
        <a:xfrm>
          <a:off x="7910035" y="208799"/>
          <a:ext cx="582374" cy="45115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910035" y="299030"/>
        <a:ext cx="447027" cy="270694"/>
      </dsp:txXfrm>
    </dsp:sp>
    <dsp:sp modelId="{7CF2BA5A-2474-463A-9847-FF6A59DB9C0B}">
      <dsp:nvSpPr>
        <dsp:cNvPr id="0" name=""/>
        <dsp:cNvSpPr/>
      </dsp:nvSpPr>
      <dsp:spPr>
        <a:xfrm>
          <a:off x="8734151" y="218378"/>
          <a:ext cx="1812082" cy="648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a:t>Months 2-12</a:t>
          </a:r>
        </a:p>
      </dsp:txBody>
      <dsp:txXfrm>
        <a:off x="8734151" y="218378"/>
        <a:ext cx="1812082" cy="432000"/>
      </dsp:txXfrm>
    </dsp:sp>
    <dsp:sp modelId="{D18642EE-4BBE-4DFC-A9BF-7ECBF653B12F}">
      <dsp:nvSpPr>
        <dsp:cNvPr id="0" name=""/>
        <dsp:cNvSpPr/>
      </dsp:nvSpPr>
      <dsp:spPr>
        <a:xfrm>
          <a:off x="9105300" y="650378"/>
          <a:ext cx="1812082" cy="3402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Peer to Peer learning with all participating LDSS on kinship-related topics</a:t>
          </a:r>
        </a:p>
        <a:p>
          <a:pPr marL="114300" lvl="1" indent="-114300" algn="l" defTabSz="666750">
            <a:lnSpc>
              <a:spcPct val="90000"/>
            </a:lnSpc>
            <a:spcBef>
              <a:spcPct val="0"/>
            </a:spcBef>
            <a:spcAft>
              <a:spcPct val="15000"/>
            </a:spcAft>
            <a:buChar char="•"/>
          </a:pPr>
          <a:endParaRPr lang="en-US" sz="1500" kern="1200"/>
        </a:p>
        <a:p>
          <a:pPr marL="114300" lvl="1" indent="-114300" algn="l" defTabSz="666750" rtl="0">
            <a:lnSpc>
              <a:spcPct val="90000"/>
            </a:lnSpc>
            <a:spcBef>
              <a:spcPct val="0"/>
            </a:spcBef>
            <a:spcAft>
              <a:spcPct val="15000"/>
            </a:spcAft>
            <a:buChar char="•"/>
          </a:pPr>
          <a:r>
            <a:rPr lang="en-US" sz="1500" kern="1200"/>
            <a:t>Continued coaching &amp; technical assistance through review of Agency goals and action plan</a:t>
          </a:r>
        </a:p>
      </dsp:txBody>
      <dsp:txXfrm>
        <a:off x="9158374" y="703452"/>
        <a:ext cx="1705934" cy="32958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3EB6C-EDB0-4719-9A06-DCC3B967BC8A}">
      <dsp:nvSpPr>
        <dsp:cNvPr id="0" name=""/>
        <dsp:cNvSpPr/>
      </dsp:nvSpPr>
      <dsp:spPr>
        <a:xfrm>
          <a:off x="545030" y="694"/>
          <a:ext cx="2659955" cy="1595973"/>
        </a:xfrm>
        <a:prstGeom prst="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effectLst>
                <a:outerShdw blurRad="38100" dist="38100" dir="2700000" algn="tl">
                  <a:srgbClr val="000000">
                    <a:alpha val="43137"/>
                  </a:srgbClr>
                </a:outerShdw>
              </a:effectLst>
            </a:rPr>
            <a:t>Review circumstances that led to the child being placed </a:t>
          </a:r>
          <a:r>
            <a:rPr lang="en-US" sz="1600" b="1" i="1" kern="1200">
              <a:effectLst>
                <a:outerShdw blurRad="38100" dist="38100" dir="2700000" algn="tl">
                  <a:srgbClr val="000000">
                    <a:alpha val="43137"/>
                  </a:srgbClr>
                </a:outerShdw>
              </a:effectLst>
            </a:rPr>
            <a:t>or</a:t>
          </a:r>
          <a:r>
            <a:rPr lang="en-US" sz="1600" b="1" kern="1200">
              <a:effectLst>
                <a:outerShdw blurRad="38100" dist="38100" dir="2700000" algn="tl">
                  <a:srgbClr val="000000">
                    <a:alpha val="43137"/>
                  </a:srgbClr>
                </a:outerShdw>
              </a:effectLst>
            </a:rPr>
            <a:t> is at risk of being placed outside the home</a:t>
          </a:r>
        </a:p>
      </dsp:txBody>
      <dsp:txXfrm>
        <a:off x="545030" y="694"/>
        <a:ext cx="2659955" cy="1595973"/>
      </dsp:txXfrm>
    </dsp:sp>
    <dsp:sp modelId="{0632DC09-121A-48B7-8F21-68E9E063FD99}">
      <dsp:nvSpPr>
        <dsp:cNvPr id="0" name=""/>
        <dsp:cNvSpPr/>
      </dsp:nvSpPr>
      <dsp:spPr>
        <a:xfrm>
          <a:off x="3470980" y="694"/>
          <a:ext cx="2659955" cy="1595973"/>
        </a:xfrm>
        <a:prstGeom prst="rect">
          <a:avLst/>
        </a:prstGeom>
        <a:gradFill rotWithShape="0">
          <a:gsLst>
            <a:gs pos="0">
              <a:schemeClr val="accent1">
                <a:shade val="50000"/>
                <a:hueOff val="-265055"/>
                <a:satOff val="2999"/>
                <a:lumOff val="17937"/>
                <a:alphaOff val="0"/>
                <a:satMod val="103000"/>
                <a:lumMod val="102000"/>
                <a:tint val="94000"/>
              </a:schemeClr>
            </a:gs>
            <a:gs pos="50000">
              <a:schemeClr val="accent1">
                <a:shade val="50000"/>
                <a:hueOff val="-265055"/>
                <a:satOff val="2999"/>
                <a:lumOff val="17937"/>
                <a:alphaOff val="0"/>
                <a:satMod val="110000"/>
                <a:lumMod val="100000"/>
                <a:shade val="100000"/>
              </a:schemeClr>
            </a:gs>
            <a:gs pos="100000">
              <a:schemeClr val="accent1">
                <a:shade val="50000"/>
                <a:hueOff val="-265055"/>
                <a:satOff val="2999"/>
                <a:lumOff val="1793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effectLst>
                <a:outerShdw blurRad="38100" dist="38100" dir="2700000" algn="tl">
                  <a:srgbClr val="000000">
                    <a:alpha val="43137"/>
                  </a:srgbClr>
                </a:outerShdw>
              </a:effectLst>
            </a:rPr>
            <a:t>Identify how and who will prepare natural supports to participate in the FPM</a:t>
          </a:r>
        </a:p>
      </dsp:txBody>
      <dsp:txXfrm>
        <a:off x="3470980" y="694"/>
        <a:ext cx="2659955" cy="1595973"/>
      </dsp:txXfrm>
    </dsp:sp>
    <dsp:sp modelId="{7E700694-1A7A-44F1-A0EE-51B1B9876D0C}">
      <dsp:nvSpPr>
        <dsp:cNvPr id="0" name=""/>
        <dsp:cNvSpPr/>
      </dsp:nvSpPr>
      <dsp:spPr>
        <a:xfrm>
          <a:off x="545030" y="1862663"/>
          <a:ext cx="2659955" cy="1595973"/>
        </a:xfrm>
        <a:prstGeom prst="rect">
          <a:avLst/>
        </a:prstGeom>
        <a:gradFill rotWithShape="0">
          <a:gsLst>
            <a:gs pos="0">
              <a:schemeClr val="accent1">
                <a:shade val="50000"/>
                <a:hueOff val="-530110"/>
                <a:satOff val="5998"/>
                <a:lumOff val="35874"/>
                <a:alphaOff val="0"/>
                <a:satMod val="103000"/>
                <a:lumMod val="102000"/>
                <a:tint val="94000"/>
              </a:schemeClr>
            </a:gs>
            <a:gs pos="50000">
              <a:schemeClr val="accent1">
                <a:shade val="50000"/>
                <a:hueOff val="-530110"/>
                <a:satOff val="5998"/>
                <a:lumOff val="35874"/>
                <a:alphaOff val="0"/>
                <a:satMod val="110000"/>
                <a:lumMod val="100000"/>
                <a:shade val="100000"/>
              </a:schemeClr>
            </a:gs>
            <a:gs pos="100000">
              <a:schemeClr val="accent1">
                <a:shade val="50000"/>
                <a:hueOff val="-530110"/>
                <a:satOff val="5998"/>
                <a:lumOff val="3587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effectLst>
                <a:outerShdw blurRad="38100" dist="38100" dir="2700000" algn="tl">
                  <a:srgbClr val="000000">
                    <a:alpha val="43137"/>
                  </a:srgbClr>
                </a:outerShdw>
              </a:effectLst>
            </a:rPr>
            <a:t>Identify how and who will inform natural supports of ALL their options</a:t>
          </a:r>
        </a:p>
      </dsp:txBody>
      <dsp:txXfrm>
        <a:off x="545030" y="1862663"/>
        <a:ext cx="2659955" cy="1595973"/>
      </dsp:txXfrm>
    </dsp:sp>
    <dsp:sp modelId="{7AE1BD9D-C72D-462A-B925-829ECF98CF61}">
      <dsp:nvSpPr>
        <dsp:cNvPr id="0" name=""/>
        <dsp:cNvSpPr/>
      </dsp:nvSpPr>
      <dsp:spPr>
        <a:xfrm>
          <a:off x="3470980" y="1862663"/>
          <a:ext cx="2659955" cy="1595973"/>
        </a:xfrm>
        <a:prstGeom prst="rect">
          <a:avLst/>
        </a:prstGeom>
        <a:gradFill rotWithShape="0">
          <a:gsLst>
            <a:gs pos="0">
              <a:schemeClr val="accent1">
                <a:shade val="50000"/>
                <a:hueOff val="-530110"/>
                <a:satOff val="5998"/>
                <a:lumOff val="35874"/>
                <a:alphaOff val="0"/>
                <a:satMod val="103000"/>
                <a:lumMod val="102000"/>
                <a:tint val="94000"/>
              </a:schemeClr>
            </a:gs>
            <a:gs pos="50000">
              <a:schemeClr val="accent1">
                <a:shade val="50000"/>
                <a:hueOff val="-530110"/>
                <a:satOff val="5998"/>
                <a:lumOff val="35874"/>
                <a:alphaOff val="0"/>
                <a:satMod val="110000"/>
                <a:lumMod val="100000"/>
                <a:shade val="100000"/>
              </a:schemeClr>
            </a:gs>
            <a:gs pos="100000">
              <a:schemeClr val="accent1">
                <a:shade val="50000"/>
                <a:hueOff val="-530110"/>
                <a:satOff val="5998"/>
                <a:lumOff val="3587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effectLst>
                <a:outerShdw blurRad="38100" dist="38100" dir="2700000" algn="tl">
                  <a:srgbClr val="000000">
                    <a:alpha val="43137"/>
                  </a:srgbClr>
                </a:outerShdw>
              </a:effectLst>
            </a:rPr>
            <a:t>Identify how and who will prepare the youth for the FPM</a:t>
          </a:r>
        </a:p>
      </dsp:txBody>
      <dsp:txXfrm>
        <a:off x="3470980" y="1862663"/>
        <a:ext cx="2659955" cy="1595973"/>
      </dsp:txXfrm>
    </dsp:sp>
    <dsp:sp modelId="{D0D343AF-EEDB-422B-B32F-E01DA1A4C366}">
      <dsp:nvSpPr>
        <dsp:cNvPr id="0" name=""/>
        <dsp:cNvSpPr/>
      </dsp:nvSpPr>
      <dsp:spPr>
        <a:xfrm>
          <a:off x="2008005" y="3724632"/>
          <a:ext cx="2659955" cy="1595973"/>
        </a:xfrm>
        <a:prstGeom prst="rect">
          <a:avLst/>
        </a:prstGeom>
        <a:gradFill rotWithShape="0">
          <a:gsLst>
            <a:gs pos="0">
              <a:schemeClr val="accent1">
                <a:shade val="50000"/>
                <a:hueOff val="-265055"/>
                <a:satOff val="2999"/>
                <a:lumOff val="17937"/>
                <a:alphaOff val="0"/>
                <a:satMod val="103000"/>
                <a:lumMod val="102000"/>
                <a:tint val="94000"/>
              </a:schemeClr>
            </a:gs>
            <a:gs pos="50000">
              <a:schemeClr val="accent1">
                <a:shade val="50000"/>
                <a:hueOff val="-265055"/>
                <a:satOff val="2999"/>
                <a:lumOff val="17937"/>
                <a:alphaOff val="0"/>
                <a:satMod val="110000"/>
                <a:lumMod val="100000"/>
                <a:shade val="100000"/>
              </a:schemeClr>
            </a:gs>
            <a:gs pos="100000">
              <a:schemeClr val="accent1">
                <a:shade val="50000"/>
                <a:hueOff val="-265055"/>
                <a:satOff val="2999"/>
                <a:lumOff val="1793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effectLst>
                <a:outerShdw blurRad="38100" dist="38100" dir="2700000" algn="tl">
                  <a:srgbClr val="000000">
                    <a:alpha val="43137"/>
                  </a:srgbClr>
                </a:outerShdw>
              </a:effectLst>
            </a:rPr>
            <a:t>Identify who will complete the Permanency Assessment Tool</a:t>
          </a:r>
        </a:p>
      </dsp:txBody>
      <dsp:txXfrm>
        <a:off x="2008005" y="3724632"/>
        <a:ext cx="2659955" cy="15959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2A027E-8657-4B15-AA57-F200C2AD9FC0}">
      <dsp:nvSpPr>
        <dsp:cNvPr id="0" name=""/>
        <dsp:cNvSpPr/>
      </dsp:nvSpPr>
      <dsp:spPr>
        <a:xfrm>
          <a:off x="1354666" y="0"/>
          <a:ext cx="5418667" cy="5418667"/>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3195D7-0EC8-43B8-836A-61AE75760F20}">
      <dsp:nvSpPr>
        <dsp:cNvPr id="0" name=""/>
        <dsp:cNvSpPr/>
      </dsp:nvSpPr>
      <dsp:spPr>
        <a:xfrm>
          <a:off x="1869439" y="514773"/>
          <a:ext cx="2113280" cy="21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Household Configuration</a:t>
          </a:r>
        </a:p>
      </dsp:txBody>
      <dsp:txXfrm>
        <a:off x="1972601" y="617935"/>
        <a:ext cx="1906956" cy="1906956"/>
      </dsp:txXfrm>
    </dsp:sp>
    <dsp:sp modelId="{E1F6C43D-F02F-42E2-A73F-4BC62E65DDE4}">
      <dsp:nvSpPr>
        <dsp:cNvPr id="0" name=""/>
        <dsp:cNvSpPr/>
      </dsp:nvSpPr>
      <dsp:spPr>
        <a:xfrm>
          <a:off x="4145280" y="514773"/>
          <a:ext cx="2113280" cy="21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Prospective Kinship Caregiver</a:t>
          </a:r>
        </a:p>
      </dsp:txBody>
      <dsp:txXfrm>
        <a:off x="4248442" y="617935"/>
        <a:ext cx="1906956" cy="1906956"/>
      </dsp:txXfrm>
    </dsp:sp>
    <dsp:sp modelId="{84E6628B-474E-47D8-BAFC-BF70D71F0194}">
      <dsp:nvSpPr>
        <dsp:cNvPr id="0" name=""/>
        <dsp:cNvSpPr/>
      </dsp:nvSpPr>
      <dsp:spPr>
        <a:xfrm>
          <a:off x="1869439" y="2790613"/>
          <a:ext cx="2113280" cy="21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Parenting</a:t>
          </a:r>
        </a:p>
      </dsp:txBody>
      <dsp:txXfrm>
        <a:off x="1972601" y="2893775"/>
        <a:ext cx="1906956" cy="1906956"/>
      </dsp:txXfrm>
    </dsp:sp>
    <dsp:sp modelId="{7B629716-463D-4518-898D-60D5302A0381}">
      <dsp:nvSpPr>
        <dsp:cNvPr id="0" name=""/>
        <dsp:cNvSpPr/>
      </dsp:nvSpPr>
      <dsp:spPr>
        <a:xfrm>
          <a:off x="4145280" y="2790613"/>
          <a:ext cx="2113280" cy="21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Conflict</a:t>
          </a:r>
        </a:p>
        <a:p>
          <a:pPr marL="0" lvl="0" indent="0" algn="ctr" defTabSz="977900">
            <a:lnSpc>
              <a:spcPct val="90000"/>
            </a:lnSpc>
            <a:spcBef>
              <a:spcPct val="0"/>
            </a:spcBef>
            <a:spcAft>
              <a:spcPct val="35000"/>
            </a:spcAft>
            <a:buNone/>
          </a:pPr>
          <a:r>
            <a:rPr lang="en-US" sz="2200" kern="1200"/>
            <a:t>Management</a:t>
          </a:r>
        </a:p>
      </dsp:txBody>
      <dsp:txXfrm>
        <a:off x="4248442" y="2893775"/>
        <a:ext cx="1906956" cy="19069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ABAFB-833A-44ED-8C52-ED67E909B3B3}">
      <dsp:nvSpPr>
        <dsp:cNvPr id="0" name=""/>
        <dsp:cNvSpPr/>
      </dsp:nvSpPr>
      <dsp:spPr>
        <a:xfrm>
          <a:off x="5626601" y="2190587"/>
          <a:ext cx="2006280" cy="1870258"/>
        </a:xfrm>
        <a:prstGeom prst="gear9">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Ensuring Safety and Stability</a:t>
          </a:r>
        </a:p>
      </dsp:txBody>
      <dsp:txXfrm>
        <a:off x="6019786" y="2628686"/>
        <a:ext cx="1219910" cy="961351"/>
      </dsp:txXfrm>
    </dsp:sp>
    <dsp:sp modelId="{C13BAE2C-4BB9-486B-9810-C46C102C1A52}">
      <dsp:nvSpPr>
        <dsp:cNvPr id="0" name=""/>
        <dsp:cNvSpPr/>
      </dsp:nvSpPr>
      <dsp:spPr>
        <a:xfrm>
          <a:off x="4611074" y="4213514"/>
          <a:ext cx="3838060" cy="1162110"/>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t" anchorCtr="0">
          <a:noAutofit/>
        </a:bodyPr>
        <a:lstStyle/>
        <a:p>
          <a:pPr marL="114300" lvl="1" indent="-114300" algn="l" defTabSz="577850">
            <a:lnSpc>
              <a:spcPct val="90000"/>
            </a:lnSpc>
            <a:spcBef>
              <a:spcPct val="0"/>
            </a:spcBef>
            <a:spcAft>
              <a:spcPct val="15000"/>
            </a:spcAft>
            <a:buChar char="•"/>
          </a:pPr>
          <a:r>
            <a:rPr lang="en-US" sz="1300" kern="1200">
              <a:solidFill>
                <a:schemeClr val="tx2"/>
              </a:solidFill>
            </a:rPr>
            <a:t>Establishing guardrails to protect children and families by addressing immediate safety issues, CPS referral closures, and inconsistent practices.
Increasing placements with kin and fictive kin to provide stability and resolve safety plans.</a:t>
          </a:r>
        </a:p>
      </dsp:txBody>
      <dsp:txXfrm>
        <a:off x="4645111" y="4247551"/>
        <a:ext cx="3769986" cy="1094036"/>
      </dsp:txXfrm>
    </dsp:sp>
    <dsp:sp modelId="{66D3177F-4510-4021-BAB5-44F34FB3BD98}">
      <dsp:nvSpPr>
        <dsp:cNvPr id="0" name=""/>
        <dsp:cNvSpPr/>
      </dsp:nvSpPr>
      <dsp:spPr>
        <a:xfrm>
          <a:off x="3587191" y="1634694"/>
          <a:ext cx="2194560" cy="2194560"/>
        </a:xfrm>
        <a:prstGeom prst="gear6">
          <a:avLst/>
        </a:prstGeom>
        <a:gradFill rotWithShape="0">
          <a:gsLst>
            <a:gs pos="0">
              <a:schemeClr val="accent2">
                <a:hueOff val="-2465297"/>
                <a:satOff val="28253"/>
                <a:lumOff val="-5785"/>
                <a:alphaOff val="0"/>
                <a:satMod val="103000"/>
                <a:lumMod val="102000"/>
                <a:tint val="94000"/>
              </a:schemeClr>
            </a:gs>
            <a:gs pos="50000">
              <a:schemeClr val="accent2">
                <a:hueOff val="-2465297"/>
                <a:satOff val="28253"/>
                <a:lumOff val="-5785"/>
                <a:alphaOff val="0"/>
                <a:satMod val="110000"/>
                <a:lumMod val="100000"/>
                <a:shade val="100000"/>
              </a:schemeClr>
            </a:gs>
            <a:gs pos="100000">
              <a:schemeClr val="accent2">
                <a:hueOff val="-2465297"/>
                <a:satOff val="28253"/>
                <a:lumOff val="-578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Supporting Family-Centered Reunification</a:t>
          </a:r>
        </a:p>
      </dsp:txBody>
      <dsp:txXfrm>
        <a:off x="4139678" y="2190520"/>
        <a:ext cx="1089586" cy="1082908"/>
      </dsp:txXfrm>
    </dsp:sp>
    <dsp:sp modelId="{406065D8-EDC6-4EEA-8830-E312ED849F31}">
      <dsp:nvSpPr>
        <dsp:cNvPr id="0" name=""/>
        <dsp:cNvSpPr/>
      </dsp:nvSpPr>
      <dsp:spPr>
        <a:xfrm>
          <a:off x="801588" y="3325136"/>
          <a:ext cx="2866476" cy="200659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2465297"/>
              <a:satOff val="28253"/>
              <a:lumOff val="-578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t" anchorCtr="0">
          <a:noAutofit/>
        </a:bodyPr>
        <a:lstStyle/>
        <a:p>
          <a:pPr marL="114300" lvl="1" indent="-114300" algn="l" defTabSz="577850">
            <a:lnSpc>
              <a:spcPct val="90000"/>
            </a:lnSpc>
            <a:spcBef>
              <a:spcPct val="0"/>
            </a:spcBef>
            <a:spcAft>
              <a:spcPct val="15000"/>
            </a:spcAft>
            <a:buChar char="•"/>
          </a:pPr>
          <a:r>
            <a:rPr lang="en-US" sz="1300" kern="1200">
              <a:solidFill>
                <a:schemeClr val="tx2"/>
              </a:solidFill>
            </a:rPr>
            <a:t>Promoting family-driven decisions to enhance family involvement in planning.
Fostering child-focused and family-centered practices by addressing unclear pathways for reunification and visitation challenges.
Preserving parental rights to overcome visitation challenges and maintain parental connections.</a:t>
          </a:r>
        </a:p>
      </dsp:txBody>
      <dsp:txXfrm>
        <a:off x="860359" y="3383907"/>
        <a:ext cx="2748934" cy="1889055"/>
      </dsp:txXfrm>
    </dsp:sp>
    <dsp:sp modelId="{0D724ABA-C77E-41EE-B6C6-A28B3D9400CD}">
      <dsp:nvSpPr>
        <dsp:cNvPr id="0" name=""/>
        <dsp:cNvSpPr/>
      </dsp:nvSpPr>
      <dsp:spPr>
        <a:xfrm rot="20700000">
          <a:off x="4882543" y="239134"/>
          <a:ext cx="2150220" cy="2150220"/>
        </a:xfrm>
        <a:prstGeom prst="gear6">
          <a:avLst/>
        </a:prstGeom>
        <a:gradFill rotWithShape="0">
          <a:gsLst>
            <a:gs pos="0">
              <a:schemeClr val="accent2">
                <a:hueOff val="-4930594"/>
                <a:satOff val="56506"/>
                <a:lumOff val="-11570"/>
                <a:alphaOff val="0"/>
                <a:satMod val="103000"/>
                <a:lumMod val="102000"/>
                <a:tint val="94000"/>
              </a:schemeClr>
            </a:gs>
            <a:gs pos="50000">
              <a:schemeClr val="accent2">
                <a:hueOff val="-4930594"/>
                <a:satOff val="56506"/>
                <a:lumOff val="-11570"/>
                <a:alphaOff val="0"/>
                <a:satMod val="110000"/>
                <a:lumMod val="100000"/>
                <a:shade val="100000"/>
              </a:schemeClr>
            </a:gs>
            <a:gs pos="100000">
              <a:schemeClr val="accent2">
                <a:hueOff val="-4930594"/>
                <a:satOff val="56506"/>
                <a:lumOff val="-1157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Improving Prevention and System Efficiency</a:t>
          </a:r>
        </a:p>
      </dsp:txBody>
      <dsp:txXfrm rot="-20700000">
        <a:off x="5354149" y="710740"/>
        <a:ext cx="1207008" cy="1207008"/>
      </dsp:txXfrm>
    </dsp:sp>
    <dsp:sp modelId="{AC62EE41-DFE1-4C24-B6F3-8F24962B1809}">
      <dsp:nvSpPr>
        <dsp:cNvPr id="0" name=""/>
        <dsp:cNvSpPr/>
      </dsp:nvSpPr>
      <dsp:spPr>
        <a:xfrm>
          <a:off x="7099539" y="252210"/>
          <a:ext cx="2971283" cy="1397481"/>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4930594"/>
              <a:satOff val="56506"/>
              <a:lumOff val="-1157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t" anchorCtr="0">
          <a:noAutofit/>
        </a:bodyPr>
        <a:lstStyle/>
        <a:p>
          <a:pPr marL="114300" lvl="1" indent="-114300" algn="l" defTabSz="577850">
            <a:lnSpc>
              <a:spcPct val="90000"/>
            </a:lnSpc>
            <a:spcBef>
              <a:spcPct val="0"/>
            </a:spcBef>
            <a:spcAft>
              <a:spcPct val="15000"/>
            </a:spcAft>
            <a:buChar char="•"/>
          </a:pPr>
          <a:r>
            <a:rPr lang="en-US" sz="1300" kern="1200">
              <a:solidFill>
                <a:schemeClr val="tx2"/>
              </a:solidFill>
            </a:rPr>
            <a:t>Transforming prevention services for families by addressing gaps in economic and concrete assistance.
Streamlining LDSS processes to establish clear reunification pathways and ensure consistent caregiver assessments.</a:t>
          </a:r>
        </a:p>
      </dsp:txBody>
      <dsp:txXfrm>
        <a:off x="7140470" y="293141"/>
        <a:ext cx="2889421" cy="1315619"/>
      </dsp:txXfrm>
    </dsp:sp>
    <dsp:sp modelId="{EEE58E40-5FDE-4ABB-A9EB-DFF7E825501D}">
      <dsp:nvSpPr>
        <dsp:cNvPr id="0" name=""/>
        <dsp:cNvSpPr/>
      </dsp:nvSpPr>
      <dsp:spPr>
        <a:xfrm>
          <a:off x="5608376" y="1794952"/>
          <a:ext cx="2682956" cy="2729189"/>
        </a:xfrm>
        <a:prstGeom prst="circularArrow">
          <a:avLst>
            <a:gd name="adj1" fmla="val 4687"/>
            <a:gd name="adj2" fmla="val 299029"/>
            <a:gd name="adj3" fmla="val 2540301"/>
            <a:gd name="adj4" fmla="val 15810231"/>
            <a:gd name="adj5" fmla="val 5469"/>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CA15D95-16FB-4B67-9BF5-E2E9847190E7}">
      <dsp:nvSpPr>
        <dsp:cNvPr id="0" name=""/>
        <dsp:cNvSpPr/>
      </dsp:nvSpPr>
      <dsp:spPr>
        <a:xfrm>
          <a:off x="3267820" y="1262038"/>
          <a:ext cx="2806293" cy="2806293"/>
        </a:xfrm>
        <a:prstGeom prst="leftCircularArrow">
          <a:avLst>
            <a:gd name="adj1" fmla="val 6452"/>
            <a:gd name="adj2" fmla="val 429999"/>
            <a:gd name="adj3" fmla="val 10489124"/>
            <a:gd name="adj4" fmla="val 14837806"/>
            <a:gd name="adj5" fmla="val 7527"/>
          </a:avLst>
        </a:prstGeom>
        <a:gradFill rotWithShape="0">
          <a:gsLst>
            <a:gs pos="0">
              <a:schemeClr val="accent2">
                <a:hueOff val="-2465297"/>
                <a:satOff val="28253"/>
                <a:lumOff val="-5785"/>
                <a:alphaOff val="0"/>
                <a:satMod val="103000"/>
                <a:lumMod val="102000"/>
                <a:tint val="94000"/>
              </a:schemeClr>
            </a:gs>
            <a:gs pos="50000">
              <a:schemeClr val="accent2">
                <a:hueOff val="-2465297"/>
                <a:satOff val="28253"/>
                <a:lumOff val="-5785"/>
                <a:alphaOff val="0"/>
                <a:satMod val="110000"/>
                <a:lumMod val="100000"/>
                <a:shade val="100000"/>
              </a:schemeClr>
            </a:gs>
            <a:gs pos="100000">
              <a:schemeClr val="accent2">
                <a:hueOff val="-2465297"/>
                <a:satOff val="28253"/>
                <a:lumOff val="-578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2A677BC-545C-422D-B48A-0B5663CA8ED8}">
      <dsp:nvSpPr>
        <dsp:cNvPr id="0" name=""/>
        <dsp:cNvSpPr/>
      </dsp:nvSpPr>
      <dsp:spPr>
        <a:xfrm rot="789480">
          <a:off x="4262804" y="28527"/>
          <a:ext cx="3608085" cy="3418885"/>
        </a:xfrm>
        <a:prstGeom prst="circularArrow">
          <a:avLst>
            <a:gd name="adj1" fmla="val 5984"/>
            <a:gd name="adj2" fmla="val 394124"/>
            <a:gd name="adj3" fmla="val 13313824"/>
            <a:gd name="adj4" fmla="val 10508221"/>
            <a:gd name="adj5" fmla="val 6981"/>
          </a:avLst>
        </a:prstGeom>
        <a:gradFill rotWithShape="0">
          <a:gsLst>
            <a:gs pos="0">
              <a:schemeClr val="accent2">
                <a:hueOff val="-4930594"/>
                <a:satOff val="56506"/>
                <a:lumOff val="-11570"/>
                <a:alphaOff val="0"/>
                <a:satMod val="103000"/>
                <a:lumMod val="102000"/>
                <a:tint val="94000"/>
              </a:schemeClr>
            </a:gs>
            <a:gs pos="50000">
              <a:schemeClr val="accent2">
                <a:hueOff val="-4930594"/>
                <a:satOff val="56506"/>
                <a:lumOff val="-11570"/>
                <a:alphaOff val="0"/>
                <a:satMod val="110000"/>
                <a:lumMod val="100000"/>
                <a:shade val="100000"/>
              </a:schemeClr>
            </a:gs>
            <a:gs pos="100000">
              <a:schemeClr val="accent2">
                <a:hueOff val="-4930594"/>
                <a:satOff val="56506"/>
                <a:lumOff val="-1157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9AC791-14CF-4EFA-BDDC-848F313BC276}">
      <dsp:nvSpPr>
        <dsp:cNvPr id="0" name=""/>
        <dsp:cNvSpPr/>
      </dsp:nvSpPr>
      <dsp:spPr>
        <a:xfrm>
          <a:off x="587076" y="1963714"/>
          <a:ext cx="1515189" cy="75759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Out of Home Staffing</a:t>
          </a:r>
        </a:p>
      </dsp:txBody>
      <dsp:txXfrm>
        <a:off x="609265" y="1985903"/>
        <a:ext cx="1470811" cy="713216"/>
      </dsp:txXfrm>
    </dsp:sp>
    <dsp:sp modelId="{8904FA76-5321-4040-A7B3-FBE16364FECA}">
      <dsp:nvSpPr>
        <dsp:cNvPr id="0" name=""/>
        <dsp:cNvSpPr/>
      </dsp:nvSpPr>
      <dsp:spPr>
        <a:xfrm>
          <a:off x="2102265" y="2329196"/>
          <a:ext cx="606075" cy="26630"/>
        </a:xfrm>
        <a:custGeom>
          <a:avLst/>
          <a:gdLst/>
          <a:ahLst/>
          <a:cxnLst/>
          <a:rect l="0" t="0" r="0" b="0"/>
          <a:pathLst>
            <a:path>
              <a:moveTo>
                <a:pt x="0" y="13315"/>
              </a:moveTo>
              <a:lnTo>
                <a:pt x="606075" y="133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90151" y="2327359"/>
        <a:ext cx="30303" cy="30303"/>
      </dsp:txXfrm>
    </dsp:sp>
    <dsp:sp modelId="{54F01B78-9E3F-4A47-91EB-75AADCE6A91F}">
      <dsp:nvSpPr>
        <dsp:cNvPr id="0" name=""/>
        <dsp:cNvSpPr/>
      </dsp:nvSpPr>
      <dsp:spPr>
        <a:xfrm>
          <a:off x="2708341" y="1963714"/>
          <a:ext cx="1515189" cy="75759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Family Partnership Meeting</a:t>
          </a:r>
        </a:p>
      </dsp:txBody>
      <dsp:txXfrm>
        <a:off x="2730530" y="1985903"/>
        <a:ext cx="1470811" cy="713216"/>
      </dsp:txXfrm>
    </dsp:sp>
    <dsp:sp modelId="{BFBA6AD6-6720-4197-A709-881173C89E7B}">
      <dsp:nvSpPr>
        <dsp:cNvPr id="0" name=""/>
        <dsp:cNvSpPr/>
      </dsp:nvSpPr>
      <dsp:spPr>
        <a:xfrm rot="17230830">
          <a:off x="3500653" y="1349057"/>
          <a:ext cx="2051831" cy="26630"/>
        </a:xfrm>
        <a:custGeom>
          <a:avLst/>
          <a:gdLst/>
          <a:ahLst/>
          <a:cxnLst/>
          <a:rect l="0" t="0" r="0" b="0"/>
          <a:pathLst>
            <a:path>
              <a:moveTo>
                <a:pt x="0" y="13315"/>
              </a:moveTo>
              <a:lnTo>
                <a:pt x="2051831" y="13315"/>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475273" y="1311077"/>
        <a:ext cx="102591" cy="102591"/>
      </dsp:txXfrm>
    </dsp:sp>
    <dsp:sp modelId="{2569A292-7BC5-49BA-90DE-E28032ADEC77}">
      <dsp:nvSpPr>
        <dsp:cNvPr id="0" name=""/>
        <dsp:cNvSpPr/>
      </dsp:nvSpPr>
      <dsp:spPr>
        <a:xfrm>
          <a:off x="4829606" y="3437"/>
          <a:ext cx="1515189" cy="75759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Child Returns Home (with or without PO)</a:t>
          </a:r>
        </a:p>
      </dsp:txBody>
      <dsp:txXfrm>
        <a:off x="4851795" y="25626"/>
        <a:ext cx="1470811" cy="713216"/>
      </dsp:txXfrm>
    </dsp:sp>
    <dsp:sp modelId="{B3E3E8B4-F5E3-40B2-9897-9F9B7969B518}">
      <dsp:nvSpPr>
        <dsp:cNvPr id="0" name=""/>
        <dsp:cNvSpPr/>
      </dsp:nvSpPr>
      <dsp:spPr>
        <a:xfrm>
          <a:off x="6344796" y="368919"/>
          <a:ext cx="606075" cy="26630"/>
        </a:xfrm>
        <a:custGeom>
          <a:avLst/>
          <a:gdLst/>
          <a:ahLst/>
          <a:cxnLst/>
          <a:rect l="0" t="0" r="0" b="0"/>
          <a:pathLst>
            <a:path>
              <a:moveTo>
                <a:pt x="0" y="13315"/>
              </a:moveTo>
              <a:lnTo>
                <a:pt x="606075" y="133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32682" y="367083"/>
        <a:ext cx="30303" cy="30303"/>
      </dsp:txXfrm>
    </dsp:sp>
    <dsp:sp modelId="{5C9DD70F-6074-4F38-A100-3C5F9938C57C}">
      <dsp:nvSpPr>
        <dsp:cNvPr id="0" name=""/>
        <dsp:cNvSpPr/>
      </dsp:nvSpPr>
      <dsp:spPr>
        <a:xfrm>
          <a:off x="6950871" y="3437"/>
          <a:ext cx="1515189" cy="75759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 In-Home case</a:t>
          </a:r>
        </a:p>
      </dsp:txBody>
      <dsp:txXfrm>
        <a:off x="6973060" y="25626"/>
        <a:ext cx="1470811" cy="713216"/>
      </dsp:txXfrm>
    </dsp:sp>
    <dsp:sp modelId="{7E2ED510-6314-4C1D-BC9E-2EDEB90D2750}">
      <dsp:nvSpPr>
        <dsp:cNvPr id="0" name=""/>
        <dsp:cNvSpPr/>
      </dsp:nvSpPr>
      <dsp:spPr>
        <a:xfrm rot="20413970">
          <a:off x="4204556" y="2220291"/>
          <a:ext cx="644025" cy="26630"/>
        </a:xfrm>
        <a:custGeom>
          <a:avLst/>
          <a:gdLst/>
          <a:ahLst/>
          <a:cxnLst/>
          <a:rect l="0" t="0" r="0" b="0"/>
          <a:pathLst>
            <a:path>
              <a:moveTo>
                <a:pt x="0" y="13315"/>
              </a:moveTo>
              <a:lnTo>
                <a:pt x="644025" y="13315"/>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10468" y="2217506"/>
        <a:ext cx="32201" cy="32201"/>
      </dsp:txXfrm>
    </dsp:sp>
    <dsp:sp modelId="{0ACAA07F-F2B9-4681-9268-7DC5C0129A45}">
      <dsp:nvSpPr>
        <dsp:cNvPr id="0" name=""/>
        <dsp:cNvSpPr/>
      </dsp:nvSpPr>
      <dsp:spPr>
        <a:xfrm>
          <a:off x="4829606" y="1745905"/>
          <a:ext cx="1515189" cy="75759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Parental Child Safety Placement Program (PCSPP)</a:t>
          </a:r>
        </a:p>
      </dsp:txBody>
      <dsp:txXfrm>
        <a:off x="4851795" y="1768094"/>
        <a:ext cx="1470811" cy="713216"/>
      </dsp:txXfrm>
    </dsp:sp>
    <dsp:sp modelId="{8DDF5847-110F-4C51-BC75-C6777E71E3FA}">
      <dsp:nvSpPr>
        <dsp:cNvPr id="0" name=""/>
        <dsp:cNvSpPr/>
      </dsp:nvSpPr>
      <dsp:spPr>
        <a:xfrm>
          <a:off x="6344796" y="2111387"/>
          <a:ext cx="632197" cy="26630"/>
        </a:xfrm>
        <a:custGeom>
          <a:avLst/>
          <a:gdLst/>
          <a:ahLst/>
          <a:cxnLst/>
          <a:rect l="0" t="0" r="0" b="0"/>
          <a:pathLst>
            <a:path>
              <a:moveTo>
                <a:pt x="0" y="13315"/>
              </a:moveTo>
              <a:lnTo>
                <a:pt x="632197" y="133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45090" y="2108898"/>
        <a:ext cx="31609" cy="31609"/>
      </dsp:txXfrm>
    </dsp:sp>
    <dsp:sp modelId="{65ED7F36-9572-4C40-9494-89E0DCCE49B2}">
      <dsp:nvSpPr>
        <dsp:cNvPr id="0" name=""/>
        <dsp:cNvSpPr/>
      </dsp:nvSpPr>
      <dsp:spPr>
        <a:xfrm>
          <a:off x="6976993" y="1745905"/>
          <a:ext cx="1515189" cy="75759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PCSPP Timeline</a:t>
          </a:r>
        </a:p>
      </dsp:txBody>
      <dsp:txXfrm>
        <a:off x="6999182" y="1768094"/>
        <a:ext cx="1470811" cy="713216"/>
      </dsp:txXfrm>
    </dsp:sp>
    <dsp:sp modelId="{5B3F2EC6-44D5-4FFC-B322-E830B09B667B}">
      <dsp:nvSpPr>
        <dsp:cNvPr id="0" name=""/>
        <dsp:cNvSpPr/>
      </dsp:nvSpPr>
      <dsp:spPr>
        <a:xfrm rot="18219030">
          <a:off x="8258854" y="1675770"/>
          <a:ext cx="1046611" cy="26630"/>
        </a:xfrm>
        <a:custGeom>
          <a:avLst/>
          <a:gdLst/>
          <a:ahLst/>
          <a:cxnLst/>
          <a:rect l="0" t="0" r="0" b="0"/>
          <a:pathLst>
            <a:path>
              <a:moveTo>
                <a:pt x="0" y="13315"/>
              </a:moveTo>
              <a:lnTo>
                <a:pt x="1046611" y="133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755994" y="1662920"/>
        <a:ext cx="52330" cy="52330"/>
      </dsp:txXfrm>
    </dsp:sp>
    <dsp:sp modelId="{7CE6CDE8-6495-431E-A6BB-76250B051228}">
      <dsp:nvSpPr>
        <dsp:cNvPr id="0" name=""/>
        <dsp:cNvSpPr/>
      </dsp:nvSpPr>
      <dsp:spPr>
        <a:xfrm>
          <a:off x="9072137" y="874671"/>
          <a:ext cx="1515189" cy="75759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Return Home</a:t>
          </a:r>
        </a:p>
      </dsp:txBody>
      <dsp:txXfrm>
        <a:off x="9094326" y="896860"/>
        <a:ext cx="1470811" cy="713216"/>
      </dsp:txXfrm>
    </dsp:sp>
    <dsp:sp modelId="{1B9F499F-06BE-48E5-B4E7-8351698FCAB0}">
      <dsp:nvSpPr>
        <dsp:cNvPr id="0" name=""/>
        <dsp:cNvSpPr/>
      </dsp:nvSpPr>
      <dsp:spPr>
        <a:xfrm>
          <a:off x="8492183" y="2111387"/>
          <a:ext cx="579953" cy="26630"/>
        </a:xfrm>
        <a:custGeom>
          <a:avLst/>
          <a:gdLst/>
          <a:ahLst/>
          <a:cxnLst/>
          <a:rect l="0" t="0" r="0" b="0"/>
          <a:pathLst>
            <a:path>
              <a:moveTo>
                <a:pt x="0" y="13315"/>
              </a:moveTo>
              <a:lnTo>
                <a:pt x="579953" y="133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767661" y="2110204"/>
        <a:ext cx="28997" cy="28997"/>
      </dsp:txXfrm>
    </dsp:sp>
    <dsp:sp modelId="{02BB38A7-2593-4571-AADD-5DF26255FB25}">
      <dsp:nvSpPr>
        <dsp:cNvPr id="0" name=""/>
        <dsp:cNvSpPr/>
      </dsp:nvSpPr>
      <dsp:spPr>
        <a:xfrm>
          <a:off x="9072137" y="1745905"/>
          <a:ext cx="1515189" cy="75759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Alternate Living Arrangement</a:t>
          </a:r>
        </a:p>
      </dsp:txBody>
      <dsp:txXfrm>
        <a:off x="9094326" y="1768094"/>
        <a:ext cx="1470811" cy="713216"/>
      </dsp:txXfrm>
    </dsp:sp>
    <dsp:sp modelId="{3D1687EA-D91F-4DD2-9F58-E3BC51D73D53}">
      <dsp:nvSpPr>
        <dsp:cNvPr id="0" name=""/>
        <dsp:cNvSpPr/>
      </dsp:nvSpPr>
      <dsp:spPr>
        <a:xfrm rot="3380970">
          <a:off x="8258854" y="2547004"/>
          <a:ext cx="1046611" cy="26630"/>
        </a:xfrm>
        <a:custGeom>
          <a:avLst/>
          <a:gdLst/>
          <a:ahLst/>
          <a:cxnLst/>
          <a:rect l="0" t="0" r="0" b="0"/>
          <a:pathLst>
            <a:path>
              <a:moveTo>
                <a:pt x="0" y="13315"/>
              </a:moveTo>
              <a:lnTo>
                <a:pt x="1046611" y="133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755994" y="2534154"/>
        <a:ext cx="52330" cy="52330"/>
      </dsp:txXfrm>
    </dsp:sp>
    <dsp:sp modelId="{AFE2C2A4-3974-4D87-ACF9-9372F5B267D1}">
      <dsp:nvSpPr>
        <dsp:cNvPr id="0" name=""/>
        <dsp:cNvSpPr/>
      </dsp:nvSpPr>
      <dsp:spPr>
        <a:xfrm>
          <a:off x="9072137" y="2617139"/>
          <a:ext cx="1515189" cy="75759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Kinship Foster Care</a:t>
          </a:r>
        </a:p>
      </dsp:txBody>
      <dsp:txXfrm>
        <a:off x="9094326" y="2639328"/>
        <a:ext cx="1470811" cy="713216"/>
      </dsp:txXfrm>
    </dsp:sp>
    <dsp:sp modelId="{F6A23A70-4237-4111-A945-AA4A4A2B13F4}">
      <dsp:nvSpPr>
        <dsp:cNvPr id="0" name=""/>
        <dsp:cNvSpPr/>
      </dsp:nvSpPr>
      <dsp:spPr>
        <a:xfrm rot="4369170">
          <a:off x="3500653" y="3309334"/>
          <a:ext cx="2051831" cy="26630"/>
        </a:xfrm>
        <a:custGeom>
          <a:avLst/>
          <a:gdLst/>
          <a:ahLst/>
          <a:cxnLst/>
          <a:rect l="0" t="0" r="0" b="0"/>
          <a:pathLst>
            <a:path>
              <a:moveTo>
                <a:pt x="0" y="13315"/>
              </a:moveTo>
              <a:lnTo>
                <a:pt x="2051831" y="13315"/>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475273" y="3271353"/>
        <a:ext cx="102591" cy="102591"/>
      </dsp:txXfrm>
    </dsp:sp>
    <dsp:sp modelId="{7037AF01-5AE4-41C0-8FDC-9D94A58948B3}">
      <dsp:nvSpPr>
        <dsp:cNvPr id="0" name=""/>
        <dsp:cNvSpPr/>
      </dsp:nvSpPr>
      <dsp:spPr>
        <a:xfrm>
          <a:off x="4829606" y="3923990"/>
          <a:ext cx="1515189" cy="75759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Court Intervention</a:t>
          </a:r>
        </a:p>
      </dsp:txBody>
      <dsp:txXfrm>
        <a:off x="4851795" y="3946179"/>
        <a:ext cx="1470811" cy="713216"/>
      </dsp:txXfrm>
    </dsp:sp>
    <dsp:sp modelId="{D4279107-9082-44AF-BF3F-322CD01A217B}">
      <dsp:nvSpPr>
        <dsp:cNvPr id="0" name=""/>
        <dsp:cNvSpPr/>
      </dsp:nvSpPr>
      <dsp:spPr>
        <a:xfrm rot="19457599">
          <a:off x="6274641" y="4071663"/>
          <a:ext cx="746384" cy="26630"/>
        </a:xfrm>
        <a:custGeom>
          <a:avLst/>
          <a:gdLst/>
          <a:ahLst/>
          <a:cxnLst/>
          <a:rect l="0" t="0" r="0" b="0"/>
          <a:pathLst>
            <a:path>
              <a:moveTo>
                <a:pt x="0" y="13315"/>
              </a:moveTo>
              <a:lnTo>
                <a:pt x="746384" y="133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29174" y="4066319"/>
        <a:ext cx="37319" cy="37319"/>
      </dsp:txXfrm>
    </dsp:sp>
    <dsp:sp modelId="{5238261E-C276-4C0E-BA69-09F650E4A9BF}">
      <dsp:nvSpPr>
        <dsp:cNvPr id="0" name=""/>
        <dsp:cNvSpPr/>
      </dsp:nvSpPr>
      <dsp:spPr>
        <a:xfrm>
          <a:off x="6950871" y="3488373"/>
          <a:ext cx="1515189" cy="75759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Court Ordered Living Arrangement</a:t>
          </a:r>
        </a:p>
      </dsp:txBody>
      <dsp:txXfrm>
        <a:off x="6973060" y="3510562"/>
        <a:ext cx="1470811" cy="713216"/>
      </dsp:txXfrm>
    </dsp:sp>
    <dsp:sp modelId="{294D9C23-2FB1-45C2-9621-55D94459B737}">
      <dsp:nvSpPr>
        <dsp:cNvPr id="0" name=""/>
        <dsp:cNvSpPr/>
      </dsp:nvSpPr>
      <dsp:spPr>
        <a:xfrm>
          <a:off x="8466061" y="3853855"/>
          <a:ext cx="606075" cy="26630"/>
        </a:xfrm>
        <a:custGeom>
          <a:avLst/>
          <a:gdLst/>
          <a:ahLst/>
          <a:cxnLst/>
          <a:rect l="0" t="0" r="0" b="0"/>
          <a:pathLst>
            <a:path>
              <a:moveTo>
                <a:pt x="0" y="13315"/>
              </a:moveTo>
              <a:lnTo>
                <a:pt x="606075" y="133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753947" y="3852018"/>
        <a:ext cx="30303" cy="30303"/>
      </dsp:txXfrm>
    </dsp:sp>
    <dsp:sp modelId="{D6F72623-E9DC-4637-818C-7A6C49F03CC4}">
      <dsp:nvSpPr>
        <dsp:cNvPr id="0" name=""/>
        <dsp:cNvSpPr/>
      </dsp:nvSpPr>
      <dsp:spPr>
        <a:xfrm>
          <a:off x="9072137" y="3488373"/>
          <a:ext cx="1515189" cy="75759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 In-Home case</a:t>
          </a:r>
        </a:p>
      </dsp:txBody>
      <dsp:txXfrm>
        <a:off x="9094326" y="3510562"/>
        <a:ext cx="1470811" cy="713216"/>
      </dsp:txXfrm>
    </dsp:sp>
    <dsp:sp modelId="{E244E541-B591-4FF6-B036-DDB2FEC6B709}">
      <dsp:nvSpPr>
        <dsp:cNvPr id="0" name=""/>
        <dsp:cNvSpPr/>
      </dsp:nvSpPr>
      <dsp:spPr>
        <a:xfrm rot="2142401">
          <a:off x="6274641" y="4507280"/>
          <a:ext cx="746384" cy="26630"/>
        </a:xfrm>
        <a:custGeom>
          <a:avLst/>
          <a:gdLst/>
          <a:ahLst/>
          <a:cxnLst/>
          <a:rect l="0" t="0" r="0" b="0"/>
          <a:pathLst>
            <a:path>
              <a:moveTo>
                <a:pt x="0" y="13315"/>
              </a:moveTo>
              <a:lnTo>
                <a:pt x="746384" y="133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29174" y="4501936"/>
        <a:ext cx="37319" cy="37319"/>
      </dsp:txXfrm>
    </dsp:sp>
    <dsp:sp modelId="{7FA51C2E-55FB-478D-8115-E57DDF13E711}">
      <dsp:nvSpPr>
        <dsp:cNvPr id="0" name=""/>
        <dsp:cNvSpPr/>
      </dsp:nvSpPr>
      <dsp:spPr>
        <a:xfrm>
          <a:off x="6950871" y="4359607"/>
          <a:ext cx="1515189" cy="75759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Removal</a:t>
          </a:r>
        </a:p>
      </dsp:txBody>
      <dsp:txXfrm>
        <a:off x="6973060" y="4381796"/>
        <a:ext cx="1470811" cy="713216"/>
      </dsp:txXfrm>
    </dsp:sp>
    <dsp:sp modelId="{BBD75552-CB3B-4EF5-90B1-DE2685080B55}">
      <dsp:nvSpPr>
        <dsp:cNvPr id="0" name=""/>
        <dsp:cNvSpPr/>
      </dsp:nvSpPr>
      <dsp:spPr>
        <a:xfrm>
          <a:off x="8466061" y="4725089"/>
          <a:ext cx="606075" cy="26630"/>
        </a:xfrm>
        <a:custGeom>
          <a:avLst/>
          <a:gdLst/>
          <a:ahLst/>
          <a:cxnLst/>
          <a:rect l="0" t="0" r="0" b="0"/>
          <a:pathLst>
            <a:path>
              <a:moveTo>
                <a:pt x="0" y="13315"/>
              </a:moveTo>
              <a:lnTo>
                <a:pt x="606075" y="133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753947" y="4723252"/>
        <a:ext cx="30303" cy="30303"/>
      </dsp:txXfrm>
    </dsp:sp>
    <dsp:sp modelId="{E1AFAA84-FE7C-4223-9E71-5A8245B3875B}">
      <dsp:nvSpPr>
        <dsp:cNvPr id="0" name=""/>
        <dsp:cNvSpPr/>
      </dsp:nvSpPr>
      <dsp:spPr>
        <a:xfrm>
          <a:off x="9072137" y="4359607"/>
          <a:ext cx="1515189" cy="75759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Kinship Foster Care/Foster Care</a:t>
          </a:r>
        </a:p>
      </dsp:txBody>
      <dsp:txXfrm>
        <a:off x="9094326" y="4381796"/>
        <a:ext cx="1470811" cy="7132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CE57C4-619E-407F-B49C-C63588DC2593}">
      <dsp:nvSpPr>
        <dsp:cNvPr id="0" name=""/>
        <dsp:cNvSpPr/>
      </dsp:nvSpPr>
      <dsp:spPr>
        <a:xfrm rot="16200000">
          <a:off x="-1803119" y="2788157"/>
          <a:ext cx="4226560" cy="492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4489" bIns="0" numCol="1" spcCol="1270" anchor="t" anchorCtr="0">
          <a:noAutofit/>
        </a:bodyPr>
        <a:lstStyle/>
        <a:p>
          <a:pPr marL="0" lvl="0" indent="0" algn="r" defTabSz="933450" rtl="0">
            <a:lnSpc>
              <a:spcPct val="90000"/>
            </a:lnSpc>
            <a:spcBef>
              <a:spcPct val="0"/>
            </a:spcBef>
            <a:spcAft>
              <a:spcPct val="35000"/>
            </a:spcAft>
            <a:buNone/>
          </a:pPr>
          <a:r>
            <a:rPr lang="en-US" sz="2100" b="0" kern="1200">
              <a:latin typeface="Franklin Gothic Demi Cond"/>
            </a:rPr>
            <a:t>Identifying, Engaging &amp; Informing Kin</a:t>
          </a:r>
          <a:endParaRPr lang="en-US" sz="2100" b="0" kern="1200"/>
        </a:p>
      </dsp:txBody>
      <dsp:txXfrm>
        <a:off x="-1803119" y="2788157"/>
        <a:ext cx="4226560" cy="492649"/>
      </dsp:txXfrm>
    </dsp:sp>
    <dsp:sp modelId="{033E76A6-7212-4F98-9A19-7260D05D713F}">
      <dsp:nvSpPr>
        <dsp:cNvPr id="0" name=""/>
        <dsp:cNvSpPr/>
      </dsp:nvSpPr>
      <dsp:spPr>
        <a:xfrm>
          <a:off x="556485" y="921202"/>
          <a:ext cx="2453916" cy="4226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34489" rIns="128016" bIns="128016" numCol="1" spcCol="1270" anchor="t" anchorCtr="0">
          <a:noAutofit/>
        </a:bodyPr>
        <a:lstStyle/>
        <a:p>
          <a:pPr marL="171450" lvl="1" indent="-171450" algn="l" defTabSz="800100" rtl="0">
            <a:lnSpc>
              <a:spcPct val="90000"/>
            </a:lnSpc>
            <a:spcBef>
              <a:spcPct val="0"/>
            </a:spcBef>
            <a:spcAft>
              <a:spcPct val="15000"/>
            </a:spcAft>
            <a:buChar char="•"/>
          </a:pPr>
          <a:r>
            <a:rPr lang="en-US" sz="1800" b="1" kern="1200">
              <a:latin typeface="+mn-lt"/>
            </a:rPr>
            <a:t>Identification, location and engagement of kin starts as soon as the agency begins work with the family</a:t>
          </a:r>
          <a:endParaRPr lang="en-US" sz="1800" b="0" kern="1200">
            <a:latin typeface="Franklin Gothic Demi Cond"/>
          </a:endParaRPr>
        </a:p>
        <a:p>
          <a:pPr marL="171450" lvl="1" indent="-171450" algn="l" defTabSz="800100">
            <a:lnSpc>
              <a:spcPct val="90000"/>
            </a:lnSpc>
            <a:spcBef>
              <a:spcPct val="0"/>
            </a:spcBef>
            <a:spcAft>
              <a:spcPct val="15000"/>
            </a:spcAft>
            <a:buChar char="•"/>
          </a:pPr>
          <a:endParaRPr lang="en-US" sz="1800" b="0" kern="1200">
            <a:latin typeface="+mn-lt"/>
          </a:endParaRPr>
        </a:p>
        <a:p>
          <a:pPr marL="171450" lvl="1" indent="-171450" algn="l" defTabSz="800100">
            <a:lnSpc>
              <a:spcPct val="90000"/>
            </a:lnSpc>
            <a:spcBef>
              <a:spcPct val="0"/>
            </a:spcBef>
            <a:spcAft>
              <a:spcPct val="15000"/>
            </a:spcAft>
            <a:buChar char="•"/>
          </a:pPr>
          <a:r>
            <a:rPr lang="en-US" sz="1800" b="1" kern="1200">
              <a:latin typeface="+mn-lt"/>
            </a:rPr>
            <a:t>ALL options to be involved in the child’s life MUST be explained early.</a:t>
          </a:r>
          <a:endParaRPr lang="en-US" sz="1800" b="0" kern="1200">
            <a:latin typeface="+mn-lt"/>
          </a:endParaRPr>
        </a:p>
      </dsp:txBody>
      <dsp:txXfrm>
        <a:off x="556485" y="921202"/>
        <a:ext cx="2453916" cy="4226560"/>
      </dsp:txXfrm>
    </dsp:sp>
    <dsp:sp modelId="{4080BB11-0B20-47A6-9159-F43A2835C85E}">
      <dsp:nvSpPr>
        <dsp:cNvPr id="0" name=""/>
        <dsp:cNvSpPr/>
      </dsp:nvSpPr>
      <dsp:spPr>
        <a:xfrm>
          <a:off x="63836" y="270904"/>
          <a:ext cx="985298" cy="98529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98D519-CEF3-4718-AD8E-A341ECEFE8ED}">
      <dsp:nvSpPr>
        <dsp:cNvPr id="0" name=""/>
        <dsp:cNvSpPr/>
      </dsp:nvSpPr>
      <dsp:spPr>
        <a:xfrm rot="16200000">
          <a:off x="1780544" y="2788157"/>
          <a:ext cx="4226560" cy="492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4489" bIns="0" numCol="1" spcCol="1270" anchor="t" anchorCtr="0">
          <a:noAutofit/>
        </a:bodyPr>
        <a:lstStyle/>
        <a:p>
          <a:pPr marL="0" lvl="0" indent="0" algn="r" defTabSz="933450" rtl="0">
            <a:lnSpc>
              <a:spcPct val="90000"/>
            </a:lnSpc>
            <a:spcBef>
              <a:spcPct val="0"/>
            </a:spcBef>
            <a:spcAft>
              <a:spcPct val="35000"/>
            </a:spcAft>
            <a:buNone/>
          </a:pPr>
          <a:r>
            <a:rPr lang="en-US" sz="2100" b="0" kern="1200">
              <a:latin typeface="Franklin Gothic Demi Cond"/>
            </a:rPr>
            <a:t>The Role of the Court</a:t>
          </a:r>
          <a:endParaRPr lang="en-US" sz="2100" b="0" kern="1200"/>
        </a:p>
      </dsp:txBody>
      <dsp:txXfrm>
        <a:off x="1780544" y="2788157"/>
        <a:ext cx="4226560" cy="492649"/>
      </dsp:txXfrm>
    </dsp:sp>
    <dsp:sp modelId="{03089B84-AD4B-4D4D-9143-625840F4D942}">
      <dsp:nvSpPr>
        <dsp:cNvPr id="0" name=""/>
        <dsp:cNvSpPr/>
      </dsp:nvSpPr>
      <dsp:spPr>
        <a:xfrm>
          <a:off x="4140149" y="921202"/>
          <a:ext cx="2453916" cy="4226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434489" rIns="106680" bIns="106680" numCol="1" spcCol="1270" anchor="t" anchorCtr="0">
          <a:noAutofit/>
        </a:bodyPr>
        <a:lstStyle/>
        <a:p>
          <a:pPr marL="114300" lvl="1" indent="-114300" algn="l" defTabSz="666750" rtl="0">
            <a:lnSpc>
              <a:spcPct val="90000"/>
            </a:lnSpc>
            <a:spcBef>
              <a:spcPct val="0"/>
            </a:spcBef>
            <a:spcAft>
              <a:spcPct val="15000"/>
            </a:spcAft>
            <a:buChar char="•"/>
          </a:pPr>
          <a:endParaRPr lang="en-US" sz="1500" b="1" kern="1200">
            <a:latin typeface="+mn-lt"/>
          </a:endParaRPr>
        </a:p>
        <a:p>
          <a:pPr marL="114300" lvl="1" indent="-114300" algn="l" defTabSz="666750" rtl="0">
            <a:lnSpc>
              <a:spcPct val="90000"/>
            </a:lnSpc>
            <a:spcBef>
              <a:spcPct val="0"/>
            </a:spcBef>
            <a:spcAft>
              <a:spcPct val="15000"/>
            </a:spcAft>
            <a:buChar char="•"/>
          </a:pPr>
          <a:r>
            <a:rPr lang="en-US" sz="1500" b="1" kern="1200">
              <a:latin typeface="+mn-lt"/>
            </a:rPr>
            <a:t>Questions for judges to create a Kin First culture in court:</a:t>
          </a:r>
        </a:p>
        <a:p>
          <a:pPr marL="228600" lvl="2" indent="-114300" algn="l" defTabSz="666750" rtl="0">
            <a:lnSpc>
              <a:spcPct val="90000"/>
            </a:lnSpc>
            <a:spcBef>
              <a:spcPct val="0"/>
            </a:spcBef>
            <a:spcAft>
              <a:spcPct val="15000"/>
            </a:spcAft>
            <a:buChar char="•"/>
          </a:pPr>
          <a:r>
            <a:rPr lang="en-US" sz="1500" b="1" kern="1200">
              <a:latin typeface="+mn-lt"/>
            </a:rPr>
            <a:t>What is preventing a kinship placement now?</a:t>
          </a:r>
        </a:p>
        <a:p>
          <a:pPr marL="228600" lvl="2" indent="-114300" algn="l" defTabSz="666750">
            <a:lnSpc>
              <a:spcPct val="90000"/>
            </a:lnSpc>
            <a:spcBef>
              <a:spcPct val="0"/>
            </a:spcBef>
            <a:spcAft>
              <a:spcPct val="15000"/>
            </a:spcAft>
            <a:buChar char="•"/>
          </a:pPr>
          <a:r>
            <a:rPr lang="en-US" sz="1500" b="1" kern="1200">
              <a:latin typeface="+mn-lt"/>
            </a:rPr>
            <a:t>What efforts have been made to engage kin, beyond a notice letter?</a:t>
          </a:r>
        </a:p>
        <a:p>
          <a:pPr marL="228600" lvl="2" indent="-114300" algn="l" defTabSz="666750" rtl="0">
            <a:lnSpc>
              <a:spcPct val="90000"/>
            </a:lnSpc>
            <a:spcBef>
              <a:spcPct val="0"/>
            </a:spcBef>
            <a:spcAft>
              <a:spcPct val="15000"/>
            </a:spcAft>
            <a:buChar char="•"/>
          </a:pPr>
          <a:r>
            <a:rPr lang="en-US" sz="1500" b="0" kern="1200">
              <a:latin typeface="+mn-lt"/>
            </a:rPr>
            <a:t>Parents can be asked to share family information</a:t>
          </a:r>
        </a:p>
        <a:p>
          <a:pPr marL="228600" lvl="2" indent="-114300" algn="l" defTabSz="666750">
            <a:lnSpc>
              <a:spcPct val="90000"/>
            </a:lnSpc>
            <a:spcBef>
              <a:spcPct val="0"/>
            </a:spcBef>
            <a:spcAft>
              <a:spcPct val="15000"/>
            </a:spcAft>
            <a:buChar char="•"/>
          </a:pPr>
          <a:r>
            <a:rPr lang="en-US" sz="1500" b="1" kern="1200">
              <a:latin typeface="+mn-lt"/>
            </a:rPr>
            <a:t>Has the agency explained ALL possible placement options to kin?</a:t>
          </a:r>
        </a:p>
        <a:p>
          <a:pPr marL="114300" lvl="1" indent="-114300" algn="l" defTabSz="622300">
            <a:lnSpc>
              <a:spcPct val="90000"/>
            </a:lnSpc>
            <a:spcBef>
              <a:spcPct val="0"/>
            </a:spcBef>
            <a:spcAft>
              <a:spcPct val="15000"/>
            </a:spcAft>
            <a:buChar char="•"/>
          </a:pPr>
          <a:endParaRPr lang="en-US" sz="1400" b="0" kern="1200"/>
        </a:p>
        <a:p>
          <a:pPr marL="114300" lvl="1" indent="-114300" algn="l" defTabSz="622300">
            <a:lnSpc>
              <a:spcPct val="90000"/>
            </a:lnSpc>
            <a:spcBef>
              <a:spcPct val="0"/>
            </a:spcBef>
            <a:spcAft>
              <a:spcPct val="15000"/>
            </a:spcAft>
            <a:buChar char="•"/>
          </a:pPr>
          <a:endParaRPr lang="en-US" sz="1400" b="0" kern="1200"/>
        </a:p>
        <a:p>
          <a:pPr marL="114300" lvl="1" indent="-114300" algn="l" defTabSz="622300">
            <a:lnSpc>
              <a:spcPct val="90000"/>
            </a:lnSpc>
            <a:spcBef>
              <a:spcPct val="0"/>
            </a:spcBef>
            <a:spcAft>
              <a:spcPct val="15000"/>
            </a:spcAft>
            <a:buChar char="•"/>
          </a:pPr>
          <a:endParaRPr lang="en-US" sz="1400" b="0" kern="1200"/>
        </a:p>
        <a:p>
          <a:pPr marL="114300" lvl="1" indent="-114300" algn="l" defTabSz="622300">
            <a:lnSpc>
              <a:spcPct val="90000"/>
            </a:lnSpc>
            <a:spcBef>
              <a:spcPct val="0"/>
            </a:spcBef>
            <a:spcAft>
              <a:spcPct val="15000"/>
            </a:spcAft>
            <a:buChar char="•"/>
          </a:pPr>
          <a:endParaRPr lang="en-US" sz="1400" b="0" kern="1200"/>
        </a:p>
      </dsp:txBody>
      <dsp:txXfrm>
        <a:off x="4140149" y="921202"/>
        <a:ext cx="2453916" cy="4226560"/>
      </dsp:txXfrm>
    </dsp:sp>
    <dsp:sp modelId="{E698AC29-9D95-4FE0-9E30-E916A9A97B3C}">
      <dsp:nvSpPr>
        <dsp:cNvPr id="0" name=""/>
        <dsp:cNvSpPr/>
      </dsp:nvSpPr>
      <dsp:spPr>
        <a:xfrm>
          <a:off x="3647499" y="270904"/>
          <a:ext cx="985298" cy="985298"/>
        </a:xfrm>
        <a:prstGeom prst="rect">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33F34D-F1C2-47DF-A1BC-BFBA3F1E6D9F}">
      <dsp:nvSpPr>
        <dsp:cNvPr id="0" name=""/>
        <dsp:cNvSpPr/>
      </dsp:nvSpPr>
      <dsp:spPr>
        <a:xfrm rot="16200000">
          <a:off x="5364208" y="2788157"/>
          <a:ext cx="4226560" cy="492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4489" bIns="0" numCol="1" spcCol="1270" anchor="t" anchorCtr="0">
          <a:noAutofit/>
        </a:bodyPr>
        <a:lstStyle/>
        <a:p>
          <a:pPr marL="0" lvl="0" indent="0" algn="r" defTabSz="933450" rtl="0">
            <a:lnSpc>
              <a:spcPct val="90000"/>
            </a:lnSpc>
            <a:spcBef>
              <a:spcPct val="0"/>
            </a:spcBef>
            <a:spcAft>
              <a:spcPct val="35000"/>
            </a:spcAft>
            <a:buNone/>
          </a:pPr>
          <a:r>
            <a:rPr lang="en-US" sz="2100" b="0" kern="1200">
              <a:latin typeface="Franklin Gothic Demi Cond"/>
            </a:rPr>
            <a:t>Judicial Considerations</a:t>
          </a:r>
          <a:endParaRPr lang="en-US" sz="2100" b="0" kern="1200"/>
        </a:p>
      </dsp:txBody>
      <dsp:txXfrm>
        <a:off x="5364208" y="2788157"/>
        <a:ext cx="4226560" cy="492649"/>
      </dsp:txXfrm>
    </dsp:sp>
    <dsp:sp modelId="{470BB4FD-6C31-4308-8D1E-70FE1B1A1F8D}">
      <dsp:nvSpPr>
        <dsp:cNvPr id="0" name=""/>
        <dsp:cNvSpPr/>
      </dsp:nvSpPr>
      <dsp:spPr>
        <a:xfrm>
          <a:off x="7723813" y="921202"/>
          <a:ext cx="2453916" cy="4226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34489" rIns="128016" bIns="128016" numCol="1" spcCol="1270" anchor="t" anchorCtr="0">
          <a:noAutofit/>
        </a:bodyPr>
        <a:lstStyle/>
        <a:p>
          <a:pPr marL="171450" lvl="1" indent="-171450" algn="l" defTabSz="800100">
            <a:lnSpc>
              <a:spcPct val="90000"/>
            </a:lnSpc>
            <a:spcBef>
              <a:spcPct val="0"/>
            </a:spcBef>
            <a:spcAft>
              <a:spcPct val="15000"/>
            </a:spcAft>
            <a:buChar char="•"/>
          </a:pPr>
          <a:endParaRPr lang="en-US" sz="1800" b="0" kern="1200">
            <a:latin typeface="+mn-lt"/>
          </a:endParaRPr>
        </a:p>
        <a:p>
          <a:pPr marL="171450" lvl="1" indent="-171450" algn="l" defTabSz="800100">
            <a:lnSpc>
              <a:spcPct val="90000"/>
            </a:lnSpc>
            <a:spcBef>
              <a:spcPct val="0"/>
            </a:spcBef>
            <a:spcAft>
              <a:spcPct val="15000"/>
            </a:spcAft>
            <a:buChar char="•"/>
          </a:pPr>
          <a:r>
            <a:rPr lang="en-US" sz="1800" b="1" kern="1200">
              <a:latin typeface="+mn-lt"/>
            </a:rPr>
            <a:t>Do relatives understand their placement options?</a:t>
          </a:r>
        </a:p>
        <a:p>
          <a:pPr marL="171450" lvl="1" indent="-171450" algn="l" defTabSz="800100">
            <a:lnSpc>
              <a:spcPct val="90000"/>
            </a:lnSpc>
            <a:spcBef>
              <a:spcPct val="0"/>
            </a:spcBef>
            <a:spcAft>
              <a:spcPct val="15000"/>
            </a:spcAft>
            <a:buChar char="•"/>
          </a:pPr>
          <a:endParaRPr lang="en-US" sz="1800" b="1" kern="1200">
            <a:latin typeface="+mn-lt"/>
          </a:endParaRPr>
        </a:p>
        <a:p>
          <a:pPr marL="171450" lvl="1" indent="-171450" algn="l" defTabSz="800100">
            <a:lnSpc>
              <a:spcPct val="90000"/>
            </a:lnSpc>
            <a:spcBef>
              <a:spcPct val="0"/>
            </a:spcBef>
            <a:spcAft>
              <a:spcPct val="15000"/>
            </a:spcAft>
            <a:buChar char="•"/>
          </a:pPr>
          <a:r>
            <a:rPr lang="en-US" sz="1800" b="1" kern="1200">
              <a:latin typeface="+mn-lt"/>
            </a:rPr>
            <a:t>Does the current arrangement allow for all services and supports needed to meet the child’s needs?</a:t>
          </a:r>
        </a:p>
      </dsp:txBody>
      <dsp:txXfrm>
        <a:off x="7723813" y="921202"/>
        <a:ext cx="2453916" cy="4226560"/>
      </dsp:txXfrm>
    </dsp:sp>
    <dsp:sp modelId="{AAF7B3CB-AE6F-4228-AEC7-E38263BF1108}">
      <dsp:nvSpPr>
        <dsp:cNvPr id="0" name=""/>
        <dsp:cNvSpPr/>
      </dsp:nvSpPr>
      <dsp:spPr>
        <a:xfrm>
          <a:off x="7231163" y="270904"/>
          <a:ext cx="985298" cy="985298"/>
        </a:xfrm>
        <a:prstGeom prst="rect">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0A8C152-10BB-4A69-8741-9088232EBC4B}" type="datetimeFigureOut">
              <a:rPr lang="en-US" smtClean="0"/>
              <a:t>1/8/2026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1975CE3D-E0C5-4A58-98F7-091C6B812941}" type="slidenum">
              <a:rPr lang="en-US" smtClean="0"/>
              <a:t>‹#›</a:t>
            </a:fld>
            <a:endParaRPr lang="en-US"/>
          </a:p>
        </p:txBody>
      </p:sp>
    </p:spTree>
    <p:extLst>
      <p:ext uri="{BB962C8B-B14F-4D97-AF65-F5344CB8AC3E}">
        <p14:creationId xmlns:p14="http://schemas.microsoft.com/office/powerpoint/2010/main" val="2219428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cjfcj.org/bench-cards/judicial-tip-sheet-kin-first-keeping-families-together/"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1975CE3D-E0C5-4A58-98F7-091C6B812941}" type="slidenum">
              <a:rPr lang="en-US" smtClean="0"/>
              <a:t>1</a:t>
            </a:fld>
            <a:endParaRPr lang="en-US"/>
          </a:p>
        </p:txBody>
      </p:sp>
    </p:spTree>
    <p:extLst>
      <p:ext uri="{BB962C8B-B14F-4D97-AF65-F5344CB8AC3E}">
        <p14:creationId xmlns:p14="http://schemas.microsoft.com/office/powerpoint/2010/main" val="1059198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75CE3D-E0C5-4A58-98F7-091C6B812941}" type="slidenum">
              <a:rPr lang="en-US" smtClean="0"/>
              <a:t>10</a:t>
            </a:fld>
            <a:endParaRPr lang="en-US"/>
          </a:p>
        </p:txBody>
      </p:sp>
    </p:spTree>
    <p:extLst>
      <p:ext uri="{BB962C8B-B14F-4D97-AF65-F5344CB8AC3E}">
        <p14:creationId xmlns:p14="http://schemas.microsoft.com/office/powerpoint/2010/main" val="3976624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1975CE3D-E0C5-4A58-98F7-091C6B812941}" type="slidenum">
              <a:rPr lang="en-US" smtClean="0"/>
              <a:t>11</a:t>
            </a:fld>
            <a:endParaRPr lang="en-US"/>
          </a:p>
        </p:txBody>
      </p:sp>
    </p:spTree>
    <p:extLst>
      <p:ext uri="{BB962C8B-B14F-4D97-AF65-F5344CB8AC3E}">
        <p14:creationId xmlns:p14="http://schemas.microsoft.com/office/powerpoint/2010/main" val="1131540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DB57B-A96A-3BE3-CA06-7D6B8C90F4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78FAA2-4417-B12C-1A96-721BA6B45F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BFD1C6-6B31-1707-B474-621E38BCCE20}"/>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18C89BAC-D524-1737-0B90-35D79215A74F}"/>
              </a:ext>
            </a:extLst>
          </p:cNvPr>
          <p:cNvSpPr>
            <a:spLocks noGrp="1"/>
          </p:cNvSpPr>
          <p:nvPr>
            <p:ph type="sldNum" sz="quarter" idx="5"/>
          </p:nvPr>
        </p:nvSpPr>
        <p:spPr/>
        <p:txBody>
          <a:bodyPr/>
          <a:lstStyle/>
          <a:p>
            <a:fld id="{F8524AC4-3765-49FE-A173-112E06B82D60}" type="slidenum">
              <a:rPr lang="en-US" smtClean="0"/>
              <a:t>12</a:t>
            </a:fld>
            <a:endParaRPr lang="en-US"/>
          </a:p>
        </p:txBody>
      </p:sp>
    </p:spTree>
    <p:extLst>
      <p:ext uri="{BB962C8B-B14F-4D97-AF65-F5344CB8AC3E}">
        <p14:creationId xmlns:p14="http://schemas.microsoft.com/office/powerpoint/2010/main" val="1500439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F074E-0C77-0538-2065-5CA374B65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72D5C-6F1D-27AF-18D0-D05E915FAB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8C9FB0-795B-DD0F-587B-73FCB1CB223E}"/>
              </a:ext>
            </a:extLst>
          </p:cNvPr>
          <p:cNvSpPr>
            <a:spLocks noGrp="1"/>
          </p:cNvSpPr>
          <p:nvPr>
            <p:ph type="body" idx="1"/>
          </p:nvPr>
        </p:nvSpPr>
        <p:spPr/>
        <p:txBody>
          <a:bodyPr/>
          <a:lstStyle/>
          <a:p>
            <a:pPr marL="0" marR="0" lvl="0" indent="0" algn="l">
              <a:buFont typeface="Symbol" panose="05050102010706020507" pitchFamily="18" charset="2"/>
              <a:buNone/>
            </a:pPr>
            <a:endParaRPr lang="en-US" sz="1800" b="1" i="0" dirty="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EB7EC057-18C4-352C-2D2D-BCCC2B24B1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76D3-E14E-40F0-8CBB-FA071E16AE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911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33237">
              <a:lnSpc>
                <a:spcPts val="1350"/>
              </a:lnSpc>
              <a:buFont typeface="Calibri"/>
              <a:buChar char="-"/>
              <a:defRPr/>
            </a:pPr>
            <a:r>
              <a:rPr lang="en-US" dirty="0"/>
              <a:t>Kin First Now focuses on collaboration at all levels and is intended to enhance or create internal processes that focus on search, discovery and assessment of kinship placements that provide adequate support to the kinship caregivers – all along the continuum of an informal or formal kinship placement </a:t>
            </a:r>
            <a:endParaRPr lang="en-US" dirty="0">
              <a:ea typeface="Calibri"/>
              <a:cs typeface="Calibri"/>
            </a:endParaRPr>
          </a:p>
          <a:p>
            <a:pPr marL="171450" indent="-171450" defTabSz="933237">
              <a:lnSpc>
                <a:spcPts val="1350"/>
              </a:lnSpc>
              <a:buFont typeface="Arial,Sans-Serif"/>
              <a:buChar char="•"/>
              <a:defRPr/>
            </a:pPr>
            <a:r>
              <a:rPr lang="en-US" dirty="0"/>
              <a:t>We want to ensure that there is coordinated effort and involvement of all members of the child welfare team to ensure a connection with family for all youth.</a:t>
            </a:r>
            <a:endParaRPr lang="en-US" dirty="0">
              <a:ea typeface="Calibri"/>
              <a:cs typeface="Calibri"/>
            </a:endParaRPr>
          </a:p>
          <a:p>
            <a:pPr marL="171450" indent="-171450" defTabSz="933237">
              <a:buFont typeface="Arial,Sans-Serif"/>
              <a:buChar char="•"/>
              <a:defRPr/>
            </a:pPr>
            <a:r>
              <a:rPr lang="en-US" dirty="0"/>
              <a:t>Through Kin First Now, each local Department is guided through the development of an Agency Action Plan that details how they will use the 3 Practice Elements listed on this slide to coordinate efforts and involve every member of their child welfare team</a:t>
            </a:r>
            <a:endParaRPr lang="en-US" dirty="0">
              <a:ea typeface="Calibri"/>
              <a:cs typeface="Calibri"/>
            </a:endParaRPr>
          </a:p>
          <a:p>
            <a:pPr marL="171450" indent="-171450" defTabSz="933237">
              <a:buFont typeface="Arial,Sans-Serif"/>
              <a:buChar char="•"/>
              <a:defRPr/>
            </a:pPr>
            <a:endParaRPr lang="en-US" dirty="0">
              <a:ea typeface="Calibri"/>
              <a:cs typeface="Calibri"/>
            </a:endParaRPr>
          </a:p>
          <a:p>
            <a:pPr marL="171450" indent="-171450" defTabSz="933237">
              <a:buFont typeface="Arial,Sans-Serif"/>
              <a:buChar char="•"/>
              <a:defRPr/>
            </a:pPr>
            <a:endParaRPr lang="en-US" dirty="0">
              <a:ea typeface="Calibri"/>
              <a:cs typeface="Calibri"/>
            </a:endParaRPr>
          </a:p>
          <a:p>
            <a:pPr defTabSz="933237">
              <a:defRPr/>
            </a:pPr>
            <a:endParaRPr lang="en-US" dirty="0">
              <a:ea typeface="Calibri"/>
              <a:cs typeface="Calibri"/>
            </a:endParaRPr>
          </a:p>
          <a:p>
            <a:pPr defTabSz="933237">
              <a:defRPr/>
            </a:pPr>
            <a:endParaRPr lang="en-US" dirty="0"/>
          </a:p>
          <a:p>
            <a:pPr defTabSz="933237">
              <a:defRPr/>
            </a:pPr>
            <a:endParaRPr lang="en-US" dirty="0">
              <a:ea typeface="Calibri" panose="020F0502020204030204"/>
              <a:cs typeface="Calibri" panose="020F0502020204030204"/>
            </a:endParaRPr>
          </a:p>
          <a:p>
            <a:pPr defTabSz="933237">
              <a:defRPr/>
            </a:pPr>
            <a:endParaRPr lang="en-US" dirty="0">
              <a:ea typeface="Calibri" panose="020F0502020204030204"/>
              <a:cs typeface="Calibri" panose="020F0502020204030204"/>
            </a:endParaRPr>
          </a:p>
          <a:p>
            <a:pPr defTabSz="933237">
              <a:defRPr/>
            </a:pPr>
            <a:endParaRPr lang="en-US" dirty="0">
              <a:ea typeface="Calibri" panose="020F0502020204030204"/>
              <a:cs typeface="Calibri" panose="020F0502020204030204"/>
            </a:endParaRPr>
          </a:p>
          <a:p>
            <a:pPr defTabSz="933237">
              <a:defRPr/>
            </a:pPr>
            <a:endParaRPr lang="en-US" dirty="0">
              <a:ea typeface="Calibri" panose="020F0502020204030204"/>
              <a:cs typeface="Calibri" panose="020F0502020204030204"/>
            </a:endParaRPr>
          </a:p>
          <a:p>
            <a:pPr defTabSz="933237">
              <a:defRPr/>
            </a:pPr>
            <a:endParaRPr lang="en-US" dirty="0">
              <a:ea typeface="Calibri" panose="020F0502020204030204"/>
              <a:cs typeface="Calibri" panose="020F0502020204030204"/>
            </a:endParaRPr>
          </a:p>
          <a:p>
            <a:pPr defTabSz="933237">
              <a:defRPr/>
            </a:pP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1975CE3D-E0C5-4A58-98F7-091C6B812941}" type="slidenum">
              <a:rPr lang="en-US" smtClean="0"/>
              <a:t>14</a:t>
            </a:fld>
            <a:endParaRPr lang="en-US"/>
          </a:p>
        </p:txBody>
      </p:sp>
    </p:spTree>
    <p:extLst>
      <p:ext uri="{BB962C8B-B14F-4D97-AF65-F5344CB8AC3E}">
        <p14:creationId xmlns:p14="http://schemas.microsoft.com/office/powerpoint/2010/main" val="2591824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6645C-BDD5-EE9C-57D4-FFDB93A03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6DA06E-B44A-40D0-E46D-A97F725AD4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D63A11-A699-AACE-ACFB-9504C734FDFD}"/>
              </a:ext>
            </a:extLst>
          </p:cNvPr>
          <p:cNvSpPr>
            <a:spLocks noGrp="1"/>
          </p:cNvSpPr>
          <p:nvPr>
            <p:ph type="body" idx="1"/>
          </p:nvPr>
        </p:nvSpPr>
        <p:spPr/>
        <p:txBody>
          <a:bodyPr/>
          <a:lstStyle/>
          <a:p>
            <a:r>
              <a:rPr lang="en-US" dirty="0"/>
              <a:t>LDSS was one of 19 local DSS agencies invited to participate in an in-person KFN agency visit where staff from Home Office and the Regional Office partner with the agency leadership to develop an action plan based on staff feedback that incorporates the three practice elements. </a:t>
            </a:r>
            <a:endParaRPr lang="en-US" dirty="0">
              <a:ea typeface="Calibri"/>
              <a:cs typeface="Calibri"/>
            </a:endParaRPr>
          </a:p>
          <a:p>
            <a:endParaRPr lang="en-US" dirty="0"/>
          </a:p>
          <a:p>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22DCEAEE-4CB6-7926-D9F2-ED52802E575C}"/>
              </a:ext>
            </a:extLst>
          </p:cNvPr>
          <p:cNvSpPr>
            <a:spLocks noGrp="1"/>
          </p:cNvSpPr>
          <p:nvPr>
            <p:ph type="sldNum" sz="quarter" idx="5"/>
          </p:nvPr>
        </p:nvSpPr>
        <p:spPr/>
        <p:txBody>
          <a:bodyPr/>
          <a:lstStyle/>
          <a:p>
            <a:fld id="{1975CE3D-E0C5-4A58-98F7-091C6B812941}" type="slidenum">
              <a:rPr lang="en-US" smtClean="0"/>
              <a:t>15</a:t>
            </a:fld>
            <a:endParaRPr lang="en-US"/>
          </a:p>
        </p:txBody>
      </p:sp>
    </p:spTree>
    <p:extLst>
      <p:ext uri="{BB962C8B-B14F-4D97-AF65-F5344CB8AC3E}">
        <p14:creationId xmlns:p14="http://schemas.microsoft.com/office/powerpoint/2010/main" val="2558413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dirty="0"/>
              <a:t>It's important for VDSS to acknowledge the "mis-messaging" that grew out of the transformation work referenced earlier- when too many kids were being separated from their families and were growing up in foster care without achieving permanency. </a:t>
            </a:r>
            <a:endParaRPr lang="en-US" dirty="0">
              <a:ea typeface="Calibri"/>
              <a:cs typeface="Calibri"/>
            </a:endParaRPr>
          </a:p>
          <a:p>
            <a:pPr marL="171450" indent="-171450">
              <a:buFont typeface="Arial,Sans-Serif"/>
              <a:buChar char="•"/>
            </a:pPr>
            <a:r>
              <a:rPr lang="en-US" dirty="0"/>
              <a:t>At that time, the state was focused on ensuring that children didn't come into care when there were alternatives, but that message evolved over time so that it became 'keep kids out of care at all cost'  and –even more problematic- the state didn't provide a lot of guidance or structure for how LDSS should support those alternative caregivers to ensure that there would be good long term outcomes for the child and family. </a:t>
            </a:r>
            <a:endParaRPr lang="en-US" dirty="0">
              <a:ea typeface="Calibri"/>
              <a:cs typeface="Calibri"/>
            </a:endParaRPr>
          </a:p>
          <a:p>
            <a:pPr marL="171450" indent="-171450">
              <a:buFont typeface="Arial,Sans-Serif"/>
              <a:buChar char="•"/>
            </a:pPr>
            <a:r>
              <a:rPr lang="en-US" dirty="0"/>
              <a:t>We're very fortunate to have a General Assembly that is interested in providing supports to kinship caregivers. In recent years, the RMP was established, and this year the PCSSP.  With the advent of the PCSPP, VDSS will be better able to track the work that is happening to support kinship caregiver who keep children out of care, and the outcomes of those arrangements.  </a:t>
            </a:r>
            <a:endParaRPr lang="en-US" dirty="0">
              <a:ea typeface="Calibri"/>
              <a:cs typeface="Calibri"/>
            </a:endParaRPr>
          </a:p>
          <a:p>
            <a:pPr marL="171450" indent="-171450">
              <a:buFont typeface="Arial,Sans-Serif"/>
              <a:buChar char="•"/>
            </a:pPr>
            <a:r>
              <a:rPr lang="en-US" dirty="0"/>
              <a:t>We acknowledge that barriers crimes are a significant challenge for many relatives, especially for those in minority communities who are impacted by discrimination within the community and policing.  We're hopeful that we will continue to see efforts at the legislative level to reduce the number of barrier crimes which prevent relatives from being approved as foster parents. While it is not absolutely prohibited for a kinship caregiver with a barrier crimes to be approved for the PCSPP, there is extra consideration and documentation required, so barrier crimes also provide an obstacle there.  </a:t>
            </a:r>
            <a:endParaRPr lang="en-US" dirty="0">
              <a:ea typeface="Calibri"/>
              <a:cs typeface="Calibri"/>
            </a:endParaRPr>
          </a:p>
          <a:p>
            <a:endParaRPr lang="en-US" i="1" dirty="0">
              <a:ea typeface="Calibri"/>
              <a:cs typeface="Calibri"/>
            </a:endParaRPr>
          </a:p>
        </p:txBody>
      </p:sp>
      <p:sp>
        <p:nvSpPr>
          <p:cNvPr id="4" name="Slide Number Placeholder 3"/>
          <p:cNvSpPr>
            <a:spLocks noGrp="1"/>
          </p:cNvSpPr>
          <p:nvPr>
            <p:ph type="sldNum" sz="quarter" idx="5"/>
          </p:nvPr>
        </p:nvSpPr>
        <p:spPr/>
        <p:txBody>
          <a:bodyPr/>
          <a:lstStyle/>
          <a:p>
            <a:fld id="{1975CE3D-E0C5-4A58-98F7-091C6B812941}" type="slidenum">
              <a:rPr lang="en-US" smtClean="0"/>
              <a:t>16</a:t>
            </a:fld>
            <a:endParaRPr lang="en-US"/>
          </a:p>
        </p:txBody>
      </p:sp>
    </p:spTree>
    <p:extLst>
      <p:ext uri="{BB962C8B-B14F-4D97-AF65-F5344CB8AC3E}">
        <p14:creationId xmlns:p14="http://schemas.microsoft.com/office/powerpoint/2010/main" val="1693276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ea typeface="Calibri"/>
                <a:cs typeface="Calibri"/>
              </a:rPr>
              <a:t>The next two slides show the authority and guidance under which local departments engage kin in ensuring they are a part of the family-driven decision making process. </a:t>
            </a:r>
          </a:p>
          <a:p>
            <a:pPr marL="171450" indent="-171450">
              <a:buFont typeface="Calibri"/>
              <a:buChar char="-"/>
            </a:pPr>
            <a:r>
              <a:rPr lang="en-US" dirty="0">
                <a:ea typeface="Calibri"/>
                <a:cs typeface="Calibri"/>
              </a:rPr>
              <a:t>It’s important to note that VA Code mandates the use of family search and engagement practices for local departments when they are considering removal of a child from their current custodian. </a:t>
            </a:r>
            <a:endParaRPr lang="en-US" dirty="0"/>
          </a:p>
        </p:txBody>
      </p:sp>
      <p:sp>
        <p:nvSpPr>
          <p:cNvPr id="4" name="Slide Number Placeholder 3"/>
          <p:cNvSpPr>
            <a:spLocks noGrp="1"/>
          </p:cNvSpPr>
          <p:nvPr>
            <p:ph type="sldNum" sz="quarter" idx="5"/>
          </p:nvPr>
        </p:nvSpPr>
        <p:spPr/>
        <p:txBody>
          <a:bodyPr/>
          <a:lstStyle/>
          <a:p>
            <a:fld id="{1975CE3D-E0C5-4A58-98F7-091C6B812941}" type="slidenum">
              <a:rPr lang="en-US" smtClean="0"/>
              <a:t>17</a:t>
            </a:fld>
            <a:endParaRPr lang="en-US"/>
          </a:p>
        </p:txBody>
      </p:sp>
    </p:spTree>
    <p:extLst>
      <p:ext uri="{BB962C8B-B14F-4D97-AF65-F5344CB8AC3E}">
        <p14:creationId xmlns:p14="http://schemas.microsoft.com/office/powerpoint/2010/main" val="3034236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1975CE3D-E0C5-4A58-98F7-091C6B812941}" type="slidenum">
              <a:rPr lang="en-US" smtClean="0"/>
              <a:t>18</a:t>
            </a:fld>
            <a:endParaRPr lang="en-US"/>
          </a:p>
        </p:txBody>
      </p:sp>
    </p:spTree>
    <p:extLst>
      <p:ext uri="{BB962C8B-B14F-4D97-AF65-F5344CB8AC3E}">
        <p14:creationId xmlns:p14="http://schemas.microsoft.com/office/powerpoint/2010/main" val="1269373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dirty="0"/>
              <a:t>The next few slides provide an overview of the Essential Practice Elements that should be used when working with families where there is a risk of removal of a child from their current custodian.</a:t>
            </a:r>
            <a:endParaRPr lang="en-US" dirty="0">
              <a:ea typeface="Calibri"/>
              <a:cs typeface="Calibri"/>
            </a:endParaRPr>
          </a:p>
          <a:p>
            <a:pPr marL="171450" indent="-171450">
              <a:buFont typeface="Arial,Sans-Serif"/>
              <a:buChar char="•"/>
            </a:pPr>
            <a:r>
              <a:rPr lang="en-US" b="0" dirty="0"/>
              <a:t>KFN is an opportunity for agencies to review how they can build upon these practice elements </a:t>
            </a:r>
            <a:r>
              <a:rPr lang="en-US" dirty="0"/>
              <a:t>through </a:t>
            </a:r>
            <a:r>
              <a:rPr lang="en-US" b="0" dirty="0"/>
              <a:t>their </a:t>
            </a:r>
            <a:r>
              <a:rPr lang="en-US" dirty="0"/>
              <a:t>agency's</a:t>
            </a:r>
            <a:r>
              <a:rPr lang="en-US" b="0" dirty="0"/>
              <a:t> processes and procedures to further explore and engage relatives and fictive kin and continue to increase their kinship rate.</a:t>
            </a:r>
            <a:endParaRPr lang="en-US" b="0"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1975CE3D-E0C5-4A58-98F7-091C6B812941}" type="slidenum">
              <a:rPr lang="en-US" smtClean="0"/>
              <a:t>19</a:t>
            </a:fld>
            <a:endParaRPr lang="en-US"/>
          </a:p>
        </p:txBody>
      </p:sp>
    </p:spTree>
    <p:extLst>
      <p:ext uri="{BB962C8B-B14F-4D97-AF65-F5344CB8AC3E}">
        <p14:creationId xmlns:p14="http://schemas.microsoft.com/office/powerpoint/2010/main" val="3173311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1975CE3D-E0C5-4A58-98F7-091C6B812941}" type="slidenum">
              <a:rPr lang="en-US" smtClean="0"/>
              <a:t>2</a:t>
            </a:fld>
            <a:endParaRPr lang="en-US"/>
          </a:p>
        </p:txBody>
      </p:sp>
    </p:spTree>
    <p:extLst>
      <p:ext uri="{BB962C8B-B14F-4D97-AF65-F5344CB8AC3E}">
        <p14:creationId xmlns:p14="http://schemas.microsoft.com/office/powerpoint/2010/main" val="1226254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t>The OOH Staffing is an internal meeting that occurs as soon as possible when a child is placed out of the home OR at risk of being placed out of the home. </a:t>
            </a:r>
            <a:endParaRPr lang="en-US" dirty="0">
              <a:ea typeface="Calibri" panose="020F0502020204030204"/>
              <a:cs typeface="Calibri" panose="020F0502020204030204"/>
            </a:endParaRPr>
          </a:p>
          <a:p>
            <a:pPr marL="171450" indent="-171450">
              <a:buFont typeface="Calibri"/>
              <a:buChar char="-"/>
            </a:pPr>
            <a:r>
              <a:rPr lang="en-US" dirty="0"/>
              <a:t>During the meeting, as many agency staff as possible get together to discuss how to implement a trauma informed approach to identify tasks, clarify roles, and prepare for a successful FPM and planning experience for the family. While the meeting structure and topics may vary from locality to locality, the recommended topics to cover include those on the slide.</a:t>
            </a:r>
            <a:endParaRPr lang="en-US" dirty="0">
              <a:ea typeface="Calibri"/>
              <a:cs typeface="Calibri"/>
            </a:endParaRPr>
          </a:p>
          <a:p>
            <a:pPr marL="171450" indent="-171450">
              <a:buFont typeface="Calibri"/>
              <a:buChar char="-"/>
            </a:pPr>
            <a:r>
              <a:rPr lang="en-US" dirty="0">
                <a:ea typeface="Calibri"/>
                <a:cs typeface="Calibri"/>
              </a:rPr>
              <a:t>One way to think about the OOH Staffing is like an agency "huddle“</a:t>
            </a:r>
          </a:p>
          <a:p>
            <a:pPr marL="171450" indent="-171450">
              <a:buFont typeface="Calibri"/>
              <a:buChar char="-"/>
            </a:pPr>
            <a:endParaRPr lang="en-US" dirty="0">
              <a:ea typeface="Calibri"/>
              <a:cs typeface="Calibri"/>
            </a:endParaRPr>
          </a:p>
          <a:p>
            <a:pPr marL="0" indent="0">
              <a:buFont typeface="Calibri"/>
              <a:buNone/>
            </a:pPr>
            <a:r>
              <a:rPr lang="en-US" dirty="0">
                <a:ea typeface="Calibri"/>
                <a:cs typeface="Calibri"/>
              </a:rPr>
              <a:t>*</a:t>
            </a:r>
            <a:r>
              <a:rPr lang="en-US" b="1" i="1" dirty="0">
                <a:ea typeface="Calibri"/>
                <a:cs typeface="Calibri"/>
              </a:rPr>
              <a:t>Provide opportunity for LDSS to share how they are implementing this Practice Element</a:t>
            </a:r>
            <a:endParaRPr lang="en-US" b="1"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39EEC-8CB2-4989-BBB4-7B2D1219C8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440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t>Family Partnership Meetings (FPMs) are not a new concept and some of you may have participated in one.</a:t>
            </a:r>
            <a:endParaRPr lang="en-US" dirty="0">
              <a:ea typeface="Calibri"/>
              <a:cs typeface="Calibri"/>
            </a:endParaRPr>
          </a:p>
          <a:p>
            <a:pPr marL="171450" indent="-171450">
              <a:buFont typeface="Calibri"/>
              <a:buChar char="-"/>
            </a:pPr>
            <a:r>
              <a:rPr lang="en-US" dirty="0"/>
              <a:t>They are the foundation for prioritizing family engagement where family-decision making is the driver to ensure families are provided ample opportunities to make decisions.  </a:t>
            </a:r>
            <a:endParaRPr lang="en-US" dirty="0">
              <a:ea typeface="Calibri"/>
              <a:cs typeface="Calibri"/>
            </a:endParaRPr>
          </a:p>
          <a:p>
            <a:pPr marL="171450" indent="-171450">
              <a:buFont typeface="Calibri"/>
              <a:buChar char="-"/>
            </a:pPr>
            <a:r>
              <a:rPr lang="en-US" dirty="0"/>
              <a:t>FPMs are most effective when families are prepped prior to the meeting and can come to the table ready to make decisions that lead to safely, wellbeing and permanency for the child.  </a:t>
            </a:r>
            <a:endParaRPr lang="en-US" dirty="0">
              <a:ea typeface="Calibri"/>
              <a:cs typeface="Calibri"/>
            </a:endParaRPr>
          </a:p>
          <a:p>
            <a:pPr marL="171450" indent="-171450">
              <a:buFont typeface="Calibri"/>
              <a:buChar char="-"/>
            </a:pPr>
            <a:r>
              <a:rPr lang="en-US" dirty="0"/>
              <a:t>In order to have robust FPMs, we need to prioritize discovery and engagement of kin so they are involved from the onset. In particular, we are trying to focus more intentionally on engaging fathers and paternal relatives to attend.</a:t>
            </a:r>
            <a:endParaRPr lang="en-US" dirty="0">
              <a:ea typeface="Calibri" panose="020F0502020204030204"/>
              <a:cs typeface="Calibri" panose="020F0502020204030204"/>
            </a:endParaRPr>
          </a:p>
          <a:p>
            <a:pPr marL="171450" indent="-171450">
              <a:buFont typeface="Calibri"/>
              <a:buChar char="-"/>
            </a:pPr>
            <a:r>
              <a:rPr lang="en-US" dirty="0">
                <a:ea typeface="Calibri" panose="020F0502020204030204"/>
                <a:cs typeface="Calibri" panose="020F0502020204030204"/>
              </a:rPr>
              <a:t>We also want to make sure we have more family members present than professionals</a:t>
            </a:r>
            <a:r>
              <a:rPr lang="en-US" dirty="0"/>
              <a:t> to try and limit families feeling overwhelmed or ‘on trial’ at an FPM. This is part of the prep work to discuss what professionals need to be present and if one professional can appropriately represent other professionals so the focus is on family driven practice.</a:t>
            </a:r>
          </a:p>
          <a:p>
            <a:pPr marL="171450" indent="-171450">
              <a:buFont typeface="Calibri"/>
              <a:buChar char="-"/>
            </a:pPr>
            <a:endParaRPr lang="en-US" dirty="0">
              <a:ea typeface="Calibri" panose="020F0502020204030204"/>
              <a:cs typeface="Calibri" panose="020F0502020204030204"/>
            </a:endParaRPr>
          </a:p>
          <a:p>
            <a:pPr marL="0" indent="0">
              <a:buFont typeface="Calibri"/>
              <a:buNone/>
            </a:pPr>
            <a:r>
              <a:rPr lang="en-US" b="1" i="1" dirty="0">
                <a:ea typeface="Calibri"/>
                <a:cs typeface="Calibri"/>
              </a:rPr>
              <a:t>Provide opportunity for LDSS to share how they are implementing this Practice Element</a:t>
            </a:r>
            <a:endParaRPr lang="en-US" dirty="0">
              <a:ea typeface="Calibri" panose="020F0502020204030204"/>
              <a:cs typeface="Calibri" panose="020F0502020204030204"/>
            </a:endParaRPr>
          </a:p>
          <a:p>
            <a:pPr marL="171450" indent="-171450">
              <a:buFont typeface="Calibri"/>
              <a:buChar char="-"/>
            </a:pPr>
            <a:endParaRPr lang="en-US" dirty="0">
              <a:ea typeface="Calibri" panose="020F0502020204030204"/>
              <a:cs typeface="Calibri" panose="020F0502020204030204"/>
            </a:endParaRPr>
          </a:p>
          <a:p>
            <a:endParaRPr lang="en-US" dirty="0"/>
          </a:p>
          <a:p>
            <a:endParaRPr lang="en-US" dirty="0">
              <a:ea typeface="Calibri"/>
              <a:cs typeface="Calibri"/>
            </a:endParaRPr>
          </a:p>
          <a:p>
            <a:r>
              <a:rPr lang="en-US" dirty="0"/>
              <a:t> </a:t>
            </a:r>
            <a:endParaRPr lang="en-US" dirty="0">
              <a:ea typeface="Calibri"/>
              <a:cs typeface="Calibri"/>
            </a:endParaRPr>
          </a:p>
          <a:p>
            <a:endParaRPr lang="en-US" dirty="0">
              <a:ea typeface="Calibri"/>
              <a:cs typeface="Calibri"/>
            </a:endParaRPr>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975CE3D-E0C5-4A58-98F7-091C6B812941}" type="slidenum">
              <a:rPr lang="en-US" smtClean="0"/>
              <a:t>21</a:t>
            </a:fld>
            <a:endParaRPr lang="en-US"/>
          </a:p>
        </p:txBody>
      </p:sp>
    </p:spTree>
    <p:extLst>
      <p:ext uri="{BB962C8B-B14F-4D97-AF65-F5344CB8AC3E}">
        <p14:creationId xmlns:p14="http://schemas.microsoft.com/office/powerpoint/2010/main" val="687209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t>The Permanency Assessment Tool (PAT) is the assessment guide that should be used across all child welfare units to assess and inform prospective relative caregivers. </a:t>
            </a:r>
          </a:p>
          <a:p>
            <a:pPr marL="171450" indent="-171450">
              <a:buFont typeface="Calibri"/>
              <a:buChar char="-"/>
            </a:pPr>
            <a:r>
              <a:rPr lang="en-US" dirty="0"/>
              <a:t>It provides a framework to facilitate an open dialogue with potential kinship caregivers about what is needed to ensure the best outcome for the child and family.  </a:t>
            </a:r>
          </a:p>
          <a:p>
            <a:pPr marL="171450" indent="-171450">
              <a:buFont typeface="Calibri"/>
              <a:buChar char="-"/>
            </a:pPr>
            <a:r>
              <a:rPr lang="en-US" dirty="0"/>
              <a:t>It should be completed any time, throughout the child welfare continuum, when a potential kinship placement has been identified </a:t>
            </a:r>
          </a:p>
          <a:p>
            <a:pPr marL="171450" indent="-171450">
              <a:buFont typeface="Calibri"/>
              <a:buChar char="-"/>
            </a:pPr>
            <a:r>
              <a:rPr lang="en-US" dirty="0"/>
              <a:t>It provides guidance on the required elements of the caregiver assessment (such as criminal and child welfare history and home visit) as well as questions that need to be asked before the child’s placement. </a:t>
            </a:r>
            <a:endParaRPr lang="en-US" dirty="0">
              <a:ea typeface="Calibri"/>
              <a:cs typeface="Calibri"/>
            </a:endParaRPr>
          </a:p>
          <a:p>
            <a:pPr marL="171450" indent="-171450">
              <a:buFont typeface="Calibri"/>
              <a:buChar char="-"/>
            </a:pPr>
            <a:r>
              <a:rPr lang="en-US" dirty="0"/>
              <a:t>It ensures that kinship placements are adequately supported to be able to safely care for a child.</a:t>
            </a:r>
          </a:p>
          <a:p>
            <a:pPr marL="171450" indent="-171450">
              <a:buFont typeface="Calibri"/>
              <a:buChar char="-"/>
            </a:pPr>
            <a:endParaRPr lang="en-US" dirty="0">
              <a:ea typeface="Calibri"/>
              <a:cs typeface="Calibri"/>
            </a:endParaRPr>
          </a:p>
          <a:p>
            <a:pPr marL="0" indent="0">
              <a:buFont typeface="Calibri"/>
              <a:buNone/>
            </a:pPr>
            <a:r>
              <a:rPr lang="en-US" b="1" i="1" dirty="0">
                <a:ea typeface="Calibri"/>
                <a:cs typeface="Calibri"/>
              </a:rPr>
              <a:t>Provide opportunity for LDSS to share how they are implementing this Practice Element</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39EEC-8CB2-4989-BBB4-7B2D1219C8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623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basis and goals of the Parental Child Safety Placement Program legislation (effective 7/1/24) hinge on three significant components: </a:t>
            </a:r>
          </a:p>
          <a:p>
            <a:pPr marL="228600" indent="-228600">
              <a:buAutoNum type="arabicParenR"/>
            </a:pPr>
            <a:r>
              <a:rPr lang="en-US" dirty="0"/>
              <a:t>Ensuring Safety and Stability </a:t>
            </a:r>
          </a:p>
          <a:p>
            <a:pPr marL="628650" lvl="1" indent="-171450">
              <a:buFont typeface="Calibri,Sans-Serif"/>
              <a:buChar char="-"/>
            </a:pPr>
            <a:r>
              <a:rPr lang="en-US" dirty="0"/>
              <a:t>By establishing guardrails to protect children and families by addressing immediate safety issues, CPS referral closures, and inconsistent practices.</a:t>
            </a:r>
          </a:p>
          <a:p>
            <a:pPr marL="628650" lvl="1" indent="-171450">
              <a:buFont typeface="Calibri,Sans-Serif"/>
              <a:buChar char="-"/>
            </a:pPr>
            <a:r>
              <a:rPr lang="en-US" dirty="0"/>
              <a:t>Increasing placements with kin and fictive kin to provide stability and resolve safety plans.</a:t>
            </a:r>
            <a:endParaRPr lang="en-US" dirty="0">
              <a:ea typeface="Calibri"/>
              <a:cs typeface="Calibri"/>
            </a:endParaRPr>
          </a:p>
          <a:p>
            <a:r>
              <a:rPr lang="en-US" dirty="0"/>
              <a:t>2) Supporting Family-Centered Reunification </a:t>
            </a:r>
            <a:endParaRPr lang="en-US" dirty="0">
              <a:ea typeface="Calibri"/>
              <a:cs typeface="Calibri"/>
            </a:endParaRPr>
          </a:p>
          <a:p>
            <a:pPr marL="628650" lvl="1" indent="-171450">
              <a:buFont typeface="Calibri,Sans-Serif"/>
              <a:buChar char="-"/>
            </a:pPr>
            <a:r>
              <a:rPr lang="en-US" dirty="0"/>
              <a:t>By promoting family-driven decisions to enhance family involvement in planning.</a:t>
            </a:r>
            <a:endParaRPr lang="en-US" dirty="0">
              <a:ea typeface="Calibri"/>
              <a:cs typeface="Calibri"/>
            </a:endParaRPr>
          </a:p>
          <a:p>
            <a:pPr marL="628650" lvl="1" indent="-171450">
              <a:buFont typeface="Calibri,Sans-Serif"/>
              <a:buChar char="-"/>
            </a:pPr>
            <a:r>
              <a:rPr lang="en-US" dirty="0"/>
              <a:t>Fostering child-focused and family-centered practices by addressing unclear pathways for reunification and visitation challenges</a:t>
            </a:r>
            <a:endParaRPr lang="en-US" dirty="0">
              <a:ea typeface="Calibri"/>
              <a:cs typeface="Calibri"/>
            </a:endParaRPr>
          </a:p>
          <a:p>
            <a:pPr marL="628650" lvl="1" indent="-171450">
              <a:buFont typeface="Calibri,Sans-Serif"/>
              <a:buChar char="-"/>
            </a:pPr>
            <a:r>
              <a:rPr lang="en-US" dirty="0"/>
              <a:t>Preserving parental rights to overcome visitation challenges and maintain parental connections.</a:t>
            </a:r>
            <a:endParaRPr lang="en-US" dirty="0">
              <a:ea typeface="Calibri"/>
              <a:cs typeface="Calibri"/>
            </a:endParaRPr>
          </a:p>
          <a:p>
            <a:r>
              <a:rPr lang="en-US" dirty="0"/>
              <a:t>3) Improving Prevention and System Efficiency</a:t>
            </a:r>
            <a:endParaRPr lang="en-US" dirty="0">
              <a:ea typeface="Calibri"/>
              <a:cs typeface="Calibri"/>
            </a:endParaRPr>
          </a:p>
          <a:p>
            <a:pPr marL="628650" lvl="1" indent="-171450">
              <a:buFont typeface="Calibri,Sans-Serif"/>
              <a:buChar char="-"/>
            </a:pPr>
            <a:r>
              <a:rPr lang="en-US" dirty="0"/>
              <a:t>By transforming prevention services for families by addressing gaps in economic and concrete assistance.</a:t>
            </a:r>
            <a:endParaRPr lang="en-US" dirty="0">
              <a:ea typeface="Calibri"/>
              <a:cs typeface="Calibri"/>
            </a:endParaRPr>
          </a:p>
          <a:p>
            <a:pPr marL="628650" lvl="1" indent="-171450">
              <a:buFont typeface="Calibri,Sans-Serif"/>
              <a:buChar char="-"/>
            </a:pPr>
            <a:r>
              <a:rPr lang="en-US" dirty="0"/>
              <a:t>Streamlining LDSS processes to establish clear reunification pathways and ensure consistent caregiver assessments.</a:t>
            </a:r>
            <a:endParaRPr lang="en-US" dirty="0">
              <a:ea typeface="Calibri"/>
              <a:cs typeface="Calibri"/>
            </a:endParaRPr>
          </a:p>
          <a:p>
            <a:endParaRPr lang="en-US" dirty="0">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14E0EE4-6F05-4FF3-8EE0-F5EE19218496}" type="slidenum">
              <a:rPr lang="en-US" smtClean="0"/>
              <a:t>23</a:t>
            </a:fld>
            <a:endParaRPr lang="en-US"/>
          </a:p>
        </p:txBody>
      </p:sp>
    </p:spTree>
    <p:extLst>
      <p:ext uri="{BB962C8B-B14F-4D97-AF65-F5344CB8AC3E}">
        <p14:creationId xmlns:p14="http://schemas.microsoft.com/office/powerpoint/2010/main" val="799229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a:t>
            </a:r>
            <a:r>
              <a:rPr lang="en-US" dirty="0"/>
              <a:t> slide emphasizes various pathways and outcomes to prioritize kinship placements, offering a supportive environment for the child's safety and stability whenever feasible. </a:t>
            </a:r>
          </a:p>
          <a:p>
            <a:endParaRPr lang="en-US" dirty="0"/>
          </a:p>
          <a:p>
            <a:endParaRPr lang="en-US" dirty="0"/>
          </a:p>
        </p:txBody>
      </p:sp>
      <p:sp>
        <p:nvSpPr>
          <p:cNvPr id="4" name="Slide Number Placeholder 3"/>
          <p:cNvSpPr>
            <a:spLocks noGrp="1"/>
          </p:cNvSpPr>
          <p:nvPr>
            <p:ph type="sldNum" sz="quarter" idx="5"/>
          </p:nvPr>
        </p:nvSpPr>
        <p:spPr/>
        <p:txBody>
          <a:bodyPr/>
          <a:lstStyle/>
          <a:p>
            <a:fld id="{1975CE3D-E0C5-4A58-98F7-091C6B812941}" type="slidenum">
              <a:rPr lang="en-US" smtClean="0"/>
              <a:t>24</a:t>
            </a:fld>
            <a:endParaRPr lang="en-US"/>
          </a:p>
        </p:txBody>
      </p:sp>
    </p:spTree>
    <p:extLst>
      <p:ext uri="{BB962C8B-B14F-4D97-AF65-F5344CB8AC3E}">
        <p14:creationId xmlns:p14="http://schemas.microsoft.com/office/powerpoint/2010/main" val="176032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tip sheet was developed by the National Council of Juvenile and Family Court Judges and provides some ways that Judges – and other members of the court community – can help with identifying, engaging and supporting kinship</a:t>
            </a:r>
            <a:endParaRPr lang="en-US" dirty="0"/>
          </a:p>
          <a:p>
            <a:endParaRPr lang="en-US" dirty="0">
              <a:ea typeface="Calibri"/>
              <a:cs typeface="Calibri"/>
            </a:endParaRPr>
          </a:p>
          <a:p>
            <a:r>
              <a:rPr lang="en-US" dirty="0">
                <a:hlinkClick r:id="rId3"/>
              </a:rPr>
              <a:t>Judicial Tip Sheet on Kinship Care - NCJFCJ</a:t>
            </a:r>
            <a:endParaRPr lang="en-US" dirty="0"/>
          </a:p>
        </p:txBody>
      </p:sp>
      <p:sp>
        <p:nvSpPr>
          <p:cNvPr id="4" name="Slide Number Placeholder 3"/>
          <p:cNvSpPr>
            <a:spLocks noGrp="1"/>
          </p:cNvSpPr>
          <p:nvPr>
            <p:ph type="sldNum" sz="quarter" idx="5"/>
          </p:nvPr>
        </p:nvSpPr>
        <p:spPr/>
        <p:txBody>
          <a:bodyPr/>
          <a:lstStyle/>
          <a:p>
            <a:fld id="{1975CE3D-E0C5-4A58-98F7-091C6B812941}" type="slidenum">
              <a:rPr lang="en-US" smtClean="0"/>
              <a:t>25</a:t>
            </a:fld>
            <a:endParaRPr lang="en-US"/>
          </a:p>
        </p:txBody>
      </p:sp>
    </p:spTree>
    <p:extLst>
      <p:ext uri="{BB962C8B-B14F-4D97-AF65-F5344CB8AC3E}">
        <p14:creationId xmlns:p14="http://schemas.microsoft.com/office/powerpoint/2010/main" val="592533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t>The next two slides provide examples of some of the ways in which our court community partners can help us support this work by using some available forms.</a:t>
            </a:r>
            <a:endParaRPr lang="en-US" dirty="0">
              <a:ea typeface="Calibri"/>
              <a:cs typeface="Calibri"/>
            </a:endParaRPr>
          </a:p>
          <a:p>
            <a:pPr marL="171450" indent="-171450">
              <a:buFont typeface="Calibri"/>
              <a:buChar char="-"/>
            </a:pPr>
            <a:r>
              <a:rPr lang="en-US" dirty="0"/>
              <a:t>This first one is the “Identification of Relatives and Fictive Kin” form. </a:t>
            </a:r>
            <a:endParaRPr lang="en-US" dirty="0">
              <a:ea typeface="Calibri" panose="020F0502020204030204"/>
              <a:cs typeface="Calibri" panose="020F0502020204030204"/>
            </a:endParaRPr>
          </a:p>
          <a:p>
            <a:pPr marL="171450" indent="-171450">
              <a:buFont typeface="Calibri"/>
              <a:buChar char="-"/>
            </a:pPr>
            <a:r>
              <a:rPr lang="en-US" dirty="0"/>
              <a:t>It can be used to guide discussions with those knowledgeable about the family to identify relatives and fictive kin to be used by attorneys representing parents and children.  </a:t>
            </a:r>
            <a:endParaRPr lang="en-US" dirty="0">
              <a:ea typeface="Calibri" panose="020F0502020204030204"/>
              <a:cs typeface="Calibri" panose="020F0502020204030204"/>
            </a:endParaRPr>
          </a:p>
          <a:p>
            <a:pPr marL="171450" indent="-171450">
              <a:buFont typeface="Calibri"/>
              <a:buChar char="-"/>
            </a:pP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975CE3D-E0C5-4A58-98F7-091C6B812941}" type="slidenum">
              <a:rPr lang="en-US" smtClean="0"/>
              <a:t>26</a:t>
            </a:fld>
            <a:endParaRPr lang="en-US"/>
          </a:p>
        </p:txBody>
      </p:sp>
    </p:spTree>
    <p:extLst>
      <p:ext uri="{BB962C8B-B14F-4D97-AF65-F5344CB8AC3E}">
        <p14:creationId xmlns:p14="http://schemas.microsoft.com/office/powerpoint/2010/main" val="2133406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t>This next form is the “Relative and/or Fictive Kin Resources and Supports” form which can be used by attorneys representing parents and children to guide discussions about relatives and fictive kin who may be resources and supports for a child who is in foster care and the child’s family.  </a:t>
            </a:r>
          </a:p>
          <a:p>
            <a:pPr marL="171450" indent="-171450">
              <a:buFont typeface="Calibri"/>
              <a:buChar char="-"/>
            </a:pPr>
            <a:endParaRPr lang="en-US" dirty="0">
              <a:ea typeface="Calibri"/>
              <a:cs typeface="Calibri"/>
            </a:endParaRPr>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975CE3D-E0C5-4A58-98F7-091C6B812941}" type="slidenum">
              <a:rPr lang="en-US" smtClean="0"/>
              <a:t>27</a:t>
            </a:fld>
            <a:endParaRPr lang="en-US"/>
          </a:p>
        </p:txBody>
      </p:sp>
    </p:spTree>
    <p:extLst>
      <p:ext uri="{BB962C8B-B14F-4D97-AF65-F5344CB8AC3E}">
        <p14:creationId xmlns:p14="http://schemas.microsoft.com/office/powerpoint/2010/main" val="2523267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ea typeface="Calibri"/>
                <a:cs typeface="Calibri"/>
              </a:rPr>
              <a:t>In this video, </a:t>
            </a:r>
            <a:r>
              <a:rPr lang="en-US" dirty="0"/>
              <a:t>Shawn &amp; Curtis Winfrey, Lived Experience Consultants with VDSS – and former foster youth – talk about why they feel it is important to maintain connections between children and their families.</a:t>
            </a:r>
            <a:endParaRPr lang="en-US" dirty="0">
              <a:ea typeface="Calibri"/>
              <a:cs typeface="Calibri"/>
            </a:endParaRPr>
          </a:p>
          <a:p>
            <a:pPr marL="171450" indent="-171450">
              <a:buFont typeface="Calibri"/>
              <a:buChar char="-"/>
            </a:pPr>
            <a:r>
              <a:rPr lang="en-US" dirty="0">
                <a:ea typeface="Calibri"/>
                <a:cs typeface="Calibri"/>
              </a:rPr>
              <a:t>They were in foster care in VA many years ago and we are grateful that they are willing to share their experience to help us make sure we are serving our children and families in the best way possible.</a:t>
            </a:r>
          </a:p>
          <a:p>
            <a:pPr marL="171450" indent="-171450">
              <a:buFont typeface="Calibri"/>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975CE3D-E0C5-4A58-98F7-091C6B812941}" type="slidenum">
              <a:rPr lang="en-US" smtClean="0"/>
              <a:t>28</a:t>
            </a:fld>
            <a:endParaRPr lang="en-US"/>
          </a:p>
        </p:txBody>
      </p:sp>
    </p:spTree>
    <p:extLst>
      <p:ext uri="{BB962C8B-B14F-4D97-AF65-F5344CB8AC3E}">
        <p14:creationId xmlns:p14="http://schemas.microsoft.com/office/powerpoint/2010/main" val="1392691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ea typeface="Calibri"/>
              <a:cs typeface="Calibri"/>
            </a:endParaRPr>
          </a:p>
          <a:p>
            <a:pPr marL="171450" indent="-171450">
              <a:buFont typeface="Arial" panose="020B0604020202020204" pitchFamily="34" charset="0"/>
              <a:buChar char="•"/>
            </a:pPr>
            <a:endParaRPr lang="en-US" dirty="0">
              <a:ea typeface="Calibri"/>
              <a:cs typeface="Calibri"/>
            </a:endParaRPr>
          </a:p>
          <a:p>
            <a:pPr lvl="1"/>
            <a:endParaRPr lang="en-US">
              <a:ea typeface="Calibri"/>
              <a:cs typeface="Calibri"/>
            </a:endParaRPr>
          </a:p>
          <a:p>
            <a:pPr lvl="1"/>
            <a:endParaRPr lang="en-US">
              <a:ea typeface="Calibri"/>
              <a:cs typeface="Calibri"/>
            </a:endParaRPr>
          </a:p>
          <a:p>
            <a:pPr marL="628650" lvl="1" indent="-171450">
              <a:buFont typeface="Arial" panose="020B0604020202020204" pitchFamily="34" charset="0"/>
              <a:buChar char="•"/>
            </a:pPr>
            <a:endParaRPr lang="en-US">
              <a:ea typeface="Calibri"/>
              <a:cs typeface="Calibri"/>
            </a:endParaRPr>
          </a:p>
          <a:p>
            <a:pPr marL="628650" lvl="1" indent="-171450">
              <a:buFont typeface="Arial" panose="020B0604020202020204" pitchFamily="34" charset="0"/>
              <a:buChar char="•"/>
            </a:pPr>
            <a:endParaRPr lang="en-US"/>
          </a:p>
          <a:p>
            <a:pPr marL="171450" indent="-171450">
              <a:buFont typeface="Arial" panose="020B0604020202020204" pitchFamily="34" charset="0"/>
              <a:buChar char="•"/>
            </a:pPr>
            <a:endParaRPr lang="en-US">
              <a:ea typeface="Calibri" panose="020F0502020204030204"/>
              <a:cs typeface="Calibri" panose="020F0502020204030204"/>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1975CE3D-E0C5-4A58-98F7-091C6B812941}" type="slidenum">
              <a:rPr lang="en-US" smtClean="0"/>
              <a:t>29</a:t>
            </a:fld>
            <a:endParaRPr lang="en-US"/>
          </a:p>
        </p:txBody>
      </p:sp>
    </p:spTree>
    <p:extLst>
      <p:ext uri="{BB962C8B-B14F-4D97-AF65-F5344CB8AC3E}">
        <p14:creationId xmlns:p14="http://schemas.microsoft.com/office/powerpoint/2010/main" val="3059030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25F5D-B7B9-B800-4059-A989B706CB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90A6E8-F9D9-01F2-081B-067E240C36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89A8DB-241E-D8B7-C5C6-EF4361CE1AD2}"/>
              </a:ext>
            </a:extLst>
          </p:cNvPr>
          <p:cNvSpPr>
            <a:spLocks noGrp="1"/>
          </p:cNvSpPr>
          <p:nvPr>
            <p:ph type="body" idx="1"/>
          </p:nvPr>
        </p:nvSpPr>
        <p:spPr/>
        <p:txBody>
          <a:bodyPr/>
          <a:lstStyle/>
          <a:p>
            <a:endParaRPr lang="en-US" b="1" dirty="0"/>
          </a:p>
          <a:p>
            <a:r>
              <a:rPr lang="en-US" dirty="0"/>
              <a:t>The Virginia Children’s Services Practice Model are the values that are the foundational elements of VDSS’ Kin First Culture and Kin First Now.  </a:t>
            </a:r>
          </a:p>
          <a:p>
            <a:r>
              <a:rPr lang="en-US" dirty="0">
                <a:ea typeface="Calibri"/>
                <a:cs typeface="Calibri"/>
              </a:rPr>
              <a:t>It's important for VDSS to affirm these values as they form the basis of our Kinship practice. </a:t>
            </a:r>
          </a:p>
          <a:p>
            <a:pPr>
              <a:defRPr/>
            </a:pPr>
            <a:endParaRPr lang="en-US" dirty="0"/>
          </a:p>
          <a:p>
            <a:pPr>
              <a:defRPr/>
            </a:pPr>
            <a:endParaRPr lang="en-US" dirty="0">
              <a:ea typeface="Calibri"/>
              <a:cs typeface="Calibri"/>
            </a:endParaRPr>
          </a:p>
        </p:txBody>
      </p:sp>
      <p:sp>
        <p:nvSpPr>
          <p:cNvPr id="4" name="Slide Number Placeholder 3">
            <a:extLst>
              <a:ext uri="{FF2B5EF4-FFF2-40B4-BE49-F238E27FC236}">
                <a16:creationId xmlns:a16="http://schemas.microsoft.com/office/drawing/2014/main" id="{9B9B5A39-0B8F-EAF3-D8A3-32F1219FF1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5CE3D-E0C5-4A58-98F7-091C6B8129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42656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kern="100" dirty="0">
              <a:noFill/>
            </a:endParaRPr>
          </a:p>
          <a:p>
            <a:pPr marL="171450" indent="-171450">
              <a:buFont typeface="Calibri"/>
              <a:buChar char="-"/>
            </a:pPr>
            <a:r>
              <a:rPr lang="en-US" kern="100" dirty="0">
                <a:noFill/>
              </a:rPr>
              <a:t>In Virginia’s Kin First culture, we recognize that </a:t>
            </a:r>
            <a:r>
              <a:rPr lang="en-US" b="1" kern="100" dirty="0">
                <a:noFill/>
              </a:rPr>
              <a:t>families are the experts</a:t>
            </a:r>
            <a:r>
              <a:rPr lang="en-US" kern="100" dirty="0">
                <a:noFill/>
              </a:rPr>
              <a:t>. </a:t>
            </a:r>
            <a:endParaRPr lang="en-US" dirty="0">
              <a:noFill/>
            </a:endParaRPr>
          </a:p>
          <a:p>
            <a:pPr marL="171450" indent="-171450">
              <a:buFont typeface="Calibri"/>
              <a:buChar char="-"/>
            </a:pPr>
            <a:r>
              <a:rPr lang="en-US" kern="100" dirty="0">
                <a:noFill/>
              </a:rPr>
              <a:t>They should always be included in decision-making and should be empowered to rely on one another for support. </a:t>
            </a:r>
            <a:endParaRPr lang="en-US" dirty="0">
              <a:noFill/>
            </a:endParaRPr>
          </a:p>
          <a:p>
            <a:pPr marL="171450" indent="-171450">
              <a:buFont typeface="Calibri"/>
              <a:buChar char="-"/>
            </a:pPr>
            <a:r>
              <a:rPr lang="en-US" kern="100" dirty="0">
                <a:noFill/>
              </a:rPr>
              <a:t>These are important values. </a:t>
            </a:r>
            <a:endParaRPr lang="en-US" dirty="0">
              <a:noFill/>
            </a:endParaRPr>
          </a:p>
          <a:p>
            <a:pPr marL="171450" indent="-171450">
              <a:buFont typeface="Calibri"/>
              <a:buChar char="-"/>
            </a:pPr>
            <a:r>
              <a:rPr lang="en-US" kern="100" dirty="0">
                <a:noFill/>
              </a:rPr>
              <a:t>We need to encompass these values when working with our families in anything we do.</a:t>
            </a:r>
            <a:endParaRPr lang="en-US" dirty="0">
              <a:noFill/>
            </a:endParaRPr>
          </a:p>
          <a:p>
            <a:endParaRPr lang="en-US"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975CE3D-E0C5-4A58-98F7-091C6B812941}" type="slidenum">
              <a:rPr lang="en-US" smtClean="0"/>
              <a:t>4</a:t>
            </a:fld>
            <a:endParaRPr lang="en-US"/>
          </a:p>
        </p:txBody>
      </p:sp>
    </p:spTree>
    <p:extLst>
      <p:ext uri="{BB962C8B-B14F-4D97-AF65-F5344CB8AC3E}">
        <p14:creationId xmlns:p14="http://schemas.microsoft.com/office/powerpoint/2010/main" val="358163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ts val="1350"/>
              </a:lnSpc>
            </a:pPr>
            <a:endParaRPr lang="en-US" sz="1800" b="1" dirty="0">
              <a:solidFill>
                <a:srgbClr val="000000"/>
              </a:solidFill>
              <a:latin typeface="Calibri"/>
              <a:ea typeface="Calibri"/>
              <a:cs typeface="Calibri"/>
            </a:endParaRPr>
          </a:p>
          <a:p>
            <a:pPr algn="l">
              <a:lnSpc>
                <a:spcPts val="1350"/>
              </a:lnSpc>
              <a:buFont typeface="Arial" panose="020B0604020202020204" pitchFamily="34" charset="0"/>
              <a:buChar char="•"/>
            </a:pPr>
            <a:r>
              <a:rPr lang="en-US" sz="1800" b="0" i="0" dirty="0">
                <a:solidFill>
                  <a:srgbClr val="000000"/>
                </a:solidFill>
                <a:effectLst/>
                <a:latin typeface="Calibri"/>
                <a:ea typeface="Calibri"/>
                <a:cs typeface="Calibri"/>
              </a:rPr>
              <a:t>There are many aspects of Kin First Culture in Virginia.  </a:t>
            </a:r>
            <a:endParaRPr lang="en-US" dirty="0">
              <a:latin typeface="Calibri"/>
              <a:ea typeface="Calibri"/>
              <a:cs typeface="Calibri"/>
            </a:endParaRPr>
          </a:p>
          <a:p>
            <a:pPr algn="l" rtl="0" fontAlgn="base">
              <a:lnSpc>
                <a:spcPts val="1350"/>
              </a:lnSpc>
              <a:buFont typeface="Arial" panose="020B0604020202020204" pitchFamily="34" charset="0"/>
              <a:buChar char="•"/>
            </a:pPr>
            <a:r>
              <a:rPr lang="en-US" sz="1800" b="0" i="0" dirty="0">
                <a:solidFill>
                  <a:srgbClr val="000000"/>
                </a:solidFill>
                <a:effectLst/>
                <a:latin typeface="Calibri"/>
                <a:ea typeface="Calibri"/>
                <a:cs typeface="Calibri"/>
              </a:rPr>
              <a:t>We are talking specifically about Kin First Now today, but it is important to understand all the ways that LDSSs contribute to Kin First Culture through their daily work. </a:t>
            </a:r>
          </a:p>
          <a:p>
            <a:pPr algn="l" rtl="0" fontAlgn="base">
              <a:lnSpc>
                <a:spcPts val="1350"/>
              </a:lnSpc>
            </a:pPr>
            <a:endParaRPr lang="en-US" sz="1800" b="0" i="0" dirty="0">
              <a:solidFill>
                <a:srgbClr val="000000"/>
              </a:solidFill>
              <a:effectLst/>
              <a:latin typeface="Calibri"/>
              <a:ea typeface="Calibri"/>
              <a:cs typeface="Calibri"/>
            </a:endParaRPr>
          </a:p>
          <a:p>
            <a:pPr fontAlgn="base">
              <a:lnSpc>
                <a:spcPts val="1350"/>
              </a:lnSpc>
            </a:pPr>
            <a:r>
              <a:rPr lang="en-US" sz="1800" b="0" i="0" dirty="0">
                <a:solidFill>
                  <a:srgbClr val="000000"/>
                </a:solidFill>
                <a:effectLst/>
                <a:latin typeface="Calibri"/>
                <a:ea typeface="Calibri"/>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2F067AD8-FDD7-4180-8286-7402E2334999}" type="slidenum">
              <a:rPr lang="en-US" smtClean="0"/>
              <a:t>5</a:t>
            </a:fld>
            <a:endParaRPr lang="en-US"/>
          </a:p>
        </p:txBody>
      </p:sp>
    </p:spTree>
    <p:extLst>
      <p:ext uri="{BB962C8B-B14F-4D97-AF65-F5344CB8AC3E}">
        <p14:creationId xmlns:p14="http://schemas.microsoft.com/office/powerpoint/2010/main" val="2593175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a:p>
            <a:r>
              <a:rPr lang="en-US" dirty="0">
                <a:ea typeface="Calibri"/>
                <a:cs typeface="Calibri"/>
              </a:rPr>
              <a:t>The next few slides show positive outcomes for children and youth when they are placed in relative/fictive kin placements.</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8A6558A-3E8D-4E2F-8475-96BAF37F6EFF}" type="slidenum">
              <a:rPr lang="en-US" smtClean="0"/>
              <a:t>6</a:t>
            </a:fld>
            <a:endParaRPr lang="en-US"/>
          </a:p>
        </p:txBody>
      </p:sp>
    </p:spTree>
    <p:extLst>
      <p:ext uri="{BB962C8B-B14F-4D97-AF65-F5344CB8AC3E}">
        <p14:creationId xmlns:p14="http://schemas.microsoft.com/office/powerpoint/2010/main" val="626284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091A9-03EA-24A5-34D7-58B2C6B4CC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514FF-B72C-2480-3B57-1B47C5DF099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D87A02C-2E5A-E442-3B87-276673DEC6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 shows the number of placements counted by first placement, segmented by Care Type for children under 18 in foster care at one point in SFY2023-SFY2025 that entered in SFY2023-SFY2025</a:t>
            </a:r>
          </a:p>
          <a:p>
            <a:endParaRPr lang="en-US"/>
          </a:p>
          <a:p>
            <a:r>
              <a:rPr lang="en-US"/>
              <a:t>Placement Category Definitions:</a:t>
            </a:r>
          </a:p>
          <a:p>
            <a:pPr marL="171450" indent="-171450">
              <a:buFont typeface="Arial" panose="020B0604020202020204" pitchFamily="34" charset="0"/>
              <a:buChar char="•"/>
            </a:pPr>
            <a:r>
              <a:rPr lang="en-US"/>
              <a:t>Congregate Care includes QRTP, Group Home, Residential (CRF), Pregnant/Parenting Youth Program, and Family Based Substance Abuse Treatment. </a:t>
            </a:r>
          </a:p>
          <a:p>
            <a:pPr marL="171450" indent="-171450">
              <a:buFont typeface="Arial" panose="020B0604020202020204" pitchFamily="34" charset="0"/>
              <a:buChar char="•"/>
            </a:pPr>
            <a:r>
              <a:rPr lang="en-US"/>
              <a:t>LDSS Foster Home</a:t>
            </a:r>
          </a:p>
          <a:p>
            <a:pPr marL="171450" indent="-171450">
              <a:buFont typeface="Arial" panose="020B0604020202020204" pitchFamily="34" charset="0"/>
              <a:buChar char="•"/>
            </a:pPr>
            <a:r>
              <a:rPr lang="en-US"/>
              <a:t>LCPA Foster Home</a:t>
            </a:r>
          </a:p>
          <a:p>
            <a:pPr marL="171450" indent="-171450">
              <a:buFont typeface="Arial" panose="020B0604020202020204" pitchFamily="34" charset="0"/>
              <a:buChar char="•"/>
            </a:pPr>
            <a:r>
              <a:rPr lang="en-US"/>
              <a:t>Other includes Independent Living (IL/Supervised Program and Independent Living), DJJ or Hospital (Hospital (Psychiatric), Hospital (Medical), and Detention/Correctional Facility), and unapproved</a:t>
            </a:r>
          </a:p>
          <a:p>
            <a:pPr marL="171450" indent="-171450">
              <a:buFont typeface="Arial" panose="020B0604020202020204" pitchFamily="34" charset="0"/>
              <a:buChar char="•"/>
            </a:pPr>
            <a:r>
              <a:rPr lang="en-US"/>
              <a:t>Kinship includes LDSS Foster Home Relative or Fictive Kin and LCPA Foster Home Relative or Fictive Kin.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ADB59BED-E896-892F-3790-1620B9EB0659}"/>
              </a:ext>
            </a:extLst>
          </p:cNvPr>
          <p:cNvSpPr>
            <a:spLocks noGrp="1"/>
          </p:cNvSpPr>
          <p:nvPr>
            <p:ph type="sldNum" sz="quarter" idx="5"/>
          </p:nvPr>
        </p:nvSpPr>
        <p:spPr/>
        <p:txBody>
          <a:bodyPr/>
          <a:lstStyle/>
          <a:p>
            <a:fld id="{12BE40A6-6D79-442A-931C-6C7EF759DC96}" type="slidenum">
              <a:rPr lang="en-US" smtClean="0"/>
              <a:t>7</a:t>
            </a:fld>
            <a:endParaRPr lang="en-US"/>
          </a:p>
        </p:txBody>
      </p:sp>
    </p:spTree>
    <p:extLst>
      <p:ext uri="{BB962C8B-B14F-4D97-AF65-F5344CB8AC3E}">
        <p14:creationId xmlns:p14="http://schemas.microsoft.com/office/powerpoint/2010/main" val="2450808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EE5B1-8AC8-B626-6DA7-243FB84203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F5433E-B268-CE6C-BD77-AB22B1A44CB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B45A3B1-254B-A56C-A93F-8326F8D1A7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During SFY23-SFY25, LCPA Foster Home as first placement for new entries spent the most time in care (22.5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Time in care is calculated based on the time between the child’s removal date and their discharge date or end of the most recent report month, whichever is first. It includes children that are still in foster care and is not limited to children who discharged. </a:t>
            </a:r>
          </a:p>
          <a:p>
            <a:r>
              <a:rPr lang="en-US"/>
              <a:t>Placement Category Definitions:</a:t>
            </a:r>
          </a:p>
          <a:p>
            <a:pPr marL="171450" indent="-171450">
              <a:buFont typeface="Arial" panose="020B0604020202020204" pitchFamily="34" charset="0"/>
              <a:buChar char="•"/>
            </a:pPr>
            <a:r>
              <a:rPr lang="en-US"/>
              <a:t>Congregate Care includes QRTP, Group Home, Residential (CRF), Pregnant/Parenting Youth Program, and Family Based Substance Abuse Treatment. </a:t>
            </a:r>
          </a:p>
          <a:p>
            <a:pPr marL="171450" indent="-171450">
              <a:buFont typeface="Arial" panose="020B0604020202020204" pitchFamily="34" charset="0"/>
              <a:buChar char="•"/>
            </a:pPr>
            <a:r>
              <a:rPr lang="en-US"/>
              <a:t>LDSS Foster Home</a:t>
            </a:r>
          </a:p>
          <a:p>
            <a:pPr marL="171450" indent="-171450">
              <a:buFont typeface="Arial" panose="020B0604020202020204" pitchFamily="34" charset="0"/>
              <a:buChar char="•"/>
            </a:pPr>
            <a:r>
              <a:rPr lang="en-US"/>
              <a:t>LCPA Foster Home</a:t>
            </a:r>
          </a:p>
          <a:p>
            <a:pPr marL="171450" indent="-171450">
              <a:buFont typeface="Arial" panose="020B0604020202020204" pitchFamily="34" charset="0"/>
              <a:buChar char="•"/>
            </a:pPr>
            <a:r>
              <a:rPr lang="en-US"/>
              <a:t>Other includes Independent Living (IL/Supervised Program and Independent Living), DJJ or Hospital (Hospital (Psychiatric), Hospital (Medical), and Detention/Correctional Facility), and unapproved</a:t>
            </a:r>
          </a:p>
          <a:p>
            <a:pPr marL="171450" indent="-171450">
              <a:buFont typeface="Arial" panose="020B0604020202020204" pitchFamily="34" charset="0"/>
              <a:buChar char="•"/>
            </a:pPr>
            <a:r>
              <a:rPr lang="en-US"/>
              <a:t>Kinship includes LDSS Foster Home Relative or Fictive Kin and LCPA Foster Home Relative or Fictive Kin. </a:t>
            </a:r>
          </a:p>
          <a:p>
            <a:endParaRPr lang="en-US"/>
          </a:p>
        </p:txBody>
      </p:sp>
      <p:sp>
        <p:nvSpPr>
          <p:cNvPr id="4" name="Slide Number Placeholder 3">
            <a:extLst>
              <a:ext uri="{FF2B5EF4-FFF2-40B4-BE49-F238E27FC236}">
                <a16:creationId xmlns:a16="http://schemas.microsoft.com/office/drawing/2014/main" id="{E7F26E1A-737A-476F-CFC0-D063216CB550}"/>
              </a:ext>
            </a:extLst>
          </p:cNvPr>
          <p:cNvSpPr>
            <a:spLocks noGrp="1"/>
          </p:cNvSpPr>
          <p:nvPr>
            <p:ph type="sldNum" sz="quarter" idx="5"/>
          </p:nvPr>
        </p:nvSpPr>
        <p:spPr/>
        <p:txBody>
          <a:bodyPr/>
          <a:lstStyle/>
          <a:p>
            <a:fld id="{12BE40A6-6D79-442A-931C-6C7EF759DC96}" type="slidenum">
              <a:rPr lang="en-US" smtClean="0"/>
              <a:t>8</a:t>
            </a:fld>
            <a:endParaRPr lang="en-US"/>
          </a:p>
        </p:txBody>
      </p:sp>
    </p:spTree>
    <p:extLst>
      <p:ext uri="{BB962C8B-B14F-4D97-AF65-F5344CB8AC3E}">
        <p14:creationId xmlns:p14="http://schemas.microsoft.com/office/powerpoint/2010/main" val="2263376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ts val="1350"/>
              </a:lnSpc>
            </a:pPr>
            <a:endParaRPr lang="en-US" b="1" dirty="0"/>
          </a:p>
          <a:p>
            <a:pPr marL="171450" indent="-171450">
              <a:lnSpc>
                <a:spcPts val="1350"/>
              </a:lnSpc>
              <a:buFont typeface="Arial,Sans-Serif" panose="020B0604020202020204" pitchFamily="34" charset="0"/>
              <a:buChar char="•"/>
            </a:pPr>
            <a:r>
              <a:rPr lang="en-US" dirty="0">
                <a:solidFill>
                  <a:srgbClr val="000000"/>
                </a:solidFill>
              </a:rPr>
              <a:t>We have a goal! With the support of </a:t>
            </a:r>
            <a:r>
              <a:rPr lang="en-US" b="0" i="0" dirty="0">
                <a:solidFill>
                  <a:srgbClr val="000000"/>
                </a:solidFill>
                <a:effectLst/>
              </a:rPr>
              <a:t>the Governor and our VDSS Commissioner</a:t>
            </a:r>
            <a:r>
              <a:rPr lang="en-US" dirty="0">
                <a:solidFill>
                  <a:srgbClr val="000000"/>
                </a:solidFill>
              </a:rPr>
              <a:t>, </a:t>
            </a:r>
            <a:r>
              <a:rPr lang="en-US" b="0" i="0" dirty="0">
                <a:solidFill>
                  <a:srgbClr val="000000"/>
                </a:solidFill>
                <a:effectLst/>
              </a:rPr>
              <a:t>kinship </a:t>
            </a:r>
            <a:r>
              <a:rPr lang="en-US" dirty="0">
                <a:solidFill>
                  <a:srgbClr val="000000"/>
                </a:solidFill>
              </a:rPr>
              <a:t>is </a:t>
            </a:r>
            <a:r>
              <a:rPr lang="en-US" b="0" i="0" dirty="0">
                <a:solidFill>
                  <a:srgbClr val="000000"/>
                </a:solidFill>
                <a:effectLst/>
              </a:rPr>
              <a:t>a priority</a:t>
            </a:r>
            <a:r>
              <a:rPr lang="en-US" dirty="0">
                <a:solidFill>
                  <a:srgbClr val="000000"/>
                </a:solidFill>
              </a:rPr>
              <a:t> and we have a </a:t>
            </a:r>
            <a:r>
              <a:rPr lang="en-US" b="0" i="0" dirty="0">
                <a:solidFill>
                  <a:srgbClr val="000000"/>
                </a:solidFill>
                <a:effectLst/>
              </a:rPr>
              <a:t>goal </a:t>
            </a:r>
            <a:r>
              <a:rPr lang="en-US" dirty="0">
                <a:solidFill>
                  <a:srgbClr val="000000"/>
                </a:solidFill>
              </a:rPr>
              <a:t>to</a:t>
            </a:r>
            <a:r>
              <a:rPr lang="en-US" b="0" i="0" dirty="0">
                <a:solidFill>
                  <a:srgbClr val="000000"/>
                </a:solidFill>
                <a:effectLst/>
              </a:rPr>
              <a:t> </a:t>
            </a:r>
            <a:r>
              <a:rPr lang="en-US" dirty="0">
                <a:solidFill>
                  <a:srgbClr val="000000"/>
                </a:solidFill>
              </a:rPr>
              <a:t>have </a:t>
            </a:r>
            <a:r>
              <a:rPr lang="en-US" b="0" i="0" dirty="0">
                <a:solidFill>
                  <a:srgbClr val="000000"/>
                </a:solidFill>
                <a:effectLst/>
              </a:rPr>
              <a:t>35% of all youth in foster care</a:t>
            </a:r>
            <a:r>
              <a:rPr lang="en-US" dirty="0">
                <a:solidFill>
                  <a:srgbClr val="000000"/>
                </a:solidFill>
              </a:rPr>
              <a:t> </a:t>
            </a:r>
            <a:r>
              <a:rPr lang="en-US" b="0" i="0" dirty="0">
                <a:solidFill>
                  <a:srgbClr val="000000"/>
                </a:solidFill>
                <a:effectLst/>
              </a:rPr>
              <a:t>in a kinship placement by end of 2025. </a:t>
            </a:r>
            <a:endParaRPr lang="en-US" b="0" i="0" dirty="0">
              <a:solidFill>
                <a:srgbClr val="000000"/>
              </a:solidFill>
              <a:effectLst/>
              <a:ea typeface="Calibri"/>
              <a:cs typeface="Calibri"/>
            </a:endParaRPr>
          </a:p>
          <a:p>
            <a:pPr marL="171450" indent="-171450">
              <a:lnSpc>
                <a:spcPts val="1350"/>
              </a:lnSpc>
              <a:buFont typeface="Arial,Sans-Serif" panose="020B0604020202020204" pitchFamily="34" charset="0"/>
              <a:buChar char="•"/>
            </a:pPr>
            <a:r>
              <a:rPr lang="en-US" b="0" i="0" dirty="0">
                <a:solidFill>
                  <a:srgbClr val="000000"/>
                </a:solidFill>
                <a:effectLst/>
              </a:rPr>
              <a:t>35% is the national average</a:t>
            </a:r>
            <a:r>
              <a:rPr lang="en-US" dirty="0">
                <a:solidFill>
                  <a:srgbClr val="000000"/>
                </a:solidFill>
              </a:rPr>
              <a:t> -- </a:t>
            </a:r>
            <a:r>
              <a:rPr lang="en-US" b="1" dirty="0">
                <a:solidFill>
                  <a:srgbClr val="000000"/>
                </a:solidFill>
              </a:rPr>
              <a:t>we can achieve this </a:t>
            </a:r>
            <a:r>
              <a:rPr lang="en-US" b="1" i="1" dirty="0">
                <a:solidFill>
                  <a:srgbClr val="000000"/>
                </a:solidFill>
              </a:rPr>
              <a:t>together</a:t>
            </a:r>
            <a:r>
              <a:rPr lang="en-US" b="1" dirty="0">
                <a:solidFill>
                  <a:srgbClr val="000000"/>
                </a:solidFill>
              </a:rPr>
              <a:t> with the help of all of YOU!</a:t>
            </a:r>
            <a:r>
              <a:rPr lang="en-US" dirty="0">
                <a:solidFill>
                  <a:srgbClr val="000000"/>
                </a:solidFill>
              </a:rPr>
              <a:t> </a:t>
            </a:r>
            <a:endParaRPr lang="en-US" dirty="0"/>
          </a:p>
        </p:txBody>
      </p:sp>
      <p:sp>
        <p:nvSpPr>
          <p:cNvPr id="4" name="Slide Number Placeholder 3"/>
          <p:cNvSpPr>
            <a:spLocks noGrp="1"/>
          </p:cNvSpPr>
          <p:nvPr>
            <p:ph type="sldNum" sz="quarter" idx="5"/>
          </p:nvPr>
        </p:nvSpPr>
        <p:spPr/>
        <p:txBody>
          <a:bodyPr/>
          <a:lstStyle/>
          <a:p>
            <a:fld id="{1975CE3D-E0C5-4A58-98F7-091C6B812941}" type="slidenum">
              <a:rPr lang="en-US" smtClean="0"/>
              <a:t>9</a:t>
            </a:fld>
            <a:endParaRPr lang="en-US"/>
          </a:p>
        </p:txBody>
      </p:sp>
    </p:spTree>
    <p:extLst>
      <p:ext uri="{BB962C8B-B14F-4D97-AF65-F5344CB8AC3E}">
        <p14:creationId xmlns:p14="http://schemas.microsoft.com/office/powerpoint/2010/main" val="14814852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in_Title Slide">
    <p:spTree>
      <p:nvGrpSpPr>
        <p:cNvPr id="1" name=""/>
        <p:cNvGrpSpPr/>
        <p:nvPr/>
      </p:nvGrpSpPr>
      <p:grpSpPr>
        <a:xfrm>
          <a:off x="0" y="0"/>
          <a:ext cx="0" cy="0"/>
          <a:chOff x="0" y="0"/>
          <a:chExt cx="0" cy="0"/>
        </a:xfrm>
      </p:grpSpPr>
      <p:pic>
        <p:nvPicPr>
          <p:cNvPr id="7" name="Google Shape;173;p18"/>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20" name="Google Shape;178;p18"/>
          <p:cNvSpPr/>
          <p:nvPr userDrawn="1"/>
        </p:nvSpPr>
        <p:spPr>
          <a:xfrm rot="10800000" flipH="1">
            <a:off x="0" y="-1"/>
            <a:ext cx="4838700" cy="3381494"/>
          </a:xfrm>
          <a:prstGeom prst="rtTriangle">
            <a:avLst/>
          </a:prstGeom>
          <a:solidFill>
            <a:schemeClr val="tx1">
              <a:alpha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8;p18"/>
          <p:cNvSpPr/>
          <p:nvPr userDrawn="1"/>
        </p:nvSpPr>
        <p:spPr>
          <a:xfrm rot="10800000" flipH="1">
            <a:off x="0" y="-151"/>
            <a:ext cx="4384314" cy="3063949"/>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5;p18"/>
          <p:cNvSpPr/>
          <p:nvPr userDrawn="1"/>
        </p:nvSpPr>
        <p:spPr>
          <a:xfrm>
            <a:off x="1791997" y="3983496"/>
            <a:ext cx="8608006" cy="998748"/>
          </a:xfrm>
          <a:prstGeom prst="rect">
            <a:avLst/>
          </a:prstGeom>
          <a:solidFill>
            <a:srgbClr val="FFFFFF">
              <a:alpha val="820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Google Shape;175;p18"/>
          <p:cNvSpPr/>
          <p:nvPr userDrawn="1"/>
        </p:nvSpPr>
        <p:spPr>
          <a:xfrm>
            <a:off x="1791997" y="3983496"/>
            <a:ext cx="8608006" cy="1574928"/>
          </a:xfrm>
          <a:prstGeom prst="rect">
            <a:avLst/>
          </a:prstGeom>
          <a:solidFill>
            <a:srgbClr val="FFFFFF">
              <a:alpha val="820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itle 1"/>
          <p:cNvSpPr>
            <a:spLocks noGrp="1"/>
          </p:cNvSpPr>
          <p:nvPr>
            <p:ph type="ctrTitle"/>
          </p:nvPr>
        </p:nvSpPr>
        <p:spPr>
          <a:xfrm>
            <a:off x="1791997" y="3983496"/>
            <a:ext cx="8608006" cy="990934"/>
          </a:xfrm>
        </p:spPr>
        <p:txBody>
          <a:bodyPr anchor="ctr">
            <a:normAutofit/>
          </a:bodyPr>
          <a:lstStyle>
            <a:lvl1pPr algn="ctr">
              <a:defRPr sz="4500"/>
            </a:lvl1pPr>
          </a:lstStyle>
          <a:p>
            <a:r>
              <a:rPr lang="en-US"/>
              <a:t>Click to edit Master title style</a:t>
            </a:r>
          </a:p>
        </p:txBody>
      </p:sp>
      <p:sp>
        <p:nvSpPr>
          <p:cNvPr id="3" name="Subtitle 2"/>
          <p:cNvSpPr>
            <a:spLocks noGrp="1"/>
          </p:cNvSpPr>
          <p:nvPr>
            <p:ph type="subTitle" idx="1"/>
          </p:nvPr>
        </p:nvSpPr>
        <p:spPr>
          <a:xfrm>
            <a:off x="1791997" y="5120640"/>
            <a:ext cx="8608006" cy="437784"/>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Google Shape;179;p18"/>
          <p:cNvPicPr preferRelativeResize="0"/>
          <p:nvPr userDrawn="1"/>
        </p:nvPicPr>
        <p:blipFill rotWithShape="1">
          <a:blip r:embed="rId3">
            <a:alphaModFix/>
          </a:blip>
          <a:srcRect l="1662" r="1672"/>
          <a:stretch/>
        </p:blipFill>
        <p:spPr>
          <a:xfrm>
            <a:off x="140369" y="162426"/>
            <a:ext cx="2271418" cy="1249279"/>
          </a:xfrm>
          <a:prstGeom prst="rect">
            <a:avLst/>
          </a:prstGeom>
          <a:noFill/>
          <a:ln>
            <a:noFill/>
          </a:ln>
        </p:spPr>
      </p:pic>
    </p:spTree>
    <p:extLst>
      <p:ext uri="{BB962C8B-B14F-4D97-AF65-F5344CB8AC3E}">
        <p14:creationId xmlns:p14="http://schemas.microsoft.com/office/powerpoint/2010/main" val="1406757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le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0"/>
            <a:ext cx="7008812" cy="62677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Google Shape;200;p22"/>
          <p:cNvSpPr/>
          <p:nvPr userDrawn="1"/>
        </p:nvSpPr>
        <p:spPr>
          <a:xfrm>
            <a:off x="0" y="0"/>
            <a:ext cx="5183188"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9" name="Title 1"/>
          <p:cNvSpPr>
            <a:spLocks noGrp="1"/>
          </p:cNvSpPr>
          <p:nvPr>
            <p:ph type="title"/>
          </p:nvPr>
        </p:nvSpPr>
        <p:spPr>
          <a:xfrm>
            <a:off x="419100" y="685800"/>
            <a:ext cx="4352925" cy="1543050"/>
          </a:xfrm>
        </p:spPr>
        <p:txBody>
          <a:bodyPr anchor="ctr"/>
          <a:lstStyle>
            <a:lvl1pPr>
              <a:defRPr sz="3200">
                <a:solidFill>
                  <a:schemeClr val="bg1"/>
                </a:solidFill>
              </a:defRPr>
            </a:lvl1pPr>
          </a:lstStyle>
          <a:p>
            <a:r>
              <a:rPr lang="en-US"/>
              <a:t>Click to edit Master title style</a:t>
            </a:r>
          </a:p>
        </p:txBody>
      </p:sp>
      <p:sp>
        <p:nvSpPr>
          <p:cNvPr id="10" name="Text Placeholder 3"/>
          <p:cNvSpPr>
            <a:spLocks noGrp="1"/>
          </p:cNvSpPr>
          <p:nvPr>
            <p:ph type="body" sz="half" idx="2"/>
          </p:nvPr>
        </p:nvSpPr>
        <p:spPr>
          <a:xfrm>
            <a:off x="419100" y="2211184"/>
            <a:ext cx="4352925" cy="411502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11" name="Google Shape;266;p31"/>
          <p:cNvGrpSpPr/>
          <p:nvPr userDrawn="1"/>
        </p:nvGrpSpPr>
        <p:grpSpPr>
          <a:xfrm flipV="1">
            <a:off x="419100" y="531067"/>
            <a:ext cx="951203" cy="51894"/>
            <a:chOff x="4580561" y="2589004"/>
            <a:chExt cx="1064464" cy="25200"/>
          </a:xfrm>
        </p:grpSpPr>
        <p:sp>
          <p:nvSpPr>
            <p:cNvPr id="12" name="Google Shape;267;p3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714591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8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Title 1"/>
          <p:cNvSpPr>
            <a:spLocks noGrp="1"/>
          </p:cNvSpPr>
          <p:nvPr>
            <p:ph type="title"/>
          </p:nvPr>
        </p:nvSpPr>
        <p:spPr>
          <a:xfrm>
            <a:off x="1123950" y="1406525"/>
            <a:ext cx="8039100" cy="2765425"/>
          </a:xfrm>
        </p:spPr>
        <p:txBody>
          <a:bodyPr>
            <a:normAutofit/>
          </a:bodyPr>
          <a:lstStyle>
            <a:lvl1pPr>
              <a:defRPr sz="7200">
                <a:solidFill>
                  <a:schemeClr val="bg1"/>
                </a:solidFill>
              </a:defRPr>
            </a:lvl1pPr>
          </a:lstStyle>
          <a:p>
            <a:r>
              <a:rPr lang="en-US"/>
              <a:t>Click to edit Master title style</a:t>
            </a:r>
          </a:p>
        </p:txBody>
      </p:sp>
    </p:spTree>
    <p:extLst>
      <p:ext uri="{BB962C8B-B14F-4D97-AF65-F5344CB8AC3E}">
        <p14:creationId xmlns:p14="http://schemas.microsoft.com/office/powerpoint/2010/main" val="42286916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9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Title 1"/>
          <p:cNvSpPr>
            <a:spLocks noGrp="1"/>
          </p:cNvSpPr>
          <p:nvPr>
            <p:ph type="title"/>
          </p:nvPr>
        </p:nvSpPr>
        <p:spPr>
          <a:xfrm>
            <a:off x="1123950" y="1406525"/>
            <a:ext cx="8039100" cy="2765425"/>
          </a:xfrm>
        </p:spPr>
        <p:txBody>
          <a:bodyPr>
            <a:normAutofit/>
          </a:bodyPr>
          <a:lstStyle>
            <a:lvl1pPr>
              <a:defRPr sz="7200">
                <a:solidFill>
                  <a:schemeClr val="bg1"/>
                </a:solidFill>
              </a:defRPr>
            </a:lvl1pPr>
          </a:lstStyle>
          <a:p>
            <a:r>
              <a:rPr lang="en-US"/>
              <a:t>Click to edit Master title style</a:t>
            </a:r>
          </a:p>
        </p:txBody>
      </p:sp>
    </p:spTree>
    <p:extLst>
      <p:ext uri="{BB962C8B-B14F-4D97-AF65-F5344CB8AC3E}">
        <p14:creationId xmlns:p14="http://schemas.microsoft.com/office/powerpoint/2010/main" val="10961723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20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Title 1"/>
          <p:cNvSpPr>
            <a:spLocks noGrp="1"/>
          </p:cNvSpPr>
          <p:nvPr>
            <p:ph type="title"/>
          </p:nvPr>
        </p:nvSpPr>
        <p:spPr>
          <a:xfrm>
            <a:off x="1123950" y="1406525"/>
            <a:ext cx="8039100" cy="2765425"/>
          </a:xfrm>
        </p:spPr>
        <p:txBody>
          <a:bodyPr>
            <a:normAutofit/>
          </a:bodyPr>
          <a:lstStyle>
            <a:lvl1pPr>
              <a:defRPr sz="7200">
                <a:solidFill>
                  <a:schemeClr val="bg1"/>
                </a:solidFill>
              </a:defRPr>
            </a:lvl1pPr>
          </a:lstStyle>
          <a:p>
            <a:r>
              <a:rPr lang="en-US"/>
              <a:t>Click to edit Master title style</a:t>
            </a:r>
          </a:p>
        </p:txBody>
      </p:sp>
    </p:spTree>
    <p:extLst>
      <p:ext uri="{BB962C8B-B14F-4D97-AF65-F5344CB8AC3E}">
        <p14:creationId xmlns:p14="http://schemas.microsoft.com/office/powerpoint/2010/main" val="72339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21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rgbClr val="753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Title 1"/>
          <p:cNvSpPr>
            <a:spLocks noGrp="1"/>
          </p:cNvSpPr>
          <p:nvPr>
            <p:ph type="title"/>
          </p:nvPr>
        </p:nvSpPr>
        <p:spPr>
          <a:xfrm>
            <a:off x="1123950" y="1406525"/>
            <a:ext cx="8039100" cy="2765425"/>
          </a:xfrm>
        </p:spPr>
        <p:txBody>
          <a:bodyPr>
            <a:normAutofit/>
          </a:bodyPr>
          <a:lstStyle>
            <a:lvl1pPr>
              <a:defRPr sz="7200">
                <a:solidFill>
                  <a:schemeClr val="bg1"/>
                </a:solidFill>
              </a:defRPr>
            </a:lvl1pPr>
          </a:lstStyle>
          <a:p>
            <a:r>
              <a:rPr lang="en-US"/>
              <a:t>Click to edit Master title style</a:t>
            </a:r>
          </a:p>
        </p:txBody>
      </p:sp>
    </p:spTree>
    <p:extLst>
      <p:ext uri="{BB962C8B-B14F-4D97-AF65-F5344CB8AC3E}">
        <p14:creationId xmlns:p14="http://schemas.microsoft.com/office/powerpoint/2010/main" val="38749128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2069358"/>
            <a:ext cx="11201399" cy="2883642"/>
          </a:xfrm>
        </p:spPr>
        <p:txBody>
          <a:bodyPr anchor="t">
            <a:normAutofit/>
          </a:bodyPr>
          <a:lstStyle>
            <a:lvl1pPr algn="l">
              <a:defRPr sz="5400">
                <a:solidFill>
                  <a:schemeClr val="tx2"/>
                </a:solidFill>
              </a:defRPr>
            </a:lvl1pPr>
          </a:lstStyle>
          <a:p>
            <a:r>
              <a:rPr lang="en-US"/>
              <a:t>Click to add title</a:t>
            </a:r>
          </a:p>
        </p:txBody>
      </p:sp>
      <p:sp>
        <p:nvSpPr>
          <p:cNvPr id="3" name="Subtitle 2"/>
          <p:cNvSpPr>
            <a:spLocks noGrp="1"/>
          </p:cNvSpPr>
          <p:nvPr>
            <p:ph type="subTitle" idx="1"/>
          </p:nvPr>
        </p:nvSpPr>
        <p:spPr>
          <a:xfrm>
            <a:off x="609600" y="5120640"/>
            <a:ext cx="11201399" cy="437784"/>
          </a:xfrm>
        </p:spPr>
        <p:txBody>
          <a:bodyPr anchor="ct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grpSp>
        <p:nvGrpSpPr>
          <p:cNvPr id="9" name="Google Shape;266;p31"/>
          <p:cNvGrpSpPr/>
          <p:nvPr userDrawn="1"/>
        </p:nvGrpSpPr>
        <p:grpSpPr>
          <a:xfrm flipV="1">
            <a:off x="609600" y="1901718"/>
            <a:ext cx="951203" cy="51894"/>
            <a:chOff x="4580561" y="2589004"/>
            <a:chExt cx="1064464" cy="25200"/>
          </a:xfrm>
        </p:grpSpPr>
        <p:sp>
          <p:nvSpPr>
            <p:cNvPr id="10" name="Google Shape;267;p31"/>
            <p:cNvSpPr/>
            <p:nvPr/>
          </p:nvSpPr>
          <p:spPr>
            <a:xfrm rot="-5400000">
              <a:off x="5366325" y="2335504"/>
              <a:ext cx="25200" cy="532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8;p31"/>
            <p:cNvSpPr/>
            <p:nvPr/>
          </p:nvSpPr>
          <p:spPr>
            <a:xfrm rot="-5400000">
              <a:off x="4836311" y="2333254"/>
              <a:ext cx="25200" cy="53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915519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2" name="Google Shape;264;p31"/>
          <p:cNvPicPr preferRelativeResize="0"/>
          <p:nvPr userDrawn="1"/>
        </p:nvPicPr>
        <p:blipFill rotWithShape="1">
          <a:blip r:embed="rId2">
            <a:alphaModFix amt="30000"/>
          </a:blip>
          <a:srcRect t="11826" b="11826"/>
          <a:stretch/>
        </p:blipFill>
        <p:spPr>
          <a:xfrm>
            <a:off x="0" y="674050"/>
            <a:ext cx="12145611" cy="6183950"/>
          </a:xfrm>
          <a:prstGeom prst="rect">
            <a:avLst/>
          </a:prstGeom>
          <a:solidFill>
            <a:schemeClr val="tx1"/>
          </a:solidFill>
          <a:ln>
            <a:noFill/>
          </a:ln>
        </p:spPr>
      </p:pic>
      <p:sp>
        <p:nvSpPr>
          <p:cNvPr id="2" name="Title 1"/>
          <p:cNvSpPr>
            <a:spLocks noGrp="1"/>
          </p:cNvSpPr>
          <p:nvPr>
            <p:ph type="ctrTitle"/>
          </p:nvPr>
        </p:nvSpPr>
        <p:spPr>
          <a:xfrm>
            <a:off x="419100" y="2069358"/>
            <a:ext cx="11391899" cy="2883642"/>
          </a:xfrm>
          <a:prstGeom prst="rect">
            <a:avLst/>
          </a:prstGeom>
        </p:spPr>
        <p:txBody>
          <a:bodyPr anchor="t">
            <a:normAutofit/>
          </a:bodyPr>
          <a:lstStyle>
            <a:lvl1pPr algn="l">
              <a:defRPr sz="5400">
                <a:solidFill>
                  <a:schemeClr val="bg1"/>
                </a:solidFill>
              </a:defRPr>
            </a:lvl1pPr>
          </a:lstStyle>
          <a:p>
            <a:endParaRPr lang="en-US"/>
          </a:p>
        </p:txBody>
      </p:sp>
      <p:sp>
        <p:nvSpPr>
          <p:cNvPr id="3" name="Subtitle 2"/>
          <p:cNvSpPr>
            <a:spLocks noGrp="1"/>
          </p:cNvSpPr>
          <p:nvPr>
            <p:ph type="subTitle" idx="1"/>
          </p:nvPr>
        </p:nvSpPr>
        <p:spPr>
          <a:xfrm>
            <a:off x="419100" y="5120640"/>
            <a:ext cx="11391899" cy="437784"/>
          </a:xfrm>
          <a:prstGeom prst="rect">
            <a:avLst/>
          </a:prstGeom>
        </p:spPr>
        <p:txBody>
          <a:bodyPr anchor="ct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4" name="Google Shape;266;p31"/>
          <p:cNvGrpSpPr/>
          <p:nvPr userDrawn="1"/>
        </p:nvGrpSpPr>
        <p:grpSpPr>
          <a:xfrm flipV="1">
            <a:off x="419100" y="1901717"/>
            <a:ext cx="951203" cy="51894"/>
            <a:chOff x="4580561" y="2589004"/>
            <a:chExt cx="1064464" cy="25200"/>
          </a:xfrm>
        </p:grpSpPr>
        <p:sp>
          <p:nvSpPr>
            <p:cNvPr id="15" name="Google Shape;267;p31"/>
            <p:cNvSpPr/>
            <p:nvPr/>
          </p:nvSpPr>
          <p:spPr>
            <a:xfrm rot="-5400000">
              <a:off x="5366325" y="2335504"/>
              <a:ext cx="25200" cy="532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8;p31"/>
            <p:cNvSpPr/>
            <p:nvPr/>
          </p:nvSpPr>
          <p:spPr>
            <a:xfrm rot="-5400000">
              <a:off x="4836311" y="2333254"/>
              <a:ext cx="25200" cy="53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0851" y="118642"/>
            <a:ext cx="436091" cy="436091"/>
          </a:xfrm>
          <a:prstGeom prst="rect">
            <a:avLst/>
          </a:prstGeom>
        </p:spPr>
      </p:pic>
    </p:spTree>
    <p:extLst>
      <p:ext uri="{BB962C8B-B14F-4D97-AF65-F5344CB8AC3E}">
        <p14:creationId xmlns:p14="http://schemas.microsoft.com/office/powerpoint/2010/main" val="34787428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FDC3D-1E12-41CF-B014-140A0B3D99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3F4519-92F0-4091-A096-3AC6EF161B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6265C6-B702-4A75-AE15-61049764D562}"/>
              </a:ext>
            </a:extLst>
          </p:cNvPr>
          <p:cNvSpPr>
            <a:spLocks noGrp="1"/>
          </p:cNvSpPr>
          <p:nvPr>
            <p:ph type="dt" sz="half" idx="10"/>
          </p:nvPr>
        </p:nvSpPr>
        <p:spPr/>
        <p:txBody>
          <a:bodyPr/>
          <a:lstStyle/>
          <a:p>
            <a:fld id="{55B9AB11-8536-4546-A46B-36F0AE9221E7}" type="datetimeFigureOut">
              <a:rPr lang="en-US" smtClean="0"/>
              <a:t>1/8/2026</a:t>
            </a:fld>
            <a:endParaRPr lang="en-US"/>
          </a:p>
        </p:txBody>
      </p:sp>
      <p:sp>
        <p:nvSpPr>
          <p:cNvPr id="5" name="Footer Placeholder 4">
            <a:extLst>
              <a:ext uri="{FF2B5EF4-FFF2-40B4-BE49-F238E27FC236}">
                <a16:creationId xmlns:a16="http://schemas.microsoft.com/office/drawing/2014/main" id="{1EB625DC-17CA-4832-AEA5-FD7A66F4E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6AB2BC-6D03-4B49-875E-BEB4059E2AD4}"/>
              </a:ext>
            </a:extLst>
          </p:cNvPr>
          <p:cNvSpPr>
            <a:spLocks noGrp="1"/>
          </p:cNvSpPr>
          <p:nvPr>
            <p:ph type="sldNum" sz="quarter" idx="12"/>
          </p:nvPr>
        </p:nvSpPr>
        <p:spPr/>
        <p:txBody>
          <a:bodyPr/>
          <a:lstStyle/>
          <a:p>
            <a:fld id="{E2568FFF-E6A6-4256-BFFD-9576A2C4FA52}" type="slidenum">
              <a:rPr lang="en-US" smtClean="0"/>
              <a:t>‹#›</a:t>
            </a:fld>
            <a:endParaRPr lang="en-US"/>
          </a:p>
        </p:txBody>
      </p:sp>
    </p:spTree>
    <p:extLst>
      <p:ext uri="{BB962C8B-B14F-4D97-AF65-F5344CB8AC3E}">
        <p14:creationId xmlns:p14="http://schemas.microsoft.com/office/powerpoint/2010/main" val="18573150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Google Shape;173;p18"/>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20" name="Google Shape;178;p18"/>
          <p:cNvSpPr/>
          <p:nvPr userDrawn="1"/>
        </p:nvSpPr>
        <p:spPr>
          <a:xfrm rot="10800000" flipH="1">
            <a:off x="1" y="-1"/>
            <a:ext cx="4838700" cy="3381494"/>
          </a:xfrm>
          <a:prstGeom prst="rtTriangle">
            <a:avLst/>
          </a:prstGeom>
          <a:solidFill>
            <a:schemeClr val="tx1">
              <a:alpha val="6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 name="Google Shape;178;p18"/>
          <p:cNvSpPr/>
          <p:nvPr userDrawn="1"/>
        </p:nvSpPr>
        <p:spPr>
          <a:xfrm rot="10800000" flipH="1">
            <a:off x="0" y="-151"/>
            <a:ext cx="4384315" cy="3063949"/>
          </a:xfrm>
          <a:prstGeom prst="rtTriangle">
            <a:avLst/>
          </a:prstGeom>
          <a:solidFill>
            <a:srgbClr val="FFFFFF"/>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 name="Google Shape;175;p18"/>
          <p:cNvSpPr/>
          <p:nvPr userDrawn="1"/>
        </p:nvSpPr>
        <p:spPr>
          <a:xfrm>
            <a:off x="1791998" y="3983496"/>
            <a:ext cx="8608007" cy="998748"/>
          </a:xfrm>
          <a:prstGeom prst="rect">
            <a:avLst/>
          </a:prstGeom>
          <a:solidFill>
            <a:srgbClr val="FFFFFF">
              <a:alpha val="82020"/>
            </a:srgbClr>
          </a:solidFill>
          <a:ln>
            <a:noFill/>
          </a:ln>
        </p:spPr>
        <p:txBody>
          <a:bodyPr spcFirstLastPara="1" wrap="square" lIns="68569" tIns="68569" rIns="68569" bIns="68569" anchor="ctr" anchorCtr="0">
            <a:noAutofit/>
          </a:bodyPr>
          <a:lstStyle/>
          <a:p>
            <a:pPr marL="0" lvl="0" indent="0" algn="ctr" rtl="0">
              <a:spcBef>
                <a:spcPts val="0"/>
              </a:spcBef>
              <a:spcAft>
                <a:spcPts val="0"/>
              </a:spcAft>
              <a:buNone/>
            </a:pPr>
            <a:endParaRPr sz="1350"/>
          </a:p>
        </p:txBody>
      </p:sp>
      <p:sp>
        <p:nvSpPr>
          <p:cNvPr id="8" name="Google Shape;175;p18"/>
          <p:cNvSpPr/>
          <p:nvPr userDrawn="1"/>
        </p:nvSpPr>
        <p:spPr>
          <a:xfrm>
            <a:off x="1791998" y="3983496"/>
            <a:ext cx="8608007" cy="1574928"/>
          </a:xfrm>
          <a:prstGeom prst="rect">
            <a:avLst/>
          </a:prstGeom>
          <a:solidFill>
            <a:srgbClr val="FFFFFF">
              <a:alpha val="82020"/>
            </a:srgbClr>
          </a:solidFill>
          <a:ln>
            <a:noFill/>
          </a:ln>
        </p:spPr>
        <p:txBody>
          <a:bodyPr spcFirstLastPara="1" wrap="square" lIns="68569" tIns="68569" rIns="68569" bIns="68569" anchor="ctr" anchorCtr="0">
            <a:noAutofit/>
          </a:bodyPr>
          <a:lstStyle/>
          <a:p>
            <a:pPr marL="0" lvl="0" indent="0" algn="ctr" rtl="0">
              <a:spcBef>
                <a:spcPts val="0"/>
              </a:spcBef>
              <a:spcAft>
                <a:spcPts val="0"/>
              </a:spcAft>
              <a:buNone/>
            </a:pPr>
            <a:endParaRPr sz="1350"/>
          </a:p>
        </p:txBody>
      </p:sp>
      <p:sp>
        <p:nvSpPr>
          <p:cNvPr id="2" name="Title 1"/>
          <p:cNvSpPr>
            <a:spLocks noGrp="1"/>
          </p:cNvSpPr>
          <p:nvPr>
            <p:ph type="ctrTitle"/>
          </p:nvPr>
        </p:nvSpPr>
        <p:spPr>
          <a:xfrm>
            <a:off x="1791998" y="3983496"/>
            <a:ext cx="8608007" cy="990934"/>
          </a:xfrm>
        </p:spPr>
        <p:txBody>
          <a:bodyPr anchor="ctr">
            <a:normAutofit/>
          </a:bodyPr>
          <a:lstStyle>
            <a:lvl1pPr algn="ctr">
              <a:defRPr sz="4050"/>
            </a:lvl1pPr>
          </a:lstStyle>
          <a:p>
            <a:r>
              <a:rPr lang="en-US"/>
              <a:t>Click to edit Master title style</a:t>
            </a:r>
          </a:p>
        </p:txBody>
      </p:sp>
      <p:sp>
        <p:nvSpPr>
          <p:cNvPr id="3" name="Subtitle 2"/>
          <p:cNvSpPr>
            <a:spLocks noGrp="1"/>
          </p:cNvSpPr>
          <p:nvPr>
            <p:ph type="subTitle" idx="1"/>
          </p:nvPr>
        </p:nvSpPr>
        <p:spPr>
          <a:xfrm>
            <a:off x="1791998" y="5120640"/>
            <a:ext cx="8608007" cy="437784"/>
          </a:xfrm>
        </p:spPr>
        <p:txBody>
          <a:bodyPr anchor="ct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3" name="Google Shape;179;p18"/>
          <p:cNvPicPr preferRelativeResize="0"/>
          <p:nvPr userDrawn="1"/>
        </p:nvPicPr>
        <p:blipFill rotWithShape="1">
          <a:blip r:embed="rId3">
            <a:alphaModFix/>
          </a:blip>
          <a:srcRect l="1662" r="1672"/>
          <a:stretch/>
        </p:blipFill>
        <p:spPr>
          <a:xfrm>
            <a:off x="140369" y="162428"/>
            <a:ext cx="2271419" cy="1249279"/>
          </a:xfrm>
          <a:prstGeom prst="rect">
            <a:avLst/>
          </a:prstGeom>
          <a:noFill/>
          <a:ln>
            <a:noFill/>
          </a:ln>
        </p:spPr>
      </p:pic>
    </p:spTree>
    <p:extLst>
      <p:ext uri="{BB962C8B-B14F-4D97-AF65-F5344CB8AC3E}">
        <p14:creationId xmlns:p14="http://schemas.microsoft.com/office/powerpoint/2010/main" val="22436917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Google Shape;10;p2" descr="shutterstock_429987889_edited.jpg"/>
          <p:cNvPicPr preferRelativeResize="0"/>
          <p:nvPr userDrawn="1"/>
        </p:nvPicPr>
        <p:blipFill rotWithShape="1">
          <a:blip r:embed="rId2">
            <a:alphaModFix/>
          </a:blip>
          <a:srcRect t="21799" b="23591"/>
          <a:stretch/>
        </p:blipFill>
        <p:spPr>
          <a:xfrm>
            <a:off x="0" y="650432"/>
            <a:ext cx="12192000" cy="6207568"/>
          </a:xfrm>
          <a:prstGeom prst="rect">
            <a:avLst/>
          </a:prstGeom>
          <a:noFill/>
          <a:ln>
            <a:noFill/>
          </a:ln>
        </p:spPr>
      </p:pic>
      <p:sp>
        <p:nvSpPr>
          <p:cNvPr id="2" name="Title 1"/>
          <p:cNvSpPr>
            <a:spLocks noGrp="1"/>
          </p:cNvSpPr>
          <p:nvPr>
            <p:ph type="ctrTitle"/>
          </p:nvPr>
        </p:nvSpPr>
        <p:spPr>
          <a:xfrm>
            <a:off x="609600" y="2088882"/>
            <a:ext cx="10972800" cy="990934"/>
          </a:xfrm>
          <a:noFill/>
        </p:spPr>
        <p:txBody>
          <a:bodyPr anchor="ctr">
            <a:normAutofit/>
          </a:bodyPr>
          <a:lstStyle>
            <a:lvl1pPr algn="l">
              <a:defRPr sz="4050">
                <a:solidFill>
                  <a:schemeClr val="tx2"/>
                </a:solidFill>
              </a:defRPr>
            </a:lvl1pPr>
          </a:lstStyle>
          <a:p>
            <a:r>
              <a:rPr lang="en-US"/>
              <a:t>Click to edit Master title style</a:t>
            </a:r>
          </a:p>
        </p:txBody>
      </p:sp>
      <p:sp>
        <p:nvSpPr>
          <p:cNvPr id="3" name="Subtitle 2"/>
          <p:cNvSpPr>
            <a:spLocks noGrp="1"/>
          </p:cNvSpPr>
          <p:nvPr>
            <p:ph type="subTitle" idx="1"/>
          </p:nvPr>
        </p:nvSpPr>
        <p:spPr>
          <a:xfrm>
            <a:off x="609600" y="3392061"/>
            <a:ext cx="10972800" cy="437784"/>
          </a:xfrm>
          <a:noFill/>
        </p:spPr>
        <p:txBody>
          <a:bodyPr anchor="ctr"/>
          <a:lstStyle>
            <a:lvl1pPr marL="0" indent="0" algn="l">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1" y="118644"/>
            <a:ext cx="436091" cy="436091"/>
          </a:xfrm>
          <a:prstGeom prst="rect">
            <a:avLst/>
          </a:prstGeom>
        </p:spPr>
      </p:pic>
      <p:sp>
        <p:nvSpPr>
          <p:cNvPr id="18" name="Google Shape;18;p2"/>
          <p:cNvSpPr txBox="1"/>
          <p:nvPr userDrawn="1"/>
        </p:nvSpPr>
        <p:spPr>
          <a:xfrm>
            <a:off x="1310585" y="118644"/>
            <a:ext cx="998100" cy="436091"/>
          </a:xfrm>
          <a:prstGeom prst="rect">
            <a:avLst/>
          </a:prstGeom>
          <a:noFill/>
          <a:ln>
            <a:noFill/>
          </a:ln>
        </p:spPr>
        <p:txBody>
          <a:bodyPr spcFirstLastPara="1" wrap="square" lIns="68569" tIns="68569" rIns="68569" bIns="68569" anchor="ctr" anchorCtr="0">
            <a:noAutofit/>
          </a:bodyPr>
          <a:lstStyle/>
          <a:p>
            <a:pPr marL="0" lvl="0" indent="0" algn="l" rtl="0">
              <a:spcBef>
                <a:spcPts val="0"/>
              </a:spcBef>
              <a:spcAft>
                <a:spcPts val="0"/>
              </a:spcAft>
              <a:buNone/>
            </a:pPr>
            <a:r>
              <a:rPr lang="en-GB" sz="900" b="1">
                <a:latin typeface="Calibri" panose="020F0502020204030204" pitchFamily="34" charset="0"/>
                <a:ea typeface="Source Sans Pro"/>
                <a:cs typeface="Calibri" panose="020F0502020204030204" pitchFamily="34" charset="0"/>
                <a:sym typeface="Source Sans Pro"/>
              </a:rPr>
              <a:t>Division</a:t>
            </a:r>
            <a:endParaRPr sz="900" b="1">
              <a:latin typeface="Calibri" panose="020F0502020204030204" pitchFamily="34" charset="0"/>
              <a:ea typeface="Source Sans Pro"/>
              <a:cs typeface="Calibri" panose="020F0502020204030204" pitchFamily="34" charset="0"/>
              <a:sym typeface="Source Sans Pro"/>
            </a:endParaRPr>
          </a:p>
        </p:txBody>
      </p:sp>
      <p:grpSp>
        <p:nvGrpSpPr>
          <p:cNvPr id="20" name="Google Shape;266;p31"/>
          <p:cNvGrpSpPr/>
          <p:nvPr userDrawn="1"/>
        </p:nvGrpSpPr>
        <p:grpSpPr>
          <a:xfrm flipV="1">
            <a:off x="609601" y="1901717"/>
            <a:ext cx="951203" cy="51894"/>
            <a:chOff x="4580561" y="2589004"/>
            <a:chExt cx="1064464" cy="25200"/>
          </a:xfrm>
        </p:grpSpPr>
        <p:sp>
          <p:nvSpPr>
            <p:cNvPr id="21" name="Google Shape;267;p31"/>
            <p:cNvSpPr/>
            <p:nvPr/>
          </p:nvSpPr>
          <p:spPr>
            <a:xfrm rot="-5400000">
              <a:off x="5366325" y="2335504"/>
              <a:ext cx="25200" cy="532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 name="Google Shape;268;p31"/>
            <p:cNvSpPr/>
            <p:nvPr/>
          </p:nvSpPr>
          <p:spPr>
            <a:xfrm rot="-5400000">
              <a:off x="4836311" y="2333254"/>
              <a:ext cx="25200" cy="53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Tree>
    <p:extLst>
      <p:ext uri="{BB962C8B-B14F-4D97-AF65-F5344CB8AC3E}">
        <p14:creationId xmlns:p14="http://schemas.microsoft.com/office/powerpoint/2010/main" val="9843769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3" name="Google Shape;213;p24"/>
          <p:cNvSpPr/>
          <p:nvPr userDrawn="1"/>
        </p:nvSpPr>
        <p:spPr>
          <a:xfrm>
            <a:off x="-1" y="-1"/>
            <a:ext cx="12191993" cy="6858001"/>
          </a:xfrm>
          <a:prstGeom prst="rect">
            <a:avLst/>
          </a:prstGeom>
          <a:solidFill>
            <a:srgbClr val="0057A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solidFill>
                <a:schemeClr val="lt1"/>
              </a:solidFill>
            </a:endParaRP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2"/>
            <a:ext cx="1473200" cy="257583"/>
          </a:xfrm>
          <a:prstGeom prst="rect">
            <a:avLst/>
          </a:prstGeom>
        </p:spPr>
      </p:pic>
      <p:sp>
        <p:nvSpPr>
          <p:cNvPr id="19" name="Title 1"/>
          <p:cNvSpPr>
            <a:spLocks noGrp="1"/>
          </p:cNvSpPr>
          <p:nvPr>
            <p:ph type="ctrTitle"/>
          </p:nvPr>
        </p:nvSpPr>
        <p:spPr>
          <a:xfrm>
            <a:off x="609602" y="2069358"/>
            <a:ext cx="11077575" cy="2883642"/>
          </a:xfrm>
        </p:spPr>
        <p:txBody>
          <a:bodyPr anchor="t">
            <a:normAutofit/>
          </a:bodyPr>
          <a:lstStyle>
            <a:lvl1pPr algn="l">
              <a:defRPr sz="4050" baseline="0">
                <a:solidFill>
                  <a:schemeClr val="bg1"/>
                </a:solidFill>
              </a:defRPr>
            </a:lvl1pPr>
          </a:lstStyle>
          <a:p>
            <a:r>
              <a:rPr lang="en-US"/>
              <a:t>Click to edit Master title style</a:t>
            </a:r>
          </a:p>
        </p:txBody>
      </p:sp>
      <p:grpSp>
        <p:nvGrpSpPr>
          <p:cNvPr id="20" name="Google Shape;266;p31"/>
          <p:cNvGrpSpPr/>
          <p:nvPr userDrawn="1"/>
        </p:nvGrpSpPr>
        <p:grpSpPr>
          <a:xfrm flipV="1">
            <a:off x="609601" y="1901717"/>
            <a:ext cx="951203" cy="51894"/>
            <a:chOff x="4580561" y="2589004"/>
            <a:chExt cx="1064464" cy="25200"/>
          </a:xfrm>
        </p:grpSpPr>
        <p:sp>
          <p:nvSpPr>
            <p:cNvPr id="21" name="Google Shape;267;p31"/>
            <p:cNvSpPr/>
            <p:nvPr/>
          </p:nvSpPr>
          <p:spPr>
            <a:xfrm rot="-5400000">
              <a:off x="5366325" y="2335504"/>
              <a:ext cx="25200" cy="532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 name="Google Shape;268;p31"/>
            <p:cNvSpPr/>
            <p:nvPr/>
          </p:nvSpPr>
          <p:spPr>
            <a:xfrm rot="-5400000">
              <a:off x="4836311" y="2333254"/>
              <a:ext cx="25200" cy="53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Tree>
    <p:extLst>
      <p:ext uri="{BB962C8B-B14F-4D97-AF65-F5344CB8AC3E}">
        <p14:creationId xmlns:p14="http://schemas.microsoft.com/office/powerpoint/2010/main" val="583759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urq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0"/>
            <a:ext cx="7008812" cy="62677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Google Shape;200;p22"/>
          <p:cNvSpPr/>
          <p:nvPr userDrawn="1"/>
        </p:nvSpPr>
        <p:spPr>
          <a:xfrm>
            <a:off x="0" y="0"/>
            <a:ext cx="5183188" cy="6858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9" name="Title 1"/>
          <p:cNvSpPr>
            <a:spLocks noGrp="1"/>
          </p:cNvSpPr>
          <p:nvPr>
            <p:ph type="title"/>
          </p:nvPr>
        </p:nvSpPr>
        <p:spPr>
          <a:xfrm>
            <a:off x="419100" y="685800"/>
            <a:ext cx="4352925" cy="1543050"/>
          </a:xfrm>
        </p:spPr>
        <p:txBody>
          <a:bodyPr anchor="ctr"/>
          <a:lstStyle>
            <a:lvl1pPr>
              <a:defRPr sz="3200">
                <a:solidFill>
                  <a:schemeClr val="bg1"/>
                </a:solidFill>
              </a:defRPr>
            </a:lvl1pPr>
          </a:lstStyle>
          <a:p>
            <a:r>
              <a:rPr lang="en-US"/>
              <a:t>Click to edit Master title style</a:t>
            </a:r>
          </a:p>
        </p:txBody>
      </p:sp>
      <p:sp>
        <p:nvSpPr>
          <p:cNvPr id="10" name="Text Placeholder 3"/>
          <p:cNvSpPr>
            <a:spLocks noGrp="1"/>
          </p:cNvSpPr>
          <p:nvPr>
            <p:ph type="body" sz="half" idx="2"/>
          </p:nvPr>
        </p:nvSpPr>
        <p:spPr>
          <a:xfrm>
            <a:off x="419100" y="2211184"/>
            <a:ext cx="4352925" cy="411502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11" name="Google Shape;266;p31"/>
          <p:cNvGrpSpPr/>
          <p:nvPr userDrawn="1"/>
        </p:nvGrpSpPr>
        <p:grpSpPr>
          <a:xfrm flipV="1">
            <a:off x="419100" y="531067"/>
            <a:ext cx="951203" cy="51894"/>
            <a:chOff x="4580561" y="2589004"/>
            <a:chExt cx="1064464" cy="25200"/>
          </a:xfrm>
        </p:grpSpPr>
        <p:sp>
          <p:nvSpPr>
            <p:cNvPr id="12" name="Google Shape;267;p3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89622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9" y="0"/>
            <a:ext cx="7008812" cy="626779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8" name="Google Shape;200;p22"/>
          <p:cNvSpPr/>
          <p:nvPr userDrawn="1"/>
        </p:nvSpPr>
        <p:spPr>
          <a:xfrm>
            <a:off x="1" y="0"/>
            <a:ext cx="5183188" cy="6858000"/>
          </a:xfrm>
          <a:prstGeom prst="rect">
            <a:avLst/>
          </a:prstGeom>
          <a:solidFill>
            <a:srgbClr val="0057A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solidFill>
                <a:schemeClr val="bg1"/>
              </a:solidFill>
            </a:endParaRPr>
          </a:p>
        </p:txBody>
      </p:sp>
      <p:sp>
        <p:nvSpPr>
          <p:cNvPr id="9" name="Title 1"/>
          <p:cNvSpPr>
            <a:spLocks noGrp="1"/>
          </p:cNvSpPr>
          <p:nvPr>
            <p:ph type="title"/>
          </p:nvPr>
        </p:nvSpPr>
        <p:spPr>
          <a:xfrm>
            <a:off x="419100" y="685800"/>
            <a:ext cx="4352925" cy="1543050"/>
          </a:xfrm>
        </p:spPr>
        <p:txBody>
          <a:bodyPr anchor="ctr"/>
          <a:lstStyle>
            <a:lvl1pPr>
              <a:defRPr sz="2400">
                <a:solidFill>
                  <a:schemeClr val="bg1"/>
                </a:solidFill>
              </a:defRPr>
            </a:lvl1pPr>
          </a:lstStyle>
          <a:p>
            <a:r>
              <a:rPr lang="en-US"/>
              <a:t>Click to edit Master title style</a:t>
            </a:r>
          </a:p>
        </p:txBody>
      </p:sp>
      <p:sp>
        <p:nvSpPr>
          <p:cNvPr id="10" name="Text Placeholder 3"/>
          <p:cNvSpPr>
            <a:spLocks noGrp="1"/>
          </p:cNvSpPr>
          <p:nvPr>
            <p:ph type="body" sz="half" idx="2"/>
          </p:nvPr>
        </p:nvSpPr>
        <p:spPr>
          <a:xfrm>
            <a:off x="419100" y="2211184"/>
            <a:ext cx="4352925" cy="4115028"/>
          </a:xfrm>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grpSp>
        <p:nvGrpSpPr>
          <p:cNvPr id="20" name="Google Shape;266;p31"/>
          <p:cNvGrpSpPr/>
          <p:nvPr userDrawn="1"/>
        </p:nvGrpSpPr>
        <p:grpSpPr>
          <a:xfrm flipV="1">
            <a:off x="419101" y="531067"/>
            <a:ext cx="951203" cy="51894"/>
            <a:chOff x="4580561" y="2589004"/>
            <a:chExt cx="1064464" cy="25200"/>
          </a:xfrm>
        </p:grpSpPr>
        <p:sp>
          <p:nvSpPr>
            <p:cNvPr id="21" name="Google Shape;267;p31"/>
            <p:cNvSpPr/>
            <p:nvPr/>
          </p:nvSpPr>
          <p:spPr>
            <a:xfrm rot="-5400000">
              <a:off x="5366325" y="2335504"/>
              <a:ext cx="25200" cy="532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 name="Google Shape;268;p31"/>
            <p:cNvSpPr/>
            <p:nvPr/>
          </p:nvSpPr>
          <p:spPr>
            <a:xfrm rot="-5400000">
              <a:off x="4836311" y="2333254"/>
              <a:ext cx="25200" cy="53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Tree>
    <p:extLst>
      <p:ext uri="{BB962C8B-B14F-4D97-AF65-F5344CB8AC3E}">
        <p14:creationId xmlns:p14="http://schemas.microsoft.com/office/powerpoint/2010/main" val="29973238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Google Shape;200;p22"/>
          <p:cNvSpPr/>
          <p:nvPr userDrawn="1"/>
        </p:nvSpPr>
        <p:spPr>
          <a:xfrm>
            <a:off x="1" y="0"/>
            <a:ext cx="5183188" cy="6858000"/>
          </a:xfrm>
          <a:prstGeom prst="rect">
            <a:avLst/>
          </a:prstGeom>
          <a:solidFill>
            <a:schemeClr val="bg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solidFill>
                <a:schemeClr val="bg1"/>
              </a:solidFill>
            </a:endParaRPr>
          </a:p>
        </p:txBody>
      </p:sp>
      <p:sp>
        <p:nvSpPr>
          <p:cNvPr id="2" name="Title 1"/>
          <p:cNvSpPr>
            <a:spLocks noGrp="1"/>
          </p:cNvSpPr>
          <p:nvPr>
            <p:ph type="title"/>
          </p:nvPr>
        </p:nvSpPr>
        <p:spPr>
          <a:xfrm>
            <a:off x="419100" y="685800"/>
            <a:ext cx="4352925" cy="1371600"/>
          </a:xfrm>
        </p:spPr>
        <p:txBody>
          <a:bodyPr anchor="ctr"/>
          <a:lstStyle>
            <a:lvl1pPr>
              <a:defRPr sz="2400">
                <a:solidFill>
                  <a:schemeClr val="tx2"/>
                </a:solidFill>
              </a:defRPr>
            </a:lvl1pPr>
          </a:lstStyle>
          <a:p>
            <a:r>
              <a:rPr lang="en-US"/>
              <a:t>Click to edit Master title style</a:t>
            </a:r>
          </a:p>
        </p:txBody>
      </p:sp>
      <p:sp>
        <p:nvSpPr>
          <p:cNvPr id="3" name="Content Placeholder 2"/>
          <p:cNvSpPr>
            <a:spLocks noGrp="1"/>
          </p:cNvSpPr>
          <p:nvPr>
            <p:ph idx="1"/>
          </p:nvPr>
        </p:nvSpPr>
        <p:spPr>
          <a:xfrm>
            <a:off x="5486401" y="457202"/>
            <a:ext cx="6334297" cy="577613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19100" y="2211186"/>
            <a:ext cx="4352925" cy="3657803"/>
          </a:xfrm>
        </p:spPr>
        <p:txBody>
          <a:bodyPr/>
          <a:lstStyle>
            <a:lvl1pPr marL="0" indent="0">
              <a:buNone/>
              <a:defRPr sz="12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grpSp>
        <p:nvGrpSpPr>
          <p:cNvPr id="27" name="Google Shape;266;p31"/>
          <p:cNvGrpSpPr/>
          <p:nvPr userDrawn="1"/>
        </p:nvGrpSpPr>
        <p:grpSpPr>
          <a:xfrm flipV="1">
            <a:off x="419101" y="531067"/>
            <a:ext cx="951203" cy="51894"/>
            <a:chOff x="4580561" y="2589004"/>
            <a:chExt cx="1064464" cy="25200"/>
          </a:xfrm>
        </p:grpSpPr>
        <p:sp>
          <p:nvSpPr>
            <p:cNvPr id="28" name="Google Shape;267;p31"/>
            <p:cNvSpPr/>
            <p:nvPr/>
          </p:nvSpPr>
          <p:spPr>
            <a:xfrm rot="-5400000">
              <a:off x="5366325" y="2335504"/>
              <a:ext cx="25200" cy="532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268;p31"/>
            <p:cNvSpPr/>
            <p:nvPr/>
          </p:nvSpPr>
          <p:spPr>
            <a:xfrm rot="-5400000">
              <a:off x="4836311" y="2333254"/>
              <a:ext cx="25200" cy="53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Tree>
    <p:extLst>
      <p:ext uri="{BB962C8B-B14F-4D97-AF65-F5344CB8AC3E}">
        <p14:creationId xmlns:p14="http://schemas.microsoft.com/office/powerpoint/2010/main" val="27344402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8" name="Google Shape;200;p22"/>
          <p:cNvSpPr/>
          <p:nvPr userDrawn="1"/>
        </p:nvSpPr>
        <p:spPr>
          <a:xfrm>
            <a:off x="1" y="0"/>
            <a:ext cx="5183188" cy="6858000"/>
          </a:xfrm>
          <a:prstGeom prst="rect">
            <a:avLst/>
          </a:prstGeom>
          <a:solidFill>
            <a:schemeClr val="tx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solidFill>
                <a:schemeClr val="bg1"/>
              </a:solidFill>
            </a:endParaRPr>
          </a:p>
        </p:txBody>
      </p:sp>
      <p:sp>
        <p:nvSpPr>
          <p:cNvPr id="2" name="Title 1"/>
          <p:cNvSpPr>
            <a:spLocks noGrp="1"/>
          </p:cNvSpPr>
          <p:nvPr>
            <p:ph type="title"/>
          </p:nvPr>
        </p:nvSpPr>
        <p:spPr>
          <a:xfrm>
            <a:off x="419100" y="685800"/>
            <a:ext cx="4352925" cy="1371600"/>
          </a:xfrm>
        </p:spPr>
        <p:txBody>
          <a:bodyPr anchor="ct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486401" y="457202"/>
            <a:ext cx="6334297" cy="577613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19100" y="2211186"/>
            <a:ext cx="4352925" cy="3657803"/>
          </a:xfrm>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grpSp>
        <p:nvGrpSpPr>
          <p:cNvPr id="27" name="Google Shape;266;p31"/>
          <p:cNvGrpSpPr/>
          <p:nvPr userDrawn="1"/>
        </p:nvGrpSpPr>
        <p:grpSpPr>
          <a:xfrm flipV="1">
            <a:off x="419101" y="531067"/>
            <a:ext cx="951203" cy="51894"/>
            <a:chOff x="4580561" y="2589004"/>
            <a:chExt cx="1064464" cy="25200"/>
          </a:xfrm>
        </p:grpSpPr>
        <p:sp>
          <p:nvSpPr>
            <p:cNvPr id="28" name="Google Shape;267;p31"/>
            <p:cNvSpPr/>
            <p:nvPr/>
          </p:nvSpPr>
          <p:spPr>
            <a:xfrm rot="-5400000">
              <a:off x="5366325" y="2335504"/>
              <a:ext cx="25200" cy="532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268;p31"/>
            <p:cNvSpPr/>
            <p:nvPr/>
          </p:nvSpPr>
          <p:spPr>
            <a:xfrm rot="-5400000">
              <a:off x="4836311" y="2333254"/>
              <a:ext cx="25200" cy="53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Tree>
    <p:extLst>
      <p:ext uri="{BB962C8B-B14F-4D97-AF65-F5344CB8AC3E}">
        <p14:creationId xmlns:p14="http://schemas.microsoft.com/office/powerpoint/2010/main" val="27006206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p:cNvSpPr>
            <a:spLocks noGrp="1"/>
          </p:cNvSpPr>
          <p:nvPr>
            <p:ph type="ctrTitle"/>
          </p:nvPr>
        </p:nvSpPr>
        <p:spPr>
          <a:xfrm>
            <a:off x="636298" y="1618982"/>
            <a:ext cx="10919407" cy="990934"/>
          </a:xfrm>
          <a:noFill/>
        </p:spPr>
        <p:txBody>
          <a:bodyPr anchor="ctr">
            <a:normAutofit/>
          </a:bodyPr>
          <a:lstStyle>
            <a:lvl1pPr algn="l">
              <a:defRPr sz="4050">
                <a:solidFill>
                  <a:schemeClr val="tx2"/>
                </a:solidFill>
              </a:defRPr>
            </a:lvl1pPr>
          </a:lstStyle>
          <a:p>
            <a:r>
              <a:rPr lang="en-US"/>
              <a:t>Click to edit Master title style</a:t>
            </a:r>
          </a:p>
        </p:txBody>
      </p:sp>
      <p:grpSp>
        <p:nvGrpSpPr>
          <p:cNvPr id="5" name="Google Shape;266;p31"/>
          <p:cNvGrpSpPr/>
          <p:nvPr userDrawn="1"/>
        </p:nvGrpSpPr>
        <p:grpSpPr>
          <a:xfrm flipV="1">
            <a:off x="636299" y="1431817"/>
            <a:ext cx="951203" cy="51894"/>
            <a:chOff x="4580561" y="2589004"/>
            <a:chExt cx="1064464" cy="25200"/>
          </a:xfrm>
        </p:grpSpPr>
        <p:sp>
          <p:nvSpPr>
            <p:cNvPr id="6" name="Google Shape;267;p31"/>
            <p:cNvSpPr/>
            <p:nvPr/>
          </p:nvSpPr>
          <p:spPr>
            <a:xfrm rot="-5400000">
              <a:off x="5366325" y="2335504"/>
              <a:ext cx="25200" cy="53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7"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9" name="Content Placeholder 2"/>
          <p:cNvSpPr>
            <a:spLocks noGrp="1"/>
          </p:cNvSpPr>
          <p:nvPr>
            <p:ph idx="1"/>
          </p:nvPr>
        </p:nvSpPr>
        <p:spPr>
          <a:xfrm>
            <a:off x="636298" y="2745186"/>
            <a:ext cx="10919407" cy="33635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Google Shape;45;p5"/>
          <p:cNvSpPr/>
          <p:nvPr userDrawn="1"/>
        </p:nvSpPr>
        <p:spPr>
          <a:xfrm>
            <a:off x="0" y="0"/>
            <a:ext cx="12192000" cy="4878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1016337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1_Title Only">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673376"/>
            <a:ext cx="12192000" cy="6184625"/>
          </a:xfrm>
        </p:spPr>
        <p:txBody>
          <a:bodyPr/>
          <a:lstStyle/>
          <a:p>
            <a:endParaRPr lang="en-US"/>
          </a:p>
        </p:txBody>
      </p:sp>
      <p:sp>
        <p:nvSpPr>
          <p:cNvPr id="2" name="Title 1"/>
          <p:cNvSpPr>
            <a:spLocks noGrp="1"/>
          </p:cNvSpPr>
          <p:nvPr>
            <p:ph type="title"/>
          </p:nvPr>
        </p:nvSpPr>
        <p:spPr>
          <a:xfrm>
            <a:off x="697084" y="1406527"/>
            <a:ext cx="8465965" cy="2765425"/>
          </a:xfrm>
        </p:spPr>
        <p:txBody>
          <a:bodyPr>
            <a:normAutofit/>
          </a:bodyPr>
          <a:lstStyle>
            <a:lvl1pPr>
              <a:defRPr sz="5400">
                <a:solidFill>
                  <a:schemeClr val="tx2"/>
                </a:solidFill>
              </a:defRPr>
            </a:lvl1pPr>
          </a:lstStyle>
          <a:p>
            <a:r>
              <a:rPr lang="en-US"/>
              <a:t>Click to edit Master title style</a:t>
            </a:r>
          </a:p>
        </p:txBody>
      </p:sp>
      <p:sp>
        <p:nvSpPr>
          <p:cNvPr id="3" name="Google Shape;45;p5"/>
          <p:cNvSpPr/>
          <p:nvPr userDrawn="1"/>
        </p:nvSpPr>
        <p:spPr>
          <a:xfrm>
            <a:off x="0" y="-1"/>
            <a:ext cx="12192000" cy="673375"/>
          </a:xfrm>
          <a:prstGeom prst="rect">
            <a:avLst/>
          </a:prstGeom>
          <a:solidFill>
            <a:schemeClr val="bg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7085" y="118644"/>
            <a:ext cx="436091" cy="436091"/>
          </a:xfrm>
          <a:prstGeom prst="rect">
            <a:avLst/>
          </a:prstGeom>
        </p:spPr>
      </p:pic>
      <p:sp>
        <p:nvSpPr>
          <p:cNvPr id="10" name="Google Shape;18;p2"/>
          <p:cNvSpPr txBox="1"/>
          <p:nvPr userDrawn="1"/>
        </p:nvSpPr>
        <p:spPr>
          <a:xfrm>
            <a:off x="1398070" y="118644"/>
            <a:ext cx="1398919" cy="436091"/>
          </a:xfrm>
          <a:prstGeom prst="rect">
            <a:avLst/>
          </a:prstGeom>
          <a:noFill/>
          <a:ln>
            <a:noFill/>
          </a:ln>
        </p:spPr>
        <p:txBody>
          <a:bodyPr spcFirstLastPara="1" wrap="square" lIns="68569" tIns="68569" rIns="68569" bIns="68569" anchor="ctr" anchorCtr="0">
            <a:noAutofit/>
          </a:bodyPr>
          <a:lstStyle/>
          <a:p>
            <a:pPr marL="0" lvl="0" indent="0" algn="l" rtl="0">
              <a:spcBef>
                <a:spcPts val="0"/>
              </a:spcBef>
              <a:spcAft>
                <a:spcPts val="0"/>
              </a:spcAft>
              <a:buNone/>
            </a:pPr>
            <a:r>
              <a:rPr lang="en-GB" sz="900" b="1">
                <a:latin typeface="+mn-lt"/>
                <a:ea typeface="Source Sans Pro"/>
                <a:cs typeface="Source Sans Pro"/>
                <a:sym typeface="Source Sans Pro"/>
              </a:rPr>
              <a:t>Division</a:t>
            </a:r>
            <a:endParaRPr sz="900" b="1">
              <a:latin typeface="+mn-lt"/>
              <a:ea typeface="Source Sans Pro"/>
              <a:cs typeface="Source Sans Pro"/>
              <a:sym typeface="Source Sans Pro"/>
            </a:endParaRPr>
          </a:p>
        </p:txBody>
      </p:sp>
    </p:spTree>
    <p:extLst>
      <p:ext uri="{BB962C8B-B14F-4D97-AF65-F5344CB8AC3E}">
        <p14:creationId xmlns:p14="http://schemas.microsoft.com/office/powerpoint/2010/main" val="10173294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tx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2"/>
            <a:ext cx="1473200" cy="257583"/>
          </a:xfrm>
          <a:prstGeom prst="rect">
            <a:avLst/>
          </a:prstGeom>
        </p:spPr>
      </p:pic>
      <p:sp>
        <p:nvSpPr>
          <p:cNvPr id="8" name="Title 1"/>
          <p:cNvSpPr>
            <a:spLocks noGrp="1"/>
          </p:cNvSpPr>
          <p:nvPr>
            <p:ph type="ctrTitle"/>
          </p:nvPr>
        </p:nvSpPr>
        <p:spPr>
          <a:xfrm>
            <a:off x="636298" y="342632"/>
            <a:ext cx="10919407" cy="990934"/>
          </a:xfrm>
          <a:noFill/>
        </p:spPr>
        <p:txBody>
          <a:bodyPr anchor="ctr">
            <a:normAutofit/>
          </a:bodyPr>
          <a:lstStyle>
            <a:lvl1pPr algn="l">
              <a:defRPr sz="4050">
                <a:solidFill>
                  <a:schemeClr val="tx2"/>
                </a:solidFill>
              </a:defRPr>
            </a:lvl1pPr>
          </a:lstStyle>
          <a:p>
            <a:r>
              <a:rPr lang="en-US"/>
              <a:t>Click to edit Master title style</a:t>
            </a:r>
          </a:p>
        </p:txBody>
      </p:sp>
      <p:sp>
        <p:nvSpPr>
          <p:cNvPr id="9" name="Content Placeholder 2"/>
          <p:cNvSpPr>
            <a:spLocks noGrp="1"/>
          </p:cNvSpPr>
          <p:nvPr>
            <p:ph idx="1"/>
          </p:nvPr>
        </p:nvSpPr>
        <p:spPr>
          <a:xfrm>
            <a:off x="636298" y="1468836"/>
            <a:ext cx="10919407"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2677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tx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2"/>
            <a:ext cx="1473200" cy="257583"/>
          </a:xfrm>
          <a:prstGeom prst="rect">
            <a:avLst/>
          </a:prstGeom>
        </p:spPr>
      </p:pic>
      <p:sp>
        <p:nvSpPr>
          <p:cNvPr id="5" name="Title 1"/>
          <p:cNvSpPr>
            <a:spLocks noGrp="1"/>
          </p:cNvSpPr>
          <p:nvPr>
            <p:ph type="ctrTitle"/>
          </p:nvPr>
        </p:nvSpPr>
        <p:spPr>
          <a:xfrm>
            <a:off x="636298" y="342632"/>
            <a:ext cx="10919407" cy="990934"/>
          </a:xfrm>
          <a:noFill/>
        </p:spPr>
        <p:txBody>
          <a:bodyPr anchor="ctr">
            <a:normAutofit/>
          </a:bodyPr>
          <a:lstStyle>
            <a:lvl1pPr algn="l">
              <a:defRPr sz="4050">
                <a:solidFill>
                  <a:schemeClr val="tx2"/>
                </a:solidFill>
              </a:defRPr>
            </a:lvl1pPr>
          </a:lstStyle>
          <a:p>
            <a:r>
              <a:rPr lang="en-US"/>
              <a:t>Click to edit Master title style</a:t>
            </a:r>
          </a:p>
        </p:txBody>
      </p:sp>
      <p:sp>
        <p:nvSpPr>
          <p:cNvPr id="7" name="Content Placeholder 2"/>
          <p:cNvSpPr>
            <a:spLocks noGrp="1"/>
          </p:cNvSpPr>
          <p:nvPr>
            <p:ph idx="1"/>
          </p:nvPr>
        </p:nvSpPr>
        <p:spPr>
          <a:xfrm>
            <a:off x="636298" y="1468836"/>
            <a:ext cx="10919407"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67478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0_Title Only">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bg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0925" y="6471080"/>
            <a:ext cx="1359536" cy="234520"/>
          </a:xfrm>
          <a:prstGeom prst="rect">
            <a:avLst/>
          </a:prstGeom>
        </p:spPr>
      </p:pic>
      <p:sp>
        <p:nvSpPr>
          <p:cNvPr id="7" name="Title 1"/>
          <p:cNvSpPr>
            <a:spLocks noGrp="1"/>
          </p:cNvSpPr>
          <p:nvPr>
            <p:ph type="ctrTitle"/>
          </p:nvPr>
        </p:nvSpPr>
        <p:spPr>
          <a:xfrm>
            <a:off x="636298" y="342632"/>
            <a:ext cx="10919407" cy="990934"/>
          </a:xfrm>
          <a:noFill/>
        </p:spPr>
        <p:txBody>
          <a:bodyPr anchor="ctr">
            <a:normAutofit/>
          </a:bodyPr>
          <a:lstStyle>
            <a:lvl1pPr algn="l">
              <a:defRPr sz="4050">
                <a:solidFill>
                  <a:schemeClr val="tx2"/>
                </a:solidFill>
              </a:defRPr>
            </a:lvl1pPr>
          </a:lstStyle>
          <a:p>
            <a:r>
              <a:rPr lang="en-US"/>
              <a:t>Click to edit Master title style</a:t>
            </a:r>
          </a:p>
        </p:txBody>
      </p:sp>
      <p:sp>
        <p:nvSpPr>
          <p:cNvPr id="8" name="Content Placeholder 2"/>
          <p:cNvSpPr>
            <a:spLocks noGrp="1"/>
          </p:cNvSpPr>
          <p:nvPr>
            <p:ph idx="1"/>
          </p:nvPr>
        </p:nvSpPr>
        <p:spPr>
          <a:xfrm>
            <a:off x="636298" y="1468836"/>
            <a:ext cx="10919407"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77309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2"/>
            <a:ext cx="1473200" cy="257583"/>
          </a:xfrm>
          <a:prstGeom prst="rect">
            <a:avLst/>
          </a:prstGeom>
        </p:spPr>
      </p:pic>
      <p:sp>
        <p:nvSpPr>
          <p:cNvPr id="5" name="Title 1"/>
          <p:cNvSpPr>
            <a:spLocks noGrp="1"/>
          </p:cNvSpPr>
          <p:nvPr>
            <p:ph type="ctrTitle"/>
          </p:nvPr>
        </p:nvSpPr>
        <p:spPr>
          <a:xfrm>
            <a:off x="636298" y="342632"/>
            <a:ext cx="10919407" cy="990934"/>
          </a:xfrm>
          <a:noFill/>
        </p:spPr>
        <p:txBody>
          <a:bodyPr anchor="ctr">
            <a:normAutofit/>
          </a:bodyPr>
          <a:lstStyle>
            <a:lvl1pPr algn="l">
              <a:defRPr sz="4050">
                <a:solidFill>
                  <a:schemeClr val="tx2"/>
                </a:solidFill>
              </a:defRPr>
            </a:lvl1pPr>
          </a:lstStyle>
          <a:p>
            <a:r>
              <a:rPr lang="en-US"/>
              <a:t>Click to edit Master title style</a:t>
            </a:r>
          </a:p>
        </p:txBody>
      </p:sp>
      <p:sp>
        <p:nvSpPr>
          <p:cNvPr id="7" name="Content Placeholder 2"/>
          <p:cNvSpPr>
            <a:spLocks noGrp="1"/>
          </p:cNvSpPr>
          <p:nvPr>
            <p:ph idx="1"/>
          </p:nvPr>
        </p:nvSpPr>
        <p:spPr>
          <a:xfrm>
            <a:off x="636298" y="1468836"/>
            <a:ext cx="10919407"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511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4_Title Only">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2"/>
            <a:ext cx="1473200" cy="257583"/>
          </a:xfrm>
          <a:prstGeom prst="rect">
            <a:avLst/>
          </a:prstGeom>
        </p:spPr>
      </p:pic>
      <p:sp>
        <p:nvSpPr>
          <p:cNvPr id="5" name="Title 1"/>
          <p:cNvSpPr>
            <a:spLocks noGrp="1"/>
          </p:cNvSpPr>
          <p:nvPr>
            <p:ph type="ctrTitle"/>
          </p:nvPr>
        </p:nvSpPr>
        <p:spPr>
          <a:xfrm>
            <a:off x="636298" y="342632"/>
            <a:ext cx="10919407" cy="990934"/>
          </a:xfrm>
          <a:noFill/>
        </p:spPr>
        <p:txBody>
          <a:bodyPr anchor="ctr">
            <a:normAutofit/>
          </a:bodyPr>
          <a:lstStyle>
            <a:lvl1pPr algn="l">
              <a:defRPr sz="4050">
                <a:solidFill>
                  <a:schemeClr val="tx2"/>
                </a:solidFill>
              </a:defRPr>
            </a:lvl1pPr>
          </a:lstStyle>
          <a:p>
            <a:r>
              <a:rPr lang="en-US"/>
              <a:t>Click to edit Master title style</a:t>
            </a:r>
          </a:p>
        </p:txBody>
      </p:sp>
      <p:sp>
        <p:nvSpPr>
          <p:cNvPr id="7" name="Content Placeholder 2"/>
          <p:cNvSpPr>
            <a:spLocks noGrp="1"/>
          </p:cNvSpPr>
          <p:nvPr>
            <p:ph idx="1"/>
          </p:nvPr>
        </p:nvSpPr>
        <p:spPr>
          <a:xfrm>
            <a:off x="636298" y="1468836"/>
            <a:ext cx="10919407"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5568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Yellow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0"/>
            <a:ext cx="7008812" cy="62677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Google Shape;200;p22"/>
          <p:cNvSpPr/>
          <p:nvPr userDrawn="1"/>
        </p:nvSpPr>
        <p:spPr>
          <a:xfrm>
            <a:off x="0" y="0"/>
            <a:ext cx="5183188"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9" name="Title 1"/>
          <p:cNvSpPr>
            <a:spLocks noGrp="1"/>
          </p:cNvSpPr>
          <p:nvPr>
            <p:ph type="title"/>
          </p:nvPr>
        </p:nvSpPr>
        <p:spPr>
          <a:xfrm>
            <a:off x="419100" y="685800"/>
            <a:ext cx="4352925" cy="1543050"/>
          </a:xfrm>
        </p:spPr>
        <p:txBody>
          <a:bodyPr anchor="ctr"/>
          <a:lstStyle>
            <a:lvl1pPr>
              <a:defRPr sz="3200">
                <a:solidFill>
                  <a:schemeClr val="tx2"/>
                </a:solidFill>
              </a:defRPr>
            </a:lvl1pPr>
          </a:lstStyle>
          <a:p>
            <a:r>
              <a:rPr lang="en-US"/>
              <a:t>Click to edit Master title style</a:t>
            </a:r>
          </a:p>
        </p:txBody>
      </p:sp>
      <p:sp>
        <p:nvSpPr>
          <p:cNvPr id="10" name="Text Placeholder 3"/>
          <p:cNvSpPr>
            <a:spLocks noGrp="1"/>
          </p:cNvSpPr>
          <p:nvPr>
            <p:ph type="body" sz="half" idx="2"/>
          </p:nvPr>
        </p:nvSpPr>
        <p:spPr>
          <a:xfrm>
            <a:off x="419100" y="2211184"/>
            <a:ext cx="4352925" cy="4115028"/>
          </a:xfr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11" name="Google Shape;266;p31"/>
          <p:cNvGrpSpPr/>
          <p:nvPr userDrawn="1"/>
        </p:nvGrpSpPr>
        <p:grpSpPr>
          <a:xfrm flipV="1">
            <a:off x="419100" y="531067"/>
            <a:ext cx="951203" cy="51894"/>
            <a:chOff x="4580561" y="2589004"/>
            <a:chExt cx="1064464" cy="25200"/>
          </a:xfrm>
        </p:grpSpPr>
        <p:sp>
          <p:nvSpPr>
            <p:cNvPr id="12" name="Google Shape;267;p3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786715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5_Title Only">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2"/>
            <a:ext cx="1473200" cy="257583"/>
          </a:xfrm>
          <a:prstGeom prst="rect">
            <a:avLst/>
          </a:prstGeom>
        </p:spPr>
      </p:pic>
      <p:sp>
        <p:nvSpPr>
          <p:cNvPr id="5" name="Title 1"/>
          <p:cNvSpPr>
            <a:spLocks noGrp="1"/>
          </p:cNvSpPr>
          <p:nvPr>
            <p:ph type="ctrTitle"/>
          </p:nvPr>
        </p:nvSpPr>
        <p:spPr>
          <a:xfrm>
            <a:off x="636298" y="342632"/>
            <a:ext cx="10919407" cy="990934"/>
          </a:xfrm>
          <a:noFill/>
        </p:spPr>
        <p:txBody>
          <a:bodyPr anchor="ctr">
            <a:normAutofit/>
          </a:bodyPr>
          <a:lstStyle>
            <a:lvl1pPr algn="l">
              <a:defRPr sz="4050">
                <a:solidFill>
                  <a:schemeClr val="tx2"/>
                </a:solidFill>
              </a:defRPr>
            </a:lvl1pPr>
          </a:lstStyle>
          <a:p>
            <a:r>
              <a:rPr lang="en-US"/>
              <a:t>Click to edit Master title style</a:t>
            </a:r>
          </a:p>
        </p:txBody>
      </p:sp>
      <p:sp>
        <p:nvSpPr>
          <p:cNvPr id="7" name="Content Placeholder 2"/>
          <p:cNvSpPr>
            <a:spLocks noGrp="1"/>
          </p:cNvSpPr>
          <p:nvPr>
            <p:ph idx="1"/>
          </p:nvPr>
        </p:nvSpPr>
        <p:spPr>
          <a:xfrm>
            <a:off x="636298" y="1468836"/>
            <a:ext cx="10919407"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0477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6_Title Only">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0925" y="6471080"/>
            <a:ext cx="1359536" cy="234520"/>
          </a:xfrm>
          <a:prstGeom prst="rect">
            <a:avLst/>
          </a:prstGeom>
        </p:spPr>
      </p:pic>
      <p:sp>
        <p:nvSpPr>
          <p:cNvPr id="7" name="Title 1"/>
          <p:cNvSpPr>
            <a:spLocks noGrp="1"/>
          </p:cNvSpPr>
          <p:nvPr>
            <p:ph type="ctrTitle"/>
          </p:nvPr>
        </p:nvSpPr>
        <p:spPr>
          <a:xfrm>
            <a:off x="636298" y="342632"/>
            <a:ext cx="10919407" cy="990934"/>
          </a:xfrm>
          <a:noFill/>
        </p:spPr>
        <p:txBody>
          <a:bodyPr anchor="ctr">
            <a:normAutofit/>
          </a:bodyPr>
          <a:lstStyle>
            <a:lvl1pPr algn="l">
              <a:defRPr sz="4050">
                <a:solidFill>
                  <a:schemeClr val="tx2"/>
                </a:solidFill>
              </a:defRPr>
            </a:lvl1pPr>
          </a:lstStyle>
          <a:p>
            <a:r>
              <a:rPr lang="en-US"/>
              <a:t>Click to edit Master title style</a:t>
            </a:r>
          </a:p>
        </p:txBody>
      </p:sp>
      <p:sp>
        <p:nvSpPr>
          <p:cNvPr id="8" name="Content Placeholder 2"/>
          <p:cNvSpPr>
            <a:spLocks noGrp="1"/>
          </p:cNvSpPr>
          <p:nvPr>
            <p:ph idx="1"/>
          </p:nvPr>
        </p:nvSpPr>
        <p:spPr>
          <a:xfrm>
            <a:off x="636298" y="1468836"/>
            <a:ext cx="10919407"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62881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accent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2"/>
            <a:ext cx="1473200" cy="257583"/>
          </a:xfrm>
          <a:prstGeom prst="rect">
            <a:avLst/>
          </a:prstGeom>
        </p:spPr>
      </p:pic>
      <p:sp>
        <p:nvSpPr>
          <p:cNvPr id="5" name="Title 1"/>
          <p:cNvSpPr>
            <a:spLocks noGrp="1"/>
          </p:cNvSpPr>
          <p:nvPr>
            <p:ph type="ctrTitle"/>
          </p:nvPr>
        </p:nvSpPr>
        <p:spPr>
          <a:xfrm>
            <a:off x="636298" y="342632"/>
            <a:ext cx="10919407" cy="990934"/>
          </a:xfrm>
          <a:noFill/>
        </p:spPr>
        <p:txBody>
          <a:bodyPr anchor="ctr">
            <a:normAutofit/>
          </a:bodyPr>
          <a:lstStyle>
            <a:lvl1pPr algn="l">
              <a:defRPr sz="4050">
                <a:solidFill>
                  <a:schemeClr val="tx2"/>
                </a:solidFill>
              </a:defRPr>
            </a:lvl1pPr>
          </a:lstStyle>
          <a:p>
            <a:r>
              <a:rPr lang="en-US"/>
              <a:t>Click to edit Master title style</a:t>
            </a:r>
          </a:p>
        </p:txBody>
      </p:sp>
      <p:sp>
        <p:nvSpPr>
          <p:cNvPr id="7" name="Content Placeholder 2"/>
          <p:cNvSpPr>
            <a:spLocks noGrp="1"/>
          </p:cNvSpPr>
          <p:nvPr>
            <p:ph idx="1"/>
          </p:nvPr>
        </p:nvSpPr>
        <p:spPr>
          <a:xfrm>
            <a:off x="636298" y="1468836"/>
            <a:ext cx="10919407"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25359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8_Title Only">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2"/>
            <a:ext cx="1473200" cy="257583"/>
          </a:xfrm>
          <a:prstGeom prst="rect">
            <a:avLst/>
          </a:prstGeom>
        </p:spPr>
      </p:pic>
      <p:sp>
        <p:nvSpPr>
          <p:cNvPr id="5" name="Title 1"/>
          <p:cNvSpPr>
            <a:spLocks noGrp="1"/>
          </p:cNvSpPr>
          <p:nvPr>
            <p:ph type="ctrTitle"/>
          </p:nvPr>
        </p:nvSpPr>
        <p:spPr>
          <a:xfrm>
            <a:off x="636298" y="342632"/>
            <a:ext cx="10919407" cy="990934"/>
          </a:xfrm>
          <a:noFill/>
        </p:spPr>
        <p:txBody>
          <a:bodyPr anchor="ctr">
            <a:normAutofit/>
          </a:bodyPr>
          <a:lstStyle>
            <a:lvl1pPr algn="l">
              <a:defRPr sz="4050">
                <a:solidFill>
                  <a:schemeClr val="tx2"/>
                </a:solidFill>
              </a:defRPr>
            </a:lvl1pPr>
          </a:lstStyle>
          <a:p>
            <a:r>
              <a:rPr lang="en-US"/>
              <a:t>Click to edit Master title style</a:t>
            </a:r>
          </a:p>
        </p:txBody>
      </p:sp>
      <p:sp>
        <p:nvSpPr>
          <p:cNvPr id="7" name="Content Placeholder 2"/>
          <p:cNvSpPr>
            <a:spLocks noGrp="1"/>
          </p:cNvSpPr>
          <p:nvPr>
            <p:ph idx="1"/>
          </p:nvPr>
        </p:nvSpPr>
        <p:spPr>
          <a:xfrm>
            <a:off x="636298" y="1468836"/>
            <a:ext cx="10919407"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11535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rgbClr val="753D0F"/>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2"/>
            <a:ext cx="1473200" cy="257583"/>
          </a:xfrm>
          <a:prstGeom prst="rect">
            <a:avLst/>
          </a:prstGeom>
        </p:spPr>
      </p:pic>
      <p:sp>
        <p:nvSpPr>
          <p:cNvPr id="5" name="Title 1"/>
          <p:cNvSpPr>
            <a:spLocks noGrp="1"/>
          </p:cNvSpPr>
          <p:nvPr>
            <p:ph type="ctrTitle"/>
          </p:nvPr>
        </p:nvSpPr>
        <p:spPr>
          <a:xfrm>
            <a:off x="636298" y="342632"/>
            <a:ext cx="10919407" cy="990934"/>
          </a:xfrm>
          <a:noFill/>
        </p:spPr>
        <p:txBody>
          <a:bodyPr anchor="ctr">
            <a:normAutofit/>
          </a:bodyPr>
          <a:lstStyle>
            <a:lvl1pPr algn="l">
              <a:defRPr sz="4050">
                <a:solidFill>
                  <a:schemeClr val="tx2"/>
                </a:solidFill>
              </a:defRPr>
            </a:lvl1pPr>
          </a:lstStyle>
          <a:p>
            <a:r>
              <a:rPr lang="en-US"/>
              <a:t>Click to edit Master title style</a:t>
            </a:r>
          </a:p>
        </p:txBody>
      </p:sp>
      <p:sp>
        <p:nvSpPr>
          <p:cNvPr id="7" name="Content Placeholder 2"/>
          <p:cNvSpPr>
            <a:spLocks noGrp="1"/>
          </p:cNvSpPr>
          <p:nvPr>
            <p:ph idx="1"/>
          </p:nvPr>
        </p:nvSpPr>
        <p:spPr>
          <a:xfrm>
            <a:off x="636298" y="1468836"/>
            <a:ext cx="10919407"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88094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8" name="Straight Connector 7"/>
          <p:cNvCxnSpPr/>
          <p:nvPr userDrawn="1"/>
        </p:nvCxnSpPr>
        <p:spPr>
          <a:xfrm>
            <a:off x="213360" y="6309360"/>
            <a:ext cx="1197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ctrTitle"/>
          </p:nvPr>
        </p:nvSpPr>
        <p:spPr>
          <a:xfrm>
            <a:off x="636298" y="342632"/>
            <a:ext cx="10919407" cy="990934"/>
          </a:xfrm>
          <a:noFill/>
        </p:spPr>
        <p:txBody>
          <a:bodyPr anchor="ctr">
            <a:normAutofit/>
          </a:bodyPr>
          <a:lstStyle>
            <a:lvl1pPr algn="l">
              <a:defRPr sz="4050">
                <a:solidFill>
                  <a:schemeClr val="tx2"/>
                </a:solidFill>
              </a:defRPr>
            </a:lvl1pPr>
          </a:lstStyle>
          <a:p>
            <a:r>
              <a:rPr lang="en-US"/>
              <a:t>Click to edit Master title style</a:t>
            </a:r>
          </a:p>
        </p:txBody>
      </p:sp>
      <p:sp>
        <p:nvSpPr>
          <p:cNvPr id="10" name="Content Placeholder 2"/>
          <p:cNvSpPr>
            <a:spLocks noGrp="1"/>
          </p:cNvSpPr>
          <p:nvPr>
            <p:ph idx="1"/>
          </p:nvPr>
        </p:nvSpPr>
        <p:spPr>
          <a:xfrm>
            <a:off x="636298" y="1468836"/>
            <a:ext cx="10919407"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47955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2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tx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2"/>
            <a:ext cx="1473200" cy="257583"/>
          </a:xfrm>
          <a:prstGeom prst="rect">
            <a:avLst/>
          </a:prstGeom>
        </p:spPr>
      </p:pic>
      <p:sp>
        <p:nvSpPr>
          <p:cNvPr id="7" name="Title 1"/>
          <p:cNvSpPr>
            <a:spLocks noGrp="1"/>
          </p:cNvSpPr>
          <p:nvPr>
            <p:ph type="title"/>
          </p:nvPr>
        </p:nvSpPr>
        <p:spPr>
          <a:xfrm>
            <a:off x="1123951" y="1406527"/>
            <a:ext cx="8039100" cy="2765425"/>
          </a:xfrm>
        </p:spPr>
        <p:txBody>
          <a:bodyPr>
            <a:norm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1473585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3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bg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2"/>
            <a:ext cx="1473200" cy="257583"/>
          </a:xfrm>
          <a:prstGeom prst="rect">
            <a:avLst/>
          </a:prstGeom>
        </p:spPr>
      </p:pic>
      <p:sp>
        <p:nvSpPr>
          <p:cNvPr id="7" name="Title 1"/>
          <p:cNvSpPr>
            <a:spLocks noGrp="1"/>
          </p:cNvSpPr>
          <p:nvPr>
            <p:ph type="title"/>
          </p:nvPr>
        </p:nvSpPr>
        <p:spPr>
          <a:xfrm>
            <a:off x="1123951" y="1406527"/>
            <a:ext cx="8039100" cy="2765425"/>
          </a:xfrm>
        </p:spPr>
        <p:txBody>
          <a:bodyPr>
            <a:norm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5442655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4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tx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2"/>
            <a:ext cx="1473200" cy="257583"/>
          </a:xfrm>
          <a:prstGeom prst="rect">
            <a:avLst/>
          </a:prstGeom>
        </p:spPr>
      </p:pic>
      <p:sp>
        <p:nvSpPr>
          <p:cNvPr id="7" name="Title 1"/>
          <p:cNvSpPr>
            <a:spLocks noGrp="1"/>
          </p:cNvSpPr>
          <p:nvPr>
            <p:ph type="title"/>
          </p:nvPr>
        </p:nvSpPr>
        <p:spPr>
          <a:xfrm>
            <a:off x="1123951" y="1406527"/>
            <a:ext cx="8039100" cy="2765425"/>
          </a:xfrm>
        </p:spPr>
        <p:txBody>
          <a:bodyPr>
            <a:norm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5513094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5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2"/>
            <a:ext cx="1473200" cy="257583"/>
          </a:xfrm>
          <a:prstGeom prst="rect">
            <a:avLst/>
          </a:prstGeom>
        </p:spPr>
      </p:pic>
      <p:sp>
        <p:nvSpPr>
          <p:cNvPr id="7" name="Title 1"/>
          <p:cNvSpPr>
            <a:spLocks noGrp="1"/>
          </p:cNvSpPr>
          <p:nvPr>
            <p:ph type="title"/>
          </p:nvPr>
        </p:nvSpPr>
        <p:spPr>
          <a:xfrm>
            <a:off x="1123951" y="1406527"/>
            <a:ext cx="8039100" cy="2765425"/>
          </a:xfrm>
        </p:spPr>
        <p:txBody>
          <a:bodyPr>
            <a:norm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795773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d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0"/>
            <a:ext cx="7008812" cy="62677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Google Shape;200;p22"/>
          <p:cNvSpPr/>
          <p:nvPr userDrawn="1"/>
        </p:nvSpPr>
        <p:spPr>
          <a:xfrm>
            <a:off x="0" y="0"/>
            <a:ext cx="5183188" cy="6858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9" name="Title 1"/>
          <p:cNvSpPr>
            <a:spLocks noGrp="1"/>
          </p:cNvSpPr>
          <p:nvPr>
            <p:ph type="title"/>
          </p:nvPr>
        </p:nvSpPr>
        <p:spPr>
          <a:xfrm>
            <a:off x="419100" y="685800"/>
            <a:ext cx="4352925" cy="1543050"/>
          </a:xfrm>
        </p:spPr>
        <p:txBody>
          <a:bodyPr anchor="ctr"/>
          <a:lstStyle>
            <a:lvl1pPr>
              <a:defRPr sz="3200">
                <a:solidFill>
                  <a:schemeClr val="bg1"/>
                </a:solidFill>
              </a:defRPr>
            </a:lvl1pPr>
          </a:lstStyle>
          <a:p>
            <a:r>
              <a:rPr lang="en-US"/>
              <a:t>Click to edit Master title style</a:t>
            </a:r>
          </a:p>
        </p:txBody>
      </p:sp>
      <p:sp>
        <p:nvSpPr>
          <p:cNvPr id="10" name="Text Placeholder 3"/>
          <p:cNvSpPr>
            <a:spLocks noGrp="1"/>
          </p:cNvSpPr>
          <p:nvPr>
            <p:ph type="body" sz="half" idx="2"/>
          </p:nvPr>
        </p:nvSpPr>
        <p:spPr>
          <a:xfrm>
            <a:off x="419100" y="2211184"/>
            <a:ext cx="4352925" cy="411502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11" name="Google Shape;266;p31"/>
          <p:cNvGrpSpPr/>
          <p:nvPr userDrawn="1"/>
        </p:nvGrpSpPr>
        <p:grpSpPr>
          <a:xfrm flipV="1">
            <a:off x="419100" y="531067"/>
            <a:ext cx="951203" cy="51894"/>
            <a:chOff x="4580561" y="2589004"/>
            <a:chExt cx="1064464" cy="25200"/>
          </a:xfrm>
        </p:grpSpPr>
        <p:sp>
          <p:nvSpPr>
            <p:cNvPr id="12" name="Google Shape;267;p3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072672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6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2"/>
            <a:ext cx="1473200" cy="257583"/>
          </a:xfrm>
          <a:prstGeom prst="rect">
            <a:avLst/>
          </a:prstGeom>
        </p:spPr>
      </p:pic>
      <p:sp>
        <p:nvSpPr>
          <p:cNvPr id="7" name="Title 1"/>
          <p:cNvSpPr>
            <a:spLocks noGrp="1"/>
          </p:cNvSpPr>
          <p:nvPr>
            <p:ph type="title"/>
          </p:nvPr>
        </p:nvSpPr>
        <p:spPr>
          <a:xfrm>
            <a:off x="1123951" y="1406527"/>
            <a:ext cx="8039100" cy="2765425"/>
          </a:xfrm>
        </p:spPr>
        <p:txBody>
          <a:bodyPr>
            <a:norm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9327376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7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2"/>
            <a:ext cx="1473200" cy="257583"/>
          </a:xfrm>
          <a:prstGeom prst="rect">
            <a:avLst/>
          </a:prstGeom>
        </p:spPr>
      </p:pic>
      <p:sp>
        <p:nvSpPr>
          <p:cNvPr id="7" name="Title 1"/>
          <p:cNvSpPr>
            <a:spLocks noGrp="1"/>
          </p:cNvSpPr>
          <p:nvPr>
            <p:ph type="title"/>
          </p:nvPr>
        </p:nvSpPr>
        <p:spPr>
          <a:xfrm>
            <a:off x="1123951" y="1406527"/>
            <a:ext cx="8039100" cy="2765425"/>
          </a:xfrm>
        </p:spPr>
        <p:txBody>
          <a:bodyPr>
            <a:norm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1531819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18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2"/>
            <a:ext cx="1473200" cy="257583"/>
          </a:xfrm>
          <a:prstGeom prst="rect">
            <a:avLst/>
          </a:prstGeom>
        </p:spPr>
      </p:pic>
      <p:sp>
        <p:nvSpPr>
          <p:cNvPr id="7" name="Title 1"/>
          <p:cNvSpPr>
            <a:spLocks noGrp="1"/>
          </p:cNvSpPr>
          <p:nvPr>
            <p:ph type="title"/>
          </p:nvPr>
        </p:nvSpPr>
        <p:spPr>
          <a:xfrm>
            <a:off x="1123951" y="1406527"/>
            <a:ext cx="8039100" cy="2765425"/>
          </a:xfrm>
        </p:spPr>
        <p:txBody>
          <a:bodyPr>
            <a:norm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41803004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9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accent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2"/>
            <a:ext cx="1473200" cy="257583"/>
          </a:xfrm>
          <a:prstGeom prst="rect">
            <a:avLst/>
          </a:prstGeom>
        </p:spPr>
      </p:pic>
      <p:sp>
        <p:nvSpPr>
          <p:cNvPr id="7" name="Title 1"/>
          <p:cNvSpPr>
            <a:spLocks noGrp="1"/>
          </p:cNvSpPr>
          <p:nvPr>
            <p:ph type="title"/>
          </p:nvPr>
        </p:nvSpPr>
        <p:spPr>
          <a:xfrm>
            <a:off x="1123951" y="1406527"/>
            <a:ext cx="8039100" cy="2765425"/>
          </a:xfrm>
        </p:spPr>
        <p:txBody>
          <a:bodyPr>
            <a:norm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42172355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20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2"/>
            <a:ext cx="1473200" cy="257583"/>
          </a:xfrm>
          <a:prstGeom prst="rect">
            <a:avLst/>
          </a:prstGeom>
        </p:spPr>
      </p:pic>
      <p:sp>
        <p:nvSpPr>
          <p:cNvPr id="7" name="Title 1"/>
          <p:cNvSpPr>
            <a:spLocks noGrp="1"/>
          </p:cNvSpPr>
          <p:nvPr>
            <p:ph type="title"/>
          </p:nvPr>
        </p:nvSpPr>
        <p:spPr>
          <a:xfrm>
            <a:off x="1123951" y="1406527"/>
            <a:ext cx="8039100" cy="2765425"/>
          </a:xfrm>
        </p:spPr>
        <p:txBody>
          <a:bodyPr>
            <a:norm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7248579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21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rgbClr val="753D0F"/>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2"/>
            <a:ext cx="1473200" cy="257583"/>
          </a:xfrm>
          <a:prstGeom prst="rect">
            <a:avLst/>
          </a:prstGeom>
        </p:spPr>
      </p:pic>
      <p:sp>
        <p:nvSpPr>
          <p:cNvPr id="7" name="Title 1"/>
          <p:cNvSpPr>
            <a:spLocks noGrp="1"/>
          </p:cNvSpPr>
          <p:nvPr>
            <p:ph type="title"/>
          </p:nvPr>
        </p:nvSpPr>
        <p:spPr>
          <a:xfrm>
            <a:off x="1123951" y="1406527"/>
            <a:ext cx="8039100" cy="2765425"/>
          </a:xfrm>
        </p:spPr>
        <p:txBody>
          <a:bodyPr>
            <a:norm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8099332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2" y="2069358"/>
            <a:ext cx="11201399" cy="2883642"/>
          </a:xfrm>
        </p:spPr>
        <p:txBody>
          <a:bodyPr anchor="t">
            <a:normAutofit/>
          </a:bodyPr>
          <a:lstStyle>
            <a:lvl1pPr algn="l">
              <a:defRPr sz="4050">
                <a:solidFill>
                  <a:schemeClr val="tx2"/>
                </a:solidFill>
              </a:defRPr>
            </a:lvl1pPr>
          </a:lstStyle>
          <a:p>
            <a:r>
              <a:rPr lang="en-US"/>
              <a:t>Click to add title</a:t>
            </a:r>
          </a:p>
        </p:txBody>
      </p:sp>
      <p:sp>
        <p:nvSpPr>
          <p:cNvPr id="3" name="Subtitle 2"/>
          <p:cNvSpPr>
            <a:spLocks noGrp="1"/>
          </p:cNvSpPr>
          <p:nvPr>
            <p:ph type="subTitle" idx="1"/>
          </p:nvPr>
        </p:nvSpPr>
        <p:spPr>
          <a:xfrm>
            <a:off x="609602" y="5120640"/>
            <a:ext cx="11201399" cy="437784"/>
          </a:xfrm>
        </p:spPr>
        <p:txBody>
          <a:bodyPr anchor="ct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2"/>
            <a:ext cx="1473200" cy="257583"/>
          </a:xfrm>
          <a:prstGeom prst="rect">
            <a:avLst/>
          </a:prstGeom>
        </p:spPr>
      </p:pic>
      <p:grpSp>
        <p:nvGrpSpPr>
          <p:cNvPr id="9" name="Google Shape;266;p31"/>
          <p:cNvGrpSpPr/>
          <p:nvPr userDrawn="1"/>
        </p:nvGrpSpPr>
        <p:grpSpPr>
          <a:xfrm flipV="1">
            <a:off x="609601" y="1901718"/>
            <a:ext cx="951203" cy="51894"/>
            <a:chOff x="4580561" y="2589004"/>
            <a:chExt cx="1064464" cy="25200"/>
          </a:xfrm>
        </p:grpSpPr>
        <p:sp>
          <p:nvSpPr>
            <p:cNvPr id="10" name="Google Shape;267;p31"/>
            <p:cNvSpPr/>
            <p:nvPr/>
          </p:nvSpPr>
          <p:spPr>
            <a:xfrm rot="-5400000">
              <a:off x="5366325" y="2335504"/>
              <a:ext cx="25200" cy="532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 name="Google Shape;268;p31"/>
            <p:cNvSpPr/>
            <p:nvPr/>
          </p:nvSpPr>
          <p:spPr>
            <a:xfrm rot="-5400000">
              <a:off x="4836311" y="2333254"/>
              <a:ext cx="25200" cy="53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Tree>
    <p:extLst>
      <p:ext uri="{BB962C8B-B14F-4D97-AF65-F5344CB8AC3E}">
        <p14:creationId xmlns:p14="http://schemas.microsoft.com/office/powerpoint/2010/main" val="1118586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2" name="Google Shape;264;p31"/>
          <p:cNvPicPr preferRelativeResize="0"/>
          <p:nvPr userDrawn="1"/>
        </p:nvPicPr>
        <p:blipFill rotWithShape="1">
          <a:blip r:embed="rId2">
            <a:alphaModFix amt="30000"/>
          </a:blip>
          <a:srcRect t="11826" b="11826"/>
          <a:stretch/>
        </p:blipFill>
        <p:spPr>
          <a:xfrm>
            <a:off x="1" y="674050"/>
            <a:ext cx="12145611" cy="6183950"/>
          </a:xfrm>
          <a:prstGeom prst="rect">
            <a:avLst/>
          </a:prstGeom>
          <a:solidFill>
            <a:schemeClr val="tx1"/>
          </a:solidFill>
          <a:ln>
            <a:noFill/>
          </a:ln>
        </p:spPr>
      </p:pic>
      <p:sp>
        <p:nvSpPr>
          <p:cNvPr id="2" name="Title 1"/>
          <p:cNvSpPr>
            <a:spLocks noGrp="1"/>
          </p:cNvSpPr>
          <p:nvPr>
            <p:ph type="ctrTitle"/>
          </p:nvPr>
        </p:nvSpPr>
        <p:spPr>
          <a:xfrm>
            <a:off x="419101" y="2069358"/>
            <a:ext cx="11391899" cy="2883642"/>
          </a:xfrm>
          <a:prstGeom prst="rect">
            <a:avLst/>
          </a:prstGeom>
        </p:spPr>
        <p:txBody>
          <a:bodyPr anchor="t">
            <a:normAutofit/>
          </a:bodyPr>
          <a:lstStyle>
            <a:lvl1pPr algn="l">
              <a:defRPr sz="4050">
                <a:solidFill>
                  <a:schemeClr val="bg1"/>
                </a:solidFill>
              </a:defRPr>
            </a:lvl1pPr>
          </a:lstStyle>
          <a:p>
            <a:endParaRPr lang="en-US"/>
          </a:p>
        </p:txBody>
      </p:sp>
      <p:sp>
        <p:nvSpPr>
          <p:cNvPr id="3" name="Subtitle 2"/>
          <p:cNvSpPr>
            <a:spLocks noGrp="1"/>
          </p:cNvSpPr>
          <p:nvPr>
            <p:ph type="subTitle" idx="1"/>
          </p:nvPr>
        </p:nvSpPr>
        <p:spPr>
          <a:xfrm>
            <a:off x="419101" y="5120640"/>
            <a:ext cx="11391899" cy="437784"/>
          </a:xfrm>
          <a:prstGeom prst="rect">
            <a:avLst/>
          </a:prstGeom>
        </p:spPr>
        <p:txBody>
          <a:bodyPr anchor="ct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14" name="Google Shape;266;p31"/>
          <p:cNvGrpSpPr/>
          <p:nvPr userDrawn="1"/>
        </p:nvGrpSpPr>
        <p:grpSpPr>
          <a:xfrm flipV="1">
            <a:off x="419101" y="1901717"/>
            <a:ext cx="951203" cy="51894"/>
            <a:chOff x="4580561" y="2589004"/>
            <a:chExt cx="1064464" cy="25200"/>
          </a:xfrm>
        </p:grpSpPr>
        <p:sp>
          <p:nvSpPr>
            <p:cNvPr id="15" name="Google Shape;267;p31"/>
            <p:cNvSpPr/>
            <p:nvPr/>
          </p:nvSpPr>
          <p:spPr>
            <a:xfrm rot="-5400000">
              <a:off x="5366325" y="2335504"/>
              <a:ext cx="25200" cy="532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 name="Google Shape;268;p31"/>
            <p:cNvSpPr/>
            <p:nvPr/>
          </p:nvSpPr>
          <p:spPr>
            <a:xfrm rot="-5400000">
              <a:off x="4836311" y="2333254"/>
              <a:ext cx="25200" cy="53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0852" y="118644"/>
            <a:ext cx="436091" cy="436091"/>
          </a:xfrm>
          <a:prstGeom prst="rect">
            <a:avLst/>
          </a:prstGeom>
        </p:spPr>
      </p:pic>
    </p:spTree>
    <p:extLst>
      <p:ext uri="{BB962C8B-B14F-4D97-AF65-F5344CB8AC3E}">
        <p14:creationId xmlns:p14="http://schemas.microsoft.com/office/powerpoint/2010/main" val="10447454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805C4-616C-E2E5-7B7F-BEE9CC724A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23F6E9-6CAD-030C-4D71-A6A27466D6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4E8F99-0F7E-5E16-5717-62A7FA55ACAD}"/>
              </a:ext>
            </a:extLst>
          </p:cNvPr>
          <p:cNvSpPr>
            <a:spLocks noGrp="1"/>
          </p:cNvSpPr>
          <p:nvPr>
            <p:ph type="dt" sz="half" idx="10"/>
          </p:nvPr>
        </p:nvSpPr>
        <p:spPr/>
        <p:txBody>
          <a:bodyPr/>
          <a:lstStyle/>
          <a:p>
            <a:fld id="{A92F3D46-A46B-44D7-9F42-0216AA4B969E}" type="datetimeFigureOut">
              <a:rPr lang="en-US" smtClean="0"/>
              <a:t>1/8/2026</a:t>
            </a:fld>
            <a:endParaRPr lang="en-US"/>
          </a:p>
        </p:txBody>
      </p:sp>
      <p:sp>
        <p:nvSpPr>
          <p:cNvPr id="5" name="Footer Placeholder 4">
            <a:extLst>
              <a:ext uri="{FF2B5EF4-FFF2-40B4-BE49-F238E27FC236}">
                <a16:creationId xmlns:a16="http://schemas.microsoft.com/office/drawing/2014/main" id="{79EF049C-86CF-7238-C27D-541444864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B0AB80-E52E-399D-0399-F67F1548FF16}"/>
              </a:ext>
            </a:extLst>
          </p:cNvPr>
          <p:cNvSpPr>
            <a:spLocks noGrp="1"/>
          </p:cNvSpPr>
          <p:nvPr>
            <p:ph type="sldNum" sz="quarter" idx="12"/>
          </p:nvPr>
        </p:nvSpPr>
        <p:spPr/>
        <p:txBody>
          <a:bodyPr/>
          <a:lstStyle/>
          <a:p>
            <a:fld id="{03CCB3EA-E185-498B-97AA-ECF42F4CF4A4}" type="slidenum">
              <a:rPr lang="en-US" smtClean="0"/>
              <a:t>‹#›</a:t>
            </a:fld>
            <a:endParaRPr lang="en-US"/>
          </a:p>
        </p:txBody>
      </p:sp>
    </p:spTree>
    <p:extLst>
      <p:ext uri="{BB962C8B-B14F-4D97-AF65-F5344CB8AC3E}">
        <p14:creationId xmlns:p14="http://schemas.microsoft.com/office/powerpoint/2010/main" val="2001950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0"/>
            <a:ext cx="7008812" cy="62677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Google Shape;200;p22"/>
          <p:cNvSpPr/>
          <p:nvPr userDrawn="1"/>
        </p:nvSpPr>
        <p:spPr>
          <a:xfrm>
            <a:off x="0" y="0"/>
            <a:ext cx="5183188" cy="6858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9" name="Title 1"/>
          <p:cNvSpPr>
            <a:spLocks noGrp="1"/>
          </p:cNvSpPr>
          <p:nvPr>
            <p:ph type="title"/>
          </p:nvPr>
        </p:nvSpPr>
        <p:spPr>
          <a:xfrm>
            <a:off x="419100" y="685800"/>
            <a:ext cx="4352925" cy="1543050"/>
          </a:xfrm>
        </p:spPr>
        <p:txBody>
          <a:bodyPr anchor="ctr"/>
          <a:lstStyle>
            <a:lvl1pPr>
              <a:defRPr sz="3200">
                <a:solidFill>
                  <a:schemeClr val="bg1"/>
                </a:solidFill>
              </a:defRPr>
            </a:lvl1pPr>
          </a:lstStyle>
          <a:p>
            <a:r>
              <a:rPr lang="en-US"/>
              <a:t>Click to edit Master title style</a:t>
            </a:r>
          </a:p>
        </p:txBody>
      </p:sp>
      <p:sp>
        <p:nvSpPr>
          <p:cNvPr id="10" name="Text Placeholder 3"/>
          <p:cNvSpPr>
            <a:spLocks noGrp="1"/>
          </p:cNvSpPr>
          <p:nvPr>
            <p:ph type="body" sz="half" idx="2"/>
          </p:nvPr>
        </p:nvSpPr>
        <p:spPr>
          <a:xfrm>
            <a:off x="419100" y="2211184"/>
            <a:ext cx="4352925" cy="411502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11" name="Google Shape;266;p31"/>
          <p:cNvGrpSpPr/>
          <p:nvPr userDrawn="1"/>
        </p:nvGrpSpPr>
        <p:grpSpPr>
          <a:xfrm flipV="1">
            <a:off x="419100" y="531067"/>
            <a:ext cx="951203" cy="51894"/>
            <a:chOff x="4580561" y="2589004"/>
            <a:chExt cx="1064464" cy="25200"/>
          </a:xfrm>
        </p:grpSpPr>
        <p:sp>
          <p:nvSpPr>
            <p:cNvPr id="12" name="Google Shape;267;p3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13828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own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0"/>
            <a:ext cx="7008812" cy="62677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Google Shape;200;p22"/>
          <p:cNvSpPr/>
          <p:nvPr userDrawn="1"/>
        </p:nvSpPr>
        <p:spPr>
          <a:xfrm>
            <a:off x="0" y="0"/>
            <a:ext cx="5183188" cy="6858000"/>
          </a:xfrm>
          <a:prstGeom prst="rect">
            <a:avLst/>
          </a:prstGeom>
          <a:solidFill>
            <a:srgbClr val="753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9" name="Title 1"/>
          <p:cNvSpPr>
            <a:spLocks noGrp="1"/>
          </p:cNvSpPr>
          <p:nvPr>
            <p:ph type="title"/>
          </p:nvPr>
        </p:nvSpPr>
        <p:spPr>
          <a:xfrm>
            <a:off x="419100" y="685800"/>
            <a:ext cx="4352925" cy="1543050"/>
          </a:xfrm>
        </p:spPr>
        <p:txBody>
          <a:bodyPr anchor="ctr"/>
          <a:lstStyle>
            <a:lvl1pPr>
              <a:defRPr sz="3200">
                <a:solidFill>
                  <a:schemeClr val="bg1"/>
                </a:solidFill>
              </a:defRPr>
            </a:lvl1pPr>
          </a:lstStyle>
          <a:p>
            <a:r>
              <a:rPr lang="en-US"/>
              <a:t>Click to edit Master title style</a:t>
            </a:r>
          </a:p>
        </p:txBody>
      </p:sp>
      <p:sp>
        <p:nvSpPr>
          <p:cNvPr id="10" name="Text Placeholder 3"/>
          <p:cNvSpPr>
            <a:spLocks noGrp="1"/>
          </p:cNvSpPr>
          <p:nvPr>
            <p:ph type="body" sz="half" idx="2"/>
          </p:nvPr>
        </p:nvSpPr>
        <p:spPr>
          <a:xfrm>
            <a:off x="419100" y="2211184"/>
            <a:ext cx="4352925" cy="411502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11" name="Google Shape;266;p31"/>
          <p:cNvGrpSpPr/>
          <p:nvPr userDrawn="1"/>
        </p:nvGrpSpPr>
        <p:grpSpPr>
          <a:xfrm flipV="1">
            <a:off x="419100" y="531067"/>
            <a:ext cx="951203" cy="51894"/>
            <a:chOff x="4580561" y="2589004"/>
            <a:chExt cx="1064464" cy="25200"/>
          </a:xfrm>
        </p:grpSpPr>
        <p:sp>
          <p:nvSpPr>
            <p:cNvPr id="12" name="Google Shape;267;p3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0260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Blue_Content with Caption">
    <p:spTree>
      <p:nvGrpSpPr>
        <p:cNvPr id="1" name=""/>
        <p:cNvGrpSpPr/>
        <p:nvPr/>
      </p:nvGrpSpPr>
      <p:grpSpPr>
        <a:xfrm>
          <a:off x="0" y="0"/>
          <a:ext cx="0" cy="0"/>
          <a:chOff x="0" y="0"/>
          <a:chExt cx="0" cy="0"/>
        </a:xfrm>
      </p:grpSpPr>
      <p:sp>
        <p:nvSpPr>
          <p:cNvPr id="8" name="Google Shape;200;p22"/>
          <p:cNvSpPr/>
          <p:nvPr userDrawn="1"/>
        </p:nvSpPr>
        <p:spPr>
          <a:xfrm>
            <a:off x="0" y="0"/>
            <a:ext cx="5183188" cy="68580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 name="Title 1"/>
          <p:cNvSpPr>
            <a:spLocks noGrp="1"/>
          </p:cNvSpPr>
          <p:nvPr>
            <p:ph type="title"/>
          </p:nvPr>
        </p:nvSpPr>
        <p:spPr>
          <a:xfrm>
            <a:off x="419100" y="685800"/>
            <a:ext cx="4352925" cy="1371600"/>
          </a:xfrm>
        </p:spPr>
        <p:txBody>
          <a:bodyPr anchor="ctr"/>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486400" y="457200"/>
            <a:ext cx="6334297" cy="57761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19100" y="2211184"/>
            <a:ext cx="4352925" cy="365780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27" name="Google Shape;266;p31"/>
          <p:cNvGrpSpPr/>
          <p:nvPr userDrawn="1"/>
        </p:nvGrpSpPr>
        <p:grpSpPr>
          <a:xfrm flipV="1">
            <a:off x="419100" y="531067"/>
            <a:ext cx="951203" cy="51894"/>
            <a:chOff x="4580561" y="2589004"/>
            <a:chExt cx="1064464" cy="25200"/>
          </a:xfrm>
        </p:grpSpPr>
        <p:sp>
          <p:nvSpPr>
            <p:cNvPr id="28" name="Google Shape;267;p3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8;p31"/>
            <p:cNvSpPr/>
            <p:nvPr/>
          </p:nvSpPr>
          <p:spPr>
            <a:xfrm rot="-5400000">
              <a:off x="4836311" y="2333254"/>
              <a:ext cx="25200" cy="536700"/>
            </a:xfrm>
            <a:prstGeom prst="rect">
              <a:avLst/>
            </a:prstGeom>
            <a:solidFill>
              <a:srgbClr val="9BB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95170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DarkGr_Content with Caption">
    <p:spTree>
      <p:nvGrpSpPr>
        <p:cNvPr id="1" name=""/>
        <p:cNvGrpSpPr/>
        <p:nvPr/>
      </p:nvGrpSpPr>
      <p:grpSpPr>
        <a:xfrm>
          <a:off x="0" y="0"/>
          <a:ext cx="0" cy="0"/>
          <a:chOff x="0" y="0"/>
          <a:chExt cx="0" cy="0"/>
        </a:xfrm>
      </p:grpSpPr>
      <p:sp>
        <p:nvSpPr>
          <p:cNvPr id="8" name="Google Shape;200;p22"/>
          <p:cNvSpPr/>
          <p:nvPr userDrawn="1"/>
        </p:nvSpPr>
        <p:spPr>
          <a:xfrm>
            <a:off x="0" y="0"/>
            <a:ext cx="5183188" cy="68580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 name="Title 1"/>
          <p:cNvSpPr>
            <a:spLocks noGrp="1"/>
          </p:cNvSpPr>
          <p:nvPr>
            <p:ph type="title"/>
          </p:nvPr>
        </p:nvSpPr>
        <p:spPr>
          <a:xfrm>
            <a:off x="419100" y="685800"/>
            <a:ext cx="4352925" cy="1371600"/>
          </a:xfrm>
        </p:spPr>
        <p:txBody>
          <a:bodyPr anchor="ctr"/>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486400" y="457200"/>
            <a:ext cx="6334297" cy="57761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19100" y="2211184"/>
            <a:ext cx="4352925" cy="365780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9" name="Google Shape;266;p31"/>
          <p:cNvGrpSpPr/>
          <p:nvPr userDrawn="1"/>
        </p:nvGrpSpPr>
        <p:grpSpPr>
          <a:xfrm flipV="1">
            <a:off x="419100" y="531067"/>
            <a:ext cx="951203" cy="51894"/>
            <a:chOff x="4580561" y="2589004"/>
            <a:chExt cx="1064464" cy="25200"/>
          </a:xfrm>
        </p:grpSpPr>
        <p:sp>
          <p:nvSpPr>
            <p:cNvPr id="10" name="Google Shape;267;p3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07608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Gray_Content with Caption">
    <p:spTree>
      <p:nvGrpSpPr>
        <p:cNvPr id="1" name=""/>
        <p:cNvGrpSpPr/>
        <p:nvPr/>
      </p:nvGrpSpPr>
      <p:grpSpPr>
        <a:xfrm>
          <a:off x="0" y="0"/>
          <a:ext cx="0" cy="0"/>
          <a:chOff x="0" y="0"/>
          <a:chExt cx="0" cy="0"/>
        </a:xfrm>
      </p:grpSpPr>
      <p:sp>
        <p:nvSpPr>
          <p:cNvPr id="8" name="Google Shape;200;p22"/>
          <p:cNvSpPr/>
          <p:nvPr userDrawn="1"/>
        </p:nvSpPr>
        <p:spPr>
          <a:xfrm>
            <a:off x="0" y="0"/>
            <a:ext cx="5183188" cy="68580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2" name="Title 1"/>
          <p:cNvSpPr>
            <a:spLocks noGrp="1"/>
          </p:cNvSpPr>
          <p:nvPr>
            <p:ph type="title"/>
          </p:nvPr>
        </p:nvSpPr>
        <p:spPr>
          <a:xfrm>
            <a:off x="419100" y="685800"/>
            <a:ext cx="4352925" cy="1371600"/>
          </a:xfrm>
        </p:spPr>
        <p:txBody>
          <a:bodyPr anchor="ctr"/>
          <a:lstStyle>
            <a:lvl1pPr>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5486400" y="457200"/>
            <a:ext cx="6334297" cy="57761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19100" y="2211184"/>
            <a:ext cx="4352925" cy="3657803"/>
          </a:xfr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9" name="Google Shape;266;p31"/>
          <p:cNvGrpSpPr/>
          <p:nvPr userDrawn="1"/>
        </p:nvGrpSpPr>
        <p:grpSpPr>
          <a:xfrm flipV="1">
            <a:off x="419100" y="531067"/>
            <a:ext cx="951203" cy="51894"/>
            <a:chOff x="4580561" y="2589004"/>
            <a:chExt cx="1064464" cy="25200"/>
          </a:xfrm>
        </p:grpSpPr>
        <p:sp>
          <p:nvSpPr>
            <p:cNvPr id="10" name="Google Shape;267;p3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37812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range_Content with Caption">
    <p:spTree>
      <p:nvGrpSpPr>
        <p:cNvPr id="1" name=""/>
        <p:cNvGrpSpPr/>
        <p:nvPr/>
      </p:nvGrpSpPr>
      <p:grpSpPr>
        <a:xfrm>
          <a:off x="0" y="0"/>
          <a:ext cx="0" cy="0"/>
          <a:chOff x="0" y="0"/>
          <a:chExt cx="0" cy="0"/>
        </a:xfrm>
      </p:grpSpPr>
      <p:sp>
        <p:nvSpPr>
          <p:cNvPr id="8" name="Google Shape;200;p22"/>
          <p:cNvSpPr/>
          <p:nvPr userDrawn="1"/>
        </p:nvSpPr>
        <p:spPr>
          <a:xfrm>
            <a:off x="0" y="0"/>
            <a:ext cx="518318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 name="Title 1"/>
          <p:cNvSpPr>
            <a:spLocks noGrp="1"/>
          </p:cNvSpPr>
          <p:nvPr>
            <p:ph type="title"/>
          </p:nvPr>
        </p:nvSpPr>
        <p:spPr>
          <a:xfrm>
            <a:off x="419100" y="685800"/>
            <a:ext cx="4352925" cy="1371600"/>
          </a:xfrm>
        </p:spPr>
        <p:txBody>
          <a:bodyPr anchor="ctr"/>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486400" y="457200"/>
            <a:ext cx="6334297" cy="57761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19100" y="2211184"/>
            <a:ext cx="4352925" cy="365780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9" name="Google Shape;266;p31"/>
          <p:cNvGrpSpPr/>
          <p:nvPr userDrawn="1"/>
        </p:nvGrpSpPr>
        <p:grpSpPr>
          <a:xfrm flipV="1">
            <a:off x="419100" y="531067"/>
            <a:ext cx="951203" cy="51894"/>
            <a:chOff x="4580561" y="2589004"/>
            <a:chExt cx="1064464" cy="25200"/>
          </a:xfrm>
        </p:grpSpPr>
        <p:sp>
          <p:nvSpPr>
            <p:cNvPr id="10" name="Google Shape;267;p3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37309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Faded_Interior Title Slide">
    <p:spTree>
      <p:nvGrpSpPr>
        <p:cNvPr id="1" name=""/>
        <p:cNvGrpSpPr/>
        <p:nvPr/>
      </p:nvGrpSpPr>
      <p:grpSpPr>
        <a:xfrm>
          <a:off x="0" y="0"/>
          <a:ext cx="0" cy="0"/>
          <a:chOff x="0" y="0"/>
          <a:chExt cx="0" cy="0"/>
        </a:xfrm>
      </p:grpSpPr>
      <p:sp>
        <p:nvSpPr>
          <p:cNvPr id="6" name="Rectangle 5"/>
          <p:cNvSpPr/>
          <p:nvPr userDrawn="1"/>
        </p:nvSpPr>
        <p:spPr>
          <a:xfrm>
            <a:off x="0" y="650431"/>
            <a:ext cx="12192000" cy="62075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2894199"/>
            <a:ext cx="12191993" cy="3963798"/>
          </a:xfrm>
          <a:prstGeom prst="rect">
            <a:avLst/>
          </a:prstGeom>
          <a:blipFill>
            <a:blip r:embed="rId3">
              <a:alphaModFix amt="0"/>
            </a:blip>
            <a:tile tx="0" ty="0" sx="100000" sy="100000" flip="none" algn="tl"/>
          </a:blipFill>
        </p:spPr>
      </p:pic>
      <p:sp>
        <p:nvSpPr>
          <p:cNvPr id="4" name="Rectangle 3"/>
          <p:cNvSpPr/>
          <p:nvPr userDrawn="1"/>
        </p:nvSpPr>
        <p:spPr>
          <a:xfrm>
            <a:off x="0" y="3079816"/>
            <a:ext cx="12263718" cy="3778183"/>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600" y="2088882"/>
            <a:ext cx="10972800" cy="990934"/>
          </a:xfrm>
          <a:noFill/>
        </p:spPr>
        <p:txBody>
          <a:bodyPr anchor="ctr">
            <a:normAutofit/>
          </a:bodyPr>
          <a:lstStyle>
            <a:lvl1pPr algn="l">
              <a:defRPr sz="4500">
                <a:solidFill>
                  <a:schemeClr val="tx1"/>
                </a:solidFill>
              </a:defRPr>
            </a:lvl1pPr>
          </a:lstStyle>
          <a:p>
            <a:r>
              <a:rPr lang="en-US"/>
              <a:t>Click to edit Master title style</a:t>
            </a:r>
          </a:p>
        </p:txBody>
      </p:sp>
      <p:sp>
        <p:nvSpPr>
          <p:cNvPr id="3" name="Subtitle 2"/>
          <p:cNvSpPr>
            <a:spLocks noGrp="1"/>
          </p:cNvSpPr>
          <p:nvPr>
            <p:ph type="subTitle" idx="1"/>
          </p:nvPr>
        </p:nvSpPr>
        <p:spPr>
          <a:xfrm>
            <a:off x="609600" y="3392061"/>
            <a:ext cx="10972800" cy="437784"/>
          </a:xfrm>
          <a:noFill/>
        </p:spPr>
        <p:txBody>
          <a:bodyPr anchor="ct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00" y="118642"/>
            <a:ext cx="436091" cy="436091"/>
          </a:xfrm>
          <a:prstGeom prst="rect">
            <a:avLst/>
          </a:prstGeom>
        </p:spPr>
      </p:pic>
      <p:sp>
        <p:nvSpPr>
          <p:cNvPr id="18" name="Google Shape;18;p2"/>
          <p:cNvSpPr txBox="1"/>
          <p:nvPr userDrawn="1"/>
        </p:nvSpPr>
        <p:spPr>
          <a:xfrm>
            <a:off x="1310584" y="118642"/>
            <a:ext cx="998100" cy="43609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200" b="1">
                <a:latin typeface="Calibri" panose="020F0502020204030204" pitchFamily="34" charset="0"/>
                <a:ea typeface="Source Sans Pro"/>
                <a:cs typeface="Calibri" panose="020F0502020204030204" pitchFamily="34" charset="0"/>
                <a:sym typeface="Source Sans Pro"/>
              </a:rPr>
              <a:t>Division</a:t>
            </a:r>
            <a:endParaRPr sz="1200" b="1">
              <a:latin typeface="Calibri" panose="020F0502020204030204" pitchFamily="34" charset="0"/>
              <a:ea typeface="Source Sans Pro"/>
              <a:cs typeface="Calibri" panose="020F0502020204030204" pitchFamily="34" charset="0"/>
              <a:sym typeface="Source Sans Pro"/>
            </a:endParaRPr>
          </a:p>
        </p:txBody>
      </p:sp>
      <p:grpSp>
        <p:nvGrpSpPr>
          <p:cNvPr id="20" name="Google Shape;266;p31"/>
          <p:cNvGrpSpPr/>
          <p:nvPr userDrawn="1"/>
        </p:nvGrpSpPr>
        <p:grpSpPr>
          <a:xfrm flipV="1">
            <a:off x="609600" y="1901717"/>
            <a:ext cx="951203" cy="51894"/>
            <a:chOff x="4580561" y="2589004"/>
            <a:chExt cx="1064464" cy="25200"/>
          </a:xfrm>
        </p:grpSpPr>
        <p:sp>
          <p:nvSpPr>
            <p:cNvPr id="21" name="Google Shape;267;p31"/>
            <p:cNvSpPr/>
            <p:nvPr/>
          </p:nvSpPr>
          <p:spPr>
            <a:xfrm rot="-5400000">
              <a:off x="5366325" y="2335504"/>
              <a:ext cx="25200" cy="532200"/>
            </a:xfrm>
            <a:prstGeom prst="rect">
              <a:avLst/>
            </a:prstGeom>
            <a:solidFill>
              <a:srgbClr val="9BB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02015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Purple_Content with Caption">
    <p:spTree>
      <p:nvGrpSpPr>
        <p:cNvPr id="1" name=""/>
        <p:cNvGrpSpPr/>
        <p:nvPr/>
      </p:nvGrpSpPr>
      <p:grpSpPr>
        <a:xfrm>
          <a:off x="0" y="0"/>
          <a:ext cx="0" cy="0"/>
          <a:chOff x="0" y="0"/>
          <a:chExt cx="0" cy="0"/>
        </a:xfrm>
      </p:grpSpPr>
      <p:sp>
        <p:nvSpPr>
          <p:cNvPr id="8" name="Google Shape;200;p22"/>
          <p:cNvSpPr/>
          <p:nvPr userDrawn="1"/>
        </p:nvSpPr>
        <p:spPr>
          <a:xfrm>
            <a:off x="0" y="0"/>
            <a:ext cx="5183188"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 name="Title 1"/>
          <p:cNvSpPr>
            <a:spLocks noGrp="1"/>
          </p:cNvSpPr>
          <p:nvPr>
            <p:ph type="title"/>
          </p:nvPr>
        </p:nvSpPr>
        <p:spPr>
          <a:xfrm>
            <a:off x="419100" y="685800"/>
            <a:ext cx="4352925" cy="1371600"/>
          </a:xfrm>
        </p:spPr>
        <p:txBody>
          <a:bodyPr anchor="ctr"/>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486400" y="457200"/>
            <a:ext cx="6334297" cy="57761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19100" y="2211184"/>
            <a:ext cx="4352925" cy="365780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9" name="Google Shape;266;p31"/>
          <p:cNvGrpSpPr/>
          <p:nvPr userDrawn="1"/>
        </p:nvGrpSpPr>
        <p:grpSpPr>
          <a:xfrm flipV="1">
            <a:off x="419100" y="531067"/>
            <a:ext cx="951203" cy="51894"/>
            <a:chOff x="4580561" y="2589004"/>
            <a:chExt cx="1064464" cy="25200"/>
          </a:xfrm>
        </p:grpSpPr>
        <p:sp>
          <p:nvSpPr>
            <p:cNvPr id="10" name="Google Shape;267;p3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1021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Turq_Content with Caption">
    <p:spTree>
      <p:nvGrpSpPr>
        <p:cNvPr id="1" name=""/>
        <p:cNvGrpSpPr/>
        <p:nvPr/>
      </p:nvGrpSpPr>
      <p:grpSpPr>
        <a:xfrm>
          <a:off x="0" y="0"/>
          <a:ext cx="0" cy="0"/>
          <a:chOff x="0" y="0"/>
          <a:chExt cx="0" cy="0"/>
        </a:xfrm>
      </p:grpSpPr>
      <p:sp>
        <p:nvSpPr>
          <p:cNvPr id="8" name="Google Shape;200;p22"/>
          <p:cNvSpPr/>
          <p:nvPr userDrawn="1"/>
        </p:nvSpPr>
        <p:spPr>
          <a:xfrm>
            <a:off x="0" y="0"/>
            <a:ext cx="5183188" cy="6858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 name="Title 1"/>
          <p:cNvSpPr>
            <a:spLocks noGrp="1"/>
          </p:cNvSpPr>
          <p:nvPr>
            <p:ph type="title"/>
          </p:nvPr>
        </p:nvSpPr>
        <p:spPr>
          <a:xfrm>
            <a:off x="419100" y="685800"/>
            <a:ext cx="4352925" cy="1371600"/>
          </a:xfrm>
        </p:spPr>
        <p:txBody>
          <a:bodyPr anchor="ctr"/>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486400" y="457200"/>
            <a:ext cx="6334297" cy="57761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19100" y="2211184"/>
            <a:ext cx="4352925" cy="365780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9" name="Google Shape;266;p31"/>
          <p:cNvGrpSpPr/>
          <p:nvPr userDrawn="1"/>
        </p:nvGrpSpPr>
        <p:grpSpPr>
          <a:xfrm flipV="1">
            <a:off x="419100" y="531067"/>
            <a:ext cx="951203" cy="51894"/>
            <a:chOff x="4580561" y="2589004"/>
            <a:chExt cx="1064464" cy="25200"/>
          </a:xfrm>
        </p:grpSpPr>
        <p:sp>
          <p:nvSpPr>
            <p:cNvPr id="10" name="Google Shape;267;p3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77490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Yellow_Content with Caption">
    <p:spTree>
      <p:nvGrpSpPr>
        <p:cNvPr id="1" name=""/>
        <p:cNvGrpSpPr/>
        <p:nvPr/>
      </p:nvGrpSpPr>
      <p:grpSpPr>
        <a:xfrm>
          <a:off x="0" y="0"/>
          <a:ext cx="0" cy="0"/>
          <a:chOff x="0" y="0"/>
          <a:chExt cx="0" cy="0"/>
        </a:xfrm>
      </p:grpSpPr>
      <p:sp>
        <p:nvSpPr>
          <p:cNvPr id="8" name="Google Shape;200;p22"/>
          <p:cNvSpPr/>
          <p:nvPr userDrawn="1"/>
        </p:nvSpPr>
        <p:spPr>
          <a:xfrm>
            <a:off x="0" y="0"/>
            <a:ext cx="5183188"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 name="Title 1"/>
          <p:cNvSpPr>
            <a:spLocks noGrp="1"/>
          </p:cNvSpPr>
          <p:nvPr>
            <p:ph type="title"/>
          </p:nvPr>
        </p:nvSpPr>
        <p:spPr>
          <a:xfrm>
            <a:off x="419100" y="685800"/>
            <a:ext cx="4352925" cy="1371600"/>
          </a:xfrm>
        </p:spPr>
        <p:txBody>
          <a:bodyPr anchor="ctr"/>
          <a:lstStyle>
            <a:lvl1pPr>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5486400" y="457200"/>
            <a:ext cx="6334297" cy="57761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19100" y="2211184"/>
            <a:ext cx="4352925" cy="3657803"/>
          </a:xfr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9" name="Google Shape;266;p31"/>
          <p:cNvGrpSpPr/>
          <p:nvPr userDrawn="1"/>
        </p:nvGrpSpPr>
        <p:grpSpPr>
          <a:xfrm flipV="1">
            <a:off x="419100" y="531067"/>
            <a:ext cx="951203" cy="51894"/>
            <a:chOff x="4580561" y="2589004"/>
            <a:chExt cx="1064464" cy="25200"/>
          </a:xfrm>
        </p:grpSpPr>
        <p:sp>
          <p:nvSpPr>
            <p:cNvPr id="10" name="Google Shape;267;p3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06362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Red_Content with Caption">
    <p:spTree>
      <p:nvGrpSpPr>
        <p:cNvPr id="1" name=""/>
        <p:cNvGrpSpPr/>
        <p:nvPr/>
      </p:nvGrpSpPr>
      <p:grpSpPr>
        <a:xfrm>
          <a:off x="0" y="0"/>
          <a:ext cx="0" cy="0"/>
          <a:chOff x="0" y="0"/>
          <a:chExt cx="0" cy="0"/>
        </a:xfrm>
      </p:grpSpPr>
      <p:sp>
        <p:nvSpPr>
          <p:cNvPr id="8" name="Google Shape;200;p22"/>
          <p:cNvSpPr/>
          <p:nvPr userDrawn="1"/>
        </p:nvSpPr>
        <p:spPr>
          <a:xfrm>
            <a:off x="0" y="0"/>
            <a:ext cx="5183188" cy="6858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 name="Title 1"/>
          <p:cNvSpPr>
            <a:spLocks noGrp="1"/>
          </p:cNvSpPr>
          <p:nvPr>
            <p:ph type="title"/>
          </p:nvPr>
        </p:nvSpPr>
        <p:spPr>
          <a:xfrm>
            <a:off x="419100" y="685800"/>
            <a:ext cx="4352925" cy="1371600"/>
          </a:xfrm>
        </p:spPr>
        <p:txBody>
          <a:bodyPr anchor="ctr"/>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486400" y="457200"/>
            <a:ext cx="6334297" cy="57761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19100" y="2211184"/>
            <a:ext cx="4352925" cy="365780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9" name="Google Shape;266;p31"/>
          <p:cNvGrpSpPr/>
          <p:nvPr userDrawn="1"/>
        </p:nvGrpSpPr>
        <p:grpSpPr>
          <a:xfrm flipV="1">
            <a:off x="419100" y="531067"/>
            <a:ext cx="951203" cy="51894"/>
            <a:chOff x="4580561" y="2589004"/>
            <a:chExt cx="1064464" cy="25200"/>
          </a:xfrm>
        </p:grpSpPr>
        <p:sp>
          <p:nvSpPr>
            <p:cNvPr id="10" name="Google Shape;267;p3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06121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Green_Content with Caption">
    <p:spTree>
      <p:nvGrpSpPr>
        <p:cNvPr id="1" name=""/>
        <p:cNvGrpSpPr/>
        <p:nvPr/>
      </p:nvGrpSpPr>
      <p:grpSpPr>
        <a:xfrm>
          <a:off x="0" y="0"/>
          <a:ext cx="0" cy="0"/>
          <a:chOff x="0" y="0"/>
          <a:chExt cx="0" cy="0"/>
        </a:xfrm>
      </p:grpSpPr>
      <p:sp>
        <p:nvSpPr>
          <p:cNvPr id="8" name="Google Shape;200;p22"/>
          <p:cNvSpPr/>
          <p:nvPr userDrawn="1"/>
        </p:nvSpPr>
        <p:spPr>
          <a:xfrm>
            <a:off x="0" y="0"/>
            <a:ext cx="5183188" cy="6858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 name="Title 1"/>
          <p:cNvSpPr>
            <a:spLocks noGrp="1"/>
          </p:cNvSpPr>
          <p:nvPr>
            <p:ph type="title"/>
          </p:nvPr>
        </p:nvSpPr>
        <p:spPr>
          <a:xfrm>
            <a:off x="419100" y="685800"/>
            <a:ext cx="4352925" cy="1371600"/>
          </a:xfrm>
        </p:spPr>
        <p:txBody>
          <a:bodyPr anchor="ctr"/>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486400" y="457200"/>
            <a:ext cx="6334297" cy="57761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19100" y="2211184"/>
            <a:ext cx="4352925" cy="365780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9" name="Google Shape;266;p31"/>
          <p:cNvGrpSpPr/>
          <p:nvPr userDrawn="1"/>
        </p:nvGrpSpPr>
        <p:grpSpPr>
          <a:xfrm flipV="1">
            <a:off x="419100" y="531067"/>
            <a:ext cx="951203" cy="51894"/>
            <a:chOff x="4580561" y="2589004"/>
            <a:chExt cx="1064464" cy="25200"/>
          </a:xfrm>
        </p:grpSpPr>
        <p:sp>
          <p:nvSpPr>
            <p:cNvPr id="10" name="Google Shape;267;p3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26310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Brown_Content with Caption">
    <p:spTree>
      <p:nvGrpSpPr>
        <p:cNvPr id="1" name=""/>
        <p:cNvGrpSpPr/>
        <p:nvPr/>
      </p:nvGrpSpPr>
      <p:grpSpPr>
        <a:xfrm>
          <a:off x="0" y="0"/>
          <a:ext cx="0" cy="0"/>
          <a:chOff x="0" y="0"/>
          <a:chExt cx="0" cy="0"/>
        </a:xfrm>
      </p:grpSpPr>
      <p:sp>
        <p:nvSpPr>
          <p:cNvPr id="8" name="Google Shape;200;p22"/>
          <p:cNvSpPr/>
          <p:nvPr userDrawn="1"/>
        </p:nvSpPr>
        <p:spPr>
          <a:xfrm>
            <a:off x="0" y="0"/>
            <a:ext cx="5183188" cy="6858000"/>
          </a:xfrm>
          <a:prstGeom prst="rect">
            <a:avLst/>
          </a:prstGeom>
          <a:solidFill>
            <a:srgbClr val="753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 name="Title 1"/>
          <p:cNvSpPr>
            <a:spLocks noGrp="1"/>
          </p:cNvSpPr>
          <p:nvPr>
            <p:ph type="title"/>
          </p:nvPr>
        </p:nvSpPr>
        <p:spPr>
          <a:xfrm>
            <a:off x="419100" y="685800"/>
            <a:ext cx="4352925" cy="1371600"/>
          </a:xfrm>
        </p:spPr>
        <p:txBody>
          <a:bodyPr anchor="ctr"/>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486400" y="457200"/>
            <a:ext cx="6334297" cy="57761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19100" y="2211184"/>
            <a:ext cx="4352925" cy="365780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9" name="Google Shape;266;p31"/>
          <p:cNvGrpSpPr/>
          <p:nvPr userDrawn="1"/>
        </p:nvGrpSpPr>
        <p:grpSpPr>
          <a:xfrm flipV="1">
            <a:off x="419100" y="531067"/>
            <a:ext cx="951203" cy="51894"/>
            <a:chOff x="4580561" y="2589004"/>
            <a:chExt cx="1064464" cy="25200"/>
          </a:xfrm>
        </p:grpSpPr>
        <p:sp>
          <p:nvSpPr>
            <p:cNvPr id="10" name="Google Shape;267;p3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62448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pBlue_Section Header">
    <p:spTree>
      <p:nvGrpSpPr>
        <p:cNvPr id="1" name=""/>
        <p:cNvGrpSpPr/>
        <p:nvPr/>
      </p:nvGrpSpPr>
      <p:grpSpPr>
        <a:xfrm>
          <a:off x="0" y="0"/>
          <a:ext cx="0" cy="0"/>
          <a:chOff x="0" y="0"/>
          <a:chExt cx="0" cy="0"/>
        </a:xfrm>
      </p:grpSpPr>
      <p:sp>
        <p:nvSpPr>
          <p:cNvPr id="4" name="Title 1"/>
          <p:cNvSpPr>
            <a:spLocks noGrp="1"/>
          </p:cNvSpPr>
          <p:nvPr>
            <p:ph type="ctrTitle"/>
          </p:nvPr>
        </p:nvSpPr>
        <p:spPr>
          <a:xfrm>
            <a:off x="636298" y="1618982"/>
            <a:ext cx="10919406" cy="990934"/>
          </a:xfrm>
          <a:noFill/>
        </p:spPr>
        <p:txBody>
          <a:bodyPr anchor="ctr">
            <a:normAutofit/>
          </a:bodyPr>
          <a:lstStyle>
            <a:lvl1pPr algn="l">
              <a:defRPr sz="4500">
                <a:solidFill>
                  <a:schemeClr val="tx2"/>
                </a:solidFill>
              </a:defRPr>
            </a:lvl1pPr>
          </a:lstStyle>
          <a:p>
            <a:r>
              <a:rPr lang="en-US"/>
              <a:t>Click to edit Master title style</a:t>
            </a:r>
          </a:p>
        </p:txBody>
      </p:sp>
      <p:grpSp>
        <p:nvGrpSpPr>
          <p:cNvPr id="5" name="Google Shape;266;p31"/>
          <p:cNvGrpSpPr/>
          <p:nvPr userDrawn="1"/>
        </p:nvGrpSpPr>
        <p:grpSpPr>
          <a:xfrm flipV="1">
            <a:off x="636298" y="1431817"/>
            <a:ext cx="951203" cy="51894"/>
            <a:chOff x="4580561" y="2589004"/>
            <a:chExt cx="1064464" cy="25200"/>
          </a:xfrm>
        </p:grpSpPr>
        <p:sp>
          <p:nvSpPr>
            <p:cNvPr id="6" name="Google Shape;267;p31"/>
            <p:cNvSpPr/>
            <p:nvPr/>
          </p:nvSpPr>
          <p:spPr>
            <a:xfrm rot="-5400000">
              <a:off x="5366325" y="2335504"/>
              <a:ext cx="25200" cy="532200"/>
            </a:xfrm>
            <a:prstGeom prst="rect">
              <a:avLst/>
            </a:prstGeom>
            <a:solidFill>
              <a:srgbClr val="9BB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Content Placeholder 2"/>
          <p:cNvSpPr>
            <a:spLocks noGrp="1"/>
          </p:cNvSpPr>
          <p:nvPr>
            <p:ph idx="1"/>
          </p:nvPr>
        </p:nvSpPr>
        <p:spPr>
          <a:xfrm>
            <a:off x="636298" y="2745186"/>
            <a:ext cx="10919406" cy="33635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Google Shape;45;p5"/>
          <p:cNvSpPr/>
          <p:nvPr userDrawn="1"/>
        </p:nvSpPr>
        <p:spPr>
          <a:xfrm>
            <a:off x="0" y="0"/>
            <a:ext cx="12192000" cy="4878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3400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pGray_Section Header">
    <p:spTree>
      <p:nvGrpSpPr>
        <p:cNvPr id="1" name=""/>
        <p:cNvGrpSpPr/>
        <p:nvPr/>
      </p:nvGrpSpPr>
      <p:grpSpPr>
        <a:xfrm>
          <a:off x="0" y="0"/>
          <a:ext cx="0" cy="0"/>
          <a:chOff x="0" y="0"/>
          <a:chExt cx="0" cy="0"/>
        </a:xfrm>
      </p:grpSpPr>
      <p:sp>
        <p:nvSpPr>
          <p:cNvPr id="4" name="Title 1"/>
          <p:cNvSpPr>
            <a:spLocks noGrp="1"/>
          </p:cNvSpPr>
          <p:nvPr>
            <p:ph type="ctrTitle"/>
          </p:nvPr>
        </p:nvSpPr>
        <p:spPr>
          <a:xfrm>
            <a:off x="636298" y="1618982"/>
            <a:ext cx="10919406" cy="990934"/>
          </a:xfrm>
          <a:noFill/>
        </p:spPr>
        <p:txBody>
          <a:bodyPr anchor="ctr">
            <a:normAutofit/>
          </a:bodyPr>
          <a:lstStyle>
            <a:lvl1pPr algn="l">
              <a:defRPr sz="4500">
                <a:solidFill>
                  <a:schemeClr val="tx2"/>
                </a:solidFill>
              </a:defRPr>
            </a:lvl1pPr>
          </a:lstStyle>
          <a:p>
            <a:r>
              <a:rPr lang="en-US"/>
              <a:t>Click to edit Master title style</a:t>
            </a:r>
          </a:p>
        </p:txBody>
      </p:sp>
      <p:grpSp>
        <p:nvGrpSpPr>
          <p:cNvPr id="5" name="Google Shape;266;p31"/>
          <p:cNvGrpSpPr/>
          <p:nvPr userDrawn="1"/>
        </p:nvGrpSpPr>
        <p:grpSpPr>
          <a:xfrm flipV="1">
            <a:off x="636298" y="1431817"/>
            <a:ext cx="951203" cy="51894"/>
            <a:chOff x="4580561" y="2589004"/>
            <a:chExt cx="1064464" cy="25200"/>
          </a:xfrm>
        </p:grpSpPr>
        <p:sp>
          <p:nvSpPr>
            <p:cNvPr id="6" name="Google Shape;267;p31"/>
            <p:cNvSpPr/>
            <p:nvPr/>
          </p:nvSpPr>
          <p:spPr>
            <a:xfrm rot="-5400000">
              <a:off x="5366325" y="2335504"/>
              <a:ext cx="25200" cy="5322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Content Placeholder 2"/>
          <p:cNvSpPr>
            <a:spLocks noGrp="1"/>
          </p:cNvSpPr>
          <p:nvPr>
            <p:ph idx="1"/>
          </p:nvPr>
        </p:nvSpPr>
        <p:spPr>
          <a:xfrm>
            <a:off x="636298" y="2745186"/>
            <a:ext cx="10919406" cy="33635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Google Shape;45;p5"/>
          <p:cNvSpPr/>
          <p:nvPr userDrawn="1"/>
        </p:nvSpPr>
        <p:spPr>
          <a:xfrm>
            <a:off x="0" y="0"/>
            <a:ext cx="12192000" cy="4878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9548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DarkGr_Section Header">
    <p:spTree>
      <p:nvGrpSpPr>
        <p:cNvPr id="1" name=""/>
        <p:cNvGrpSpPr/>
        <p:nvPr/>
      </p:nvGrpSpPr>
      <p:grpSpPr>
        <a:xfrm>
          <a:off x="0" y="0"/>
          <a:ext cx="0" cy="0"/>
          <a:chOff x="0" y="0"/>
          <a:chExt cx="0" cy="0"/>
        </a:xfrm>
      </p:grpSpPr>
      <p:grpSp>
        <p:nvGrpSpPr>
          <p:cNvPr id="5" name="Google Shape;266;p31"/>
          <p:cNvGrpSpPr/>
          <p:nvPr userDrawn="1"/>
        </p:nvGrpSpPr>
        <p:grpSpPr>
          <a:xfrm flipV="1">
            <a:off x="636298" y="1431817"/>
            <a:ext cx="951203" cy="51894"/>
            <a:chOff x="4580561" y="2589004"/>
            <a:chExt cx="1064464" cy="25200"/>
          </a:xfrm>
        </p:grpSpPr>
        <p:sp>
          <p:nvSpPr>
            <p:cNvPr id="6" name="Google Shape;267;p31"/>
            <p:cNvSpPr/>
            <p:nvPr/>
          </p:nvSpPr>
          <p:spPr>
            <a:xfrm rot="-5400000">
              <a:off x="5366325" y="2335504"/>
              <a:ext cx="25200" cy="5322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Content Placeholder 2"/>
          <p:cNvSpPr>
            <a:spLocks noGrp="1"/>
          </p:cNvSpPr>
          <p:nvPr>
            <p:ph idx="1"/>
          </p:nvPr>
        </p:nvSpPr>
        <p:spPr>
          <a:xfrm>
            <a:off x="636298" y="2745186"/>
            <a:ext cx="10919406" cy="33635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Google Shape;45;p5"/>
          <p:cNvSpPr/>
          <p:nvPr userDrawn="1"/>
        </p:nvSpPr>
        <p:spPr>
          <a:xfrm>
            <a:off x="0" y="0"/>
            <a:ext cx="12192000" cy="4878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itle 1"/>
          <p:cNvSpPr>
            <a:spLocks noGrp="1"/>
          </p:cNvSpPr>
          <p:nvPr>
            <p:ph type="ctrTitle"/>
          </p:nvPr>
        </p:nvSpPr>
        <p:spPr>
          <a:xfrm>
            <a:off x="636298" y="1618982"/>
            <a:ext cx="10919406" cy="990934"/>
          </a:xfrm>
          <a:noFill/>
        </p:spPr>
        <p:txBody>
          <a:bodyPr anchor="ctr">
            <a:normAutofit/>
          </a:bodyPr>
          <a:lstStyle>
            <a:lvl1pPr algn="l">
              <a:defRPr sz="4500">
                <a:solidFill>
                  <a:schemeClr val="tx2"/>
                </a:solidFill>
              </a:defRPr>
            </a:lvl1pPr>
          </a:lstStyle>
          <a:p>
            <a:r>
              <a:rPr lang="en-US"/>
              <a:t>Click to edit Master title style</a:t>
            </a:r>
          </a:p>
        </p:txBody>
      </p:sp>
    </p:spTree>
    <p:extLst>
      <p:ext uri="{BB962C8B-B14F-4D97-AF65-F5344CB8AC3E}">
        <p14:creationId xmlns:p14="http://schemas.microsoft.com/office/powerpoint/2010/main" val="1987871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Gray_Section Header">
    <p:spTree>
      <p:nvGrpSpPr>
        <p:cNvPr id="1" name=""/>
        <p:cNvGrpSpPr/>
        <p:nvPr/>
      </p:nvGrpSpPr>
      <p:grpSpPr>
        <a:xfrm>
          <a:off x="0" y="0"/>
          <a:ext cx="0" cy="0"/>
          <a:chOff x="0" y="0"/>
          <a:chExt cx="0" cy="0"/>
        </a:xfrm>
      </p:grpSpPr>
      <p:grpSp>
        <p:nvGrpSpPr>
          <p:cNvPr id="5" name="Google Shape;266;p31"/>
          <p:cNvGrpSpPr/>
          <p:nvPr userDrawn="1"/>
        </p:nvGrpSpPr>
        <p:grpSpPr>
          <a:xfrm flipV="1">
            <a:off x="636298" y="1431817"/>
            <a:ext cx="951203" cy="51894"/>
            <a:chOff x="4580561" y="2589004"/>
            <a:chExt cx="1064464" cy="25200"/>
          </a:xfrm>
        </p:grpSpPr>
        <p:sp>
          <p:nvSpPr>
            <p:cNvPr id="6" name="Google Shape;267;p31"/>
            <p:cNvSpPr/>
            <p:nvPr/>
          </p:nvSpPr>
          <p:spPr>
            <a:xfrm rot="-5400000">
              <a:off x="5366325" y="2335504"/>
              <a:ext cx="25200" cy="53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Content Placeholder 2"/>
          <p:cNvSpPr>
            <a:spLocks noGrp="1"/>
          </p:cNvSpPr>
          <p:nvPr>
            <p:ph idx="1"/>
          </p:nvPr>
        </p:nvSpPr>
        <p:spPr>
          <a:xfrm>
            <a:off x="636298" y="2745186"/>
            <a:ext cx="10919406" cy="33635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Google Shape;45;p5"/>
          <p:cNvSpPr/>
          <p:nvPr userDrawn="1"/>
        </p:nvSpPr>
        <p:spPr>
          <a:xfrm>
            <a:off x="0" y="0"/>
            <a:ext cx="12192000" cy="487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itle 1"/>
          <p:cNvSpPr>
            <a:spLocks noGrp="1"/>
          </p:cNvSpPr>
          <p:nvPr>
            <p:ph type="ctrTitle"/>
          </p:nvPr>
        </p:nvSpPr>
        <p:spPr>
          <a:xfrm>
            <a:off x="636298" y="1618982"/>
            <a:ext cx="10919406" cy="990934"/>
          </a:xfrm>
          <a:noFill/>
        </p:spPr>
        <p:txBody>
          <a:bodyPr anchor="ctr">
            <a:normAutofit/>
          </a:bodyPr>
          <a:lstStyle>
            <a:lvl1pPr algn="l">
              <a:defRPr sz="4500">
                <a:solidFill>
                  <a:schemeClr val="tx2"/>
                </a:solidFill>
              </a:defRPr>
            </a:lvl1pPr>
          </a:lstStyle>
          <a:p>
            <a:r>
              <a:rPr lang="en-US"/>
              <a:t>Click to edit Master title style</a:t>
            </a:r>
          </a:p>
        </p:txBody>
      </p:sp>
    </p:spTree>
    <p:extLst>
      <p:ext uri="{BB962C8B-B14F-4D97-AF65-F5344CB8AC3E}">
        <p14:creationId xmlns:p14="http://schemas.microsoft.com/office/powerpoint/2010/main" val="26216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Faded_Interior Title Slide">
    <p:spTree>
      <p:nvGrpSpPr>
        <p:cNvPr id="1" name=""/>
        <p:cNvGrpSpPr/>
        <p:nvPr/>
      </p:nvGrpSpPr>
      <p:grpSpPr>
        <a:xfrm>
          <a:off x="0" y="0"/>
          <a:ext cx="0" cy="0"/>
          <a:chOff x="0" y="0"/>
          <a:chExt cx="0" cy="0"/>
        </a:xfrm>
      </p:grpSpPr>
      <p:sp>
        <p:nvSpPr>
          <p:cNvPr id="6" name="Rectangle 5"/>
          <p:cNvSpPr/>
          <p:nvPr userDrawn="1"/>
        </p:nvSpPr>
        <p:spPr>
          <a:xfrm>
            <a:off x="0" y="650431"/>
            <a:ext cx="12192000" cy="62075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2894199"/>
            <a:ext cx="12191993" cy="3963798"/>
          </a:xfrm>
          <a:prstGeom prst="rect">
            <a:avLst/>
          </a:prstGeom>
          <a:blipFill>
            <a:blip r:embed="rId3">
              <a:alphaModFix amt="0"/>
            </a:blip>
            <a:tile tx="0" ty="0" sx="100000" sy="100000" flip="none" algn="tl"/>
          </a:blipFill>
        </p:spPr>
      </p:pic>
      <p:sp>
        <p:nvSpPr>
          <p:cNvPr id="4" name="Rectangle 3"/>
          <p:cNvSpPr/>
          <p:nvPr userDrawn="1"/>
        </p:nvSpPr>
        <p:spPr>
          <a:xfrm>
            <a:off x="0" y="3079816"/>
            <a:ext cx="12263718" cy="3778183"/>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600" y="2088882"/>
            <a:ext cx="10972800" cy="990934"/>
          </a:xfrm>
          <a:noFill/>
        </p:spPr>
        <p:txBody>
          <a:bodyPr anchor="ctr">
            <a:normAutofit/>
          </a:bodyPr>
          <a:lstStyle>
            <a:lvl1pPr algn="l">
              <a:defRPr sz="4500">
                <a:solidFill>
                  <a:schemeClr val="tx1"/>
                </a:solidFill>
              </a:defRPr>
            </a:lvl1pPr>
          </a:lstStyle>
          <a:p>
            <a:r>
              <a:rPr lang="en-US"/>
              <a:t>Click to edit Master title style</a:t>
            </a:r>
          </a:p>
        </p:txBody>
      </p:sp>
      <p:sp>
        <p:nvSpPr>
          <p:cNvPr id="3" name="Subtitle 2"/>
          <p:cNvSpPr>
            <a:spLocks noGrp="1"/>
          </p:cNvSpPr>
          <p:nvPr>
            <p:ph type="subTitle" idx="1"/>
          </p:nvPr>
        </p:nvSpPr>
        <p:spPr>
          <a:xfrm>
            <a:off x="609600" y="3392061"/>
            <a:ext cx="10972800" cy="437784"/>
          </a:xfrm>
          <a:noFill/>
        </p:spPr>
        <p:txBody>
          <a:bodyPr anchor="ct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00" y="118642"/>
            <a:ext cx="436091" cy="436091"/>
          </a:xfrm>
          <a:prstGeom prst="rect">
            <a:avLst/>
          </a:prstGeom>
        </p:spPr>
      </p:pic>
      <p:sp>
        <p:nvSpPr>
          <p:cNvPr id="18" name="Google Shape;18;p2"/>
          <p:cNvSpPr txBox="1"/>
          <p:nvPr userDrawn="1"/>
        </p:nvSpPr>
        <p:spPr>
          <a:xfrm>
            <a:off x="1310584" y="118642"/>
            <a:ext cx="2038544" cy="43609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200" b="1">
                <a:latin typeface="Calibri" panose="020F0502020204030204" pitchFamily="34" charset="0"/>
                <a:ea typeface="Source Sans Pro"/>
                <a:cs typeface="Calibri" panose="020F0502020204030204" pitchFamily="34" charset="0"/>
                <a:sym typeface="Source Sans Pro"/>
              </a:rPr>
              <a:t>Division of Family Services</a:t>
            </a:r>
            <a:endParaRPr sz="1200" b="1">
              <a:latin typeface="Calibri" panose="020F0502020204030204" pitchFamily="34" charset="0"/>
              <a:ea typeface="Source Sans Pro"/>
              <a:cs typeface="Calibri" panose="020F0502020204030204" pitchFamily="34" charset="0"/>
              <a:sym typeface="Source Sans Pro"/>
            </a:endParaRPr>
          </a:p>
        </p:txBody>
      </p:sp>
      <p:grpSp>
        <p:nvGrpSpPr>
          <p:cNvPr id="20" name="Google Shape;266;p31"/>
          <p:cNvGrpSpPr/>
          <p:nvPr userDrawn="1"/>
        </p:nvGrpSpPr>
        <p:grpSpPr>
          <a:xfrm flipV="1">
            <a:off x="609600" y="1901717"/>
            <a:ext cx="951203" cy="51894"/>
            <a:chOff x="4580561" y="2589004"/>
            <a:chExt cx="1064464" cy="25200"/>
          </a:xfrm>
        </p:grpSpPr>
        <p:sp>
          <p:nvSpPr>
            <p:cNvPr id="21" name="Google Shape;267;p31"/>
            <p:cNvSpPr/>
            <p:nvPr/>
          </p:nvSpPr>
          <p:spPr>
            <a:xfrm rot="-5400000">
              <a:off x="5366325" y="2335504"/>
              <a:ext cx="25200" cy="532200"/>
            </a:xfrm>
            <a:prstGeom prst="rect">
              <a:avLst/>
            </a:prstGeom>
            <a:solidFill>
              <a:srgbClr val="9BB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02015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opPurp_Section Header">
    <p:spTree>
      <p:nvGrpSpPr>
        <p:cNvPr id="1" name=""/>
        <p:cNvGrpSpPr/>
        <p:nvPr/>
      </p:nvGrpSpPr>
      <p:grpSpPr>
        <a:xfrm>
          <a:off x="0" y="0"/>
          <a:ext cx="0" cy="0"/>
          <a:chOff x="0" y="0"/>
          <a:chExt cx="0" cy="0"/>
        </a:xfrm>
      </p:grpSpPr>
      <p:grpSp>
        <p:nvGrpSpPr>
          <p:cNvPr id="5" name="Google Shape;266;p31"/>
          <p:cNvGrpSpPr/>
          <p:nvPr userDrawn="1"/>
        </p:nvGrpSpPr>
        <p:grpSpPr>
          <a:xfrm flipV="1">
            <a:off x="636298" y="1431817"/>
            <a:ext cx="951203" cy="51894"/>
            <a:chOff x="4580561" y="2589004"/>
            <a:chExt cx="1064464" cy="25200"/>
          </a:xfrm>
        </p:grpSpPr>
        <p:sp>
          <p:nvSpPr>
            <p:cNvPr id="6" name="Google Shape;267;p31"/>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Content Placeholder 2"/>
          <p:cNvSpPr>
            <a:spLocks noGrp="1"/>
          </p:cNvSpPr>
          <p:nvPr>
            <p:ph idx="1"/>
          </p:nvPr>
        </p:nvSpPr>
        <p:spPr>
          <a:xfrm>
            <a:off x="636298" y="2745186"/>
            <a:ext cx="10919406" cy="33635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Google Shape;45;p5"/>
          <p:cNvSpPr/>
          <p:nvPr userDrawn="1"/>
        </p:nvSpPr>
        <p:spPr>
          <a:xfrm>
            <a:off x="0" y="0"/>
            <a:ext cx="12192000" cy="487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itle 1"/>
          <p:cNvSpPr>
            <a:spLocks noGrp="1"/>
          </p:cNvSpPr>
          <p:nvPr>
            <p:ph type="ctrTitle"/>
          </p:nvPr>
        </p:nvSpPr>
        <p:spPr>
          <a:xfrm>
            <a:off x="636298" y="1618982"/>
            <a:ext cx="10919406" cy="990934"/>
          </a:xfrm>
          <a:noFill/>
        </p:spPr>
        <p:txBody>
          <a:bodyPr anchor="ctr">
            <a:normAutofit/>
          </a:bodyPr>
          <a:lstStyle>
            <a:lvl1pPr algn="l">
              <a:defRPr sz="4500">
                <a:solidFill>
                  <a:schemeClr val="tx2"/>
                </a:solidFill>
              </a:defRPr>
            </a:lvl1pPr>
          </a:lstStyle>
          <a:p>
            <a:r>
              <a:rPr lang="en-US"/>
              <a:t>Click to edit Master title style</a:t>
            </a:r>
          </a:p>
        </p:txBody>
      </p:sp>
    </p:spTree>
    <p:extLst>
      <p:ext uri="{BB962C8B-B14F-4D97-AF65-F5344CB8AC3E}">
        <p14:creationId xmlns:p14="http://schemas.microsoft.com/office/powerpoint/2010/main" val="3519711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pTurq_Section Header">
    <p:spTree>
      <p:nvGrpSpPr>
        <p:cNvPr id="1" name=""/>
        <p:cNvGrpSpPr/>
        <p:nvPr/>
      </p:nvGrpSpPr>
      <p:grpSpPr>
        <a:xfrm>
          <a:off x="0" y="0"/>
          <a:ext cx="0" cy="0"/>
          <a:chOff x="0" y="0"/>
          <a:chExt cx="0" cy="0"/>
        </a:xfrm>
      </p:grpSpPr>
      <p:sp>
        <p:nvSpPr>
          <p:cNvPr id="4" name="Title 1"/>
          <p:cNvSpPr>
            <a:spLocks noGrp="1"/>
          </p:cNvSpPr>
          <p:nvPr>
            <p:ph type="ctrTitle"/>
          </p:nvPr>
        </p:nvSpPr>
        <p:spPr>
          <a:xfrm>
            <a:off x="636298" y="1618982"/>
            <a:ext cx="10919406" cy="990934"/>
          </a:xfrm>
          <a:noFill/>
        </p:spPr>
        <p:txBody>
          <a:bodyPr anchor="ctr">
            <a:normAutofit/>
          </a:bodyPr>
          <a:lstStyle>
            <a:lvl1pPr algn="l">
              <a:defRPr sz="5400">
                <a:solidFill>
                  <a:schemeClr val="tx2"/>
                </a:solidFill>
              </a:defRPr>
            </a:lvl1pPr>
          </a:lstStyle>
          <a:p>
            <a:r>
              <a:rPr lang="en-US"/>
              <a:t>Click to edit Master title style</a:t>
            </a:r>
          </a:p>
        </p:txBody>
      </p:sp>
      <p:grpSp>
        <p:nvGrpSpPr>
          <p:cNvPr id="5" name="Google Shape;266;p31"/>
          <p:cNvGrpSpPr/>
          <p:nvPr userDrawn="1"/>
        </p:nvGrpSpPr>
        <p:grpSpPr>
          <a:xfrm flipV="1">
            <a:off x="636298" y="1431817"/>
            <a:ext cx="951203" cy="51894"/>
            <a:chOff x="4580561" y="2589004"/>
            <a:chExt cx="1064464" cy="25200"/>
          </a:xfrm>
        </p:grpSpPr>
        <p:sp>
          <p:nvSpPr>
            <p:cNvPr id="6" name="Google Shape;267;p31"/>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Content Placeholder 2"/>
          <p:cNvSpPr>
            <a:spLocks noGrp="1"/>
          </p:cNvSpPr>
          <p:nvPr>
            <p:ph idx="1"/>
          </p:nvPr>
        </p:nvSpPr>
        <p:spPr>
          <a:xfrm>
            <a:off x="636298" y="2745186"/>
            <a:ext cx="10919406" cy="33635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Google Shape;45;p5"/>
          <p:cNvSpPr/>
          <p:nvPr userDrawn="1"/>
        </p:nvSpPr>
        <p:spPr>
          <a:xfrm>
            <a:off x="0" y="0"/>
            <a:ext cx="12192000" cy="48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806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pYel_Section Header">
    <p:spTree>
      <p:nvGrpSpPr>
        <p:cNvPr id="1" name=""/>
        <p:cNvGrpSpPr/>
        <p:nvPr/>
      </p:nvGrpSpPr>
      <p:grpSpPr>
        <a:xfrm>
          <a:off x="0" y="0"/>
          <a:ext cx="0" cy="0"/>
          <a:chOff x="0" y="0"/>
          <a:chExt cx="0" cy="0"/>
        </a:xfrm>
      </p:grpSpPr>
      <p:sp>
        <p:nvSpPr>
          <p:cNvPr id="4" name="Title 1"/>
          <p:cNvSpPr>
            <a:spLocks noGrp="1"/>
          </p:cNvSpPr>
          <p:nvPr>
            <p:ph type="ctrTitle"/>
          </p:nvPr>
        </p:nvSpPr>
        <p:spPr>
          <a:xfrm>
            <a:off x="636298" y="1618982"/>
            <a:ext cx="10919406" cy="990934"/>
          </a:xfrm>
          <a:noFill/>
        </p:spPr>
        <p:txBody>
          <a:bodyPr anchor="ctr">
            <a:normAutofit/>
          </a:bodyPr>
          <a:lstStyle>
            <a:lvl1pPr algn="l">
              <a:defRPr sz="5400">
                <a:solidFill>
                  <a:schemeClr val="tx2"/>
                </a:solidFill>
              </a:defRPr>
            </a:lvl1pPr>
          </a:lstStyle>
          <a:p>
            <a:r>
              <a:rPr lang="en-US"/>
              <a:t>Click to edit Master title style</a:t>
            </a:r>
          </a:p>
        </p:txBody>
      </p:sp>
      <p:grpSp>
        <p:nvGrpSpPr>
          <p:cNvPr id="5" name="Google Shape;266;p31"/>
          <p:cNvGrpSpPr/>
          <p:nvPr userDrawn="1"/>
        </p:nvGrpSpPr>
        <p:grpSpPr>
          <a:xfrm flipV="1">
            <a:off x="636298" y="1431817"/>
            <a:ext cx="951203" cy="51894"/>
            <a:chOff x="4580561" y="2589004"/>
            <a:chExt cx="1064464" cy="25200"/>
          </a:xfrm>
        </p:grpSpPr>
        <p:sp>
          <p:nvSpPr>
            <p:cNvPr id="6" name="Google Shape;267;p31"/>
            <p:cNvSpPr/>
            <p:nvPr/>
          </p:nvSpPr>
          <p:spPr>
            <a:xfrm rot="-5400000">
              <a:off x="5366325" y="2335504"/>
              <a:ext cx="25200" cy="532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Content Placeholder 2"/>
          <p:cNvSpPr>
            <a:spLocks noGrp="1"/>
          </p:cNvSpPr>
          <p:nvPr>
            <p:ph idx="1"/>
          </p:nvPr>
        </p:nvSpPr>
        <p:spPr>
          <a:xfrm>
            <a:off x="636298" y="2745186"/>
            <a:ext cx="10919406" cy="33635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Google Shape;45;p5"/>
          <p:cNvSpPr/>
          <p:nvPr userDrawn="1"/>
        </p:nvSpPr>
        <p:spPr>
          <a:xfrm>
            <a:off x="0" y="0"/>
            <a:ext cx="12192000" cy="487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52589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pRed_Section Header">
    <p:spTree>
      <p:nvGrpSpPr>
        <p:cNvPr id="1" name=""/>
        <p:cNvGrpSpPr/>
        <p:nvPr/>
      </p:nvGrpSpPr>
      <p:grpSpPr>
        <a:xfrm>
          <a:off x="0" y="0"/>
          <a:ext cx="0" cy="0"/>
          <a:chOff x="0" y="0"/>
          <a:chExt cx="0" cy="0"/>
        </a:xfrm>
      </p:grpSpPr>
      <p:sp>
        <p:nvSpPr>
          <p:cNvPr id="4" name="Title 1"/>
          <p:cNvSpPr>
            <a:spLocks noGrp="1"/>
          </p:cNvSpPr>
          <p:nvPr>
            <p:ph type="ctrTitle"/>
          </p:nvPr>
        </p:nvSpPr>
        <p:spPr>
          <a:xfrm>
            <a:off x="636298" y="1618982"/>
            <a:ext cx="10919406" cy="990934"/>
          </a:xfrm>
          <a:noFill/>
        </p:spPr>
        <p:txBody>
          <a:bodyPr anchor="ctr">
            <a:normAutofit/>
          </a:bodyPr>
          <a:lstStyle>
            <a:lvl1pPr algn="l">
              <a:defRPr sz="5400">
                <a:solidFill>
                  <a:schemeClr val="tx2"/>
                </a:solidFill>
              </a:defRPr>
            </a:lvl1pPr>
          </a:lstStyle>
          <a:p>
            <a:r>
              <a:rPr lang="en-US"/>
              <a:t>Click to edit Master title style</a:t>
            </a:r>
          </a:p>
        </p:txBody>
      </p:sp>
      <p:grpSp>
        <p:nvGrpSpPr>
          <p:cNvPr id="5" name="Google Shape;266;p31"/>
          <p:cNvGrpSpPr/>
          <p:nvPr userDrawn="1"/>
        </p:nvGrpSpPr>
        <p:grpSpPr>
          <a:xfrm flipV="1">
            <a:off x="636298" y="1431817"/>
            <a:ext cx="951203" cy="51894"/>
            <a:chOff x="4580561" y="2589004"/>
            <a:chExt cx="1064464" cy="25200"/>
          </a:xfrm>
        </p:grpSpPr>
        <p:sp>
          <p:nvSpPr>
            <p:cNvPr id="6" name="Google Shape;267;p31"/>
            <p:cNvSpPr/>
            <p:nvPr/>
          </p:nvSpPr>
          <p:spPr>
            <a:xfrm rot="-5400000">
              <a:off x="5366325" y="2335504"/>
              <a:ext cx="25200" cy="5322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Content Placeholder 2"/>
          <p:cNvSpPr>
            <a:spLocks noGrp="1"/>
          </p:cNvSpPr>
          <p:nvPr>
            <p:ph idx="1"/>
          </p:nvPr>
        </p:nvSpPr>
        <p:spPr>
          <a:xfrm>
            <a:off x="636298" y="2745186"/>
            <a:ext cx="10919406" cy="33635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Google Shape;45;p5"/>
          <p:cNvSpPr/>
          <p:nvPr userDrawn="1"/>
        </p:nvSpPr>
        <p:spPr>
          <a:xfrm>
            <a:off x="0" y="0"/>
            <a:ext cx="12192000" cy="487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3669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pGreen_Section Header">
    <p:spTree>
      <p:nvGrpSpPr>
        <p:cNvPr id="1" name=""/>
        <p:cNvGrpSpPr/>
        <p:nvPr/>
      </p:nvGrpSpPr>
      <p:grpSpPr>
        <a:xfrm>
          <a:off x="0" y="0"/>
          <a:ext cx="0" cy="0"/>
          <a:chOff x="0" y="0"/>
          <a:chExt cx="0" cy="0"/>
        </a:xfrm>
      </p:grpSpPr>
      <p:grpSp>
        <p:nvGrpSpPr>
          <p:cNvPr id="5" name="Google Shape;266;p31"/>
          <p:cNvGrpSpPr/>
          <p:nvPr userDrawn="1"/>
        </p:nvGrpSpPr>
        <p:grpSpPr>
          <a:xfrm flipV="1">
            <a:off x="636298" y="1431817"/>
            <a:ext cx="951203" cy="51894"/>
            <a:chOff x="4580561" y="2589004"/>
            <a:chExt cx="1064464" cy="25200"/>
          </a:xfrm>
        </p:grpSpPr>
        <p:sp>
          <p:nvSpPr>
            <p:cNvPr id="6" name="Google Shape;267;p31"/>
            <p:cNvSpPr/>
            <p:nvPr/>
          </p:nvSpPr>
          <p:spPr>
            <a:xfrm rot="-5400000">
              <a:off x="5366325" y="2335504"/>
              <a:ext cx="25200" cy="532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Content Placeholder 2"/>
          <p:cNvSpPr>
            <a:spLocks noGrp="1"/>
          </p:cNvSpPr>
          <p:nvPr>
            <p:ph idx="1"/>
          </p:nvPr>
        </p:nvSpPr>
        <p:spPr>
          <a:xfrm>
            <a:off x="636298" y="2745186"/>
            <a:ext cx="10919406" cy="33635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Google Shape;45;p5"/>
          <p:cNvSpPr/>
          <p:nvPr userDrawn="1"/>
        </p:nvSpPr>
        <p:spPr>
          <a:xfrm>
            <a:off x="0" y="0"/>
            <a:ext cx="12192000" cy="487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itle 1"/>
          <p:cNvSpPr>
            <a:spLocks noGrp="1"/>
          </p:cNvSpPr>
          <p:nvPr>
            <p:ph type="ctrTitle"/>
          </p:nvPr>
        </p:nvSpPr>
        <p:spPr>
          <a:xfrm>
            <a:off x="636298" y="1618982"/>
            <a:ext cx="10919406" cy="990934"/>
          </a:xfrm>
          <a:noFill/>
        </p:spPr>
        <p:txBody>
          <a:bodyPr anchor="ctr">
            <a:normAutofit/>
          </a:bodyPr>
          <a:lstStyle>
            <a:lvl1pPr algn="l">
              <a:defRPr sz="4500">
                <a:solidFill>
                  <a:schemeClr val="tx2"/>
                </a:solidFill>
              </a:defRPr>
            </a:lvl1pPr>
          </a:lstStyle>
          <a:p>
            <a:r>
              <a:rPr lang="en-US"/>
              <a:t>Click to edit Master title style</a:t>
            </a:r>
          </a:p>
        </p:txBody>
      </p:sp>
    </p:spTree>
    <p:extLst>
      <p:ext uri="{BB962C8B-B14F-4D97-AF65-F5344CB8AC3E}">
        <p14:creationId xmlns:p14="http://schemas.microsoft.com/office/powerpoint/2010/main" val="23206530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pBrown_Section Header">
    <p:spTree>
      <p:nvGrpSpPr>
        <p:cNvPr id="1" name=""/>
        <p:cNvGrpSpPr/>
        <p:nvPr/>
      </p:nvGrpSpPr>
      <p:grpSpPr>
        <a:xfrm>
          <a:off x="0" y="0"/>
          <a:ext cx="0" cy="0"/>
          <a:chOff x="0" y="0"/>
          <a:chExt cx="0" cy="0"/>
        </a:xfrm>
      </p:grpSpPr>
      <p:grpSp>
        <p:nvGrpSpPr>
          <p:cNvPr id="5" name="Google Shape;266;p31"/>
          <p:cNvGrpSpPr/>
          <p:nvPr userDrawn="1"/>
        </p:nvGrpSpPr>
        <p:grpSpPr>
          <a:xfrm flipV="1">
            <a:off x="636298" y="1431817"/>
            <a:ext cx="951203" cy="51894"/>
            <a:chOff x="4580561" y="2589004"/>
            <a:chExt cx="1064464" cy="25200"/>
          </a:xfrm>
        </p:grpSpPr>
        <p:sp>
          <p:nvSpPr>
            <p:cNvPr id="6" name="Google Shape;267;p31"/>
            <p:cNvSpPr/>
            <p:nvPr/>
          </p:nvSpPr>
          <p:spPr>
            <a:xfrm rot="-5400000">
              <a:off x="5366325" y="2335504"/>
              <a:ext cx="25200" cy="532200"/>
            </a:xfrm>
            <a:prstGeom prst="rect">
              <a:avLst/>
            </a:prstGeom>
            <a:solidFill>
              <a:srgbClr val="753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Content Placeholder 2"/>
          <p:cNvSpPr>
            <a:spLocks noGrp="1"/>
          </p:cNvSpPr>
          <p:nvPr>
            <p:ph idx="1"/>
          </p:nvPr>
        </p:nvSpPr>
        <p:spPr>
          <a:xfrm>
            <a:off x="636298" y="2745186"/>
            <a:ext cx="10919406" cy="33635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Google Shape;45;p5"/>
          <p:cNvSpPr/>
          <p:nvPr userDrawn="1"/>
        </p:nvSpPr>
        <p:spPr>
          <a:xfrm>
            <a:off x="0" y="0"/>
            <a:ext cx="12192000" cy="487800"/>
          </a:xfrm>
          <a:prstGeom prst="rect">
            <a:avLst/>
          </a:prstGeom>
          <a:solidFill>
            <a:srgbClr val="753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itle 1"/>
          <p:cNvSpPr>
            <a:spLocks noGrp="1"/>
          </p:cNvSpPr>
          <p:nvPr>
            <p:ph type="ctrTitle"/>
          </p:nvPr>
        </p:nvSpPr>
        <p:spPr>
          <a:xfrm>
            <a:off x="636298" y="1618982"/>
            <a:ext cx="10919406" cy="990934"/>
          </a:xfrm>
          <a:noFill/>
        </p:spPr>
        <p:txBody>
          <a:bodyPr anchor="ctr">
            <a:normAutofit/>
          </a:bodyPr>
          <a:lstStyle>
            <a:lvl1pPr algn="l">
              <a:defRPr sz="4500">
                <a:solidFill>
                  <a:schemeClr val="tx2"/>
                </a:solidFill>
              </a:defRPr>
            </a:lvl1pPr>
          </a:lstStyle>
          <a:p>
            <a:r>
              <a:rPr lang="en-US"/>
              <a:t>Click to edit Master title style</a:t>
            </a:r>
          </a:p>
        </p:txBody>
      </p:sp>
    </p:spTree>
    <p:extLst>
      <p:ext uri="{BB962C8B-B14F-4D97-AF65-F5344CB8AC3E}">
        <p14:creationId xmlns:p14="http://schemas.microsoft.com/office/powerpoint/2010/main" val="358215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Logo w Division_Title Only">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673375"/>
            <a:ext cx="12192000" cy="6184625"/>
          </a:xfrm>
        </p:spPr>
        <p:txBody>
          <a:bodyPr/>
          <a:lstStyle/>
          <a:p>
            <a:endParaRPr lang="en-US"/>
          </a:p>
        </p:txBody>
      </p:sp>
      <p:sp>
        <p:nvSpPr>
          <p:cNvPr id="2" name="Title 1"/>
          <p:cNvSpPr>
            <a:spLocks noGrp="1"/>
          </p:cNvSpPr>
          <p:nvPr>
            <p:ph type="title"/>
          </p:nvPr>
        </p:nvSpPr>
        <p:spPr>
          <a:xfrm>
            <a:off x="697084" y="1406525"/>
            <a:ext cx="8465965" cy="2765425"/>
          </a:xfrm>
        </p:spPr>
        <p:txBody>
          <a:bodyPr>
            <a:normAutofit/>
          </a:bodyPr>
          <a:lstStyle>
            <a:lvl1pPr>
              <a:defRPr sz="7200">
                <a:solidFill>
                  <a:schemeClr val="tx2"/>
                </a:solidFill>
              </a:defRPr>
            </a:lvl1pPr>
          </a:lstStyle>
          <a:p>
            <a:r>
              <a:rPr lang="en-US"/>
              <a:t>Click to edit Master title style</a:t>
            </a:r>
          </a:p>
        </p:txBody>
      </p:sp>
      <p:sp>
        <p:nvSpPr>
          <p:cNvPr id="3" name="Google Shape;45;p5"/>
          <p:cNvSpPr/>
          <p:nvPr userDrawn="1"/>
        </p:nvSpPr>
        <p:spPr>
          <a:xfrm>
            <a:off x="0" y="-1"/>
            <a:ext cx="12192000" cy="673375"/>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7085" y="118642"/>
            <a:ext cx="436091" cy="436091"/>
          </a:xfrm>
          <a:prstGeom prst="rect">
            <a:avLst/>
          </a:prstGeom>
        </p:spPr>
      </p:pic>
      <p:sp>
        <p:nvSpPr>
          <p:cNvPr id="10" name="Google Shape;18;p2"/>
          <p:cNvSpPr txBox="1"/>
          <p:nvPr userDrawn="1"/>
        </p:nvSpPr>
        <p:spPr>
          <a:xfrm>
            <a:off x="1398068" y="118642"/>
            <a:ext cx="1398919" cy="43609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200" b="1" kern="1200" spc="60" baseline="0">
                <a:latin typeface="+mn-lt"/>
                <a:ea typeface="Source Sans Pro"/>
                <a:cs typeface="Source Sans Pro"/>
                <a:sym typeface="Source Sans Pro"/>
              </a:rPr>
              <a:t>Division</a:t>
            </a:r>
          </a:p>
        </p:txBody>
      </p:sp>
    </p:spTree>
    <p:extLst>
      <p:ext uri="{BB962C8B-B14F-4D97-AF65-F5344CB8AC3E}">
        <p14:creationId xmlns:p14="http://schemas.microsoft.com/office/powerpoint/2010/main" val="23647969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lue_Title Bottom Bar">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8" name="Title 1"/>
          <p:cNvSpPr>
            <a:spLocks noGrp="1"/>
          </p:cNvSpPr>
          <p:nvPr>
            <p:ph type="ctrTitle"/>
          </p:nvPr>
        </p:nvSpPr>
        <p:spPr>
          <a:xfrm>
            <a:off x="636298" y="342632"/>
            <a:ext cx="10919406" cy="990934"/>
          </a:xfrm>
          <a:noFill/>
        </p:spPr>
        <p:txBody>
          <a:bodyPr anchor="ctr">
            <a:normAutofit/>
          </a:bodyPr>
          <a:lstStyle>
            <a:lvl1pPr algn="l">
              <a:defRPr sz="4500">
                <a:solidFill>
                  <a:schemeClr val="tx2"/>
                </a:solidFill>
              </a:defRPr>
            </a:lvl1pPr>
          </a:lstStyle>
          <a:p>
            <a:r>
              <a:rPr lang="en-US"/>
              <a:t>Click to edit Master title style</a:t>
            </a:r>
          </a:p>
        </p:txBody>
      </p:sp>
      <p:sp>
        <p:nvSpPr>
          <p:cNvPr id="9"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8817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Gray_Title Bottom Bar">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0925" y="6471080"/>
            <a:ext cx="1359536" cy="234520"/>
          </a:xfrm>
          <a:prstGeom prst="rect">
            <a:avLst/>
          </a:prstGeom>
        </p:spPr>
      </p:pic>
      <p:sp>
        <p:nvSpPr>
          <p:cNvPr id="7" name="Title 1"/>
          <p:cNvSpPr>
            <a:spLocks noGrp="1"/>
          </p:cNvSpPr>
          <p:nvPr>
            <p:ph type="ctrTitle"/>
          </p:nvPr>
        </p:nvSpPr>
        <p:spPr>
          <a:xfrm>
            <a:off x="636298" y="342632"/>
            <a:ext cx="10919406" cy="990934"/>
          </a:xfrm>
          <a:noFill/>
        </p:spPr>
        <p:txBody>
          <a:bodyPr anchor="ctr">
            <a:normAutofit/>
          </a:bodyPr>
          <a:lstStyle>
            <a:lvl1pPr algn="l">
              <a:defRPr sz="4500">
                <a:solidFill>
                  <a:schemeClr val="tx2"/>
                </a:solidFill>
              </a:defRPr>
            </a:lvl1pPr>
          </a:lstStyle>
          <a:p>
            <a:r>
              <a:rPr lang="en-US"/>
              <a:t>Click to edit Master title style</a:t>
            </a:r>
          </a:p>
        </p:txBody>
      </p:sp>
      <p:sp>
        <p:nvSpPr>
          <p:cNvPr id="8"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11068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arkGr_Title Bottom Bar">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ctrTitle"/>
          </p:nvPr>
        </p:nvSpPr>
        <p:spPr>
          <a:xfrm>
            <a:off x="636298" y="342632"/>
            <a:ext cx="10919406" cy="990934"/>
          </a:xfrm>
          <a:noFill/>
        </p:spPr>
        <p:txBody>
          <a:bodyPr anchor="ctr">
            <a:normAutofit/>
          </a:bodyPr>
          <a:lstStyle>
            <a:lvl1pPr algn="l">
              <a:defRPr sz="4500">
                <a:solidFill>
                  <a:schemeClr val="tx2"/>
                </a:solidFill>
              </a:defRPr>
            </a:lvl1pPr>
          </a:lstStyle>
          <a:p>
            <a:r>
              <a:rPr lang="en-US"/>
              <a:t>Click to edit Master title style</a:t>
            </a:r>
          </a:p>
        </p:txBody>
      </p:sp>
    </p:spTree>
    <p:extLst>
      <p:ext uri="{BB962C8B-B14F-4D97-AF65-F5344CB8AC3E}">
        <p14:creationId xmlns:p14="http://schemas.microsoft.com/office/powerpoint/2010/main" val="741823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Vivid_Interior Title Slide">
    <p:spTree>
      <p:nvGrpSpPr>
        <p:cNvPr id="1" name=""/>
        <p:cNvGrpSpPr/>
        <p:nvPr/>
      </p:nvGrpSpPr>
      <p:grpSpPr>
        <a:xfrm>
          <a:off x="0" y="0"/>
          <a:ext cx="0" cy="0"/>
          <a:chOff x="0" y="0"/>
          <a:chExt cx="0" cy="0"/>
        </a:xfrm>
      </p:grpSpPr>
      <p:sp>
        <p:nvSpPr>
          <p:cNvPr id="6" name="Rectangle 5"/>
          <p:cNvSpPr/>
          <p:nvPr userDrawn="1"/>
        </p:nvSpPr>
        <p:spPr>
          <a:xfrm>
            <a:off x="0" y="650431"/>
            <a:ext cx="12192000" cy="62075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2894199"/>
            <a:ext cx="12191993" cy="3963798"/>
          </a:xfrm>
          <a:prstGeom prst="rect">
            <a:avLst/>
          </a:prstGeom>
          <a:blipFill>
            <a:blip r:embed="rId3">
              <a:alphaModFix amt="0"/>
            </a:blip>
            <a:tile tx="0" ty="0" sx="100000" sy="100000" flip="none" algn="tl"/>
          </a:blipFill>
        </p:spPr>
      </p:pic>
      <p:sp>
        <p:nvSpPr>
          <p:cNvPr id="2" name="Title 1"/>
          <p:cNvSpPr>
            <a:spLocks noGrp="1"/>
          </p:cNvSpPr>
          <p:nvPr>
            <p:ph type="ctrTitle"/>
          </p:nvPr>
        </p:nvSpPr>
        <p:spPr>
          <a:xfrm>
            <a:off x="609600" y="2088882"/>
            <a:ext cx="10972800" cy="990934"/>
          </a:xfrm>
          <a:noFill/>
        </p:spPr>
        <p:txBody>
          <a:bodyPr anchor="ctr">
            <a:normAutofit/>
          </a:bodyPr>
          <a:lstStyle>
            <a:lvl1pPr algn="l">
              <a:defRPr sz="5400">
                <a:solidFill>
                  <a:schemeClr val="tx1"/>
                </a:solidFill>
              </a:defRPr>
            </a:lvl1pPr>
          </a:lstStyle>
          <a:p>
            <a:r>
              <a:rPr lang="en-US"/>
              <a:t>Click to edit Master title style</a:t>
            </a:r>
          </a:p>
        </p:txBody>
      </p:sp>
      <p:sp>
        <p:nvSpPr>
          <p:cNvPr id="3" name="Subtitle 2"/>
          <p:cNvSpPr>
            <a:spLocks noGrp="1"/>
          </p:cNvSpPr>
          <p:nvPr>
            <p:ph type="subTitle" idx="1"/>
          </p:nvPr>
        </p:nvSpPr>
        <p:spPr>
          <a:xfrm>
            <a:off x="609600" y="3392061"/>
            <a:ext cx="10972800" cy="437784"/>
          </a:xfrm>
          <a:noFill/>
        </p:spPr>
        <p:txBody>
          <a:bodyPr anchor="ct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00" y="118642"/>
            <a:ext cx="436091" cy="436091"/>
          </a:xfrm>
          <a:prstGeom prst="rect">
            <a:avLst/>
          </a:prstGeom>
        </p:spPr>
      </p:pic>
      <p:sp>
        <p:nvSpPr>
          <p:cNvPr id="18" name="Google Shape;18;p2"/>
          <p:cNvSpPr txBox="1"/>
          <p:nvPr userDrawn="1"/>
        </p:nvSpPr>
        <p:spPr>
          <a:xfrm>
            <a:off x="1310584" y="118642"/>
            <a:ext cx="998100" cy="43609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200" b="1">
                <a:latin typeface="Calibri" panose="020F0502020204030204" pitchFamily="34" charset="0"/>
                <a:ea typeface="Source Sans Pro"/>
                <a:cs typeface="Calibri" panose="020F0502020204030204" pitchFamily="34" charset="0"/>
                <a:sym typeface="Source Sans Pro"/>
              </a:rPr>
              <a:t>Division</a:t>
            </a:r>
            <a:endParaRPr sz="1200" b="1">
              <a:latin typeface="Calibri" panose="020F0502020204030204" pitchFamily="34" charset="0"/>
              <a:ea typeface="Source Sans Pro"/>
              <a:cs typeface="Calibri" panose="020F0502020204030204" pitchFamily="34" charset="0"/>
              <a:sym typeface="Source Sans Pro"/>
            </a:endParaRPr>
          </a:p>
        </p:txBody>
      </p:sp>
      <p:grpSp>
        <p:nvGrpSpPr>
          <p:cNvPr id="13" name="Google Shape;266;p31"/>
          <p:cNvGrpSpPr/>
          <p:nvPr userDrawn="1"/>
        </p:nvGrpSpPr>
        <p:grpSpPr>
          <a:xfrm flipV="1">
            <a:off x="609600" y="1901717"/>
            <a:ext cx="951203" cy="51894"/>
            <a:chOff x="4580561" y="2589004"/>
            <a:chExt cx="1064464" cy="25200"/>
          </a:xfrm>
        </p:grpSpPr>
        <p:sp>
          <p:nvSpPr>
            <p:cNvPr id="14" name="Google Shape;267;p31"/>
            <p:cNvSpPr/>
            <p:nvPr/>
          </p:nvSpPr>
          <p:spPr>
            <a:xfrm rot="-5400000">
              <a:off x="5366325" y="2335504"/>
              <a:ext cx="25200" cy="532200"/>
            </a:xfrm>
            <a:prstGeom prst="rect">
              <a:avLst/>
            </a:prstGeom>
            <a:solidFill>
              <a:srgbClr val="9BB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921295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Orange_Title Bottom Bar">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ctrTitle"/>
          </p:nvPr>
        </p:nvSpPr>
        <p:spPr>
          <a:xfrm>
            <a:off x="636298" y="342632"/>
            <a:ext cx="10919406" cy="990934"/>
          </a:xfrm>
          <a:noFill/>
        </p:spPr>
        <p:txBody>
          <a:bodyPr anchor="ctr">
            <a:normAutofit/>
          </a:bodyPr>
          <a:lstStyle>
            <a:lvl1pPr algn="l">
              <a:defRPr sz="4500">
                <a:solidFill>
                  <a:schemeClr val="tx2"/>
                </a:solidFill>
              </a:defRPr>
            </a:lvl1pPr>
          </a:lstStyle>
          <a:p>
            <a:r>
              <a:rPr lang="en-US"/>
              <a:t>Click to edit Master title style</a:t>
            </a:r>
          </a:p>
        </p:txBody>
      </p:sp>
    </p:spTree>
    <p:extLst>
      <p:ext uri="{BB962C8B-B14F-4D97-AF65-F5344CB8AC3E}">
        <p14:creationId xmlns:p14="http://schemas.microsoft.com/office/powerpoint/2010/main" val="3791110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urple_Title Bottom Bar">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ctrTitle"/>
          </p:nvPr>
        </p:nvSpPr>
        <p:spPr>
          <a:xfrm>
            <a:off x="636298" y="342632"/>
            <a:ext cx="10919406" cy="990934"/>
          </a:xfrm>
          <a:noFill/>
        </p:spPr>
        <p:txBody>
          <a:bodyPr anchor="ctr">
            <a:normAutofit/>
          </a:bodyPr>
          <a:lstStyle>
            <a:lvl1pPr algn="l">
              <a:defRPr sz="4500">
                <a:solidFill>
                  <a:schemeClr val="tx2"/>
                </a:solidFill>
              </a:defRPr>
            </a:lvl1pPr>
          </a:lstStyle>
          <a:p>
            <a:r>
              <a:rPr lang="en-US"/>
              <a:t>Click to edit Master title style</a:t>
            </a:r>
          </a:p>
        </p:txBody>
      </p:sp>
    </p:spTree>
    <p:extLst>
      <p:ext uri="{BB962C8B-B14F-4D97-AF65-F5344CB8AC3E}">
        <p14:creationId xmlns:p14="http://schemas.microsoft.com/office/powerpoint/2010/main" val="39476199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urq_Title Bottom Bar">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ctrTitle"/>
          </p:nvPr>
        </p:nvSpPr>
        <p:spPr>
          <a:xfrm>
            <a:off x="636298" y="342632"/>
            <a:ext cx="10919406" cy="990934"/>
          </a:xfrm>
          <a:noFill/>
        </p:spPr>
        <p:txBody>
          <a:bodyPr anchor="ctr">
            <a:normAutofit/>
          </a:bodyPr>
          <a:lstStyle>
            <a:lvl1pPr algn="l">
              <a:defRPr sz="4500">
                <a:solidFill>
                  <a:schemeClr val="tx2"/>
                </a:solidFill>
              </a:defRPr>
            </a:lvl1pPr>
          </a:lstStyle>
          <a:p>
            <a:r>
              <a:rPr lang="en-US"/>
              <a:t>Click to edit Master title style</a:t>
            </a:r>
          </a:p>
        </p:txBody>
      </p:sp>
    </p:spTree>
    <p:extLst>
      <p:ext uri="{BB962C8B-B14F-4D97-AF65-F5344CB8AC3E}">
        <p14:creationId xmlns:p14="http://schemas.microsoft.com/office/powerpoint/2010/main" val="24673214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Yellow_Title Bottom Bar">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0925" y="6471080"/>
            <a:ext cx="1359536" cy="234520"/>
          </a:xfrm>
          <a:prstGeom prst="rect">
            <a:avLst/>
          </a:prstGeom>
        </p:spPr>
      </p:pic>
      <p:sp>
        <p:nvSpPr>
          <p:cNvPr id="8"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ctrTitle"/>
          </p:nvPr>
        </p:nvSpPr>
        <p:spPr>
          <a:xfrm>
            <a:off x="636298" y="342632"/>
            <a:ext cx="10919406" cy="990934"/>
          </a:xfrm>
          <a:noFill/>
        </p:spPr>
        <p:txBody>
          <a:bodyPr anchor="ctr">
            <a:normAutofit/>
          </a:bodyPr>
          <a:lstStyle>
            <a:lvl1pPr algn="l">
              <a:defRPr sz="4500">
                <a:solidFill>
                  <a:schemeClr val="tx2"/>
                </a:solidFill>
              </a:defRPr>
            </a:lvl1pPr>
          </a:lstStyle>
          <a:p>
            <a:r>
              <a:rPr lang="en-US"/>
              <a:t>Click to edit Master title style</a:t>
            </a:r>
          </a:p>
        </p:txBody>
      </p:sp>
    </p:spTree>
    <p:extLst>
      <p:ext uri="{BB962C8B-B14F-4D97-AF65-F5344CB8AC3E}">
        <p14:creationId xmlns:p14="http://schemas.microsoft.com/office/powerpoint/2010/main" val="19667693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Red_Title Bottom Bar">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ctrTitle"/>
          </p:nvPr>
        </p:nvSpPr>
        <p:spPr>
          <a:xfrm>
            <a:off x="636298" y="342632"/>
            <a:ext cx="10919406" cy="990934"/>
          </a:xfrm>
          <a:noFill/>
        </p:spPr>
        <p:txBody>
          <a:bodyPr anchor="ctr">
            <a:normAutofit/>
          </a:bodyPr>
          <a:lstStyle>
            <a:lvl1pPr algn="l">
              <a:defRPr sz="4500">
                <a:solidFill>
                  <a:schemeClr val="tx2"/>
                </a:solidFill>
              </a:defRPr>
            </a:lvl1pPr>
          </a:lstStyle>
          <a:p>
            <a:r>
              <a:rPr lang="en-US"/>
              <a:t>Click to edit Master title style</a:t>
            </a:r>
          </a:p>
        </p:txBody>
      </p:sp>
    </p:spTree>
    <p:extLst>
      <p:ext uri="{BB962C8B-B14F-4D97-AF65-F5344CB8AC3E}">
        <p14:creationId xmlns:p14="http://schemas.microsoft.com/office/powerpoint/2010/main" val="3123802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Green_Title Bottom Bar">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ctrTitle"/>
          </p:nvPr>
        </p:nvSpPr>
        <p:spPr>
          <a:xfrm>
            <a:off x="636298" y="342632"/>
            <a:ext cx="10919406" cy="990934"/>
          </a:xfrm>
          <a:noFill/>
        </p:spPr>
        <p:txBody>
          <a:bodyPr anchor="ctr">
            <a:normAutofit/>
          </a:bodyPr>
          <a:lstStyle>
            <a:lvl1pPr algn="l">
              <a:defRPr sz="4500">
                <a:solidFill>
                  <a:schemeClr val="tx2"/>
                </a:solidFill>
              </a:defRPr>
            </a:lvl1pPr>
          </a:lstStyle>
          <a:p>
            <a:r>
              <a:rPr lang="en-US"/>
              <a:t>Click to edit Master title style</a:t>
            </a:r>
          </a:p>
        </p:txBody>
      </p:sp>
    </p:spTree>
    <p:extLst>
      <p:ext uri="{BB962C8B-B14F-4D97-AF65-F5344CB8AC3E}">
        <p14:creationId xmlns:p14="http://schemas.microsoft.com/office/powerpoint/2010/main" val="34033570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rown_Title Bottom Bar">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rgbClr val="753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ctrTitle"/>
          </p:nvPr>
        </p:nvSpPr>
        <p:spPr>
          <a:xfrm>
            <a:off x="636298" y="342632"/>
            <a:ext cx="10919406" cy="990934"/>
          </a:xfrm>
          <a:noFill/>
        </p:spPr>
        <p:txBody>
          <a:bodyPr anchor="ctr">
            <a:normAutofit/>
          </a:bodyPr>
          <a:lstStyle>
            <a:lvl1pPr algn="l">
              <a:defRPr sz="4500">
                <a:solidFill>
                  <a:schemeClr val="tx2"/>
                </a:solidFill>
              </a:defRPr>
            </a:lvl1pPr>
          </a:lstStyle>
          <a:p>
            <a:r>
              <a:rPr lang="en-US"/>
              <a:t>Click to edit Master title style</a:t>
            </a:r>
          </a:p>
        </p:txBody>
      </p:sp>
    </p:spTree>
    <p:extLst>
      <p:ext uri="{BB962C8B-B14F-4D97-AF65-F5344CB8AC3E}">
        <p14:creationId xmlns:p14="http://schemas.microsoft.com/office/powerpoint/2010/main" val="6908852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8" name="Straight Connector 7"/>
          <p:cNvCxnSpPr/>
          <p:nvPr userDrawn="1"/>
        </p:nvCxnSpPr>
        <p:spPr>
          <a:xfrm>
            <a:off x="266700" y="6313714"/>
            <a:ext cx="1165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a:xfrm>
            <a:off x="636298" y="342632"/>
            <a:ext cx="10919406" cy="990934"/>
          </a:xfrm>
          <a:noFill/>
        </p:spPr>
        <p:txBody>
          <a:bodyPr anchor="ctr">
            <a:normAutofit/>
          </a:bodyPr>
          <a:lstStyle>
            <a:lvl1pPr algn="l">
              <a:defRPr sz="4500">
                <a:solidFill>
                  <a:schemeClr val="tx2"/>
                </a:solidFill>
              </a:defRPr>
            </a:lvl1pPr>
          </a:lstStyle>
          <a:p>
            <a:r>
              <a:rPr lang="en-US"/>
              <a:t>Click to edit Master title style</a:t>
            </a:r>
          </a:p>
        </p:txBody>
      </p:sp>
    </p:spTree>
    <p:extLst>
      <p:ext uri="{BB962C8B-B14F-4D97-AF65-F5344CB8AC3E}">
        <p14:creationId xmlns:p14="http://schemas.microsoft.com/office/powerpoint/2010/main" val="17620279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lue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Title 1"/>
          <p:cNvSpPr>
            <a:spLocks noGrp="1"/>
          </p:cNvSpPr>
          <p:nvPr>
            <p:ph type="title"/>
          </p:nvPr>
        </p:nvSpPr>
        <p:spPr>
          <a:xfrm>
            <a:off x="1123950" y="1406525"/>
            <a:ext cx="8039100" cy="2765425"/>
          </a:xfrm>
        </p:spPr>
        <p:txBody>
          <a:bodyPr>
            <a:normAutofit/>
          </a:bodyPr>
          <a:lstStyle>
            <a:lvl1pPr>
              <a:defRPr sz="7200">
                <a:solidFill>
                  <a:schemeClr val="bg1"/>
                </a:solidFill>
              </a:defRPr>
            </a:lvl1pPr>
          </a:lstStyle>
          <a:p>
            <a:r>
              <a:rPr lang="en-US"/>
              <a:t>Click to edit Master title style</a:t>
            </a:r>
          </a:p>
        </p:txBody>
      </p:sp>
    </p:spTree>
    <p:extLst>
      <p:ext uri="{BB962C8B-B14F-4D97-AF65-F5344CB8AC3E}">
        <p14:creationId xmlns:p14="http://schemas.microsoft.com/office/powerpoint/2010/main" val="5679497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Gray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Title 1"/>
          <p:cNvSpPr>
            <a:spLocks noGrp="1"/>
          </p:cNvSpPr>
          <p:nvPr>
            <p:ph type="title"/>
          </p:nvPr>
        </p:nvSpPr>
        <p:spPr>
          <a:xfrm>
            <a:off x="1123950" y="1406525"/>
            <a:ext cx="8039100" cy="2765425"/>
          </a:xfrm>
        </p:spPr>
        <p:txBody>
          <a:bodyPr>
            <a:normAutofit/>
          </a:bodyPr>
          <a:lstStyle>
            <a:lvl1pPr>
              <a:defRPr sz="7200">
                <a:solidFill>
                  <a:schemeClr val="tx2"/>
                </a:solidFill>
              </a:defRPr>
            </a:lvl1pPr>
          </a:lstStyle>
          <a:p>
            <a:r>
              <a:rPr lang="en-US"/>
              <a:t>Click to edit Master title style</a:t>
            </a:r>
          </a:p>
        </p:txBody>
      </p:sp>
    </p:spTree>
    <p:extLst>
      <p:ext uri="{BB962C8B-B14F-4D97-AF65-F5344CB8AC3E}">
        <p14:creationId xmlns:p14="http://schemas.microsoft.com/office/powerpoint/2010/main" val="1163610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olid Blue_Title and Content">
    <p:spTree>
      <p:nvGrpSpPr>
        <p:cNvPr id="1" name=""/>
        <p:cNvGrpSpPr/>
        <p:nvPr/>
      </p:nvGrpSpPr>
      <p:grpSpPr>
        <a:xfrm>
          <a:off x="0" y="0"/>
          <a:ext cx="0" cy="0"/>
          <a:chOff x="0" y="0"/>
          <a:chExt cx="0" cy="0"/>
        </a:xfrm>
      </p:grpSpPr>
      <p:sp>
        <p:nvSpPr>
          <p:cNvPr id="13" name="Google Shape;213;p24"/>
          <p:cNvSpPr/>
          <p:nvPr userDrawn="1"/>
        </p:nvSpPr>
        <p:spPr>
          <a:xfrm>
            <a:off x="-1" y="-1"/>
            <a:ext cx="12191993" cy="6858001"/>
          </a:xfrm>
          <a:prstGeom prst="rect">
            <a:avLst/>
          </a:prstGeom>
          <a:solidFill>
            <a:srgbClr val="005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19" name="Title 1"/>
          <p:cNvSpPr>
            <a:spLocks noGrp="1"/>
          </p:cNvSpPr>
          <p:nvPr>
            <p:ph type="ctrTitle"/>
          </p:nvPr>
        </p:nvSpPr>
        <p:spPr>
          <a:xfrm>
            <a:off x="609600" y="2069358"/>
            <a:ext cx="11077575" cy="2883642"/>
          </a:xfrm>
        </p:spPr>
        <p:txBody>
          <a:bodyPr anchor="t">
            <a:normAutofit/>
          </a:bodyPr>
          <a:lstStyle>
            <a:lvl1pPr algn="l">
              <a:defRPr sz="4500" baseline="0">
                <a:solidFill>
                  <a:schemeClr val="bg1"/>
                </a:solidFill>
              </a:defRPr>
            </a:lvl1pPr>
          </a:lstStyle>
          <a:p>
            <a:r>
              <a:rPr lang="en-US"/>
              <a:t>Click to edit Master title style</a:t>
            </a:r>
          </a:p>
        </p:txBody>
      </p:sp>
      <p:grpSp>
        <p:nvGrpSpPr>
          <p:cNvPr id="8" name="Google Shape;266;p31"/>
          <p:cNvGrpSpPr/>
          <p:nvPr userDrawn="1"/>
        </p:nvGrpSpPr>
        <p:grpSpPr>
          <a:xfrm flipV="1">
            <a:off x="609600" y="1901717"/>
            <a:ext cx="951203" cy="51894"/>
            <a:chOff x="4580561" y="2589004"/>
            <a:chExt cx="1064464" cy="25200"/>
          </a:xfrm>
        </p:grpSpPr>
        <p:sp>
          <p:nvSpPr>
            <p:cNvPr id="9" name="Google Shape;267;p3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8;p31"/>
            <p:cNvSpPr/>
            <p:nvPr/>
          </p:nvSpPr>
          <p:spPr>
            <a:xfrm rot="-5400000">
              <a:off x="4836311" y="2333254"/>
              <a:ext cx="25200" cy="536700"/>
            </a:xfrm>
            <a:prstGeom prst="rect">
              <a:avLst/>
            </a:prstGeom>
            <a:solidFill>
              <a:srgbClr val="9BB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655087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arkGr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Title 1"/>
          <p:cNvSpPr>
            <a:spLocks noGrp="1"/>
          </p:cNvSpPr>
          <p:nvPr>
            <p:ph type="title"/>
          </p:nvPr>
        </p:nvSpPr>
        <p:spPr>
          <a:xfrm>
            <a:off x="1123950" y="1406525"/>
            <a:ext cx="8039100" cy="2765425"/>
          </a:xfrm>
        </p:spPr>
        <p:txBody>
          <a:bodyPr>
            <a:normAutofit/>
          </a:bodyPr>
          <a:lstStyle>
            <a:lvl1pPr>
              <a:defRPr sz="7200">
                <a:solidFill>
                  <a:schemeClr val="bg1"/>
                </a:solidFill>
              </a:defRPr>
            </a:lvl1pPr>
          </a:lstStyle>
          <a:p>
            <a:r>
              <a:rPr lang="en-US"/>
              <a:t>Click to edit Master title style</a:t>
            </a:r>
          </a:p>
        </p:txBody>
      </p:sp>
    </p:spTree>
    <p:extLst>
      <p:ext uri="{BB962C8B-B14F-4D97-AF65-F5344CB8AC3E}">
        <p14:creationId xmlns:p14="http://schemas.microsoft.com/office/powerpoint/2010/main" val="22357250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Orange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Title 1"/>
          <p:cNvSpPr>
            <a:spLocks noGrp="1"/>
          </p:cNvSpPr>
          <p:nvPr>
            <p:ph type="title"/>
          </p:nvPr>
        </p:nvSpPr>
        <p:spPr>
          <a:xfrm>
            <a:off x="1123950" y="1406525"/>
            <a:ext cx="8039100" cy="2765425"/>
          </a:xfrm>
        </p:spPr>
        <p:txBody>
          <a:bodyPr>
            <a:normAutofit/>
          </a:bodyPr>
          <a:lstStyle>
            <a:lvl1pPr>
              <a:defRPr sz="7200">
                <a:solidFill>
                  <a:schemeClr val="bg1"/>
                </a:solidFill>
              </a:defRPr>
            </a:lvl1pPr>
          </a:lstStyle>
          <a:p>
            <a:r>
              <a:rPr lang="en-US"/>
              <a:t>Click to edit Master title style</a:t>
            </a:r>
          </a:p>
        </p:txBody>
      </p:sp>
    </p:spTree>
    <p:extLst>
      <p:ext uri="{BB962C8B-B14F-4D97-AF65-F5344CB8AC3E}">
        <p14:creationId xmlns:p14="http://schemas.microsoft.com/office/powerpoint/2010/main" val="6532729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urple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Title 1"/>
          <p:cNvSpPr>
            <a:spLocks noGrp="1"/>
          </p:cNvSpPr>
          <p:nvPr>
            <p:ph type="title"/>
          </p:nvPr>
        </p:nvSpPr>
        <p:spPr>
          <a:xfrm>
            <a:off x="1123950" y="1406525"/>
            <a:ext cx="8039100" cy="2765425"/>
          </a:xfrm>
        </p:spPr>
        <p:txBody>
          <a:bodyPr>
            <a:normAutofit/>
          </a:bodyPr>
          <a:lstStyle>
            <a:lvl1pPr>
              <a:defRPr sz="7200">
                <a:solidFill>
                  <a:schemeClr val="bg1"/>
                </a:solidFill>
              </a:defRPr>
            </a:lvl1pPr>
          </a:lstStyle>
          <a:p>
            <a:r>
              <a:rPr lang="en-US"/>
              <a:t>Click to edit Master title style</a:t>
            </a:r>
          </a:p>
        </p:txBody>
      </p:sp>
    </p:spTree>
    <p:extLst>
      <p:ext uri="{BB962C8B-B14F-4D97-AF65-F5344CB8AC3E}">
        <p14:creationId xmlns:p14="http://schemas.microsoft.com/office/powerpoint/2010/main" val="5940129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urq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Title 1"/>
          <p:cNvSpPr>
            <a:spLocks noGrp="1"/>
          </p:cNvSpPr>
          <p:nvPr>
            <p:ph type="title"/>
          </p:nvPr>
        </p:nvSpPr>
        <p:spPr>
          <a:xfrm>
            <a:off x="1123950" y="1406525"/>
            <a:ext cx="8039100" cy="2765425"/>
          </a:xfrm>
        </p:spPr>
        <p:txBody>
          <a:bodyPr>
            <a:normAutofit/>
          </a:bodyPr>
          <a:lstStyle>
            <a:lvl1pPr>
              <a:defRPr sz="7200">
                <a:solidFill>
                  <a:schemeClr val="bg1"/>
                </a:solidFill>
              </a:defRPr>
            </a:lvl1pPr>
          </a:lstStyle>
          <a:p>
            <a:r>
              <a:rPr lang="en-US"/>
              <a:t>Click to edit Master title style</a:t>
            </a:r>
          </a:p>
        </p:txBody>
      </p:sp>
    </p:spTree>
    <p:extLst>
      <p:ext uri="{BB962C8B-B14F-4D97-AF65-F5344CB8AC3E}">
        <p14:creationId xmlns:p14="http://schemas.microsoft.com/office/powerpoint/2010/main" val="32821444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Yellow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Title 1"/>
          <p:cNvSpPr>
            <a:spLocks noGrp="1"/>
          </p:cNvSpPr>
          <p:nvPr>
            <p:ph type="title"/>
          </p:nvPr>
        </p:nvSpPr>
        <p:spPr>
          <a:xfrm>
            <a:off x="1123950" y="1406525"/>
            <a:ext cx="8039100" cy="2765425"/>
          </a:xfrm>
        </p:spPr>
        <p:txBody>
          <a:bodyPr>
            <a:normAutofit/>
          </a:bodyPr>
          <a:lstStyle>
            <a:lvl1pPr>
              <a:defRPr sz="7200">
                <a:solidFill>
                  <a:schemeClr val="tx2"/>
                </a:solidFill>
              </a:defRPr>
            </a:lvl1pPr>
          </a:lstStyle>
          <a:p>
            <a:r>
              <a:rPr lang="en-US"/>
              <a:t>Click to edit Master title style</a:t>
            </a:r>
          </a:p>
        </p:txBody>
      </p:sp>
    </p:spTree>
    <p:extLst>
      <p:ext uri="{BB962C8B-B14F-4D97-AF65-F5344CB8AC3E}">
        <p14:creationId xmlns:p14="http://schemas.microsoft.com/office/powerpoint/2010/main" val="42286916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Red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Title 1"/>
          <p:cNvSpPr>
            <a:spLocks noGrp="1"/>
          </p:cNvSpPr>
          <p:nvPr>
            <p:ph type="title"/>
          </p:nvPr>
        </p:nvSpPr>
        <p:spPr>
          <a:xfrm>
            <a:off x="1123950" y="1406525"/>
            <a:ext cx="8039100" cy="2765425"/>
          </a:xfrm>
        </p:spPr>
        <p:txBody>
          <a:bodyPr>
            <a:normAutofit/>
          </a:bodyPr>
          <a:lstStyle>
            <a:lvl1pPr>
              <a:defRPr sz="7200">
                <a:solidFill>
                  <a:schemeClr val="bg1"/>
                </a:solidFill>
              </a:defRPr>
            </a:lvl1pPr>
          </a:lstStyle>
          <a:p>
            <a:r>
              <a:rPr lang="en-US"/>
              <a:t>Click to edit Master title style</a:t>
            </a:r>
          </a:p>
        </p:txBody>
      </p:sp>
    </p:spTree>
    <p:extLst>
      <p:ext uri="{BB962C8B-B14F-4D97-AF65-F5344CB8AC3E}">
        <p14:creationId xmlns:p14="http://schemas.microsoft.com/office/powerpoint/2010/main" val="10961723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Green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Title 1"/>
          <p:cNvSpPr>
            <a:spLocks noGrp="1"/>
          </p:cNvSpPr>
          <p:nvPr>
            <p:ph type="title"/>
          </p:nvPr>
        </p:nvSpPr>
        <p:spPr>
          <a:xfrm>
            <a:off x="1123950" y="1406525"/>
            <a:ext cx="8039100" cy="2765425"/>
          </a:xfrm>
        </p:spPr>
        <p:txBody>
          <a:bodyPr>
            <a:normAutofit/>
          </a:bodyPr>
          <a:lstStyle>
            <a:lvl1pPr>
              <a:defRPr sz="7200">
                <a:solidFill>
                  <a:schemeClr val="bg1"/>
                </a:solidFill>
              </a:defRPr>
            </a:lvl1pPr>
          </a:lstStyle>
          <a:p>
            <a:r>
              <a:rPr lang="en-US"/>
              <a:t>Click to edit Master title style</a:t>
            </a:r>
          </a:p>
        </p:txBody>
      </p:sp>
    </p:spTree>
    <p:extLst>
      <p:ext uri="{BB962C8B-B14F-4D97-AF65-F5344CB8AC3E}">
        <p14:creationId xmlns:p14="http://schemas.microsoft.com/office/powerpoint/2010/main" val="72339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Brown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rgbClr val="753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Title 1"/>
          <p:cNvSpPr>
            <a:spLocks noGrp="1"/>
          </p:cNvSpPr>
          <p:nvPr>
            <p:ph type="title"/>
          </p:nvPr>
        </p:nvSpPr>
        <p:spPr>
          <a:xfrm>
            <a:off x="1123950" y="1406525"/>
            <a:ext cx="8039100" cy="2765425"/>
          </a:xfrm>
        </p:spPr>
        <p:txBody>
          <a:bodyPr>
            <a:normAutofit/>
          </a:bodyPr>
          <a:lstStyle>
            <a:lvl1pPr>
              <a:defRPr sz="7200">
                <a:solidFill>
                  <a:schemeClr val="bg1"/>
                </a:solidFill>
              </a:defRPr>
            </a:lvl1pPr>
          </a:lstStyle>
          <a:p>
            <a:r>
              <a:rPr lang="en-US"/>
              <a:t>Click to edit Master title style</a:t>
            </a:r>
          </a:p>
        </p:txBody>
      </p:sp>
    </p:spTree>
    <p:extLst>
      <p:ext uri="{BB962C8B-B14F-4D97-AF65-F5344CB8AC3E}">
        <p14:creationId xmlns:p14="http://schemas.microsoft.com/office/powerpoint/2010/main" val="38749128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Logo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2069358"/>
            <a:ext cx="11201399" cy="2883642"/>
          </a:xfrm>
        </p:spPr>
        <p:txBody>
          <a:bodyPr anchor="t">
            <a:normAutofit/>
          </a:bodyPr>
          <a:lstStyle>
            <a:lvl1pPr algn="l">
              <a:defRPr sz="4500">
                <a:solidFill>
                  <a:schemeClr val="tx1"/>
                </a:solidFill>
              </a:defRPr>
            </a:lvl1pPr>
          </a:lstStyle>
          <a:p>
            <a:r>
              <a:rPr lang="en-US"/>
              <a:t>Click to add title</a:t>
            </a:r>
          </a:p>
        </p:txBody>
      </p:sp>
      <p:sp>
        <p:nvSpPr>
          <p:cNvPr id="3" name="Subtitle 2"/>
          <p:cNvSpPr>
            <a:spLocks noGrp="1"/>
          </p:cNvSpPr>
          <p:nvPr>
            <p:ph type="subTitle" idx="1"/>
          </p:nvPr>
        </p:nvSpPr>
        <p:spPr>
          <a:xfrm>
            <a:off x="609600" y="5120640"/>
            <a:ext cx="11201399" cy="437784"/>
          </a:xfrm>
        </p:spPr>
        <p:txBody>
          <a:bodyPr anchor="ct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9" name="Google Shape;266;p31"/>
          <p:cNvGrpSpPr/>
          <p:nvPr userDrawn="1"/>
        </p:nvGrpSpPr>
        <p:grpSpPr>
          <a:xfrm flipV="1">
            <a:off x="609600" y="1901718"/>
            <a:ext cx="951203" cy="51894"/>
            <a:chOff x="4580561" y="2589004"/>
            <a:chExt cx="1064464" cy="25200"/>
          </a:xfrm>
        </p:grpSpPr>
        <p:sp>
          <p:nvSpPr>
            <p:cNvPr id="10" name="Google Shape;267;p31"/>
            <p:cNvSpPr/>
            <p:nvPr/>
          </p:nvSpPr>
          <p:spPr>
            <a:xfrm rot="-5400000">
              <a:off x="5366325" y="2335504"/>
              <a:ext cx="25200" cy="532200"/>
            </a:xfrm>
            <a:prstGeom prst="rect">
              <a:avLst/>
            </a:prstGeom>
            <a:solidFill>
              <a:srgbClr val="9BB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915519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2" name="Google Shape;264;p31"/>
          <p:cNvPicPr preferRelativeResize="0"/>
          <p:nvPr userDrawn="1"/>
        </p:nvPicPr>
        <p:blipFill rotWithShape="1">
          <a:blip r:embed="rId2">
            <a:alphaModFix amt="30000"/>
          </a:blip>
          <a:srcRect t="11826" b="11826"/>
          <a:stretch/>
        </p:blipFill>
        <p:spPr>
          <a:xfrm>
            <a:off x="0" y="674050"/>
            <a:ext cx="12192000" cy="6183950"/>
          </a:xfrm>
          <a:prstGeom prst="rect">
            <a:avLst/>
          </a:prstGeom>
          <a:solidFill>
            <a:schemeClr val="tx1"/>
          </a:solidFill>
          <a:ln>
            <a:noFill/>
          </a:ln>
        </p:spPr>
      </p:pic>
      <p:sp>
        <p:nvSpPr>
          <p:cNvPr id="4" name="Rectangle 3"/>
          <p:cNvSpPr/>
          <p:nvPr userDrawn="1"/>
        </p:nvSpPr>
        <p:spPr>
          <a:xfrm>
            <a:off x="0" y="674050"/>
            <a:ext cx="12192000" cy="618395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19100" y="2069358"/>
            <a:ext cx="11391899" cy="2883642"/>
          </a:xfrm>
          <a:prstGeom prst="rect">
            <a:avLst/>
          </a:prstGeom>
        </p:spPr>
        <p:txBody>
          <a:bodyPr anchor="t">
            <a:normAutofit/>
          </a:bodyPr>
          <a:lstStyle>
            <a:lvl1pPr algn="l">
              <a:defRPr sz="4500">
                <a:solidFill>
                  <a:schemeClr val="bg1"/>
                </a:solidFill>
              </a:defRPr>
            </a:lvl1pPr>
          </a:lstStyle>
          <a:p>
            <a:endParaRPr lang="en-US"/>
          </a:p>
        </p:txBody>
      </p:sp>
      <p:sp>
        <p:nvSpPr>
          <p:cNvPr id="3" name="Subtitle 2"/>
          <p:cNvSpPr>
            <a:spLocks noGrp="1"/>
          </p:cNvSpPr>
          <p:nvPr>
            <p:ph type="subTitle" idx="1"/>
          </p:nvPr>
        </p:nvSpPr>
        <p:spPr>
          <a:xfrm>
            <a:off x="419100" y="5120640"/>
            <a:ext cx="11391899" cy="437784"/>
          </a:xfrm>
          <a:prstGeom prst="rect">
            <a:avLst/>
          </a:prstGeom>
        </p:spPr>
        <p:txBody>
          <a:bodyPr anchor="ct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4" name="Google Shape;266;p31"/>
          <p:cNvGrpSpPr/>
          <p:nvPr userDrawn="1"/>
        </p:nvGrpSpPr>
        <p:grpSpPr>
          <a:xfrm flipV="1">
            <a:off x="419100" y="1901717"/>
            <a:ext cx="951203" cy="51894"/>
            <a:chOff x="4580561" y="2589004"/>
            <a:chExt cx="1064464" cy="25200"/>
          </a:xfrm>
        </p:grpSpPr>
        <p:sp>
          <p:nvSpPr>
            <p:cNvPr id="15" name="Google Shape;267;p31"/>
            <p:cNvSpPr/>
            <p:nvPr/>
          </p:nvSpPr>
          <p:spPr>
            <a:xfrm rot="-5400000">
              <a:off x="5366325" y="2335504"/>
              <a:ext cx="25200" cy="532200"/>
            </a:xfrm>
            <a:prstGeom prst="rect">
              <a:avLst/>
            </a:prstGeom>
            <a:solidFill>
              <a:srgbClr val="9BB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0851" y="118642"/>
            <a:ext cx="436091" cy="436091"/>
          </a:xfrm>
          <a:prstGeom prst="rect">
            <a:avLst/>
          </a:prstGeom>
        </p:spPr>
      </p:pic>
    </p:spTree>
    <p:extLst>
      <p:ext uri="{BB962C8B-B14F-4D97-AF65-F5344CB8AC3E}">
        <p14:creationId xmlns:p14="http://schemas.microsoft.com/office/powerpoint/2010/main" val="3478742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0"/>
            <a:ext cx="7008812" cy="62677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Google Shape;200;p22"/>
          <p:cNvSpPr/>
          <p:nvPr userDrawn="1"/>
        </p:nvSpPr>
        <p:spPr>
          <a:xfrm>
            <a:off x="0" y="0"/>
            <a:ext cx="5183188" cy="6858000"/>
          </a:xfrm>
          <a:prstGeom prst="rect">
            <a:avLst/>
          </a:prstGeom>
          <a:solidFill>
            <a:srgbClr val="005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9" name="Title 1"/>
          <p:cNvSpPr>
            <a:spLocks noGrp="1"/>
          </p:cNvSpPr>
          <p:nvPr>
            <p:ph type="title"/>
          </p:nvPr>
        </p:nvSpPr>
        <p:spPr>
          <a:xfrm>
            <a:off x="419100" y="685800"/>
            <a:ext cx="4352925" cy="1543050"/>
          </a:xfrm>
        </p:spPr>
        <p:txBody>
          <a:bodyPr anchor="ctr"/>
          <a:lstStyle>
            <a:lvl1pPr>
              <a:defRPr sz="3200">
                <a:solidFill>
                  <a:schemeClr val="bg1"/>
                </a:solidFill>
              </a:defRPr>
            </a:lvl1pPr>
          </a:lstStyle>
          <a:p>
            <a:r>
              <a:rPr lang="en-US"/>
              <a:t>Click to edit Master title style</a:t>
            </a:r>
          </a:p>
        </p:txBody>
      </p:sp>
      <p:sp>
        <p:nvSpPr>
          <p:cNvPr id="10" name="Text Placeholder 3"/>
          <p:cNvSpPr>
            <a:spLocks noGrp="1"/>
          </p:cNvSpPr>
          <p:nvPr>
            <p:ph type="body" sz="half" idx="2"/>
          </p:nvPr>
        </p:nvSpPr>
        <p:spPr>
          <a:xfrm>
            <a:off x="419100" y="2211184"/>
            <a:ext cx="4352925" cy="411502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20" name="Google Shape;266;p31"/>
          <p:cNvGrpSpPr/>
          <p:nvPr userDrawn="1"/>
        </p:nvGrpSpPr>
        <p:grpSpPr>
          <a:xfrm flipV="1">
            <a:off x="419100" y="531067"/>
            <a:ext cx="951203" cy="51894"/>
            <a:chOff x="4580561" y="2589004"/>
            <a:chExt cx="1064464" cy="25200"/>
          </a:xfrm>
        </p:grpSpPr>
        <p:sp>
          <p:nvSpPr>
            <p:cNvPr id="21" name="Google Shape;267;p3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8;p31"/>
            <p:cNvSpPr/>
            <p:nvPr/>
          </p:nvSpPr>
          <p:spPr>
            <a:xfrm rot="-5400000">
              <a:off x="4836311" y="2333254"/>
              <a:ext cx="25200" cy="536700"/>
            </a:xfrm>
            <a:prstGeom prst="rect">
              <a:avLst/>
            </a:prstGeom>
            <a:solidFill>
              <a:srgbClr val="9BB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044951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4"/>
          <p:cNvSpPr/>
          <p:nvPr userDrawn="1"/>
        </p:nvSpPr>
        <p:spPr>
          <a:xfrm>
            <a:off x="0" y="-1"/>
            <a:ext cx="12192000" cy="1295401"/>
          </a:xfrm>
          <a:prstGeom prst="rect">
            <a:avLst/>
          </a:prstGeom>
          <a:solidFill>
            <a:srgbClr val="0057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userDrawn="1"/>
        </p:nvSpPr>
        <p:spPr>
          <a:xfrm>
            <a:off x="10058400" y="-1"/>
            <a:ext cx="2133600" cy="12954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Box 7"/>
          <p:cNvSpPr txBox="1"/>
          <p:nvPr userDrawn="1"/>
        </p:nvSpPr>
        <p:spPr>
          <a:xfrm>
            <a:off x="10668000" y="-33483"/>
            <a:ext cx="1727200" cy="1015663"/>
          </a:xfrm>
          <a:prstGeom prst="rect">
            <a:avLst/>
          </a:prstGeom>
          <a:noFill/>
        </p:spPr>
        <p:txBody>
          <a:bodyPr wrap="square" rtlCol="0">
            <a:spAutoFit/>
          </a:bodyPr>
          <a:lstStyle/>
          <a:p>
            <a:fld id="{59E694B7-7D74-48D4-B98D-83E8B8CA19A4}" type="slidenum">
              <a:rPr lang="en-US" sz="6000" smtClean="0">
                <a:solidFill>
                  <a:schemeClr val="bg1"/>
                </a:solidFill>
                <a:latin typeface="Tw Cen MT Condensed Extra Bold" panose="020B0803020202020204" pitchFamily="34" charset="0"/>
              </a:rPr>
              <a:t>‹#›</a:t>
            </a:fld>
            <a:endParaRPr lang="en-US" sz="6000">
              <a:solidFill>
                <a:schemeClr val="bg1"/>
              </a:solidFill>
              <a:latin typeface="Tw Cen MT Condensed Extra Bold" panose="020B0803020202020204" pitchFamily="34" charset="0"/>
            </a:endParaRPr>
          </a:p>
        </p:txBody>
      </p:sp>
      <p:sp>
        <p:nvSpPr>
          <p:cNvPr id="9" name="Rectangle 8"/>
          <p:cNvSpPr/>
          <p:nvPr userDrawn="1"/>
        </p:nvSpPr>
        <p:spPr>
          <a:xfrm>
            <a:off x="0" y="6324600"/>
            <a:ext cx="12192000" cy="533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0" name="Text Placeholder 7"/>
          <p:cNvSpPr>
            <a:spLocks noGrp="1"/>
          </p:cNvSpPr>
          <p:nvPr>
            <p:ph type="body" sz="half" idx="2"/>
          </p:nvPr>
        </p:nvSpPr>
        <p:spPr>
          <a:xfrm>
            <a:off x="914400" y="1524003"/>
            <a:ext cx="9347200" cy="4621057"/>
          </a:xfrm>
        </p:spPr>
        <p:txBody>
          <a:bodyPr>
            <a:noAutofit/>
          </a:bodyPr>
          <a:lstStyle>
            <a:lvl1pPr>
              <a:spcBef>
                <a:spcPts val="0"/>
              </a:spcBef>
              <a:spcAft>
                <a:spcPts val="1200"/>
              </a:spcAft>
              <a:defRPr/>
            </a:lvl1pPr>
          </a:lstStyle>
          <a:p>
            <a:pPr>
              <a:spcBef>
                <a:spcPts val="0"/>
              </a:spcBef>
              <a:spcAft>
                <a:spcPts val="1200"/>
              </a:spcAft>
            </a:pPr>
            <a:endParaRPr lang="en-US" sz="120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2" y="5394369"/>
            <a:ext cx="1098436" cy="823827"/>
          </a:xfrm>
          <a:prstGeom prst="rect">
            <a:avLst/>
          </a:prstGeom>
        </p:spPr>
      </p:pic>
      <p:sp>
        <p:nvSpPr>
          <p:cNvPr id="15" name="Text Placeholder 14"/>
          <p:cNvSpPr>
            <a:spLocks noGrp="1"/>
          </p:cNvSpPr>
          <p:nvPr>
            <p:ph type="body" sz="quarter" idx="10" hasCustomPrompt="1"/>
          </p:nvPr>
        </p:nvSpPr>
        <p:spPr>
          <a:xfrm>
            <a:off x="304800" y="152400"/>
            <a:ext cx="9347200" cy="990600"/>
          </a:xfrm>
        </p:spPr>
        <p:txBody>
          <a:bodyPr>
            <a:normAutofit/>
          </a:bodyPr>
          <a:lstStyle>
            <a:lvl1pPr marL="0" indent="0">
              <a:buNone/>
              <a:defRPr sz="3600" b="1">
                <a:solidFill>
                  <a:schemeClr val="bg1"/>
                </a:solidFill>
              </a:defRPr>
            </a:lvl1pPr>
          </a:lstStyle>
          <a:p>
            <a:pPr lvl="0"/>
            <a:r>
              <a:rPr lang="en-US"/>
              <a:t>Slide Title</a:t>
            </a:r>
          </a:p>
        </p:txBody>
      </p:sp>
    </p:spTree>
    <p:extLst>
      <p:ext uri="{BB962C8B-B14F-4D97-AF65-F5344CB8AC3E}">
        <p14:creationId xmlns:p14="http://schemas.microsoft.com/office/powerpoint/2010/main" val="21683658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p>
        </p:txBody>
      </p:sp>
      <p:sp>
        <p:nvSpPr>
          <p:cNvPr id="3" name="Content Placeholder 2"/>
          <p:cNvSpPr>
            <a:spLocks noGrp="1"/>
          </p:cNvSpPr>
          <p:nvPr>
            <p:ph idx="1"/>
          </p:nvPr>
        </p:nvSpPr>
        <p:spPr>
          <a:xfrm>
            <a:off x="5118447"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2138454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F31C7F-AFCF-8DBE-526D-3161B3998BA4}"/>
              </a:ext>
            </a:extLst>
          </p:cNvPr>
          <p:cNvSpPr>
            <a:spLocks noGrp="1"/>
          </p:cNvSpPr>
          <p:nvPr>
            <p:ph type="dt" sz="half" idx="10"/>
          </p:nvPr>
        </p:nvSpPr>
        <p:spPr/>
        <p:txBody>
          <a:bodyPr/>
          <a:lstStyle/>
          <a:p>
            <a:fld id="{579084AF-D938-4672-A28C-6822EF471F5A}" type="datetimeFigureOut">
              <a:rPr lang="en-US" smtClean="0"/>
              <a:t>1/8/2026</a:t>
            </a:fld>
            <a:endParaRPr lang="en-US"/>
          </a:p>
        </p:txBody>
      </p:sp>
      <p:sp>
        <p:nvSpPr>
          <p:cNvPr id="3" name="Footer Placeholder 2">
            <a:extLst>
              <a:ext uri="{FF2B5EF4-FFF2-40B4-BE49-F238E27FC236}">
                <a16:creationId xmlns:a16="http://schemas.microsoft.com/office/drawing/2014/main" id="{F7698B02-762C-F5DB-A1A4-0E1F37FEC9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2120B3-78AC-8368-87B0-31B954D50ED1}"/>
              </a:ext>
            </a:extLst>
          </p:cNvPr>
          <p:cNvSpPr>
            <a:spLocks noGrp="1"/>
          </p:cNvSpPr>
          <p:nvPr>
            <p:ph type="sldNum" sz="quarter" idx="12"/>
          </p:nvPr>
        </p:nvSpPr>
        <p:spPr/>
        <p:txBody>
          <a:bodyPr/>
          <a:lstStyle/>
          <a:p>
            <a:fld id="{A1276B18-448E-4A80-B78C-B0BA7C6C471C}" type="slidenum">
              <a:rPr lang="en-US" smtClean="0"/>
              <a:t>‹#›</a:t>
            </a:fld>
            <a:endParaRPr lang="en-US"/>
          </a:p>
        </p:txBody>
      </p:sp>
    </p:spTree>
    <p:extLst>
      <p:ext uri="{BB962C8B-B14F-4D97-AF65-F5344CB8AC3E}">
        <p14:creationId xmlns:p14="http://schemas.microsoft.com/office/powerpoint/2010/main" val="23260969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tx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2"/>
            <a:ext cx="1473200" cy="257583"/>
          </a:xfrm>
          <a:prstGeom prst="rect">
            <a:avLst/>
          </a:prstGeom>
        </p:spPr>
      </p:pic>
      <p:sp>
        <p:nvSpPr>
          <p:cNvPr id="8" name="Title 1"/>
          <p:cNvSpPr>
            <a:spLocks noGrp="1"/>
          </p:cNvSpPr>
          <p:nvPr>
            <p:ph type="ctrTitle"/>
          </p:nvPr>
        </p:nvSpPr>
        <p:spPr>
          <a:xfrm>
            <a:off x="636298" y="342632"/>
            <a:ext cx="10919407" cy="990934"/>
          </a:xfrm>
          <a:noFill/>
        </p:spPr>
        <p:txBody>
          <a:bodyPr anchor="ctr">
            <a:normAutofit/>
          </a:bodyPr>
          <a:lstStyle>
            <a:lvl1pPr algn="l">
              <a:defRPr sz="4050">
                <a:solidFill>
                  <a:schemeClr val="tx2"/>
                </a:solidFill>
              </a:defRPr>
            </a:lvl1pPr>
          </a:lstStyle>
          <a:p>
            <a:r>
              <a:rPr lang="en-US"/>
              <a:t>Click to edit Master title style</a:t>
            </a:r>
          </a:p>
        </p:txBody>
      </p:sp>
      <p:sp>
        <p:nvSpPr>
          <p:cNvPr id="9" name="Content Placeholder 2"/>
          <p:cNvSpPr>
            <a:spLocks noGrp="1"/>
          </p:cNvSpPr>
          <p:nvPr>
            <p:ph idx="1"/>
          </p:nvPr>
        </p:nvSpPr>
        <p:spPr>
          <a:xfrm>
            <a:off x="636298" y="1468836"/>
            <a:ext cx="10919407"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72527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accent1"/>
          </a:solidFill>
          <a:ln>
            <a:noFill/>
          </a:ln>
        </p:spPr>
        <p:txBody>
          <a:bodyPr spcFirstLastPara="1" wrap="square" lIns="51427" tIns="51427" rIns="51427" bIns="51427" anchor="ctr" anchorCtr="0">
            <a:noAutofit/>
          </a:bodyPr>
          <a:lstStyle/>
          <a:p>
            <a:pPr marL="0" lvl="0" indent="0" algn="l" rtl="0">
              <a:spcBef>
                <a:spcPts val="0"/>
              </a:spcBef>
              <a:spcAft>
                <a:spcPts val="0"/>
              </a:spcAft>
              <a:buNone/>
            </a:pPr>
            <a:endParaRPr sz="1013"/>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4"/>
            <a:ext cx="1473200" cy="257583"/>
          </a:xfrm>
          <a:prstGeom prst="rect">
            <a:avLst/>
          </a:prstGeom>
        </p:spPr>
      </p:pic>
      <p:sp>
        <p:nvSpPr>
          <p:cNvPr id="5" name="Title 1"/>
          <p:cNvSpPr>
            <a:spLocks noGrp="1"/>
          </p:cNvSpPr>
          <p:nvPr>
            <p:ph type="ctrTitle"/>
          </p:nvPr>
        </p:nvSpPr>
        <p:spPr>
          <a:xfrm>
            <a:off x="636299" y="342632"/>
            <a:ext cx="10919407" cy="990934"/>
          </a:xfrm>
          <a:noFill/>
        </p:spPr>
        <p:txBody>
          <a:bodyPr anchor="ctr">
            <a:normAutofit/>
          </a:bodyPr>
          <a:lstStyle>
            <a:lvl1pPr algn="l">
              <a:defRPr sz="3038">
                <a:solidFill>
                  <a:schemeClr val="tx2"/>
                </a:solidFill>
              </a:defRPr>
            </a:lvl1pPr>
          </a:lstStyle>
          <a:p>
            <a:r>
              <a:rPr lang="en-US"/>
              <a:t>Click to edit Master title style</a:t>
            </a:r>
          </a:p>
        </p:txBody>
      </p:sp>
      <p:sp>
        <p:nvSpPr>
          <p:cNvPr id="7" name="Content Placeholder 2"/>
          <p:cNvSpPr>
            <a:spLocks noGrp="1"/>
          </p:cNvSpPr>
          <p:nvPr>
            <p:ph idx="1"/>
          </p:nvPr>
        </p:nvSpPr>
        <p:spPr>
          <a:xfrm>
            <a:off x="636299" y="1468836"/>
            <a:ext cx="10919407"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52516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3" name="Google Shape;213;p24"/>
          <p:cNvSpPr/>
          <p:nvPr userDrawn="1"/>
        </p:nvSpPr>
        <p:spPr>
          <a:xfrm>
            <a:off x="-1" y="-1"/>
            <a:ext cx="12191993" cy="1702799"/>
          </a:xfrm>
          <a:prstGeom prst="rect">
            <a:avLst/>
          </a:prstGeom>
          <a:solidFill>
            <a:srgbClr val="005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 name="Title 1"/>
          <p:cNvSpPr>
            <a:spLocks noGrp="1"/>
          </p:cNvSpPr>
          <p:nvPr>
            <p:ph type="title"/>
          </p:nvPr>
        </p:nvSpPr>
        <p:spPr>
          <a:xfrm>
            <a:off x="441539" y="365125"/>
            <a:ext cx="11308922" cy="1325563"/>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41539" y="1904999"/>
            <a:ext cx="11308922" cy="42719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3216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8" name="Google Shape;200;p22"/>
          <p:cNvSpPr/>
          <p:nvPr userDrawn="1"/>
        </p:nvSpPr>
        <p:spPr>
          <a:xfrm>
            <a:off x="0" y="0"/>
            <a:ext cx="5183188" cy="6858000"/>
          </a:xfrm>
          <a:prstGeom prst="rect">
            <a:avLst/>
          </a:prstGeom>
          <a:solidFill>
            <a:srgbClr val="005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 name="Title 1"/>
          <p:cNvSpPr>
            <a:spLocks noGrp="1"/>
          </p:cNvSpPr>
          <p:nvPr>
            <p:ph type="title"/>
          </p:nvPr>
        </p:nvSpPr>
        <p:spPr>
          <a:xfrm>
            <a:off x="419100" y="685800"/>
            <a:ext cx="4352925" cy="1371600"/>
          </a:xfrm>
          <a:prstGeom prst="rect">
            <a:avLst/>
          </a:prstGeom>
        </p:spPr>
        <p:txBody>
          <a:bodyPr anchor="ctr">
            <a:normAutofit/>
          </a:bodyPr>
          <a:lstStyle>
            <a:lvl1pPr>
              <a:defRPr sz="3600">
                <a:solidFill>
                  <a:schemeClr val="bg1"/>
                </a:solidFill>
              </a:defRPr>
            </a:lvl1pPr>
          </a:lstStyle>
          <a:p>
            <a:r>
              <a:rPr lang="en-US"/>
              <a:t>Click to edit Master title style</a:t>
            </a:r>
          </a:p>
        </p:txBody>
      </p:sp>
      <p:sp>
        <p:nvSpPr>
          <p:cNvPr id="3" name="Content Placeholder 2"/>
          <p:cNvSpPr>
            <a:spLocks noGrp="1"/>
          </p:cNvSpPr>
          <p:nvPr>
            <p:ph idx="1"/>
          </p:nvPr>
        </p:nvSpPr>
        <p:spPr>
          <a:xfrm>
            <a:off x="5486400" y="457200"/>
            <a:ext cx="6334297" cy="5776133"/>
          </a:xfrm>
          <a:prstGeom prst="rect">
            <a:avLst/>
          </a:prstGeom>
        </p:spPr>
        <p:txBody>
          <a:bodyPr/>
          <a:lstStyle>
            <a:lvl1pPr>
              <a:defRPr sz="2800">
                <a:latin typeface="Source Sans Pro" panose="020B0503030403020204" pitchFamily="34" charset="0"/>
              </a:defRPr>
            </a:lvl1pPr>
            <a:lvl2pPr>
              <a:defRPr sz="2800">
                <a:latin typeface="Merriweather" panose="00000500000000000000" pitchFamily="2" charset="0"/>
              </a:defRPr>
            </a:lvl2pPr>
            <a:lvl3pPr>
              <a:defRPr sz="2400">
                <a:latin typeface="Merriweather" panose="00000500000000000000" pitchFamily="2" charset="0"/>
              </a:defRPr>
            </a:lvl3pPr>
            <a:lvl4pPr>
              <a:defRPr sz="2000">
                <a:latin typeface="Merriweather" panose="00000500000000000000" pitchFamily="2" charset="0"/>
              </a:defRPr>
            </a:lvl4pPr>
            <a:lvl5pPr>
              <a:defRPr sz="2000">
                <a:latin typeface="Merriweather" panose="00000500000000000000" pitchFamily="2"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19100" y="2211184"/>
            <a:ext cx="4352925" cy="4022149"/>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15" name="Google Shape;266;p31"/>
          <p:cNvGrpSpPr/>
          <p:nvPr userDrawn="1"/>
        </p:nvGrpSpPr>
        <p:grpSpPr>
          <a:xfrm flipV="1">
            <a:off x="419100" y="531067"/>
            <a:ext cx="951203" cy="51894"/>
            <a:chOff x="4580561" y="2589004"/>
            <a:chExt cx="1064464" cy="25200"/>
          </a:xfrm>
        </p:grpSpPr>
        <p:sp>
          <p:nvSpPr>
            <p:cNvPr id="16" name="Google Shape;267;p3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8;p31"/>
            <p:cNvSpPr/>
            <p:nvPr/>
          </p:nvSpPr>
          <p:spPr>
            <a:xfrm rot="-5400000">
              <a:off x="4836311" y="2333254"/>
              <a:ext cx="25200" cy="536700"/>
            </a:xfrm>
            <a:prstGeom prst="rect">
              <a:avLst/>
            </a:prstGeom>
            <a:solidFill>
              <a:srgbClr val="9BB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191541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0"/>
            <a:ext cx="7008812" cy="626779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Google Shape;200;p22"/>
          <p:cNvSpPr/>
          <p:nvPr userDrawn="1"/>
        </p:nvSpPr>
        <p:spPr>
          <a:xfrm>
            <a:off x="0" y="0"/>
            <a:ext cx="5183188" cy="6858000"/>
          </a:xfrm>
          <a:prstGeom prst="rect">
            <a:avLst/>
          </a:prstGeom>
          <a:solidFill>
            <a:srgbClr val="005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9" name="Title 1"/>
          <p:cNvSpPr>
            <a:spLocks noGrp="1"/>
          </p:cNvSpPr>
          <p:nvPr>
            <p:ph type="title"/>
          </p:nvPr>
        </p:nvSpPr>
        <p:spPr>
          <a:xfrm>
            <a:off x="419100" y="685800"/>
            <a:ext cx="4352925" cy="1371600"/>
          </a:xfrm>
          <a:prstGeom prst="rect">
            <a:avLst/>
          </a:prstGeom>
        </p:spPr>
        <p:txBody>
          <a:bodyPr anchor="ctr">
            <a:normAutofit/>
          </a:bodyPr>
          <a:lstStyle>
            <a:lvl1pPr>
              <a:defRPr sz="3600">
                <a:solidFill>
                  <a:schemeClr val="bg1"/>
                </a:solidFill>
              </a:defRPr>
            </a:lvl1pPr>
          </a:lstStyle>
          <a:p>
            <a:r>
              <a:rPr lang="en-US"/>
              <a:t>Click to edit Master title style</a:t>
            </a:r>
          </a:p>
        </p:txBody>
      </p:sp>
      <p:sp>
        <p:nvSpPr>
          <p:cNvPr id="10" name="Text Placeholder 3"/>
          <p:cNvSpPr>
            <a:spLocks noGrp="1"/>
          </p:cNvSpPr>
          <p:nvPr>
            <p:ph type="body" sz="half" idx="2"/>
          </p:nvPr>
        </p:nvSpPr>
        <p:spPr>
          <a:xfrm>
            <a:off x="419100" y="2211184"/>
            <a:ext cx="4352925" cy="3657803"/>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15" name="Google Shape;266;p31"/>
          <p:cNvGrpSpPr/>
          <p:nvPr userDrawn="1"/>
        </p:nvGrpSpPr>
        <p:grpSpPr>
          <a:xfrm flipV="1">
            <a:off x="419100" y="531067"/>
            <a:ext cx="951203" cy="51894"/>
            <a:chOff x="4580561" y="2589004"/>
            <a:chExt cx="1064464" cy="25200"/>
          </a:xfrm>
        </p:grpSpPr>
        <p:sp>
          <p:nvSpPr>
            <p:cNvPr id="16" name="Google Shape;267;p3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8;p31"/>
            <p:cNvSpPr/>
            <p:nvPr/>
          </p:nvSpPr>
          <p:spPr>
            <a:xfrm rot="-5400000">
              <a:off x="4836311" y="2333254"/>
              <a:ext cx="25200" cy="536700"/>
            </a:xfrm>
            <a:prstGeom prst="rect">
              <a:avLst/>
            </a:prstGeom>
            <a:solidFill>
              <a:srgbClr val="9BB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13123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12" name="Google Shape;264;p31"/>
          <p:cNvPicPr preferRelativeResize="0"/>
          <p:nvPr userDrawn="1"/>
        </p:nvPicPr>
        <p:blipFill rotWithShape="1">
          <a:blip r:embed="rId2">
            <a:alphaModFix amt="30000"/>
          </a:blip>
          <a:srcRect t="11826" b="11826"/>
          <a:stretch/>
        </p:blipFill>
        <p:spPr>
          <a:xfrm>
            <a:off x="0" y="674050"/>
            <a:ext cx="12145611" cy="6183950"/>
          </a:xfrm>
          <a:prstGeom prst="rect">
            <a:avLst/>
          </a:prstGeom>
          <a:solidFill>
            <a:schemeClr val="tx1"/>
          </a:solidFill>
          <a:ln>
            <a:noFill/>
          </a:ln>
        </p:spPr>
      </p:pic>
      <p:sp>
        <p:nvSpPr>
          <p:cNvPr id="9" name="Rectangle 8"/>
          <p:cNvSpPr/>
          <p:nvPr userDrawn="1"/>
        </p:nvSpPr>
        <p:spPr>
          <a:xfrm>
            <a:off x="0" y="674050"/>
            <a:ext cx="12192000" cy="618395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19100" y="2069358"/>
            <a:ext cx="11391899" cy="2883642"/>
          </a:xfrm>
          <a:prstGeom prst="rect">
            <a:avLst/>
          </a:prstGeom>
        </p:spPr>
        <p:txBody>
          <a:bodyPr anchor="t">
            <a:normAutofit/>
          </a:bodyPr>
          <a:lstStyle>
            <a:lvl1pPr algn="l">
              <a:defRPr sz="4500">
                <a:solidFill>
                  <a:schemeClr val="bg1"/>
                </a:solidFill>
              </a:defRPr>
            </a:lvl1pPr>
          </a:lstStyle>
          <a:p>
            <a:endParaRPr lang="en-US"/>
          </a:p>
        </p:txBody>
      </p:sp>
      <p:sp>
        <p:nvSpPr>
          <p:cNvPr id="3" name="Subtitle 2"/>
          <p:cNvSpPr>
            <a:spLocks noGrp="1"/>
          </p:cNvSpPr>
          <p:nvPr>
            <p:ph type="subTitle" idx="1"/>
          </p:nvPr>
        </p:nvSpPr>
        <p:spPr>
          <a:xfrm>
            <a:off x="419100" y="5120640"/>
            <a:ext cx="11391899" cy="437784"/>
          </a:xfrm>
          <a:prstGeom prst="rect">
            <a:avLst/>
          </a:prstGeom>
        </p:spPr>
        <p:txBody>
          <a:bodyPr anchor="ct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4" name="Google Shape;266;p31"/>
          <p:cNvGrpSpPr/>
          <p:nvPr userDrawn="1"/>
        </p:nvGrpSpPr>
        <p:grpSpPr>
          <a:xfrm flipV="1">
            <a:off x="419100" y="1901717"/>
            <a:ext cx="951203" cy="51894"/>
            <a:chOff x="4580561" y="2589004"/>
            <a:chExt cx="1064464" cy="25200"/>
          </a:xfrm>
        </p:grpSpPr>
        <p:sp>
          <p:nvSpPr>
            <p:cNvPr id="15" name="Google Shape;267;p31"/>
            <p:cNvSpPr/>
            <p:nvPr/>
          </p:nvSpPr>
          <p:spPr>
            <a:xfrm rot="-5400000">
              <a:off x="5366325" y="2335504"/>
              <a:ext cx="25200" cy="532200"/>
            </a:xfrm>
            <a:prstGeom prst="rect">
              <a:avLst/>
            </a:prstGeom>
            <a:solidFill>
              <a:srgbClr val="9BB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0851" y="118642"/>
            <a:ext cx="436091" cy="436091"/>
          </a:xfrm>
          <a:prstGeom prst="rect">
            <a:avLst/>
          </a:prstGeom>
        </p:spPr>
      </p:pic>
    </p:spTree>
    <p:extLst>
      <p:ext uri="{BB962C8B-B14F-4D97-AF65-F5344CB8AC3E}">
        <p14:creationId xmlns:p14="http://schemas.microsoft.com/office/powerpoint/2010/main" val="17528804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Gray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0"/>
            <a:ext cx="7008812" cy="62677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Google Shape;200;p22"/>
          <p:cNvSpPr/>
          <p:nvPr userDrawn="1"/>
        </p:nvSpPr>
        <p:spPr>
          <a:xfrm>
            <a:off x="0" y="0"/>
            <a:ext cx="5183188" cy="68580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9" name="Title 1"/>
          <p:cNvSpPr>
            <a:spLocks noGrp="1"/>
          </p:cNvSpPr>
          <p:nvPr>
            <p:ph type="title"/>
          </p:nvPr>
        </p:nvSpPr>
        <p:spPr>
          <a:xfrm>
            <a:off x="419100" y="685800"/>
            <a:ext cx="4352925" cy="1543050"/>
          </a:xfrm>
        </p:spPr>
        <p:txBody>
          <a:bodyPr anchor="ctr"/>
          <a:lstStyle>
            <a:lvl1pPr>
              <a:defRPr sz="3200">
                <a:solidFill>
                  <a:schemeClr val="tx2"/>
                </a:solidFill>
              </a:defRPr>
            </a:lvl1pPr>
          </a:lstStyle>
          <a:p>
            <a:r>
              <a:rPr lang="en-US"/>
              <a:t>Click to edit Master title style</a:t>
            </a:r>
          </a:p>
        </p:txBody>
      </p:sp>
      <p:sp>
        <p:nvSpPr>
          <p:cNvPr id="10" name="Text Placeholder 3"/>
          <p:cNvSpPr>
            <a:spLocks noGrp="1"/>
          </p:cNvSpPr>
          <p:nvPr>
            <p:ph type="body" sz="half" idx="2"/>
          </p:nvPr>
        </p:nvSpPr>
        <p:spPr>
          <a:xfrm>
            <a:off x="419100" y="2211184"/>
            <a:ext cx="4352925" cy="4115028"/>
          </a:xfr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20" name="Google Shape;266;p31"/>
          <p:cNvGrpSpPr/>
          <p:nvPr userDrawn="1"/>
        </p:nvGrpSpPr>
        <p:grpSpPr>
          <a:xfrm flipV="1">
            <a:off x="419100" y="531067"/>
            <a:ext cx="951203" cy="51894"/>
            <a:chOff x="4580561" y="2589004"/>
            <a:chExt cx="1064464" cy="25200"/>
          </a:xfrm>
        </p:grpSpPr>
        <p:sp>
          <p:nvSpPr>
            <p:cNvPr id="21" name="Google Shape;267;p31"/>
            <p:cNvSpPr/>
            <p:nvPr/>
          </p:nvSpPr>
          <p:spPr>
            <a:xfrm rot="-5400000">
              <a:off x="5366325" y="2335504"/>
              <a:ext cx="25200" cy="5322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33839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y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0"/>
            <a:ext cx="7008812" cy="62677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Google Shape;200;p22"/>
          <p:cNvSpPr/>
          <p:nvPr userDrawn="1"/>
        </p:nvSpPr>
        <p:spPr>
          <a:xfrm>
            <a:off x="0" y="0"/>
            <a:ext cx="5183188" cy="68580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9" name="Title 1"/>
          <p:cNvSpPr>
            <a:spLocks noGrp="1"/>
          </p:cNvSpPr>
          <p:nvPr>
            <p:ph type="title"/>
          </p:nvPr>
        </p:nvSpPr>
        <p:spPr>
          <a:xfrm>
            <a:off x="419100" y="685800"/>
            <a:ext cx="4352925" cy="1543050"/>
          </a:xfrm>
        </p:spPr>
        <p:txBody>
          <a:bodyPr anchor="ctr"/>
          <a:lstStyle>
            <a:lvl1pPr>
              <a:defRPr sz="3200">
                <a:solidFill>
                  <a:schemeClr val="tx2"/>
                </a:solidFill>
              </a:defRPr>
            </a:lvl1pPr>
          </a:lstStyle>
          <a:p>
            <a:r>
              <a:rPr lang="en-US"/>
              <a:t>Click to edit Master title style</a:t>
            </a:r>
          </a:p>
        </p:txBody>
      </p:sp>
      <p:sp>
        <p:nvSpPr>
          <p:cNvPr id="10" name="Text Placeholder 3"/>
          <p:cNvSpPr>
            <a:spLocks noGrp="1"/>
          </p:cNvSpPr>
          <p:nvPr>
            <p:ph type="body" sz="half" idx="2"/>
          </p:nvPr>
        </p:nvSpPr>
        <p:spPr>
          <a:xfrm>
            <a:off x="419100" y="2211184"/>
            <a:ext cx="4352925" cy="4115028"/>
          </a:xfr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20" name="Google Shape;266;p31"/>
          <p:cNvGrpSpPr/>
          <p:nvPr userDrawn="1"/>
        </p:nvGrpSpPr>
        <p:grpSpPr>
          <a:xfrm flipV="1">
            <a:off x="419100" y="531067"/>
            <a:ext cx="951203" cy="51894"/>
            <a:chOff x="4580561" y="2589004"/>
            <a:chExt cx="1064464" cy="25200"/>
          </a:xfrm>
        </p:grpSpPr>
        <p:sp>
          <p:nvSpPr>
            <p:cNvPr id="21" name="Google Shape;267;p31"/>
            <p:cNvSpPr/>
            <p:nvPr/>
          </p:nvSpPr>
          <p:spPr>
            <a:xfrm rot="-5400000">
              <a:off x="5366325" y="2335504"/>
              <a:ext cx="25200" cy="5322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93943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tx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2"/>
            <a:ext cx="1473200" cy="257583"/>
          </a:xfrm>
          <a:prstGeom prst="rect">
            <a:avLst/>
          </a:prstGeom>
        </p:spPr>
      </p:pic>
      <p:sp>
        <p:nvSpPr>
          <p:cNvPr id="8" name="Title 1"/>
          <p:cNvSpPr>
            <a:spLocks noGrp="1"/>
          </p:cNvSpPr>
          <p:nvPr>
            <p:ph type="ctrTitle"/>
          </p:nvPr>
        </p:nvSpPr>
        <p:spPr>
          <a:xfrm>
            <a:off x="636298" y="342632"/>
            <a:ext cx="10919407" cy="990934"/>
          </a:xfrm>
          <a:noFill/>
        </p:spPr>
        <p:txBody>
          <a:bodyPr anchor="ctr">
            <a:normAutofit/>
          </a:bodyPr>
          <a:lstStyle>
            <a:lvl1pPr algn="l">
              <a:defRPr sz="4050">
                <a:solidFill>
                  <a:schemeClr val="tx2"/>
                </a:solidFill>
              </a:defRPr>
            </a:lvl1pPr>
          </a:lstStyle>
          <a:p>
            <a:r>
              <a:rPr lang="en-US"/>
              <a:t>Click to edit Master title style</a:t>
            </a:r>
          </a:p>
        </p:txBody>
      </p:sp>
      <p:sp>
        <p:nvSpPr>
          <p:cNvPr id="9" name="Content Placeholder 2"/>
          <p:cNvSpPr>
            <a:spLocks noGrp="1"/>
          </p:cNvSpPr>
          <p:nvPr>
            <p:ph idx="1"/>
          </p:nvPr>
        </p:nvSpPr>
        <p:spPr>
          <a:xfrm>
            <a:off x="636298" y="1468836"/>
            <a:ext cx="10919407"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9591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cxnSp>
        <p:nvCxnSpPr>
          <p:cNvPr id="8" name="Straight Connector 7"/>
          <p:cNvCxnSpPr/>
          <p:nvPr userDrawn="1"/>
        </p:nvCxnSpPr>
        <p:spPr>
          <a:xfrm>
            <a:off x="266700" y="6313714"/>
            <a:ext cx="1165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a:xfrm>
            <a:off x="636298" y="342632"/>
            <a:ext cx="10919406" cy="990934"/>
          </a:xfrm>
          <a:noFill/>
        </p:spPr>
        <p:txBody>
          <a:bodyPr anchor="ctr">
            <a:normAutofit/>
          </a:bodyPr>
          <a:lstStyle>
            <a:lvl1pPr algn="l">
              <a:defRPr sz="4500">
                <a:solidFill>
                  <a:schemeClr val="tx2"/>
                </a:solidFill>
              </a:defRPr>
            </a:lvl1pPr>
          </a:lstStyle>
          <a:p>
            <a:r>
              <a:rPr lang="en-US"/>
              <a:t>Click to edit Master title style</a:t>
            </a:r>
          </a:p>
        </p:txBody>
      </p:sp>
    </p:spTree>
    <p:extLst>
      <p:ext uri="{BB962C8B-B14F-4D97-AF65-F5344CB8AC3E}">
        <p14:creationId xmlns:p14="http://schemas.microsoft.com/office/powerpoint/2010/main" val="28841376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Solid Blue_Title and Content">
    <p:spTree>
      <p:nvGrpSpPr>
        <p:cNvPr id="1" name=""/>
        <p:cNvGrpSpPr/>
        <p:nvPr/>
      </p:nvGrpSpPr>
      <p:grpSpPr>
        <a:xfrm>
          <a:off x="0" y="0"/>
          <a:ext cx="0" cy="0"/>
          <a:chOff x="0" y="0"/>
          <a:chExt cx="0" cy="0"/>
        </a:xfrm>
      </p:grpSpPr>
      <p:sp>
        <p:nvSpPr>
          <p:cNvPr id="13" name="Google Shape;213;p24"/>
          <p:cNvSpPr/>
          <p:nvPr userDrawn="1"/>
        </p:nvSpPr>
        <p:spPr>
          <a:xfrm>
            <a:off x="-1" y="-1"/>
            <a:ext cx="12191993" cy="6858001"/>
          </a:xfrm>
          <a:prstGeom prst="rect">
            <a:avLst/>
          </a:prstGeom>
          <a:solidFill>
            <a:srgbClr val="005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19" name="Title 1"/>
          <p:cNvSpPr>
            <a:spLocks noGrp="1"/>
          </p:cNvSpPr>
          <p:nvPr>
            <p:ph type="ctrTitle"/>
          </p:nvPr>
        </p:nvSpPr>
        <p:spPr>
          <a:xfrm>
            <a:off x="609600" y="2069358"/>
            <a:ext cx="11077575" cy="2883642"/>
          </a:xfrm>
        </p:spPr>
        <p:txBody>
          <a:bodyPr anchor="t">
            <a:normAutofit/>
          </a:bodyPr>
          <a:lstStyle>
            <a:lvl1pPr algn="l">
              <a:defRPr sz="4500" baseline="0">
                <a:solidFill>
                  <a:schemeClr val="bg1"/>
                </a:solidFill>
              </a:defRPr>
            </a:lvl1pPr>
          </a:lstStyle>
          <a:p>
            <a:r>
              <a:rPr lang="en-US"/>
              <a:t>Click to edit Master title style</a:t>
            </a:r>
          </a:p>
        </p:txBody>
      </p:sp>
      <p:grpSp>
        <p:nvGrpSpPr>
          <p:cNvPr id="8" name="Google Shape;266;p31"/>
          <p:cNvGrpSpPr/>
          <p:nvPr userDrawn="1"/>
        </p:nvGrpSpPr>
        <p:grpSpPr>
          <a:xfrm flipV="1">
            <a:off x="609600" y="1901717"/>
            <a:ext cx="951203" cy="51894"/>
            <a:chOff x="4580561" y="2589004"/>
            <a:chExt cx="1064464" cy="25200"/>
          </a:xfrm>
        </p:grpSpPr>
        <p:sp>
          <p:nvSpPr>
            <p:cNvPr id="9" name="Google Shape;267;p3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8;p31"/>
            <p:cNvSpPr/>
            <p:nvPr/>
          </p:nvSpPr>
          <p:spPr>
            <a:xfrm rot="-5400000">
              <a:off x="4836311" y="2333254"/>
              <a:ext cx="25200" cy="536700"/>
            </a:xfrm>
            <a:prstGeom prst="rect">
              <a:avLst/>
            </a:prstGeom>
            <a:solidFill>
              <a:srgbClr val="9BB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95969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opBlue_Section Header">
    <p:spTree>
      <p:nvGrpSpPr>
        <p:cNvPr id="1" name=""/>
        <p:cNvGrpSpPr/>
        <p:nvPr/>
      </p:nvGrpSpPr>
      <p:grpSpPr>
        <a:xfrm>
          <a:off x="0" y="0"/>
          <a:ext cx="0" cy="0"/>
          <a:chOff x="0" y="0"/>
          <a:chExt cx="0" cy="0"/>
        </a:xfrm>
      </p:grpSpPr>
      <p:sp>
        <p:nvSpPr>
          <p:cNvPr id="4" name="Title 1"/>
          <p:cNvSpPr>
            <a:spLocks noGrp="1"/>
          </p:cNvSpPr>
          <p:nvPr>
            <p:ph type="ctrTitle"/>
          </p:nvPr>
        </p:nvSpPr>
        <p:spPr>
          <a:xfrm>
            <a:off x="636298" y="1618982"/>
            <a:ext cx="10919406" cy="990934"/>
          </a:xfrm>
          <a:noFill/>
        </p:spPr>
        <p:txBody>
          <a:bodyPr anchor="ctr">
            <a:normAutofit/>
          </a:bodyPr>
          <a:lstStyle>
            <a:lvl1pPr algn="l">
              <a:defRPr sz="4500">
                <a:solidFill>
                  <a:schemeClr val="tx2"/>
                </a:solidFill>
              </a:defRPr>
            </a:lvl1pPr>
          </a:lstStyle>
          <a:p>
            <a:r>
              <a:rPr lang="en-US"/>
              <a:t>Click to edit Master title style</a:t>
            </a:r>
          </a:p>
        </p:txBody>
      </p:sp>
      <p:grpSp>
        <p:nvGrpSpPr>
          <p:cNvPr id="5" name="Google Shape;266;p31"/>
          <p:cNvGrpSpPr/>
          <p:nvPr userDrawn="1"/>
        </p:nvGrpSpPr>
        <p:grpSpPr>
          <a:xfrm flipV="1">
            <a:off x="636298" y="1431817"/>
            <a:ext cx="951203" cy="51894"/>
            <a:chOff x="4580561" y="2589004"/>
            <a:chExt cx="1064464" cy="25200"/>
          </a:xfrm>
        </p:grpSpPr>
        <p:sp>
          <p:nvSpPr>
            <p:cNvPr id="6" name="Google Shape;267;p31"/>
            <p:cNvSpPr/>
            <p:nvPr/>
          </p:nvSpPr>
          <p:spPr>
            <a:xfrm rot="-5400000">
              <a:off x="5366325" y="2335504"/>
              <a:ext cx="25200" cy="532200"/>
            </a:xfrm>
            <a:prstGeom prst="rect">
              <a:avLst/>
            </a:prstGeom>
            <a:solidFill>
              <a:srgbClr val="9BB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Content Placeholder 2"/>
          <p:cNvSpPr>
            <a:spLocks noGrp="1"/>
          </p:cNvSpPr>
          <p:nvPr>
            <p:ph idx="1"/>
          </p:nvPr>
        </p:nvSpPr>
        <p:spPr>
          <a:xfrm>
            <a:off x="636298" y="2745186"/>
            <a:ext cx="10919406" cy="33635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Google Shape;45;p5"/>
          <p:cNvSpPr/>
          <p:nvPr userDrawn="1"/>
        </p:nvSpPr>
        <p:spPr>
          <a:xfrm>
            <a:off x="0" y="0"/>
            <a:ext cx="12192000" cy="4878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72417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Blue_Title Bottom Bar">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8" name="Title 1"/>
          <p:cNvSpPr>
            <a:spLocks noGrp="1"/>
          </p:cNvSpPr>
          <p:nvPr>
            <p:ph type="ctrTitle"/>
          </p:nvPr>
        </p:nvSpPr>
        <p:spPr>
          <a:xfrm>
            <a:off x="636298" y="342632"/>
            <a:ext cx="10919406" cy="990934"/>
          </a:xfrm>
          <a:noFill/>
        </p:spPr>
        <p:txBody>
          <a:bodyPr anchor="ctr">
            <a:normAutofit/>
          </a:bodyPr>
          <a:lstStyle>
            <a:lvl1pPr algn="l">
              <a:defRPr sz="4500">
                <a:solidFill>
                  <a:schemeClr val="tx2"/>
                </a:solidFill>
              </a:defRPr>
            </a:lvl1pPr>
          </a:lstStyle>
          <a:p>
            <a:r>
              <a:rPr lang="en-US"/>
              <a:t>Click to edit Master title style</a:t>
            </a:r>
          </a:p>
        </p:txBody>
      </p:sp>
      <p:sp>
        <p:nvSpPr>
          <p:cNvPr id="9"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82200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Google Shape;173;p18"/>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20" name="Google Shape;178;p18"/>
          <p:cNvSpPr/>
          <p:nvPr userDrawn="1"/>
        </p:nvSpPr>
        <p:spPr>
          <a:xfrm rot="10800000" flipH="1">
            <a:off x="0" y="-1"/>
            <a:ext cx="4838700" cy="3381494"/>
          </a:xfrm>
          <a:prstGeom prst="rtTriangle">
            <a:avLst/>
          </a:prstGeom>
          <a:solidFill>
            <a:schemeClr val="tx1">
              <a:alpha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8;p18"/>
          <p:cNvSpPr/>
          <p:nvPr userDrawn="1"/>
        </p:nvSpPr>
        <p:spPr>
          <a:xfrm rot="10800000" flipH="1">
            <a:off x="0" y="-151"/>
            <a:ext cx="4384314" cy="3063949"/>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5;p18"/>
          <p:cNvSpPr/>
          <p:nvPr userDrawn="1"/>
        </p:nvSpPr>
        <p:spPr>
          <a:xfrm>
            <a:off x="1791997" y="3983496"/>
            <a:ext cx="8608006" cy="998748"/>
          </a:xfrm>
          <a:prstGeom prst="rect">
            <a:avLst/>
          </a:prstGeom>
          <a:solidFill>
            <a:srgbClr val="FFFFFF">
              <a:alpha val="820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Google Shape;175;p18"/>
          <p:cNvSpPr/>
          <p:nvPr userDrawn="1"/>
        </p:nvSpPr>
        <p:spPr>
          <a:xfrm>
            <a:off x="1791997" y="3983496"/>
            <a:ext cx="8608006" cy="1574928"/>
          </a:xfrm>
          <a:prstGeom prst="rect">
            <a:avLst/>
          </a:prstGeom>
          <a:solidFill>
            <a:srgbClr val="FFFFFF">
              <a:alpha val="820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itle 1"/>
          <p:cNvSpPr>
            <a:spLocks noGrp="1"/>
          </p:cNvSpPr>
          <p:nvPr>
            <p:ph type="ctrTitle"/>
          </p:nvPr>
        </p:nvSpPr>
        <p:spPr>
          <a:xfrm>
            <a:off x="1791997" y="3983496"/>
            <a:ext cx="8608006" cy="990934"/>
          </a:xfrm>
        </p:spPr>
        <p:txBody>
          <a:bodyPr anchor="ctr">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791997" y="5120640"/>
            <a:ext cx="8608006" cy="437784"/>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Google Shape;179;p18"/>
          <p:cNvPicPr preferRelativeResize="0"/>
          <p:nvPr userDrawn="1"/>
        </p:nvPicPr>
        <p:blipFill rotWithShape="1">
          <a:blip r:embed="rId3">
            <a:alphaModFix/>
          </a:blip>
          <a:srcRect l="1662" r="1672"/>
          <a:stretch/>
        </p:blipFill>
        <p:spPr>
          <a:xfrm>
            <a:off x="140369" y="162426"/>
            <a:ext cx="2271418" cy="1249279"/>
          </a:xfrm>
          <a:prstGeom prst="rect">
            <a:avLst/>
          </a:prstGeom>
          <a:noFill/>
          <a:ln>
            <a:noFill/>
          </a:ln>
        </p:spPr>
      </p:pic>
    </p:spTree>
    <p:extLst>
      <p:ext uri="{BB962C8B-B14F-4D97-AF65-F5344CB8AC3E}">
        <p14:creationId xmlns:p14="http://schemas.microsoft.com/office/powerpoint/2010/main" val="14067573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Google Shape;10;p2" descr="shutterstock_429987889_edited.jpg"/>
          <p:cNvPicPr preferRelativeResize="0"/>
          <p:nvPr userDrawn="1"/>
        </p:nvPicPr>
        <p:blipFill rotWithShape="1">
          <a:blip r:embed="rId2">
            <a:alphaModFix/>
          </a:blip>
          <a:srcRect t="21799" b="23591"/>
          <a:stretch/>
        </p:blipFill>
        <p:spPr>
          <a:xfrm>
            <a:off x="0" y="650432"/>
            <a:ext cx="12192000" cy="6207568"/>
          </a:xfrm>
          <a:prstGeom prst="rect">
            <a:avLst/>
          </a:prstGeom>
          <a:noFill/>
          <a:ln>
            <a:noFill/>
          </a:ln>
        </p:spPr>
      </p:pic>
      <p:sp>
        <p:nvSpPr>
          <p:cNvPr id="2" name="Title 1"/>
          <p:cNvSpPr>
            <a:spLocks noGrp="1"/>
          </p:cNvSpPr>
          <p:nvPr>
            <p:ph type="ctrTitle"/>
          </p:nvPr>
        </p:nvSpPr>
        <p:spPr>
          <a:xfrm>
            <a:off x="609600" y="2088882"/>
            <a:ext cx="10972800" cy="990934"/>
          </a:xfrm>
          <a:noFill/>
        </p:spPr>
        <p:txBody>
          <a:bodyPr anchor="ctr">
            <a:normAutofit/>
          </a:bodyPr>
          <a:lstStyle>
            <a:lvl1pPr algn="l">
              <a:defRPr sz="5400">
                <a:solidFill>
                  <a:schemeClr val="tx2"/>
                </a:solidFill>
              </a:defRPr>
            </a:lvl1pPr>
          </a:lstStyle>
          <a:p>
            <a:r>
              <a:rPr lang="en-US"/>
              <a:t>Click to edit Master title style</a:t>
            </a:r>
          </a:p>
        </p:txBody>
      </p:sp>
      <p:sp>
        <p:nvSpPr>
          <p:cNvPr id="3" name="Subtitle 2"/>
          <p:cNvSpPr>
            <a:spLocks noGrp="1"/>
          </p:cNvSpPr>
          <p:nvPr>
            <p:ph type="subTitle" idx="1"/>
          </p:nvPr>
        </p:nvSpPr>
        <p:spPr>
          <a:xfrm>
            <a:off x="609600" y="3392061"/>
            <a:ext cx="10972800" cy="437784"/>
          </a:xfrm>
          <a:noFill/>
        </p:spPr>
        <p:txBody>
          <a:bodyPr anchor="ct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118642"/>
            <a:ext cx="436091" cy="436091"/>
          </a:xfrm>
          <a:prstGeom prst="rect">
            <a:avLst/>
          </a:prstGeom>
        </p:spPr>
      </p:pic>
      <p:sp>
        <p:nvSpPr>
          <p:cNvPr id="18" name="Google Shape;18;p2"/>
          <p:cNvSpPr txBox="1"/>
          <p:nvPr userDrawn="1"/>
        </p:nvSpPr>
        <p:spPr>
          <a:xfrm>
            <a:off x="1310584" y="118642"/>
            <a:ext cx="998100" cy="43609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200" b="1">
                <a:latin typeface="Calibri" panose="020F0502020204030204" pitchFamily="34" charset="0"/>
                <a:ea typeface="Source Sans Pro"/>
                <a:cs typeface="Calibri" panose="020F0502020204030204" pitchFamily="34" charset="0"/>
                <a:sym typeface="Source Sans Pro"/>
              </a:rPr>
              <a:t>Division</a:t>
            </a:r>
            <a:endParaRPr sz="1200" b="1">
              <a:latin typeface="Calibri" panose="020F0502020204030204" pitchFamily="34" charset="0"/>
              <a:ea typeface="Source Sans Pro"/>
              <a:cs typeface="Calibri" panose="020F0502020204030204" pitchFamily="34" charset="0"/>
              <a:sym typeface="Source Sans Pro"/>
            </a:endParaRPr>
          </a:p>
        </p:txBody>
      </p:sp>
      <p:grpSp>
        <p:nvGrpSpPr>
          <p:cNvPr id="20" name="Google Shape;266;p31"/>
          <p:cNvGrpSpPr/>
          <p:nvPr userDrawn="1"/>
        </p:nvGrpSpPr>
        <p:grpSpPr>
          <a:xfrm flipV="1">
            <a:off x="609600" y="1901717"/>
            <a:ext cx="951203" cy="51894"/>
            <a:chOff x="4580561" y="2589004"/>
            <a:chExt cx="1064464" cy="25200"/>
          </a:xfrm>
        </p:grpSpPr>
        <p:sp>
          <p:nvSpPr>
            <p:cNvPr id="21" name="Google Shape;267;p31"/>
            <p:cNvSpPr/>
            <p:nvPr/>
          </p:nvSpPr>
          <p:spPr>
            <a:xfrm rot="-5400000">
              <a:off x="5366325" y="2335504"/>
              <a:ext cx="25200" cy="532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8;p31"/>
            <p:cNvSpPr/>
            <p:nvPr/>
          </p:nvSpPr>
          <p:spPr>
            <a:xfrm rot="-5400000">
              <a:off x="4836311" y="2333254"/>
              <a:ext cx="25200" cy="53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440823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3" name="Google Shape;213;p24"/>
          <p:cNvSpPr/>
          <p:nvPr userDrawn="1"/>
        </p:nvSpPr>
        <p:spPr>
          <a:xfrm>
            <a:off x="-1" y="-1"/>
            <a:ext cx="12191993" cy="6858001"/>
          </a:xfrm>
          <a:prstGeom prst="rect">
            <a:avLst/>
          </a:prstGeom>
          <a:solidFill>
            <a:srgbClr val="005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19" name="Title 1"/>
          <p:cNvSpPr>
            <a:spLocks noGrp="1"/>
          </p:cNvSpPr>
          <p:nvPr>
            <p:ph type="ctrTitle"/>
          </p:nvPr>
        </p:nvSpPr>
        <p:spPr>
          <a:xfrm>
            <a:off x="609600" y="2069358"/>
            <a:ext cx="11077575" cy="2883642"/>
          </a:xfrm>
        </p:spPr>
        <p:txBody>
          <a:bodyPr anchor="t">
            <a:normAutofit/>
          </a:bodyPr>
          <a:lstStyle>
            <a:lvl1pPr algn="l">
              <a:defRPr sz="5400" baseline="0">
                <a:solidFill>
                  <a:schemeClr val="bg1"/>
                </a:solidFill>
              </a:defRPr>
            </a:lvl1pPr>
          </a:lstStyle>
          <a:p>
            <a:r>
              <a:rPr lang="en-US"/>
              <a:t>Click to edit Master title style</a:t>
            </a:r>
          </a:p>
        </p:txBody>
      </p:sp>
      <p:grpSp>
        <p:nvGrpSpPr>
          <p:cNvPr id="20" name="Google Shape;266;p31"/>
          <p:cNvGrpSpPr/>
          <p:nvPr userDrawn="1"/>
        </p:nvGrpSpPr>
        <p:grpSpPr>
          <a:xfrm flipV="1">
            <a:off x="609600" y="1901717"/>
            <a:ext cx="951203" cy="51894"/>
            <a:chOff x="4580561" y="2589004"/>
            <a:chExt cx="1064464" cy="25200"/>
          </a:xfrm>
        </p:grpSpPr>
        <p:sp>
          <p:nvSpPr>
            <p:cNvPr id="21" name="Google Shape;267;p31"/>
            <p:cNvSpPr/>
            <p:nvPr/>
          </p:nvSpPr>
          <p:spPr>
            <a:xfrm rot="-5400000">
              <a:off x="5366325" y="2335504"/>
              <a:ext cx="25200" cy="532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68;p31"/>
            <p:cNvSpPr/>
            <p:nvPr/>
          </p:nvSpPr>
          <p:spPr>
            <a:xfrm rot="-5400000">
              <a:off x="4836311" y="2333254"/>
              <a:ext cx="25200" cy="53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655087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0"/>
            <a:ext cx="7008812" cy="62677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Google Shape;200;p22"/>
          <p:cNvSpPr/>
          <p:nvPr userDrawn="1"/>
        </p:nvSpPr>
        <p:spPr>
          <a:xfrm>
            <a:off x="0" y="0"/>
            <a:ext cx="5183188" cy="6858000"/>
          </a:xfrm>
          <a:prstGeom prst="rect">
            <a:avLst/>
          </a:prstGeom>
          <a:solidFill>
            <a:srgbClr val="005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9" name="Title 1"/>
          <p:cNvSpPr>
            <a:spLocks noGrp="1"/>
          </p:cNvSpPr>
          <p:nvPr>
            <p:ph type="title"/>
          </p:nvPr>
        </p:nvSpPr>
        <p:spPr>
          <a:xfrm>
            <a:off x="419100" y="685800"/>
            <a:ext cx="4352925" cy="1543050"/>
          </a:xfrm>
        </p:spPr>
        <p:txBody>
          <a:bodyPr anchor="ctr"/>
          <a:lstStyle>
            <a:lvl1pPr>
              <a:defRPr sz="3200">
                <a:solidFill>
                  <a:schemeClr val="bg1"/>
                </a:solidFill>
              </a:defRPr>
            </a:lvl1pPr>
          </a:lstStyle>
          <a:p>
            <a:r>
              <a:rPr lang="en-US"/>
              <a:t>Click to edit Master title style</a:t>
            </a:r>
          </a:p>
        </p:txBody>
      </p:sp>
      <p:sp>
        <p:nvSpPr>
          <p:cNvPr id="10" name="Text Placeholder 3"/>
          <p:cNvSpPr>
            <a:spLocks noGrp="1"/>
          </p:cNvSpPr>
          <p:nvPr>
            <p:ph type="body" sz="half" idx="2"/>
          </p:nvPr>
        </p:nvSpPr>
        <p:spPr>
          <a:xfrm>
            <a:off x="419100" y="2211184"/>
            <a:ext cx="4352925" cy="411502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20" name="Google Shape;266;p31"/>
          <p:cNvGrpSpPr/>
          <p:nvPr userDrawn="1"/>
        </p:nvGrpSpPr>
        <p:grpSpPr>
          <a:xfrm flipV="1">
            <a:off x="419100" y="531067"/>
            <a:ext cx="951203" cy="51894"/>
            <a:chOff x="4580561" y="2589004"/>
            <a:chExt cx="1064464" cy="25200"/>
          </a:xfrm>
        </p:grpSpPr>
        <p:sp>
          <p:nvSpPr>
            <p:cNvPr id="21" name="Google Shape;267;p31"/>
            <p:cNvSpPr/>
            <p:nvPr/>
          </p:nvSpPr>
          <p:spPr>
            <a:xfrm rot="-5400000">
              <a:off x="5366325" y="2335504"/>
              <a:ext cx="25200" cy="532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8;p31"/>
            <p:cNvSpPr/>
            <p:nvPr/>
          </p:nvSpPr>
          <p:spPr>
            <a:xfrm rot="-5400000">
              <a:off x="4836311" y="2333254"/>
              <a:ext cx="25200" cy="53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044951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Google Shape;200;p22"/>
          <p:cNvSpPr/>
          <p:nvPr userDrawn="1"/>
        </p:nvSpPr>
        <p:spPr>
          <a:xfrm>
            <a:off x="0" y="0"/>
            <a:ext cx="5183188" cy="68580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 name="Title 1"/>
          <p:cNvSpPr>
            <a:spLocks noGrp="1"/>
          </p:cNvSpPr>
          <p:nvPr>
            <p:ph type="title"/>
          </p:nvPr>
        </p:nvSpPr>
        <p:spPr>
          <a:xfrm>
            <a:off x="419100" y="685800"/>
            <a:ext cx="4352925" cy="1371600"/>
          </a:xfrm>
        </p:spPr>
        <p:txBody>
          <a:bodyPr anchor="ctr"/>
          <a:lstStyle>
            <a:lvl1pPr>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5486400" y="457200"/>
            <a:ext cx="6334297" cy="57761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19100" y="2211184"/>
            <a:ext cx="4352925" cy="3657803"/>
          </a:xfr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27" name="Google Shape;266;p31"/>
          <p:cNvGrpSpPr/>
          <p:nvPr userDrawn="1"/>
        </p:nvGrpSpPr>
        <p:grpSpPr>
          <a:xfrm flipV="1">
            <a:off x="419100" y="531067"/>
            <a:ext cx="951203" cy="51894"/>
            <a:chOff x="4580561" y="2589004"/>
            <a:chExt cx="1064464" cy="25200"/>
          </a:xfrm>
        </p:grpSpPr>
        <p:sp>
          <p:nvSpPr>
            <p:cNvPr id="28" name="Google Shape;267;p31"/>
            <p:cNvSpPr/>
            <p:nvPr/>
          </p:nvSpPr>
          <p:spPr>
            <a:xfrm rot="-5400000">
              <a:off x="5366325" y="2335504"/>
              <a:ext cx="25200" cy="532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8;p31"/>
            <p:cNvSpPr/>
            <p:nvPr/>
          </p:nvSpPr>
          <p:spPr>
            <a:xfrm rot="-5400000">
              <a:off x="4836311" y="2333254"/>
              <a:ext cx="25200" cy="53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37812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Gr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0"/>
            <a:ext cx="7008812" cy="62677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Google Shape;200;p22"/>
          <p:cNvSpPr/>
          <p:nvPr userDrawn="1"/>
        </p:nvSpPr>
        <p:spPr>
          <a:xfrm>
            <a:off x="0" y="0"/>
            <a:ext cx="5183188" cy="68580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9" name="Title 1"/>
          <p:cNvSpPr>
            <a:spLocks noGrp="1"/>
          </p:cNvSpPr>
          <p:nvPr>
            <p:ph type="title"/>
          </p:nvPr>
        </p:nvSpPr>
        <p:spPr>
          <a:xfrm>
            <a:off x="419100" y="685800"/>
            <a:ext cx="4352925" cy="1543050"/>
          </a:xfrm>
        </p:spPr>
        <p:txBody>
          <a:bodyPr anchor="ctr"/>
          <a:lstStyle>
            <a:lvl1pPr>
              <a:defRPr sz="3200">
                <a:solidFill>
                  <a:schemeClr val="bg1"/>
                </a:solidFill>
              </a:defRPr>
            </a:lvl1pPr>
          </a:lstStyle>
          <a:p>
            <a:r>
              <a:rPr lang="en-US"/>
              <a:t>Click to edit Master title style</a:t>
            </a:r>
          </a:p>
        </p:txBody>
      </p:sp>
      <p:sp>
        <p:nvSpPr>
          <p:cNvPr id="10" name="Text Placeholder 3"/>
          <p:cNvSpPr>
            <a:spLocks noGrp="1"/>
          </p:cNvSpPr>
          <p:nvPr>
            <p:ph type="body" sz="half" idx="2"/>
          </p:nvPr>
        </p:nvSpPr>
        <p:spPr>
          <a:xfrm>
            <a:off x="419100" y="2211184"/>
            <a:ext cx="4352925" cy="411502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20" name="Google Shape;266;p31"/>
          <p:cNvGrpSpPr/>
          <p:nvPr userDrawn="1"/>
        </p:nvGrpSpPr>
        <p:grpSpPr>
          <a:xfrm flipV="1">
            <a:off x="419100" y="531067"/>
            <a:ext cx="951203" cy="51894"/>
            <a:chOff x="4580561" y="2589004"/>
            <a:chExt cx="1064464" cy="25200"/>
          </a:xfrm>
        </p:grpSpPr>
        <p:sp>
          <p:nvSpPr>
            <p:cNvPr id="21" name="Google Shape;267;p3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328514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8" name="Google Shape;200;p22"/>
          <p:cNvSpPr/>
          <p:nvPr userDrawn="1"/>
        </p:nvSpPr>
        <p:spPr>
          <a:xfrm>
            <a:off x="0" y="0"/>
            <a:ext cx="5183188" cy="68580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 name="Title 1"/>
          <p:cNvSpPr>
            <a:spLocks noGrp="1"/>
          </p:cNvSpPr>
          <p:nvPr>
            <p:ph type="title"/>
          </p:nvPr>
        </p:nvSpPr>
        <p:spPr>
          <a:xfrm>
            <a:off x="419100" y="685800"/>
            <a:ext cx="4352925" cy="1371600"/>
          </a:xfrm>
        </p:spPr>
        <p:txBody>
          <a:bodyPr anchor="ctr"/>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486400" y="457200"/>
            <a:ext cx="6334297" cy="57761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19100" y="2211184"/>
            <a:ext cx="4352925" cy="365780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27" name="Google Shape;266;p31"/>
          <p:cNvGrpSpPr/>
          <p:nvPr userDrawn="1"/>
        </p:nvGrpSpPr>
        <p:grpSpPr>
          <a:xfrm flipV="1">
            <a:off x="419100" y="531067"/>
            <a:ext cx="951203" cy="51894"/>
            <a:chOff x="4580561" y="2589004"/>
            <a:chExt cx="1064464" cy="25200"/>
          </a:xfrm>
        </p:grpSpPr>
        <p:sp>
          <p:nvSpPr>
            <p:cNvPr id="28" name="Google Shape;267;p31"/>
            <p:cNvSpPr/>
            <p:nvPr/>
          </p:nvSpPr>
          <p:spPr>
            <a:xfrm rot="-5400000">
              <a:off x="5366325" y="2335504"/>
              <a:ext cx="25200" cy="532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8;p31"/>
            <p:cNvSpPr/>
            <p:nvPr/>
          </p:nvSpPr>
          <p:spPr>
            <a:xfrm rot="-5400000">
              <a:off x="4836311" y="2333254"/>
              <a:ext cx="25200" cy="53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951702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p:cNvSpPr>
            <a:spLocks noGrp="1"/>
          </p:cNvSpPr>
          <p:nvPr>
            <p:ph type="ctrTitle"/>
          </p:nvPr>
        </p:nvSpPr>
        <p:spPr>
          <a:xfrm>
            <a:off x="636298" y="1618982"/>
            <a:ext cx="10919406" cy="990934"/>
          </a:xfrm>
          <a:noFill/>
        </p:spPr>
        <p:txBody>
          <a:bodyPr anchor="ctr">
            <a:normAutofit/>
          </a:bodyPr>
          <a:lstStyle>
            <a:lvl1pPr algn="l">
              <a:defRPr sz="5400">
                <a:solidFill>
                  <a:schemeClr val="tx2"/>
                </a:solidFill>
              </a:defRPr>
            </a:lvl1pPr>
          </a:lstStyle>
          <a:p>
            <a:r>
              <a:rPr lang="en-US"/>
              <a:t>Click to edit Master title style</a:t>
            </a:r>
          </a:p>
        </p:txBody>
      </p:sp>
      <p:grpSp>
        <p:nvGrpSpPr>
          <p:cNvPr id="5" name="Google Shape;266;p31"/>
          <p:cNvGrpSpPr/>
          <p:nvPr userDrawn="1"/>
        </p:nvGrpSpPr>
        <p:grpSpPr>
          <a:xfrm flipV="1">
            <a:off x="636298" y="1431817"/>
            <a:ext cx="951203" cy="51894"/>
            <a:chOff x="4580561" y="2589004"/>
            <a:chExt cx="1064464" cy="25200"/>
          </a:xfrm>
        </p:grpSpPr>
        <p:sp>
          <p:nvSpPr>
            <p:cNvPr id="6" name="Google Shape;267;p31"/>
            <p:cNvSpPr/>
            <p:nvPr/>
          </p:nvSpPr>
          <p:spPr>
            <a:xfrm rot="-5400000">
              <a:off x="5366325" y="2335504"/>
              <a:ext cx="25200" cy="53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Content Placeholder 2"/>
          <p:cNvSpPr>
            <a:spLocks noGrp="1"/>
          </p:cNvSpPr>
          <p:nvPr>
            <p:ph idx="1"/>
          </p:nvPr>
        </p:nvSpPr>
        <p:spPr>
          <a:xfrm>
            <a:off x="636298" y="2745186"/>
            <a:ext cx="10919406" cy="33635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Google Shape;45;p5"/>
          <p:cNvSpPr/>
          <p:nvPr userDrawn="1"/>
        </p:nvSpPr>
        <p:spPr>
          <a:xfrm>
            <a:off x="0" y="0"/>
            <a:ext cx="12192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34002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1_Title Only">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673375"/>
            <a:ext cx="12192000" cy="6184625"/>
          </a:xfrm>
        </p:spPr>
        <p:txBody>
          <a:bodyPr/>
          <a:lstStyle/>
          <a:p>
            <a:endParaRPr lang="en-US"/>
          </a:p>
        </p:txBody>
      </p:sp>
      <p:sp>
        <p:nvSpPr>
          <p:cNvPr id="2" name="Title 1"/>
          <p:cNvSpPr>
            <a:spLocks noGrp="1"/>
          </p:cNvSpPr>
          <p:nvPr>
            <p:ph type="title"/>
          </p:nvPr>
        </p:nvSpPr>
        <p:spPr>
          <a:xfrm>
            <a:off x="697084" y="1406525"/>
            <a:ext cx="8465965" cy="2765425"/>
          </a:xfrm>
        </p:spPr>
        <p:txBody>
          <a:bodyPr>
            <a:normAutofit/>
          </a:bodyPr>
          <a:lstStyle>
            <a:lvl1pPr>
              <a:defRPr sz="7200">
                <a:solidFill>
                  <a:schemeClr val="tx2"/>
                </a:solidFill>
              </a:defRPr>
            </a:lvl1pPr>
          </a:lstStyle>
          <a:p>
            <a:r>
              <a:rPr lang="en-US"/>
              <a:t>Click to edit Master title style</a:t>
            </a:r>
          </a:p>
        </p:txBody>
      </p:sp>
      <p:sp>
        <p:nvSpPr>
          <p:cNvPr id="3" name="Google Shape;45;p5"/>
          <p:cNvSpPr/>
          <p:nvPr userDrawn="1"/>
        </p:nvSpPr>
        <p:spPr>
          <a:xfrm>
            <a:off x="0" y="-1"/>
            <a:ext cx="12192000" cy="673375"/>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7085" y="118642"/>
            <a:ext cx="436091" cy="436091"/>
          </a:xfrm>
          <a:prstGeom prst="rect">
            <a:avLst/>
          </a:prstGeom>
        </p:spPr>
      </p:pic>
      <p:sp>
        <p:nvSpPr>
          <p:cNvPr id="10" name="Google Shape;18;p2"/>
          <p:cNvSpPr txBox="1"/>
          <p:nvPr userDrawn="1"/>
        </p:nvSpPr>
        <p:spPr>
          <a:xfrm>
            <a:off x="1398068" y="118642"/>
            <a:ext cx="1398919" cy="43609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200" b="1">
                <a:latin typeface="+mn-lt"/>
                <a:ea typeface="Source Sans Pro"/>
                <a:cs typeface="Source Sans Pro"/>
                <a:sym typeface="Source Sans Pro"/>
              </a:rPr>
              <a:t>Division</a:t>
            </a:r>
            <a:endParaRPr sz="1200" b="1">
              <a:latin typeface="+mn-lt"/>
              <a:ea typeface="Source Sans Pro"/>
              <a:cs typeface="Source Sans Pro"/>
              <a:sym typeface="Source Sans Pro"/>
            </a:endParaRPr>
          </a:p>
        </p:txBody>
      </p:sp>
    </p:spTree>
    <p:extLst>
      <p:ext uri="{BB962C8B-B14F-4D97-AF65-F5344CB8AC3E}">
        <p14:creationId xmlns:p14="http://schemas.microsoft.com/office/powerpoint/2010/main" val="23647969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8" name="Title 1"/>
          <p:cNvSpPr>
            <a:spLocks noGrp="1"/>
          </p:cNvSpPr>
          <p:nvPr>
            <p:ph type="ctrTitle"/>
          </p:nvPr>
        </p:nvSpPr>
        <p:spPr>
          <a:xfrm>
            <a:off x="636298" y="342632"/>
            <a:ext cx="10919406" cy="990934"/>
          </a:xfrm>
          <a:noFill/>
        </p:spPr>
        <p:txBody>
          <a:bodyPr anchor="ctr">
            <a:normAutofit/>
          </a:bodyPr>
          <a:lstStyle>
            <a:lvl1pPr algn="l">
              <a:defRPr sz="5400">
                <a:solidFill>
                  <a:schemeClr val="tx2"/>
                </a:solidFill>
              </a:defRPr>
            </a:lvl1pPr>
          </a:lstStyle>
          <a:p>
            <a:r>
              <a:rPr lang="en-US"/>
              <a:t>Click to edit Master title style</a:t>
            </a:r>
          </a:p>
        </p:txBody>
      </p:sp>
      <p:sp>
        <p:nvSpPr>
          <p:cNvPr id="9"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88176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5" name="Title 1"/>
          <p:cNvSpPr>
            <a:spLocks noGrp="1"/>
          </p:cNvSpPr>
          <p:nvPr>
            <p:ph type="ctrTitle"/>
          </p:nvPr>
        </p:nvSpPr>
        <p:spPr>
          <a:xfrm>
            <a:off x="636298" y="342632"/>
            <a:ext cx="10919406" cy="990934"/>
          </a:xfrm>
          <a:noFill/>
        </p:spPr>
        <p:txBody>
          <a:bodyPr anchor="ctr">
            <a:normAutofit/>
          </a:bodyPr>
          <a:lstStyle>
            <a:lvl1pPr algn="l">
              <a:defRPr sz="5400">
                <a:solidFill>
                  <a:schemeClr val="tx2"/>
                </a:solidFill>
              </a:defRPr>
            </a:lvl1pPr>
          </a:lstStyle>
          <a:p>
            <a:r>
              <a:rPr lang="en-US"/>
              <a:t>Click to edit Master title style</a:t>
            </a:r>
          </a:p>
        </p:txBody>
      </p:sp>
      <p:sp>
        <p:nvSpPr>
          <p:cNvPr id="7"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18235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0_Title Only">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0925" y="6471080"/>
            <a:ext cx="1359536" cy="234520"/>
          </a:xfrm>
          <a:prstGeom prst="rect">
            <a:avLst/>
          </a:prstGeom>
        </p:spPr>
      </p:pic>
      <p:sp>
        <p:nvSpPr>
          <p:cNvPr id="7" name="Title 1"/>
          <p:cNvSpPr>
            <a:spLocks noGrp="1"/>
          </p:cNvSpPr>
          <p:nvPr>
            <p:ph type="ctrTitle"/>
          </p:nvPr>
        </p:nvSpPr>
        <p:spPr>
          <a:xfrm>
            <a:off x="636298" y="342632"/>
            <a:ext cx="10919406" cy="990934"/>
          </a:xfrm>
          <a:noFill/>
        </p:spPr>
        <p:txBody>
          <a:bodyPr anchor="ctr">
            <a:normAutofit/>
          </a:bodyPr>
          <a:lstStyle>
            <a:lvl1pPr algn="l">
              <a:defRPr sz="5400">
                <a:solidFill>
                  <a:schemeClr val="tx2"/>
                </a:solidFill>
              </a:defRPr>
            </a:lvl1pPr>
          </a:lstStyle>
          <a:p>
            <a:r>
              <a:rPr lang="en-US"/>
              <a:t>Click to edit Master title style</a:t>
            </a:r>
          </a:p>
        </p:txBody>
      </p:sp>
      <p:sp>
        <p:nvSpPr>
          <p:cNvPr id="8"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11068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5" name="Title 1"/>
          <p:cNvSpPr>
            <a:spLocks noGrp="1"/>
          </p:cNvSpPr>
          <p:nvPr>
            <p:ph type="ctrTitle"/>
          </p:nvPr>
        </p:nvSpPr>
        <p:spPr>
          <a:xfrm>
            <a:off x="636298" y="342632"/>
            <a:ext cx="10919406" cy="990934"/>
          </a:xfrm>
          <a:noFill/>
        </p:spPr>
        <p:txBody>
          <a:bodyPr anchor="ctr">
            <a:normAutofit/>
          </a:bodyPr>
          <a:lstStyle>
            <a:lvl1pPr algn="l">
              <a:defRPr sz="5400">
                <a:solidFill>
                  <a:schemeClr val="tx2"/>
                </a:solidFill>
              </a:defRPr>
            </a:lvl1pPr>
          </a:lstStyle>
          <a:p>
            <a:r>
              <a:rPr lang="en-US"/>
              <a:t>Click to edit Master title style</a:t>
            </a:r>
          </a:p>
        </p:txBody>
      </p:sp>
      <p:sp>
        <p:nvSpPr>
          <p:cNvPr id="7"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1101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4_Title Only">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5" name="Title 1"/>
          <p:cNvSpPr>
            <a:spLocks noGrp="1"/>
          </p:cNvSpPr>
          <p:nvPr>
            <p:ph type="ctrTitle"/>
          </p:nvPr>
        </p:nvSpPr>
        <p:spPr>
          <a:xfrm>
            <a:off x="636298" y="342632"/>
            <a:ext cx="10919406" cy="990934"/>
          </a:xfrm>
          <a:noFill/>
        </p:spPr>
        <p:txBody>
          <a:bodyPr anchor="ctr">
            <a:normAutofit/>
          </a:bodyPr>
          <a:lstStyle>
            <a:lvl1pPr algn="l">
              <a:defRPr sz="5400">
                <a:solidFill>
                  <a:schemeClr val="tx2"/>
                </a:solidFill>
              </a:defRPr>
            </a:lvl1pPr>
          </a:lstStyle>
          <a:p>
            <a:r>
              <a:rPr lang="en-US"/>
              <a:t>Click to edit Master title style</a:t>
            </a:r>
          </a:p>
        </p:txBody>
      </p:sp>
      <p:sp>
        <p:nvSpPr>
          <p:cNvPr id="7"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76199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5_Title Only">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5" name="Title 1"/>
          <p:cNvSpPr>
            <a:spLocks noGrp="1"/>
          </p:cNvSpPr>
          <p:nvPr>
            <p:ph type="ctrTitle"/>
          </p:nvPr>
        </p:nvSpPr>
        <p:spPr>
          <a:xfrm>
            <a:off x="636298" y="342632"/>
            <a:ext cx="10919406" cy="990934"/>
          </a:xfrm>
          <a:noFill/>
        </p:spPr>
        <p:txBody>
          <a:bodyPr anchor="ctr">
            <a:normAutofit/>
          </a:bodyPr>
          <a:lstStyle>
            <a:lvl1pPr algn="l">
              <a:defRPr sz="5400">
                <a:solidFill>
                  <a:schemeClr val="tx2"/>
                </a:solidFill>
              </a:defRPr>
            </a:lvl1pPr>
          </a:lstStyle>
          <a:p>
            <a:r>
              <a:rPr lang="en-US"/>
              <a:t>Click to edit Master title style</a:t>
            </a:r>
          </a:p>
        </p:txBody>
      </p:sp>
      <p:sp>
        <p:nvSpPr>
          <p:cNvPr id="7"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73214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6_Title Only">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0925" y="6471080"/>
            <a:ext cx="1359536" cy="234520"/>
          </a:xfrm>
          <a:prstGeom prst="rect">
            <a:avLst/>
          </a:prstGeom>
        </p:spPr>
      </p:pic>
      <p:sp>
        <p:nvSpPr>
          <p:cNvPr id="7" name="Title 1"/>
          <p:cNvSpPr>
            <a:spLocks noGrp="1"/>
          </p:cNvSpPr>
          <p:nvPr>
            <p:ph type="ctrTitle"/>
          </p:nvPr>
        </p:nvSpPr>
        <p:spPr>
          <a:xfrm>
            <a:off x="636298" y="342632"/>
            <a:ext cx="10919406" cy="990934"/>
          </a:xfrm>
          <a:noFill/>
        </p:spPr>
        <p:txBody>
          <a:bodyPr anchor="ctr">
            <a:normAutofit/>
          </a:bodyPr>
          <a:lstStyle>
            <a:lvl1pPr algn="l">
              <a:defRPr sz="5400">
                <a:solidFill>
                  <a:schemeClr val="tx2"/>
                </a:solidFill>
              </a:defRPr>
            </a:lvl1pPr>
          </a:lstStyle>
          <a:p>
            <a:r>
              <a:rPr lang="en-US"/>
              <a:t>Click to edit Master title style</a:t>
            </a:r>
          </a:p>
        </p:txBody>
      </p:sp>
      <p:sp>
        <p:nvSpPr>
          <p:cNvPr id="8"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6769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ange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0"/>
            <a:ext cx="7008812" cy="62677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Google Shape;200;p22"/>
          <p:cNvSpPr/>
          <p:nvPr userDrawn="1"/>
        </p:nvSpPr>
        <p:spPr>
          <a:xfrm>
            <a:off x="0" y="0"/>
            <a:ext cx="518318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9" name="Title 1"/>
          <p:cNvSpPr>
            <a:spLocks noGrp="1"/>
          </p:cNvSpPr>
          <p:nvPr>
            <p:ph type="title"/>
          </p:nvPr>
        </p:nvSpPr>
        <p:spPr>
          <a:xfrm>
            <a:off x="419100" y="685800"/>
            <a:ext cx="4352925" cy="1543050"/>
          </a:xfrm>
        </p:spPr>
        <p:txBody>
          <a:bodyPr anchor="ctr"/>
          <a:lstStyle>
            <a:lvl1pPr>
              <a:defRPr sz="3200">
                <a:solidFill>
                  <a:schemeClr val="bg1"/>
                </a:solidFill>
              </a:defRPr>
            </a:lvl1pPr>
          </a:lstStyle>
          <a:p>
            <a:r>
              <a:rPr lang="en-US"/>
              <a:t>Click to edit Master title style</a:t>
            </a:r>
          </a:p>
        </p:txBody>
      </p:sp>
      <p:sp>
        <p:nvSpPr>
          <p:cNvPr id="10" name="Text Placeholder 3"/>
          <p:cNvSpPr>
            <a:spLocks noGrp="1"/>
          </p:cNvSpPr>
          <p:nvPr>
            <p:ph type="body" sz="half" idx="2"/>
          </p:nvPr>
        </p:nvSpPr>
        <p:spPr>
          <a:xfrm>
            <a:off x="419100" y="2211184"/>
            <a:ext cx="4352925" cy="411502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20" name="Google Shape;266;p31"/>
          <p:cNvGrpSpPr/>
          <p:nvPr userDrawn="1"/>
        </p:nvGrpSpPr>
        <p:grpSpPr>
          <a:xfrm flipV="1">
            <a:off x="419100" y="531067"/>
            <a:ext cx="951203" cy="51894"/>
            <a:chOff x="4580561" y="2589004"/>
            <a:chExt cx="1064464" cy="25200"/>
          </a:xfrm>
        </p:grpSpPr>
        <p:sp>
          <p:nvSpPr>
            <p:cNvPr id="21" name="Google Shape;267;p31"/>
            <p:cNvSpPr/>
            <p:nvPr/>
          </p:nvSpPr>
          <p:spPr>
            <a:xfrm rot="-5400000">
              <a:off x="5366325" y="2335504"/>
              <a:ext cx="25200" cy="532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8;p31"/>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35230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5" name="Title 1"/>
          <p:cNvSpPr>
            <a:spLocks noGrp="1"/>
          </p:cNvSpPr>
          <p:nvPr>
            <p:ph type="ctrTitle"/>
          </p:nvPr>
        </p:nvSpPr>
        <p:spPr>
          <a:xfrm>
            <a:off x="636298" y="342632"/>
            <a:ext cx="10919406" cy="990934"/>
          </a:xfrm>
          <a:noFill/>
        </p:spPr>
        <p:txBody>
          <a:bodyPr anchor="ctr">
            <a:normAutofit/>
          </a:bodyPr>
          <a:lstStyle>
            <a:lvl1pPr algn="l">
              <a:defRPr sz="5400">
                <a:solidFill>
                  <a:schemeClr val="tx2"/>
                </a:solidFill>
              </a:defRPr>
            </a:lvl1pPr>
          </a:lstStyle>
          <a:p>
            <a:r>
              <a:rPr lang="en-US"/>
              <a:t>Click to edit Master title style</a:t>
            </a:r>
          </a:p>
        </p:txBody>
      </p:sp>
      <p:sp>
        <p:nvSpPr>
          <p:cNvPr id="7"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3802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8_Title Only">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5" name="Title 1"/>
          <p:cNvSpPr>
            <a:spLocks noGrp="1"/>
          </p:cNvSpPr>
          <p:nvPr>
            <p:ph type="ctrTitle"/>
          </p:nvPr>
        </p:nvSpPr>
        <p:spPr>
          <a:xfrm>
            <a:off x="636298" y="342632"/>
            <a:ext cx="10919406" cy="990934"/>
          </a:xfrm>
          <a:noFill/>
        </p:spPr>
        <p:txBody>
          <a:bodyPr anchor="ctr">
            <a:normAutofit/>
          </a:bodyPr>
          <a:lstStyle>
            <a:lvl1pPr algn="l">
              <a:defRPr sz="5400">
                <a:solidFill>
                  <a:schemeClr val="tx2"/>
                </a:solidFill>
              </a:defRPr>
            </a:lvl1pPr>
          </a:lstStyle>
          <a:p>
            <a:r>
              <a:rPr lang="en-US"/>
              <a:t>Click to edit Master title style</a:t>
            </a:r>
          </a:p>
        </p:txBody>
      </p:sp>
      <p:sp>
        <p:nvSpPr>
          <p:cNvPr id="7"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3570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3" name="Google Shape;45;p5"/>
          <p:cNvSpPr/>
          <p:nvPr userDrawn="1"/>
        </p:nvSpPr>
        <p:spPr>
          <a:xfrm>
            <a:off x="0" y="6324600"/>
            <a:ext cx="12192000" cy="533400"/>
          </a:xfrm>
          <a:prstGeom prst="rect">
            <a:avLst/>
          </a:prstGeom>
          <a:solidFill>
            <a:srgbClr val="753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5" name="Title 1"/>
          <p:cNvSpPr>
            <a:spLocks noGrp="1"/>
          </p:cNvSpPr>
          <p:nvPr>
            <p:ph type="ctrTitle"/>
          </p:nvPr>
        </p:nvSpPr>
        <p:spPr>
          <a:xfrm>
            <a:off x="636298" y="342632"/>
            <a:ext cx="10919406" cy="990934"/>
          </a:xfrm>
          <a:noFill/>
        </p:spPr>
        <p:txBody>
          <a:bodyPr anchor="ctr">
            <a:normAutofit/>
          </a:bodyPr>
          <a:lstStyle>
            <a:lvl1pPr algn="l">
              <a:defRPr sz="5400">
                <a:solidFill>
                  <a:schemeClr val="tx2"/>
                </a:solidFill>
              </a:defRPr>
            </a:lvl1pPr>
          </a:lstStyle>
          <a:p>
            <a:r>
              <a:rPr lang="en-US"/>
              <a:t>Click to edit Master title style</a:t>
            </a:r>
          </a:p>
        </p:txBody>
      </p:sp>
      <p:sp>
        <p:nvSpPr>
          <p:cNvPr id="7"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08852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8" name="Straight Connector 7"/>
          <p:cNvCxnSpPr/>
          <p:nvPr userDrawn="1"/>
        </p:nvCxnSpPr>
        <p:spPr>
          <a:xfrm>
            <a:off x="213360" y="6309360"/>
            <a:ext cx="1197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ctrTitle"/>
          </p:nvPr>
        </p:nvSpPr>
        <p:spPr>
          <a:xfrm>
            <a:off x="636298" y="342632"/>
            <a:ext cx="10919406" cy="990934"/>
          </a:xfrm>
          <a:noFill/>
        </p:spPr>
        <p:txBody>
          <a:bodyPr anchor="ctr">
            <a:normAutofit/>
          </a:bodyPr>
          <a:lstStyle>
            <a:lvl1pPr algn="l">
              <a:defRPr sz="5400">
                <a:solidFill>
                  <a:schemeClr val="tx2"/>
                </a:solidFill>
              </a:defRPr>
            </a:lvl1pPr>
          </a:lstStyle>
          <a:p>
            <a:r>
              <a:rPr lang="en-US"/>
              <a:t>Click to edit Master title style</a:t>
            </a:r>
          </a:p>
        </p:txBody>
      </p:sp>
      <p:sp>
        <p:nvSpPr>
          <p:cNvPr id="10" name="Content Placeholder 2"/>
          <p:cNvSpPr>
            <a:spLocks noGrp="1"/>
          </p:cNvSpPr>
          <p:nvPr>
            <p:ph idx="1"/>
          </p:nvPr>
        </p:nvSpPr>
        <p:spPr>
          <a:xfrm>
            <a:off x="636298" y="1468835"/>
            <a:ext cx="10919406" cy="4713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0279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2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Title 1"/>
          <p:cNvSpPr>
            <a:spLocks noGrp="1"/>
          </p:cNvSpPr>
          <p:nvPr>
            <p:ph type="title"/>
          </p:nvPr>
        </p:nvSpPr>
        <p:spPr>
          <a:xfrm>
            <a:off x="1123950" y="1406525"/>
            <a:ext cx="8039100" cy="2765425"/>
          </a:xfrm>
        </p:spPr>
        <p:txBody>
          <a:bodyPr>
            <a:normAutofit/>
          </a:bodyPr>
          <a:lstStyle>
            <a:lvl1pPr>
              <a:defRPr sz="7200">
                <a:solidFill>
                  <a:schemeClr val="bg1"/>
                </a:solidFill>
              </a:defRPr>
            </a:lvl1pPr>
          </a:lstStyle>
          <a:p>
            <a:r>
              <a:rPr lang="en-US"/>
              <a:t>Click to edit Master title style</a:t>
            </a:r>
          </a:p>
        </p:txBody>
      </p:sp>
    </p:spTree>
    <p:extLst>
      <p:ext uri="{BB962C8B-B14F-4D97-AF65-F5344CB8AC3E}">
        <p14:creationId xmlns:p14="http://schemas.microsoft.com/office/powerpoint/2010/main" val="5679497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3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Title 1"/>
          <p:cNvSpPr>
            <a:spLocks noGrp="1"/>
          </p:cNvSpPr>
          <p:nvPr>
            <p:ph type="title"/>
          </p:nvPr>
        </p:nvSpPr>
        <p:spPr>
          <a:xfrm>
            <a:off x="1123950" y="1406525"/>
            <a:ext cx="8039100" cy="2765425"/>
          </a:xfrm>
        </p:spPr>
        <p:txBody>
          <a:bodyPr>
            <a:normAutofit/>
          </a:bodyPr>
          <a:lstStyle>
            <a:lvl1pPr>
              <a:defRPr sz="7200">
                <a:solidFill>
                  <a:schemeClr val="bg1"/>
                </a:solidFill>
              </a:defRPr>
            </a:lvl1pPr>
          </a:lstStyle>
          <a:p>
            <a:r>
              <a:rPr lang="en-US"/>
              <a:t>Click to edit Master title style</a:t>
            </a:r>
          </a:p>
        </p:txBody>
      </p:sp>
    </p:spTree>
    <p:extLst>
      <p:ext uri="{BB962C8B-B14F-4D97-AF65-F5344CB8AC3E}">
        <p14:creationId xmlns:p14="http://schemas.microsoft.com/office/powerpoint/2010/main" val="11636109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4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Title 1"/>
          <p:cNvSpPr>
            <a:spLocks noGrp="1"/>
          </p:cNvSpPr>
          <p:nvPr>
            <p:ph type="title"/>
          </p:nvPr>
        </p:nvSpPr>
        <p:spPr>
          <a:xfrm>
            <a:off x="1123950" y="1406525"/>
            <a:ext cx="8039100" cy="2765425"/>
          </a:xfrm>
        </p:spPr>
        <p:txBody>
          <a:bodyPr>
            <a:normAutofit/>
          </a:bodyPr>
          <a:lstStyle>
            <a:lvl1pPr>
              <a:defRPr sz="7200">
                <a:solidFill>
                  <a:schemeClr val="bg1"/>
                </a:solidFill>
              </a:defRPr>
            </a:lvl1pPr>
          </a:lstStyle>
          <a:p>
            <a:r>
              <a:rPr lang="en-US"/>
              <a:t>Click to edit Master title style</a:t>
            </a:r>
          </a:p>
        </p:txBody>
      </p:sp>
    </p:spTree>
    <p:extLst>
      <p:ext uri="{BB962C8B-B14F-4D97-AF65-F5344CB8AC3E}">
        <p14:creationId xmlns:p14="http://schemas.microsoft.com/office/powerpoint/2010/main" val="22357250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5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Title 1"/>
          <p:cNvSpPr>
            <a:spLocks noGrp="1"/>
          </p:cNvSpPr>
          <p:nvPr>
            <p:ph type="title"/>
          </p:nvPr>
        </p:nvSpPr>
        <p:spPr>
          <a:xfrm>
            <a:off x="1123950" y="1406525"/>
            <a:ext cx="8039100" cy="2765425"/>
          </a:xfrm>
        </p:spPr>
        <p:txBody>
          <a:bodyPr>
            <a:normAutofit/>
          </a:bodyPr>
          <a:lstStyle>
            <a:lvl1pPr>
              <a:defRPr sz="7200">
                <a:solidFill>
                  <a:schemeClr val="bg1"/>
                </a:solidFill>
              </a:defRPr>
            </a:lvl1pPr>
          </a:lstStyle>
          <a:p>
            <a:r>
              <a:rPr lang="en-US"/>
              <a:t>Click to edit Master title style</a:t>
            </a:r>
          </a:p>
        </p:txBody>
      </p:sp>
    </p:spTree>
    <p:extLst>
      <p:ext uri="{BB962C8B-B14F-4D97-AF65-F5344CB8AC3E}">
        <p14:creationId xmlns:p14="http://schemas.microsoft.com/office/powerpoint/2010/main" val="6532729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6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Title 1"/>
          <p:cNvSpPr>
            <a:spLocks noGrp="1"/>
          </p:cNvSpPr>
          <p:nvPr>
            <p:ph type="title"/>
          </p:nvPr>
        </p:nvSpPr>
        <p:spPr>
          <a:xfrm>
            <a:off x="1123950" y="1406525"/>
            <a:ext cx="8039100" cy="2765425"/>
          </a:xfrm>
        </p:spPr>
        <p:txBody>
          <a:bodyPr>
            <a:normAutofit/>
          </a:bodyPr>
          <a:lstStyle>
            <a:lvl1pPr>
              <a:defRPr sz="7200">
                <a:solidFill>
                  <a:schemeClr val="bg1"/>
                </a:solidFill>
              </a:defRPr>
            </a:lvl1pPr>
          </a:lstStyle>
          <a:p>
            <a:r>
              <a:rPr lang="en-US"/>
              <a:t>Click to edit Master title style</a:t>
            </a:r>
          </a:p>
        </p:txBody>
      </p:sp>
    </p:spTree>
    <p:extLst>
      <p:ext uri="{BB962C8B-B14F-4D97-AF65-F5344CB8AC3E}">
        <p14:creationId xmlns:p14="http://schemas.microsoft.com/office/powerpoint/2010/main" val="5940129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7_Title Only">
    <p:spTree>
      <p:nvGrpSpPr>
        <p:cNvPr id="1" name=""/>
        <p:cNvGrpSpPr/>
        <p:nvPr/>
      </p:nvGrpSpPr>
      <p:grpSpPr>
        <a:xfrm>
          <a:off x="0" y="0"/>
          <a:ext cx="0" cy="0"/>
          <a:chOff x="0" y="0"/>
          <a:chExt cx="0" cy="0"/>
        </a:xfrm>
      </p:grpSpPr>
      <p:sp>
        <p:nvSpPr>
          <p:cNvPr id="3" name="Google Shape;45;p5"/>
          <p:cNvSpPr/>
          <p:nvPr userDrawn="1"/>
        </p:nvSpPr>
        <p:spPr>
          <a:xfrm>
            <a:off x="0" y="0"/>
            <a:ext cx="12192000" cy="6858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800" y="6458380"/>
            <a:ext cx="1473200" cy="257583"/>
          </a:xfrm>
          <a:prstGeom prst="rect">
            <a:avLst/>
          </a:prstGeom>
        </p:spPr>
      </p:pic>
      <p:sp>
        <p:nvSpPr>
          <p:cNvPr id="7" name="Title 1"/>
          <p:cNvSpPr>
            <a:spLocks noGrp="1"/>
          </p:cNvSpPr>
          <p:nvPr>
            <p:ph type="title"/>
          </p:nvPr>
        </p:nvSpPr>
        <p:spPr>
          <a:xfrm>
            <a:off x="1123950" y="1406525"/>
            <a:ext cx="8039100" cy="2765425"/>
          </a:xfrm>
        </p:spPr>
        <p:txBody>
          <a:bodyPr>
            <a:normAutofit/>
          </a:bodyPr>
          <a:lstStyle>
            <a:lvl1pPr>
              <a:defRPr sz="7200">
                <a:solidFill>
                  <a:schemeClr val="bg1"/>
                </a:solidFill>
              </a:defRPr>
            </a:lvl1pPr>
          </a:lstStyle>
          <a:p>
            <a:r>
              <a:rPr lang="en-US"/>
              <a:t>Click to edit Master title style</a:t>
            </a:r>
          </a:p>
        </p:txBody>
      </p:sp>
    </p:spTree>
    <p:extLst>
      <p:ext uri="{BB962C8B-B14F-4D97-AF65-F5344CB8AC3E}">
        <p14:creationId xmlns:p14="http://schemas.microsoft.com/office/powerpoint/2010/main" val="328214449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image" Target="../media/image1.pn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theme" Target="../theme/theme2.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00.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42" Type="http://schemas.openxmlformats.org/officeDocument/2006/relationships/slideLayout" Target="../slideLayouts/slideLayout116.xml"/><Relationship Id="rId47" Type="http://schemas.openxmlformats.org/officeDocument/2006/relationships/slideLayout" Target="../slideLayouts/slideLayout121.xml"/><Relationship Id="rId50" Type="http://schemas.openxmlformats.org/officeDocument/2006/relationships/slideLayout" Target="../slideLayouts/slideLayout124.xml"/><Relationship Id="rId55" Type="http://schemas.openxmlformats.org/officeDocument/2006/relationships/slideLayout" Target="../slideLayouts/slideLayout129.xml"/><Relationship Id="rId63" Type="http://schemas.openxmlformats.org/officeDocument/2006/relationships/slideLayout" Target="../slideLayouts/slideLayout13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9" Type="http://schemas.openxmlformats.org/officeDocument/2006/relationships/slideLayout" Target="../slideLayouts/slideLayout103.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40" Type="http://schemas.openxmlformats.org/officeDocument/2006/relationships/slideLayout" Target="../slideLayouts/slideLayout114.xml"/><Relationship Id="rId45" Type="http://schemas.openxmlformats.org/officeDocument/2006/relationships/slideLayout" Target="../slideLayouts/slideLayout119.xml"/><Relationship Id="rId53" Type="http://schemas.openxmlformats.org/officeDocument/2006/relationships/slideLayout" Target="../slideLayouts/slideLayout127.xml"/><Relationship Id="rId58" Type="http://schemas.openxmlformats.org/officeDocument/2006/relationships/slideLayout" Target="../slideLayouts/slideLayout132.xml"/><Relationship Id="rId66" Type="http://schemas.openxmlformats.org/officeDocument/2006/relationships/image" Target="../media/image1.png"/><Relationship Id="rId5" Type="http://schemas.openxmlformats.org/officeDocument/2006/relationships/slideLayout" Target="../slideLayouts/slideLayout79.xml"/><Relationship Id="rId61" Type="http://schemas.openxmlformats.org/officeDocument/2006/relationships/slideLayout" Target="../slideLayouts/slideLayout135.xml"/><Relationship Id="rId19" Type="http://schemas.openxmlformats.org/officeDocument/2006/relationships/slideLayout" Target="../slideLayouts/slideLayout9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43" Type="http://schemas.openxmlformats.org/officeDocument/2006/relationships/slideLayout" Target="../slideLayouts/slideLayout117.xml"/><Relationship Id="rId48" Type="http://schemas.openxmlformats.org/officeDocument/2006/relationships/slideLayout" Target="../slideLayouts/slideLayout122.xml"/><Relationship Id="rId56" Type="http://schemas.openxmlformats.org/officeDocument/2006/relationships/slideLayout" Target="../slideLayouts/slideLayout130.xml"/><Relationship Id="rId64" Type="http://schemas.openxmlformats.org/officeDocument/2006/relationships/slideLayout" Target="../slideLayouts/slideLayout138.xml"/><Relationship Id="rId8" Type="http://schemas.openxmlformats.org/officeDocument/2006/relationships/slideLayout" Target="../slideLayouts/slideLayout82.xml"/><Relationship Id="rId51" Type="http://schemas.openxmlformats.org/officeDocument/2006/relationships/slideLayout" Target="../slideLayouts/slideLayout125.xml"/><Relationship Id="rId3" Type="http://schemas.openxmlformats.org/officeDocument/2006/relationships/slideLayout" Target="../slideLayouts/slideLayout77.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slideLayout" Target="../slideLayouts/slideLayout112.xml"/><Relationship Id="rId46" Type="http://schemas.openxmlformats.org/officeDocument/2006/relationships/slideLayout" Target="../slideLayouts/slideLayout120.xml"/><Relationship Id="rId59" Type="http://schemas.openxmlformats.org/officeDocument/2006/relationships/slideLayout" Target="../slideLayouts/slideLayout133.xml"/><Relationship Id="rId20" Type="http://schemas.openxmlformats.org/officeDocument/2006/relationships/slideLayout" Target="../slideLayouts/slideLayout94.xml"/><Relationship Id="rId41" Type="http://schemas.openxmlformats.org/officeDocument/2006/relationships/slideLayout" Target="../slideLayouts/slideLayout115.xml"/><Relationship Id="rId54" Type="http://schemas.openxmlformats.org/officeDocument/2006/relationships/slideLayout" Target="../slideLayouts/slideLayout128.xml"/><Relationship Id="rId62" Type="http://schemas.openxmlformats.org/officeDocument/2006/relationships/slideLayout" Target="../slideLayouts/slideLayout13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49" Type="http://schemas.openxmlformats.org/officeDocument/2006/relationships/slideLayout" Target="../slideLayouts/slideLayout123.xml"/><Relationship Id="rId57" Type="http://schemas.openxmlformats.org/officeDocument/2006/relationships/slideLayout" Target="../slideLayouts/slideLayout131.xml"/><Relationship Id="rId10" Type="http://schemas.openxmlformats.org/officeDocument/2006/relationships/slideLayout" Target="../slideLayouts/slideLayout84.xml"/><Relationship Id="rId31" Type="http://schemas.openxmlformats.org/officeDocument/2006/relationships/slideLayout" Target="../slideLayouts/slideLayout105.xml"/><Relationship Id="rId44" Type="http://schemas.openxmlformats.org/officeDocument/2006/relationships/slideLayout" Target="../slideLayouts/slideLayout118.xml"/><Relationship Id="rId52" Type="http://schemas.openxmlformats.org/officeDocument/2006/relationships/slideLayout" Target="../slideLayouts/slideLayout126.xml"/><Relationship Id="rId60" Type="http://schemas.openxmlformats.org/officeDocument/2006/relationships/slideLayout" Target="../slideLayouts/slideLayout134.xml"/><Relationship Id="rId65" Type="http://schemas.openxmlformats.org/officeDocument/2006/relationships/theme" Target="../theme/theme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1539" y="365125"/>
            <a:ext cx="1130892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41539" y="1825625"/>
            <a:ext cx="1130892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66" cstate="print">
            <a:extLst>
              <a:ext uri="{28A0092B-C50C-407E-A947-70E740481C1C}">
                <a14:useLocalDpi xmlns:a14="http://schemas.microsoft.com/office/drawing/2010/main" val="0"/>
              </a:ext>
            </a:extLst>
          </a:blip>
          <a:stretch>
            <a:fillRect/>
          </a:stretch>
        </p:blipFill>
        <p:spPr>
          <a:xfrm>
            <a:off x="10390925" y="6471080"/>
            <a:ext cx="1359536" cy="234520"/>
          </a:xfrm>
          <a:prstGeom prst="rect">
            <a:avLst/>
          </a:prstGeom>
        </p:spPr>
      </p:pic>
    </p:spTree>
    <p:extLst>
      <p:ext uri="{BB962C8B-B14F-4D97-AF65-F5344CB8AC3E}">
        <p14:creationId xmlns:p14="http://schemas.microsoft.com/office/powerpoint/2010/main" val="2365837070"/>
      </p:ext>
    </p:extLst>
  </p:cSld>
  <p:clrMap bg1="lt1" tx1="dk1" bg2="lt2" tx2="dk2" accent1="accent1" accent2="accent2" accent3="accent3" accent4="accent4" accent5="accent5" accent6="accent6" hlink="hlink" folHlink="folHlink"/>
  <p:sldLayoutIdLst>
    <p:sldLayoutId id="2147483649" r:id="rId1"/>
    <p:sldLayoutId id="2147483810" r:id="rId2"/>
    <p:sldLayoutId id="2147483715" r:id="rId3"/>
    <p:sldLayoutId id="2147483716" r:id="rId4"/>
    <p:sldLayoutId id="2147483663" r:id="rId5"/>
    <p:sldLayoutId id="2147483670" r:id="rId6"/>
    <p:sldLayoutId id="2147483733"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14" r:id="rId16"/>
    <p:sldLayoutId id="2147483734" r:id="rId17"/>
    <p:sldLayoutId id="2147483669" r:id="rId18"/>
    <p:sldLayoutId id="2147483717" r:id="rId19"/>
    <p:sldLayoutId id="2147483718" r:id="rId20"/>
    <p:sldLayoutId id="2147483719" r:id="rId21"/>
    <p:sldLayoutId id="2147483720" r:id="rId22"/>
    <p:sldLayoutId id="2147483807" r:id="rId23"/>
    <p:sldLayoutId id="2147483722" r:id="rId24"/>
    <p:sldLayoutId id="2147483723" r:id="rId25"/>
    <p:sldLayoutId id="2147483664"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684" r:id="rId36"/>
    <p:sldLayoutId id="2147483674" r:id="rId37"/>
    <p:sldLayoutId id="2147483683" r:id="rId38"/>
    <p:sldLayoutId id="2147483675" r:id="rId39"/>
    <p:sldLayoutId id="2147483676" r:id="rId40"/>
    <p:sldLayoutId id="2147483677" r:id="rId41"/>
    <p:sldLayoutId id="2147483678" r:id="rId42"/>
    <p:sldLayoutId id="2147483679" r:id="rId43"/>
    <p:sldLayoutId id="2147483680" r:id="rId44"/>
    <p:sldLayoutId id="2147483681" r:id="rId45"/>
    <p:sldLayoutId id="2147483682" r:id="rId46"/>
    <p:sldLayoutId id="2147483668" r:id="rId47"/>
    <p:sldLayoutId id="2147483685" r:id="rId48"/>
    <p:sldLayoutId id="2147483686" r:id="rId49"/>
    <p:sldLayoutId id="2147483687" r:id="rId50"/>
    <p:sldLayoutId id="2147483688" r:id="rId51"/>
    <p:sldLayoutId id="2147483689" r:id="rId52"/>
    <p:sldLayoutId id="2147483690" r:id="rId53"/>
    <p:sldLayoutId id="2147483691" r:id="rId54"/>
    <p:sldLayoutId id="2147483692" r:id="rId55"/>
    <p:sldLayoutId id="2147483693" r:id="rId56"/>
    <p:sldLayoutId id="2147483694" r:id="rId57"/>
    <p:sldLayoutId id="2147483671" r:id="rId58"/>
    <p:sldLayoutId id="2147483712" r:id="rId59"/>
    <p:sldLayoutId id="2147483743" r:id="rId60"/>
    <p:sldLayoutId id="2147483744" r:id="rId61"/>
    <p:sldLayoutId id="2147483745" r:id="rId62"/>
    <p:sldLayoutId id="2147483811" r:id="rId63"/>
    <p:sldLayoutId id="2147483809" r:id="rId64"/>
  </p:sldLayoutIdLst>
  <p:txStyles>
    <p:titleStyle>
      <a:lvl1pPr algn="l" defTabSz="914400" rtl="0" eaLnBrk="1" latinLnBrk="0" hangingPunct="1">
        <a:lnSpc>
          <a:spcPct val="90000"/>
        </a:lnSpc>
        <a:spcBef>
          <a:spcPct val="0"/>
        </a:spcBef>
        <a:buNone/>
        <a:defRPr sz="4500" kern="1200">
          <a:solidFill>
            <a:schemeClr val="tx1"/>
          </a:solidFill>
          <a:latin typeface="Franklin Gothic Demi Cond" panose="020B0706030402020204" pitchFamily="34" charset="0"/>
          <a:ea typeface="+mj-ea"/>
          <a:cs typeface="+mj-cs"/>
        </a:defRPr>
      </a:lvl1pPr>
    </p:titleStyle>
    <p:bodyStyle>
      <a:lvl1pPr marL="347663" indent="-347663" algn="l" defTabSz="914400" rtl="0" eaLnBrk="1" latinLnBrk="0" hangingPunct="1">
        <a:lnSpc>
          <a:spcPct val="90000"/>
        </a:lnSpc>
        <a:spcBef>
          <a:spcPts val="1000"/>
        </a:spcBef>
        <a:buFont typeface="Merriweather" panose="00000500000000000000" pitchFamily="2" charset="0"/>
        <a:buChar char="»"/>
        <a:defRPr sz="2800" b="1" kern="1200">
          <a:solidFill>
            <a:schemeClr val="tx2"/>
          </a:solidFill>
          <a:latin typeface="+mn-lt"/>
          <a:ea typeface="+mn-ea"/>
          <a:cs typeface="+mn-cs"/>
        </a:defRPr>
      </a:lvl1pPr>
      <a:lvl2pPr marL="739775" indent="-228600" algn="l" defTabSz="914400" rtl="0" eaLnBrk="1" latinLnBrk="0" hangingPunct="1">
        <a:lnSpc>
          <a:spcPct val="90000"/>
        </a:lnSpc>
        <a:spcBef>
          <a:spcPts val="500"/>
        </a:spcBef>
        <a:buFont typeface="Arial" panose="020B0604020202020204" pitchFamily="34" charset="0"/>
        <a:buChar char="•"/>
        <a:defRPr sz="2400" b="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41539" y="365125"/>
            <a:ext cx="11308922" cy="132556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type="body" idx="1"/>
          </p:nvPr>
        </p:nvSpPr>
        <p:spPr>
          <a:xfrm>
            <a:off x="441539" y="1825625"/>
            <a:ext cx="1130892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390925" y="6471080"/>
            <a:ext cx="1359536" cy="234520"/>
          </a:xfrm>
          <a:prstGeom prst="rect">
            <a:avLst/>
          </a:prstGeom>
        </p:spPr>
      </p:pic>
    </p:spTree>
    <p:extLst>
      <p:ext uri="{BB962C8B-B14F-4D97-AF65-F5344CB8AC3E}">
        <p14:creationId xmlns:p14="http://schemas.microsoft.com/office/powerpoint/2010/main" val="29941225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814" r:id="rId5"/>
    <p:sldLayoutId id="2147483815" r:id="rId6"/>
    <p:sldLayoutId id="2147483816" r:id="rId7"/>
    <p:sldLayoutId id="2147483817" r:id="rId8"/>
    <p:sldLayoutId id="2147483818" r:id="rId9"/>
    <p:sldLayoutId id="2147483819" r:id="rId10"/>
  </p:sldLayoutIdLst>
  <p:txStyles>
    <p:titleStyle>
      <a:lvl1pPr algn="l" defTabSz="914400" rtl="0" eaLnBrk="1" latinLnBrk="0" hangingPunct="1">
        <a:lnSpc>
          <a:spcPct val="90000"/>
        </a:lnSpc>
        <a:spcBef>
          <a:spcPct val="0"/>
        </a:spcBef>
        <a:buNone/>
        <a:defRPr sz="4500" b="1" kern="1200">
          <a:solidFill>
            <a:schemeClr val="tx1"/>
          </a:solidFill>
          <a:latin typeface="Source Sans Pro" panose="020B0503030403020204" pitchFamily="34" charset="0"/>
          <a:ea typeface="+mj-ea"/>
          <a:cs typeface="+mj-cs"/>
        </a:defRPr>
      </a:lvl1pPr>
    </p:titleStyle>
    <p:bodyStyle>
      <a:lvl1pPr marL="347663" indent="-347663" algn="l" defTabSz="914400" rtl="0" eaLnBrk="1" latinLnBrk="0" hangingPunct="1">
        <a:lnSpc>
          <a:spcPct val="90000"/>
        </a:lnSpc>
        <a:spcBef>
          <a:spcPts val="1000"/>
        </a:spcBef>
        <a:buFont typeface="Merriweather" panose="00000500000000000000" pitchFamily="2" charset="0"/>
        <a:buChar char="»"/>
        <a:defRPr sz="2800" b="1" kern="1200">
          <a:solidFill>
            <a:schemeClr val="tx2"/>
          </a:solidFill>
          <a:latin typeface="Merriweather" panose="00000500000000000000" pitchFamily="2" charset="0"/>
          <a:ea typeface="+mn-ea"/>
          <a:cs typeface="+mn-cs"/>
        </a:defRPr>
      </a:lvl1pPr>
      <a:lvl2pPr marL="739775"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Merriweather" panose="00000500000000000000" pitchFamily="2"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2"/>
          </a:solidFill>
          <a:latin typeface="Merriweather" panose="00000500000000000000" pitchFamily="2" charset="0"/>
          <a:ea typeface="+mn-ea"/>
          <a:cs typeface="+mn-cs"/>
        </a:defRPr>
      </a:lvl3pPr>
      <a:lvl4pPr marL="1600200" indent="-228600" algn="l" defTabSz="914400" rtl="0" eaLnBrk="1" latinLnBrk="0" hangingPunct="1">
        <a:lnSpc>
          <a:spcPct val="90000"/>
        </a:lnSpc>
        <a:spcBef>
          <a:spcPts val="500"/>
        </a:spcBef>
        <a:buFont typeface="Merriweather" panose="00000500000000000000" pitchFamily="2" charset="0"/>
        <a:buChar char="+"/>
        <a:defRPr sz="1800" kern="1200">
          <a:solidFill>
            <a:schemeClr val="tx2"/>
          </a:solidFill>
          <a:latin typeface="Merriweather"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erriweathe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1539" y="365127"/>
            <a:ext cx="11308923"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41539" y="1825625"/>
            <a:ext cx="11308923"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66" cstate="print">
            <a:extLst>
              <a:ext uri="{28A0092B-C50C-407E-A947-70E740481C1C}">
                <a14:useLocalDpi xmlns:a14="http://schemas.microsoft.com/office/drawing/2010/main" val="0"/>
              </a:ext>
            </a:extLst>
          </a:blip>
          <a:stretch>
            <a:fillRect/>
          </a:stretch>
        </p:blipFill>
        <p:spPr>
          <a:xfrm>
            <a:off x="10390925" y="6471080"/>
            <a:ext cx="1359536" cy="234520"/>
          </a:xfrm>
          <a:prstGeom prst="rect">
            <a:avLst/>
          </a:prstGeom>
        </p:spPr>
      </p:pic>
    </p:spTree>
    <p:extLst>
      <p:ext uri="{BB962C8B-B14F-4D97-AF65-F5344CB8AC3E}">
        <p14:creationId xmlns:p14="http://schemas.microsoft.com/office/powerpoint/2010/main" val="2701698605"/>
      </p:ext>
    </p:extLst>
  </p:cSld>
  <p:clrMap bg1="lt1" tx1="dk1" bg2="lt2" tx2="dk2" accent1="accent1" accent2="accent2" accent3="accent3" accent4="accent4" accent5="accent5" accent6="accent6" hlink="hlink" folHlink="folHlink"/>
  <p:sldLayoutIdLst>
    <p:sldLayoutId id="2147483777" r:id="rId1"/>
    <p:sldLayoutId id="2147483662"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06" r:id="rId31"/>
    <p:sldLayoutId id="2147483721" r:id="rId32"/>
    <p:sldLayoutId id="2147483813"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 id="2147483756" r:id="rId44"/>
    <p:sldLayoutId id="2147483757" r:id="rId45"/>
    <p:sldLayoutId id="2147483758" r:id="rId46"/>
    <p:sldLayoutId id="2147483759" r:id="rId47"/>
    <p:sldLayoutId id="2147483760" r:id="rId48"/>
    <p:sldLayoutId id="2147483761" r:id="rId49"/>
    <p:sldLayoutId id="2147483762" r:id="rId50"/>
    <p:sldLayoutId id="2147483763" r:id="rId51"/>
    <p:sldLayoutId id="2147483764" r:id="rId52"/>
    <p:sldLayoutId id="2147483765" r:id="rId53"/>
    <p:sldLayoutId id="2147483766" r:id="rId54"/>
    <p:sldLayoutId id="2147483767" r:id="rId55"/>
    <p:sldLayoutId id="2147483768" r:id="rId56"/>
    <p:sldLayoutId id="2147483769" r:id="rId57"/>
    <p:sldLayoutId id="2147483770" r:id="rId58"/>
    <p:sldLayoutId id="2147483771" r:id="rId59"/>
    <p:sldLayoutId id="2147483772" r:id="rId60"/>
    <p:sldLayoutId id="2147483773" r:id="rId61"/>
    <p:sldLayoutId id="2147483774" r:id="rId62"/>
    <p:sldLayoutId id="2147483775" r:id="rId63"/>
    <p:sldLayoutId id="2147483776" r:id="rId64"/>
  </p:sldLayoutIdLst>
  <p:txStyles>
    <p:titleStyle>
      <a:lvl1pPr algn="l" defTabSz="685800" rtl="0" eaLnBrk="1" latinLnBrk="0" hangingPunct="1">
        <a:lnSpc>
          <a:spcPct val="90000"/>
        </a:lnSpc>
        <a:spcBef>
          <a:spcPct val="0"/>
        </a:spcBef>
        <a:buNone/>
        <a:defRPr sz="3300" kern="1200">
          <a:solidFill>
            <a:schemeClr val="tx1"/>
          </a:solidFill>
          <a:latin typeface="Franklin Gothic Demi Cond" panose="020B07060304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kern="1200">
          <a:solidFill>
            <a:schemeClr val="tx2"/>
          </a:solidFill>
          <a:latin typeface="Calisto MT" panose="02040603050505030304" pitchFamily="18"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2.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7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hyperlink" Target="https://www.dss.virginia.gov/files/division/dfs/cps/intro_page/manuals/03-2025/March_2025__section_9_confidentiality.pdf" TargetMode="External"/><Relationship Id="rId2" Type="http://schemas.openxmlformats.org/officeDocument/2006/relationships/notesSlide" Target="../notesSlides/notesSlide18.xml"/><Relationship Id="rId1" Type="http://schemas.openxmlformats.org/officeDocument/2006/relationships/slideLayout" Target="../slideLayouts/slideLayout71.xml"/><Relationship Id="rId4" Type="http://schemas.openxmlformats.org/officeDocument/2006/relationships/hyperlink" Target="https://dss.virginia.gov/files/division/dfs/fc/intro_page/guidance_manuals/fc/11_2018/section_2_engaging_the_child_family_and_significant_adults.draft.pdf"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1.jpeg"/><Relationship Id="rId7" Type="http://schemas.openxmlformats.org/officeDocument/2006/relationships/diagramColors" Target="../diagrams/colors4.xml"/><Relationship Id="rId2" Type="http://schemas.openxmlformats.org/officeDocument/2006/relationships/notesSlide" Target="../notesSlides/notesSlide20.xml"/><Relationship Id="rId1" Type="http://schemas.openxmlformats.org/officeDocument/2006/relationships/slideLayout" Target="../slideLayouts/slideLayout6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6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7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7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hyperlink" Target="https://www.ncjfcj.org/bench-cards/judicial-tip-sheet-kin-first-keeping-families-together/" TargetMode="Externa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74.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4.xml"/><Relationship Id="rId1" Type="http://schemas.openxmlformats.org/officeDocument/2006/relationships/video" Target="https://www.youtube.com/embed/iO9qm2vTgGo?feature=oembed" TargetMode="Externa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svg"/><Relationship Id="rId3" Type="http://schemas.openxmlformats.org/officeDocument/2006/relationships/image" Target="../media/image13.png"/><Relationship Id="rId7" Type="http://schemas.openxmlformats.org/officeDocument/2006/relationships/hyperlink" Target="https://pixabay.com/en/bush-shrub-green-nature-plant-576310/" TargetMode="External"/><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24.png"/><Relationship Id="rId1" Type="http://schemas.openxmlformats.org/officeDocument/2006/relationships/slideLayout" Target="../slideLayouts/slideLayout71.xml"/><Relationship Id="rId6" Type="http://schemas.openxmlformats.org/officeDocument/2006/relationships/image" Target="../media/image16.png"/><Relationship Id="rId11" Type="http://schemas.openxmlformats.org/officeDocument/2006/relationships/image" Target="../media/image19.svg"/><Relationship Id="rId5" Type="http://schemas.openxmlformats.org/officeDocument/2006/relationships/image" Target="../media/image15.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4.svg"/><Relationship Id="rId9" Type="http://schemas.openxmlformats.org/officeDocument/2006/relationships/hyperlink" Target="https://clipground.com/clouds-clipart-png.html" TargetMode="External"/><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BE5F4-09C0-DE12-3CB4-6C52DE71FE65}"/>
              </a:ext>
            </a:extLst>
          </p:cNvPr>
          <p:cNvSpPr>
            <a:spLocks noGrp="1"/>
          </p:cNvSpPr>
          <p:nvPr>
            <p:ph type="ctrTitle"/>
          </p:nvPr>
        </p:nvSpPr>
        <p:spPr>
          <a:xfrm>
            <a:off x="1791997" y="3720230"/>
            <a:ext cx="8608006" cy="1254200"/>
          </a:xfrm>
        </p:spPr>
        <p:txBody>
          <a:bodyPr>
            <a:normAutofit/>
          </a:bodyPr>
          <a:lstStyle/>
          <a:p>
            <a:r>
              <a:rPr lang="en-US" sz="3900" dirty="0"/>
              <a:t>Virginia Beach CIP Conference</a:t>
            </a:r>
          </a:p>
        </p:txBody>
      </p:sp>
      <p:sp>
        <p:nvSpPr>
          <p:cNvPr id="3" name="Subtitle 2">
            <a:extLst>
              <a:ext uri="{FF2B5EF4-FFF2-40B4-BE49-F238E27FC236}">
                <a16:creationId xmlns:a16="http://schemas.microsoft.com/office/drawing/2014/main" id="{214DB582-804E-3286-E866-9BA215B6E9C3}"/>
              </a:ext>
            </a:extLst>
          </p:cNvPr>
          <p:cNvSpPr>
            <a:spLocks noGrp="1"/>
          </p:cNvSpPr>
          <p:nvPr>
            <p:ph type="subTitle" idx="1"/>
          </p:nvPr>
        </p:nvSpPr>
        <p:spPr>
          <a:xfrm>
            <a:off x="1791997" y="4775200"/>
            <a:ext cx="8608006" cy="874037"/>
          </a:xfrm>
        </p:spPr>
        <p:txBody>
          <a:bodyPr>
            <a:noAutofit/>
          </a:bodyPr>
          <a:lstStyle/>
          <a:p>
            <a:pPr>
              <a:lnSpc>
                <a:spcPct val="100000"/>
              </a:lnSpc>
              <a:spcBef>
                <a:spcPts val="0"/>
              </a:spcBef>
              <a:buNone/>
            </a:pPr>
            <a:r>
              <a:rPr lang="en-US" sz="2000" b="0" i="0" dirty="0">
                <a:solidFill>
                  <a:srgbClr val="242424"/>
                </a:solidFill>
                <a:effectLst/>
                <a:latin typeface="+mj-lt"/>
              </a:rPr>
              <a:t>Alfred Steward, VBDHS Child Welfare Administrator</a:t>
            </a:r>
          </a:p>
          <a:p>
            <a:pPr>
              <a:lnSpc>
                <a:spcPct val="100000"/>
              </a:lnSpc>
              <a:spcBef>
                <a:spcPts val="0"/>
              </a:spcBef>
              <a:buNone/>
            </a:pPr>
            <a:r>
              <a:rPr lang="en-US" sz="2000" b="0" i="0" dirty="0">
                <a:solidFill>
                  <a:srgbClr val="242424"/>
                </a:solidFill>
                <a:effectLst/>
                <a:latin typeface="+mj-lt"/>
              </a:rPr>
              <a:t>Christianna Dougherty-Cunningham, Esq., VB Associate City Attorney</a:t>
            </a:r>
          </a:p>
          <a:p>
            <a:pPr>
              <a:lnSpc>
                <a:spcPct val="100000"/>
              </a:lnSpc>
              <a:spcBef>
                <a:spcPts val="0"/>
              </a:spcBef>
              <a:buNone/>
            </a:pPr>
            <a:r>
              <a:rPr lang="en-US" sz="2000" b="0" i="1" dirty="0">
                <a:solidFill>
                  <a:srgbClr val="242424"/>
                </a:solidFill>
                <a:effectLst/>
                <a:latin typeface="+mj-lt"/>
              </a:rPr>
              <a:t>January  16,2026</a:t>
            </a:r>
          </a:p>
          <a:p>
            <a:endParaRPr lang="en-US" sz="1600" dirty="0"/>
          </a:p>
        </p:txBody>
      </p:sp>
    </p:spTree>
    <p:extLst>
      <p:ext uri="{BB962C8B-B14F-4D97-AF65-F5344CB8AC3E}">
        <p14:creationId xmlns:p14="http://schemas.microsoft.com/office/powerpoint/2010/main" val="2540221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60982-7FC5-62DB-B947-B04407655C2D}"/>
              </a:ext>
            </a:extLst>
          </p:cNvPr>
          <p:cNvSpPr>
            <a:spLocks noGrp="1"/>
          </p:cNvSpPr>
          <p:nvPr>
            <p:ph type="ctrTitle"/>
          </p:nvPr>
        </p:nvSpPr>
        <p:spPr/>
        <p:txBody>
          <a:bodyPr/>
          <a:lstStyle/>
          <a:p>
            <a:r>
              <a:rPr lang="en-US" dirty="0"/>
              <a:t>Kinship Placements (Statewide)</a:t>
            </a:r>
          </a:p>
        </p:txBody>
      </p:sp>
      <p:pic>
        <p:nvPicPr>
          <p:cNvPr id="5" name="Content Placeholder 4" descr="Chart, line chart&#10;&#10;AI-generated content may be incorrect.">
            <a:extLst>
              <a:ext uri="{FF2B5EF4-FFF2-40B4-BE49-F238E27FC236}">
                <a16:creationId xmlns:a16="http://schemas.microsoft.com/office/drawing/2014/main" id="{0723902F-C80B-488C-8E34-17EAF3E7E88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5577" y="1468438"/>
            <a:ext cx="11020128" cy="4714875"/>
          </a:xfrm>
        </p:spPr>
      </p:pic>
      <p:sp>
        <p:nvSpPr>
          <p:cNvPr id="6" name="TextBox 2">
            <a:extLst>
              <a:ext uri="{FF2B5EF4-FFF2-40B4-BE49-F238E27FC236}">
                <a16:creationId xmlns:a16="http://schemas.microsoft.com/office/drawing/2014/main" id="{D59E7CA3-44AF-6354-DCA3-C830D4BB763D}"/>
              </a:ext>
            </a:extLst>
          </p:cNvPr>
          <p:cNvSpPr txBox="1"/>
          <p:nvPr/>
        </p:nvSpPr>
        <p:spPr>
          <a:xfrm>
            <a:off x="313100" y="6346091"/>
            <a:ext cx="9763126" cy="24622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Source: KFN Dashboard&gt;KFN05 – Placements for Children in Foster Care (Under 18) (extract date: 12/30/2025)</a:t>
            </a:r>
          </a:p>
        </p:txBody>
      </p:sp>
    </p:spTree>
    <p:extLst>
      <p:ext uri="{BB962C8B-B14F-4D97-AF65-F5344CB8AC3E}">
        <p14:creationId xmlns:p14="http://schemas.microsoft.com/office/powerpoint/2010/main" val="2299830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36298" y="187649"/>
            <a:ext cx="10919407" cy="990934"/>
          </a:xfrm>
        </p:spPr>
        <p:txBody>
          <a:bodyPr/>
          <a:lstStyle/>
          <a:p>
            <a:r>
              <a:rPr lang="en-US" dirty="0">
                <a:latin typeface="Franklin Gothic Demi Cond"/>
              </a:rPr>
              <a:t>Kinship Placements: Virginia Beach</a:t>
            </a:r>
            <a:endParaRPr lang="en-US" dirty="0"/>
          </a:p>
        </p:txBody>
      </p:sp>
      <p:sp>
        <p:nvSpPr>
          <p:cNvPr id="17" name="TextBox 16">
            <a:extLst>
              <a:ext uri="{FF2B5EF4-FFF2-40B4-BE49-F238E27FC236}">
                <a16:creationId xmlns:a16="http://schemas.microsoft.com/office/drawing/2014/main" id="{044EBD2A-DD91-A3C4-357B-141F42E86872}"/>
              </a:ext>
            </a:extLst>
          </p:cNvPr>
          <p:cNvSpPr txBox="1"/>
          <p:nvPr/>
        </p:nvSpPr>
        <p:spPr>
          <a:xfrm>
            <a:off x="1524000" y="6352897"/>
            <a:ext cx="7795034" cy="261610"/>
          </a:xfrm>
          <a:prstGeom prst="rect">
            <a:avLst/>
          </a:prstGeom>
          <a:noFill/>
        </p:spPr>
        <p:txBody>
          <a:bodyPr wrap="square">
            <a:spAutoFit/>
          </a:bodyPr>
          <a:lstStyle/>
          <a:p>
            <a:r>
              <a:rPr lang="en-US" sz="1100">
                <a:solidFill>
                  <a:schemeClr val="bg1"/>
                </a:solidFill>
              </a:rPr>
              <a:t>Source: SafeMeasures Care Types (Subsets: 0 - 17 Years Old; Case Type: Foster Care and Dual In-Home and Foster Care). </a:t>
            </a:r>
          </a:p>
        </p:txBody>
      </p:sp>
      <p:pic>
        <p:nvPicPr>
          <p:cNvPr id="3" name="Picture 2" descr="Graphical user interface, application&#10;&#10;AI-generated content may be incorrect.">
            <a:extLst>
              <a:ext uri="{FF2B5EF4-FFF2-40B4-BE49-F238E27FC236}">
                <a16:creationId xmlns:a16="http://schemas.microsoft.com/office/drawing/2014/main" id="{96FF55BD-837D-8358-1161-32207CC358C4}"/>
              </a:ext>
            </a:extLst>
          </p:cNvPr>
          <p:cNvPicPr>
            <a:picLocks noChangeAspect="1"/>
          </p:cNvPicPr>
          <p:nvPr/>
        </p:nvPicPr>
        <p:blipFill>
          <a:blip r:embed="rId3"/>
          <a:stretch>
            <a:fillRect/>
          </a:stretch>
        </p:blipFill>
        <p:spPr>
          <a:xfrm>
            <a:off x="1809152" y="2155372"/>
            <a:ext cx="8573696" cy="2188156"/>
          </a:xfrm>
          <a:prstGeom prst="rect">
            <a:avLst/>
          </a:prstGeom>
        </p:spPr>
      </p:pic>
    </p:spTree>
    <p:extLst>
      <p:ext uri="{BB962C8B-B14F-4D97-AF65-F5344CB8AC3E}">
        <p14:creationId xmlns:p14="http://schemas.microsoft.com/office/powerpoint/2010/main" val="2624955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57F5F-CCDA-5C30-3153-43B62AE7A15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6ECF0B6-E8D3-D19C-4331-DA4FC61EA0CD}"/>
              </a:ext>
            </a:extLst>
          </p:cNvPr>
          <p:cNvSpPr>
            <a:spLocks noGrp="1"/>
          </p:cNvSpPr>
          <p:nvPr>
            <p:ph type="ctrTitle"/>
          </p:nvPr>
        </p:nvSpPr>
        <p:spPr>
          <a:xfrm>
            <a:off x="1145989" y="273902"/>
            <a:ext cx="10192877" cy="990934"/>
          </a:xfrm>
        </p:spPr>
        <p:txBody>
          <a:bodyPr>
            <a:noAutofit/>
          </a:bodyPr>
          <a:lstStyle/>
          <a:p>
            <a:r>
              <a:rPr lang="en-US" sz="4400" dirty="0">
                <a:latin typeface="Franklin Gothic Demi Cond"/>
              </a:rPr>
              <a:t>Kinship as First Placement for New Entries: Virginia Beach </a:t>
            </a:r>
          </a:p>
        </p:txBody>
      </p:sp>
      <p:sp>
        <p:nvSpPr>
          <p:cNvPr id="17" name="TextBox 16">
            <a:extLst>
              <a:ext uri="{FF2B5EF4-FFF2-40B4-BE49-F238E27FC236}">
                <a16:creationId xmlns:a16="http://schemas.microsoft.com/office/drawing/2014/main" id="{223E800F-AE38-B66C-4466-EC4E274F2EC1}"/>
              </a:ext>
            </a:extLst>
          </p:cNvPr>
          <p:cNvSpPr txBox="1"/>
          <p:nvPr/>
        </p:nvSpPr>
        <p:spPr>
          <a:xfrm>
            <a:off x="1524000" y="6384017"/>
            <a:ext cx="7795034" cy="253916"/>
          </a:xfrm>
          <a:prstGeom prst="rect">
            <a:avLst/>
          </a:prstGeom>
          <a:noFill/>
        </p:spPr>
        <p:txBody>
          <a:bodyPr wrap="square">
            <a:spAutoFit/>
          </a:bodyPr>
          <a:lstStyle/>
          <a:p>
            <a:r>
              <a:rPr lang="en-US" sz="1050" dirty="0">
                <a:solidFill>
                  <a:schemeClr val="bg1"/>
                </a:solidFill>
              </a:rPr>
              <a:t>Source: </a:t>
            </a:r>
            <a:r>
              <a:rPr lang="en-US" sz="1050" dirty="0" err="1">
                <a:solidFill>
                  <a:schemeClr val="bg1"/>
                </a:solidFill>
              </a:rPr>
              <a:t>SafeMeasures</a:t>
            </a:r>
            <a:r>
              <a:rPr lang="en-US" sz="1050" dirty="0">
                <a:solidFill>
                  <a:schemeClr val="bg1"/>
                </a:solidFill>
              </a:rPr>
              <a:t> </a:t>
            </a:r>
          </a:p>
        </p:txBody>
      </p:sp>
      <p:pic>
        <p:nvPicPr>
          <p:cNvPr id="3" name="Picture 2" descr="Graphical user interface&#10;&#10;AI-generated content may be incorrect.">
            <a:extLst>
              <a:ext uri="{FF2B5EF4-FFF2-40B4-BE49-F238E27FC236}">
                <a16:creationId xmlns:a16="http://schemas.microsoft.com/office/drawing/2014/main" id="{E6CCA147-FD60-EDD4-04CD-4A0318A323D5}"/>
              </a:ext>
            </a:extLst>
          </p:cNvPr>
          <p:cNvPicPr>
            <a:picLocks noChangeAspect="1"/>
          </p:cNvPicPr>
          <p:nvPr/>
        </p:nvPicPr>
        <p:blipFill>
          <a:blip r:embed="rId3"/>
          <a:stretch>
            <a:fillRect/>
          </a:stretch>
        </p:blipFill>
        <p:spPr>
          <a:xfrm>
            <a:off x="1971099" y="1841864"/>
            <a:ext cx="8249801" cy="2501664"/>
          </a:xfrm>
          <a:prstGeom prst="rect">
            <a:avLst/>
          </a:prstGeom>
        </p:spPr>
      </p:pic>
    </p:spTree>
    <p:extLst>
      <p:ext uri="{BB962C8B-B14F-4D97-AF65-F5344CB8AC3E}">
        <p14:creationId xmlns:p14="http://schemas.microsoft.com/office/powerpoint/2010/main" val="2673201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757EF-384A-06A0-77C4-81B51FB3D6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DEC6FC-237F-49F1-BD35-A9074A96DDFF}"/>
              </a:ext>
            </a:extLst>
          </p:cNvPr>
          <p:cNvSpPr>
            <a:spLocks noGrp="1"/>
          </p:cNvSpPr>
          <p:nvPr>
            <p:ph type="ctrTitle"/>
          </p:nvPr>
        </p:nvSpPr>
        <p:spPr>
          <a:xfrm>
            <a:off x="299414" y="219704"/>
            <a:ext cx="11572287" cy="990934"/>
          </a:xfrm>
        </p:spPr>
        <p:txBody>
          <a:bodyPr>
            <a:normAutofit fontScale="90000"/>
          </a:bodyPr>
          <a:lstStyle/>
          <a:p>
            <a:r>
              <a:rPr lang="en-US" dirty="0">
                <a:latin typeface="Franklin Gothic Demi Cond"/>
              </a:rPr>
              <a:t>Discharges from Foster Care over past 12 months: Virginia Beach</a:t>
            </a:r>
          </a:p>
        </p:txBody>
      </p:sp>
      <p:sp>
        <p:nvSpPr>
          <p:cNvPr id="14" name="TextBox 13">
            <a:extLst>
              <a:ext uri="{FF2B5EF4-FFF2-40B4-BE49-F238E27FC236}">
                <a16:creationId xmlns:a16="http://schemas.microsoft.com/office/drawing/2014/main" id="{18F40389-3DE5-2E18-9BD1-B8A82B013396}"/>
              </a:ext>
            </a:extLst>
          </p:cNvPr>
          <p:cNvSpPr txBox="1"/>
          <p:nvPr/>
        </p:nvSpPr>
        <p:spPr>
          <a:xfrm>
            <a:off x="88270" y="6417419"/>
            <a:ext cx="11783431" cy="27699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Calibri" panose="020F0502020204030204"/>
                <a:ea typeface="+mn-ea"/>
                <a:cs typeface="+mn-cs"/>
              </a:rPr>
              <a:t>SafeMeasures</a:t>
            </a: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rPr>
              <a:t>: Critical Outcomes&gt;Scorecard: Discharges to Permanency </a:t>
            </a:r>
          </a:p>
        </p:txBody>
      </p:sp>
      <p:pic>
        <p:nvPicPr>
          <p:cNvPr id="4" name="Picture 3" descr="Chart, bar chart&#10;&#10;AI-generated content may be incorrect.">
            <a:extLst>
              <a:ext uri="{FF2B5EF4-FFF2-40B4-BE49-F238E27FC236}">
                <a16:creationId xmlns:a16="http://schemas.microsoft.com/office/drawing/2014/main" id="{AC63710F-0E5F-88D4-640D-0C57FF000DAC}"/>
              </a:ext>
            </a:extLst>
          </p:cNvPr>
          <p:cNvPicPr>
            <a:picLocks noChangeAspect="1"/>
          </p:cNvPicPr>
          <p:nvPr/>
        </p:nvPicPr>
        <p:blipFill>
          <a:blip r:embed="rId3"/>
          <a:stretch>
            <a:fillRect/>
          </a:stretch>
        </p:blipFill>
        <p:spPr>
          <a:xfrm>
            <a:off x="2042547" y="1567543"/>
            <a:ext cx="8106906" cy="3592286"/>
          </a:xfrm>
          <a:prstGeom prst="rect">
            <a:avLst/>
          </a:prstGeom>
        </p:spPr>
      </p:pic>
    </p:spTree>
    <p:extLst>
      <p:ext uri="{BB962C8B-B14F-4D97-AF65-F5344CB8AC3E}">
        <p14:creationId xmlns:p14="http://schemas.microsoft.com/office/powerpoint/2010/main" val="3704729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526570" y="363194"/>
            <a:ext cx="9406092" cy="1346308"/>
          </a:xfrm>
        </p:spPr>
        <p:txBody>
          <a:bodyPr>
            <a:normAutofit/>
          </a:bodyPr>
          <a:lstStyle/>
          <a:p>
            <a:r>
              <a:rPr lang="en-US" sz="6000">
                <a:solidFill>
                  <a:schemeClr val="bg1">
                    <a:lumMod val="95000"/>
                  </a:schemeClr>
                </a:solidFill>
                <a:effectLst>
                  <a:outerShdw blurRad="38100" dist="38100" dir="2700000" algn="tl">
                    <a:srgbClr val="000000">
                      <a:alpha val="43137"/>
                    </a:srgbClr>
                  </a:outerShdw>
                </a:effectLst>
                <a:latin typeface="Franklin Gothic Demi Cond"/>
              </a:rPr>
              <a:t>Kin First Now Overview</a:t>
            </a:r>
            <a:r>
              <a:rPr lang="en-US" sz="7200">
                <a:effectLst>
                  <a:outerShdw blurRad="38100" dist="38100" dir="2700000" algn="tl">
                    <a:srgbClr val="000000">
                      <a:alpha val="43137"/>
                    </a:srgbClr>
                  </a:outerShdw>
                </a:effectLst>
                <a:latin typeface="Franklin Gothic Demi Cond"/>
              </a:rPr>
              <a:t> </a:t>
            </a:r>
          </a:p>
        </p:txBody>
      </p:sp>
      <p:sp>
        <p:nvSpPr>
          <p:cNvPr id="9" name="TextBox 8">
            <a:extLst>
              <a:ext uri="{FF2B5EF4-FFF2-40B4-BE49-F238E27FC236}">
                <a16:creationId xmlns:a16="http://schemas.microsoft.com/office/drawing/2014/main" id="{40745799-7D27-B6ED-AB5E-9CC377E64BF6}"/>
              </a:ext>
            </a:extLst>
          </p:cNvPr>
          <p:cNvSpPr txBox="1"/>
          <p:nvPr/>
        </p:nvSpPr>
        <p:spPr>
          <a:xfrm>
            <a:off x="523499" y="1952908"/>
            <a:ext cx="11380556" cy="4124206"/>
          </a:xfrm>
          <a:prstGeom prst="rect">
            <a:avLst/>
          </a:prstGeom>
          <a:noFill/>
        </p:spPr>
        <p:txBody>
          <a:bodyPr wrap="square" lIns="91440" tIns="45720" rIns="91440" bIns="45720" rtlCol="0" anchor="t">
            <a:spAutoFit/>
          </a:bodyPr>
          <a:lstStyle/>
          <a:p>
            <a:pPr algn="ctr"/>
            <a:r>
              <a:rPr lang="en-US" sz="3200">
                <a:solidFill>
                  <a:srgbClr val="FFC000"/>
                </a:solidFill>
                <a:effectLst>
                  <a:outerShdw blurRad="38100" dist="38100" dir="2700000" algn="tl">
                    <a:srgbClr val="000000">
                      <a:alpha val="43137"/>
                    </a:srgbClr>
                  </a:outerShdw>
                </a:effectLst>
                <a:latin typeface="Franklin Gothic Demi Cond"/>
              </a:rPr>
              <a:t>Intentional collaboration between VDSS (Home Office &amp; Regional Offices) and Local DSS to enhance and/or create internal processes that reinvest and prioritize staff's time spent on Search, Discovery, and Assessment of relatives/fictive kin through a teaming approach</a:t>
            </a:r>
            <a:endParaRPr lang="en-US" sz="3200">
              <a:solidFill>
                <a:srgbClr val="FFC000"/>
              </a:solidFill>
              <a:effectLst>
                <a:outerShdw blurRad="38100" dist="38100" dir="2700000" algn="tl">
                  <a:srgbClr val="000000">
                    <a:alpha val="43137"/>
                  </a:srgbClr>
                </a:outerShdw>
              </a:effectLst>
              <a:latin typeface="Franklin Gothic Demi Cond"/>
              <a:cs typeface="Calibri"/>
            </a:endParaRPr>
          </a:p>
          <a:p>
            <a:endParaRPr lang="en-US" sz="2400" u="sng">
              <a:solidFill>
                <a:schemeClr val="bg1"/>
              </a:solidFill>
              <a:latin typeface="Franklin Gothic Demi Cond"/>
              <a:cs typeface="Calibri"/>
            </a:endParaRPr>
          </a:p>
          <a:p>
            <a:r>
              <a:rPr lang="en-US" sz="2100" b="1" u="sng">
                <a:solidFill>
                  <a:schemeClr val="bg1"/>
                </a:solidFill>
                <a:effectLst>
                  <a:outerShdw blurRad="38100" dist="38100" dir="2700000" algn="tl">
                    <a:srgbClr val="000000">
                      <a:alpha val="43137"/>
                    </a:srgbClr>
                  </a:outerShdw>
                </a:effectLst>
                <a:latin typeface="Aptos" panose="020B0004020202020204" pitchFamily="34" charset="0"/>
                <a:cs typeface="Calibri"/>
              </a:rPr>
              <a:t>Focus on using Three Practice Elements</a:t>
            </a:r>
            <a:r>
              <a:rPr lang="en-US" sz="2100" b="1">
                <a:solidFill>
                  <a:schemeClr val="bg1"/>
                </a:solidFill>
                <a:effectLst>
                  <a:outerShdw blurRad="38100" dist="38100" dir="2700000" algn="tl">
                    <a:srgbClr val="000000">
                      <a:alpha val="43137"/>
                    </a:srgbClr>
                  </a:outerShdw>
                </a:effectLst>
                <a:latin typeface="Aptos" panose="020B0004020202020204" pitchFamily="34" charset="0"/>
                <a:cs typeface="Calibri"/>
              </a:rPr>
              <a:t> (Out-of-Home Staffing, FPMs, and Permanency Assessment Tool) to guide development of an Agency Action Plan that focuses on:</a:t>
            </a:r>
            <a:endParaRPr lang="en-US" sz="2100" b="1">
              <a:solidFill>
                <a:schemeClr val="bg1"/>
              </a:solidFill>
              <a:effectLst>
                <a:outerShdw blurRad="38100" dist="38100" dir="2700000" algn="tl">
                  <a:srgbClr val="000000">
                    <a:alpha val="43137"/>
                  </a:srgbClr>
                </a:outerShdw>
              </a:effectLst>
              <a:latin typeface="Aptos" panose="020B0004020202020204" pitchFamily="34" charset="0"/>
            </a:endParaRPr>
          </a:p>
          <a:p>
            <a:pPr marL="914400" lvl="1" indent="-457200">
              <a:buFont typeface="Wingdings" panose="05000000000000000000" pitchFamily="2" charset="2"/>
              <a:buChar char="Ø"/>
            </a:pPr>
            <a:r>
              <a:rPr lang="en-US" sz="2100">
                <a:solidFill>
                  <a:schemeClr val="bg1"/>
                </a:solidFill>
                <a:effectLst>
                  <a:outerShdw blurRad="38100" dist="38100" dir="2700000" algn="tl">
                    <a:srgbClr val="000000">
                      <a:alpha val="43137"/>
                    </a:srgbClr>
                  </a:outerShdw>
                </a:effectLst>
                <a:latin typeface="Aptos" panose="020B0004020202020204" pitchFamily="34" charset="0"/>
                <a:cs typeface="Calibri"/>
              </a:rPr>
              <a:t>Urgent discovery of and transparent engagement with family at </a:t>
            </a:r>
            <a:r>
              <a:rPr lang="en-US" sz="2100" i="1">
                <a:solidFill>
                  <a:schemeClr val="bg1"/>
                </a:solidFill>
                <a:effectLst>
                  <a:outerShdw blurRad="38100" dist="38100" dir="2700000" algn="tl">
                    <a:srgbClr val="000000">
                      <a:alpha val="43137"/>
                    </a:srgbClr>
                  </a:outerShdw>
                </a:effectLst>
                <a:latin typeface="Aptos" panose="020B0004020202020204" pitchFamily="34" charset="0"/>
                <a:cs typeface="Calibri"/>
              </a:rPr>
              <a:t>first</a:t>
            </a:r>
            <a:r>
              <a:rPr lang="en-US" sz="2100">
                <a:solidFill>
                  <a:schemeClr val="bg1"/>
                </a:solidFill>
                <a:effectLst>
                  <a:outerShdw blurRad="38100" dist="38100" dir="2700000" algn="tl">
                    <a:srgbClr val="000000">
                      <a:alpha val="43137"/>
                    </a:srgbClr>
                  </a:outerShdw>
                </a:effectLst>
                <a:latin typeface="Aptos" panose="020B0004020202020204" pitchFamily="34" charset="0"/>
                <a:cs typeface="Calibri"/>
              </a:rPr>
              <a:t> point of contact.</a:t>
            </a:r>
          </a:p>
          <a:p>
            <a:pPr marL="914400" lvl="1" indent="-457200">
              <a:buFont typeface="Wingdings" panose="05000000000000000000" pitchFamily="2" charset="2"/>
              <a:buChar char="Ø"/>
            </a:pPr>
            <a:r>
              <a:rPr lang="en-US" sz="2100">
                <a:solidFill>
                  <a:schemeClr val="bg1"/>
                </a:solidFill>
                <a:effectLst>
                  <a:outerShdw blurRad="38100" dist="38100" dir="2700000" algn="tl">
                    <a:srgbClr val="000000">
                      <a:alpha val="43137"/>
                    </a:srgbClr>
                  </a:outerShdw>
                </a:effectLst>
                <a:latin typeface="Aptos" panose="020B0004020202020204" pitchFamily="34" charset="0"/>
              </a:rPr>
              <a:t>Involvement and assessment of</a:t>
            </a:r>
            <a:r>
              <a:rPr lang="en-US" sz="2100">
                <a:solidFill>
                  <a:schemeClr val="bg1"/>
                </a:solidFill>
                <a:effectLst>
                  <a:outerShdw blurRad="38100" dist="38100" dir="2700000" algn="tl">
                    <a:srgbClr val="000000">
                      <a:alpha val="43137"/>
                    </a:srgbClr>
                  </a:outerShdw>
                </a:effectLst>
                <a:latin typeface="Aptos" panose="020B0004020202020204" pitchFamily="34" charset="0"/>
                <a:cs typeface="Calibri"/>
              </a:rPr>
              <a:t> family and other natural supports in planning for permanency</a:t>
            </a:r>
            <a:endParaRPr lang="en-US" sz="2000">
              <a:solidFill>
                <a:schemeClr val="bg1"/>
              </a:solidFill>
              <a:effectLst>
                <a:outerShdw blurRad="38100" dist="38100" dir="2700000" algn="tl">
                  <a:srgbClr val="000000">
                    <a:alpha val="43137"/>
                  </a:srgbClr>
                </a:outerShdw>
              </a:effectLst>
              <a:latin typeface="Aptos" panose="020B0004020202020204" pitchFamily="34" charset="0"/>
              <a:cs typeface="Calibri"/>
            </a:endParaRPr>
          </a:p>
        </p:txBody>
      </p:sp>
    </p:spTree>
    <p:custDataLst>
      <p:tags r:id="rId1"/>
    </p:custDataLst>
    <p:extLst>
      <p:ext uri="{BB962C8B-B14F-4D97-AF65-F5344CB8AC3E}">
        <p14:creationId xmlns:p14="http://schemas.microsoft.com/office/powerpoint/2010/main" val="2756610376"/>
      </p:ext>
    </p:extLst>
  </p:cSld>
  <p:clrMapOvr>
    <a:masterClrMapping/>
  </p:clrMapOvr>
  <mc:AlternateContent xmlns:mc="http://schemas.openxmlformats.org/markup-compatibility/2006" xmlns:p14="http://schemas.microsoft.com/office/powerpoint/2010/main">
    <mc:Choice Requires="p14">
      <p:transition spd="slow" p14:dur="2000" advTm="55981"/>
    </mc:Choice>
    <mc:Fallback xmlns="">
      <p:transition spd="slow" advTm="5598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CBA34-CE68-BA94-27CB-04529E00A6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58F436-0A8E-34FF-EA5F-A575CB9AD861}"/>
              </a:ext>
            </a:extLst>
          </p:cNvPr>
          <p:cNvSpPr>
            <a:spLocks noGrp="1"/>
          </p:cNvSpPr>
          <p:nvPr>
            <p:ph type="ctrTitle"/>
          </p:nvPr>
        </p:nvSpPr>
        <p:spPr>
          <a:xfrm>
            <a:off x="636587" y="476250"/>
            <a:ext cx="10918825" cy="990600"/>
          </a:xfrm>
        </p:spPr>
        <p:txBody>
          <a:bodyPr>
            <a:normAutofit/>
          </a:bodyPr>
          <a:lstStyle/>
          <a:p>
            <a:r>
              <a:rPr lang="en-US" dirty="0"/>
              <a:t>KIN FIRST NOW AGENCY SUPPORT</a:t>
            </a:r>
          </a:p>
        </p:txBody>
      </p:sp>
      <p:graphicFrame>
        <p:nvGraphicFramePr>
          <p:cNvPr id="4" name="Content Placeholder 3">
            <a:extLst>
              <a:ext uri="{FF2B5EF4-FFF2-40B4-BE49-F238E27FC236}">
                <a16:creationId xmlns:a16="http://schemas.microsoft.com/office/drawing/2014/main" id="{2182DC78-7345-B7E5-9B26-F81794C9E255}"/>
              </a:ext>
            </a:extLst>
          </p:cNvPr>
          <p:cNvGraphicFramePr>
            <a:graphicFrameLocks noGrp="1"/>
          </p:cNvGraphicFramePr>
          <p:nvPr>
            <p:ph idx="1"/>
          </p:nvPr>
        </p:nvGraphicFramePr>
        <p:xfrm>
          <a:off x="636588" y="1837944"/>
          <a:ext cx="10918825" cy="4270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7466408"/>
      </p:ext>
    </p:extLst>
  </p:cSld>
  <p:clrMapOvr>
    <a:masterClrMapping/>
  </p:clrMapOvr>
  <mc:AlternateContent xmlns:mc="http://schemas.openxmlformats.org/markup-compatibility/2006" xmlns:p14="http://schemas.microsoft.com/office/powerpoint/2010/main">
    <mc:Choice Requires="p14">
      <p:transition spd="slow" p14:dur="2000" advTm="51342"/>
    </mc:Choice>
    <mc:Fallback xmlns="">
      <p:transition spd="slow" advTm="5134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4570C-A3FF-D4C6-473A-D435B915E327}"/>
              </a:ext>
            </a:extLst>
          </p:cNvPr>
          <p:cNvSpPr>
            <a:spLocks noGrp="1"/>
          </p:cNvSpPr>
          <p:nvPr>
            <p:ph type="title"/>
          </p:nvPr>
        </p:nvSpPr>
        <p:spPr>
          <a:xfrm>
            <a:off x="371303" y="457200"/>
            <a:ext cx="4610100" cy="1371600"/>
          </a:xfrm>
        </p:spPr>
        <p:txBody>
          <a:bodyPr anchor="ctr">
            <a:normAutofit/>
          </a:bodyPr>
          <a:lstStyle/>
          <a:p>
            <a:r>
              <a:rPr lang="en-US">
                <a:effectLst>
                  <a:outerShdw blurRad="38100" dist="38100" dir="2700000" algn="tl">
                    <a:srgbClr val="000000">
                      <a:alpha val="43137"/>
                    </a:srgbClr>
                  </a:outerShdw>
                </a:effectLst>
              </a:rPr>
              <a:t>KFN Points of Consideration</a:t>
            </a:r>
          </a:p>
        </p:txBody>
      </p:sp>
      <p:sp>
        <p:nvSpPr>
          <p:cNvPr id="3" name="Content Placeholder 2">
            <a:extLst>
              <a:ext uri="{FF2B5EF4-FFF2-40B4-BE49-F238E27FC236}">
                <a16:creationId xmlns:a16="http://schemas.microsoft.com/office/drawing/2014/main" id="{A8868950-ADF1-25D4-16AB-072BD92EA35D}"/>
              </a:ext>
            </a:extLst>
          </p:cNvPr>
          <p:cNvSpPr>
            <a:spLocks noGrp="1"/>
          </p:cNvSpPr>
          <p:nvPr>
            <p:ph type="body" sz="half" idx="2"/>
          </p:nvPr>
        </p:nvSpPr>
        <p:spPr>
          <a:xfrm>
            <a:off x="101600" y="1696834"/>
            <a:ext cx="5080000" cy="5039246"/>
          </a:xfrm>
        </p:spPr>
        <p:txBody>
          <a:bodyPr vert="horz" lIns="91440" tIns="45720" rIns="91440" bIns="45720" rtlCol="0" anchor="t">
            <a:normAutofit/>
          </a:bodyPr>
          <a:lstStyle/>
          <a:p>
            <a:pPr>
              <a:spcBef>
                <a:spcPts val="0"/>
              </a:spcBef>
              <a:spcAft>
                <a:spcPts val="600"/>
              </a:spcAft>
              <a:buFont typeface="Wingdings" panose="05000000000000000000" pitchFamily="2" charset="2"/>
              <a:buChar char="Ø"/>
            </a:pPr>
            <a:r>
              <a:rPr lang="en-US" sz="1400">
                <a:latin typeface="Merriweather"/>
              </a:rPr>
              <a:t> “</a:t>
            </a:r>
            <a:r>
              <a:rPr lang="en-US">
                <a:latin typeface="Merriweather"/>
              </a:rPr>
              <a:t>Mis-Messaging”</a:t>
            </a:r>
          </a:p>
          <a:p>
            <a:pPr marL="742950" lvl="1" indent="-285750">
              <a:spcBef>
                <a:spcPts val="0"/>
              </a:spcBef>
              <a:spcAft>
                <a:spcPts val="600"/>
              </a:spcAft>
              <a:buFont typeface="Wingdings" panose="05000000000000000000" pitchFamily="2" charset="2"/>
              <a:buChar char="§"/>
            </a:pPr>
            <a:r>
              <a:rPr lang="en-US" sz="1500" b="0">
                <a:solidFill>
                  <a:schemeClr val="bg1"/>
                </a:solidFill>
                <a:latin typeface="Merriweather"/>
              </a:rPr>
              <a:t>VDSS shifting away from prior message </a:t>
            </a:r>
            <a:r>
              <a:rPr lang="en-US" sz="1500">
                <a:solidFill>
                  <a:schemeClr val="bg1"/>
                </a:solidFill>
                <a:latin typeface="Merriweather"/>
              </a:rPr>
              <a:t>about keeping kids out of foster care "at all costs"</a:t>
            </a:r>
            <a:endParaRPr lang="en-US" sz="1500">
              <a:solidFill>
                <a:schemeClr val="bg1"/>
              </a:solidFill>
            </a:endParaRPr>
          </a:p>
          <a:p>
            <a:pPr marL="742950" lvl="1" indent="-285750">
              <a:spcBef>
                <a:spcPts val="0"/>
              </a:spcBef>
              <a:spcAft>
                <a:spcPts val="600"/>
              </a:spcAft>
              <a:buFont typeface="Wingdings" panose="05000000000000000000" pitchFamily="2" charset="2"/>
              <a:buChar char="§"/>
            </a:pPr>
            <a:r>
              <a:rPr lang="en-US" sz="1500" b="0">
                <a:solidFill>
                  <a:schemeClr val="bg1"/>
                </a:solidFill>
                <a:latin typeface="Merriweather"/>
              </a:rPr>
              <a:t>Didn’t always provide adequate support for non-foster care kinship caregivers</a:t>
            </a:r>
          </a:p>
          <a:p>
            <a:pPr>
              <a:spcBef>
                <a:spcPts val="0"/>
              </a:spcBef>
              <a:spcAft>
                <a:spcPts val="600"/>
              </a:spcAft>
              <a:buFont typeface="Wingdings" panose="05000000000000000000" pitchFamily="2" charset="2"/>
              <a:buChar char="Ø"/>
            </a:pPr>
            <a:r>
              <a:rPr lang="en-US">
                <a:latin typeface="Merriweather"/>
              </a:rPr>
              <a:t> Parental Child Safety Placement Program</a:t>
            </a:r>
          </a:p>
          <a:p>
            <a:pPr marL="742950" lvl="1" indent="-285750">
              <a:spcBef>
                <a:spcPts val="0"/>
              </a:spcBef>
              <a:spcAft>
                <a:spcPts val="600"/>
              </a:spcAft>
              <a:buFont typeface="Wingdings" panose="05000000000000000000" pitchFamily="2" charset="2"/>
              <a:buChar char="§"/>
            </a:pPr>
            <a:r>
              <a:rPr lang="en-US" sz="1500">
                <a:solidFill>
                  <a:schemeClr val="bg1"/>
                </a:solidFill>
                <a:latin typeface="Merriweather"/>
              </a:rPr>
              <a:t>Tracking Alternative Living Arrangement (ALA) data</a:t>
            </a:r>
          </a:p>
          <a:p>
            <a:pPr marL="742950" lvl="1" indent="-285750">
              <a:spcBef>
                <a:spcPts val="0"/>
              </a:spcBef>
              <a:spcAft>
                <a:spcPts val="600"/>
              </a:spcAft>
              <a:buFont typeface="Wingdings" panose="05000000000000000000" pitchFamily="2" charset="2"/>
              <a:buChar char="§"/>
            </a:pPr>
            <a:r>
              <a:rPr lang="en-US" sz="1500">
                <a:solidFill>
                  <a:schemeClr val="bg1"/>
                </a:solidFill>
                <a:latin typeface="Merriweather"/>
              </a:rPr>
              <a:t>Relative Maintenance Payment now available when a Parental Child Safety Placement Agreement is signed</a:t>
            </a:r>
          </a:p>
          <a:p>
            <a:pPr>
              <a:spcBef>
                <a:spcPts val="0"/>
              </a:spcBef>
              <a:spcAft>
                <a:spcPts val="600"/>
              </a:spcAft>
              <a:buFont typeface="Wingdings" panose="05000000000000000000" pitchFamily="2" charset="2"/>
              <a:buChar char="Ø"/>
            </a:pPr>
            <a:r>
              <a:rPr lang="en-US" sz="1500">
                <a:latin typeface="Merriweather"/>
              </a:rPr>
              <a:t> </a:t>
            </a:r>
            <a:r>
              <a:rPr lang="en-US">
                <a:latin typeface="Merriweather"/>
              </a:rPr>
              <a:t>Barrier Crimes</a:t>
            </a:r>
          </a:p>
          <a:p>
            <a:pPr marL="742950" lvl="1" indent="-285750">
              <a:spcBef>
                <a:spcPts val="0"/>
              </a:spcBef>
              <a:spcAft>
                <a:spcPts val="600"/>
              </a:spcAft>
              <a:buFont typeface="Wingdings" panose="05000000000000000000" pitchFamily="2" charset="2"/>
              <a:buChar char="§"/>
            </a:pPr>
            <a:r>
              <a:rPr lang="en-US" sz="1500" b="0">
                <a:solidFill>
                  <a:schemeClr val="bg1"/>
                </a:solidFill>
                <a:latin typeface="Merriweather"/>
              </a:rPr>
              <a:t>Tracking impact of barrier crimes on kinship families’ approval as a licensed foster home</a:t>
            </a:r>
          </a:p>
          <a:p>
            <a:pPr marL="742950" lvl="1" indent="-285750">
              <a:spcBef>
                <a:spcPts val="0"/>
              </a:spcBef>
              <a:spcAft>
                <a:spcPts val="600"/>
              </a:spcAft>
              <a:buFont typeface="Wingdings" panose="05000000000000000000" pitchFamily="2" charset="2"/>
              <a:buChar char="§"/>
            </a:pPr>
            <a:r>
              <a:rPr lang="en-US" sz="1500" b="0">
                <a:solidFill>
                  <a:schemeClr val="bg1"/>
                </a:solidFill>
                <a:latin typeface="Merriweather"/>
              </a:rPr>
              <a:t>Key consideration for the Parental Child Safety Placement Program</a:t>
            </a:r>
            <a:endParaRPr lang="en-US" sz="1500">
              <a:solidFill>
                <a:schemeClr val="bg1"/>
              </a:solidFill>
              <a:latin typeface="Merriweather"/>
            </a:endParaRPr>
          </a:p>
        </p:txBody>
      </p:sp>
      <p:pic>
        <p:nvPicPr>
          <p:cNvPr id="10" name="Picture 9" descr="People playing jigsaw puzzle">
            <a:extLst>
              <a:ext uri="{FF2B5EF4-FFF2-40B4-BE49-F238E27FC236}">
                <a16:creationId xmlns:a16="http://schemas.microsoft.com/office/drawing/2014/main" id="{1D4953B9-2D5A-EAC8-81CA-772E0D89C4D9}"/>
              </a:ext>
            </a:extLst>
          </p:cNvPr>
          <p:cNvPicPr>
            <a:picLocks noChangeAspect="1"/>
          </p:cNvPicPr>
          <p:nvPr/>
        </p:nvPicPr>
        <p:blipFill>
          <a:blip r:embed="rId3" cstate="print">
            <a:extLst>
              <a:ext uri="{28A0092B-C50C-407E-A947-70E740481C1C}">
                <a14:useLocalDpi xmlns:a14="http://schemas.microsoft.com/office/drawing/2010/main" val="0"/>
              </a:ext>
            </a:extLst>
          </a:blip>
          <a:srcRect l="7612" r="19187" b="-2"/>
          <a:stretch/>
        </p:blipFill>
        <p:spPr>
          <a:xfrm>
            <a:off x="5486400" y="457200"/>
            <a:ext cx="6334297" cy="5776133"/>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82199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0FE5CB-1EF7-EA3D-C505-523887B9FE3F}"/>
              </a:ext>
            </a:extLst>
          </p:cNvPr>
          <p:cNvSpPr>
            <a:spLocks noGrp="1"/>
          </p:cNvSpPr>
          <p:nvPr>
            <p:ph idx="1"/>
          </p:nvPr>
        </p:nvSpPr>
        <p:spPr>
          <a:xfrm>
            <a:off x="636298" y="1353649"/>
            <a:ext cx="10919406" cy="4828913"/>
          </a:xfrm>
        </p:spPr>
        <p:txBody>
          <a:bodyPr vert="horz" lIns="91440" tIns="45720" rIns="91440" bIns="45720" rtlCol="0" anchor="t">
            <a:normAutofit fontScale="47500" lnSpcReduction="20000"/>
          </a:bodyPr>
          <a:lstStyle/>
          <a:p>
            <a:pPr marL="0" indent="0" rtl="0">
              <a:buNone/>
            </a:pPr>
            <a:r>
              <a:rPr lang="en-US" sz="3800" u="sng">
                <a:effectLst/>
                <a:latin typeface="Merriweather"/>
              </a:rPr>
              <a:t>9.7.1 Authority to release information when disclosure is not mandated </a:t>
            </a:r>
          </a:p>
          <a:p>
            <a:pPr marL="347345" indent="-347345"/>
            <a:r>
              <a:rPr lang="en-US" sz="3800" b="0">
                <a:effectLst/>
                <a:latin typeface="Calibri"/>
                <a:ea typeface="Calibri"/>
                <a:cs typeface="Calibri"/>
              </a:rPr>
              <a:t>The VAC summarizes the authority to release information to persons when that release is not mandated. </a:t>
            </a:r>
            <a:endParaRPr lang="en-US" sz="3800" b="0">
              <a:latin typeface="Calibri"/>
              <a:ea typeface="Calibri"/>
              <a:cs typeface="Calibri"/>
            </a:endParaRPr>
          </a:p>
          <a:p>
            <a:pPr marL="347345" indent="-347345"/>
            <a:r>
              <a:rPr lang="en-US" sz="3800" b="0">
                <a:effectLst/>
                <a:latin typeface="Calibri"/>
                <a:ea typeface="Calibri"/>
                <a:cs typeface="Calibri"/>
              </a:rPr>
              <a:t>(22 VAC 40-705-160 B). The local department may use discretion in disclosing or releasing child protective services case record information, investigative and on-going services to parties having a legitimate interest when the local department deems disclosure to be in the best interest of the child. </a:t>
            </a:r>
            <a:endParaRPr lang="en-US" b="0">
              <a:latin typeface="Calibri"/>
              <a:ea typeface="Calibri"/>
              <a:cs typeface="Calibri"/>
            </a:endParaRPr>
          </a:p>
          <a:p>
            <a:pPr marL="347345" indent="-347345"/>
            <a:r>
              <a:rPr lang="en-US" sz="3800" b="0">
                <a:effectLst/>
                <a:latin typeface="Calibri"/>
                <a:ea typeface="Calibri"/>
                <a:cs typeface="Calibri"/>
              </a:rPr>
              <a:t>The local department may disclose such information without a court order and without a written release pursuant to § 63.2-105 of the Code of Virginia. </a:t>
            </a:r>
            <a:endParaRPr lang="en-US" sz="3800" b="0">
              <a:latin typeface="Calibri"/>
              <a:ea typeface="Calibri"/>
              <a:cs typeface="Calibri"/>
            </a:endParaRPr>
          </a:p>
          <a:p>
            <a:pPr marL="347345" indent="-347345"/>
            <a:r>
              <a:rPr lang="en-US" sz="3800" b="0" i="1">
                <a:effectLst/>
                <a:latin typeface="Calibri"/>
                <a:ea typeface="Calibri"/>
                <a:cs typeface="Calibri"/>
              </a:rPr>
              <a:t>Each request for or act of disclosure must be individually evaluated. Evaluating the request for information is a two-step process. The first consideration is whether disclosure of the requested information is in the best interest of the child. The second consideration is whether the party requesting the information has a legitimate interest.</a:t>
            </a:r>
            <a:br>
              <a:rPr lang="en-US" sz="3800">
                <a:effectLst/>
              </a:rPr>
            </a:br>
            <a:endParaRPr lang="en-US" sz="3800">
              <a:effectLst/>
            </a:endParaRPr>
          </a:p>
          <a:p>
            <a:pPr marL="0" indent="0" rtl="0">
              <a:buNone/>
            </a:pPr>
            <a:endParaRPr lang="en-US" sz="3800" u="sng">
              <a:effectLst/>
            </a:endParaRPr>
          </a:p>
          <a:p>
            <a:pPr marL="0" indent="0" rtl="0">
              <a:buNone/>
            </a:pPr>
            <a:r>
              <a:rPr lang="en-US" sz="3800" u="sng">
                <a:effectLst/>
                <a:latin typeface="Merriweather"/>
              </a:rPr>
              <a:t>9.7.3 Identify parties with legitimate interest</a:t>
            </a:r>
            <a:br>
              <a:rPr lang="en-US" sz="3800" u="sng">
                <a:effectLst/>
              </a:rPr>
            </a:br>
            <a:endParaRPr lang="en-US" sz="3800" u="sng">
              <a:effectLst/>
            </a:endParaRPr>
          </a:p>
          <a:p>
            <a:pPr marL="0" indent="0" rtl="0">
              <a:buNone/>
            </a:pPr>
            <a:r>
              <a:rPr lang="en-US" sz="3800" b="0">
                <a:effectLst/>
                <a:latin typeface="Calibri"/>
                <a:ea typeface="Calibri"/>
                <a:cs typeface="Calibri"/>
              </a:rPr>
              <a:t>A parent, grandparent, or any other person when they would be considered by the LDSS as a potential caretaker of the child in the event the department has to remove the child from his current custodian.</a:t>
            </a:r>
            <a:r>
              <a:rPr lang="en-US" sz="3800">
                <a:effectLst/>
                <a:latin typeface="Merriweather"/>
              </a:rPr>
              <a:t>  </a:t>
            </a:r>
          </a:p>
          <a:p>
            <a:pPr marL="0" indent="0">
              <a:buNone/>
            </a:pPr>
            <a:endParaRPr lang="en-US"/>
          </a:p>
        </p:txBody>
      </p:sp>
      <p:sp>
        <p:nvSpPr>
          <p:cNvPr id="3" name="Title 2">
            <a:extLst>
              <a:ext uri="{FF2B5EF4-FFF2-40B4-BE49-F238E27FC236}">
                <a16:creationId xmlns:a16="http://schemas.microsoft.com/office/drawing/2014/main" id="{4723C575-84F9-DC4A-3DEE-D1C969EC0279}"/>
              </a:ext>
            </a:extLst>
          </p:cNvPr>
          <p:cNvSpPr>
            <a:spLocks noGrp="1"/>
          </p:cNvSpPr>
          <p:nvPr>
            <p:ph type="ctrTitle"/>
          </p:nvPr>
        </p:nvSpPr>
        <p:spPr/>
        <p:txBody>
          <a:bodyPr/>
          <a:lstStyle/>
          <a:p>
            <a:r>
              <a:rPr lang="en-US"/>
              <a:t>PERSONS WITH LEGITIMATE INTEREST</a:t>
            </a:r>
          </a:p>
        </p:txBody>
      </p:sp>
    </p:spTree>
    <p:extLst>
      <p:ext uri="{BB962C8B-B14F-4D97-AF65-F5344CB8AC3E}">
        <p14:creationId xmlns:p14="http://schemas.microsoft.com/office/powerpoint/2010/main" val="2287104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92BF7F-6FC2-7EBF-1FBD-810CA4B92B44}"/>
              </a:ext>
            </a:extLst>
          </p:cNvPr>
          <p:cNvSpPr>
            <a:spLocks noGrp="1"/>
          </p:cNvSpPr>
          <p:nvPr>
            <p:ph idx="1"/>
          </p:nvPr>
        </p:nvSpPr>
        <p:spPr/>
        <p:txBody>
          <a:bodyPr vert="horz" lIns="91440" tIns="45720" rIns="91440" bIns="45720" rtlCol="0" anchor="t">
            <a:normAutofit/>
          </a:bodyPr>
          <a:lstStyle/>
          <a:p>
            <a:pPr marL="0" indent="0">
              <a:buNone/>
            </a:pPr>
            <a:r>
              <a:rPr lang="en-US" sz="2000">
                <a:latin typeface="Calibri"/>
                <a:ea typeface="Calibri"/>
                <a:cs typeface="Calibri"/>
              </a:rPr>
              <a:t>2.2.3 Requirements </a:t>
            </a:r>
          </a:p>
          <a:p>
            <a:pPr marL="347345" indent="-347345">
              <a:buFont typeface="Wingdings" panose="00000500000000000000" pitchFamily="2" charset="0"/>
              <a:buChar char="Ø"/>
            </a:pPr>
            <a:r>
              <a:rPr lang="en-US" sz="2000" b="0">
                <a:latin typeface="Calibri"/>
                <a:ea typeface="Calibri"/>
                <a:cs typeface="Calibri"/>
              </a:rPr>
              <a:t>Federal and state laws require the involvement of both parents and extended family for children who are at-risk of entering or have entered foster care. The LDSS shall diligently search for adult relatives and other individuals who have significant relationships with the child, including those adult relatives suggested by the child, birth parents or prior custodians (Social Security Act, Title IV, § 471 (a) (29) [42 USC 671]). </a:t>
            </a:r>
            <a:endParaRPr lang="en-US" sz="2000">
              <a:latin typeface="Calibri"/>
              <a:ea typeface="Calibri"/>
              <a:cs typeface="Calibri"/>
            </a:endParaRPr>
          </a:p>
          <a:p>
            <a:pPr marL="347345" indent="-347345">
              <a:buFont typeface="Wingdings" panose="00000500000000000000" pitchFamily="2" charset="0"/>
              <a:buChar char="Ø"/>
            </a:pPr>
            <a:r>
              <a:rPr lang="en-US" sz="2000" b="0">
                <a:latin typeface="Calibri"/>
                <a:ea typeface="Calibri"/>
                <a:cs typeface="Calibri"/>
              </a:rPr>
              <a:t>CPS may contact relatives without the family’s consent, written release, or court order when the LDSS determines that disclosure of information is in the child’s best interest and the person has a legitimate interest. The LDSS has authority to contact parents, grandparents, or any other individuals that the LDSS considers a potential caretaker for the child who is involved with child protective services, if the child has to be removed from the parent or custodian (§ 63.2-105; 22 VAC 40-705-160 B; 22 VAC 40-705-10). </a:t>
            </a:r>
            <a:endParaRPr lang="en-US" sz="2000">
              <a:latin typeface="Calibri"/>
              <a:ea typeface="Calibri"/>
              <a:cs typeface="Calibri"/>
            </a:endParaRPr>
          </a:p>
          <a:p>
            <a:pPr marL="0" indent="0">
              <a:buNone/>
            </a:pPr>
            <a:r>
              <a:rPr lang="en-US" sz="2000" b="0" i="1">
                <a:latin typeface="Calibri"/>
                <a:ea typeface="Calibri"/>
                <a:cs typeface="Calibri"/>
              </a:rPr>
              <a:t>For additional information, see</a:t>
            </a:r>
            <a:r>
              <a:rPr lang="en-US" sz="2000" b="0" i="1">
                <a:solidFill>
                  <a:srgbClr val="5C5D5F"/>
                </a:solidFill>
                <a:latin typeface="Calibri"/>
                <a:ea typeface="Calibri"/>
                <a:cs typeface="Calibri"/>
              </a:rPr>
              <a:t> the </a:t>
            </a:r>
            <a:r>
              <a:rPr lang="en-US" sz="2000" b="0" i="1" u="sng">
                <a:solidFill>
                  <a:srgbClr val="5C5D5F"/>
                </a:solidFill>
                <a:latin typeface="Calibri"/>
                <a:ea typeface="Calibri"/>
                <a:cs typeface="Calibri"/>
              </a:rPr>
              <a:t>Child Protective Services Manual, Section 9 - Confidentiality</a:t>
            </a:r>
            <a:r>
              <a:rPr lang="en-US" sz="2000" b="0" i="1">
                <a:solidFill>
                  <a:schemeClr val="accent5"/>
                </a:solidFill>
                <a:latin typeface="Calibri"/>
                <a:ea typeface="Calibri"/>
                <a:cs typeface="Calibri"/>
              </a:rPr>
              <a:t> </a:t>
            </a:r>
            <a:r>
              <a:rPr lang="en-US" sz="1800">
                <a:solidFill>
                  <a:schemeClr val="accent5"/>
                </a:solidFill>
                <a:latin typeface="Calibri"/>
                <a:ea typeface="Calibri"/>
                <a:cs typeface="Calibri"/>
                <a:hlinkClick r:id="rId3">
                  <a:extLst>
                    <a:ext uri="{A12FA001-AC4F-418D-AE19-62706E023703}">
                      <ahyp:hlinkClr xmlns:ahyp="http://schemas.microsoft.com/office/drawing/2018/hyperlinkcolor" val="tx"/>
                    </a:ext>
                  </a:extLst>
                </a:hlinkClick>
              </a:rPr>
              <a:t>(Link here)</a:t>
            </a:r>
            <a:r>
              <a:rPr lang="en-US" sz="2000" b="0" i="1">
                <a:solidFill>
                  <a:schemeClr val="bg2">
                    <a:lumMod val="10000"/>
                  </a:schemeClr>
                </a:solidFill>
                <a:latin typeface="Calibri"/>
                <a:ea typeface="Calibri"/>
                <a:cs typeface="Calibri"/>
              </a:rPr>
              <a:t> </a:t>
            </a:r>
            <a:r>
              <a:rPr lang="en-US" sz="2000" b="0" i="1">
                <a:latin typeface="Calibri"/>
                <a:ea typeface="Calibri"/>
                <a:cs typeface="Calibri"/>
              </a:rPr>
              <a:t>and the </a:t>
            </a:r>
            <a:r>
              <a:rPr lang="en-US" sz="2000" b="0" i="1" u="sng">
                <a:latin typeface="Calibri"/>
                <a:ea typeface="Calibri"/>
                <a:cs typeface="Calibri"/>
              </a:rPr>
              <a:t>Foster Care Manual, Section 2 Engaging the Child, Family, and Significant Adults – Notifying and informing relatives of child removal</a:t>
            </a:r>
            <a:r>
              <a:rPr lang="en-US" sz="2000" b="0" i="1">
                <a:latin typeface="Calibri"/>
                <a:ea typeface="Calibri"/>
                <a:cs typeface="Calibri"/>
              </a:rPr>
              <a:t> </a:t>
            </a:r>
            <a:r>
              <a:rPr lang="en-US" sz="1600">
                <a:latin typeface="Calibri"/>
                <a:ea typeface="Calibri"/>
                <a:cs typeface="Calibri"/>
                <a:hlinkClick r:id="rId4"/>
              </a:rPr>
              <a:t>(Link here)</a:t>
            </a:r>
          </a:p>
        </p:txBody>
      </p:sp>
      <p:sp>
        <p:nvSpPr>
          <p:cNvPr id="3" name="Title 2">
            <a:extLst>
              <a:ext uri="{FF2B5EF4-FFF2-40B4-BE49-F238E27FC236}">
                <a16:creationId xmlns:a16="http://schemas.microsoft.com/office/drawing/2014/main" id="{23DCBBDB-5705-181F-4A44-FD68853E1D78}"/>
              </a:ext>
            </a:extLst>
          </p:cNvPr>
          <p:cNvSpPr>
            <a:spLocks noGrp="1"/>
          </p:cNvSpPr>
          <p:nvPr>
            <p:ph type="ctrTitle"/>
          </p:nvPr>
        </p:nvSpPr>
        <p:spPr/>
        <p:txBody>
          <a:bodyPr/>
          <a:lstStyle/>
          <a:p>
            <a:r>
              <a:rPr lang="en-US"/>
              <a:t>FAMILY ENGAGEMENT GUIDANCE</a:t>
            </a:r>
          </a:p>
        </p:txBody>
      </p:sp>
    </p:spTree>
    <p:extLst>
      <p:ext uri="{BB962C8B-B14F-4D97-AF65-F5344CB8AC3E}">
        <p14:creationId xmlns:p14="http://schemas.microsoft.com/office/powerpoint/2010/main" val="2737444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B68953-B044-23D0-4999-6FBAB7238BE5}"/>
              </a:ext>
            </a:extLst>
          </p:cNvPr>
          <p:cNvSpPr>
            <a:spLocks noGrp="1"/>
          </p:cNvSpPr>
          <p:nvPr>
            <p:ph type="ctrTitle"/>
          </p:nvPr>
        </p:nvSpPr>
        <p:spPr>
          <a:xfrm>
            <a:off x="571500" y="1987179"/>
            <a:ext cx="11391899" cy="2883642"/>
          </a:xfrm>
        </p:spPr>
        <p:txBody>
          <a:bodyPr>
            <a:normAutofit/>
          </a:bodyPr>
          <a:lstStyle/>
          <a:p>
            <a:r>
              <a:rPr lang="en-US" sz="6600">
                <a:solidFill>
                  <a:schemeClr val="accent4">
                    <a:lumMod val="60000"/>
                    <a:lumOff val="40000"/>
                  </a:schemeClr>
                </a:solidFill>
                <a:effectLst>
                  <a:outerShdw blurRad="38100" dist="38100" dir="2700000" algn="tl">
                    <a:srgbClr val="000000">
                      <a:alpha val="43137"/>
                    </a:srgbClr>
                  </a:outerShdw>
                </a:effectLst>
              </a:rPr>
              <a:t>Essential Practice Elements</a:t>
            </a:r>
          </a:p>
        </p:txBody>
      </p:sp>
      <p:sp>
        <p:nvSpPr>
          <p:cNvPr id="6" name="Subtitle 5">
            <a:extLst>
              <a:ext uri="{FF2B5EF4-FFF2-40B4-BE49-F238E27FC236}">
                <a16:creationId xmlns:a16="http://schemas.microsoft.com/office/drawing/2014/main" id="{078CF0DC-0C0D-6039-A36E-295B3CDF7E80}"/>
              </a:ext>
            </a:extLst>
          </p:cNvPr>
          <p:cNvSpPr>
            <a:spLocks noGrp="1"/>
          </p:cNvSpPr>
          <p:nvPr>
            <p:ph type="subTitle" idx="1"/>
          </p:nvPr>
        </p:nvSpPr>
        <p:spPr>
          <a:xfrm>
            <a:off x="1016000" y="3060700"/>
            <a:ext cx="11391899" cy="2129424"/>
          </a:xfrm>
        </p:spPr>
        <p:txBody>
          <a:bodyPr>
            <a:normAutofit/>
          </a:bodyPr>
          <a:lstStyle/>
          <a:p>
            <a:pPr marL="342900" indent="-342900">
              <a:buFont typeface="Wingdings" panose="05000000000000000000" pitchFamily="2" charset="2"/>
              <a:buChar char="Ø"/>
            </a:pPr>
            <a:r>
              <a:rPr lang="en-US" sz="3200">
                <a:effectLst>
                  <a:outerShdw blurRad="38100" dist="38100" dir="2700000" algn="tl">
                    <a:srgbClr val="000000">
                      <a:alpha val="43137"/>
                    </a:srgbClr>
                  </a:outerShdw>
                </a:effectLst>
              </a:rPr>
              <a:t>Out of Home Staffing</a:t>
            </a:r>
          </a:p>
          <a:p>
            <a:pPr marL="342900" indent="-342900">
              <a:buFont typeface="Wingdings" panose="05000000000000000000" pitchFamily="2" charset="2"/>
              <a:buChar char="Ø"/>
            </a:pPr>
            <a:r>
              <a:rPr lang="en-US" sz="3200">
                <a:effectLst>
                  <a:outerShdw blurRad="38100" dist="38100" dir="2700000" algn="tl">
                    <a:srgbClr val="000000">
                      <a:alpha val="43137"/>
                    </a:srgbClr>
                  </a:outerShdw>
                </a:effectLst>
              </a:rPr>
              <a:t>Permanency Assessment Tool</a:t>
            </a:r>
          </a:p>
          <a:p>
            <a:pPr marL="342900" indent="-342900">
              <a:buFont typeface="Wingdings" panose="05000000000000000000" pitchFamily="2" charset="2"/>
              <a:buChar char="Ø"/>
            </a:pPr>
            <a:r>
              <a:rPr lang="en-US" sz="3200">
                <a:effectLst>
                  <a:outerShdw blurRad="38100" dist="38100" dir="2700000" algn="tl">
                    <a:srgbClr val="000000">
                      <a:alpha val="43137"/>
                    </a:srgbClr>
                  </a:outerShdw>
                </a:effectLst>
              </a:rPr>
              <a:t>Family Partnership Meeting</a:t>
            </a:r>
          </a:p>
        </p:txBody>
      </p:sp>
    </p:spTree>
    <p:extLst>
      <p:ext uri="{BB962C8B-B14F-4D97-AF65-F5344CB8AC3E}">
        <p14:creationId xmlns:p14="http://schemas.microsoft.com/office/powerpoint/2010/main" val="1702238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63A3A-7EE8-8845-4C69-B02B5A24F7F6}"/>
              </a:ext>
            </a:extLst>
          </p:cNvPr>
          <p:cNvSpPr>
            <a:spLocks noGrp="1"/>
          </p:cNvSpPr>
          <p:nvPr>
            <p:ph type="title"/>
          </p:nvPr>
        </p:nvSpPr>
        <p:spPr>
          <a:xfrm>
            <a:off x="441539" y="365125"/>
            <a:ext cx="11308922" cy="1325563"/>
          </a:xfrm>
        </p:spPr>
        <p:txBody>
          <a:bodyPr anchor="ctr">
            <a:normAutofit/>
          </a:bodyPr>
          <a:lstStyle/>
          <a:p>
            <a:r>
              <a:rPr lang="en-US"/>
              <a:t>INTRODUCTIONS &amp; AGENDA</a:t>
            </a:r>
          </a:p>
        </p:txBody>
      </p:sp>
      <p:sp>
        <p:nvSpPr>
          <p:cNvPr id="3" name="Subtitle 2">
            <a:extLst>
              <a:ext uri="{FF2B5EF4-FFF2-40B4-BE49-F238E27FC236}">
                <a16:creationId xmlns:a16="http://schemas.microsoft.com/office/drawing/2014/main" id="{55F13DF2-5180-F6CD-EC2A-0B19F459C129}"/>
              </a:ext>
            </a:extLst>
          </p:cNvPr>
          <p:cNvSpPr>
            <a:spLocks noGrp="1"/>
          </p:cNvSpPr>
          <p:nvPr>
            <p:ph idx="1"/>
          </p:nvPr>
        </p:nvSpPr>
        <p:spPr>
          <a:xfrm>
            <a:off x="441539" y="2133599"/>
            <a:ext cx="11308922" cy="4271963"/>
          </a:xfrm>
        </p:spPr>
        <p:txBody>
          <a:bodyPr>
            <a:normAutofit/>
          </a:bodyPr>
          <a:lstStyle/>
          <a:p>
            <a:pPr marL="342900" indent="-342900">
              <a:buFont typeface="Arial,Sans-Serif"/>
              <a:buChar char="•"/>
            </a:pPr>
            <a:r>
              <a:rPr lang="en-US" dirty="0"/>
              <a:t>BUILDING A KIN FIRST CULTURE IN VIRGINIA</a:t>
            </a:r>
            <a:endParaRPr lang="en-US" b="0" dirty="0"/>
          </a:p>
          <a:p>
            <a:pPr marL="342900" indent="-342900">
              <a:buFont typeface="Arial,Sans-Serif"/>
              <a:buChar char="•"/>
            </a:pPr>
            <a:r>
              <a:rPr lang="en-US" dirty="0"/>
              <a:t>OUTCOMES &amp; DATA FOR KINSHIP PLACEMENTS</a:t>
            </a:r>
            <a:endParaRPr lang="en-US" b="0" dirty="0"/>
          </a:p>
          <a:p>
            <a:pPr marL="342900" indent="-342900">
              <a:buFont typeface="Arial,Sans-Serif"/>
              <a:buChar char="•"/>
            </a:pPr>
            <a:r>
              <a:rPr lang="en-US" dirty="0"/>
              <a:t>KIN FIRST NOW OVERVIEW</a:t>
            </a:r>
            <a:endParaRPr lang="en-US" b="0" dirty="0"/>
          </a:p>
          <a:p>
            <a:pPr marL="342900" indent="-342900">
              <a:buFont typeface="Arial,Sans-Serif"/>
              <a:buChar char="•"/>
            </a:pPr>
            <a:r>
              <a:rPr lang="en-US" dirty="0"/>
              <a:t>THREE PRACTICE ELEMENTS</a:t>
            </a:r>
          </a:p>
          <a:p>
            <a:pPr marL="342900" indent="-342900">
              <a:buFont typeface="Arial,Sans-Serif"/>
              <a:buChar char="•"/>
            </a:pPr>
            <a:r>
              <a:rPr lang="en-US" dirty="0"/>
              <a:t>PARENTAL CHILD SAFETY PLACEMENT PROGRAM</a:t>
            </a:r>
          </a:p>
          <a:p>
            <a:pPr marL="342900" indent="-342900">
              <a:buFont typeface="Arial,Sans-Serif"/>
              <a:buChar char="•"/>
            </a:pPr>
            <a:r>
              <a:rPr lang="en-US" dirty="0"/>
              <a:t>JUDICIAL TIP SHEET </a:t>
            </a:r>
          </a:p>
          <a:p>
            <a:pPr marL="342900" indent="-342900">
              <a:buFont typeface="Arial,Sans-Serif"/>
              <a:buChar char="•"/>
            </a:pPr>
            <a:r>
              <a:rPr lang="en-US" dirty="0"/>
              <a:t>SUPPORT FROM COURT COMMUNITY PARTNERS</a:t>
            </a:r>
            <a:endParaRPr lang="en-US" b="0" dirty="0"/>
          </a:p>
          <a:p>
            <a:pPr marL="342900" indent="-342900">
              <a:buFont typeface="Arial,Sans-Serif"/>
              <a:buChar char="•"/>
            </a:pPr>
            <a:r>
              <a:rPr lang="en-US" dirty="0"/>
              <a:t>QUESTIONS/DISCUSSION</a:t>
            </a:r>
          </a:p>
        </p:txBody>
      </p:sp>
    </p:spTree>
    <p:extLst>
      <p:ext uri="{BB962C8B-B14F-4D97-AF65-F5344CB8AC3E}">
        <p14:creationId xmlns:p14="http://schemas.microsoft.com/office/powerpoint/2010/main" val="1852723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leagues huddle">
            <a:extLst>
              <a:ext uri="{FF2B5EF4-FFF2-40B4-BE49-F238E27FC236}">
                <a16:creationId xmlns:a16="http://schemas.microsoft.com/office/drawing/2014/main" id="{56F6D71B-9F5F-166D-C428-000F86C74B22}"/>
              </a:ext>
            </a:extLst>
          </p:cNvPr>
          <p:cNvPicPr>
            <a:picLocks noChangeAspect="1"/>
          </p:cNvPicPr>
          <p:nvPr/>
        </p:nvPicPr>
        <p:blipFill>
          <a:blip r:embed="rId3" cstate="print">
            <a:alphaModFix amt="25000"/>
            <a:extLst>
              <a:ext uri="{28A0092B-C50C-407E-A947-70E740481C1C}">
                <a14:useLocalDpi xmlns:a14="http://schemas.microsoft.com/office/drawing/2010/main" val="0"/>
              </a:ext>
            </a:extLst>
          </a:blip>
          <a:srcRect l="10633" r="39089"/>
          <a:stretch/>
        </p:blipFill>
        <p:spPr>
          <a:xfrm>
            <a:off x="0" y="0"/>
            <a:ext cx="5172075" cy="6858000"/>
          </a:xfrm>
          <a:prstGeom prst="rect">
            <a:avLst/>
          </a:prstGeom>
        </p:spPr>
      </p:pic>
      <p:sp>
        <p:nvSpPr>
          <p:cNvPr id="2" name="Title 1">
            <a:extLst>
              <a:ext uri="{FF2B5EF4-FFF2-40B4-BE49-F238E27FC236}">
                <a16:creationId xmlns:a16="http://schemas.microsoft.com/office/drawing/2014/main" id="{6D72C383-D709-208A-E30C-8136380FE6DF}"/>
              </a:ext>
            </a:extLst>
          </p:cNvPr>
          <p:cNvSpPr>
            <a:spLocks noGrp="1"/>
          </p:cNvSpPr>
          <p:nvPr>
            <p:ph type="title"/>
          </p:nvPr>
        </p:nvSpPr>
        <p:spPr>
          <a:xfrm>
            <a:off x="96430" y="637654"/>
            <a:ext cx="4655820" cy="1371600"/>
          </a:xfrm>
        </p:spPr>
        <p:txBody>
          <a:bodyPr>
            <a:normAutofit fontScale="90000"/>
          </a:bodyPr>
          <a:lstStyle/>
          <a:p>
            <a:r>
              <a:rPr lang="en-US" sz="4800">
                <a:solidFill>
                  <a:schemeClr val="accent1"/>
                </a:solidFill>
                <a:effectLst>
                  <a:outerShdw blurRad="38100" dist="38100" dir="2700000" algn="tl">
                    <a:srgbClr val="000000">
                      <a:alpha val="43137"/>
                    </a:srgbClr>
                  </a:outerShdw>
                </a:effectLst>
                <a:latin typeface="Franklin Gothic Demi Cond"/>
              </a:rPr>
              <a:t>Out of Home Staffing </a:t>
            </a:r>
            <a:endParaRPr lang="en-US" sz="4800">
              <a:solidFill>
                <a:schemeClr val="accent1"/>
              </a:solidFill>
              <a:effectLst>
                <a:outerShdw blurRad="38100" dist="38100" dir="2700000" algn="tl">
                  <a:srgbClr val="000000">
                    <a:alpha val="43137"/>
                  </a:srgbClr>
                </a:outerShdw>
              </a:effectLst>
            </a:endParaRPr>
          </a:p>
        </p:txBody>
      </p:sp>
      <p:graphicFrame>
        <p:nvGraphicFramePr>
          <p:cNvPr id="11" name="Content Placeholder 10">
            <a:extLst>
              <a:ext uri="{FF2B5EF4-FFF2-40B4-BE49-F238E27FC236}">
                <a16:creationId xmlns:a16="http://schemas.microsoft.com/office/drawing/2014/main" id="{95D16F3C-0821-7900-F5CB-6EE16088BD1C}"/>
              </a:ext>
            </a:extLst>
          </p:cNvPr>
          <p:cNvGraphicFramePr>
            <a:graphicFrameLocks noGrp="1"/>
          </p:cNvGraphicFramePr>
          <p:nvPr>
            <p:ph idx="1"/>
          </p:nvPr>
        </p:nvGraphicFramePr>
        <p:xfrm>
          <a:off x="5350934" y="965200"/>
          <a:ext cx="6675966" cy="5321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 Placeholder 8">
            <a:extLst>
              <a:ext uri="{FF2B5EF4-FFF2-40B4-BE49-F238E27FC236}">
                <a16:creationId xmlns:a16="http://schemas.microsoft.com/office/drawing/2014/main" id="{99348738-C575-A1DB-49BF-1C4A220CA9F3}"/>
              </a:ext>
            </a:extLst>
          </p:cNvPr>
          <p:cNvSpPr>
            <a:spLocks noGrp="1"/>
          </p:cNvSpPr>
          <p:nvPr>
            <p:ph type="body" sz="half" idx="2"/>
          </p:nvPr>
        </p:nvSpPr>
        <p:spPr>
          <a:xfrm>
            <a:off x="-161697" y="3259545"/>
            <a:ext cx="5172074" cy="1280160"/>
          </a:xfrm>
        </p:spPr>
        <p:txBody>
          <a:bodyPr>
            <a:normAutofit fontScale="77500" lnSpcReduction="20000"/>
          </a:bodyPr>
          <a:lstStyle/>
          <a:p>
            <a:pPr marL="457200" indent="-457200" algn="ctr">
              <a:lnSpc>
                <a:spcPct val="100000"/>
              </a:lnSpc>
              <a:buFont typeface="Wingdings" panose="05000000000000000000" pitchFamily="2" charset="2"/>
              <a:buChar char="Ø"/>
            </a:pPr>
            <a:r>
              <a:rPr lang="en-US" sz="3200">
                <a:effectLst>
                  <a:outerShdw blurRad="38100" dist="38100" dir="2700000" algn="tl">
                    <a:srgbClr val="000000">
                      <a:alpha val="43137"/>
                    </a:srgbClr>
                  </a:outerShdw>
                </a:effectLst>
              </a:rPr>
              <a:t>Convened when there is a risk of a child being placed outside of their home</a:t>
            </a:r>
          </a:p>
        </p:txBody>
      </p:sp>
      <p:sp>
        <p:nvSpPr>
          <p:cNvPr id="3" name="Text Placeholder 8">
            <a:extLst>
              <a:ext uri="{FF2B5EF4-FFF2-40B4-BE49-F238E27FC236}">
                <a16:creationId xmlns:a16="http://schemas.microsoft.com/office/drawing/2014/main" id="{F12E5236-0B53-6769-FC2C-01DF03A62441}"/>
              </a:ext>
            </a:extLst>
          </p:cNvPr>
          <p:cNvSpPr txBox="1">
            <a:spLocks/>
          </p:cNvSpPr>
          <p:nvPr/>
        </p:nvSpPr>
        <p:spPr>
          <a:xfrm>
            <a:off x="-72267" y="2397168"/>
            <a:ext cx="5172074" cy="12801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erriweather" panose="00000500000000000000" pitchFamily="2" charset="0"/>
              <a:buNone/>
              <a:defRPr sz="16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1200"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Calibri" panose="020F0502020204030204" pitchFamily="34" charset="0"/>
              <a:buNone/>
              <a:defRPr sz="1000"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lgn="ctr">
              <a:buFont typeface="Wingdings" panose="05000000000000000000" pitchFamily="2" charset="2"/>
              <a:buChar char="Ø"/>
            </a:pPr>
            <a:r>
              <a:rPr lang="en-US" sz="3000">
                <a:effectLst>
                  <a:outerShdw blurRad="38100" dist="38100" dir="2700000" algn="tl">
                    <a:srgbClr val="000000">
                      <a:alpha val="43137"/>
                    </a:srgbClr>
                  </a:outerShdw>
                </a:effectLst>
              </a:rPr>
              <a:t>Internal LDSS meeting</a:t>
            </a:r>
          </a:p>
        </p:txBody>
      </p:sp>
      <p:sp>
        <p:nvSpPr>
          <p:cNvPr id="6" name="Text Placeholder 8">
            <a:extLst>
              <a:ext uri="{FF2B5EF4-FFF2-40B4-BE49-F238E27FC236}">
                <a16:creationId xmlns:a16="http://schemas.microsoft.com/office/drawing/2014/main" id="{23D7FE04-B5E5-10A4-79DD-F47BE9460B5D}"/>
              </a:ext>
            </a:extLst>
          </p:cNvPr>
          <p:cNvSpPr txBox="1">
            <a:spLocks/>
          </p:cNvSpPr>
          <p:nvPr/>
        </p:nvSpPr>
        <p:spPr>
          <a:xfrm>
            <a:off x="-241074" y="4627584"/>
            <a:ext cx="5330828" cy="12801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erriweather" panose="00000500000000000000" pitchFamily="2" charset="0"/>
              <a:buNone/>
              <a:defRPr sz="16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1200"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Calibri" panose="020F0502020204030204" pitchFamily="34" charset="0"/>
              <a:buNone/>
              <a:defRPr sz="1000"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lgn="ctr">
              <a:buFont typeface="Wingdings" panose="05000000000000000000" pitchFamily="2" charset="2"/>
              <a:buChar char="Ø"/>
            </a:pPr>
            <a:r>
              <a:rPr lang="en-US" sz="3000">
                <a:effectLst>
                  <a:outerShdw blurRad="38100" dist="38100" dir="2700000" algn="tl">
                    <a:srgbClr val="000000">
                      <a:alpha val="43137"/>
                    </a:srgbClr>
                  </a:outerShdw>
                </a:effectLst>
              </a:rPr>
              <a:t>Structured approach designed to prioritize family search and engagement</a:t>
            </a:r>
          </a:p>
        </p:txBody>
      </p:sp>
    </p:spTree>
    <p:extLst>
      <p:ext uri="{BB962C8B-B14F-4D97-AF65-F5344CB8AC3E}">
        <p14:creationId xmlns:p14="http://schemas.microsoft.com/office/powerpoint/2010/main" val="1253943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219F-3F4C-E729-54C5-1603BA1E5FE8}"/>
              </a:ext>
            </a:extLst>
          </p:cNvPr>
          <p:cNvSpPr>
            <a:spLocks noGrp="1"/>
          </p:cNvSpPr>
          <p:nvPr>
            <p:ph type="ctrTitle"/>
          </p:nvPr>
        </p:nvSpPr>
        <p:spPr>
          <a:xfrm>
            <a:off x="11403" y="155362"/>
            <a:ext cx="4338729" cy="990934"/>
          </a:xfrm>
        </p:spPr>
        <p:txBody>
          <a:bodyPr>
            <a:normAutofit fontScale="90000"/>
          </a:bodyPr>
          <a:lstStyle/>
          <a:p>
            <a:r>
              <a:rPr lang="en-US" sz="4800">
                <a:solidFill>
                  <a:schemeClr val="tx2">
                    <a:lumMod val="75000"/>
                  </a:schemeClr>
                </a:solidFill>
                <a:effectLst>
                  <a:outerShdw blurRad="38100" dist="38100" dir="2700000" algn="tl">
                    <a:srgbClr val="000000">
                      <a:alpha val="43137"/>
                    </a:srgbClr>
                  </a:outerShdw>
                </a:effectLst>
                <a:latin typeface="Franklin Gothic Demi Cond"/>
              </a:rPr>
              <a:t>Family Partnership Meetings</a:t>
            </a:r>
            <a:endParaRPr lang="en-US" sz="4800">
              <a:solidFill>
                <a:schemeClr val="tx2">
                  <a:lumMod val="75000"/>
                </a:schemeClr>
              </a:solidFill>
              <a:effectLst>
                <a:outerShdw blurRad="38100" dist="38100" dir="2700000" algn="tl">
                  <a:srgbClr val="000000">
                    <a:alpha val="43137"/>
                  </a:srgbClr>
                </a:outerShdw>
              </a:effectLst>
            </a:endParaRPr>
          </a:p>
        </p:txBody>
      </p:sp>
      <p:pic>
        <p:nvPicPr>
          <p:cNvPr id="5" name="Content Placeholder 4" descr="A picture containing sunburst chart&#10;&#10;AI-generated content may be incorrect.">
            <a:extLst>
              <a:ext uri="{FF2B5EF4-FFF2-40B4-BE49-F238E27FC236}">
                <a16:creationId xmlns:a16="http://schemas.microsoft.com/office/drawing/2014/main" id="{FE2C4755-6837-ED06-A9F6-40AFEB3618F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t="6155" b="3480"/>
          <a:stretch/>
        </p:blipFill>
        <p:spPr>
          <a:xfrm>
            <a:off x="3029032" y="1069638"/>
            <a:ext cx="5950090" cy="5151491"/>
          </a:xfrm>
          <a:solidFill>
            <a:schemeClr val="accent2"/>
          </a:solidFill>
        </p:spPr>
      </p:pic>
      <p:sp>
        <p:nvSpPr>
          <p:cNvPr id="7" name="TextBox 6">
            <a:extLst>
              <a:ext uri="{FF2B5EF4-FFF2-40B4-BE49-F238E27FC236}">
                <a16:creationId xmlns:a16="http://schemas.microsoft.com/office/drawing/2014/main" id="{DBF35257-40EA-855C-E3CE-FC5108F6E734}"/>
              </a:ext>
            </a:extLst>
          </p:cNvPr>
          <p:cNvSpPr txBox="1"/>
          <p:nvPr/>
        </p:nvSpPr>
        <p:spPr>
          <a:xfrm>
            <a:off x="4392913" y="1649157"/>
            <a:ext cx="1909011" cy="954107"/>
          </a:xfrm>
          <a:prstGeom prst="rect">
            <a:avLst/>
          </a:prstGeom>
          <a:noFill/>
        </p:spPr>
        <p:txBody>
          <a:bodyPr wrap="square" lIns="91440" tIns="45720" rIns="91440" bIns="45720" rtlCol="0" anchor="t">
            <a:spAutoFit/>
          </a:bodyPr>
          <a:lstStyle/>
          <a:p>
            <a:r>
              <a:rPr lang="en-US" sz="2800" b="1" dirty="0">
                <a:solidFill>
                  <a:schemeClr val="bg1"/>
                </a:solidFill>
                <a:effectLst>
                  <a:outerShdw blurRad="38100" dist="38100" dir="2700000" algn="tl">
                    <a:srgbClr val="000000">
                      <a:alpha val="43137"/>
                    </a:srgbClr>
                  </a:outerShdw>
                </a:effectLst>
              </a:rPr>
              <a:t>Prepare for FPM</a:t>
            </a:r>
          </a:p>
        </p:txBody>
      </p:sp>
      <p:sp>
        <p:nvSpPr>
          <p:cNvPr id="8" name="TextBox 7">
            <a:extLst>
              <a:ext uri="{FF2B5EF4-FFF2-40B4-BE49-F238E27FC236}">
                <a16:creationId xmlns:a16="http://schemas.microsoft.com/office/drawing/2014/main" id="{2EBA8DD3-07B7-D032-E4A2-8F4BBC7B394B}"/>
              </a:ext>
            </a:extLst>
          </p:cNvPr>
          <p:cNvSpPr txBox="1"/>
          <p:nvPr/>
        </p:nvSpPr>
        <p:spPr>
          <a:xfrm rot="1620000">
            <a:off x="6697677" y="1584566"/>
            <a:ext cx="1678489" cy="1384995"/>
          </a:xfrm>
          <a:prstGeom prst="rect">
            <a:avLst/>
          </a:prstGeom>
          <a:noFill/>
        </p:spPr>
        <p:txBody>
          <a:bodyPr wrap="square" lIns="91440" tIns="45720" rIns="91440" bIns="45720" rtlCol="0" anchor="t">
            <a:spAutoFit/>
          </a:bodyPr>
          <a:lstStyle/>
          <a:p>
            <a:r>
              <a:rPr lang="en-US" sz="2800" b="1" dirty="0">
                <a:solidFill>
                  <a:schemeClr val="bg1"/>
                </a:solidFill>
                <a:effectLst>
                  <a:outerShdw blurRad="38100" dist="38100" dir="2700000" algn="tl">
                    <a:srgbClr val="000000">
                      <a:alpha val="43137"/>
                    </a:srgbClr>
                  </a:outerShdw>
                </a:effectLst>
              </a:rPr>
              <a:t>Present </a:t>
            </a:r>
          </a:p>
          <a:p>
            <a:r>
              <a:rPr lang="en-US" sz="2800" b="1" dirty="0">
                <a:solidFill>
                  <a:schemeClr val="bg1"/>
                </a:solidFill>
                <a:effectLst>
                  <a:outerShdw blurRad="38100" dist="38100" dir="2700000" algn="tl">
                    <a:srgbClr val="000000">
                      <a:alpha val="43137"/>
                    </a:srgbClr>
                  </a:outerShdw>
                </a:effectLst>
              </a:rPr>
              <a:t>All Options</a:t>
            </a:r>
          </a:p>
        </p:txBody>
      </p:sp>
      <p:sp>
        <p:nvSpPr>
          <p:cNvPr id="9" name="TextBox 8">
            <a:extLst>
              <a:ext uri="{FF2B5EF4-FFF2-40B4-BE49-F238E27FC236}">
                <a16:creationId xmlns:a16="http://schemas.microsoft.com/office/drawing/2014/main" id="{CC88F7FF-6C12-3718-E236-20AC3E7E7F47}"/>
              </a:ext>
            </a:extLst>
          </p:cNvPr>
          <p:cNvSpPr txBox="1"/>
          <p:nvPr/>
        </p:nvSpPr>
        <p:spPr>
          <a:xfrm rot="21540000">
            <a:off x="5201191" y="4597547"/>
            <a:ext cx="1851726" cy="1384995"/>
          </a:xfrm>
          <a:prstGeom prst="rect">
            <a:avLst/>
          </a:prstGeom>
          <a:noFill/>
        </p:spPr>
        <p:txBody>
          <a:bodyPr wrap="square" lIns="91440" tIns="45720" rIns="91440" bIns="45720" rtlCol="0" anchor="t">
            <a:spAutoFit/>
          </a:bodyPr>
          <a:lstStyle/>
          <a:p>
            <a:r>
              <a:rPr lang="en-US" sz="2800" b="1" dirty="0">
                <a:solidFill>
                  <a:schemeClr val="bg1"/>
                </a:solidFill>
                <a:effectLst>
                  <a:outerShdw blurRad="38100" dist="38100" dir="2700000" algn="tl">
                    <a:srgbClr val="000000">
                      <a:alpha val="43137"/>
                    </a:srgbClr>
                  </a:outerShdw>
                </a:effectLst>
              </a:rPr>
              <a:t>Family Driven Decision</a:t>
            </a:r>
          </a:p>
        </p:txBody>
      </p:sp>
      <p:sp>
        <p:nvSpPr>
          <p:cNvPr id="10" name="TextBox 9">
            <a:extLst>
              <a:ext uri="{FF2B5EF4-FFF2-40B4-BE49-F238E27FC236}">
                <a16:creationId xmlns:a16="http://schemas.microsoft.com/office/drawing/2014/main" id="{DD6A2E56-5BB6-69FC-CEAC-0798EF5988BE}"/>
              </a:ext>
            </a:extLst>
          </p:cNvPr>
          <p:cNvSpPr txBox="1"/>
          <p:nvPr/>
        </p:nvSpPr>
        <p:spPr>
          <a:xfrm rot="633749">
            <a:off x="7253358" y="3633970"/>
            <a:ext cx="1672841" cy="1384995"/>
          </a:xfrm>
          <a:prstGeom prst="rect">
            <a:avLst/>
          </a:prstGeom>
          <a:noFill/>
        </p:spPr>
        <p:txBody>
          <a:bodyPr wrap="square" lIns="91440" tIns="45720" rIns="91440" bIns="45720" rtlCol="0" anchor="t">
            <a:spAutoFit/>
          </a:bodyPr>
          <a:lstStyle/>
          <a:p>
            <a:r>
              <a:rPr lang="en-US" sz="2800" b="1" dirty="0">
                <a:solidFill>
                  <a:schemeClr val="bg1"/>
                </a:solidFill>
                <a:effectLst>
                  <a:outerShdw blurRad="38100" dist="38100" dir="2700000" algn="tl">
                    <a:srgbClr val="000000">
                      <a:alpha val="43137"/>
                    </a:srgbClr>
                  </a:outerShdw>
                </a:effectLst>
              </a:rPr>
              <a:t>Consider the </a:t>
            </a:r>
          </a:p>
          <a:p>
            <a:r>
              <a:rPr lang="en-US" sz="2800" b="1" dirty="0">
                <a:solidFill>
                  <a:schemeClr val="bg1"/>
                </a:solidFill>
                <a:effectLst>
                  <a:outerShdw blurRad="38100" dist="38100" dir="2700000" algn="tl">
                    <a:srgbClr val="000000">
                      <a:alpha val="43137"/>
                    </a:srgbClr>
                  </a:outerShdw>
                </a:effectLst>
              </a:rPr>
              <a:t>Triad</a:t>
            </a:r>
          </a:p>
        </p:txBody>
      </p:sp>
      <p:sp>
        <p:nvSpPr>
          <p:cNvPr id="12" name="TextBox 11">
            <a:extLst>
              <a:ext uri="{FF2B5EF4-FFF2-40B4-BE49-F238E27FC236}">
                <a16:creationId xmlns:a16="http://schemas.microsoft.com/office/drawing/2014/main" id="{890F3D24-7E64-0468-1BC7-471A1066208F}"/>
              </a:ext>
            </a:extLst>
          </p:cNvPr>
          <p:cNvSpPr txBox="1"/>
          <p:nvPr/>
        </p:nvSpPr>
        <p:spPr>
          <a:xfrm rot="20966301">
            <a:off x="3676236" y="3266205"/>
            <a:ext cx="2213330" cy="1384995"/>
          </a:xfrm>
          <a:prstGeom prst="rect">
            <a:avLst/>
          </a:prstGeom>
          <a:noFill/>
        </p:spPr>
        <p:txBody>
          <a:bodyPr wrap="square" lIns="91440" tIns="45720" rIns="91440" bIns="45720" rtlCol="0" anchor="t">
            <a:spAutoFit/>
          </a:bodyPr>
          <a:lstStyle/>
          <a:p>
            <a:r>
              <a:rPr lang="en-US" sz="2800" b="1" dirty="0">
                <a:solidFill>
                  <a:schemeClr val="bg1"/>
                </a:solidFill>
                <a:effectLst>
                  <a:outerShdw blurRad="38100" dist="38100" dir="2700000" algn="tl">
                    <a:srgbClr val="000000">
                      <a:alpha val="43137"/>
                    </a:srgbClr>
                  </a:outerShdw>
                </a:effectLst>
              </a:rPr>
              <a:t>Develop</a:t>
            </a:r>
          </a:p>
          <a:p>
            <a:r>
              <a:rPr lang="en-US" sz="2800" b="1" dirty="0">
                <a:solidFill>
                  <a:schemeClr val="bg1"/>
                </a:solidFill>
                <a:effectLst>
                  <a:outerShdw blurRad="38100" dist="38100" dir="2700000" algn="tl">
                    <a:srgbClr val="000000">
                      <a:alpha val="43137"/>
                    </a:srgbClr>
                  </a:outerShdw>
                </a:effectLst>
              </a:rPr>
              <a:t>Action </a:t>
            </a:r>
          </a:p>
          <a:p>
            <a:r>
              <a:rPr lang="en-US" sz="2800" b="1" dirty="0">
                <a:solidFill>
                  <a:schemeClr val="bg1"/>
                </a:solidFill>
                <a:effectLst>
                  <a:outerShdw blurRad="38100" dist="38100" dir="2700000" algn="tl">
                    <a:srgbClr val="000000">
                      <a:alpha val="43137"/>
                    </a:srgbClr>
                  </a:outerShdw>
                </a:effectLst>
              </a:rPr>
              <a:t>Plan</a:t>
            </a:r>
          </a:p>
        </p:txBody>
      </p:sp>
      <p:sp>
        <p:nvSpPr>
          <p:cNvPr id="14" name="TextBox 13">
            <a:extLst>
              <a:ext uri="{FF2B5EF4-FFF2-40B4-BE49-F238E27FC236}">
                <a16:creationId xmlns:a16="http://schemas.microsoft.com/office/drawing/2014/main" id="{BB1D6A6D-6831-4215-8ECC-0616D14B8B2B}"/>
              </a:ext>
            </a:extLst>
          </p:cNvPr>
          <p:cNvSpPr txBox="1"/>
          <p:nvPr/>
        </p:nvSpPr>
        <p:spPr>
          <a:xfrm>
            <a:off x="4678302" y="3273824"/>
            <a:ext cx="3231553" cy="55399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mj-lt"/>
                <a:ea typeface="+mn-ea"/>
                <a:cs typeface="+mn-cs"/>
              </a:rPr>
              <a:t>ENGAGEMENT</a:t>
            </a:r>
          </a:p>
        </p:txBody>
      </p:sp>
      <p:sp>
        <p:nvSpPr>
          <p:cNvPr id="16" name="TextBox 15">
            <a:extLst>
              <a:ext uri="{FF2B5EF4-FFF2-40B4-BE49-F238E27FC236}">
                <a16:creationId xmlns:a16="http://schemas.microsoft.com/office/drawing/2014/main" id="{E68B1D18-7378-ED48-B52A-2C0B703BC44C}"/>
              </a:ext>
            </a:extLst>
          </p:cNvPr>
          <p:cNvSpPr txBox="1"/>
          <p:nvPr/>
        </p:nvSpPr>
        <p:spPr>
          <a:xfrm>
            <a:off x="109365" y="1533691"/>
            <a:ext cx="3019806" cy="1200329"/>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n-US" b="1" i="0" u="none" strike="noStrike" kern="1200" cap="none" spc="0" normalizeH="0" baseline="0" noProof="0">
                <a:ln>
                  <a:noFill/>
                </a:ln>
                <a:solidFill>
                  <a:srgbClr val="7C3C24"/>
                </a:solidFill>
                <a:effectLst/>
                <a:uLnTx/>
                <a:uFillTx/>
                <a:latin typeface="Calibri"/>
                <a:ea typeface="+mn-ea"/>
                <a:cs typeface="+mn-cs"/>
              </a:rPr>
              <a:t>Prepare for FPM</a:t>
            </a:r>
          </a:p>
          <a:p>
            <a:pPr marL="285750" indent="-285750">
              <a:buFont typeface="Wingdings" panose="05000000000000000000" pitchFamily="2" charset="2"/>
              <a:buChar char="§"/>
              <a:defRPr/>
            </a:pPr>
            <a:r>
              <a:rPr lang="en-US">
                <a:solidFill>
                  <a:schemeClr val="bg2">
                    <a:lumMod val="25000"/>
                  </a:schemeClr>
                </a:solidFill>
                <a:latin typeface="Calibri"/>
                <a:ea typeface="Calibri"/>
                <a:cs typeface="Calibri"/>
              </a:rPr>
              <a:t>Family Finding</a:t>
            </a:r>
            <a:endParaRPr lang="en-US">
              <a:solidFill>
                <a:schemeClr val="bg2">
                  <a:lumMod val="25000"/>
                </a:schemeClr>
              </a:solidFill>
              <a:latin typeface="Calibri"/>
            </a:endParaRPr>
          </a:p>
          <a:p>
            <a:pPr marL="285750" marR="0" lvl="0" indent="-285750" algn="l" defTabSz="914400">
              <a:lnSpc>
                <a:spcPct val="100000"/>
              </a:lnSpc>
              <a:spcBef>
                <a:spcPts val="0"/>
              </a:spcBef>
              <a:spcAft>
                <a:spcPts val="0"/>
              </a:spcAft>
              <a:buClrTx/>
              <a:buSzTx/>
              <a:buFont typeface="Wingdings" panose="05000000000000000000" pitchFamily="2" charset="2"/>
              <a:buChar char="§"/>
              <a:tabLst/>
              <a:defRPr/>
            </a:pPr>
            <a:r>
              <a:rPr lang="en-US">
                <a:solidFill>
                  <a:schemeClr val="bg2">
                    <a:lumMod val="25000"/>
                  </a:schemeClr>
                </a:solidFill>
                <a:latin typeface="Calibri"/>
              </a:rPr>
              <a:t>Prepare</a:t>
            </a:r>
            <a:r>
              <a:rPr kumimoji="0" lang="en-US" b="0" i="0" u="none" strike="noStrike" kern="1200" cap="none" spc="0" normalizeH="0" baseline="0" noProof="0">
                <a:ln>
                  <a:noFill/>
                </a:ln>
                <a:solidFill>
                  <a:schemeClr val="bg2">
                    <a:lumMod val="25000"/>
                  </a:schemeClr>
                </a:solidFill>
                <a:effectLst/>
                <a:uLnTx/>
                <a:uFillTx/>
                <a:latin typeface="Calibri"/>
                <a:ea typeface="+mn-ea"/>
                <a:cs typeface="+mn-cs"/>
              </a:rPr>
              <a:t> the family</a:t>
            </a:r>
            <a:endParaRPr lang="en-US">
              <a:solidFill>
                <a:schemeClr val="bg2">
                  <a:lumMod val="25000"/>
                </a:schemeClr>
              </a:solidFill>
              <a:ea typeface="+mn-ea"/>
              <a:cs typeface="+mn-cs"/>
            </a:endParaRPr>
          </a:p>
          <a:p>
            <a:pPr marL="285750" indent="-285750">
              <a:buFont typeface="Wingdings" panose="05000000000000000000" pitchFamily="2" charset="2"/>
              <a:buChar char="§"/>
              <a:defRPr/>
            </a:pPr>
            <a:r>
              <a:rPr lang="en-US">
                <a:solidFill>
                  <a:schemeClr val="bg2">
                    <a:lumMod val="25000"/>
                  </a:schemeClr>
                </a:solidFill>
                <a:latin typeface="Calibri"/>
                <a:ea typeface="Calibri"/>
                <a:cs typeface="Calibri"/>
              </a:rPr>
              <a:t>Invite support network</a:t>
            </a:r>
            <a:endParaRPr lang="en-US" b="0" i="0" u="none" strike="noStrike" kern="1200" cap="none" spc="0" normalizeH="0" baseline="0" noProof="0">
              <a:ln>
                <a:noFill/>
              </a:ln>
              <a:solidFill>
                <a:schemeClr val="bg2">
                  <a:lumMod val="25000"/>
                </a:schemeClr>
              </a:solidFill>
              <a:effectLst/>
              <a:uLnTx/>
              <a:uFillTx/>
              <a:latin typeface="Calibri"/>
              <a:ea typeface="Calibri"/>
              <a:cs typeface="Calibri"/>
            </a:endParaRPr>
          </a:p>
        </p:txBody>
      </p:sp>
      <p:sp>
        <p:nvSpPr>
          <p:cNvPr id="18" name="TextBox 17">
            <a:extLst>
              <a:ext uri="{FF2B5EF4-FFF2-40B4-BE49-F238E27FC236}">
                <a16:creationId xmlns:a16="http://schemas.microsoft.com/office/drawing/2014/main" id="{284391D8-3665-4D35-CA67-FD477676F7C0}"/>
              </a:ext>
            </a:extLst>
          </p:cNvPr>
          <p:cNvSpPr txBox="1"/>
          <p:nvPr/>
        </p:nvSpPr>
        <p:spPr>
          <a:xfrm>
            <a:off x="8597264" y="214641"/>
            <a:ext cx="3257512" cy="203132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a:ln>
                  <a:noFill/>
                </a:ln>
                <a:solidFill>
                  <a:srgbClr val="C15605"/>
                </a:solidFill>
                <a:effectLst/>
                <a:uLnTx/>
                <a:uFillTx/>
                <a:latin typeface="Calibri"/>
                <a:ea typeface="+mn-ea"/>
                <a:cs typeface="+mn-cs"/>
              </a:rPr>
              <a:t>Present All Options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5C5D5F"/>
                </a:solidFill>
                <a:effectLst/>
                <a:uLnTx/>
                <a:uFillTx/>
                <a:latin typeface="Calibri"/>
                <a:ea typeface="+mn-ea"/>
                <a:cs typeface="+mn-cs"/>
              </a:rPr>
              <a:t>Parental Child Safety </a:t>
            </a:r>
            <a:r>
              <a:rPr lang="en-US">
                <a:solidFill>
                  <a:srgbClr val="5C5D5F"/>
                </a:solidFill>
                <a:latin typeface="Calibri"/>
              </a:rPr>
              <a:t>Placement</a:t>
            </a:r>
            <a:r>
              <a:rPr kumimoji="0" lang="en-US" sz="1800" b="0" i="0" u="none" strike="noStrike" kern="1200" cap="none" spc="0" normalizeH="0" baseline="0" noProof="0">
                <a:ln>
                  <a:noFill/>
                </a:ln>
                <a:solidFill>
                  <a:srgbClr val="5C5D5F"/>
                </a:solidFill>
                <a:effectLst/>
                <a:uLnTx/>
                <a:uFillTx/>
                <a:latin typeface="Calibri"/>
                <a:ea typeface="+mn-ea"/>
                <a:cs typeface="+mn-cs"/>
              </a:rPr>
              <a:t> Program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5C5D5F"/>
                </a:solidFill>
                <a:effectLst/>
                <a:uLnTx/>
                <a:uFillTx/>
                <a:latin typeface="Calibri"/>
                <a:ea typeface="+mn-ea"/>
                <a:cs typeface="+mn-cs"/>
              </a:rPr>
              <a:t>Foster care</a:t>
            </a:r>
            <a:endParaRPr lang="en-US" sz="1800" b="0" i="0" u="none" strike="noStrike" kern="1200" cap="none" spc="0" normalizeH="0" baseline="0" noProof="0">
              <a:ln>
                <a:noFill/>
              </a:ln>
              <a:solidFill>
                <a:srgbClr val="5C5D5F"/>
              </a:solidFill>
              <a:effectLst/>
              <a:uLnTx/>
              <a:uFillTx/>
              <a:latin typeface="Calibri"/>
              <a:ea typeface="Calibri"/>
              <a:cs typeface="Calibri"/>
            </a:endParaRPr>
          </a:p>
          <a:p>
            <a:pPr marL="285750" indent="-285750">
              <a:buFont typeface="Wingdings" panose="05000000000000000000" pitchFamily="2" charset="2"/>
              <a:buChar char="§"/>
              <a:defRPr/>
            </a:pPr>
            <a:r>
              <a:rPr lang="en-US" sz="1800">
                <a:solidFill>
                  <a:srgbClr val="5C5D5F"/>
                </a:solidFill>
                <a:latin typeface="Calibri"/>
                <a:ea typeface="Calibri"/>
                <a:cs typeface="Calibri"/>
              </a:rPr>
              <a:t>Custody transfer</a:t>
            </a:r>
            <a:endParaRPr lang="en-US" sz="1800">
              <a:solidFill>
                <a:srgbClr val="5C5D5F"/>
              </a:solidFill>
              <a:latin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5C5D5F"/>
                </a:solidFill>
                <a:effectLst/>
                <a:uLnTx/>
                <a:uFillTx/>
                <a:latin typeface="Calibri"/>
                <a:ea typeface="+mn-ea"/>
                <a:cs typeface="+mn-cs"/>
              </a:rPr>
              <a:t>Financial resources across the child welfare continuum</a:t>
            </a:r>
            <a:endParaRPr lang="en-US" sz="1800" b="0" i="0" u="none" strike="noStrike" kern="1200" cap="none" spc="0" normalizeH="0" baseline="0" noProof="0">
              <a:ln>
                <a:noFill/>
              </a:ln>
              <a:solidFill>
                <a:srgbClr val="5C5D5F"/>
              </a:solidFill>
              <a:effectLst/>
              <a:uLnTx/>
              <a:uFillTx/>
              <a:latin typeface="Calibri"/>
              <a:ea typeface="Calibri"/>
              <a:cs typeface="Calibri"/>
            </a:endParaRPr>
          </a:p>
        </p:txBody>
      </p:sp>
      <p:sp>
        <p:nvSpPr>
          <p:cNvPr id="19" name="TextBox 18">
            <a:extLst>
              <a:ext uri="{FF2B5EF4-FFF2-40B4-BE49-F238E27FC236}">
                <a16:creationId xmlns:a16="http://schemas.microsoft.com/office/drawing/2014/main" id="{F7985B63-A0EB-AFCF-22E5-3D23506E7AFB}"/>
              </a:ext>
            </a:extLst>
          </p:cNvPr>
          <p:cNvSpPr txBox="1"/>
          <p:nvPr/>
        </p:nvSpPr>
        <p:spPr>
          <a:xfrm>
            <a:off x="9040563" y="2676677"/>
            <a:ext cx="3397020" cy="147732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b="1" i="0" u="none" strike="noStrike" kern="1200" cap="none" spc="0" normalizeH="0" baseline="0" noProof="0">
                <a:ln>
                  <a:noFill/>
                </a:ln>
                <a:solidFill>
                  <a:srgbClr val="DE9900"/>
                </a:solidFill>
                <a:effectLst/>
                <a:uLnTx/>
                <a:uFillTx/>
                <a:latin typeface="Calibri"/>
                <a:ea typeface="+mn-ea"/>
                <a:cs typeface="+mn-cs"/>
              </a:rPr>
              <a:t>Consider the Triad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a:ln>
                  <a:noFill/>
                </a:ln>
                <a:solidFill>
                  <a:srgbClr val="5C5D5F">
                    <a:lumMod val="50000"/>
                  </a:srgbClr>
                </a:solidFill>
                <a:effectLst/>
                <a:uLnTx/>
                <a:uFillTx/>
                <a:latin typeface="Calibri"/>
                <a:ea typeface="+mn-ea"/>
                <a:cs typeface="+mn-cs"/>
              </a:rPr>
              <a:t>Parent needs and strengths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a:ln>
                  <a:noFill/>
                </a:ln>
                <a:solidFill>
                  <a:srgbClr val="5C5D5F">
                    <a:lumMod val="50000"/>
                  </a:srgbClr>
                </a:solidFill>
                <a:effectLst/>
                <a:uLnTx/>
                <a:uFillTx/>
                <a:latin typeface="Calibri"/>
                <a:ea typeface="+mn-ea"/>
                <a:cs typeface="+mn-cs"/>
              </a:rPr>
              <a:t>Child’s needs and strengths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a:ln>
                  <a:noFill/>
                </a:ln>
                <a:solidFill>
                  <a:srgbClr val="5C5D5F">
                    <a:lumMod val="50000"/>
                  </a:srgbClr>
                </a:solidFill>
                <a:effectLst/>
                <a:uLnTx/>
                <a:uFillTx/>
                <a:latin typeface="Calibri"/>
                <a:ea typeface="+mn-ea"/>
                <a:cs typeface="+mn-cs"/>
              </a:rPr>
              <a:t>Caregiver’s needs and strengths</a:t>
            </a:r>
          </a:p>
        </p:txBody>
      </p:sp>
      <p:sp>
        <p:nvSpPr>
          <p:cNvPr id="21" name="TextBox 20">
            <a:extLst>
              <a:ext uri="{FF2B5EF4-FFF2-40B4-BE49-F238E27FC236}">
                <a16:creationId xmlns:a16="http://schemas.microsoft.com/office/drawing/2014/main" id="{9FA97AD3-AF18-B9C3-1167-9BFF4AE3EFD0}"/>
              </a:ext>
            </a:extLst>
          </p:cNvPr>
          <p:cNvSpPr txBox="1"/>
          <p:nvPr/>
        </p:nvSpPr>
        <p:spPr>
          <a:xfrm>
            <a:off x="8560342" y="4584717"/>
            <a:ext cx="3622675" cy="147732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a:ln>
                  <a:noFill/>
                </a:ln>
                <a:solidFill>
                  <a:srgbClr val="D9B900"/>
                </a:solidFill>
                <a:effectLst/>
                <a:uLnTx/>
                <a:uFillTx/>
                <a:latin typeface="Calibri"/>
                <a:ea typeface="+mn-ea"/>
                <a:cs typeface="+mn-cs"/>
              </a:rPr>
              <a:t>Family Driven Decision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5C5D5F">
                    <a:lumMod val="50000"/>
                  </a:srgbClr>
                </a:solidFill>
                <a:effectLst/>
                <a:uLnTx/>
                <a:uFillTx/>
                <a:latin typeface="Calibri"/>
                <a:ea typeface="+mn-ea"/>
                <a:cs typeface="+mn-cs"/>
              </a:rPr>
              <a:t>Having necessary family members at the table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5C5D5F">
                    <a:lumMod val="50000"/>
                  </a:srgbClr>
                </a:solidFill>
                <a:effectLst/>
                <a:uLnTx/>
                <a:uFillTx/>
                <a:latin typeface="Calibri"/>
                <a:ea typeface="+mn-ea"/>
                <a:cs typeface="+mn-cs"/>
              </a:rPr>
              <a:t>Creating a space for the family to decide</a:t>
            </a:r>
          </a:p>
        </p:txBody>
      </p:sp>
      <p:sp>
        <p:nvSpPr>
          <p:cNvPr id="22" name="TextBox 21">
            <a:extLst>
              <a:ext uri="{FF2B5EF4-FFF2-40B4-BE49-F238E27FC236}">
                <a16:creationId xmlns:a16="http://schemas.microsoft.com/office/drawing/2014/main" id="{63B6516C-7F92-A472-02BD-9B1692D4D4CE}"/>
              </a:ext>
            </a:extLst>
          </p:cNvPr>
          <p:cNvSpPr txBox="1"/>
          <p:nvPr/>
        </p:nvSpPr>
        <p:spPr>
          <a:xfrm>
            <a:off x="497864" y="3489928"/>
            <a:ext cx="2628137" cy="2031325"/>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0"/>
              </a:spcAft>
              <a:buClrTx/>
              <a:buSzTx/>
              <a:tabLst/>
              <a:defRPr/>
            </a:pPr>
            <a:r>
              <a:rPr lang="en-US" b="1">
                <a:solidFill>
                  <a:srgbClr val="FF5229"/>
                </a:solidFill>
                <a:latin typeface="Calibri"/>
              </a:rPr>
              <a:t>Develop Action Plan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a:ln>
                  <a:noFill/>
                </a:ln>
                <a:solidFill>
                  <a:srgbClr val="5C5D5F"/>
                </a:solidFill>
                <a:effectLst/>
                <a:uLnTx/>
                <a:uFillTx/>
                <a:latin typeface="Calibri"/>
                <a:ea typeface="+mn-ea"/>
                <a:cs typeface="+mn-cs"/>
              </a:rPr>
              <a:t>Steps moving forward</a:t>
            </a:r>
            <a:endParaRPr lang="en-US" b="0" i="0" u="none" strike="noStrike" kern="1200" cap="none" spc="0" normalizeH="0" baseline="0" noProof="0">
              <a:ln>
                <a:noFill/>
              </a:ln>
              <a:solidFill>
                <a:srgbClr val="5C5D5F"/>
              </a:solidFill>
              <a:effectLst/>
              <a:uLnTx/>
              <a:uFillTx/>
              <a:latin typeface="Calibri"/>
              <a:ea typeface="Calibri"/>
              <a:cs typeface="Calibri"/>
            </a:endParaRPr>
          </a:p>
          <a:p>
            <a:pPr lvl="1">
              <a:defRPr/>
            </a:pPr>
            <a:r>
              <a:rPr lang="en-US">
                <a:solidFill>
                  <a:srgbClr val="5C5D5F"/>
                </a:solidFill>
                <a:latin typeface="Calibri"/>
                <a:ea typeface="Calibri"/>
                <a:cs typeface="Calibri"/>
              </a:rPr>
              <a:t>(Ex. Permanency Assessment Tool</a:t>
            </a:r>
          </a:p>
          <a:p>
            <a:pPr marL="285750" indent="-285750">
              <a:buFont typeface="Wingdings" panose="05000000000000000000" pitchFamily="2" charset="2"/>
              <a:buChar char="§"/>
              <a:defRPr/>
            </a:pPr>
            <a:r>
              <a:rPr kumimoji="0" lang="en-US" b="0" i="0" u="none" strike="noStrike" kern="1200" cap="none" spc="0" normalizeH="0" baseline="0" noProof="0">
                <a:ln>
                  <a:noFill/>
                </a:ln>
                <a:solidFill>
                  <a:srgbClr val="5C5D5F"/>
                </a:solidFill>
                <a:effectLst/>
                <a:uLnTx/>
                <a:uFillTx/>
                <a:latin typeface="Calibri"/>
                <a:ea typeface="+mn-ea"/>
                <a:cs typeface="+mn-cs"/>
              </a:rPr>
              <a:t>Schedule next FPM</a:t>
            </a:r>
            <a:r>
              <a:rPr lang="en-US">
                <a:solidFill>
                  <a:srgbClr val="5C5D5F"/>
                </a:solidFill>
                <a:latin typeface="Calibri"/>
              </a:rPr>
              <a:t> and any follow-up meetings</a:t>
            </a:r>
            <a:endParaRPr lang="en-US" b="0" i="0" u="none" strike="noStrike" kern="1200" cap="none" spc="0" normalizeH="0" baseline="0" noProof="0">
              <a:ln>
                <a:noFill/>
              </a:ln>
              <a:solidFill>
                <a:srgbClr val="5C5D5F"/>
              </a:solidFill>
              <a:effectLst/>
              <a:uLnTx/>
              <a:uFillTx/>
              <a:latin typeface="Calibri"/>
              <a:ea typeface="Calibri"/>
              <a:cs typeface="Calibri"/>
            </a:endParaRPr>
          </a:p>
        </p:txBody>
      </p:sp>
    </p:spTree>
    <p:extLst>
      <p:ext uri="{BB962C8B-B14F-4D97-AF65-F5344CB8AC3E}">
        <p14:creationId xmlns:p14="http://schemas.microsoft.com/office/powerpoint/2010/main" val="1722239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7ABD5-EDA0-E864-9E0F-C8C2FB12FD87}"/>
              </a:ext>
            </a:extLst>
          </p:cNvPr>
          <p:cNvSpPr>
            <a:spLocks noGrp="1"/>
          </p:cNvSpPr>
          <p:nvPr>
            <p:ph type="title"/>
          </p:nvPr>
        </p:nvSpPr>
        <p:spPr>
          <a:xfrm>
            <a:off x="5452332" y="289076"/>
            <a:ext cx="6582479" cy="1413933"/>
          </a:xfrm>
        </p:spPr>
        <p:txBody>
          <a:bodyPr anchor="ctr">
            <a:normAutofit/>
          </a:bodyPr>
          <a:lstStyle/>
          <a:p>
            <a:r>
              <a:rPr lang="en-US" sz="3600">
                <a:solidFill>
                  <a:srgbClr val="033407"/>
                </a:solidFill>
                <a:latin typeface="Franklin Gothic Demi Cond"/>
              </a:rPr>
              <a:t>Permanency Assessment Tool (PAT)</a:t>
            </a:r>
          </a:p>
        </p:txBody>
      </p:sp>
      <p:graphicFrame>
        <p:nvGraphicFramePr>
          <p:cNvPr id="3" name="Diagram 2">
            <a:extLst>
              <a:ext uri="{FF2B5EF4-FFF2-40B4-BE49-F238E27FC236}">
                <a16:creationId xmlns:a16="http://schemas.microsoft.com/office/drawing/2014/main" id="{7A8D4CF8-B4B5-00B3-5E32-15FC48D24080}"/>
              </a:ext>
            </a:extLst>
          </p:cNvPr>
          <p:cNvGraphicFramePr/>
          <p:nvPr>
            <p:extLst>
              <p:ext uri="{D42A27DB-BD31-4B8C-83A1-F6EECF244321}">
                <p14:modId xmlns:p14="http://schemas.microsoft.com/office/powerpoint/2010/main" val="1248389514"/>
              </p:ext>
            </p:extLst>
          </p:nvPr>
        </p:nvGraphicFramePr>
        <p:xfrm>
          <a:off x="4683816" y="143328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5" name="Picture 34">
            <a:extLst>
              <a:ext uri="{FF2B5EF4-FFF2-40B4-BE49-F238E27FC236}">
                <a16:creationId xmlns:a16="http://schemas.microsoft.com/office/drawing/2014/main" id="{3DD7B0CD-1AEE-244A-CA5A-8D164CD757BA}"/>
              </a:ext>
            </a:extLst>
          </p:cNvPr>
          <p:cNvPicPr>
            <a:picLocks noChangeAspect="1"/>
          </p:cNvPicPr>
          <p:nvPr/>
        </p:nvPicPr>
        <p:blipFill>
          <a:blip r:embed="rId8"/>
          <a:stretch>
            <a:fillRect/>
          </a:stretch>
        </p:blipFill>
        <p:spPr>
          <a:xfrm>
            <a:off x="394570" y="421721"/>
            <a:ext cx="4341258" cy="6185908"/>
          </a:xfrm>
          <a:prstGeom prst="rect">
            <a:avLst/>
          </a:prstGeom>
        </p:spPr>
      </p:pic>
    </p:spTree>
    <p:extLst>
      <p:ext uri="{BB962C8B-B14F-4D97-AF65-F5344CB8AC3E}">
        <p14:creationId xmlns:p14="http://schemas.microsoft.com/office/powerpoint/2010/main" val="480121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8F7CE-A629-93B2-3301-2CC11CE79A86}"/>
              </a:ext>
            </a:extLst>
          </p:cNvPr>
          <p:cNvSpPr>
            <a:spLocks noGrp="1"/>
          </p:cNvSpPr>
          <p:nvPr>
            <p:ph type="ctrTitle"/>
          </p:nvPr>
        </p:nvSpPr>
        <p:spPr>
          <a:xfrm>
            <a:off x="334640" y="0"/>
            <a:ext cx="10919406" cy="990934"/>
          </a:xfrm>
        </p:spPr>
        <p:txBody>
          <a:bodyPr>
            <a:normAutofit/>
          </a:bodyPr>
          <a:lstStyle/>
          <a:p>
            <a:r>
              <a:rPr lang="en-US" sz="3600">
                <a:latin typeface="Franklin Gothic Demi Cond"/>
              </a:rPr>
              <a:t>Parental Child Safety Placement Program Legislation </a:t>
            </a:r>
          </a:p>
        </p:txBody>
      </p:sp>
      <p:graphicFrame>
        <p:nvGraphicFramePr>
          <p:cNvPr id="4" name="Diagram 3">
            <a:extLst>
              <a:ext uri="{FF2B5EF4-FFF2-40B4-BE49-F238E27FC236}">
                <a16:creationId xmlns:a16="http://schemas.microsoft.com/office/drawing/2014/main" id="{31E159B0-C53C-83F0-B8BE-6F99736940EB}"/>
              </a:ext>
            </a:extLst>
          </p:cNvPr>
          <p:cNvGraphicFramePr/>
          <p:nvPr/>
        </p:nvGraphicFramePr>
        <p:xfrm>
          <a:off x="150829" y="782425"/>
          <a:ext cx="11425286"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7423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6ECF7C8-BB42-1A31-E65E-8443B5D4BB29}"/>
              </a:ext>
            </a:extLst>
          </p:cNvPr>
          <p:cNvGraphicFramePr/>
          <p:nvPr>
            <p:extLst>
              <p:ext uri="{D42A27DB-BD31-4B8C-83A1-F6EECF244321}">
                <p14:modId xmlns:p14="http://schemas.microsoft.com/office/powerpoint/2010/main" val="1811838026"/>
              </p:ext>
            </p:extLst>
          </p:nvPr>
        </p:nvGraphicFramePr>
        <p:xfrm>
          <a:off x="362355" y="1041208"/>
          <a:ext cx="11174403"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7555025B-4BEB-DD82-0070-CAD8FE7BAD63}"/>
              </a:ext>
            </a:extLst>
          </p:cNvPr>
          <p:cNvSpPr>
            <a:spLocks noGrp="1"/>
          </p:cNvSpPr>
          <p:nvPr>
            <p:ph type="ctrTitle"/>
          </p:nvPr>
        </p:nvSpPr>
        <p:spPr>
          <a:xfrm>
            <a:off x="116042" y="271389"/>
            <a:ext cx="10919406" cy="990934"/>
          </a:xfrm>
        </p:spPr>
        <p:txBody>
          <a:bodyPr>
            <a:normAutofit fontScale="90000"/>
          </a:bodyPr>
          <a:lstStyle/>
          <a:p>
            <a:r>
              <a:rPr lang="en-US">
                <a:latin typeface="Franklin Gothic Demi Cond"/>
              </a:rPr>
              <a:t>Safety Planning to Permanency</a:t>
            </a:r>
            <a:br>
              <a:rPr lang="en-US"/>
            </a:br>
            <a:endParaRPr lang="en-US"/>
          </a:p>
        </p:txBody>
      </p:sp>
      <p:sp>
        <p:nvSpPr>
          <p:cNvPr id="3" name="TextBox 2">
            <a:extLst>
              <a:ext uri="{FF2B5EF4-FFF2-40B4-BE49-F238E27FC236}">
                <a16:creationId xmlns:a16="http://schemas.microsoft.com/office/drawing/2014/main" id="{E3BEE414-14B2-8356-9FFB-4B3F8522AC42}"/>
              </a:ext>
            </a:extLst>
          </p:cNvPr>
          <p:cNvSpPr txBox="1"/>
          <p:nvPr/>
        </p:nvSpPr>
        <p:spPr>
          <a:xfrm>
            <a:off x="1550020" y="4449337"/>
            <a:ext cx="2286000" cy="523220"/>
          </a:xfrm>
          <a:prstGeom prst="rect">
            <a:avLst/>
          </a:prstGeom>
          <a:solidFill>
            <a:srgbClr val="00B0F0"/>
          </a:solidFill>
        </p:spPr>
        <p:txBody>
          <a:bodyPr wrap="square" rtlCol="0">
            <a:spAutoFit/>
          </a:bodyPr>
          <a:lstStyle/>
          <a:p>
            <a:pPr algn="ctr"/>
            <a:r>
              <a:rPr lang="en-US" sz="1400">
                <a:solidFill>
                  <a:schemeClr val="bg1"/>
                </a:solidFill>
              </a:rPr>
              <a:t>Permanency Assessment Tool</a:t>
            </a:r>
          </a:p>
        </p:txBody>
      </p:sp>
    </p:spTree>
    <p:extLst>
      <p:ext uri="{BB962C8B-B14F-4D97-AF65-F5344CB8AC3E}">
        <p14:creationId xmlns:p14="http://schemas.microsoft.com/office/powerpoint/2010/main" val="2812880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63F7B-1F62-1F06-9A53-897390D01FAD}"/>
              </a:ext>
            </a:extLst>
          </p:cNvPr>
          <p:cNvSpPr>
            <a:spLocks noGrp="1"/>
          </p:cNvSpPr>
          <p:nvPr>
            <p:ph type="ctrTitle"/>
          </p:nvPr>
        </p:nvSpPr>
        <p:spPr>
          <a:xfrm>
            <a:off x="636588" y="224199"/>
            <a:ext cx="10919406" cy="990934"/>
          </a:xfrm>
        </p:spPr>
        <p:txBody>
          <a:bodyPr/>
          <a:lstStyle/>
          <a:p>
            <a:r>
              <a:rPr lang="en-US"/>
              <a:t>Judicial Tip Sheet</a:t>
            </a:r>
          </a:p>
        </p:txBody>
      </p:sp>
      <p:graphicFrame>
        <p:nvGraphicFramePr>
          <p:cNvPr id="4" name="Content Placeholder 3">
            <a:extLst>
              <a:ext uri="{FF2B5EF4-FFF2-40B4-BE49-F238E27FC236}">
                <a16:creationId xmlns:a16="http://schemas.microsoft.com/office/drawing/2014/main" id="{3CFBFA92-C466-9101-5DC9-ED9B2287E06D}"/>
              </a:ext>
            </a:extLst>
          </p:cNvPr>
          <p:cNvGraphicFramePr>
            <a:graphicFrameLocks noGrp="1"/>
          </p:cNvGraphicFramePr>
          <p:nvPr>
            <p:ph idx="1"/>
          </p:nvPr>
        </p:nvGraphicFramePr>
        <p:xfrm>
          <a:off x="636588" y="1468438"/>
          <a:ext cx="10918825" cy="471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96DA9B9A-F92A-FA82-0656-92E0EB4DEBBB}"/>
              </a:ext>
            </a:extLst>
          </p:cNvPr>
          <p:cNvGraphicFramePr/>
          <p:nvPr>
            <p:extLst>
              <p:ext uri="{D42A27DB-BD31-4B8C-83A1-F6EECF244321}">
                <p14:modId xmlns:p14="http://schemas.microsoft.com/office/powerpoint/2010/main" val="2837519016"/>
              </p:ext>
            </p:extLst>
          </p:nvPr>
        </p:nvGraphicFramePr>
        <p:xfrm>
          <a:off x="636006" y="764646"/>
          <a:ext cx="10241566"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0" name="TextBox 59">
            <a:extLst>
              <a:ext uri="{FF2B5EF4-FFF2-40B4-BE49-F238E27FC236}">
                <a16:creationId xmlns:a16="http://schemas.microsoft.com/office/drawing/2014/main" id="{C08C587C-8641-F8D3-A462-3FB7474DF0F7}"/>
              </a:ext>
            </a:extLst>
          </p:cNvPr>
          <p:cNvSpPr txBox="1"/>
          <p:nvPr/>
        </p:nvSpPr>
        <p:spPr>
          <a:xfrm>
            <a:off x="725365" y="6462346"/>
            <a:ext cx="88582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13"/>
              </a:rPr>
              <a:t>Judicial Tip Sheet on Kinship Care - NCJFCJ</a:t>
            </a:r>
            <a:endParaRPr lang="en-US"/>
          </a:p>
        </p:txBody>
      </p:sp>
    </p:spTree>
    <p:extLst>
      <p:ext uri="{BB962C8B-B14F-4D97-AF65-F5344CB8AC3E}">
        <p14:creationId xmlns:p14="http://schemas.microsoft.com/office/powerpoint/2010/main" val="3985886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00D94D-4C96-6F48-7277-B2B3DE50190D}"/>
              </a:ext>
            </a:extLst>
          </p:cNvPr>
          <p:cNvSpPr>
            <a:spLocks noGrp="1"/>
          </p:cNvSpPr>
          <p:nvPr>
            <p:ph idx="1"/>
          </p:nvPr>
        </p:nvSpPr>
        <p:spPr>
          <a:xfrm>
            <a:off x="5842861" y="1159727"/>
            <a:ext cx="5532895" cy="3985710"/>
          </a:xfrm>
        </p:spPr>
        <p:txBody>
          <a:bodyPr>
            <a:normAutofit lnSpcReduction="10000"/>
          </a:bodyPr>
          <a:lstStyle/>
          <a:p>
            <a:r>
              <a:rPr lang="en-US"/>
              <a:t>“Identification of Relatives and Fictive Kin” form</a:t>
            </a:r>
          </a:p>
          <a:p>
            <a:pPr lvl="1"/>
            <a:r>
              <a:rPr lang="en-US"/>
              <a:t>Use this form to guide discussions with those knowledgeable about the family to identify relatives and fictive kin</a:t>
            </a:r>
          </a:p>
          <a:p>
            <a:pPr lvl="1"/>
            <a:r>
              <a:rPr lang="en-US"/>
              <a:t>Attorneys who represent parents and children discuss and complete this form with their clients prior to all scheduled court hearings</a:t>
            </a:r>
          </a:p>
          <a:p>
            <a:pPr lvl="1"/>
            <a:endParaRPr lang="en-US"/>
          </a:p>
        </p:txBody>
      </p:sp>
      <p:sp>
        <p:nvSpPr>
          <p:cNvPr id="3" name="Title 2">
            <a:extLst>
              <a:ext uri="{FF2B5EF4-FFF2-40B4-BE49-F238E27FC236}">
                <a16:creationId xmlns:a16="http://schemas.microsoft.com/office/drawing/2014/main" id="{4C272B1B-0D59-18DD-CCBE-6BDAD198D8DD}"/>
              </a:ext>
            </a:extLst>
          </p:cNvPr>
          <p:cNvSpPr>
            <a:spLocks noGrp="1"/>
          </p:cNvSpPr>
          <p:nvPr>
            <p:ph type="ctrTitle"/>
          </p:nvPr>
        </p:nvSpPr>
        <p:spPr/>
        <p:txBody>
          <a:bodyPr>
            <a:normAutofit fontScale="90000"/>
          </a:bodyPr>
          <a:lstStyle/>
          <a:p>
            <a:r>
              <a:rPr lang="en-US"/>
              <a:t>SUPPORT FROM COURT COMMUNITY PARTNERS</a:t>
            </a:r>
          </a:p>
        </p:txBody>
      </p:sp>
      <p:sp>
        <p:nvSpPr>
          <p:cNvPr id="6" name="TextBox 5">
            <a:extLst>
              <a:ext uri="{FF2B5EF4-FFF2-40B4-BE49-F238E27FC236}">
                <a16:creationId xmlns:a16="http://schemas.microsoft.com/office/drawing/2014/main" id="{58FCC510-E6BA-34A9-A371-DD243AE39106}"/>
              </a:ext>
            </a:extLst>
          </p:cNvPr>
          <p:cNvSpPr txBox="1"/>
          <p:nvPr/>
        </p:nvSpPr>
        <p:spPr>
          <a:xfrm>
            <a:off x="5285679" y="5621639"/>
            <a:ext cx="6493034" cy="646331"/>
          </a:xfrm>
          <a:prstGeom prst="rect">
            <a:avLst/>
          </a:prstGeom>
          <a:noFill/>
        </p:spPr>
        <p:txBody>
          <a:bodyPr wrap="square" rtlCol="0">
            <a:spAutoFit/>
          </a:bodyPr>
          <a:lstStyle/>
          <a:p>
            <a:r>
              <a:rPr lang="en-US"/>
              <a:t>Source: https://www.vacourts.gov/courtadmin/aoc/cip/home.html</a:t>
            </a:r>
          </a:p>
        </p:txBody>
      </p:sp>
      <p:pic>
        <p:nvPicPr>
          <p:cNvPr id="5" name="Picture 4">
            <a:extLst>
              <a:ext uri="{FF2B5EF4-FFF2-40B4-BE49-F238E27FC236}">
                <a16:creationId xmlns:a16="http://schemas.microsoft.com/office/drawing/2014/main" id="{026C5228-4548-70AC-F073-1E3B127751C4}"/>
              </a:ext>
            </a:extLst>
          </p:cNvPr>
          <p:cNvPicPr>
            <a:picLocks noChangeAspect="1"/>
          </p:cNvPicPr>
          <p:nvPr/>
        </p:nvPicPr>
        <p:blipFill>
          <a:blip r:embed="rId3"/>
          <a:stretch>
            <a:fillRect/>
          </a:stretch>
        </p:blipFill>
        <p:spPr>
          <a:xfrm>
            <a:off x="816244" y="1492002"/>
            <a:ext cx="3811512" cy="45979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618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E0B6F73-9568-958F-E98B-9FC041826ACC}"/>
              </a:ext>
            </a:extLst>
          </p:cNvPr>
          <p:cNvPicPr>
            <a:picLocks noGrp="1" noChangeAspect="1"/>
          </p:cNvPicPr>
          <p:nvPr>
            <p:ph idx="1"/>
          </p:nvPr>
        </p:nvPicPr>
        <p:blipFill>
          <a:blip r:embed="rId3"/>
          <a:stretch>
            <a:fillRect/>
          </a:stretch>
        </p:blipFill>
        <p:spPr>
          <a:xfrm>
            <a:off x="7604114" y="1314324"/>
            <a:ext cx="3680920" cy="4559534"/>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4C272B1B-0D59-18DD-CCBE-6BDAD198D8DD}"/>
              </a:ext>
            </a:extLst>
          </p:cNvPr>
          <p:cNvSpPr>
            <a:spLocks noGrp="1"/>
          </p:cNvSpPr>
          <p:nvPr>
            <p:ph type="ctrTitle"/>
          </p:nvPr>
        </p:nvSpPr>
        <p:spPr/>
        <p:txBody>
          <a:bodyPr>
            <a:normAutofit fontScale="90000"/>
          </a:bodyPr>
          <a:lstStyle/>
          <a:p>
            <a:r>
              <a:rPr lang="en-US"/>
              <a:t>SUPPORT FROM COURT COMMUNITY PARTNERS</a:t>
            </a:r>
          </a:p>
        </p:txBody>
      </p:sp>
      <p:sp>
        <p:nvSpPr>
          <p:cNvPr id="7" name="Content Placeholder 1">
            <a:extLst>
              <a:ext uri="{FF2B5EF4-FFF2-40B4-BE49-F238E27FC236}">
                <a16:creationId xmlns:a16="http://schemas.microsoft.com/office/drawing/2014/main" id="{83FEAA8C-5DD4-57E4-DB83-B02149F78D2C}"/>
              </a:ext>
            </a:extLst>
          </p:cNvPr>
          <p:cNvSpPr txBox="1">
            <a:spLocks/>
          </p:cNvSpPr>
          <p:nvPr/>
        </p:nvSpPr>
        <p:spPr>
          <a:xfrm>
            <a:off x="805912" y="1763304"/>
            <a:ext cx="6137329" cy="4110554"/>
          </a:xfrm>
          <a:prstGeom prst="rect">
            <a:avLst/>
          </a:prstGeom>
        </p:spPr>
        <p:txBody>
          <a:bodyPr vert="horz" lIns="91440" tIns="45720" rIns="91440" bIns="45720" rtlCol="0">
            <a:normAutofit fontScale="92500" lnSpcReduction="20000"/>
          </a:bodyPr>
          <a:lstStyle>
            <a:lvl1pPr marL="347663" indent="-347663" algn="l" defTabSz="914400" rtl="0" eaLnBrk="1" latinLnBrk="0" hangingPunct="1">
              <a:lnSpc>
                <a:spcPct val="90000"/>
              </a:lnSpc>
              <a:spcBef>
                <a:spcPts val="1000"/>
              </a:spcBef>
              <a:buFont typeface="Merriweather" panose="00000500000000000000" pitchFamily="2" charset="0"/>
              <a:buChar char="»"/>
              <a:defRPr sz="2800" b="1" kern="1200">
                <a:solidFill>
                  <a:schemeClr val="tx2"/>
                </a:solidFill>
                <a:latin typeface="+mn-lt"/>
                <a:ea typeface="+mn-ea"/>
                <a:cs typeface="+mn-cs"/>
              </a:defRPr>
            </a:lvl1pPr>
            <a:lvl2pPr marL="739775" indent="-228600" algn="l" defTabSz="914400" rtl="0" eaLnBrk="1" latinLnBrk="0" hangingPunct="1">
              <a:lnSpc>
                <a:spcPct val="90000"/>
              </a:lnSpc>
              <a:spcBef>
                <a:spcPts val="500"/>
              </a:spcBef>
              <a:buFont typeface="Arial" panose="020B0604020202020204" pitchFamily="34" charset="0"/>
              <a:buChar char="•"/>
              <a:defRPr sz="2400" b="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“Relative and/or Fictive Kin Resources and Supports” form</a:t>
            </a:r>
          </a:p>
          <a:p>
            <a:pPr lvl="1"/>
            <a:r>
              <a:rPr lang="en-US"/>
              <a:t>Use this form to guide discussions about relatives and fictive kin who may be resources and supports for a child who is in foster care and the child’s family.  This form is designed to complement and be compatible with the development of a genogram.</a:t>
            </a:r>
          </a:p>
          <a:p>
            <a:pPr lvl="1"/>
            <a:r>
              <a:rPr lang="en-US"/>
              <a:t>Attorneys who represent parents and children discuss possible resources and supports for the child and the child’s family with their clients prior to all scheduled court hearing and complete additional forms as necessary.</a:t>
            </a:r>
          </a:p>
        </p:txBody>
      </p:sp>
      <p:sp>
        <p:nvSpPr>
          <p:cNvPr id="8" name="TextBox 7">
            <a:extLst>
              <a:ext uri="{FF2B5EF4-FFF2-40B4-BE49-F238E27FC236}">
                <a16:creationId xmlns:a16="http://schemas.microsoft.com/office/drawing/2014/main" id="{F1F504D4-31D5-7AF1-3515-55695CC307E3}"/>
              </a:ext>
            </a:extLst>
          </p:cNvPr>
          <p:cNvSpPr txBox="1"/>
          <p:nvPr/>
        </p:nvSpPr>
        <p:spPr>
          <a:xfrm>
            <a:off x="805911" y="5657265"/>
            <a:ext cx="6137329" cy="646331"/>
          </a:xfrm>
          <a:prstGeom prst="rect">
            <a:avLst/>
          </a:prstGeom>
          <a:noFill/>
        </p:spPr>
        <p:txBody>
          <a:bodyPr wrap="square" rtlCol="0">
            <a:spAutoFit/>
          </a:bodyPr>
          <a:lstStyle/>
          <a:p>
            <a:r>
              <a:rPr lang="en-US"/>
              <a:t>Source: https://www.vacourts.gov/courtadmin/aoc/cip/home.html</a:t>
            </a:r>
          </a:p>
        </p:txBody>
      </p:sp>
    </p:spTree>
    <p:extLst>
      <p:ext uri="{BB962C8B-B14F-4D97-AF65-F5344CB8AC3E}">
        <p14:creationId xmlns:p14="http://schemas.microsoft.com/office/powerpoint/2010/main" val="1787632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624D1-8B02-31CA-5D21-0282BDF05623}"/>
              </a:ext>
            </a:extLst>
          </p:cNvPr>
          <p:cNvSpPr>
            <a:spLocks noGrp="1"/>
          </p:cNvSpPr>
          <p:nvPr>
            <p:ph type="ctrTitle"/>
          </p:nvPr>
        </p:nvSpPr>
        <p:spPr>
          <a:xfrm>
            <a:off x="162232" y="327883"/>
            <a:ext cx="10919406" cy="990934"/>
          </a:xfrm>
        </p:spPr>
        <p:txBody>
          <a:bodyPr/>
          <a:lstStyle/>
          <a:p>
            <a:r>
              <a:rPr lang="en-US" sz="4800" dirty="0">
                <a:solidFill>
                  <a:schemeClr val="tx2">
                    <a:lumMod val="75000"/>
                  </a:schemeClr>
                </a:solidFill>
                <a:effectLst>
                  <a:outerShdw blurRad="38100" dist="38100" dir="2700000" algn="tl">
                    <a:srgbClr val="000000">
                      <a:alpha val="43137"/>
                    </a:srgbClr>
                  </a:outerShdw>
                </a:effectLst>
                <a:latin typeface="Franklin Gothic Demi Cond"/>
              </a:rPr>
              <a:t>Connections for Youth in Foster Care</a:t>
            </a:r>
          </a:p>
        </p:txBody>
      </p:sp>
      <p:pic>
        <p:nvPicPr>
          <p:cNvPr id="5" name="Online Media 4" title="Maintaining Connections">
            <a:hlinkClick r:id="" action="ppaction://media"/>
            <a:extLst>
              <a:ext uri="{FF2B5EF4-FFF2-40B4-BE49-F238E27FC236}">
                <a16:creationId xmlns:a16="http://schemas.microsoft.com/office/drawing/2014/main" id="{0FC35C64-3957-1F08-170B-EC12AE6369FC}"/>
              </a:ext>
            </a:extLst>
          </p:cNvPr>
          <p:cNvPicPr>
            <a:picLocks noGrp="1" noRot="1" noChangeAspect="1"/>
          </p:cNvPicPr>
          <p:nvPr>
            <p:ph idx="1"/>
            <a:videoFile r:link="rId1"/>
          </p:nvPr>
        </p:nvPicPr>
        <p:blipFill>
          <a:blip r:embed="rId4"/>
          <a:stretch>
            <a:fillRect/>
          </a:stretch>
        </p:blipFill>
        <p:spPr>
          <a:xfrm>
            <a:off x="1924050" y="1468438"/>
            <a:ext cx="8343900" cy="4714875"/>
          </a:xfrm>
          <a:prstGeom prst="rect">
            <a:avLst/>
          </a:prstGeom>
        </p:spPr>
      </p:pic>
    </p:spTree>
    <p:extLst>
      <p:ext uri="{BB962C8B-B14F-4D97-AF65-F5344CB8AC3E}">
        <p14:creationId xmlns:p14="http://schemas.microsoft.com/office/powerpoint/2010/main" val="391691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4B850-6AB7-CA34-C3AA-088F57F8672A}"/>
              </a:ext>
            </a:extLst>
          </p:cNvPr>
          <p:cNvSpPr>
            <a:spLocks noGrp="1"/>
          </p:cNvSpPr>
          <p:nvPr>
            <p:ph type="ctrTitle"/>
          </p:nvPr>
        </p:nvSpPr>
        <p:spPr/>
        <p:txBody>
          <a:bodyPr/>
          <a:lstStyle/>
          <a:p>
            <a:pPr algn="ctr"/>
            <a:r>
              <a:rPr lang="en-US" dirty="0">
                <a:latin typeface="Franklin Gothic Demi Cond"/>
              </a:rPr>
              <a:t> Questions/Discussion</a:t>
            </a:r>
            <a:endParaRPr lang="en-US" dirty="0"/>
          </a:p>
        </p:txBody>
      </p:sp>
    </p:spTree>
    <p:extLst>
      <p:ext uri="{BB962C8B-B14F-4D97-AF65-F5344CB8AC3E}">
        <p14:creationId xmlns:p14="http://schemas.microsoft.com/office/powerpoint/2010/main" val="4013144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244A5-5356-4E00-38FE-A1468FE773E9}"/>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A33568A-00E0-81B2-461F-80A735339021}"/>
              </a:ext>
            </a:extLst>
          </p:cNvPr>
          <p:cNvGraphicFramePr>
            <a:graphicFrameLocks noGrp="1"/>
          </p:cNvGraphicFramePr>
          <p:nvPr>
            <p:ph type="pic" idx="1"/>
          </p:nvPr>
        </p:nvGraphicFramePr>
        <p:xfrm>
          <a:off x="304799" y="2228850"/>
          <a:ext cx="4581525" cy="4115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3A155AF-2A64-0958-3076-F21D8B738CE9}"/>
              </a:ext>
            </a:extLst>
          </p:cNvPr>
          <p:cNvSpPr>
            <a:spLocks noGrp="1"/>
          </p:cNvSpPr>
          <p:nvPr>
            <p:ph type="title"/>
          </p:nvPr>
        </p:nvSpPr>
        <p:spPr>
          <a:xfrm>
            <a:off x="190500" y="514122"/>
            <a:ext cx="4467224" cy="1781175"/>
          </a:xfrm>
        </p:spPr>
        <p:txBody>
          <a:bodyPr anchor="ctr">
            <a:normAutofit/>
          </a:bodyPr>
          <a:lstStyle/>
          <a:p>
            <a:r>
              <a:rPr lang="en-US" sz="3600">
                <a:solidFill>
                  <a:schemeClr val="tx2">
                    <a:lumMod val="75000"/>
                  </a:schemeClr>
                </a:solidFill>
                <a:effectLst>
                  <a:outerShdw blurRad="38100" dist="38100" dir="2700000" algn="tl">
                    <a:srgbClr val="000000">
                      <a:alpha val="43137"/>
                    </a:srgbClr>
                  </a:outerShdw>
                </a:effectLst>
              </a:rPr>
              <a:t>Virginia Children’s Services Practice Model</a:t>
            </a:r>
          </a:p>
        </p:txBody>
      </p:sp>
      <p:pic>
        <p:nvPicPr>
          <p:cNvPr id="5" name="Picture 4" descr="Text&#10;&#10;AI-generated content may be incorrect.">
            <a:extLst>
              <a:ext uri="{FF2B5EF4-FFF2-40B4-BE49-F238E27FC236}">
                <a16:creationId xmlns:a16="http://schemas.microsoft.com/office/drawing/2014/main" id="{299D74AB-FB78-6B96-320D-B51B81CC24F6}"/>
              </a:ext>
            </a:extLst>
          </p:cNvPr>
          <p:cNvPicPr>
            <a:picLocks noChangeAspect="1"/>
          </p:cNvPicPr>
          <p:nvPr/>
        </p:nvPicPr>
        <p:blipFill>
          <a:blip r:embed="rId8" cstate="print">
            <a:extLst>
              <a:ext uri="{28A0092B-C50C-407E-A947-70E740481C1C}">
                <a14:useLocalDpi xmlns:a14="http://schemas.microsoft.com/office/drawing/2010/main" val="0"/>
              </a:ext>
            </a:extLst>
          </a:blip>
          <a:srcRect l="2915" t="1820" r="2630" b="64307"/>
          <a:stretch/>
        </p:blipFill>
        <p:spPr>
          <a:xfrm>
            <a:off x="5253888" y="1371600"/>
            <a:ext cx="6852386" cy="3686174"/>
          </a:xfrm>
          <a:prstGeom prst="rect">
            <a:avLst/>
          </a:prstGeom>
        </p:spPr>
      </p:pic>
    </p:spTree>
    <p:extLst>
      <p:ext uri="{BB962C8B-B14F-4D97-AF65-F5344CB8AC3E}">
        <p14:creationId xmlns:p14="http://schemas.microsoft.com/office/powerpoint/2010/main" val="1372130860"/>
      </p:ext>
    </p:extLst>
  </p:cSld>
  <p:clrMapOvr>
    <a:masterClrMapping/>
  </p:clrMapOvr>
  <mc:AlternateContent xmlns:mc="http://schemas.openxmlformats.org/markup-compatibility/2006" xmlns:p14="http://schemas.microsoft.com/office/powerpoint/2010/main">
    <mc:Choice Requires="p14">
      <p:transition spd="slow" p14:dur="2000" advTm="22837"/>
    </mc:Choice>
    <mc:Fallback xmlns="">
      <p:transition spd="slow" advTm="2283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36295" y="663473"/>
            <a:ext cx="10919407" cy="1272159"/>
          </a:xfrm>
        </p:spPr>
        <p:txBody>
          <a:bodyPr>
            <a:normAutofit/>
          </a:bodyPr>
          <a:lstStyle/>
          <a:p>
            <a:pPr algn="ctr"/>
            <a:r>
              <a:rPr lang="en-US" sz="8000" b="1">
                <a:solidFill>
                  <a:schemeClr val="tx2">
                    <a:lumMod val="75000"/>
                  </a:schemeClr>
                </a:solidFill>
                <a:effectLst>
                  <a:outerShdw blurRad="38100" dist="38100" dir="2700000" algn="tl">
                    <a:srgbClr val="000000">
                      <a:alpha val="43137"/>
                    </a:srgbClr>
                  </a:outerShdw>
                </a:effectLst>
              </a:rPr>
              <a:t>Kin First </a:t>
            </a:r>
            <a:r>
              <a:rPr lang="en-US" sz="8000" b="1">
                <a:solidFill>
                  <a:schemeClr val="accent1"/>
                </a:solidFill>
                <a:effectLst>
                  <a:outerShdw blurRad="38100" dist="38100" dir="2700000" algn="tl">
                    <a:srgbClr val="000000">
                      <a:alpha val="43137"/>
                    </a:srgbClr>
                  </a:outerShdw>
                </a:effectLst>
                <a:latin typeface="+mj-lt"/>
                <a:ea typeface="+mn-ea"/>
                <a:cs typeface="+mn-cs"/>
              </a:rPr>
              <a:t>Culture</a:t>
            </a:r>
          </a:p>
        </p:txBody>
      </p:sp>
      <p:pic>
        <p:nvPicPr>
          <p:cNvPr id="3" name="Picture Placeholder 2" descr="family bonding in living room">
            <a:extLst>
              <a:ext uri="{FF2B5EF4-FFF2-40B4-BE49-F238E27FC236}">
                <a16:creationId xmlns:a16="http://schemas.microsoft.com/office/drawing/2014/main" id="{80E699DB-094B-0665-35A1-1DD4E1E10AB9}"/>
              </a:ext>
            </a:extLst>
          </p:cNvPr>
          <p:cNvPicPr>
            <a:picLocks noGrp="1" noChangeAspect="1"/>
          </p:cNvPicPr>
          <p:nvPr>
            <p:ph idx="1"/>
          </p:nvPr>
        </p:nvPicPr>
        <p:blipFill>
          <a:blip r:embed="rId3" cstate="print">
            <a:alphaModFix amt="25000"/>
            <a:extLst>
              <a:ext uri="{28A0092B-C50C-407E-A947-70E740481C1C}">
                <a14:useLocalDpi xmlns:a14="http://schemas.microsoft.com/office/drawing/2010/main" val="0"/>
              </a:ext>
            </a:extLst>
          </a:blip>
          <a:srcRect l="1101" t="11798" r="346" b="5031"/>
          <a:stretch/>
        </p:blipFill>
        <p:spPr>
          <a:xfrm>
            <a:off x="0" y="-1"/>
            <a:ext cx="12192000" cy="6858001"/>
          </a:xfrm>
        </p:spPr>
      </p:pic>
      <p:sp>
        <p:nvSpPr>
          <p:cNvPr id="6" name="Text Placeholder 5"/>
          <p:cNvSpPr>
            <a:spLocks noGrp="1"/>
          </p:cNvSpPr>
          <p:nvPr>
            <p:ph type="body" sz="half" idx="4294967295"/>
          </p:nvPr>
        </p:nvSpPr>
        <p:spPr>
          <a:xfrm>
            <a:off x="836168" y="2184972"/>
            <a:ext cx="9956800" cy="3700462"/>
          </a:xfrm>
        </p:spPr>
        <p:txBody>
          <a:bodyPr vert="horz" lIns="91440" tIns="45720" rIns="91440" bIns="45720" rtlCol="0" anchor="t">
            <a:normAutofit lnSpcReduction="10000"/>
          </a:bodyPr>
          <a:lstStyle/>
          <a:p>
            <a:pPr marL="0" indent="0" algn="ctr">
              <a:buNone/>
            </a:pPr>
            <a:r>
              <a:rPr lang="en-US" sz="4800" b="0">
                <a:solidFill>
                  <a:schemeClr val="tx2">
                    <a:lumMod val="75000"/>
                  </a:schemeClr>
                </a:solidFill>
                <a:effectLst>
                  <a:outerShdw blurRad="38100" dist="38100" dir="2700000" algn="tl">
                    <a:srgbClr val="000000">
                      <a:alpha val="43137"/>
                    </a:srgbClr>
                  </a:outerShdw>
                </a:effectLst>
                <a:latin typeface="+mj-lt"/>
              </a:rPr>
              <a:t>In Virginia’s Kin First Culture, we </a:t>
            </a:r>
            <a:r>
              <a:rPr lang="en-US" sz="4800" b="0">
                <a:solidFill>
                  <a:schemeClr val="accent1"/>
                </a:solidFill>
                <a:effectLst>
                  <a:outerShdw blurRad="38100" dist="38100" dir="2700000" algn="tl">
                    <a:srgbClr val="000000">
                      <a:alpha val="43137"/>
                    </a:srgbClr>
                  </a:outerShdw>
                </a:effectLst>
                <a:latin typeface="+mj-lt"/>
              </a:rPr>
              <a:t>recognize</a:t>
            </a:r>
            <a:r>
              <a:rPr lang="en-US" sz="4800" b="0">
                <a:solidFill>
                  <a:schemeClr val="tx2">
                    <a:lumMod val="75000"/>
                  </a:schemeClr>
                </a:solidFill>
                <a:effectLst>
                  <a:outerShdw blurRad="38100" dist="38100" dir="2700000" algn="tl">
                    <a:srgbClr val="000000">
                      <a:alpha val="43137"/>
                    </a:srgbClr>
                  </a:outerShdw>
                </a:effectLst>
                <a:latin typeface="+mj-lt"/>
              </a:rPr>
              <a:t> families as the experts in their own lives, </a:t>
            </a:r>
            <a:r>
              <a:rPr lang="en-US" sz="4800" b="0">
                <a:solidFill>
                  <a:schemeClr val="accent1"/>
                </a:solidFill>
                <a:effectLst>
                  <a:outerShdw blurRad="38100" dist="38100" dir="2700000" algn="tl">
                    <a:srgbClr val="000000">
                      <a:alpha val="43137"/>
                    </a:srgbClr>
                  </a:outerShdw>
                </a:effectLst>
                <a:latin typeface="+mj-lt"/>
              </a:rPr>
              <a:t>value</a:t>
            </a:r>
            <a:r>
              <a:rPr lang="en-US" sz="4800" b="0">
                <a:solidFill>
                  <a:schemeClr val="tx2">
                    <a:lumMod val="75000"/>
                  </a:schemeClr>
                </a:solidFill>
                <a:effectLst>
                  <a:outerShdw blurRad="38100" dist="38100" dir="2700000" algn="tl">
                    <a:srgbClr val="000000">
                      <a:alpha val="43137"/>
                    </a:srgbClr>
                  </a:outerShdw>
                </a:effectLst>
                <a:latin typeface="+mj-lt"/>
              </a:rPr>
              <a:t> family-driven decision making, and </a:t>
            </a:r>
            <a:r>
              <a:rPr lang="en-US" sz="4800" b="0">
                <a:solidFill>
                  <a:schemeClr val="accent1"/>
                </a:solidFill>
                <a:effectLst>
                  <a:outerShdw blurRad="38100" dist="38100" dir="2700000" algn="tl">
                    <a:srgbClr val="000000">
                      <a:alpha val="43137"/>
                    </a:srgbClr>
                  </a:outerShdw>
                </a:effectLst>
                <a:latin typeface="+mj-lt"/>
              </a:rPr>
              <a:t>affirm</a:t>
            </a:r>
            <a:r>
              <a:rPr lang="en-US" sz="4800" b="0">
                <a:solidFill>
                  <a:schemeClr val="tx2">
                    <a:lumMod val="75000"/>
                  </a:schemeClr>
                </a:solidFill>
                <a:effectLst>
                  <a:outerShdw blurRad="38100" dist="38100" dir="2700000" algn="tl">
                    <a:srgbClr val="000000">
                      <a:alpha val="43137"/>
                    </a:srgbClr>
                  </a:outerShdw>
                </a:effectLst>
                <a:latin typeface="+mj-lt"/>
              </a:rPr>
              <a:t> families’ desire to rely on one another for support</a:t>
            </a:r>
          </a:p>
        </p:txBody>
      </p:sp>
    </p:spTree>
    <p:extLst>
      <p:ext uri="{BB962C8B-B14F-4D97-AF65-F5344CB8AC3E}">
        <p14:creationId xmlns:p14="http://schemas.microsoft.com/office/powerpoint/2010/main" val="4048098431"/>
      </p:ext>
    </p:extLst>
  </p:cSld>
  <p:clrMapOvr>
    <a:masterClrMapping/>
  </p:clrMapOvr>
  <mc:AlternateContent xmlns:mc="http://schemas.openxmlformats.org/markup-compatibility/2006" xmlns:p14="http://schemas.microsoft.com/office/powerpoint/2010/main">
    <mc:Choice Requires="p14">
      <p:transition spd="slow" p14:dur="2000" advTm="46340"/>
    </mc:Choice>
    <mc:Fallback xmlns="">
      <p:transition spd="slow" advTm="4634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20000"/>
                <a:lumOff val="80000"/>
              </a:schemeClr>
            </a:gs>
            <a:gs pos="32000">
              <a:schemeClr val="tx1">
                <a:lumMod val="20000"/>
                <a:lumOff val="80000"/>
              </a:schemeClr>
            </a:gs>
            <a:gs pos="22000">
              <a:schemeClr val="tx1">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pic>
        <p:nvPicPr>
          <p:cNvPr id="2" name="Graphic 1" descr="Cloud with solid fill">
            <a:extLst>
              <a:ext uri="{FF2B5EF4-FFF2-40B4-BE49-F238E27FC236}">
                <a16:creationId xmlns:a16="http://schemas.microsoft.com/office/drawing/2014/main" id="{727D52A2-3418-0C4C-429F-982F7A932F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934698">
            <a:off x="5942649" y="1395824"/>
            <a:ext cx="3670833" cy="3624158"/>
          </a:xfrm>
          <a:prstGeom prst="rect">
            <a:avLst/>
          </a:prstGeom>
        </p:spPr>
      </p:pic>
      <p:grpSp>
        <p:nvGrpSpPr>
          <p:cNvPr id="1040" name="Group 1039">
            <a:extLst>
              <a:ext uri="{FF2B5EF4-FFF2-40B4-BE49-F238E27FC236}">
                <a16:creationId xmlns:a16="http://schemas.microsoft.com/office/drawing/2014/main" id="{929A71BB-9B0F-FB60-B286-50B947E2E4AD}"/>
              </a:ext>
            </a:extLst>
          </p:cNvPr>
          <p:cNvGrpSpPr/>
          <p:nvPr/>
        </p:nvGrpSpPr>
        <p:grpSpPr>
          <a:xfrm>
            <a:off x="-1" y="6167525"/>
            <a:ext cx="12192001" cy="832335"/>
            <a:chOff x="214268" y="3009561"/>
            <a:chExt cx="11271481" cy="1115472"/>
          </a:xfrm>
        </p:grpSpPr>
        <p:pic>
          <p:nvPicPr>
            <p:cNvPr id="1041" name="Content Placeholder 4" descr="Graphical user interface, website">
              <a:extLst>
                <a:ext uri="{FF2B5EF4-FFF2-40B4-BE49-F238E27FC236}">
                  <a16:creationId xmlns:a16="http://schemas.microsoft.com/office/drawing/2014/main" id="{19254B0E-CA49-9376-730E-0204E740D09D}"/>
                </a:ext>
              </a:extLst>
            </p:cNvPr>
            <p:cNvPicPr>
              <a:picLocks noChangeAspect="1"/>
            </p:cNvPicPr>
            <p:nvPr/>
          </p:nvPicPr>
          <p:blipFill rotWithShape="1">
            <a:blip r:embed="rId5">
              <a:extLst>
                <a:ext uri="{28A0092B-C50C-407E-A947-70E740481C1C}">
                  <a14:useLocalDpi xmlns:a14="http://schemas.microsoft.com/office/drawing/2010/main" val="0"/>
                </a:ext>
              </a:extLst>
            </a:blip>
            <a:srcRect l="75852" t="77125" r="860" b="6166"/>
            <a:stretch/>
          </p:blipFill>
          <p:spPr>
            <a:xfrm>
              <a:off x="3057427" y="3010994"/>
              <a:ext cx="2816792" cy="1114039"/>
            </a:xfrm>
            <a:prstGeom prst="rect">
              <a:avLst/>
            </a:prstGeom>
          </p:spPr>
        </p:pic>
        <p:pic>
          <p:nvPicPr>
            <p:cNvPr id="1042" name="Content Placeholder 4" descr="Graphical user interface, website">
              <a:extLst>
                <a:ext uri="{FF2B5EF4-FFF2-40B4-BE49-F238E27FC236}">
                  <a16:creationId xmlns:a16="http://schemas.microsoft.com/office/drawing/2014/main" id="{80725954-F4FF-9F30-0EBE-101236E510EA}"/>
                </a:ext>
              </a:extLst>
            </p:cNvPr>
            <p:cNvPicPr>
              <a:picLocks noChangeAspect="1"/>
            </p:cNvPicPr>
            <p:nvPr/>
          </p:nvPicPr>
          <p:blipFill rotWithShape="1">
            <a:blip r:embed="rId5">
              <a:extLst>
                <a:ext uri="{28A0092B-C50C-407E-A947-70E740481C1C}">
                  <a14:useLocalDpi xmlns:a14="http://schemas.microsoft.com/office/drawing/2010/main" val="0"/>
                </a:ext>
              </a:extLst>
            </a:blip>
            <a:srcRect l="833" t="77125" r="75448" b="6166"/>
            <a:stretch/>
          </p:blipFill>
          <p:spPr>
            <a:xfrm>
              <a:off x="214268" y="3009561"/>
              <a:ext cx="2868991" cy="1114039"/>
            </a:xfrm>
            <a:prstGeom prst="rect">
              <a:avLst/>
            </a:prstGeom>
          </p:spPr>
        </p:pic>
        <p:pic>
          <p:nvPicPr>
            <p:cNvPr id="1043" name="Content Placeholder 4" descr="Graphical user interface, website">
              <a:extLst>
                <a:ext uri="{FF2B5EF4-FFF2-40B4-BE49-F238E27FC236}">
                  <a16:creationId xmlns:a16="http://schemas.microsoft.com/office/drawing/2014/main" id="{0B4E575E-1947-0F68-C673-7CA993B824EA}"/>
                </a:ext>
              </a:extLst>
            </p:cNvPr>
            <p:cNvPicPr>
              <a:picLocks noChangeAspect="1"/>
            </p:cNvPicPr>
            <p:nvPr/>
          </p:nvPicPr>
          <p:blipFill rotWithShape="1">
            <a:blip r:embed="rId5">
              <a:extLst>
                <a:ext uri="{28A0092B-C50C-407E-A947-70E740481C1C}">
                  <a14:useLocalDpi xmlns:a14="http://schemas.microsoft.com/office/drawing/2010/main" val="0"/>
                </a:ext>
              </a:extLst>
            </a:blip>
            <a:srcRect l="75852" t="77125" r="860" b="6166"/>
            <a:stretch/>
          </p:blipFill>
          <p:spPr>
            <a:xfrm>
              <a:off x="5858853" y="3010994"/>
              <a:ext cx="2816792" cy="1114039"/>
            </a:xfrm>
            <a:prstGeom prst="rect">
              <a:avLst/>
            </a:prstGeom>
          </p:spPr>
        </p:pic>
        <p:pic>
          <p:nvPicPr>
            <p:cNvPr id="1044" name="Content Placeholder 4" descr="Graphical user interface, website">
              <a:extLst>
                <a:ext uri="{FF2B5EF4-FFF2-40B4-BE49-F238E27FC236}">
                  <a16:creationId xmlns:a16="http://schemas.microsoft.com/office/drawing/2014/main" id="{E0BD0AEE-DC48-AAAC-224E-653D449769EC}"/>
                </a:ext>
              </a:extLst>
            </p:cNvPr>
            <p:cNvPicPr>
              <a:picLocks noChangeAspect="1"/>
            </p:cNvPicPr>
            <p:nvPr/>
          </p:nvPicPr>
          <p:blipFill rotWithShape="1">
            <a:blip r:embed="rId5">
              <a:extLst>
                <a:ext uri="{28A0092B-C50C-407E-A947-70E740481C1C}">
                  <a14:useLocalDpi xmlns:a14="http://schemas.microsoft.com/office/drawing/2010/main" val="0"/>
                </a:ext>
              </a:extLst>
            </a:blip>
            <a:srcRect l="75852" t="77125" r="860" b="6166"/>
            <a:stretch/>
          </p:blipFill>
          <p:spPr>
            <a:xfrm>
              <a:off x="8668957" y="3009561"/>
              <a:ext cx="2816792" cy="1114039"/>
            </a:xfrm>
            <a:prstGeom prst="rect">
              <a:avLst/>
            </a:prstGeom>
          </p:spPr>
        </p:pic>
      </p:grpSp>
      <p:pic>
        <p:nvPicPr>
          <p:cNvPr id="1100" name="Picture 1099" descr="Background pattern&#10;&#10;Description automatically generated">
            <a:extLst>
              <a:ext uri="{FF2B5EF4-FFF2-40B4-BE49-F238E27FC236}">
                <a16:creationId xmlns:a16="http://schemas.microsoft.com/office/drawing/2014/main" id="{0F720159-FCD8-FE87-C062-C42B80630E0C}"/>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flipH="1">
            <a:off x="4901378" y="5214002"/>
            <a:ext cx="2047063" cy="1105895"/>
          </a:xfrm>
          <a:prstGeom prst="rect">
            <a:avLst/>
          </a:prstGeom>
        </p:spPr>
      </p:pic>
      <p:pic>
        <p:nvPicPr>
          <p:cNvPr id="1102" name="Picture 1101" descr="Background pattern&#10;&#10;Description automatically generated">
            <a:extLst>
              <a:ext uri="{FF2B5EF4-FFF2-40B4-BE49-F238E27FC236}">
                <a16:creationId xmlns:a16="http://schemas.microsoft.com/office/drawing/2014/main" id="{A83C9BF7-E10A-1C7C-07BE-146D8691C27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flipH="1">
            <a:off x="6462707" y="5413310"/>
            <a:ext cx="1558574" cy="856041"/>
          </a:xfrm>
          <a:prstGeom prst="rect">
            <a:avLst/>
          </a:prstGeom>
        </p:spPr>
      </p:pic>
      <p:pic>
        <p:nvPicPr>
          <p:cNvPr id="1029" name="Picture 1028" descr="Background pattern&#10;&#10;Description automatically generated">
            <a:extLst>
              <a:ext uri="{FF2B5EF4-FFF2-40B4-BE49-F238E27FC236}">
                <a16:creationId xmlns:a16="http://schemas.microsoft.com/office/drawing/2014/main" id="{70ECDEF6-2DFC-7738-5512-57F63C173D9A}"/>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627540" y="5289968"/>
            <a:ext cx="1685678" cy="997359"/>
          </a:xfrm>
          <a:prstGeom prst="rect">
            <a:avLst/>
          </a:prstGeom>
        </p:spPr>
      </p:pic>
      <p:pic>
        <p:nvPicPr>
          <p:cNvPr id="1037" name="Picture 1036" descr="A group of clouds in the sky&#10;&#10;Description automatically generated with medium confidence">
            <a:extLst>
              <a:ext uri="{FF2B5EF4-FFF2-40B4-BE49-F238E27FC236}">
                <a16:creationId xmlns:a16="http://schemas.microsoft.com/office/drawing/2014/main" id="{4A7BAC81-4881-7A13-BD66-5CE9B069F3E0}"/>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447385" y="-556404"/>
            <a:ext cx="6147533" cy="4172637"/>
          </a:xfrm>
          <a:prstGeom prst="rect">
            <a:avLst/>
          </a:prstGeom>
        </p:spPr>
      </p:pic>
      <p:pic>
        <p:nvPicPr>
          <p:cNvPr id="1035" name="Picture 1034" descr="A group of clouds in the sky&#10;&#10;Description automatically generated with medium confidence">
            <a:extLst>
              <a:ext uri="{FF2B5EF4-FFF2-40B4-BE49-F238E27FC236}">
                <a16:creationId xmlns:a16="http://schemas.microsoft.com/office/drawing/2014/main" id="{619A1F6C-18FC-1263-4358-3259E4ABE6B9}"/>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12062" y="-360479"/>
            <a:ext cx="5151443" cy="3496542"/>
          </a:xfrm>
          <a:prstGeom prst="rect">
            <a:avLst/>
          </a:prstGeom>
        </p:spPr>
      </p:pic>
      <p:pic>
        <p:nvPicPr>
          <p:cNvPr id="1031" name="Picture 1030" descr="Background pattern&#10;&#10;Description automatically generated">
            <a:extLst>
              <a:ext uri="{FF2B5EF4-FFF2-40B4-BE49-F238E27FC236}">
                <a16:creationId xmlns:a16="http://schemas.microsoft.com/office/drawing/2014/main" id="{DE92C4D8-63D7-BB16-F51C-DDFDCE8A3B1F}"/>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flipH="1">
            <a:off x="6826131" y="5386245"/>
            <a:ext cx="1558573" cy="856041"/>
          </a:xfrm>
          <a:prstGeom prst="rect">
            <a:avLst/>
          </a:prstGeom>
        </p:spPr>
      </p:pic>
      <p:sp>
        <p:nvSpPr>
          <p:cNvPr id="45" name="Title 1">
            <a:extLst>
              <a:ext uri="{FF2B5EF4-FFF2-40B4-BE49-F238E27FC236}">
                <a16:creationId xmlns:a16="http://schemas.microsoft.com/office/drawing/2014/main" id="{C88EF594-BF06-395E-5A3B-F04ACDF3CC08}"/>
              </a:ext>
            </a:extLst>
          </p:cNvPr>
          <p:cNvSpPr>
            <a:spLocks noGrp="1"/>
          </p:cNvSpPr>
          <p:nvPr>
            <p:ph type="ctrTitle"/>
          </p:nvPr>
        </p:nvSpPr>
        <p:spPr>
          <a:xfrm>
            <a:off x="254536" y="1069352"/>
            <a:ext cx="10919407" cy="990934"/>
          </a:xfrm>
        </p:spPr>
        <p:txBody>
          <a:bodyPr>
            <a:noAutofit/>
          </a:bodyPr>
          <a:lstStyle/>
          <a:p>
            <a:r>
              <a:rPr lang="en-US" sz="6000">
                <a:solidFill>
                  <a:schemeClr val="tx2">
                    <a:lumMod val="75000"/>
                  </a:schemeClr>
                </a:solidFill>
                <a:effectLst>
                  <a:outerShdw blurRad="38100" dist="38100" dir="2700000" algn="tl">
                    <a:srgbClr val="000000">
                      <a:alpha val="43137"/>
                    </a:srgbClr>
                  </a:outerShdw>
                </a:effectLst>
                <a:latin typeface="Franklin Gothic Demi Cond"/>
                <a:ea typeface="+mn-ea"/>
                <a:cs typeface="Calibri"/>
              </a:rPr>
              <a:t>Building a </a:t>
            </a:r>
            <a:br>
              <a:rPr lang="en-US" sz="6000">
                <a:solidFill>
                  <a:schemeClr val="tx2">
                    <a:lumMod val="75000"/>
                  </a:schemeClr>
                </a:solidFill>
                <a:effectLst>
                  <a:outerShdw blurRad="38100" dist="38100" dir="2700000" algn="tl">
                    <a:srgbClr val="000000">
                      <a:alpha val="43137"/>
                    </a:srgbClr>
                  </a:outerShdw>
                </a:effectLst>
                <a:latin typeface="Franklin Gothic Demi Cond"/>
                <a:ea typeface="+mn-ea"/>
                <a:cs typeface="Calibri"/>
              </a:rPr>
            </a:br>
            <a:r>
              <a:rPr lang="en-US" sz="6000">
                <a:solidFill>
                  <a:schemeClr val="tx2">
                    <a:lumMod val="75000"/>
                  </a:schemeClr>
                </a:solidFill>
                <a:effectLst>
                  <a:outerShdw blurRad="38100" dist="38100" dir="2700000" algn="tl">
                    <a:srgbClr val="000000">
                      <a:alpha val="43137"/>
                    </a:srgbClr>
                  </a:outerShdw>
                </a:effectLst>
                <a:latin typeface="Franklin Gothic Demi Cond"/>
                <a:ea typeface="+mn-ea"/>
                <a:cs typeface="Calibri"/>
              </a:rPr>
              <a:t>Kin First </a:t>
            </a:r>
            <a:br>
              <a:rPr lang="en-US" sz="6000">
                <a:solidFill>
                  <a:schemeClr val="tx2">
                    <a:lumMod val="75000"/>
                  </a:schemeClr>
                </a:solidFill>
                <a:effectLst>
                  <a:outerShdw blurRad="38100" dist="38100" dir="2700000" algn="tl">
                    <a:srgbClr val="000000">
                      <a:alpha val="43137"/>
                    </a:srgbClr>
                  </a:outerShdw>
                </a:effectLst>
                <a:latin typeface="Franklin Gothic Demi Cond"/>
                <a:ea typeface="+mn-ea"/>
                <a:cs typeface="Calibri"/>
              </a:rPr>
            </a:br>
            <a:r>
              <a:rPr lang="en-US" sz="6000">
                <a:solidFill>
                  <a:srgbClr val="54632E"/>
                </a:solidFill>
                <a:effectLst>
                  <a:outerShdw blurRad="38100" dist="38100" dir="2700000" algn="tl">
                    <a:srgbClr val="000000">
                      <a:alpha val="43137"/>
                    </a:srgbClr>
                  </a:outerShdw>
                </a:effectLst>
                <a:latin typeface="Franklin Gothic Demi Cond"/>
                <a:ea typeface="+mn-ea"/>
                <a:cs typeface="Calibri"/>
              </a:rPr>
              <a:t>Culture</a:t>
            </a:r>
          </a:p>
        </p:txBody>
      </p:sp>
      <p:grpSp>
        <p:nvGrpSpPr>
          <p:cNvPr id="31" name="Group 30">
            <a:extLst>
              <a:ext uri="{FF2B5EF4-FFF2-40B4-BE49-F238E27FC236}">
                <a16:creationId xmlns:a16="http://schemas.microsoft.com/office/drawing/2014/main" id="{B36F327E-EA01-1FE1-1274-8348D2453779}"/>
              </a:ext>
            </a:extLst>
          </p:cNvPr>
          <p:cNvGrpSpPr/>
          <p:nvPr/>
        </p:nvGrpSpPr>
        <p:grpSpPr>
          <a:xfrm>
            <a:off x="4260611" y="-520787"/>
            <a:ext cx="6196277" cy="7503704"/>
            <a:chOff x="3549719" y="-693335"/>
            <a:chExt cx="6403458" cy="7951349"/>
          </a:xfrm>
        </p:grpSpPr>
        <p:grpSp>
          <p:nvGrpSpPr>
            <p:cNvPr id="44" name="Group 43">
              <a:extLst>
                <a:ext uri="{FF2B5EF4-FFF2-40B4-BE49-F238E27FC236}">
                  <a16:creationId xmlns:a16="http://schemas.microsoft.com/office/drawing/2014/main" id="{E1D25DF5-ACE5-DAC7-F357-31C85630EE3C}"/>
                </a:ext>
              </a:extLst>
            </p:cNvPr>
            <p:cNvGrpSpPr/>
            <p:nvPr/>
          </p:nvGrpSpPr>
          <p:grpSpPr>
            <a:xfrm>
              <a:off x="3549719" y="-693335"/>
              <a:ext cx="6318180" cy="7951349"/>
              <a:chOff x="2688800" y="-551815"/>
              <a:chExt cx="6153233" cy="7813031"/>
            </a:xfrm>
          </p:grpSpPr>
          <p:grpSp>
            <p:nvGrpSpPr>
              <p:cNvPr id="35" name="Group 34">
                <a:extLst>
                  <a:ext uri="{FF2B5EF4-FFF2-40B4-BE49-F238E27FC236}">
                    <a16:creationId xmlns:a16="http://schemas.microsoft.com/office/drawing/2014/main" id="{EADB2F6A-38A9-1C28-9A5E-F434EC92D323}"/>
                  </a:ext>
                </a:extLst>
              </p:cNvPr>
              <p:cNvGrpSpPr/>
              <p:nvPr/>
            </p:nvGrpSpPr>
            <p:grpSpPr>
              <a:xfrm>
                <a:off x="2688800" y="-551815"/>
                <a:ext cx="6153233" cy="7316442"/>
                <a:chOff x="1132367" y="-646776"/>
                <a:chExt cx="5939060" cy="6914560"/>
              </a:xfrm>
              <a:effectLst>
                <a:outerShdw blurRad="50800" dist="38100" dir="2700000" algn="tl" rotWithShape="0">
                  <a:prstClr val="black">
                    <a:alpha val="40000"/>
                  </a:prstClr>
                </a:outerShdw>
              </a:effectLst>
            </p:grpSpPr>
            <p:grpSp>
              <p:nvGrpSpPr>
                <p:cNvPr id="28" name="Group 27">
                  <a:extLst>
                    <a:ext uri="{FF2B5EF4-FFF2-40B4-BE49-F238E27FC236}">
                      <a16:creationId xmlns:a16="http://schemas.microsoft.com/office/drawing/2014/main" id="{54624168-7446-E225-BD90-578FEAAC3EA8}"/>
                    </a:ext>
                  </a:extLst>
                </p:cNvPr>
                <p:cNvGrpSpPr/>
                <p:nvPr/>
              </p:nvGrpSpPr>
              <p:grpSpPr>
                <a:xfrm>
                  <a:off x="2362085" y="-646776"/>
                  <a:ext cx="4006940" cy="3525461"/>
                  <a:chOff x="3880364" y="1131539"/>
                  <a:chExt cx="2948242" cy="3342820"/>
                </a:xfrm>
                <a:solidFill>
                  <a:srgbClr val="C7D5A5"/>
                </a:solidFill>
                <a:effectLst>
                  <a:outerShdw blurRad="50800" dist="38100" dir="16200000" rotWithShape="0">
                    <a:prstClr val="black">
                      <a:alpha val="40000"/>
                    </a:prstClr>
                  </a:outerShdw>
                </a:effectLst>
              </p:grpSpPr>
              <p:pic>
                <p:nvPicPr>
                  <p:cNvPr id="29" name="Graphic 28" descr="Cloud with solid fill">
                    <a:extLst>
                      <a:ext uri="{FF2B5EF4-FFF2-40B4-BE49-F238E27FC236}">
                        <a16:creationId xmlns:a16="http://schemas.microsoft.com/office/drawing/2014/main" id="{E6ACFC43-61A5-88D2-C15C-FDEF3FAACEE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80364" y="1131539"/>
                    <a:ext cx="2948242" cy="2700319"/>
                  </a:xfrm>
                  <a:prstGeom prst="rect">
                    <a:avLst/>
                  </a:prstGeom>
                </p:spPr>
              </p:pic>
              <p:pic>
                <p:nvPicPr>
                  <p:cNvPr id="30" name="Graphic 29" descr="Cloud with solid fill">
                    <a:extLst>
                      <a:ext uri="{FF2B5EF4-FFF2-40B4-BE49-F238E27FC236}">
                        <a16:creationId xmlns:a16="http://schemas.microsoft.com/office/drawing/2014/main" id="{F96AFF17-A103-795D-A89C-3130A31AEB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4089969" y="1774040"/>
                    <a:ext cx="2700319" cy="2700319"/>
                  </a:xfrm>
                  <a:prstGeom prst="rect">
                    <a:avLst/>
                  </a:prstGeom>
                </p:spPr>
              </p:pic>
            </p:grpSp>
            <p:grpSp>
              <p:nvGrpSpPr>
                <p:cNvPr id="25" name="Group 24">
                  <a:extLst>
                    <a:ext uri="{FF2B5EF4-FFF2-40B4-BE49-F238E27FC236}">
                      <a16:creationId xmlns:a16="http://schemas.microsoft.com/office/drawing/2014/main" id="{3931ABBE-AE63-FA2A-A805-C57BAE6CA4F5}"/>
                    </a:ext>
                  </a:extLst>
                </p:cNvPr>
                <p:cNvGrpSpPr/>
                <p:nvPr/>
              </p:nvGrpSpPr>
              <p:grpSpPr>
                <a:xfrm rot="2498914">
                  <a:off x="1132367" y="140028"/>
                  <a:ext cx="3570396" cy="4106870"/>
                  <a:chOff x="4084873" y="1363558"/>
                  <a:chExt cx="2703693" cy="3109642"/>
                </a:xfrm>
                <a:solidFill>
                  <a:srgbClr val="C7D5A5"/>
                </a:solidFill>
              </p:grpSpPr>
              <p:pic>
                <p:nvPicPr>
                  <p:cNvPr id="26" name="Graphic 25" descr="Cloud with solid fill">
                    <a:extLst>
                      <a:ext uri="{FF2B5EF4-FFF2-40B4-BE49-F238E27FC236}">
                        <a16:creationId xmlns:a16="http://schemas.microsoft.com/office/drawing/2014/main" id="{911E86A1-7C60-48F5-5824-F024215B7C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84873" y="1363558"/>
                    <a:ext cx="2468803" cy="2468804"/>
                  </a:xfrm>
                  <a:prstGeom prst="rect">
                    <a:avLst/>
                  </a:prstGeom>
                  <a:effectLst>
                    <a:outerShdw blurRad="63500" sx="102000" sy="102000" algn="ctr" rotWithShape="0">
                      <a:prstClr val="black">
                        <a:alpha val="40000"/>
                      </a:prstClr>
                    </a:outerShdw>
                  </a:effectLst>
                </p:spPr>
              </p:pic>
              <p:pic>
                <p:nvPicPr>
                  <p:cNvPr id="27" name="Graphic 26" descr="Cloud with solid fill">
                    <a:extLst>
                      <a:ext uri="{FF2B5EF4-FFF2-40B4-BE49-F238E27FC236}">
                        <a16:creationId xmlns:a16="http://schemas.microsoft.com/office/drawing/2014/main" id="{C29AC92B-86F2-B1C3-E009-01E00B47E7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4088247" y="1772881"/>
                    <a:ext cx="2700319" cy="2700319"/>
                  </a:xfrm>
                  <a:prstGeom prst="rect">
                    <a:avLst/>
                  </a:prstGeom>
                </p:spPr>
              </p:pic>
            </p:grpSp>
            <p:grpSp>
              <p:nvGrpSpPr>
                <p:cNvPr id="34" name="Group 33">
                  <a:extLst>
                    <a:ext uri="{FF2B5EF4-FFF2-40B4-BE49-F238E27FC236}">
                      <a16:creationId xmlns:a16="http://schemas.microsoft.com/office/drawing/2014/main" id="{B9C65843-AD15-20E4-7EF3-CF0275709034}"/>
                    </a:ext>
                  </a:extLst>
                </p:cNvPr>
                <p:cNvGrpSpPr/>
                <p:nvPr/>
              </p:nvGrpSpPr>
              <p:grpSpPr>
                <a:xfrm>
                  <a:off x="1719121" y="161134"/>
                  <a:ext cx="5352306" cy="6106650"/>
                  <a:chOff x="1719121" y="161134"/>
                  <a:chExt cx="5352306" cy="6106650"/>
                </a:xfrm>
              </p:grpSpPr>
              <p:grpSp>
                <p:nvGrpSpPr>
                  <p:cNvPr id="16" name="Group 15">
                    <a:extLst>
                      <a:ext uri="{FF2B5EF4-FFF2-40B4-BE49-F238E27FC236}">
                        <a16:creationId xmlns:a16="http://schemas.microsoft.com/office/drawing/2014/main" id="{95CD429A-2BE7-3AB5-3272-2CEAEC838637}"/>
                      </a:ext>
                    </a:extLst>
                  </p:cNvPr>
                  <p:cNvGrpSpPr/>
                  <p:nvPr/>
                </p:nvGrpSpPr>
                <p:grpSpPr>
                  <a:xfrm>
                    <a:off x="1998055" y="659389"/>
                    <a:ext cx="3682699" cy="3518499"/>
                    <a:chOff x="4085298" y="1131783"/>
                    <a:chExt cx="2704991" cy="3342576"/>
                  </a:xfrm>
                  <a:solidFill>
                    <a:srgbClr val="A2B969"/>
                  </a:solidFill>
                  <a:effectLst>
                    <a:outerShdw blurRad="50800" dist="38100" dir="10800000" algn="r" rotWithShape="0">
                      <a:prstClr val="black">
                        <a:alpha val="40000"/>
                      </a:prstClr>
                    </a:outerShdw>
                  </a:effectLst>
                </p:grpSpPr>
                <p:pic>
                  <p:nvPicPr>
                    <p:cNvPr id="18" name="Graphic 17" descr="Cloud with solid fill">
                      <a:extLst>
                        <a:ext uri="{FF2B5EF4-FFF2-40B4-BE49-F238E27FC236}">
                          <a16:creationId xmlns:a16="http://schemas.microsoft.com/office/drawing/2014/main" id="{CC06AEE9-98F0-3DD0-A797-1B6843787CB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00000">
                      <a:off x="4089970" y="1774040"/>
                      <a:ext cx="2700319" cy="2700319"/>
                    </a:xfrm>
                    <a:prstGeom prst="rect">
                      <a:avLst/>
                    </a:prstGeom>
                  </p:spPr>
                </p:pic>
                <p:pic>
                  <p:nvPicPr>
                    <p:cNvPr id="17" name="Graphic 16" descr="Cloud with solid fill">
                      <a:extLst>
                        <a:ext uri="{FF2B5EF4-FFF2-40B4-BE49-F238E27FC236}">
                          <a16:creationId xmlns:a16="http://schemas.microsoft.com/office/drawing/2014/main" id="{BF0BB058-C6FE-38C3-3D4C-3C6806EF56F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85298" y="1131783"/>
                      <a:ext cx="2700319" cy="2700319"/>
                    </a:xfrm>
                    <a:prstGeom prst="rect">
                      <a:avLst/>
                    </a:prstGeom>
                    <a:effectLst>
                      <a:outerShdw blurRad="50800" dist="38100" dir="18900000" algn="bl" rotWithShape="0">
                        <a:prstClr val="black">
                          <a:alpha val="40000"/>
                        </a:prstClr>
                      </a:outerShdw>
                    </a:effectLst>
                  </p:spPr>
                </p:pic>
              </p:grpSp>
              <p:sp>
                <p:nvSpPr>
                  <p:cNvPr id="33" name="Freeform: Shape 32">
                    <a:extLst>
                      <a:ext uri="{FF2B5EF4-FFF2-40B4-BE49-F238E27FC236}">
                        <a16:creationId xmlns:a16="http://schemas.microsoft.com/office/drawing/2014/main" id="{CA6940FD-A099-1497-47DB-67348F13F11F}"/>
                      </a:ext>
                    </a:extLst>
                  </p:cNvPr>
                  <p:cNvSpPr/>
                  <p:nvPr/>
                </p:nvSpPr>
                <p:spPr>
                  <a:xfrm rot="2461179">
                    <a:off x="2626160" y="2472615"/>
                    <a:ext cx="3247220" cy="3795169"/>
                  </a:xfrm>
                  <a:custGeom>
                    <a:avLst/>
                    <a:gdLst>
                      <a:gd name="connsiteX0" fmla="*/ 233810 w 3107176"/>
                      <a:gd name="connsiteY0" fmla="*/ 604631 h 3568890"/>
                      <a:gd name="connsiteX1" fmla="*/ 496629 w 3107176"/>
                      <a:gd name="connsiteY1" fmla="*/ 376007 h 3568890"/>
                      <a:gd name="connsiteX2" fmla="*/ 1150031 w 3107176"/>
                      <a:gd name="connsiteY2" fmla="*/ 1060718 h 3568890"/>
                      <a:gd name="connsiteX3" fmla="*/ 1213266 w 3107176"/>
                      <a:gd name="connsiteY3" fmla="*/ 0 h 3568890"/>
                      <a:gd name="connsiteX4" fmla="*/ 1381995 w 3107176"/>
                      <a:gd name="connsiteY4" fmla="*/ 0 h 3568890"/>
                      <a:gd name="connsiteX5" fmla="*/ 1464901 w 3107176"/>
                      <a:gd name="connsiteY5" fmla="*/ 1390675 h 3568890"/>
                      <a:gd name="connsiteX6" fmla="*/ 3107176 w 3107176"/>
                      <a:gd name="connsiteY6" fmla="*/ 3111643 h 3568890"/>
                      <a:gd name="connsiteX7" fmla="*/ 2581537 w 3107176"/>
                      <a:gd name="connsiteY7" fmla="*/ 3568890 h 3568890"/>
                      <a:gd name="connsiteX8" fmla="*/ 1295704 w 3107176"/>
                      <a:gd name="connsiteY8" fmla="*/ 1945387 h 3568890"/>
                      <a:gd name="connsiteX9" fmla="*/ 0 w 3107176"/>
                      <a:gd name="connsiteY9" fmla="*/ 1609898 h 3568890"/>
                      <a:gd name="connsiteX10" fmla="*/ 32498 w 3107176"/>
                      <a:gd name="connsiteY10" fmla="*/ 1444329 h 3568890"/>
                      <a:gd name="connsiteX11" fmla="*/ 1002655 w 3107176"/>
                      <a:gd name="connsiteY11" fmla="*/ 1575381 h 356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7176" h="3568890">
                        <a:moveTo>
                          <a:pt x="233810" y="604631"/>
                        </a:moveTo>
                        <a:lnTo>
                          <a:pt x="496629" y="376007"/>
                        </a:lnTo>
                        <a:lnTo>
                          <a:pt x="1150031" y="1060718"/>
                        </a:lnTo>
                        <a:lnTo>
                          <a:pt x="1213266" y="0"/>
                        </a:lnTo>
                        <a:lnTo>
                          <a:pt x="1381995" y="0"/>
                        </a:lnTo>
                        <a:lnTo>
                          <a:pt x="1464901" y="1390675"/>
                        </a:lnTo>
                        <a:lnTo>
                          <a:pt x="3107176" y="3111643"/>
                        </a:lnTo>
                        <a:lnTo>
                          <a:pt x="2581537" y="3568890"/>
                        </a:lnTo>
                        <a:lnTo>
                          <a:pt x="1295704" y="1945387"/>
                        </a:lnTo>
                        <a:lnTo>
                          <a:pt x="0" y="1609898"/>
                        </a:lnTo>
                        <a:lnTo>
                          <a:pt x="32498" y="1444329"/>
                        </a:lnTo>
                        <a:lnTo>
                          <a:pt x="1002655" y="1575381"/>
                        </a:lnTo>
                        <a:close/>
                      </a:path>
                    </a:pathLst>
                  </a:custGeom>
                  <a:solidFill>
                    <a:srgbClr val="864A05"/>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AA5C6667-5276-9F12-A8D9-D6C6530E432F}"/>
                      </a:ext>
                    </a:extLst>
                  </p:cNvPr>
                  <p:cNvGrpSpPr/>
                  <p:nvPr/>
                </p:nvGrpSpPr>
                <p:grpSpPr>
                  <a:xfrm>
                    <a:off x="4085297" y="1131783"/>
                    <a:ext cx="2704992" cy="3342576"/>
                    <a:chOff x="4085297" y="1131783"/>
                    <a:chExt cx="2704992" cy="3342576"/>
                  </a:xfrm>
                  <a:solidFill>
                    <a:srgbClr val="C7D5A5"/>
                  </a:solidFill>
                  <a:effectLst>
                    <a:outerShdw blurRad="50800" dist="38100" dir="2700000" algn="tl" rotWithShape="0">
                      <a:prstClr val="black">
                        <a:alpha val="40000"/>
                      </a:prstClr>
                    </a:outerShdw>
                  </a:effectLst>
                </p:grpSpPr>
                <p:pic>
                  <p:nvPicPr>
                    <p:cNvPr id="10" name="Graphic 9" descr="Cloud with solid fill">
                      <a:extLst>
                        <a:ext uri="{FF2B5EF4-FFF2-40B4-BE49-F238E27FC236}">
                          <a16:creationId xmlns:a16="http://schemas.microsoft.com/office/drawing/2014/main" id="{12DE7044-8C78-F065-8AA7-500FAC76A9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85297" y="1131783"/>
                      <a:ext cx="2700319" cy="2700319"/>
                    </a:xfrm>
                    <a:prstGeom prst="rect">
                      <a:avLst/>
                    </a:prstGeom>
                  </p:spPr>
                </p:pic>
                <p:pic>
                  <p:nvPicPr>
                    <p:cNvPr id="11" name="Graphic 10" descr="Cloud with solid fill">
                      <a:extLst>
                        <a:ext uri="{FF2B5EF4-FFF2-40B4-BE49-F238E27FC236}">
                          <a16:creationId xmlns:a16="http://schemas.microsoft.com/office/drawing/2014/main" id="{6D49CBC5-8EA9-4AFC-A131-E46FA032BC3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4089970" y="1774040"/>
                      <a:ext cx="2700319" cy="2700319"/>
                    </a:xfrm>
                    <a:prstGeom prst="rect">
                      <a:avLst/>
                    </a:prstGeom>
                  </p:spPr>
                </p:pic>
              </p:grpSp>
              <p:grpSp>
                <p:nvGrpSpPr>
                  <p:cNvPr id="13" name="Group 12">
                    <a:extLst>
                      <a:ext uri="{FF2B5EF4-FFF2-40B4-BE49-F238E27FC236}">
                        <a16:creationId xmlns:a16="http://schemas.microsoft.com/office/drawing/2014/main" id="{34E3BCD6-0FDB-49A4-EC57-5E53FAAAEE4D}"/>
                      </a:ext>
                    </a:extLst>
                  </p:cNvPr>
                  <p:cNvGrpSpPr/>
                  <p:nvPr/>
                </p:nvGrpSpPr>
                <p:grpSpPr>
                  <a:xfrm rot="20967449">
                    <a:off x="1719121" y="1723440"/>
                    <a:ext cx="2513571" cy="2479861"/>
                    <a:chOff x="3927821" y="902348"/>
                    <a:chExt cx="3250397" cy="3697425"/>
                  </a:xfrm>
                  <a:solidFill>
                    <a:srgbClr val="54632E"/>
                  </a:solidFill>
                  <a:effectLst>
                    <a:outerShdw blurRad="50800" dist="38100" dir="2700000" algn="tl" rotWithShape="0">
                      <a:prstClr val="black">
                        <a:alpha val="40000"/>
                      </a:prstClr>
                    </a:outerShdw>
                  </a:effectLst>
                </p:grpSpPr>
                <p:pic>
                  <p:nvPicPr>
                    <p:cNvPr id="14" name="Graphic 13" descr="Cloud with solid fill">
                      <a:extLst>
                        <a:ext uri="{FF2B5EF4-FFF2-40B4-BE49-F238E27FC236}">
                          <a16:creationId xmlns:a16="http://schemas.microsoft.com/office/drawing/2014/main" id="{0368A767-3FD4-FA4B-E116-486C82FBD2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27821" y="902348"/>
                      <a:ext cx="2867629" cy="2955522"/>
                    </a:xfrm>
                    <a:prstGeom prst="rect">
                      <a:avLst/>
                    </a:prstGeom>
                    <a:effectLst>
                      <a:outerShdw blurRad="50800" dist="38100" dir="10800000" algn="r" rotWithShape="0">
                        <a:prstClr val="black">
                          <a:alpha val="40000"/>
                        </a:prstClr>
                      </a:outerShdw>
                    </a:effectLst>
                  </p:spPr>
                </p:pic>
                <p:pic>
                  <p:nvPicPr>
                    <p:cNvPr id="15" name="Graphic 14" descr="Cloud with solid fill">
                      <a:extLst>
                        <a:ext uri="{FF2B5EF4-FFF2-40B4-BE49-F238E27FC236}">
                          <a16:creationId xmlns:a16="http://schemas.microsoft.com/office/drawing/2014/main" id="{D1C0B86B-17DB-721D-230C-B9B1C61B54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3955850" y="1533435"/>
                      <a:ext cx="3222368" cy="3066338"/>
                    </a:xfrm>
                    <a:prstGeom prst="rect">
                      <a:avLst/>
                    </a:prstGeom>
                  </p:spPr>
                </p:pic>
              </p:grpSp>
              <p:grpSp>
                <p:nvGrpSpPr>
                  <p:cNvPr id="19" name="Group 18">
                    <a:extLst>
                      <a:ext uri="{FF2B5EF4-FFF2-40B4-BE49-F238E27FC236}">
                        <a16:creationId xmlns:a16="http://schemas.microsoft.com/office/drawing/2014/main" id="{591E21F6-786D-3BEB-5A3E-EE4621D16FC2}"/>
                      </a:ext>
                    </a:extLst>
                  </p:cNvPr>
                  <p:cNvGrpSpPr/>
                  <p:nvPr/>
                </p:nvGrpSpPr>
                <p:grpSpPr>
                  <a:xfrm>
                    <a:off x="4366435" y="161134"/>
                    <a:ext cx="2704992" cy="3342576"/>
                    <a:chOff x="4085297" y="1131783"/>
                    <a:chExt cx="2704992" cy="3342576"/>
                  </a:xfrm>
                  <a:solidFill>
                    <a:srgbClr val="54632E"/>
                  </a:solidFill>
                  <a:effectLst>
                    <a:outerShdw blurRad="50800" dist="38100" dir="2700000" algn="tl" rotWithShape="0">
                      <a:prstClr val="black">
                        <a:alpha val="40000"/>
                      </a:prstClr>
                    </a:outerShdw>
                  </a:effectLst>
                </p:grpSpPr>
                <p:pic>
                  <p:nvPicPr>
                    <p:cNvPr id="20" name="Graphic 19" descr="Cloud with solid fill">
                      <a:extLst>
                        <a:ext uri="{FF2B5EF4-FFF2-40B4-BE49-F238E27FC236}">
                          <a16:creationId xmlns:a16="http://schemas.microsoft.com/office/drawing/2014/main" id="{03617512-96AC-E030-992E-DBBE0BEEE9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85297" y="1131783"/>
                      <a:ext cx="2700319" cy="2700319"/>
                    </a:xfrm>
                    <a:prstGeom prst="rect">
                      <a:avLst/>
                    </a:prstGeom>
                  </p:spPr>
                </p:pic>
                <p:pic>
                  <p:nvPicPr>
                    <p:cNvPr id="21" name="Graphic 20" descr="Cloud with solid fill">
                      <a:extLst>
                        <a:ext uri="{FF2B5EF4-FFF2-40B4-BE49-F238E27FC236}">
                          <a16:creationId xmlns:a16="http://schemas.microsoft.com/office/drawing/2014/main" id="{3112B97F-6EA1-BADA-5EB8-5D6CEC2090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4089970" y="1774040"/>
                      <a:ext cx="2700319" cy="2700319"/>
                    </a:xfrm>
                    <a:prstGeom prst="rect">
                      <a:avLst/>
                    </a:prstGeom>
                  </p:spPr>
                </p:pic>
              </p:grpSp>
              <p:grpSp>
                <p:nvGrpSpPr>
                  <p:cNvPr id="22" name="Group 21">
                    <a:extLst>
                      <a:ext uri="{FF2B5EF4-FFF2-40B4-BE49-F238E27FC236}">
                        <a16:creationId xmlns:a16="http://schemas.microsoft.com/office/drawing/2014/main" id="{354FBB19-FF70-CD1E-5141-3A4DC4D38CAC}"/>
                      </a:ext>
                    </a:extLst>
                  </p:cNvPr>
                  <p:cNvGrpSpPr/>
                  <p:nvPr/>
                </p:nvGrpSpPr>
                <p:grpSpPr>
                  <a:xfrm>
                    <a:off x="3058438" y="1255968"/>
                    <a:ext cx="2055724" cy="2349496"/>
                    <a:chOff x="4020167" y="1062128"/>
                    <a:chExt cx="2889409" cy="3412231"/>
                  </a:xfrm>
                  <a:solidFill>
                    <a:srgbClr val="C7D5A5"/>
                  </a:solidFill>
                  <a:effectLst>
                    <a:outerShdw blurRad="50800" dist="38100" dir="2700000" algn="tl" rotWithShape="0">
                      <a:prstClr val="black">
                        <a:alpha val="40000"/>
                      </a:prstClr>
                    </a:outerShdw>
                  </a:effectLst>
                </p:grpSpPr>
                <p:pic>
                  <p:nvPicPr>
                    <p:cNvPr id="23" name="Graphic 22" descr="Cloud with solid fill">
                      <a:extLst>
                        <a:ext uri="{FF2B5EF4-FFF2-40B4-BE49-F238E27FC236}">
                          <a16:creationId xmlns:a16="http://schemas.microsoft.com/office/drawing/2014/main" id="{E27CE3EE-65AC-4686-DDF6-6C677A8C6D0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20167" y="1062128"/>
                      <a:ext cx="2889409" cy="2889413"/>
                    </a:xfrm>
                    <a:prstGeom prst="rect">
                      <a:avLst/>
                    </a:prstGeom>
                  </p:spPr>
                </p:pic>
                <p:pic>
                  <p:nvPicPr>
                    <p:cNvPr id="24" name="Graphic 23" descr="Cloud with solid fill">
                      <a:extLst>
                        <a:ext uri="{FF2B5EF4-FFF2-40B4-BE49-F238E27FC236}">
                          <a16:creationId xmlns:a16="http://schemas.microsoft.com/office/drawing/2014/main" id="{E5E14241-05D8-0717-E1FB-DE2D1AB0E45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4089970" y="1774040"/>
                      <a:ext cx="2700319" cy="2700319"/>
                    </a:xfrm>
                    <a:prstGeom prst="rect">
                      <a:avLst/>
                    </a:prstGeom>
                  </p:spPr>
                </p:pic>
              </p:grpSp>
            </p:grpSp>
          </p:grpSp>
          <p:sp>
            <p:nvSpPr>
              <p:cNvPr id="37" name="TextBox 36">
                <a:extLst>
                  <a:ext uri="{FF2B5EF4-FFF2-40B4-BE49-F238E27FC236}">
                    <a16:creationId xmlns:a16="http://schemas.microsoft.com/office/drawing/2014/main" id="{3CB96A68-EC6D-3166-6363-8B0065FC1825}"/>
                  </a:ext>
                </a:extLst>
              </p:cNvPr>
              <p:cNvSpPr txBox="1"/>
              <p:nvPr/>
            </p:nvSpPr>
            <p:spPr>
              <a:xfrm rot="16200000">
                <a:off x="3931933" y="5033599"/>
                <a:ext cx="3870459" cy="584775"/>
              </a:xfrm>
              <a:prstGeom prst="rect">
                <a:avLst/>
              </a:prstGeom>
              <a:noFill/>
            </p:spPr>
            <p:txBody>
              <a:bodyPr wrap="square" rtlCol="0" anchor="ctr">
                <a:spAutoFit/>
              </a:bodyPr>
              <a:lstStyle/>
              <a:p>
                <a:pPr algn="ctr"/>
                <a:r>
                  <a:rPr lang="en-US" sz="3200" b="1">
                    <a:solidFill>
                      <a:srgbClr val="F8F1E4"/>
                    </a:solidFill>
                    <a:effectLst>
                      <a:outerShdw blurRad="38100" dist="38100" dir="2700000" algn="tl">
                        <a:srgbClr val="000000">
                          <a:alpha val="43137"/>
                        </a:srgbClr>
                      </a:outerShdw>
                    </a:effectLst>
                    <a:latin typeface="Franklin Gothic Medium" panose="020B0603020102020204" pitchFamily="34" charset="0"/>
                  </a:rPr>
                  <a:t>Kin First Culture</a:t>
                </a:r>
              </a:p>
            </p:txBody>
          </p:sp>
          <p:sp>
            <p:nvSpPr>
              <p:cNvPr id="38" name="TextBox 37">
                <a:extLst>
                  <a:ext uri="{FF2B5EF4-FFF2-40B4-BE49-F238E27FC236}">
                    <a16:creationId xmlns:a16="http://schemas.microsoft.com/office/drawing/2014/main" id="{B50AB3A7-7C72-916F-8AA7-F51A2BECDD28}"/>
                  </a:ext>
                </a:extLst>
              </p:cNvPr>
              <p:cNvSpPr txBox="1"/>
              <p:nvPr/>
            </p:nvSpPr>
            <p:spPr>
              <a:xfrm>
                <a:off x="5051023" y="657516"/>
                <a:ext cx="1974810" cy="648072"/>
              </a:xfrm>
              <a:prstGeom prst="rect">
                <a:avLst/>
              </a:prstGeom>
              <a:noFill/>
            </p:spPr>
            <p:txBody>
              <a:bodyPr wrap="square" rtlCol="0" anchor="ctr">
                <a:spAutoFit/>
              </a:bodyPr>
              <a:lstStyle/>
              <a:p>
                <a:pPr algn="ctr">
                  <a:lnSpc>
                    <a:spcPts val="2000"/>
                  </a:lnSpc>
                </a:pPr>
                <a:r>
                  <a:rPr lang="en-US" sz="2400" b="1">
                    <a:solidFill>
                      <a:srgbClr val="3C4721"/>
                    </a:solidFill>
                    <a:effectLst>
                      <a:outerShdw blurRad="38100" dist="38100" dir="2700000" algn="tl">
                        <a:srgbClr val="000000">
                          <a:alpha val="43137"/>
                        </a:srgbClr>
                      </a:outerShdw>
                    </a:effectLst>
                  </a:rPr>
                  <a:t>Motivational Interviewing</a:t>
                </a:r>
              </a:p>
            </p:txBody>
          </p:sp>
          <p:sp>
            <p:nvSpPr>
              <p:cNvPr id="40" name="TextBox 39">
                <a:extLst>
                  <a:ext uri="{FF2B5EF4-FFF2-40B4-BE49-F238E27FC236}">
                    <a16:creationId xmlns:a16="http://schemas.microsoft.com/office/drawing/2014/main" id="{ABDE54ED-1D02-7508-4553-F1FDA12D27F2}"/>
                  </a:ext>
                </a:extLst>
              </p:cNvPr>
              <p:cNvSpPr txBox="1"/>
              <p:nvPr/>
            </p:nvSpPr>
            <p:spPr>
              <a:xfrm>
                <a:off x="6237834" y="1664034"/>
                <a:ext cx="2362116" cy="908115"/>
              </a:xfrm>
              <a:prstGeom prst="rect">
                <a:avLst/>
              </a:prstGeom>
              <a:noFill/>
            </p:spPr>
            <p:txBody>
              <a:bodyPr wrap="square" rtlCol="0" anchor="ctr">
                <a:spAutoFit/>
              </a:bodyPr>
              <a:lstStyle/>
              <a:p>
                <a:pPr algn="ctr">
                  <a:lnSpc>
                    <a:spcPts val="2000"/>
                  </a:lnSpc>
                </a:pPr>
                <a:r>
                  <a:rPr lang="en-US" sz="2200" b="1">
                    <a:solidFill>
                      <a:srgbClr val="E3EAD2"/>
                    </a:solidFill>
                    <a:effectLst>
                      <a:outerShdw blurRad="38100" dist="38100" dir="2700000" algn="tl">
                        <a:srgbClr val="000000">
                          <a:alpha val="43137"/>
                        </a:srgbClr>
                      </a:outerShdw>
                    </a:effectLst>
                  </a:rPr>
                  <a:t>Parental Child Safety Placement Program</a:t>
                </a:r>
              </a:p>
            </p:txBody>
          </p:sp>
          <p:sp>
            <p:nvSpPr>
              <p:cNvPr id="41" name="TextBox 40">
                <a:extLst>
                  <a:ext uri="{FF2B5EF4-FFF2-40B4-BE49-F238E27FC236}">
                    <a16:creationId xmlns:a16="http://schemas.microsoft.com/office/drawing/2014/main" id="{29688461-56E2-AD07-E69A-5DCC3EC9012C}"/>
                  </a:ext>
                </a:extLst>
              </p:cNvPr>
              <p:cNvSpPr txBox="1"/>
              <p:nvPr/>
            </p:nvSpPr>
            <p:spPr>
              <a:xfrm>
                <a:off x="6362937" y="3150696"/>
                <a:ext cx="1696040" cy="648072"/>
              </a:xfrm>
              <a:prstGeom prst="rect">
                <a:avLst/>
              </a:prstGeom>
              <a:noFill/>
            </p:spPr>
            <p:txBody>
              <a:bodyPr wrap="square" rtlCol="0" anchor="ctr">
                <a:spAutoFit/>
              </a:bodyPr>
              <a:lstStyle/>
              <a:p>
                <a:pPr algn="ctr">
                  <a:lnSpc>
                    <a:spcPts val="2000"/>
                  </a:lnSpc>
                </a:pPr>
                <a:r>
                  <a:rPr lang="en-US" sz="2400" b="1">
                    <a:solidFill>
                      <a:srgbClr val="3C4721"/>
                    </a:solidFill>
                    <a:effectLst>
                      <a:outerShdw blurRad="38100" dist="38100" dir="2700000" algn="tl">
                        <a:srgbClr val="000000">
                          <a:alpha val="43137"/>
                        </a:srgbClr>
                      </a:outerShdw>
                    </a:effectLst>
                  </a:rPr>
                  <a:t>Kin First </a:t>
                </a:r>
              </a:p>
              <a:p>
                <a:pPr algn="ctr">
                  <a:lnSpc>
                    <a:spcPts val="2000"/>
                  </a:lnSpc>
                </a:pPr>
                <a:r>
                  <a:rPr lang="en-US" sz="2400" b="1">
                    <a:solidFill>
                      <a:srgbClr val="3C4721"/>
                    </a:solidFill>
                    <a:effectLst>
                      <a:outerShdw blurRad="38100" dist="38100" dir="2700000" algn="tl">
                        <a:srgbClr val="000000">
                          <a:alpha val="43137"/>
                        </a:srgbClr>
                      </a:outerShdw>
                    </a:effectLst>
                  </a:rPr>
                  <a:t>Now</a:t>
                </a:r>
              </a:p>
            </p:txBody>
          </p:sp>
          <p:sp>
            <p:nvSpPr>
              <p:cNvPr id="42" name="TextBox 41">
                <a:extLst>
                  <a:ext uri="{FF2B5EF4-FFF2-40B4-BE49-F238E27FC236}">
                    <a16:creationId xmlns:a16="http://schemas.microsoft.com/office/drawing/2014/main" id="{FB2A1A89-B80F-2BD6-C404-C717A1329780}"/>
                  </a:ext>
                </a:extLst>
              </p:cNvPr>
              <p:cNvSpPr txBox="1"/>
              <p:nvPr/>
            </p:nvSpPr>
            <p:spPr>
              <a:xfrm>
                <a:off x="3189159" y="1341202"/>
                <a:ext cx="1696040" cy="648072"/>
              </a:xfrm>
              <a:prstGeom prst="rect">
                <a:avLst/>
              </a:prstGeom>
              <a:noFill/>
            </p:spPr>
            <p:txBody>
              <a:bodyPr wrap="square" rtlCol="0" anchor="ctr">
                <a:spAutoFit/>
              </a:bodyPr>
              <a:lstStyle/>
              <a:p>
                <a:pPr algn="ctr">
                  <a:lnSpc>
                    <a:spcPts val="2000"/>
                  </a:lnSpc>
                </a:pPr>
                <a:r>
                  <a:rPr lang="en-US" sz="2400" b="1">
                    <a:solidFill>
                      <a:srgbClr val="E3EAD2"/>
                    </a:solidFill>
                    <a:effectLst>
                      <a:outerShdw blurRad="38100" dist="38100" dir="2700000" algn="tl">
                        <a:srgbClr val="000000">
                          <a:alpha val="43137"/>
                        </a:srgbClr>
                      </a:outerShdw>
                    </a:effectLst>
                  </a:rPr>
                  <a:t>Family </a:t>
                </a:r>
              </a:p>
              <a:p>
                <a:pPr algn="ctr">
                  <a:lnSpc>
                    <a:spcPts val="2000"/>
                  </a:lnSpc>
                </a:pPr>
                <a:r>
                  <a:rPr lang="en-US" sz="2400" b="1">
                    <a:solidFill>
                      <a:srgbClr val="E3EAD2"/>
                    </a:solidFill>
                    <a:effectLst>
                      <a:outerShdw blurRad="38100" dist="38100" dir="2700000" algn="tl">
                        <a:srgbClr val="000000">
                          <a:alpha val="43137"/>
                        </a:srgbClr>
                      </a:outerShdw>
                    </a:effectLst>
                  </a:rPr>
                  <a:t>First</a:t>
                </a:r>
              </a:p>
            </p:txBody>
          </p:sp>
          <p:sp>
            <p:nvSpPr>
              <p:cNvPr id="43" name="TextBox 42">
                <a:extLst>
                  <a:ext uri="{FF2B5EF4-FFF2-40B4-BE49-F238E27FC236}">
                    <a16:creationId xmlns:a16="http://schemas.microsoft.com/office/drawing/2014/main" id="{5BF1FE8C-DBF1-2C67-6188-FEB3F0CD9D59}"/>
                  </a:ext>
                </a:extLst>
              </p:cNvPr>
              <p:cNvSpPr txBox="1"/>
              <p:nvPr/>
            </p:nvSpPr>
            <p:spPr>
              <a:xfrm>
                <a:off x="3550916" y="3060748"/>
                <a:ext cx="1731710" cy="633251"/>
              </a:xfrm>
              <a:prstGeom prst="rect">
                <a:avLst/>
              </a:prstGeom>
              <a:noFill/>
            </p:spPr>
            <p:txBody>
              <a:bodyPr wrap="square" rtlCol="0" anchor="ctr">
                <a:spAutoFit/>
              </a:bodyPr>
              <a:lstStyle/>
              <a:p>
                <a:pPr algn="ctr">
                  <a:lnSpc>
                    <a:spcPts val="2000"/>
                  </a:lnSpc>
                </a:pPr>
                <a:r>
                  <a:rPr lang="en-US" sz="2200" b="1">
                    <a:solidFill>
                      <a:srgbClr val="E3EAD2"/>
                    </a:solidFill>
                    <a:effectLst>
                      <a:outerShdw blurRad="38100" dist="38100" dir="2700000" algn="tl">
                        <a:srgbClr val="000000">
                          <a:alpha val="43137"/>
                        </a:srgbClr>
                      </a:outerShdw>
                    </a:effectLst>
                  </a:rPr>
                  <a:t>Fatherhood Engagement</a:t>
                </a:r>
              </a:p>
            </p:txBody>
          </p:sp>
        </p:grpSp>
        <p:pic>
          <p:nvPicPr>
            <p:cNvPr id="1034" name="Picture 10" descr="Bird Chirping Flat PNG &amp; SVG Design For T-Shirts">
              <a:extLst>
                <a:ext uri="{FF2B5EF4-FFF2-40B4-BE49-F238E27FC236}">
                  <a16:creationId xmlns:a16="http://schemas.microsoft.com/office/drawing/2014/main" id="{AA0F931D-C4D4-5FD2-7129-8662B7453DB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355840" flipH="1">
              <a:off x="9172711" y="1916593"/>
              <a:ext cx="633704" cy="5948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Bird Chirping Flat PNG &amp; SVG Design For T-Shirts">
              <a:extLst>
                <a:ext uri="{FF2B5EF4-FFF2-40B4-BE49-F238E27FC236}">
                  <a16:creationId xmlns:a16="http://schemas.microsoft.com/office/drawing/2014/main" id="{A3D88F24-A7A7-0364-B6E8-AFC63B5F86B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8865526" y="2752911"/>
              <a:ext cx="717954" cy="7179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Bird Chirping Flat PNG &amp; SVG Design For T-Shirts">
              <a:extLst>
                <a:ext uri="{FF2B5EF4-FFF2-40B4-BE49-F238E27FC236}">
                  <a16:creationId xmlns:a16="http://schemas.microsoft.com/office/drawing/2014/main" id="{57A5B331-94A5-37D1-1A18-F115BBCAE2D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9162369" y="864069"/>
              <a:ext cx="790808" cy="74231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D834F88F-5FEE-A030-3E70-D7E6BD6523BA}"/>
              </a:ext>
            </a:extLst>
          </p:cNvPr>
          <p:cNvSpPr txBox="1"/>
          <p:nvPr/>
        </p:nvSpPr>
        <p:spPr>
          <a:xfrm rot="19756919">
            <a:off x="9873351" y="1395719"/>
            <a:ext cx="1703756" cy="523220"/>
          </a:xfrm>
          <a:prstGeom prst="rect">
            <a:avLst/>
          </a:prstGeom>
          <a:noFill/>
        </p:spPr>
        <p:txBody>
          <a:bodyPr wrap="square" lIns="91440" tIns="45720" rIns="91440" bIns="45720" rtlCol="0" anchor="t">
            <a:spAutoFit/>
          </a:bodyPr>
          <a:lstStyle/>
          <a:p>
            <a:pPr algn="ctr"/>
            <a:r>
              <a:rPr lang="en-US" sz="1400" b="1">
                <a:solidFill>
                  <a:srgbClr val="ED5149"/>
                </a:solidFill>
                <a:latin typeface="Franklin Gothic Medium"/>
              </a:rPr>
              <a:t>Out of Home </a:t>
            </a:r>
          </a:p>
          <a:p>
            <a:pPr algn="ctr"/>
            <a:r>
              <a:rPr lang="en-US" sz="1400" b="1">
                <a:solidFill>
                  <a:srgbClr val="ED5149"/>
                </a:solidFill>
                <a:latin typeface="Franklin Gothic Medium"/>
              </a:rPr>
              <a:t>Staffing</a:t>
            </a:r>
          </a:p>
        </p:txBody>
      </p:sp>
      <p:sp>
        <p:nvSpPr>
          <p:cNvPr id="32" name="TextBox 31">
            <a:extLst>
              <a:ext uri="{FF2B5EF4-FFF2-40B4-BE49-F238E27FC236}">
                <a16:creationId xmlns:a16="http://schemas.microsoft.com/office/drawing/2014/main" id="{E8629314-BFBA-7318-109B-1F31F97D4E05}"/>
              </a:ext>
            </a:extLst>
          </p:cNvPr>
          <p:cNvSpPr txBox="1"/>
          <p:nvPr/>
        </p:nvSpPr>
        <p:spPr>
          <a:xfrm rot="19642867">
            <a:off x="9883992" y="2131368"/>
            <a:ext cx="1703756" cy="523220"/>
          </a:xfrm>
          <a:prstGeom prst="rect">
            <a:avLst/>
          </a:prstGeom>
          <a:noFill/>
        </p:spPr>
        <p:txBody>
          <a:bodyPr wrap="square" lIns="91440" tIns="45720" rIns="91440" bIns="45720" rtlCol="0" anchor="t">
            <a:spAutoFit/>
          </a:bodyPr>
          <a:lstStyle/>
          <a:p>
            <a:pPr algn="ctr"/>
            <a:r>
              <a:rPr lang="en-US" sz="1400" b="1">
                <a:solidFill>
                  <a:srgbClr val="ED5149"/>
                </a:solidFill>
                <a:latin typeface="Franklin Gothic Medium"/>
              </a:rPr>
              <a:t>Family Partnership Meetings</a:t>
            </a:r>
          </a:p>
        </p:txBody>
      </p:sp>
      <p:sp>
        <p:nvSpPr>
          <p:cNvPr id="36" name="TextBox 35">
            <a:extLst>
              <a:ext uri="{FF2B5EF4-FFF2-40B4-BE49-F238E27FC236}">
                <a16:creationId xmlns:a16="http://schemas.microsoft.com/office/drawing/2014/main" id="{4A3E6990-4C4F-D770-A490-50D332912919}"/>
              </a:ext>
            </a:extLst>
          </p:cNvPr>
          <p:cNvSpPr txBox="1"/>
          <p:nvPr/>
        </p:nvSpPr>
        <p:spPr>
          <a:xfrm rot="19828063">
            <a:off x="9581999" y="480620"/>
            <a:ext cx="1703756" cy="523220"/>
          </a:xfrm>
          <a:prstGeom prst="rect">
            <a:avLst/>
          </a:prstGeom>
          <a:noFill/>
        </p:spPr>
        <p:txBody>
          <a:bodyPr wrap="square" lIns="91440" tIns="45720" rIns="91440" bIns="45720" rtlCol="0" anchor="t">
            <a:spAutoFit/>
          </a:bodyPr>
          <a:lstStyle/>
          <a:p>
            <a:pPr algn="ctr"/>
            <a:r>
              <a:rPr lang="en-US" sz="1400" b="1">
                <a:solidFill>
                  <a:srgbClr val="ED5149"/>
                </a:solidFill>
                <a:latin typeface="Franklin Gothic Medium"/>
              </a:rPr>
              <a:t>Permanency Assessment Too</a:t>
            </a:r>
            <a:r>
              <a:rPr lang="en-US" sz="1200" b="1">
                <a:solidFill>
                  <a:srgbClr val="ED5149"/>
                </a:solidFill>
                <a:latin typeface="Franklin Gothic Medium"/>
              </a:rPr>
              <a:t>l</a:t>
            </a:r>
          </a:p>
        </p:txBody>
      </p:sp>
      <p:pic>
        <p:nvPicPr>
          <p:cNvPr id="1045" name="Picture 1044" descr="Background pattern&#10;&#10;Description automatically generated">
            <a:extLst>
              <a:ext uri="{FF2B5EF4-FFF2-40B4-BE49-F238E27FC236}">
                <a16:creationId xmlns:a16="http://schemas.microsoft.com/office/drawing/2014/main" id="{A2C93473-10CD-DB84-8FBA-78562CF71358}"/>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1818" y="6069413"/>
            <a:ext cx="240121" cy="142071"/>
          </a:xfrm>
          <a:prstGeom prst="rect">
            <a:avLst/>
          </a:prstGeom>
        </p:spPr>
      </p:pic>
      <p:pic>
        <p:nvPicPr>
          <p:cNvPr id="1046" name="Picture 1045" descr="Background pattern&#10;&#10;Description automatically generated">
            <a:extLst>
              <a:ext uri="{FF2B5EF4-FFF2-40B4-BE49-F238E27FC236}">
                <a16:creationId xmlns:a16="http://schemas.microsoft.com/office/drawing/2014/main" id="{66862CE6-97CE-1E6B-CC32-381C1E202304}"/>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145036" y="6060772"/>
            <a:ext cx="240121" cy="142071"/>
          </a:xfrm>
          <a:prstGeom prst="rect">
            <a:avLst/>
          </a:prstGeom>
        </p:spPr>
      </p:pic>
      <p:pic>
        <p:nvPicPr>
          <p:cNvPr id="1048" name="Picture 1047" descr="Background pattern&#10;&#10;Description automatically generated">
            <a:extLst>
              <a:ext uri="{FF2B5EF4-FFF2-40B4-BE49-F238E27FC236}">
                <a16:creationId xmlns:a16="http://schemas.microsoft.com/office/drawing/2014/main" id="{FD5E9188-591F-6742-D396-596DD8433331}"/>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302143" y="6060773"/>
            <a:ext cx="240121" cy="142071"/>
          </a:xfrm>
          <a:prstGeom prst="rect">
            <a:avLst/>
          </a:prstGeom>
        </p:spPr>
      </p:pic>
      <p:pic>
        <p:nvPicPr>
          <p:cNvPr id="1049" name="Picture 1048" descr="Background pattern&#10;&#10;Description automatically generated">
            <a:extLst>
              <a:ext uri="{FF2B5EF4-FFF2-40B4-BE49-F238E27FC236}">
                <a16:creationId xmlns:a16="http://schemas.microsoft.com/office/drawing/2014/main" id="{C92C0AFB-A895-1826-D0B2-50E9E3D45FFF}"/>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440123" y="6060773"/>
            <a:ext cx="240121" cy="142071"/>
          </a:xfrm>
          <a:prstGeom prst="rect">
            <a:avLst/>
          </a:prstGeom>
        </p:spPr>
      </p:pic>
      <p:pic>
        <p:nvPicPr>
          <p:cNvPr id="1050" name="Picture 1049" descr="Background pattern&#10;&#10;Description automatically generated">
            <a:extLst>
              <a:ext uri="{FF2B5EF4-FFF2-40B4-BE49-F238E27FC236}">
                <a16:creationId xmlns:a16="http://schemas.microsoft.com/office/drawing/2014/main" id="{9C52F762-FBD8-7227-29C7-8D92F221795D}"/>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600798" y="6060773"/>
            <a:ext cx="240121" cy="142071"/>
          </a:xfrm>
          <a:prstGeom prst="rect">
            <a:avLst/>
          </a:prstGeom>
        </p:spPr>
      </p:pic>
      <p:pic>
        <p:nvPicPr>
          <p:cNvPr id="1051" name="Picture 1050" descr="Background pattern&#10;&#10;Description automatically generated">
            <a:extLst>
              <a:ext uri="{FF2B5EF4-FFF2-40B4-BE49-F238E27FC236}">
                <a16:creationId xmlns:a16="http://schemas.microsoft.com/office/drawing/2014/main" id="{F0160477-23B4-FE25-6C96-A55D8715C7CA}"/>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762320" y="6060771"/>
            <a:ext cx="240121" cy="142071"/>
          </a:xfrm>
          <a:prstGeom prst="rect">
            <a:avLst/>
          </a:prstGeom>
        </p:spPr>
      </p:pic>
      <p:pic>
        <p:nvPicPr>
          <p:cNvPr id="1052" name="Picture 1051" descr="Background pattern&#10;&#10;Description automatically generated">
            <a:extLst>
              <a:ext uri="{FF2B5EF4-FFF2-40B4-BE49-F238E27FC236}">
                <a16:creationId xmlns:a16="http://schemas.microsoft.com/office/drawing/2014/main" id="{0B35E6B8-0A36-A791-FF11-5DB002F16E50}"/>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919427" y="6060772"/>
            <a:ext cx="240121" cy="142071"/>
          </a:xfrm>
          <a:prstGeom prst="rect">
            <a:avLst/>
          </a:prstGeom>
        </p:spPr>
      </p:pic>
      <p:pic>
        <p:nvPicPr>
          <p:cNvPr id="1053" name="Picture 1052" descr="Background pattern&#10;&#10;Description automatically generated">
            <a:extLst>
              <a:ext uri="{FF2B5EF4-FFF2-40B4-BE49-F238E27FC236}">
                <a16:creationId xmlns:a16="http://schemas.microsoft.com/office/drawing/2014/main" id="{082F4161-AEDD-5239-821A-FF2D8ACF7F3F}"/>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1057407" y="6060772"/>
            <a:ext cx="240121" cy="142071"/>
          </a:xfrm>
          <a:prstGeom prst="rect">
            <a:avLst/>
          </a:prstGeom>
        </p:spPr>
      </p:pic>
      <p:pic>
        <p:nvPicPr>
          <p:cNvPr id="1054" name="Picture 1053" descr="Background pattern&#10;&#10;Description automatically generated">
            <a:extLst>
              <a:ext uri="{FF2B5EF4-FFF2-40B4-BE49-F238E27FC236}">
                <a16:creationId xmlns:a16="http://schemas.microsoft.com/office/drawing/2014/main" id="{46F61F8F-1573-E036-31D6-CD2D327CD905}"/>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1218082" y="6060772"/>
            <a:ext cx="240121" cy="142071"/>
          </a:xfrm>
          <a:prstGeom prst="rect">
            <a:avLst/>
          </a:prstGeom>
        </p:spPr>
      </p:pic>
      <p:pic>
        <p:nvPicPr>
          <p:cNvPr id="1055" name="Picture 1054" descr="Background pattern&#10;&#10;Description automatically generated">
            <a:extLst>
              <a:ext uri="{FF2B5EF4-FFF2-40B4-BE49-F238E27FC236}">
                <a16:creationId xmlns:a16="http://schemas.microsoft.com/office/drawing/2014/main" id="{B339C14B-6E13-C5B9-C3C0-F9288E322B20}"/>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1391626" y="6064116"/>
            <a:ext cx="240121" cy="142071"/>
          </a:xfrm>
          <a:prstGeom prst="rect">
            <a:avLst/>
          </a:prstGeom>
        </p:spPr>
      </p:pic>
      <p:pic>
        <p:nvPicPr>
          <p:cNvPr id="1056" name="Picture 1055" descr="Background pattern&#10;&#10;Description automatically generated">
            <a:extLst>
              <a:ext uri="{FF2B5EF4-FFF2-40B4-BE49-F238E27FC236}">
                <a16:creationId xmlns:a16="http://schemas.microsoft.com/office/drawing/2014/main" id="{2545B878-5FE5-F9F7-60C9-2100FDDA78E7}"/>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1548733" y="6064117"/>
            <a:ext cx="240121" cy="142071"/>
          </a:xfrm>
          <a:prstGeom prst="rect">
            <a:avLst/>
          </a:prstGeom>
        </p:spPr>
      </p:pic>
      <p:pic>
        <p:nvPicPr>
          <p:cNvPr id="1057" name="Picture 1056" descr="Background pattern&#10;&#10;Description automatically generated">
            <a:extLst>
              <a:ext uri="{FF2B5EF4-FFF2-40B4-BE49-F238E27FC236}">
                <a16:creationId xmlns:a16="http://schemas.microsoft.com/office/drawing/2014/main" id="{3C599B8D-DBE1-BC9E-6A99-8574A12DE2F3}"/>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1686713" y="6064117"/>
            <a:ext cx="240121" cy="142071"/>
          </a:xfrm>
          <a:prstGeom prst="rect">
            <a:avLst/>
          </a:prstGeom>
        </p:spPr>
      </p:pic>
      <p:pic>
        <p:nvPicPr>
          <p:cNvPr id="1058" name="Picture 1057" descr="Background pattern&#10;&#10;Description automatically generated">
            <a:extLst>
              <a:ext uri="{FF2B5EF4-FFF2-40B4-BE49-F238E27FC236}">
                <a16:creationId xmlns:a16="http://schemas.microsoft.com/office/drawing/2014/main" id="{55B38B30-3391-0B86-E2E1-E9DA4CFC2A9A}"/>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1847388" y="6064117"/>
            <a:ext cx="240121" cy="142071"/>
          </a:xfrm>
          <a:prstGeom prst="rect">
            <a:avLst/>
          </a:prstGeom>
        </p:spPr>
      </p:pic>
      <p:pic>
        <p:nvPicPr>
          <p:cNvPr id="1059" name="Picture 1058" descr="Background pattern&#10;&#10;Description automatically generated">
            <a:extLst>
              <a:ext uri="{FF2B5EF4-FFF2-40B4-BE49-F238E27FC236}">
                <a16:creationId xmlns:a16="http://schemas.microsoft.com/office/drawing/2014/main" id="{90D44315-879A-BB07-3250-97AF57FF1378}"/>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2012472" y="6069394"/>
            <a:ext cx="240121" cy="142071"/>
          </a:xfrm>
          <a:prstGeom prst="rect">
            <a:avLst/>
          </a:prstGeom>
        </p:spPr>
      </p:pic>
      <p:pic>
        <p:nvPicPr>
          <p:cNvPr id="1060" name="Picture 1059" descr="Background pattern&#10;&#10;Description automatically generated">
            <a:extLst>
              <a:ext uri="{FF2B5EF4-FFF2-40B4-BE49-F238E27FC236}">
                <a16:creationId xmlns:a16="http://schemas.microsoft.com/office/drawing/2014/main" id="{F3B953A0-42A6-69F7-83AE-AD673199EFAB}"/>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2169579" y="6069395"/>
            <a:ext cx="240121" cy="142071"/>
          </a:xfrm>
          <a:prstGeom prst="rect">
            <a:avLst/>
          </a:prstGeom>
        </p:spPr>
      </p:pic>
      <p:pic>
        <p:nvPicPr>
          <p:cNvPr id="1061" name="Picture 1060" descr="Background pattern&#10;&#10;Description automatically generated">
            <a:extLst>
              <a:ext uri="{FF2B5EF4-FFF2-40B4-BE49-F238E27FC236}">
                <a16:creationId xmlns:a16="http://schemas.microsoft.com/office/drawing/2014/main" id="{154F1F2C-B066-8C7C-459A-21D666B92A7E}"/>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2307559" y="6069395"/>
            <a:ext cx="240121" cy="142071"/>
          </a:xfrm>
          <a:prstGeom prst="rect">
            <a:avLst/>
          </a:prstGeom>
        </p:spPr>
      </p:pic>
      <p:pic>
        <p:nvPicPr>
          <p:cNvPr id="1062" name="Picture 1061" descr="Background pattern&#10;&#10;Description automatically generated">
            <a:extLst>
              <a:ext uri="{FF2B5EF4-FFF2-40B4-BE49-F238E27FC236}">
                <a16:creationId xmlns:a16="http://schemas.microsoft.com/office/drawing/2014/main" id="{29BD3AD1-48FE-7160-24A3-E88A98A015B5}"/>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2468234" y="6069395"/>
            <a:ext cx="240121" cy="142071"/>
          </a:xfrm>
          <a:prstGeom prst="rect">
            <a:avLst/>
          </a:prstGeom>
        </p:spPr>
      </p:pic>
      <p:pic>
        <p:nvPicPr>
          <p:cNvPr id="1063" name="Picture 1062" descr="Background pattern&#10;&#10;Description automatically generated">
            <a:extLst>
              <a:ext uri="{FF2B5EF4-FFF2-40B4-BE49-F238E27FC236}">
                <a16:creationId xmlns:a16="http://schemas.microsoft.com/office/drawing/2014/main" id="{DE3412BF-72F1-0785-50C0-27E63C61D02F}"/>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2621350" y="6068325"/>
            <a:ext cx="240121" cy="142071"/>
          </a:xfrm>
          <a:prstGeom prst="rect">
            <a:avLst/>
          </a:prstGeom>
        </p:spPr>
      </p:pic>
      <p:pic>
        <p:nvPicPr>
          <p:cNvPr id="1064" name="Picture 1063" descr="Background pattern&#10;&#10;Description automatically generated">
            <a:extLst>
              <a:ext uri="{FF2B5EF4-FFF2-40B4-BE49-F238E27FC236}">
                <a16:creationId xmlns:a16="http://schemas.microsoft.com/office/drawing/2014/main" id="{C353D78B-2733-0352-C8A5-08EE4D913E83}"/>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2778457" y="6068326"/>
            <a:ext cx="240121" cy="142071"/>
          </a:xfrm>
          <a:prstGeom prst="rect">
            <a:avLst/>
          </a:prstGeom>
        </p:spPr>
      </p:pic>
      <p:pic>
        <p:nvPicPr>
          <p:cNvPr id="1065" name="Picture 1064" descr="Background pattern&#10;&#10;Description automatically generated">
            <a:extLst>
              <a:ext uri="{FF2B5EF4-FFF2-40B4-BE49-F238E27FC236}">
                <a16:creationId xmlns:a16="http://schemas.microsoft.com/office/drawing/2014/main" id="{9C888F89-7B21-E280-E1AA-7331010A53B8}"/>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2916437" y="6068326"/>
            <a:ext cx="240121" cy="142071"/>
          </a:xfrm>
          <a:prstGeom prst="rect">
            <a:avLst/>
          </a:prstGeom>
        </p:spPr>
      </p:pic>
      <p:pic>
        <p:nvPicPr>
          <p:cNvPr id="1066" name="Picture 1065" descr="Background pattern&#10;&#10;Description automatically generated">
            <a:extLst>
              <a:ext uri="{FF2B5EF4-FFF2-40B4-BE49-F238E27FC236}">
                <a16:creationId xmlns:a16="http://schemas.microsoft.com/office/drawing/2014/main" id="{03004BCD-4B09-D963-4225-D07C80481858}"/>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3077112" y="6068326"/>
            <a:ext cx="240121" cy="142071"/>
          </a:xfrm>
          <a:prstGeom prst="rect">
            <a:avLst/>
          </a:prstGeom>
        </p:spPr>
      </p:pic>
      <p:pic>
        <p:nvPicPr>
          <p:cNvPr id="1067" name="Picture 1066" descr="Background pattern&#10;&#10;Description automatically generated">
            <a:extLst>
              <a:ext uri="{FF2B5EF4-FFF2-40B4-BE49-F238E27FC236}">
                <a16:creationId xmlns:a16="http://schemas.microsoft.com/office/drawing/2014/main" id="{C46B3405-03B4-1BD2-1A86-92AD4AE4AC4A}"/>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3249524" y="6072981"/>
            <a:ext cx="240121" cy="142071"/>
          </a:xfrm>
          <a:prstGeom prst="rect">
            <a:avLst/>
          </a:prstGeom>
        </p:spPr>
      </p:pic>
      <p:pic>
        <p:nvPicPr>
          <p:cNvPr id="1068" name="Picture 1067" descr="Background pattern&#10;&#10;Description automatically generated">
            <a:extLst>
              <a:ext uri="{FF2B5EF4-FFF2-40B4-BE49-F238E27FC236}">
                <a16:creationId xmlns:a16="http://schemas.microsoft.com/office/drawing/2014/main" id="{D303B1FF-9B29-0FC1-31BF-6EBF5BBD8B0C}"/>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3406631" y="6072982"/>
            <a:ext cx="240121" cy="142071"/>
          </a:xfrm>
          <a:prstGeom prst="rect">
            <a:avLst/>
          </a:prstGeom>
        </p:spPr>
      </p:pic>
      <p:pic>
        <p:nvPicPr>
          <p:cNvPr id="1069" name="Picture 1068" descr="Background pattern&#10;&#10;Description automatically generated">
            <a:extLst>
              <a:ext uri="{FF2B5EF4-FFF2-40B4-BE49-F238E27FC236}">
                <a16:creationId xmlns:a16="http://schemas.microsoft.com/office/drawing/2014/main" id="{4DB1EC7E-9D56-D1DD-5940-3B1B67569A0C}"/>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3544611" y="6072982"/>
            <a:ext cx="240121" cy="142071"/>
          </a:xfrm>
          <a:prstGeom prst="rect">
            <a:avLst/>
          </a:prstGeom>
        </p:spPr>
      </p:pic>
      <p:pic>
        <p:nvPicPr>
          <p:cNvPr id="1070" name="Picture 1069" descr="Background pattern&#10;&#10;Description automatically generated">
            <a:extLst>
              <a:ext uri="{FF2B5EF4-FFF2-40B4-BE49-F238E27FC236}">
                <a16:creationId xmlns:a16="http://schemas.microsoft.com/office/drawing/2014/main" id="{92611C4E-FC58-4DC2-3C67-6C21B5BA4B1C}"/>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3705286" y="6072982"/>
            <a:ext cx="240121" cy="142071"/>
          </a:xfrm>
          <a:prstGeom prst="rect">
            <a:avLst/>
          </a:prstGeom>
        </p:spPr>
      </p:pic>
      <p:pic>
        <p:nvPicPr>
          <p:cNvPr id="1071" name="Picture 1070" descr="Background pattern&#10;&#10;Description automatically generated">
            <a:extLst>
              <a:ext uri="{FF2B5EF4-FFF2-40B4-BE49-F238E27FC236}">
                <a16:creationId xmlns:a16="http://schemas.microsoft.com/office/drawing/2014/main" id="{05D1C1EF-226E-2F36-7CC7-A9774EFFD20E}"/>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3897522" y="6068325"/>
            <a:ext cx="240121" cy="142071"/>
          </a:xfrm>
          <a:prstGeom prst="rect">
            <a:avLst/>
          </a:prstGeom>
        </p:spPr>
      </p:pic>
      <p:pic>
        <p:nvPicPr>
          <p:cNvPr id="1072" name="Picture 1071" descr="Background pattern&#10;&#10;Description automatically generated">
            <a:extLst>
              <a:ext uri="{FF2B5EF4-FFF2-40B4-BE49-F238E27FC236}">
                <a16:creationId xmlns:a16="http://schemas.microsoft.com/office/drawing/2014/main" id="{132DC75B-B9D6-662D-5CF0-12DA43A6AB18}"/>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4054629" y="6068326"/>
            <a:ext cx="240121" cy="142071"/>
          </a:xfrm>
          <a:prstGeom prst="rect">
            <a:avLst/>
          </a:prstGeom>
        </p:spPr>
      </p:pic>
      <p:pic>
        <p:nvPicPr>
          <p:cNvPr id="1073" name="Picture 1072" descr="Background pattern&#10;&#10;Description automatically generated">
            <a:extLst>
              <a:ext uri="{FF2B5EF4-FFF2-40B4-BE49-F238E27FC236}">
                <a16:creationId xmlns:a16="http://schemas.microsoft.com/office/drawing/2014/main" id="{BB276ED6-461C-0A94-0868-0361839068E5}"/>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4192609" y="6068326"/>
            <a:ext cx="240121" cy="142071"/>
          </a:xfrm>
          <a:prstGeom prst="rect">
            <a:avLst/>
          </a:prstGeom>
        </p:spPr>
      </p:pic>
      <p:pic>
        <p:nvPicPr>
          <p:cNvPr id="1074" name="Picture 1073" descr="Background pattern&#10;&#10;Description automatically generated">
            <a:extLst>
              <a:ext uri="{FF2B5EF4-FFF2-40B4-BE49-F238E27FC236}">
                <a16:creationId xmlns:a16="http://schemas.microsoft.com/office/drawing/2014/main" id="{5936DEAD-E2EB-11E7-A156-6F917AC6541C}"/>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4352381" y="6066604"/>
            <a:ext cx="240121" cy="142071"/>
          </a:xfrm>
          <a:prstGeom prst="rect">
            <a:avLst/>
          </a:prstGeom>
        </p:spPr>
      </p:pic>
      <p:pic>
        <p:nvPicPr>
          <p:cNvPr id="1075" name="Picture 1074" descr="Background pattern&#10;&#10;Description automatically generated">
            <a:extLst>
              <a:ext uri="{FF2B5EF4-FFF2-40B4-BE49-F238E27FC236}">
                <a16:creationId xmlns:a16="http://schemas.microsoft.com/office/drawing/2014/main" id="{4A4CD5C5-7F5E-FEA3-4FA7-915A291BB3FF}"/>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4552306" y="6066244"/>
            <a:ext cx="240121" cy="142071"/>
          </a:xfrm>
          <a:prstGeom prst="rect">
            <a:avLst/>
          </a:prstGeom>
        </p:spPr>
      </p:pic>
      <p:pic>
        <p:nvPicPr>
          <p:cNvPr id="1076" name="Picture 1075" descr="Background pattern&#10;&#10;Description automatically generated">
            <a:extLst>
              <a:ext uri="{FF2B5EF4-FFF2-40B4-BE49-F238E27FC236}">
                <a16:creationId xmlns:a16="http://schemas.microsoft.com/office/drawing/2014/main" id="{86C4B17B-F0C2-EEF3-C9E9-EE2FF1659B7E}"/>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4709413" y="6066245"/>
            <a:ext cx="240121" cy="142071"/>
          </a:xfrm>
          <a:prstGeom prst="rect">
            <a:avLst/>
          </a:prstGeom>
        </p:spPr>
      </p:pic>
      <p:pic>
        <p:nvPicPr>
          <p:cNvPr id="1077" name="Picture 1076" descr="Background pattern&#10;&#10;Description automatically generated">
            <a:extLst>
              <a:ext uri="{FF2B5EF4-FFF2-40B4-BE49-F238E27FC236}">
                <a16:creationId xmlns:a16="http://schemas.microsoft.com/office/drawing/2014/main" id="{35E3718C-88BE-50CE-FFDA-2AD2FAF05FD7}"/>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4847393" y="6066245"/>
            <a:ext cx="240121" cy="142071"/>
          </a:xfrm>
          <a:prstGeom prst="rect">
            <a:avLst/>
          </a:prstGeom>
        </p:spPr>
      </p:pic>
      <p:pic>
        <p:nvPicPr>
          <p:cNvPr id="1078" name="Picture 1077" descr="Background pattern&#10;&#10;Description automatically generated">
            <a:extLst>
              <a:ext uri="{FF2B5EF4-FFF2-40B4-BE49-F238E27FC236}">
                <a16:creationId xmlns:a16="http://schemas.microsoft.com/office/drawing/2014/main" id="{5231B556-4E6B-3BBE-19BF-772AA85ABE71}"/>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5008068" y="6066245"/>
            <a:ext cx="240121" cy="142071"/>
          </a:xfrm>
          <a:prstGeom prst="rect">
            <a:avLst/>
          </a:prstGeom>
        </p:spPr>
      </p:pic>
      <p:pic>
        <p:nvPicPr>
          <p:cNvPr id="1079" name="Picture 1078" descr="Background pattern&#10;&#10;Description automatically generated">
            <a:extLst>
              <a:ext uri="{FF2B5EF4-FFF2-40B4-BE49-F238E27FC236}">
                <a16:creationId xmlns:a16="http://schemas.microsoft.com/office/drawing/2014/main" id="{B3C251A5-9E13-C244-AE71-9C5DA62938FF}"/>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5179753" y="6066211"/>
            <a:ext cx="240121" cy="142071"/>
          </a:xfrm>
          <a:prstGeom prst="rect">
            <a:avLst/>
          </a:prstGeom>
        </p:spPr>
      </p:pic>
      <p:pic>
        <p:nvPicPr>
          <p:cNvPr id="1080" name="Picture 1079" descr="Background pattern&#10;&#10;Description automatically generated">
            <a:extLst>
              <a:ext uri="{FF2B5EF4-FFF2-40B4-BE49-F238E27FC236}">
                <a16:creationId xmlns:a16="http://schemas.microsoft.com/office/drawing/2014/main" id="{5E28DB30-C81E-0332-5801-6446122E53F5}"/>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5336860" y="6066212"/>
            <a:ext cx="240121" cy="142071"/>
          </a:xfrm>
          <a:prstGeom prst="rect">
            <a:avLst/>
          </a:prstGeom>
        </p:spPr>
      </p:pic>
      <p:pic>
        <p:nvPicPr>
          <p:cNvPr id="1081" name="Picture 1080" descr="Background pattern&#10;&#10;Description automatically generated">
            <a:extLst>
              <a:ext uri="{FF2B5EF4-FFF2-40B4-BE49-F238E27FC236}">
                <a16:creationId xmlns:a16="http://schemas.microsoft.com/office/drawing/2014/main" id="{76991248-5806-0DF4-C927-FA25797D51B8}"/>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5474840" y="6066212"/>
            <a:ext cx="240121" cy="142071"/>
          </a:xfrm>
          <a:prstGeom prst="rect">
            <a:avLst/>
          </a:prstGeom>
        </p:spPr>
      </p:pic>
      <p:pic>
        <p:nvPicPr>
          <p:cNvPr id="1082" name="Picture 1081" descr="Background pattern&#10;&#10;Description automatically generated">
            <a:extLst>
              <a:ext uri="{FF2B5EF4-FFF2-40B4-BE49-F238E27FC236}">
                <a16:creationId xmlns:a16="http://schemas.microsoft.com/office/drawing/2014/main" id="{E15185CC-FF1A-2CA1-FA50-0C8590A38CBD}"/>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5635515" y="6066212"/>
            <a:ext cx="240121" cy="142071"/>
          </a:xfrm>
          <a:prstGeom prst="rect">
            <a:avLst/>
          </a:prstGeom>
        </p:spPr>
      </p:pic>
      <p:pic>
        <p:nvPicPr>
          <p:cNvPr id="1083" name="Picture 1082" descr="Background pattern&#10;&#10;Description automatically generated">
            <a:extLst>
              <a:ext uri="{FF2B5EF4-FFF2-40B4-BE49-F238E27FC236}">
                <a16:creationId xmlns:a16="http://schemas.microsoft.com/office/drawing/2014/main" id="{5BF1667E-AAD7-3349-4255-6FA898D83987}"/>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9819200" y="6095840"/>
            <a:ext cx="240121" cy="142071"/>
          </a:xfrm>
          <a:prstGeom prst="rect">
            <a:avLst/>
          </a:prstGeom>
        </p:spPr>
      </p:pic>
      <p:pic>
        <p:nvPicPr>
          <p:cNvPr id="1084" name="Picture 1083" descr="Background pattern&#10;&#10;Description automatically generated">
            <a:extLst>
              <a:ext uri="{FF2B5EF4-FFF2-40B4-BE49-F238E27FC236}">
                <a16:creationId xmlns:a16="http://schemas.microsoft.com/office/drawing/2014/main" id="{FCE76605-0270-2BDE-C2BD-4312DE26ACB9}"/>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9976307" y="6095841"/>
            <a:ext cx="240121" cy="142071"/>
          </a:xfrm>
          <a:prstGeom prst="rect">
            <a:avLst/>
          </a:prstGeom>
        </p:spPr>
      </p:pic>
      <p:pic>
        <p:nvPicPr>
          <p:cNvPr id="1085" name="Picture 1084" descr="Background pattern&#10;&#10;Description automatically generated">
            <a:extLst>
              <a:ext uri="{FF2B5EF4-FFF2-40B4-BE49-F238E27FC236}">
                <a16:creationId xmlns:a16="http://schemas.microsoft.com/office/drawing/2014/main" id="{4D6739A3-33DA-6E2D-5F58-37E12320A119}"/>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10114287" y="6095841"/>
            <a:ext cx="240121" cy="142071"/>
          </a:xfrm>
          <a:prstGeom prst="rect">
            <a:avLst/>
          </a:prstGeom>
        </p:spPr>
      </p:pic>
      <p:pic>
        <p:nvPicPr>
          <p:cNvPr id="1086" name="Picture 1085" descr="Background pattern&#10;&#10;Description automatically generated">
            <a:extLst>
              <a:ext uri="{FF2B5EF4-FFF2-40B4-BE49-F238E27FC236}">
                <a16:creationId xmlns:a16="http://schemas.microsoft.com/office/drawing/2014/main" id="{70871CCB-B522-23D5-12DD-55D26D9478B8}"/>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10274962" y="6095841"/>
            <a:ext cx="240121" cy="142071"/>
          </a:xfrm>
          <a:prstGeom prst="rect">
            <a:avLst/>
          </a:prstGeom>
        </p:spPr>
      </p:pic>
      <p:pic>
        <p:nvPicPr>
          <p:cNvPr id="1087" name="Picture 1086" descr="Background pattern&#10;&#10;Description automatically generated">
            <a:extLst>
              <a:ext uri="{FF2B5EF4-FFF2-40B4-BE49-F238E27FC236}">
                <a16:creationId xmlns:a16="http://schemas.microsoft.com/office/drawing/2014/main" id="{8465FE98-4DE7-637C-B5B3-3AD16AEB5156}"/>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10444144" y="6108453"/>
            <a:ext cx="240121" cy="142071"/>
          </a:xfrm>
          <a:prstGeom prst="rect">
            <a:avLst/>
          </a:prstGeom>
        </p:spPr>
      </p:pic>
      <p:pic>
        <p:nvPicPr>
          <p:cNvPr id="1088" name="Picture 1087" descr="Background pattern&#10;&#10;Description automatically generated">
            <a:extLst>
              <a:ext uri="{FF2B5EF4-FFF2-40B4-BE49-F238E27FC236}">
                <a16:creationId xmlns:a16="http://schemas.microsoft.com/office/drawing/2014/main" id="{4C3A9C49-5DAD-9D87-C3CA-3D8966308D4C}"/>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10623415" y="6108452"/>
            <a:ext cx="240121" cy="142071"/>
          </a:xfrm>
          <a:prstGeom prst="rect">
            <a:avLst/>
          </a:prstGeom>
        </p:spPr>
      </p:pic>
      <p:pic>
        <p:nvPicPr>
          <p:cNvPr id="1089" name="Picture 1088" descr="Background pattern&#10;&#10;Description automatically generated">
            <a:extLst>
              <a:ext uri="{FF2B5EF4-FFF2-40B4-BE49-F238E27FC236}">
                <a16:creationId xmlns:a16="http://schemas.microsoft.com/office/drawing/2014/main" id="{9B804485-E69B-4AA6-69B4-C263E2D18D78}"/>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10755963" y="6108972"/>
            <a:ext cx="240121" cy="142071"/>
          </a:xfrm>
          <a:prstGeom prst="rect">
            <a:avLst/>
          </a:prstGeom>
        </p:spPr>
      </p:pic>
      <p:pic>
        <p:nvPicPr>
          <p:cNvPr id="1090" name="Picture 1089" descr="Background pattern&#10;&#10;Description automatically generated">
            <a:extLst>
              <a:ext uri="{FF2B5EF4-FFF2-40B4-BE49-F238E27FC236}">
                <a16:creationId xmlns:a16="http://schemas.microsoft.com/office/drawing/2014/main" id="{3CD31AF2-4B5A-5CE2-5F5C-3AEBCE30D295}"/>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10936611" y="6110041"/>
            <a:ext cx="240121" cy="142071"/>
          </a:xfrm>
          <a:prstGeom prst="rect">
            <a:avLst/>
          </a:prstGeom>
        </p:spPr>
      </p:pic>
      <p:pic>
        <p:nvPicPr>
          <p:cNvPr id="1091" name="Picture 1090" descr="Background pattern&#10;&#10;Description automatically generated">
            <a:extLst>
              <a:ext uri="{FF2B5EF4-FFF2-40B4-BE49-F238E27FC236}">
                <a16:creationId xmlns:a16="http://schemas.microsoft.com/office/drawing/2014/main" id="{88CDE25C-7F80-3171-0363-4CBEB9B77020}"/>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11053818" y="6110573"/>
            <a:ext cx="240121" cy="142071"/>
          </a:xfrm>
          <a:prstGeom prst="rect">
            <a:avLst/>
          </a:prstGeom>
        </p:spPr>
      </p:pic>
      <p:pic>
        <p:nvPicPr>
          <p:cNvPr id="1092" name="Picture 1091" descr="Background pattern&#10;&#10;Description automatically generated">
            <a:extLst>
              <a:ext uri="{FF2B5EF4-FFF2-40B4-BE49-F238E27FC236}">
                <a16:creationId xmlns:a16="http://schemas.microsoft.com/office/drawing/2014/main" id="{8132030B-CED2-17DC-0602-BED71A13F486}"/>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11210925" y="6110574"/>
            <a:ext cx="240121" cy="142071"/>
          </a:xfrm>
          <a:prstGeom prst="rect">
            <a:avLst/>
          </a:prstGeom>
        </p:spPr>
      </p:pic>
      <p:pic>
        <p:nvPicPr>
          <p:cNvPr id="1093" name="Picture 1092" descr="Background pattern&#10;&#10;Description automatically generated">
            <a:extLst>
              <a:ext uri="{FF2B5EF4-FFF2-40B4-BE49-F238E27FC236}">
                <a16:creationId xmlns:a16="http://schemas.microsoft.com/office/drawing/2014/main" id="{A9F52E5F-EA4F-8685-66C8-8BC08DA6440C}"/>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11348905" y="6110574"/>
            <a:ext cx="240121" cy="142071"/>
          </a:xfrm>
          <a:prstGeom prst="rect">
            <a:avLst/>
          </a:prstGeom>
        </p:spPr>
      </p:pic>
      <p:pic>
        <p:nvPicPr>
          <p:cNvPr id="1094" name="Picture 1093" descr="Background pattern&#10;&#10;Description automatically generated">
            <a:extLst>
              <a:ext uri="{FF2B5EF4-FFF2-40B4-BE49-F238E27FC236}">
                <a16:creationId xmlns:a16="http://schemas.microsoft.com/office/drawing/2014/main" id="{26B6DB34-E106-1EC5-95C8-F778552E60C3}"/>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11509580" y="6110574"/>
            <a:ext cx="240121" cy="142071"/>
          </a:xfrm>
          <a:prstGeom prst="rect">
            <a:avLst/>
          </a:prstGeom>
        </p:spPr>
      </p:pic>
      <p:pic>
        <p:nvPicPr>
          <p:cNvPr id="1095" name="Picture 1094" descr="Background pattern&#10;&#10;Description automatically generated">
            <a:extLst>
              <a:ext uri="{FF2B5EF4-FFF2-40B4-BE49-F238E27FC236}">
                <a16:creationId xmlns:a16="http://schemas.microsoft.com/office/drawing/2014/main" id="{68D9A89E-09DA-1367-9916-7A8FF62994FB}"/>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11569465" y="6110040"/>
            <a:ext cx="240121" cy="142071"/>
          </a:xfrm>
          <a:prstGeom prst="rect">
            <a:avLst/>
          </a:prstGeom>
        </p:spPr>
      </p:pic>
      <p:pic>
        <p:nvPicPr>
          <p:cNvPr id="1096" name="Picture 1095" descr="Background pattern&#10;&#10;Description automatically generated">
            <a:extLst>
              <a:ext uri="{FF2B5EF4-FFF2-40B4-BE49-F238E27FC236}">
                <a16:creationId xmlns:a16="http://schemas.microsoft.com/office/drawing/2014/main" id="{14FCDA2F-F58C-1B1A-B4C9-A49675E4CED6}"/>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11726572" y="6110041"/>
            <a:ext cx="240121" cy="142071"/>
          </a:xfrm>
          <a:prstGeom prst="rect">
            <a:avLst/>
          </a:prstGeom>
        </p:spPr>
      </p:pic>
      <p:pic>
        <p:nvPicPr>
          <p:cNvPr id="1097" name="Picture 1096" descr="Background pattern&#10;&#10;Description automatically generated">
            <a:extLst>
              <a:ext uri="{FF2B5EF4-FFF2-40B4-BE49-F238E27FC236}">
                <a16:creationId xmlns:a16="http://schemas.microsoft.com/office/drawing/2014/main" id="{03FA7AF3-58D8-C9D5-A023-4A711E77A1D0}"/>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11864552" y="6110041"/>
            <a:ext cx="240121" cy="142071"/>
          </a:xfrm>
          <a:prstGeom prst="rect">
            <a:avLst/>
          </a:prstGeom>
        </p:spPr>
      </p:pic>
      <p:pic>
        <p:nvPicPr>
          <p:cNvPr id="1098" name="Picture 1097" descr="Background pattern&#10;&#10;Description automatically generated">
            <a:extLst>
              <a:ext uri="{FF2B5EF4-FFF2-40B4-BE49-F238E27FC236}">
                <a16:creationId xmlns:a16="http://schemas.microsoft.com/office/drawing/2014/main" id="{5B3009C4-8EC5-D19D-9106-22C4C0B6846E}"/>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7012">
            <a:off x="12025227" y="6110041"/>
            <a:ext cx="240121" cy="142071"/>
          </a:xfrm>
          <a:prstGeom prst="rect">
            <a:avLst/>
          </a:prstGeom>
        </p:spPr>
      </p:pic>
      <p:pic>
        <p:nvPicPr>
          <p:cNvPr id="1033" name="Picture 1032" descr="Background pattern&#10;&#10;Description automatically generated">
            <a:extLst>
              <a:ext uri="{FF2B5EF4-FFF2-40B4-BE49-F238E27FC236}">
                <a16:creationId xmlns:a16="http://schemas.microsoft.com/office/drawing/2014/main" id="{29C19BA6-750A-CD36-FC3E-3C9B28B0E5BA}"/>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flipH="1">
            <a:off x="8541325" y="5449568"/>
            <a:ext cx="1558574" cy="856041"/>
          </a:xfrm>
          <a:prstGeom prst="rect">
            <a:avLst/>
          </a:prstGeom>
        </p:spPr>
      </p:pic>
      <p:pic>
        <p:nvPicPr>
          <p:cNvPr id="1101" name="Picture 1100" descr="Background pattern&#10;&#10;Description automatically generated">
            <a:extLst>
              <a:ext uri="{FF2B5EF4-FFF2-40B4-BE49-F238E27FC236}">
                <a16:creationId xmlns:a16="http://schemas.microsoft.com/office/drawing/2014/main" id="{7BD800CA-CF53-34CA-E232-1F974E94CA9E}"/>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050298" y="5454162"/>
            <a:ext cx="1569923" cy="774335"/>
          </a:xfrm>
          <a:prstGeom prst="rect">
            <a:avLst/>
          </a:prstGeom>
        </p:spPr>
      </p:pic>
      <p:sp>
        <p:nvSpPr>
          <p:cNvPr id="1103" name="TextBox 1102">
            <a:extLst>
              <a:ext uri="{FF2B5EF4-FFF2-40B4-BE49-F238E27FC236}">
                <a16:creationId xmlns:a16="http://schemas.microsoft.com/office/drawing/2014/main" id="{197BF7B8-D0E8-0A6A-B460-24D26BF5126C}"/>
              </a:ext>
            </a:extLst>
          </p:cNvPr>
          <p:cNvSpPr txBox="1"/>
          <p:nvPr/>
        </p:nvSpPr>
        <p:spPr>
          <a:xfrm>
            <a:off x="7814975" y="6177841"/>
            <a:ext cx="3785703" cy="400110"/>
          </a:xfrm>
          <a:prstGeom prst="rect">
            <a:avLst/>
          </a:prstGeom>
          <a:noFill/>
        </p:spPr>
        <p:txBody>
          <a:bodyPr wrap="square" rtlCol="0">
            <a:spAutoFit/>
          </a:bodyPr>
          <a:lstStyle/>
          <a:p>
            <a:pPr algn="ctr"/>
            <a:r>
              <a:rPr lang="en-US" sz="2000" b="1">
                <a:solidFill>
                  <a:srgbClr val="F8F1E4"/>
                </a:solidFill>
                <a:effectLst>
                  <a:outerShdw blurRad="38100" dist="38100" dir="2700000" algn="tl">
                    <a:srgbClr val="000000">
                      <a:alpha val="43137"/>
                    </a:srgbClr>
                  </a:outerShdw>
                </a:effectLst>
              </a:rPr>
              <a:t>Family Driven Decision Making</a:t>
            </a:r>
          </a:p>
        </p:txBody>
      </p:sp>
      <p:sp>
        <p:nvSpPr>
          <p:cNvPr id="1104" name="TextBox 1103">
            <a:extLst>
              <a:ext uri="{FF2B5EF4-FFF2-40B4-BE49-F238E27FC236}">
                <a16:creationId xmlns:a16="http://schemas.microsoft.com/office/drawing/2014/main" id="{5CAB36F5-20DB-0DB1-4445-707ED4509947}"/>
              </a:ext>
            </a:extLst>
          </p:cNvPr>
          <p:cNvSpPr txBox="1"/>
          <p:nvPr/>
        </p:nvSpPr>
        <p:spPr>
          <a:xfrm>
            <a:off x="3786256" y="6455620"/>
            <a:ext cx="3249559" cy="400110"/>
          </a:xfrm>
          <a:prstGeom prst="rect">
            <a:avLst/>
          </a:prstGeom>
          <a:noFill/>
        </p:spPr>
        <p:txBody>
          <a:bodyPr wrap="square" rtlCol="0">
            <a:spAutoFit/>
          </a:bodyPr>
          <a:lstStyle/>
          <a:p>
            <a:pPr algn="ctr"/>
            <a:r>
              <a:rPr lang="en-US" sz="2000" b="1">
                <a:solidFill>
                  <a:srgbClr val="F8F1E4"/>
                </a:solidFill>
                <a:effectLst>
                  <a:outerShdw blurRad="38100" dist="38100" dir="2700000" algn="tl">
                    <a:srgbClr val="000000">
                      <a:alpha val="43137"/>
                    </a:srgbClr>
                  </a:outerShdw>
                </a:effectLst>
              </a:rPr>
              <a:t>Family Engagement</a:t>
            </a:r>
          </a:p>
        </p:txBody>
      </p:sp>
      <p:sp>
        <p:nvSpPr>
          <p:cNvPr id="1105" name="TextBox 1104">
            <a:extLst>
              <a:ext uri="{FF2B5EF4-FFF2-40B4-BE49-F238E27FC236}">
                <a16:creationId xmlns:a16="http://schemas.microsoft.com/office/drawing/2014/main" id="{534D7554-E1D1-EBA6-F1C9-B57558FE2D57}"/>
              </a:ext>
            </a:extLst>
          </p:cNvPr>
          <p:cNvSpPr txBox="1"/>
          <p:nvPr/>
        </p:nvSpPr>
        <p:spPr>
          <a:xfrm>
            <a:off x="2805055" y="6185637"/>
            <a:ext cx="4440999" cy="400110"/>
          </a:xfrm>
          <a:prstGeom prst="rect">
            <a:avLst/>
          </a:prstGeom>
          <a:noFill/>
        </p:spPr>
        <p:txBody>
          <a:bodyPr wrap="square" rtlCol="0">
            <a:spAutoFit/>
          </a:bodyPr>
          <a:lstStyle/>
          <a:p>
            <a:pPr algn="ctr"/>
            <a:r>
              <a:rPr lang="en-US" sz="2000" b="1">
                <a:solidFill>
                  <a:srgbClr val="F8F1E4"/>
                </a:solidFill>
                <a:effectLst>
                  <a:outerShdw blurRad="38100" dist="38100" dir="2700000" algn="tl">
                    <a:srgbClr val="000000">
                      <a:alpha val="43137"/>
                    </a:srgbClr>
                  </a:outerShdw>
                </a:effectLst>
              </a:rPr>
              <a:t>Prioritizing Family Connections</a:t>
            </a:r>
          </a:p>
        </p:txBody>
      </p:sp>
      <p:sp>
        <p:nvSpPr>
          <p:cNvPr id="1106" name="TextBox 1105">
            <a:extLst>
              <a:ext uri="{FF2B5EF4-FFF2-40B4-BE49-F238E27FC236}">
                <a16:creationId xmlns:a16="http://schemas.microsoft.com/office/drawing/2014/main" id="{75D4B3DB-4DD1-FDC8-8F25-4144EFB02C02}"/>
              </a:ext>
            </a:extLst>
          </p:cNvPr>
          <p:cNvSpPr txBox="1"/>
          <p:nvPr/>
        </p:nvSpPr>
        <p:spPr>
          <a:xfrm>
            <a:off x="7773948" y="6457011"/>
            <a:ext cx="3589826" cy="400110"/>
          </a:xfrm>
          <a:prstGeom prst="rect">
            <a:avLst/>
          </a:prstGeom>
          <a:noFill/>
        </p:spPr>
        <p:txBody>
          <a:bodyPr wrap="square" rtlCol="0">
            <a:spAutoFit/>
          </a:bodyPr>
          <a:lstStyle/>
          <a:p>
            <a:pPr algn="ctr"/>
            <a:r>
              <a:rPr lang="en-US" sz="2000" b="1">
                <a:solidFill>
                  <a:srgbClr val="F8F1E4"/>
                </a:solidFill>
                <a:effectLst>
                  <a:outerShdw blurRad="38100" dist="38100" dir="2700000" algn="tl">
                    <a:srgbClr val="000000">
                      <a:alpha val="43137"/>
                    </a:srgbClr>
                  </a:outerShdw>
                </a:effectLst>
              </a:rPr>
              <a:t>Collaboration Across Systems</a:t>
            </a:r>
          </a:p>
        </p:txBody>
      </p:sp>
    </p:spTree>
    <p:extLst>
      <p:ext uri="{BB962C8B-B14F-4D97-AF65-F5344CB8AC3E}">
        <p14:creationId xmlns:p14="http://schemas.microsoft.com/office/powerpoint/2010/main" val="2361892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8E4E-FA71-4CD3-AE72-70C4980DCD3C}"/>
              </a:ext>
            </a:extLst>
          </p:cNvPr>
          <p:cNvSpPr>
            <a:spLocks noGrp="1"/>
          </p:cNvSpPr>
          <p:nvPr>
            <p:ph type="ctrTitle"/>
          </p:nvPr>
        </p:nvSpPr>
        <p:spPr/>
        <p:txBody>
          <a:bodyPr>
            <a:normAutofit/>
          </a:bodyPr>
          <a:lstStyle/>
          <a:p>
            <a:r>
              <a:rPr lang="en-US">
                <a:latin typeface="Franklin Gothic Demi Cond"/>
              </a:rPr>
              <a:t>Outcomes</a:t>
            </a:r>
          </a:p>
        </p:txBody>
      </p:sp>
      <p:graphicFrame>
        <p:nvGraphicFramePr>
          <p:cNvPr id="5" name="Content Placeholder 4">
            <a:extLst>
              <a:ext uri="{FF2B5EF4-FFF2-40B4-BE49-F238E27FC236}">
                <a16:creationId xmlns:a16="http://schemas.microsoft.com/office/drawing/2014/main" id="{3A45DB15-B257-402D-BF25-8BFE4E76F3F7}"/>
              </a:ext>
            </a:extLst>
          </p:cNvPr>
          <p:cNvGraphicFramePr>
            <a:graphicFrameLocks noGrp="1"/>
          </p:cNvGraphicFramePr>
          <p:nvPr>
            <p:ph idx="1"/>
            <p:extLst>
              <p:ext uri="{D42A27DB-BD31-4B8C-83A1-F6EECF244321}">
                <p14:modId xmlns:p14="http://schemas.microsoft.com/office/powerpoint/2010/main" val="213928075"/>
              </p:ext>
            </p:extLst>
          </p:nvPr>
        </p:nvGraphicFramePr>
        <p:xfrm>
          <a:off x="-670561" y="925551"/>
          <a:ext cx="13828999" cy="5018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5004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8C480-525E-099F-A015-4658745BEF4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24B1983-9334-7671-5FFA-79256F0FE100}"/>
              </a:ext>
            </a:extLst>
          </p:cNvPr>
          <p:cNvSpPr>
            <a:spLocks noGrp="1"/>
          </p:cNvSpPr>
          <p:nvPr>
            <p:ph type="ctrTitle"/>
          </p:nvPr>
        </p:nvSpPr>
        <p:spPr>
          <a:xfrm>
            <a:off x="374566" y="28541"/>
            <a:ext cx="11434305" cy="990934"/>
          </a:xfrm>
        </p:spPr>
        <p:txBody>
          <a:bodyPr>
            <a:normAutofit fontScale="90000"/>
          </a:bodyPr>
          <a:lstStyle/>
          <a:p>
            <a:r>
              <a:rPr lang="en-US" dirty="0">
                <a:effectLst>
                  <a:outerShdw blurRad="38100" dist="38100" dir="2700000" algn="tl">
                    <a:srgbClr val="000000">
                      <a:alpha val="43137"/>
                    </a:srgbClr>
                  </a:outerShdw>
                </a:effectLst>
              </a:rPr>
              <a:t>Number of Placements by First Placement (Statewide)</a:t>
            </a:r>
          </a:p>
        </p:txBody>
      </p:sp>
      <p:graphicFrame>
        <p:nvGraphicFramePr>
          <p:cNvPr id="6" name="Chart 5">
            <a:extLst>
              <a:ext uri="{FF2B5EF4-FFF2-40B4-BE49-F238E27FC236}">
                <a16:creationId xmlns:a16="http://schemas.microsoft.com/office/drawing/2014/main" id="{428E9A89-6E43-300A-B815-8133308D0504}"/>
              </a:ext>
            </a:extLst>
          </p:cNvPr>
          <p:cNvGraphicFramePr/>
          <p:nvPr/>
        </p:nvGraphicFramePr>
        <p:xfrm>
          <a:off x="378847" y="789172"/>
          <a:ext cx="11434305" cy="529090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5484BA99-E980-396B-36CA-81D7EA77A589}"/>
              </a:ext>
            </a:extLst>
          </p:cNvPr>
          <p:cNvSpPr txBox="1"/>
          <p:nvPr/>
        </p:nvSpPr>
        <p:spPr>
          <a:xfrm>
            <a:off x="0" y="6080076"/>
            <a:ext cx="11817432" cy="253916"/>
          </a:xfrm>
          <a:prstGeom prst="rect">
            <a:avLst/>
          </a:prstGeom>
          <a:noFill/>
        </p:spPr>
        <p:txBody>
          <a:bodyPr wrap="square" rtlCol="0">
            <a:spAutoFit/>
          </a:bodyPr>
          <a:lstStyle/>
          <a:p>
            <a:r>
              <a:rPr lang="en-US" sz="1050"/>
              <a:t>*Other includes Independent Living, Hospitals, Detention/Correctional Facility, and Unapproved. 	</a:t>
            </a:r>
          </a:p>
        </p:txBody>
      </p:sp>
      <p:sp>
        <p:nvSpPr>
          <p:cNvPr id="2" name="Rectangle 1">
            <a:extLst>
              <a:ext uri="{FF2B5EF4-FFF2-40B4-BE49-F238E27FC236}">
                <a16:creationId xmlns:a16="http://schemas.microsoft.com/office/drawing/2014/main" id="{59B2E2F8-9370-9C93-3721-6D91361EB74C}"/>
              </a:ext>
            </a:extLst>
          </p:cNvPr>
          <p:cNvSpPr/>
          <p:nvPr/>
        </p:nvSpPr>
        <p:spPr>
          <a:xfrm>
            <a:off x="1" y="6441374"/>
            <a:ext cx="10496550" cy="430887"/>
          </a:xfrm>
          <a:prstGeom prst="rect">
            <a:avLst/>
          </a:prstGeom>
        </p:spPr>
        <p:txBody>
          <a:bodyPr wrap="square" lIns="91440" tIns="45720" rIns="91440" bIns="45720" anchor="t">
            <a:spAutoFit/>
          </a:bodyPr>
          <a:lstStyle/>
          <a:p>
            <a:pPr>
              <a:defRPr/>
            </a:pPr>
            <a:r>
              <a:rPr lang="en-US" sz="1100">
                <a:solidFill>
                  <a:srgbClr val="FFFFFF"/>
                </a:solidFill>
              </a:rPr>
              <a:t>Source: Kin First Now Dashboard (OASIS, KFN06, refreshed 8/20/2025). Data includes children under 18 that were in foster care during SFY2023-SFY2025. The data is based on their most recent information in their foster care episode(s). New entries is based on the child’s removal date</a:t>
            </a:r>
          </a:p>
        </p:txBody>
      </p:sp>
    </p:spTree>
    <p:extLst>
      <p:ext uri="{BB962C8B-B14F-4D97-AF65-F5344CB8AC3E}">
        <p14:creationId xmlns:p14="http://schemas.microsoft.com/office/powerpoint/2010/main" val="2050880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5C48E-79FE-38BC-71E1-71978336E1E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C1FD8E6-1FCB-E4EB-8671-D2068EF7311C}"/>
              </a:ext>
            </a:extLst>
          </p:cNvPr>
          <p:cNvSpPr>
            <a:spLocks noGrp="1"/>
          </p:cNvSpPr>
          <p:nvPr>
            <p:ph type="ctrTitle"/>
          </p:nvPr>
        </p:nvSpPr>
        <p:spPr>
          <a:xfrm>
            <a:off x="636295" y="226532"/>
            <a:ext cx="10919407" cy="990934"/>
          </a:xfrm>
        </p:spPr>
        <p:txBody>
          <a:bodyPr>
            <a:normAutofit/>
          </a:bodyPr>
          <a:lstStyle/>
          <a:p>
            <a:r>
              <a:rPr lang="en-US" dirty="0">
                <a:effectLst>
                  <a:outerShdw blurRad="38100" dist="38100" dir="2700000" algn="tl">
                    <a:srgbClr val="000000">
                      <a:alpha val="43137"/>
                    </a:srgbClr>
                  </a:outerShdw>
                </a:effectLst>
              </a:rPr>
              <a:t>Time in Care by First Placement (Statewide) </a:t>
            </a:r>
          </a:p>
        </p:txBody>
      </p:sp>
      <p:graphicFrame>
        <p:nvGraphicFramePr>
          <p:cNvPr id="8" name="Content Placeholder 7">
            <a:extLst>
              <a:ext uri="{FF2B5EF4-FFF2-40B4-BE49-F238E27FC236}">
                <a16:creationId xmlns:a16="http://schemas.microsoft.com/office/drawing/2014/main" id="{2324362B-CD3B-5325-689F-52CBB7DFC575}"/>
              </a:ext>
            </a:extLst>
          </p:cNvPr>
          <p:cNvGraphicFramePr>
            <a:graphicFrameLocks noGrp="1"/>
          </p:cNvGraphicFramePr>
          <p:nvPr>
            <p:ph idx="1"/>
          </p:nvPr>
        </p:nvGraphicFramePr>
        <p:xfrm>
          <a:off x="132805" y="1202938"/>
          <a:ext cx="11926389" cy="487713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B0E6E27C-5F9C-9086-D9DF-32BB0EECCABE}"/>
              </a:ext>
            </a:extLst>
          </p:cNvPr>
          <p:cNvSpPr txBox="1"/>
          <p:nvPr/>
        </p:nvSpPr>
        <p:spPr>
          <a:xfrm>
            <a:off x="0" y="6080076"/>
            <a:ext cx="11817432" cy="430887"/>
          </a:xfrm>
          <a:prstGeom prst="rect">
            <a:avLst/>
          </a:prstGeom>
          <a:noFill/>
        </p:spPr>
        <p:txBody>
          <a:bodyPr wrap="square" rtlCol="0">
            <a:spAutoFit/>
          </a:bodyPr>
          <a:lstStyle/>
          <a:p>
            <a:r>
              <a:rPr lang="en-US" sz="1050"/>
              <a:t>*Other includes Independent Living, Hospitals, Detention/Correctional Facility, and Unapproved</a:t>
            </a:r>
          </a:p>
          <a:p>
            <a:r>
              <a:rPr lang="en-US" sz="1050"/>
              <a:t> </a:t>
            </a:r>
          </a:p>
        </p:txBody>
      </p:sp>
      <p:sp>
        <p:nvSpPr>
          <p:cNvPr id="2" name="Rectangle 1">
            <a:extLst>
              <a:ext uri="{FF2B5EF4-FFF2-40B4-BE49-F238E27FC236}">
                <a16:creationId xmlns:a16="http://schemas.microsoft.com/office/drawing/2014/main" id="{BAEEE767-9BEB-986B-5CEB-22C7EC5122AD}"/>
              </a:ext>
            </a:extLst>
          </p:cNvPr>
          <p:cNvSpPr/>
          <p:nvPr/>
        </p:nvSpPr>
        <p:spPr>
          <a:xfrm>
            <a:off x="1" y="6441374"/>
            <a:ext cx="10496550" cy="430887"/>
          </a:xfrm>
          <a:prstGeom prst="rect">
            <a:avLst/>
          </a:prstGeom>
        </p:spPr>
        <p:txBody>
          <a:bodyPr wrap="square" lIns="91440" tIns="45720" rIns="91440" bIns="45720" anchor="t">
            <a:spAutoFit/>
          </a:bodyPr>
          <a:lstStyle/>
          <a:p>
            <a:pPr>
              <a:defRPr/>
            </a:pPr>
            <a:r>
              <a:rPr lang="en-US" sz="1100">
                <a:solidFill>
                  <a:srgbClr val="FFFFFF"/>
                </a:solidFill>
              </a:rPr>
              <a:t>Source: Kin First Now Dashboard (OASIS, KFN06, refreshed 8/20/2025). Data includes children under 18 that were in foster care during SFY2023-SFY2025. The data is based on their most recent information in their foster care episode(s). New entries is based on the child’s removal date</a:t>
            </a:r>
          </a:p>
        </p:txBody>
      </p:sp>
    </p:spTree>
    <p:extLst>
      <p:ext uri="{BB962C8B-B14F-4D97-AF65-F5344CB8AC3E}">
        <p14:creationId xmlns:p14="http://schemas.microsoft.com/office/powerpoint/2010/main" val="699705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5AD57B-AA38-F58E-E214-941CC47E581F}"/>
              </a:ext>
            </a:extLst>
          </p:cNvPr>
          <p:cNvSpPr>
            <a:spLocks noGrp="1"/>
          </p:cNvSpPr>
          <p:nvPr>
            <p:ph type="ctrTitle"/>
          </p:nvPr>
        </p:nvSpPr>
        <p:spPr>
          <a:xfrm>
            <a:off x="1024882" y="1344229"/>
            <a:ext cx="10131172" cy="732836"/>
          </a:xfrm>
        </p:spPr>
        <p:txBody>
          <a:bodyPr>
            <a:noAutofit/>
          </a:bodyPr>
          <a:lstStyle/>
          <a:p>
            <a:pPr algn="ctr"/>
            <a:r>
              <a:rPr lang="en-US" sz="7200">
                <a:solidFill>
                  <a:schemeClr val="accent6">
                    <a:lumMod val="60000"/>
                    <a:lumOff val="40000"/>
                  </a:schemeClr>
                </a:solidFill>
                <a:effectLst>
                  <a:outerShdw blurRad="38100" dist="38100" dir="2700000" algn="tl">
                    <a:srgbClr val="000000">
                      <a:alpha val="43137"/>
                    </a:srgbClr>
                  </a:outerShdw>
                </a:effectLst>
                <a:latin typeface="Franklin Gothic Demi Cond"/>
                <a:ea typeface="+mn-ea"/>
                <a:cs typeface="+mn-cs"/>
              </a:rPr>
              <a:t>Kinship Foster Care Goal</a:t>
            </a:r>
          </a:p>
        </p:txBody>
      </p:sp>
      <p:sp>
        <p:nvSpPr>
          <p:cNvPr id="4" name="Text Placeholder 3">
            <a:extLst>
              <a:ext uri="{FF2B5EF4-FFF2-40B4-BE49-F238E27FC236}">
                <a16:creationId xmlns:a16="http://schemas.microsoft.com/office/drawing/2014/main" id="{04A842CC-0063-8FEE-B47A-0BF71327FBCD}"/>
              </a:ext>
            </a:extLst>
          </p:cNvPr>
          <p:cNvSpPr>
            <a:spLocks noGrp="1"/>
          </p:cNvSpPr>
          <p:nvPr>
            <p:ph type="subTitle" idx="1"/>
          </p:nvPr>
        </p:nvSpPr>
        <p:spPr>
          <a:xfrm>
            <a:off x="394518" y="2397908"/>
            <a:ext cx="11391899" cy="3559525"/>
          </a:xfrm>
        </p:spPr>
        <p:txBody>
          <a:bodyPr>
            <a:normAutofit/>
          </a:bodyPr>
          <a:lstStyle/>
          <a:p>
            <a:pPr algn="ctr"/>
            <a:r>
              <a:rPr lang="en-US" sz="5400" b="0">
                <a:effectLst>
                  <a:outerShdw blurRad="38100" dist="38100" dir="2700000" algn="tl">
                    <a:srgbClr val="000000">
                      <a:alpha val="43137"/>
                    </a:srgbClr>
                  </a:outerShdw>
                </a:effectLst>
                <a:latin typeface="Franklin Gothic Demi Cond"/>
              </a:rPr>
              <a:t>By the end of 2025, </a:t>
            </a:r>
            <a:r>
              <a:rPr lang="en-US" sz="5400" b="0">
                <a:solidFill>
                  <a:schemeClr val="accent6">
                    <a:lumMod val="60000"/>
                    <a:lumOff val="40000"/>
                  </a:schemeClr>
                </a:solidFill>
                <a:effectLst>
                  <a:outerShdw blurRad="38100" dist="38100" dir="2700000" algn="tl">
                    <a:srgbClr val="000000">
                      <a:alpha val="43137"/>
                    </a:srgbClr>
                  </a:outerShdw>
                </a:effectLst>
                <a:latin typeface="Franklin Gothic Demi Cond"/>
              </a:rPr>
              <a:t>35% </a:t>
            </a:r>
            <a:r>
              <a:rPr lang="en-US" sz="5400" b="0">
                <a:effectLst>
                  <a:outerShdw blurRad="38100" dist="38100" dir="2700000" algn="tl">
                    <a:srgbClr val="000000">
                      <a:alpha val="43137"/>
                    </a:srgbClr>
                  </a:outerShdw>
                </a:effectLst>
                <a:latin typeface="Franklin Gothic Demi Cond"/>
              </a:rPr>
              <a:t>of all foster care placements for children/youth under the age of 18 will be in a kinship placement</a:t>
            </a:r>
          </a:p>
        </p:txBody>
      </p:sp>
    </p:spTree>
    <p:extLst>
      <p:ext uri="{BB962C8B-B14F-4D97-AF65-F5344CB8AC3E}">
        <p14:creationId xmlns:p14="http://schemas.microsoft.com/office/powerpoint/2010/main" val="13650071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4.7"/>
</p:tagLst>
</file>

<file path=ppt/theme/theme1.xml><?xml version="1.0" encoding="utf-8"?>
<a:theme xmlns:a="http://schemas.openxmlformats.org/drawingml/2006/main" name="VDSS Colors Theme">
  <a:themeElements>
    <a:clrScheme name="VDSS Brand Colors">
      <a:dk1>
        <a:srgbClr val="0057A1"/>
      </a:dk1>
      <a:lt1>
        <a:srgbClr val="FFFFFF"/>
      </a:lt1>
      <a:dk2>
        <a:srgbClr val="5C5D5F"/>
      </a:dk2>
      <a:lt2>
        <a:srgbClr val="DBDBD2"/>
      </a:lt2>
      <a:accent1>
        <a:srgbClr val="F58021"/>
      </a:accent1>
      <a:accent2>
        <a:srgbClr val="6950A1"/>
      </a:accent2>
      <a:accent3>
        <a:srgbClr val="09ADA3"/>
      </a:accent3>
      <a:accent4>
        <a:srgbClr val="E9CE00"/>
      </a:accent4>
      <a:accent5>
        <a:srgbClr val="A11710"/>
      </a:accent5>
      <a:accent6>
        <a:srgbClr val="06C275"/>
      </a:accent6>
      <a:hlink>
        <a:srgbClr val="D3EFFF"/>
      </a:hlink>
      <a:folHlink>
        <a:srgbClr val="25AFFF"/>
      </a:folHlink>
    </a:clrScheme>
    <a:fontScheme name="Franklin Gothic1">
      <a:majorFont>
        <a:latin typeface="Franklin Gothic Demi Con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VDSS PPT Template.potx" id="{EE8C9661-8DBD-41D6-B3B7-65CE2A33E8E7}" vid="{E4DAF473-29FA-4B3A-84DD-94529D39EE0C}"/>
    </a:ext>
  </a:extLst>
</a:theme>
</file>

<file path=ppt/theme/theme2.xml><?xml version="1.0" encoding="utf-8"?>
<a:theme xmlns:a="http://schemas.openxmlformats.org/drawingml/2006/main" name="VDSS Alternate Theme">
  <a:themeElements>
    <a:clrScheme name="VDSS Brand Colors">
      <a:dk1>
        <a:srgbClr val="0057A1"/>
      </a:dk1>
      <a:lt1>
        <a:srgbClr val="FFFFFF"/>
      </a:lt1>
      <a:dk2>
        <a:srgbClr val="5C5D5F"/>
      </a:dk2>
      <a:lt2>
        <a:srgbClr val="DBDBD2"/>
      </a:lt2>
      <a:accent1>
        <a:srgbClr val="F58021"/>
      </a:accent1>
      <a:accent2>
        <a:srgbClr val="6950A1"/>
      </a:accent2>
      <a:accent3>
        <a:srgbClr val="09ADA3"/>
      </a:accent3>
      <a:accent4>
        <a:srgbClr val="E9CE00"/>
      </a:accent4>
      <a:accent5>
        <a:srgbClr val="A11710"/>
      </a:accent5>
      <a:accent6>
        <a:srgbClr val="06C275"/>
      </a:accent6>
      <a:hlink>
        <a:srgbClr val="D3EFFF"/>
      </a:hlink>
      <a:folHlink>
        <a:srgbClr val="25AFFF"/>
      </a:folHlink>
    </a:clrScheme>
    <a:fontScheme name="Calibri Header2">
      <a:majorFont>
        <a:latin typeface="Calibri"/>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VDSS PPT Template.potx" id="{EE8C9661-8DBD-41D6-B3B7-65CE2A33E8E7}" vid="{BBE5888E-F4C6-4B4B-A8E7-28125282A046}"/>
    </a:ext>
  </a:extLst>
</a:theme>
</file>

<file path=ppt/theme/theme3.xml><?xml version="1.0" encoding="utf-8"?>
<a:theme xmlns:a="http://schemas.openxmlformats.org/drawingml/2006/main" name="1_VDSS Colors Theme">
  <a:themeElements>
    <a:clrScheme name="VDSS Brand Colors">
      <a:dk1>
        <a:srgbClr val="0057A1"/>
      </a:dk1>
      <a:lt1>
        <a:srgbClr val="FFFFFF"/>
      </a:lt1>
      <a:dk2>
        <a:srgbClr val="5C5D5F"/>
      </a:dk2>
      <a:lt2>
        <a:srgbClr val="DBDBD2"/>
      </a:lt2>
      <a:accent1>
        <a:srgbClr val="F58021"/>
      </a:accent1>
      <a:accent2>
        <a:srgbClr val="6950A1"/>
      </a:accent2>
      <a:accent3>
        <a:srgbClr val="09ADA3"/>
      </a:accent3>
      <a:accent4>
        <a:srgbClr val="E9CE00"/>
      </a:accent4>
      <a:accent5>
        <a:srgbClr val="A11710"/>
      </a:accent5>
      <a:accent6>
        <a:srgbClr val="06C275"/>
      </a:accent6>
      <a:hlink>
        <a:srgbClr val="D3EFFF"/>
      </a:hlink>
      <a:folHlink>
        <a:srgbClr val="25A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VDSS PPT Template.potx" id="{EE8C9661-8DBD-41D6-B3B7-65CE2A33E8E7}" vid="{E4DAF473-29FA-4B3A-84DD-94529D39EE0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0E9DF8321E4643880468122CB1234D" ma:contentTypeVersion="14" ma:contentTypeDescription="Create a new document." ma:contentTypeScope="" ma:versionID="6e01b1bba5faac644e2b5e7992a22a1b">
  <xsd:schema xmlns:xsd="http://www.w3.org/2001/XMLSchema" xmlns:xs="http://www.w3.org/2001/XMLSchema" xmlns:p="http://schemas.microsoft.com/office/2006/metadata/properties" xmlns:ns2="3c4db571-d8c6-4558-ac89-4502415ec855" xmlns:ns3="af0f3961-7d6e-40aa-b37d-9c4c8608c722" targetNamespace="http://schemas.microsoft.com/office/2006/metadata/properties" ma:root="true" ma:fieldsID="74fbe0e341c611f7cd3002c0ba835e00" ns2:_="" ns3:_="">
    <xsd:import namespace="3c4db571-d8c6-4558-ac89-4502415ec855"/>
    <xsd:import namespace="af0f3961-7d6e-40aa-b37d-9c4c8608c72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4db571-d8c6-4558-ac89-4502415ec8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f0f3961-7d6e-40aa-b37d-9c4c8608c72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b5801441-8b60-4830-91ca-ada5c31fdc72}" ma:internalName="TaxCatchAll" ma:showField="CatchAllData" ma:web="af0f3961-7d6e-40aa-b37d-9c4c8608c7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f0f3961-7d6e-40aa-b37d-9c4c8608c722">
      <UserInfo>
        <DisplayName>Weidner, Lauren (VDSS)</DisplayName>
        <AccountId>94</AccountId>
        <AccountType/>
      </UserInfo>
      <UserInfo>
        <DisplayName>Zepp, Nicole (VDSS)</DisplayName>
        <AccountId>72</AccountId>
        <AccountType/>
      </UserInfo>
    </SharedWithUsers>
    <lcf76f155ced4ddcb4097134ff3c332f xmlns="3c4db571-d8c6-4558-ac89-4502415ec855">
      <Terms xmlns="http://schemas.microsoft.com/office/infopath/2007/PartnerControls"/>
    </lcf76f155ced4ddcb4097134ff3c332f>
    <TaxCatchAll xmlns="af0f3961-7d6e-40aa-b37d-9c4c8608c722" xsi:nil="true"/>
  </documentManagement>
</p:properties>
</file>

<file path=customXml/itemProps1.xml><?xml version="1.0" encoding="utf-8"?>
<ds:datastoreItem xmlns:ds="http://schemas.openxmlformats.org/officeDocument/2006/customXml" ds:itemID="{CAFB4968-5132-4932-85C3-B81D1175A9EC}">
  <ds:schemaRefs>
    <ds:schemaRef ds:uri="3c4db571-d8c6-4558-ac89-4502415ec855"/>
    <ds:schemaRef ds:uri="af0f3961-7d6e-40aa-b37d-9c4c8608c7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557ADE0-61C4-4624-A94A-F8F8C90FD249}">
  <ds:schemaRefs>
    <ds:schemaRef ds:uri="http://schemas.microsoft.com/sharepoint/v3/contenttype/forms"/>
  </ds:schemaRefs>
</ds:datastoreItem>
</file>

<file path=customXml/itemProps3.xml><?xml version="1.0" encoding="utf-8"?>
<ds:datastoreItem xmlns:ds="http://schemas.openxmlformats.org/officeDocument/2006/customXml" ds:itemID="{139394C5-0010-4BF9-B951-FC1F816BD447}">
  <ds:schemaRefs>
    <ds:schemaRef ds:uri="3c4db571-d8c6-4558-ac89-4502415ec855"/>
    <ds:schemaRef ds:uri="af0f3961-7d6e-40aa-b37d-9c4c8608c72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403</TotalTime>
  <Words>4121</Words>
  <Application>Microsoft Office PowerPoint</Application>
  <PresentationFormat>Widescreen</PresentationFormat>
  <Paragraphs>351</Paragraphs>
  <Slides>29</Slides>
  <Notes>29</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29</vt:i4>
      </vt:variant>
    </vt:vector>
  </HeadingPairs>
  <TitlesOfParts>
    <vt:vector size="45" baseType="lpstr">
      <vt:lpstr>Aptos</vt:lpstr>
      <vt:lpstr>Arial</vt:lpstr>
      <vt:lpstr>Arial,Sans-Serif</vt:lpstr>
      <vt:lpstr>Calibri</vt:lpstr>
      <vt:lpstr>Calibri,Sans-Serif</vt:lpstr>
      <vt:lpstr>Calisto MT</vt:lpstr>
      <vt:lpstr>Franklin Gothic Demi Cond</vt:lpstr>
      <vt:lpstr>Franklin Gothic Medium</vt:lpstr>
      <vt:lpstr>Merriweather</vt:lpstr>
      <vt:lpstr>Source Sans Pro</vt:lpstr>
      <vt:lpstr>Symbol</vt:lpstr>
      <vt:lpstr>Tw Cen MT Condensed Extra Bold</vt:lpstr>
      <vt:lpstr>Wingdings</vt:lpstr>
      <vt:lpstr>VDSS Colors Theme</vt:lpstr>
      <vt:lpstr>VDSS Alternate Theme</vt:lpstr>
      <vt:lpstr>1_VDSS Colors Theme</vt:lpstr>
      <vt:lpstr>Virginia Beach CIP Conference</vt:lpstr>
      <vt:lpstr>INTRODUCTIONS &amp; AGENDA</vt:lpstr>
      <vt:lpstr>Virginia Children’s Services Practice Model</vt:lpstr>
      <vt:lpstr>Kin First Culture</vt:lpstr>
      <vt:lpstr>Building a  Kin First  Culture</vt:lpstr>
      <vt:lpstr>Outcomes</vt:lpstr>
      <vt:lpstr>Number of Placements by First Placement (Statewide)</vt:lpstr>
      <vt:lpstr>Time in Care by First Placement (Statewide) </vt:lpstr>
      <vt:lpstr>Kinship Foster Care Goal</vt:lpstr>
      <vt:lpstr>Kinship Placements (Statewide)</vt:lpstr>
      <vt:lpstr>Kinship Placements: Virginia Beach</vt:lpstr>
      <vt:lpstr>Kinship as First Placement for New Entries: Virginia Beach </vt:lpstr>
      <vt:lpstr>Discharges from Foster Care over past 12 months: Virginia Beach</vt:lpstr>
      <vt:lpstr>Kin First Now Overview </vt:lpstr>
      <vt:lpstr>KIN FIRST NOW AGENCY SUPPORT</vt:lpstr>
      <vt:lpstr>KFN Points of Consideration</vt:lpstr>
      <vt:lpstr>PERSONS WITH LEGITIMATE INTEREST</vt:lpstr>
      <vt:lpstr>FAMILY ENGAGEMENT GUIDANCE</vt:lpstr>
      <vt:lpstr>Essential Practice Elements</vt:lpstr>
      <vt:lpstr>Out of Home Staffing </vt:lpstr>
      <vt:lpstr>Family Partnership Meetings</vt:lpstr>
      <vt:lpstr>Permanency Assessment Tool (PAT)</vt:lpstr>
      <vt:lpstr>Parental Child Safety Placement Program Legislation </vt:lpstr>
      <vt:lpstr>Safety Planning to Permanency </vt:lpstr>
      <vt:lpstr>Judicial Tip Sheet</vt:lpstr>
      <vt:lpstr>SUPPORT FROM COURT COMMUNITY PARTNERS</vt:lpstr>
      <vt:lpstr>SUPPORT FROM COURT COMMUNITY PARTNERS</vt:lpstr>
      <vt:lpstr>Connections for Youth in Foster Care</vt:lpstr>
      <vt:lpstr> Questions/Discussion</vt:lpstr>
    </vt:vector>
  </TitlesOfParts>
  <Company>Virginia Information Technologies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Andrea (VDSS)</dc:creator>
  <cp:lastModifiedBy>Katherine Kosky</cp:lastModifiedBy>
  <cp:revision>293</cp:revision>
  <cp:lastPrinted>2023-10-19T18:40:46Z</cp:lastPrinted>
  <dcterms:created xsi:type="dcterms:W3CDTF">2022-07-15T14:18:42Z</dcterms:created>
  <dcterms:modified xsi:type="dcterms:W3CDTF">2026-01-08T21:40:49Z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0x010100840E9DF8321E4643880468122CB1234D</vt:lpwstr>
  </property>
  <property fmtid="{D5CDD505-2E9C-101B-9397-08002B2CF9AE}" pid="3" name="MediaServiceImageTags">
    <vt:lpwstr/>
  </property>
</Properties>
</file>