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67" r:id="rId5"/>
  </p:sldMasterIdLst>
  <p:notesMasterIdLst>
    <p:notesMasterId r:id="rId19"/>
  </p:notesMasterIdLst>
  <p:sldIdLst>
    <p:sldId id="256" r:id="rId6"/>
    <p:sldId id="297" r:id="rId7"/>
    <p:sldId id="294" r:id="rId8"/>
    <p:sldId id="298" r:id="rId9"/>
    <p:sldId id="391" r:id="rId10"/>
    <p:sldId id="407" r:id="rId11"/>
    <p:sldId id="299" r:id="rId12"/>
    <p:sldId id="300" r:id="rId13"/>
    <p:sldId id="302" r:id="rId14"/>
    <p:sldId id="408" r:id="rId15"/>
    <p:sldId id="409" r:id="rId16"/>
    <p:sldId id="410" r:id="rId17"/>
    <p:sldId id="41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75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6" autoAdjust="0"/>
    <p:restoredTop sz="91657" autoAdjust="0"/>
  </p:normalViewPr>
  <p:slideViewPr>
    <p:cSldViewPr snapToGrid="0">
      <p:cViewPr varScale="1">
        <p:scale>
          <a:sx n="101" d="100"/>
          <a:sy n="101" d="100"/>
        </p:scale>
        <p:origin x="924"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Fairfax</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Amasis MT Pro" panose="020405040500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1">
                  <c:v>FY2025</c:v>
                </c:pt>
                <c:pt idx="2">
                  <c:v>FY2024</c:v>
                </c:pt>
                <c:pt idx="3">
                  <c:v>FY2023</c:v>
                </c:pt>
                <c:pt idx="4">
                  <c:v>FY2022</c:v>
                </c:pt>
              </c:strCache>
            </c:strRef>
          </c:cat>
          <c:val>
            <c:numRef>
              <c:f>Sheet1!$B$2:$B$6</c:f>
              <c:numCache>
                <c:formatCode>0.00%</c:formatCode>
                <c:ptCount val="5"/>
                <c:pt idx="1">
                  <c:v>0.74</c:v>
                </c:pt>
                <c:pt idx="2">
                  <c:v>0.72</c:v>
                </c:pt>
                <c:pt idx="3">
                  <c:v>0.67</c:v>
                </c:pt>
                <c:pt idx="4">
                  <c:v>0.64</c:v>
                </c:pt>
              </c:numCache>
            </c:numRef>
          </c:val>
          <c:extLst>
            <c:ext xmlns:c16="http://schemas.microsoft.com/office/drawing/2014/chart" uri="{C3380CC4-5D6E-409C-BE32-E72D297353CC}">
              <c16:uniqueId val="{00000000-B776-4BEE-8C10-64F4A3468237}"/>
            </c:ext>
          </c:extLst>
        </c:ser>
        <c:ser>
          <c:idx val="1"/>
          <c:order val="1"/>
          <c:tx>
            <c:strRef>
              <c:f>Sheet1!$C$1</c:f>
              <c:strCache>
                <c:ptCount val="1"/>
                <c:pt idx="0">
                  <c:v>William</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Amasis MT Pro" panose="020405040500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1">
                  <c:v>FY2025</c:v>
                </c:pt>
                <c:pt idx="2">
                  <c:v>FY2024</c:v>
                </c:pt>
                <c:pt idx="3">
                  <c:v>FY2023</c:v>
                </c:pt>
                <c:pt idx="4">
                  <c:v>FY2022</c:v>
                </c:pt>
              </c:strCache>
            </c:strRef>
          </c:cat>
          <c:val>
            <c:numRef>
              <c:f>Sheet1!$C$2:$C$6</c:f>
              <c:numCache>
                <c:formatCode>0.00%</c:formatCode>
                <c:ptCount val="5"/>
                <c:pt idx="1">
                  <c:v>0.57999999999999996</c:v>
                </c:pt>
                <c:pt idx="2">
                  <c:v>0.5</c:v>
                </c:pt>
                <c:pt idx="3">
                  <c:v>0.57999999999999996</c:v>
                </c:pt>
                <c:pt idx="4">
                  <c:v>0.54</c:v>
                </c:pt>
              </c:numCache>
            </c:numRef>
          </c:val>
          <c:extLst>
            <c:ext xmlns:c16="http://schemas.microsoft.com/office/drawing/2014/chart" uri="{C3380CC4-5D6E-409C-BE32-E72D297353CC}">
              <c16:uniqueId val="{00000001-B776-4BEE-8C10-64F4A3468237}"/>
            </c:ext>
          </c:extLst>
        </c:ser>
        <c:ser>
          <c:idx val="2"/>
          <c:order val="2"/>
          <c:tx>
            <c:strRef>
              <c:f>Sheet1!$D$1</c:f>
              <c:strCache>
                <c:ptCount val="1"/>
                <c:pt idx="0">
                  <c:v>Va. Beach</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Amasis MT Pro" panose="020405040500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1">
                  <c:v>FY2025</c:v>
                </c:pt>
                <c:pt idx="2">
                  <c:v>FY2024</c:v>
                </c:pt>
                <c:pt idx="3">
                  <c:v>FY2023</c:v>
                </c:pt>
                <c:pt idx="4">
                  <c:v>FY2022</c:v>
                </c:pt>
              </c:strCache>
            </c:strRef>
          </c:cat>
          <c:val>
            <c:numRef>
              <c:f>Sheet1!$D$2:$D$6</c:f>
              <c:numCache>
                <c:formatCode>0.00%</c:formatCode>
                <c:ptCount val="5"/>
                <c:pt idx="1">
                  <c:v>0.63</c:v>
                </c:pt>
                <c:pt idx="2">
                  <c:v>0.65</c:v>
                </c:pt>
                <c:pt idx="3">
                  <c:v>0.64</c:v>
                </c:pt>
                <c:pt idx="4">
                  <c:v>0.65</c:v>
                </c:pt>
              </c:numCache>
            </c:numRef>
          </c:val>
          <c:extLst>
            <c:ext xmlns:c16="http://schemas.microsoft.com/office/drawing/2014/chart" uri="{C3380CC4-5D6E-409C-BE32-E72D297353CC}">
              <c16:uniqueId val="{00000002-B776-4BEE-8C10-64F4A3468237}"/>
            </c:ext>
          </c:extLst>
        </c:ser>
        <c:ser>
          <c:idx val="3"/>
          <c:order val="3"/>
          <c:tx>
            <c:strRef>
              <c:f>Sheet1!$E$1</c:f>
              <c:strCache>
                <c:ptCount val="1"/>
                <c:pt idx="0">
                  <c:v>Henrico</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Amasis MT Pro" panose="020405040500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1">
                  <c:v>FY2025</c:v>
                </c:pt>
                <c:pt idx="2">
                  <c:v>FY2024</c:v>
                </c:pt>
                <c:pt idx="3">
                  <c:v>FY2023</c:v>
                </c:pt>
                <c:pt idx="4">
                  <c:v>FY2022</c:v>
                </c:pt>
              </c:strCache>
            </c:strRef>
          </c:cat>
          <c:val>
            <c:numRef>
              <c:f>Sheet1!$E$2:$E$6</c:f>
              <c:numCache>
                <c:formatCode>0.00%</c:formatCode>
                <c:ptCount val="5"/>
                <c:pt idx="1">
                  <c:v>0.67</c:v>
                </c:pt>
                <c:pt idx="2">
                  <c:v>0.67</c:v>
                </c:pt>
                <c:pt idx="3">
                  <c:v>0.67</c:v>
                </c:pt>
                <c:pt idx="4">
                  <c:v>0.72</c:v>
                </c:pt>
              </c:numCache>
            </c:numRef>
          </c:val>
          <c:extLst>
            <c:ext xmlns:c16="http://schemas.microsoft.com/office/drawing/2014/chart" uri="{C3380CC4-5D6E-409C-BE32-E72D297353CC}">
              <c16:uniqueId val="{00000003-B776-4BEE-8C10-64F4A3468237}"/>
            </c:ext>
          </c:extLst>
        </c:ser>
        <c:ser>
          <c:idx val="4"/>
          <c:order val="4"/>
          <c:tx>
            <c:strRef>
              <c:f>Sheet1!$F$1</c:f>
              <c:strCache>
                <c:ptCount val="1"/>
                <c:pt idx="0">
                  <c:v>VDSS</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Amasis MT Pro" panose="020405040500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1">
                  <c:v>FY2025</c:v>
                </c:pt>
                <c:pt idx="2">
                  <c:v>FY2024</c:v>
                </c:pt>
                <c:pt idx="3">
                  <c:v>FY2023</c:v>
                </c:pt>
                <c:pt idx="4">
                  <c:v>FY2022</c:v>
                </c:pt>
              </c:strCache>
            </c:strRef>
          </c:cat>
          <c:val>
            <c:numRef>
              <c:f>Sheet1!$F$2:$F$6</c:f>
              <c:numCache>
                <c:formatCode>0.00%</c:formatCode>
                <c:ptCount val="5"/>
                <c:pt idx="1">
                  <c:v>0.6</c:v>
                </c:pt>
                <c:pt idx="2">
                  <c:v>0.61</c:v>
                </c:pt>
                <c:pt idx="3">
                  <c:v>0.6</c:v>
                </c:pt>
                <c:pt idx="4">
                  <c:v>0.56999999999999995</c:v>
                </c:pt>
              </c:numCache>
            </c:numRef>
          </c:val>
          <c:extLst>
            <c:ext xmlns:c16="http://schemas.microsoft.com/office/drawing/2014/chart" uri="{C3380CC4-5D6E-409C-BE32-E72D297353CC}">
              <c16:uniqueId val="{00000004-B776-4BEE-8C10-64F4A3468237}"/>
            </c:ext>
          </c:extLst>
        </c:ser>
        <c:dLbls>
          <c:dLblPos val="outEnd"/>
          <c:showLegendKey val="0"/>
          <c:showVal val="1"/>
          <c:showCatName val="0"/>
          <c:showSerName val="0"/>
          <c:showPercent val="0"/>
          <c:showBubbleSize val="0"/>
        </c:dLbls>
        <c:gapWidth val="444"/>
        <c:overlap val="-90"/>
        <c:axId val="772828728"/>
        <c:axId val="770801656"/>
      </c:barChart>
      <c:catAx>
        <c:axId val="7728287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Amasis MT Pro" panose="02040504050005020304" pitchFamily="18" charset="0"/>
                <a:ea typeface="+mn-ea"/>
                <a:cs typeface="+mn-cs"/>
              </a:defRPr>
            </a:pPr>
            <a:endParaRPr lang="en-US"/>
          </a:p>
        </c:txPr>
        <c:crossAx val="770801656"/>
        <c:crosses val="autoZero"/>
        <c:auto val="1"/>
        <c:lblAlgn val="ctr"/>
        <c:lblOffset val="100"/>
        <c:noMultiLvlLbl val="0"/>
      </c:catAx>
      <c:valAx>
        <c:axId val="770801656"/>
        <c:scaling>
          <c:orientation val="minMax"/>
        </c:scaling>
        <c:delete val="1"/>
        <c:axPos val="l"/>
        <c:numFmt formatCode="0.00%" sourceLinked="1"/>
        <c:majorTickMark val="none"/>
        <c:minorTickMark val="none"/>
        <c:tickLblPos val="nextTo"/>
        <c:crossAx val="7728287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masis MT Pro" panose="020405040500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2"/>
    </a:solidFill>
    <a:ln>
      <a:noFill/>
    </a:ln>
    <a:effectLst/>
  </c:spPr>
  <c:txPr>
    <a:bodyPr/>
    <a:lstStyle/>
    <a:p>
      <a:pPr>
        <a:defRPr>
          <a:latin typeface="Amasis MT Pro" panose="020405040500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Amasis MT Pro" panose="02040504050005020304" pitchFamily="18" charset="0"/>
                <a:ea typeface="+mn-ea"/>
                <a:cs typeface="+mn-cs"/>
              </a:defRPr>
            </a:pPr>
            <a:r>
              <a:rPr lang="en-US"/>
              <a:t>Screen Out Rates</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Amasis MT Pro" panose="02040504050005020304" pitchFamily="18" charset="0"/>
              <a:ea typeface="+mn-ea"/>
              <a:cs typeface="+mn-cs"/>
            </a:defRPr>
          </a:pPr>
          <a:endParaRPr lang="en-US"/>
        </a:p>
      </c:txPr>
    </c:title>
    <c:autoTitleDeleted val="0"/>
    <c:plotArea>
      <c:layout>
        <c:manualLayout>
          <c:layoutTarget val="inner"/>
          <c:xMode val="edge"/>
          <c:yMode val="edge"/>
          <c:x val="2.8282191896190387E-2"/>
          <c:y val="6.5302200721566658E-2"/>
          <c:w val="0.97171780810380959"/>
          <c:h val="0.761945138153163"/>
        </c:manualLayout>
      </c:layout>
      <c:barChart>
        <c:barDir val="col"/>
        <c:grouping val="clustered"/>
        <c:varyColors val="0"/>
        <c:ser>
          <c:idx val="0"/>
          <c:order val="0"/>
          <c:tx>
            <c:strRef>
              <c:f>Sheet1!$B$1</c:f>
              <c:strCache>
                <c:ptCount val="1"/>
                <c:pt idx="0">
                  <c:v>VB</c:v>
                </c:pt>
              </c:strCache>
            </c:strRef>
          </c:tx>
          <c:spPr>
            <a:solidFill>
              <a:schemeClr val="accent1">
                <a:alpha val="85000"/>
              </a:schemeClr>
            </a:solidFill>
            <a:ln w="9525" cap="flat" cmpd="sng" algn="ctr">
              <a:solidFill>
                <a:schemeClr val="lt1">
                  <a:alpha val="50000"/>
                </a:schemeClr>
              </a:solidFill>
              <a:round/>
            </a:ln>
            <a:effectLst/>
          </c:spPr>
          <c:invertIfNegative val="0"/>
          <c:dLbls>
            <c:dLbl>
              <c:idx val="0"/>
              <c:layout>
                <c:manualLayout>
                  <c:x val="-2.8373977970977439E-18"/>
                  <c:y val="5.337895845550517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4A3-4943-988A-064362C46294}"/>
                </c:ext>
              </c:extLst>
            </c:dLbl>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Amasis MT Pro" panose="02040504050005020304"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4"/>
                <c:pt idx="0">
                  <c:v>FY2025</c:v>
                </c:pt>
                <c:pt idx="1">
                  <c:v>FY2024</c:v>
                </c:pt>
                <c:pt idx="2">
                  <c:v>FY2023</c:v>
                </c:pt>
                <c:pt idx="3">
                  <c:v>FY2022</c:v>
                </c:pt>
              </c:strCache>
            </c:strRef>
          </c:cat>
          <c:val>
            <c:numRef>
              <c:f>Sheet1!$B$2:$B$6</c:f>
              <c:numCache>
                <c:formatCode>0.00%</c:formatCode>
                <c:ptCount val="5"/>
                <c:pt idx="0" formatCode="0%">
                  <c:v>0.63</c:v>
                </c:pt>
                <c:pt idx="1">
                  <c:v>0.65</c:v>
                </c:pt>
                <c:pt idx="2" formatCode="0%">
                  <c:v>0.65</c:v>
                </c:pt>
                <c:pt idx="3" formatCode="0%">
                  <c:v>0.65</c:v>
                </c:pt>
              </c:numCache>
            </c:numRef>
          </c:val>
          <c:extLst>
            <c:ext xmlns:c16="http://schemas.microsoft.com/office/drawing/2014/chart" uri="{C3380CC4-5D6E-409C-BE32-E72D297353CC}">
              <c16:uniqueId val="{00000000-B12B-4697-AF28-ECACA9B1EC59}"/>
            </c:ext>
          </c:extLst>
        </c:ser>
        <c:ser>
          <c:idx val="1"/>
          <c:order val="1"/>
          <c:tx>
            <c:strRef>
              <c:f>Sheet1!$C$1</c:f>
              <c:strCache>
                <c:ptCount val="1"/>
                <c:pt idx="0">
                  <c:v>NN</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Amasis MT Pro" panose="02040504050005020304"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4"/>
                <c:pt idx="0">
                  <c:v>FY2025</c:v>
                </c:pt>
                <c:pt idx="1">
                  <c:v>FY2024</c:v>
                </c:pt>
                <c:pt idx="2">
                  <c:v>FY2023</c:v>
                </c:pt>
                <c:pt idx="3">
                  <c:v>FY2022</c:v>
                </c:pt>
              </c:strCache>
            </c:strRef>
          </c:cat>
          <c:val>
            <c:numRef>
              <c:f>Sheet1!$C$2:$C$6</c:f>
              <c:numCache>
                <c:formatCode>0%</c:formatCode>
                <c:ptCount val="5"/>
                <c:pt idx="0">
                  <c:v>0.52</c:v>
                </c:pt>
                <c:pt idx="1">
                  <c:v>0.53</c:v>
                </c:pt>
                <c:pt idx="2">
                  <c:v>0.57999999999999996</c:v>
                </c:pt>
                <c:pt idx="3">
                  <c:v>0.48</c:v>
                </c:pt>
              </c:numCache>
            </c:numRef>
          </c:val>
          <c:extLst>
            <c:ext xmlns:c16="http://schemas.microsoft.com/office/drawing/2014/chart" uri="{C3380CC4-5D6E-409C-BE32-E72D297353CC}">
              <c16:uniqueId val="{00000001-B12B-4697-AF28-ECACA9B1EC59}"/>
            </c:ext>
          </c:extLst>
        </c:ser>
        <c:ser>
          <c:idx val="2"/>
          <c:order val="2"/>
          <c:tx>
            <c:strRef>
              <c:f>Sheet1!$D$1</c:f>
              <c:strCache>
                <c:ptCount val="1"/>
                <c:pt idx="0">
                  <c:v>Norfolk</c:v>
                </c:pt>
              </c:strCache>
            </c:strRef>
          </c:tx>
          <c:spPr>
            <a:solidFill>
              <a:schemeClr val="accent3">
                <a:alpha val="85000"/>
              </a:schemeClr>
            </a:solidFill>
            <a:ln w="9525" cap="flat" cmpd="sng" algn="ctr">
              <a:solidFill>
                <a:schemeClr val="lt1">
                  <a:alpha val="50000"/>
                </a:schemeClr>
              </a:solidFill>
              <a:round/>
            </a:ln>
            <a:effectLst/>
          </c:spPr>
          <c:invertIfNegative val="0"/>
          <c:dLbls>
            <c:dLbl>
              <c:idx val="3"/>
              <c:layout>
                <c:manualLayout>
                  <c:x val="2.4763030472370472E-3"/>
                  <c:y val="6.853482400221294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4A3-4943-988A-064362C46294}"/>
                </c:ext>
              </c:extLst>
            </c:dLbl>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Amasis MT Pro" panose="02040504050005020304"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4"/>
                <c:pt idx="0">
                  <c:v>FY2025</c:v>
                </c:pt>
                <c:pt idx="1">
                  <c:v>FY2024</c:v>
                </c:pt>
                <c:pt idx="2">
                  <c:v>FY2023</c:v>
                </c:pt>
                <c:pt idx="3">
                  <c:v>FY2022</c:v>
                </c:pt>
              </c:strCache>
            </c:strRef>
          </c:cat>
          <c:val>
            <c:numRef>
              <c:f>Sheet1!$D$2:$D$6</c:f>
              <c:numCache>
                <c:formatCode>0%</c:formatCode>
                <c:ptCount val="5"/>
                <c:pt idx="0">
                  <c:v>0.66</c:v>
                </c:pt>
                <c:pt idx="1">
                  <c:v>0.66</c:v>
                </c:pt>
                <c:pt idx="2">
                  <c:v>0.63</c:v>
                </c:pt>
                <c:pt idx="3">
                  <c:v>0.62</c:v>
                </c:pt>
              </c:numCache>
            </c:numRef>
          </c:val>
          <c:extLst>
            <c:ext xmlns:c16="http://schemas.microsoft.com/office/drawing/2014/chart" uri="{C3380CC4-5D6E-409C-BE32-E72D297353CC}">
              <c16:uniqueId val="{00000002-B12B-4697-AF28-ECACA9B1EC59}"/>
            </c:ext>
          </c:extLst>
        </c:ser>
        <c:ser>
          <c:idx val="3"/>
          <c:order val="3"/>
          <c:tx>
            <c:strRef>
              <c:f>Sheet1!$E$1</c:f>
              <c:strCache>
                <c:ptCount val="1"/>
                <c:pt idx="0">
                  <c:v>Ches.</c:v>
                </c:pt>
              </c:strCache>
            </c:strRef>
          </c:tx>
          <c:spPr>
            <a:solidFill>
              <a:schemeClr val="accent4">
                <a:alpha val="85000"/>
              </a:schemeClr>
            </a:solidFill>
            <a:ln w="9525" cap="flat" cmpd="sng" algn="ctr">
              <a:solidFill>
                <a:schemeClr val="lt1">
                  <a:alpha val="50000"/>
                </a:schemeClr>
              </a:solidFill>
              <a:round/>
            </a:ln>
            <a:effectLst/>
          </c:spPr>
          <c:invertIfNegative val="0"/>
          <c:dLbls>
            <c:dLbl>
              <c:idx val="0"/>
              <c:layout>
                <c:manualLayout>
                  <c:x val="2.4763030472371378E-3"/>
                  <c:y val="5.03477853461634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4A3-4943-988A-064362C46294}"/>
                </c:ext>
              </c:extLst>
            </c:dLbl>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Amasis MT Pro" panose="02040504050005020304"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4"/>
                <c:pt idx="0">
                  <c:v>FY2025</c:v>
                </c:pt>
                <c:pt idx="1">
                  <c:v>FY2024</c:v>
                </c:pt>
                <c:pt idx="2">
                  <c:v>FY2023</c:v>
                </c:pt>
                <c:pt idx="3">
                  <c:v>FY2022</c:v>
                </c:pt>
              </c:strCache>
            </c:strRef>
          </c:cat>
          <c:val>
            <c:numRef>
              <c:f>Sheet1!$E$2:$E$6</c:f>
              <c:numCache>
                <c:formatCode>0%</c:formatCode>
                <c:ptCount val="5"/>
                <c:pt idx="0">
                  <c:v>0.61</c:v>
                </c:pt>
                <c:pt idx="1">
                  <c:v>0.76</c:v>
                </c:pt>
                <c:pt idx="2">
                  <c:v>0.7</c:v>
                </c:pt>
                <c:pt idx="3">
                  <c:v>0.66</c:v>
                </c:pt>
              </c:numCache>
            </c:numRef>
          </c:val>
          <c:extLst>
            <c:ext xmlns:c16="http://schemas.microsoft.com/office/drawing/2014/chart" uri="{C3380CC4-5D6E-409C-BE32-E72D297353CC}">
              <c16:uniqueId val="{00000003-B12B-4697-AF28-ECACA9B1EC59}"/>
            </c:ext>
          </c:extLst>
        </c:ser>
        <c:ser>
          <c:idx val="4"/>
          <c:order val="4"/>
          <c:tx>
            <c:strRef>
              <c:f>Sheet1!$F$1</c:f>
              <c:strCache>
                <c:ptCount val="1"/>
                <c:pt idx="0">
                  <c:v>Region</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lt1"/>
                    </a:solidFill>
                    <a:latin typeface="Amasis MT Pro" panose="02040504050005020304"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4"/>
                <c:pt idx="0">
                  <c:v>FY2025</c:v>
                </c:pt>
                <c:pt idx="1">
                  <c:v>FY2024</c:v>
                </c:pt>
                <c:pt idx="2">
                  <c:v>FY2023</c:v>
                </c:pt>
                <c:pt idx="3">
                  <c:v>FY2022</c:v>
                </c:pt>
              </c:strCache>
            </c:strRef>
          </c:cat>
          <c:val>
            <c:numRef>
              <c:f>Sheet1!$F$2:$F$6</c:f>
              <c:numCache>
                <c:formatCode>0%</c:formatCode>
                <c:ptCount val="5"/>
                <c:pt idx="0">
                  <c:v>0.6</c:v>
                </c:pt>
                <c:pt idx="1">
                  <c:v>0.63</c:v>
                </c:pt>
                <c:pt idx="2">
                  <c:v>0.62</c:v>
                </c:pt>
                <c:pt idx="3">
                  <c:v>0.3</c:v>
                </c:pt>
              </c:numCache>
            </c:numRef>
          </c:val>
          <c:extLst>
            <c:ext xmlns:c16="http://schemas.microsoft.com/office/drawing/2014/chart" uri="{C3380CC4-5D6E-409C-BE32-E72D297353CC}">
              <c16:uniqueId val="{00000004-B12B-4697-AF28-ECACA9B1EC59}"/>
            </c:ext>
          </c:extLst>
        </c:ser>
        <c:dLbls>
          <c:dLblPos val="inEnd"/>
          <c:showLegendKey val="0"/>
          <c:showVal val="1"/>
          <c:showCatName val="0"/>
          <c:showSerName val="0"/>
          <c:showPercent val="0"/>
          <c:showBubbleSize val="0"/>
        </c:dLbls>
        <c:gapWidth val="65"/>
        <c:axId val="781005456"/>
        <c:axId val="781003656"/>
      </c:barChart>
      <c:catAx>
        <c:axId val="781005456"/>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Amasis MT Pro" panose="02040504050005020304" pitchFamily="18" charset="0"/>
                <a:ea typeface="+mn-ea"/>
                <a:cs typeface="+mn-cs"/>
              </a:defRPr>
            </a:pPr>
            <a:endParaRPr lang="en-US"/>
          </a:p>
        </c:txPr>
        <c:crossAx val="781003656"/>
        <c:crosses val="autoZero"/>
        <c:auto val="1"/>
        <c:lblAlgn val="ctr"/>
        <c:lblOffset val="100"/>
        <c:noMultiLvlLbl val="0"/>
      </c:catAx>
      <c:valAx>
        <c:axId val="78100365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781005456"/>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Amasis MT Pro" panose="02040504050005020304"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latin typeface="Amasis MT Pro" panose="020405040500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_rels/data2.xml.rels><?xml version="1.0" encoding="UTF-8" standalone="yes"?>
<Relationships xmlns="http://schemas.openxmlformats.org/package/2006/relationships"><Relationship Id="rId1" Type="http://schemas.openxmlformats.org/officeDocument/2006/relationships/hyperlink" Target="https://law.lis.virginia.gov/vacode/63.2-217/"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law.lis.virginia.gov/vacode/63.2-217/"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CF0701-5E07-48AB-8418-47785595F308}" type="doc">
      <dgm:prSet loTypeId="urn:microsoft.com/office/officeart/2005/8/layout/process2" loCatId="process" qsTypeId="urn:microsoft.com/office/officeart/2005/8/quickstyle/simple4" qsCatId="simple" csTypeId="urn:microsoft.com/office/officeart/2005/8/colors/colorful1" csCatId="colorful"/>
      <dgm:spPr/>
      <dgm:t>
        <a:bodyPr/>
        <a:lstStyle/>
        <a:p>
          <a:endParaRPr lang="en-US"/>
        </a:p>
      </dgm:t>
    </dgm:pt>
    <dgm:pt modelId="{8F89A561-E101-4976-8413-8D3A85CA8CF0}">
      <dgm:prSet/>
      <dgm:spPr/>
      <dgm:t>
        <a:bodyPr/>
        <a:lstStyle/>
        <a:p>
          <a:r>
            <a:rPr lang="en-US">
              <a:latin typeface="Amasis MT Pro" panose="02040504050005020304" pitchFamily="18" charset="0"/>
            </a:rPr>
            <a:t>During normal business hours referrals are screened by family services specialist.</a:t>
          </a:r>
        </a:p>
      </dgm:t>
    </dgm:pt>
    <dgm:pt modelId="{35C58841-02F4-4E31-BEFA-5DCB48047B31}" type="parTrans" cxnId="{DDC9F1F6-48A1-4040-9E83-1E7B87ADC3DC}">
      <dgm:prSet/>
      <dgm:spPr/>
      <dgm:t>
        <a:bodyPr/>
        <a:lstStyle/>
        <a:p>
          <a:endParaRPr lang="en-US">
            <a:latin typeface="Amasis MT Pro" panose="02040504050005020304" pitchFamily="18" charset="0"/>
          </a:endParaRPr>
        </a:p>
      </dgm:t>
    </dgm:pt>
    <dgm:pt modelId="{DF4D3AD7-3114-4355-AD81-87618153B36F}" type="sibTrans" cxnId="{DDC9F1F6-48A1-4040-9E83-1E7B87ADC3DC}">
      <dgm:prSet/>
      <dgm:spPr/>
      <dgm:t>
        <a:bodyPr/>
        <a:lstStyle/>
        <a:p>
          <a:endParaRPr lang="en-US">
            <a:latin typeface="Amasis MT Pro" panose="02040504050005020304" pitchFamily="18" charset="0"/>
          </a:endParaRPr>
        </a:p>
      </dgm:t>
    </dgm:pt>
    <dgm:pt modelId="{A6052BAD-54EC-4DB6-B08E-36956FE5EC48}">
      <dgm:prSet/>
      <dgm:spPr/>
      <dgm:t>
        <a:bodyPr/>
        <a:lstStyle/>
        <a:p>
          <a:r>
            <a:rPr lang="en-US">
              <a:latin typeface="Amasis MT Pro" panose="02040504050005020304" pitchFamily="18" charset="0"/>
            </a:rPr>
            <a:t>The Intake Supervisor or designee approve the screening decisions. .</a:t>
          </a:r>
        </a:p>
      </dgm:t>
    </dgm:pt>
    <dgm:pt modelId="{6E8F1B47-FE7B-4804-A553-9D5A5227FD0B}" type="parTrans" cxnId="{2F80166F-4BF6-4967-81A1-35B5A99C60F3}">
      <dgm:prSet/>
      <dgm:spPr/>
      <dgm:t>
        <a:bodyPr/>
        <a:lstStyle/>
        <a:p>
          <a:endParaRPr lang="en-US">
            <a:latin typeface="Amasis MT Pro" panose="02040504050005020304" pitchFamily="18" charset="0"/>
          </a:endParaRPr>
        </a:p>
      </dgm:t>
    </dgm:pt>
    <dgm:pt modelId="{377D03C2-29A1-4686-8500-018F1445F24F}" type="sibTrans" cxnId="{2F80166F-4BF6-4967-81A1-35B5A99C60F3}">
      <dgm:prSet/>
      <dgm:spPr/>
      <dgm:t>
        <a:bodyPr/>
        <a:lstStyle/>
        <a:p>
          <a:endParaRPr lang="en-US">
            <a:latin typeface="Amasis MT Pro" panose="02040504050005020304" pitchFamily="18" charset="0"/>
          </a:endParaRPr>
        </a:p>
      </dgm:t>
    </dgm:pt>
    <dgm:pt modelId="{C8D9D2E8-748D-42E7-B2CA-97E7BDAA7C5D}">
      <dgm:prSet/>
      <dgm:spPr/>
      <dgm:t>
        <a:bodyPr/>
        <a:lstStyle/>
        <a:p>
          <a:r>
            <a:rPr lang="en-US">
              <a:latin typeface="Amasis MT Pro" panose="02040504050005020304" pitchFamily="18" charset="0"/>
            </a:rPr>
            <a:t>The supervisor or designee discusses referrals that are complex with the program manager, designee or the child welfare administrator.</a:t>
          </a:r>
        </a:p>
      </dgm:t>
    </dgm:pt>
    <dgm:pt modelId="{79AD9896-9CE1-4736-AE97-6EAEA30EA2BB}" type="parTrans" cxnId="{9660FAEB-8EEE-4063-B84F-463AC5FA456B}">
      <dgm:prSet/>
      <dgm:spPr/>
      <dgm:t>
        <a:bodyPr/>
        <a:lstStyle/>
        <a:p>
          <a:endParaRPr lang="en-US">
            <a:latin typeface="Amasis MT Pro" panose="02040504050005020304" pitchFamily="18" charset="0"/>
          </a:endParaRPr>
        </a:p>
      </dgm:t>
    </dgm:pt>
    <dgm:pt modelId="{511EE3A1-69DC-4E02-99F9-B5A1C02A6B15}" type="sibTrans" cxnId="{9660FAEB-8EEE-4063-B84F-463AC5FA456B}">
      <dgm:prSet/>
      <dgm:spPr/>
      <dgm:t>
        <a:bodyPr/>
        <a:lstStyle/>
        <a:p>
          <a:endParaRPr lang="en-US">
            <a:latin typeface="Amasis MT Pro" panose="02040504050005020304" pitchFamily="18" charset="0"/>
          </a:endParaRPr>
        </a:p>
      </dgm:t>
    </dgm:pt>
    <dgm:pt modelId="{68401D03-D337-4F08-831F-61385C167582}">
      <dgm:prSet/>
      <dgm:spPr/>
      <dgm:t>
        <a:bodyPr/>
        <a:lstStyle/>
        <a:p>
          <a:r>
            <a:rPr lang="en-US">
              <a:latin typeface="Amasis MT Pro" panose="02040504050005020304" pitchFamily="18" charset="0"/>
            </a:rPr>
            <a:t>After normal business hours referrals are screened with the standby supervisor. The supervisor consults with the duty program manger and child welfare administrator.</a:t>
          </a:r>
        </a:p>
      </dgm:t>
    </dgm:pt>
    <dgm:pt modelId="{FF6454E4-55E3-40A4-BDEE-ED20836EBB32}" type="parTrans" cxnId="{9DD9AFAA-D634-44E2-8D3A-B6B239132250}">
      <dgm:prSet/>
      <dgm:spPr/>
      <dgm:t>
        <a:bodyPr/>
        <a:lstStyle/>
        <a:p>
          <a:endParaRPr lang="en-US">
            <a:latin typeface="Amasis MT Pro" panose="02040504050005020304" pitchFamily="18" charset="0"/>
          </a:endParaRPr>
        </a:p>
      </dgm:t>
    </dgm:pt>
    <dgm:pt modelId="{CAAFACC2-1AF8-4B90-A9D6-D103584FB7C1}" type="sibTrans" cxnId="{9DD9AFAA-D634-44E2-8D3A-B6B239132250}">
      <dgm:prSet/>
      <dgm:spPr/>
      <dgm:t>
        <a:bodyPr/>
        <a:lstStyle/>
        <a:p>
          <a:endParaRPr lang="en-US">
            <a:latin typeface="Amasis MT Pro" panose="02040504050005020304" pitchFamily="18" charset="0"/>
          </a:endParaRPr>
        </a:p>
      </dgm:t>
    </dgm:pt>
    <dgm:pt modelId="{52B2496C-3933-44C9-B666-F48FC643C0A8}">
      <dgm:prSet/>
      <dgm:spPr/>
      <dgm:t>
        <a:bodyPr/>
        <a:lstStyle/>
        <a:p>
          <a:r>
            <a:rPr lang="en-US">
              <a:latin typeface="Amasis MT Pro" panose="02040504050005020304" pitchFamily="18" charset="0"/>
            </a:rPr>
            <a:t>Daily briefings are held to discuss valid and invalid referrals. Some referrals are held until the validity to validity.</a:t>
          </a:r>
        </a:p>
      </dgm:t>
    </dgm:pt>
    <dgm:pt modelId="{269882E9-2CC9-4568-9D24-1FC2FB769769}" type="parTrans" cxnId="{427DEE0E-13C3-4D3D-87FC-B024FAC6CBF2}">
      <dgm:prSet/>
      <dgm:spPr/>
      <dgm:t>
        <a:bodyPr/>
        <a:lstStyle/>
        <a:p>
          <a:endParaRPr lang="en-US">
            <a:latin typeface="Amasis MT Pro" panose="02040504050005020304" pitchFamily="18" charset="0"/>
          </a:endParaRPr>
        </a:p>
      </dgm:t>
    </dgm:pt>
    <dgm:pt modelId="{7BED49E6-945F-4221-B8A9-8F0CE5FAC37C}" type="sibTrans" cxnId="{427DEE0E-13C3-4D3D-87FC-B024FAC6CBF2}">
      <dgm:prSet/>
      <dgm:spPr/>
      <dgm:t>
        <a:bodyPr/>
        <a:lstStyle/>
        <a:p>
          <a:endParaRPr lang="en-US">
            <a:latin typeface="Amasis MT Pro" panose="02040504050005020304" pitchFamily="18" charset="0"/>
          </a:endParaRPr>
        </a:p>
      </dgm:t>
    </dgm:pt>
    <dgm:pt modelId="{827D108A-4FE2-494D-847E-BB5401924327}" type="pres">
      <dgm:prSet presAssocID="{C3CF0701-5E07-48AB-8418-47785595F308}" presName="linearFlow" presStyleCnt="0">
        <dgm:presLayoutVars>
          <dgm:resizeHandles val="exact"/>
        </dgm:presLayoutVars>
      </dgm:prSet>
      <dgm:spPr/>
    </dgm:pt>
    <dgm:pt modelId="{B2E28F0F-7C6B-47E5-8783-38A233795C66}" type="pres">
      <dgm:prSet presAssocID="{8F89A561-E101-4976-8413-8D3A85CA8CF0}" presName="node" presStyleLbl="node1" presStyleIdx="0" presStyleCnt="5">
        <dgm:presLayoutVars>
          <dgm:bulletEnabled val="1"/>
        </dgm:presLayoutVars>
      </dgm:prSet>
      <dgm:spPr/>
    </dgm:pt>
    <dgm:pt modelId="{1238D614-64CC-4289-B08F-9B93E1A78A18}" type="pres">
      <dgm:prSet presAssocID="{DF4D3AD7-3114-4355-AD81-87618153B36F}" presName="sibTrans" presStyleLbl="sibTrans2D1" presStyleIdx="0" presStyleCnt="4"/>
      <dgm:spPr/>
    </dgm:pt>
    <dgm:pt modelId="{E368E3A0-7FDF-4AEE-9320-5592B0DD3207}" type="pres">
      <dgm:prSet presAssocID="{DF4D3AD7-3114-4355-AD81-87618153B36F}" presName="connectorText" presStyleLbl="sibTrans2D1" presStyleIdx="0" presStyleCnt="4"/>
      <dgm:spPr/>
    </dgm:pt>
    <dgm:pt modelId="{17407752-A4C8-4052-9B1E-A6CE9AD79429}" type="pres">
      <dgm:prSet presAssocID="{A6052BAD-54EC-4DB6-B08E-36956FE5EC48}" presName="node" presStyleLbl="node1" presStyleIdx="1" presStyleCnt="5">
        <dgm:presLayoutVars>
          <dgm:bulletEnabled val="1"/>
        </dgm:presLayoutVars>
      </dgm:prSet>
      <dgm:spPr/>
    </dgm:pt>
    <dgm:pt modelId="{894E039B-7B17-4464-ADCB-12EEF2CA1A0D}" type="pres">
      <dgm:prSet presAssocID="{377D03C2-29A1-4686-8500-018F1445F24F}" presName="sibTrans" presStyleLbl="sibTrans2D1" presStyleIdx="1" presStyleCnt="4"/>
      <dgm:spPr/>
    </dgm:pt>
    <dgm:pt modelId="{E4A0172B-CECD-4E76-81C1-AE7B09A803D6}" type="pres">
      <dgm:prSet presAssocID="{377D03C2-29A1-4686-8500-018F1445F24F}" presName="connectorText" presStyleLbl="sibTrans2D1" presStyleIdx="1" presStyleCnt="4"/>
      <dgm:spPr/>
    </dgm:pt>
    <dgm:pt modelId="{FA14D4E2-A907-4161-ACCB-6F96876C3F7A}" type="pres">
      <dgm:prSet presAssocID="{C8D9D2E8-748D-42E7-B2CA-97E7BDAA7C5D}" presName="node" presStyleLbl="node1" presStyleIdx="2" presStyleCnt="5">
        <dgm:presLayoutVars>
          <dgm:bulletEnabled val="1"/>
        </dgm:presLayoutVars>
      </dgm:prSet>
      <dgm:spPr/>
    </dgm:pt>
    <dgm:pt modelId="{07BD4495-5A6F-4508-842E-2C21CFBEC783}" type="pres">
      <dgm:prSet presAssocID="{511EE3A1-69DC-4E02-99F9-B5A1C02A6B15}" presName="sibTrans" presStyleLbl="sibTrans2D1" presStyleIdx="2" presStyleCnt="4"/>
      <dgm:spPr/>
    </dgm:pt>
    <dgm:pt modelId="{B87FA76D-99D8-4826-9CA4-B327DC1BBDC4}" type="pres">
      <dgm:prSet presAssocID="{511EE3A1-69DC-4E02-99F9-B5A1C02A6B15}" presName="connectorText" presStyleLbl="sibTrans2D1" presStyleIdx="2" presStyleCnt="4"/>
      <dgm:spPr/>
    </dgm:pt>
    <dgm:pt modelId="{8D18F10E-D542-45AC-8391-22B85EE0E0B0}" type="pres">
      <dgm:prSet presAssocID="{68401D03-D337-4F08-831F-61385C167582}" presName="node" presStyleLbl="node1" presStyleIdx="3" presStyleCnt="5">
        <dgm:presLayoutVars>
          <dgm:bulletEnabled val="1"/>
        </dgm:presLayoutVars>
      </dgm:prSet>
      <dgm:spPr/>
    </dgm:pt>
    <dgm:pt modelId="{750CA22E-66AD-427D-8D97-72C10B15804F}" type="pres">
      <dgm:prSet presAssocID="{CAAFACC2-1AF8-4B90-A9D6-D103584FB7C1}" presName="sibTrans" presStyleLbl="sibTrans2D1" presStyleIdx="3" presStyleCnt="4"/>
      <dgm:spPr/>
    </dgm:pt>
    <dgm:pt modelId="{913FE5FB-0B37-49BF-BD58-EBBEE868BC2B}" type="pres">
      <dgm:prSet presAssocID="{CAAFACC2-1AF8-4B90-A9D6-D103584FB7C1}" presName="connectorText" presStyleLbl="sibTrans2D1" presStyleIdx="3" presStyleCnt="4"/>
      <dgm:spPr/>
    </dgm:pt>
    <dgm:pt modelId="{873FBDEE-6F88-4599-91A6-D362B1100652}" type="pres">
      <dgm:prSet presAssocID="{52B2496C-3933-44C9-B666-F48FC643C0A8}" presName="node" presStyleLbl="node1" presStyleIdx="4" presStyleCnt="5">
        <dgm:presLayoutVars>
          <dgm:bulletEnabled val="1"/>
        </dgm:presLayoutVars>
      </dgm:prSet>
      <dgm:spPr/>
    </dgm:pt>
  </dgm:ptLst>
  <dgm:cxnLst>
    <dgm:cxn modelId="{BA9BDD01-E3DA-4B95-9580-972C1CFDEC67}" type="presOf" srcId="{52B2496C-3933-44C9-B666-F48FC643C0A8}" destId="{873FBDEE-6F88-4599-91A6-D362B1100652}" srcOrd="0" destOrd="0" presId="urn:microsoft.com/office/officeart/2005/8/layout/process2"/>
    <dgm:cxn modelId="{427DEE0E-13C3-4D3D-87FC-B024FAC6CBF2}" srcId="{C3CF0701-5E07-48AB-8418-47785595F308}" destId="{52B2496C-3933-44C9-B666-F48FC643C0A8}" srcOrd="4" destOrd="0" parTransId="{269882E9-2CC9-4568-9D24-1FC2FB769769}" sibTransId="{7BED49E6-945F-4221-B8A9-8F0CE5FAC37C}"/>
    <dgm:cxn modelId="{68CE801F-D4AE-4A7C-B0A0-9467723EC787}" type="presOf" srcId="{DF4D3AD7-3114-4355-AD81-87618153B36F}" destId="{1238D614-64CC-4289-B08F-9B93E1A78A18}" srcOrd="0" destOrd="0" presId="urn:microsoft.com/office/officeart/2005/8/layout/process2"/>
    <dgm:cxn modelId="{F57AA31F-C37F-45F0-8177-5CEE9C084F76}" type="presOf" srcId="{A6052BAD-54EC-4DB6-B08E-36956FE5EC48}" destId="{17407752-A4C8-4052-9B1E-A6CE9AD79429}" srcOrd="0" destOrd="0" presId="urn:microsoft.com/office/officeart/2005/8/layout/process2"/>
    <dgm:cxn modelId="{460F9424-683C-40F8-A7FE-CD0013A81884}" type="presOf" srcId="{511EE3A1-69DC-4E02-99F9-B5A1C02A6B15}" destId="{07BD4495-5A6F-4508-842E-2C21CFBEC783}" srcOrd="0" destOrd="0" presId="urn:microsoft.com/office/officeart/2005/8/layout/process2"/>
    <dgm:cxn modelId="{06695D2D-B649-4366-93AE-0F3F065F876E}" type="presOf" srcId="{DF4D3AD7-3114-4355-AD81-87618153B36F}" destId="{E368E3A0-7FDF-4AEE-9320-5592B0DD3207}" srcOrd="1" destOrd="0" presId="urn:microsoft.com/office/officeart/2005/8/layout/process2"/>
    <dgm:cxn modelId="{7470372E-AB86-4952-AE85-A43FBA345C43}" type="presOf" srcId="{C8D9D2E8-748D-42E7-B2CA-97E7BDAA7C5D}" destId="{FA14D4E2-A907-4161-ACCB-6F96876C3F7A}" srcOrd="0" destOrd="0" presId="urn:microsoft.com/office/officeart/2005/8/layout/process2"/>
    <dgm:cxn modelId="{5711E140-0270-43EF-A2D3-813E96666A5A}" type="presOf" srcId="{377D03C2-29A1-4686-8500-018F1445F24F}" destId="{894E039B-7B17-4464-ADCB-12EEF2CA1A0D}" srcOrd="0" destOrd="0" presId="urn:microsoft.com/office/officeart/2005/8/layout/process2"/>
    <dgm:cxn modelId="{CD76FE68-F397-479F-B742-CB9899B60AA8}" type="presOf" srcId="{CAAFACC2-1AF8-4B90-A9D6-D103584FB7C1}" destId="{913FE5FB-0B37-49BF-BD58-EBBEE868BC2B}" srcOrd="1" destOrd="0" presId="urn:microsoft.com/office/officeart/2005/8/layout/process2"/>
    <dgm:cxn modelId="{2F80166F-4BF6-4967-81A1-35B5A99C60F3}" srcId="{C3CF0701-5E07-48AB-8418-47785595F308}" destId="{A6052BAD-54EC-4DB6-B08E-36956FE5EC48}" srcOrd="1" destOrd="0" parTransId="{6E8F1B47-FE7B-4804-A553-9D5A5227FD0B}" sibTransId="{377D03C2-29A1-4686-8500-018F1445F24F}"/>
    <dgm:cxn modelId="{47239952-1FA7-4CE7-8DD1-EEFDFBE3F49C}" type="presOf" srcId="{377D03C2-29A1-4686-8500-018F1445F24F}" destId="{E4A0172B-CECD-4E76-81C1-AE7B09A803D6}" srcOrd="1" destOrd="0" presId="urn:microsoft.com/office/officeart/2005/8/layout/process2"/>
    <dgm:cxn modelId="{54B05C53-EF58-49A4-A194-A969F3FCF1CF}" type="presOf" srcId="{8F89A561-E101-4976-8413-8D3A85CA8CF0}" destId="{B2E28F0F-7C6B-47E5-8783-38A233795C66}" srcOrd="0" destOrd="0" presId="urn:microsoft.com/office/officeart/2005/8/layout/process2"/>
    <dgm:cxn modelId="{F9BF0776-6125-413C-9CA5-484CA1D1F905}" type="presOf" srcId="{511EE3A1-69DC-4E02-99F9-B5A1C02A6B15}" destId="{B87FA76D-99D8-4826-9CA4-B327DC1BBDC4}" srcOrd="1" destOrd="0" presId="urn:microsoft.com/office/officeart/2005/8/layout/process2"/>
    <dgm:cxn modelId="{11509785-231B-4E2D-A8E0-1BBDC4AA465D}" type="presOf" srcId="{C3CF0701-5E07-48AB-8418-47785595F308}" destId="{827D108A-4FE2-494D-847E-BB5401924327}" srcOrd="0" destOrd="0" presId="urn:microsoft.com/office/officeart/2005/8/layout/process2"/>
    <dgm:cxn modelId="{9DD9AFAA-D634-44E2-8D3A-B6B239132250}" srcId="{C3CF0701-5E07-48AB-8418-47785595F308}" destId="{68401D03-D337-4F08-831F-61385C167582}" srcOrd="3" destOrd="0" parTransId="{FF6454E4-55E3-40A4-BDEE-ED20836EBB32}" sibTransId="{CAAFACC2-1AF8-4B90-A9D6-D103584FB7C1}"/>
    <dgm:cxn modelId="{283FB2BA-A6F2-4B0E-8974-593BED0179BD}" type="presOf" srcId="{CAAFACC2-1AF8-4B90-A9D6-D103584FB7C1}" destId="{750CA22E-66AD-427D-8D97-72C10B15804F}" srcOrd="0" destOrd="0" presId="urn:microsoft.com/office/officeart/2005/8/layout/process2"/>
    <dgm:cxn modelId="{9660FAEB-8EEE-4063-B84F-463AC5FA456B}" srcId="{C3CF0701-5E07-48AB-8418-47785595F308}" destId="{C8D9D2E8-748D-42E7-B2CA-97E7BDAA7C5D}" srcOrd="2" destOrd="0" parTransId="{79AD9896-9CE1-4736-AE97-6EAEA30EA2BB}" sibTransId="{511EE3A1-69DC-4E02-99F9-B5A1C02A6B15}"/>
    <dgm:cxn modelId="{5E4084F1-4144-4B0C-9AD1-1E44323651EA}" type="presOf" srcId="{68401D03-D337-4F08-831F-61385C167582}" destId="{8D18F10E-D542-45AC-8391-22B85EE0E0B0}" srcOrd="0" destOrd="0" presId="urn:microsoft.com/office/officeart/2005/8/layout/process2"/>
    <dgm:cxn modelId="{DDC9F1F6-48A1-4040-9E83-1E7B87ADC3DC}" srcId="{C3CF0701-5E07-48AB-8418-47785595F308}" destId="{8F89A561-E101-4976-8413-8D3A85CA8CF0}" srcOrd="0" destOrd="0" parTransId="{35C58841-02F4-4E31-BEFA-5DCB48047B31}" sibTransId="{DF4D3AD7-3114-4355-AD81-87618153B36F}"/>
    <dgm:cxn modelId="{D459B6B7-94F8-4A2C-AF2D-56011CD8BCB5}" type="presParOf" srcId="{827D108A-4FE2-494D-847E-BB5401924327}" destId="{B2E28F0F-7C6B-47E5-8783-38A233795C66}" srcOrd="0" destOrd="0" presId="urn:microsoft.com/office/officeart/2005/8/layout/process2"/>
    <dgm:cxn modelId="{6D46209C-4AC8-4A91-8278-279564B80CE5}" type="presParOf" srcId="{827D108A-4FE2-494D-847E-BB5401924327}" destId="{1238D614-64CC-4289-B08F-9B93E1A78A18}" srcOrd="1" destOrd="0" presId="urn:microsoft.com/office/officeart/2005/8/layout/process2"/>
    <dgm:cxn modelId="{B22F84C3-A621-49EA-810F-5E8CBD4FE1E3}" type="presParOf" srcId="{1238D614-64CC-4289-B08F-9B93E1A78A18}" destId="{E368E3A0-7FDF-4AEE-9320-5592B0DD3207}" srcOrd="0" destOrd="0" presId="urn:microsoft.com/office/officeart/2005/8/layout/process2"/>
    <dgm:cxn modelId="{D1B33179-9C91-48E1-B1B9-4D015585BBAE}" type="presParOf" srcId="{827D108A-4FE2-494D-847E-BB5401924327}" destId="{17407752-A4C8-4052-9B1E-A6CE9AD79429}" srcOrd="2" destOrd="0" presId="urn:microsoft.com/office/officeart/2005/8/layout/process2"/>
    <dgm:cxn modelId="{9B6A0B42-755A-4C3F-BDD7-36D0247AC542}" type="presParOf" srcId="{827D108A-4FE2-494D-847E-BB5401924327}" destId="{894E039B-7B17-4464-ADCB-12EEF2CA1A0D}" srcOrd="3" destOrd="0" presId="urn:microsoft.com/office/officeart/2005/8/layout/process2"/>
    <dgm:cxn modelId="{B3CA9BBB-C69A-4458-B5CE-40E21C6AC3F3}" type="presParOf" srcId="{894E039B-7B17-4464-ADCB-12EEF2CA1A0D}" destId="{E4A0172B-CECD-4E76-81C1-AE7B09A803D6}" srcOrd="0" destOrd="0" presId="urn:microsoft.com/office/officeart/2005/8/layout/process2"/>
    <dgm:cxn modelId="{0339C6E6-0D57-4734-BFF7-69437396BCEB}" type="presParOf" srcId="{827D108A-4FE2-494D-847E-BB5401924327}" destId="{FA14D4E2-A907-4161-ACCB-6F96876C3F7A}" srcOrd="4" destOrd="0" presId="urn:microsoft.com/office/officeart/2005/8/layout/process2"/>
    <dgm:cxn modelId="{23B99E47-236B-48BC-B3C0-0D7EE5F4AA07}" type="presParOf" srcId="{827D108A-4FE2-494D-847E-BB5401924327}" destId="{07BD4495-5A6F-4508-842E-2C21CFBEC783}" srcOrd="5" destOrd="0" presId="urn:microsoft.com/office/officeart/2005/8/layout/process2"/>
    <dgm:cxn modelId="{46B809BB-F27E-4DF5-923B-4848E964162A}" type="presParOf" srcId="{07BD4495-5A6F-4508-842E-2C21CFBEC783}" destId="{B87FA76D-99D8-4826-9CA4-B327DC1BBDC4}" srcOrd="0" destOrd="0" presId="urn:microsoft.com/office/officeart/2005/8/layout/process2"/>
    <dgm:cxn modelId="{5A3F0B0C-15BE-4B5F-98A4-764B6264D2EC}" type="presParOf" srcId="{827D108A-4FE2-494D-847E-BB5401924327}" destId="{8D18F10E-D542-45AC-8391-22B85EE0E0B0}" srcOrd="6" destOrd="0" presId="urn:microsoft.com/office/officeart/2005/8/layout/process2"/>
    <dgm:cxn modelId="{0E42D7A8-0E48-4154-AE24-A492A2735ECA}" type="presParOf" srcId="{827D108A-4FE2-494D-847E-BB5401924327}" destId="{750CA22E-66AD-427D-8D97-72C10B15804F}" srcOrd="7" destOrd="0" presId="urn:microsoft.com/office/officeart/2005/8/layout/process2"/>
    <dgm:cxn modelId="{C09AB196-0656-44E1-AE31-C82C8613B602}" type="presParOf" srcId="{750CA22E-66AD-427D-8D97-72C10B15804F}" destId="{913FE5FB-0B37-49BF-BD58-EBBEE868BC2B}" srcOrd="0" destOrd="0" presId="urn:microsoft.com/office/officeart/2005/8/layout/process2"/>
    <dgm:cxn modelId="{27C62D25-B1AF-46AE-9A99-C85EEB194B88}" type="presParOf" srcId="{827D108A-4FE2-494D-847E-BB5401924327}" destId="{873FBDEE-6F88-4599-91A6-D362B1100652}"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79CA84-7A33-48E2-BA0C-C4B4D6680E03}" type="doc">
      <dgm:prSet loTypeId="urn:microsoft.com/office/officeart/2016/7/layout/RepeatingBendingProcessNew" loCatId="process" qsTypeId="urn:microsoft.com/office/officeart/2005/8/quickstyle/simple5" qsCatId="simple" csTypeId="urn:microsoft.com/office/officeart/2005/8/colors/accent6_2" csCatId="accent6" phldr="1"/>
      <dgm:spPr/>
      <dgm:t>
        <a:bodyPr/>
        <a:lstStyle/>
        <a:p>
          <a:endParaRPr lang="en-US"/>
        </a:p>
      </dgm:t>
    </dgm:pt>
    <dgm:pt modelId="{3398EBD0-78FB-4B30-9E38-268001EFD044}">
      <dgm:prSet/>
      <dgm:spPr/>
      <dgm:t>
        <a:bodyPr/>
        <a:lstStyle/>
        <a:p>
          <a:r>
            <a:rPr lang="en-US" b="1">
              <a:latin typeface="Amasis MT Pro" panose="02040504050005020304" pitchFamily="18" charset="0"/>
            </a:rPr>
            <a:t>Statutory Authority </a:t>
          </a:r>
          <a:r>
            <a:rPr lang="en-US">
              <a:latin typeface="Amasis MT Pro" panose="02040504050005020304" pitchFamily="18" charset="0"/>
            </a:rPr>
            <a:t>§ </a:t>
          </a:r>
          <a:r>
            <a:rPr lang="en-US">
              <a:latin typeface="Amasis MT Pro" panose="02040504050005020304" pitchFamily="18" charset="0"/>
              <a:hlinkClick xmlns:r="http://schemas.openxmlformats.org/officeDocument/2006/relationships" r:id="rId1"/>
            </a:rPr>
            <a:t>63.2-217</a:t>
          </a:r>
          <a:r>
            <a:rPr lang="en-US">
              <a:latin typeface="Amasis MT Pro" panose="02040504050005020304" pitchFamily="18" charset="0"/>
            </a:rPr>
            <a:t> of the Code of Virginia.</a:t>
          </a:r>
        </a:p>
      </dgm:t>
    </dgm:pt>
    <dgm:pt modelId="{FC774DE5-E16E-4BA5-9D6D-A012D2949B7B}" type="parTrans" cxnId="{8D875215-98AB-4DE5-AD07-4E8313E7E68B}">
      <dgm:prSet/>
      <dgm:spPr/>
      <dgm:t>
        <a:bodyPr/>
        <a:lstStyle/>
        <a:p>
          <a:endParaRPr lang="en-US"/>
        </a:p>
      </dgm:t>
    </dgm:pt>
    <dgm:pt modelId="{0E86323A-EC7E-462F-BE33-E55A36EFFB68}" type="sibTrans" cxnId="{8D875215-98AB-4DE5-AD07-4E8313E7E68B}">
      <dgm:prSet/>
      <dgm:spPr/>
      <dgm:t>
        <a:bodyPr/>
        <a:lstStyle/>
        <a:p>
          <a:endParaRPr lang="en-US"/>
        </a:p>
      </dgm:t>
    </dgm:pt>
    <dgm:pt modelId="{6AAF71C5-9641-41E5-96F7-DC9796F1CF01}">
      <dgm:prSet custT="1"/>
      <dgm:spPr/>
      <dgm:t>
        <a:bodyPr/>
        <a:lstStyle/>
        <a:p>
          <a:r>
            <a:rPr lang="en-US" sz="1100" dirty="0">
              <a:latin typeface="Amasis MT Pro" panose="02040504050005020304" pitchFamily="18" charset="0"/>
            </a:rPr>
            <a:t>In both family assessments and investigations, the child protective services worker shall conduct an initial safety assessment of the child's circumstances and threat of danger or harm, and where appropriate shall make a safety plan to provide for the protection of the child.</a:t>
          </a:r>
        </a:p>
      </dgm:t>
    </dgm:pt>
    <dgm:pt modelId="{5B2E287C-B32B-4F8A-8C1D-6246E2002367}" type="parTrans" cxnId="{60FFAE3D-2D1C-4A41-B083-5B4381B2123E}">
      <dgm:prSet/>
      <dgm:spPr/>
      <dgm:t>
        <a:bodyPr/>
        <a:lstStyle/>
        <a:p>
          <a:endParaRPr lang="en-US"/>
        </a:p>
      </dgm:t>
    </dgm:pt>
    <dgm:pt modelId="{281EDC3B-9946-4FFE-A441-2622B6429B37}" type="sibTrans" cxnId="{60FFAE3D-2D1C-4A41-B083-5B4381B2123E}">
      <dgm:prSet/>
      <dgm:spPr/>
      <dgm:t>
        <a:bodyPr/>
        <a:lstStyle/>
        <a:p>
          <a:endParaRPr lang="en-US"/>
        </a:p>
      </dgm:t>
    </dgm:pt>
    <dgm:pt modelId="{CB7E2A3F-4F35-4874-B7EF-643C03C42876}">
      <dgm:prSet custT="1"/>
      <dgm:spPr/>
      <dgm:t>
        <a:bodyPr/>
        <a:lstStyle/>
        <a:p>
          <a:r>
            <a:rPr lang="en-US" sz="1050" dirty="0">
              <a:latin typeface="Amasis MT Pro" panose="02040504050005020304" pitchFamily="18" charset="0"/>
            </a:rPr>
            <a:t>In all completed family assessments and investigations, the child protective services worker shall conduct a risk assessment to determine whether the child is in jeopardy of future abuse or neglect and whether intervention is necessary to protect the child.\</a:t>
          </a:r>
        </a:p>
      </dgm:t>
    </dgm:pt>
    <dgm:pt modelId="{29F85908-EEFE-4518-8BD4-28C8C91758F2}" type="parTrans" cxnId="{F7F2774C-6910-428D-B674-46D55737D3EA}">
      <dgm:prSet/>
      <dgm:spPr/>
      <dgm:t>
        <a:bodyPr/>
        <a:lstStyle/>
        <a:p>
          <a:endParaRPr lang="en-US"/>
        </a:p>
      </dgm:t>
    </dgm:pt>
    <dgm:pt modelId="{DF00C804-0103-4BFB-BFFF-3A7F504CF80A}" type="sibTrans" cxnId="{F7F2774C-6910-428D-B674-46D55737D3EA}">
      <dgm:prSet/>
      <dgm:spPr/>
      <dgm:t>
        <a:bodyPr/>
        <a:lstStyle/>
        <a:p>
          <a:endParaRPr lang="en-US"/>
        </a:p>
      </dgm:t>
    </dgm:pt>
    <dgm:pt modelId="{496FBFFD-C200-4004-96E3-32E2328DDDA7}">
      <dgm:prSet/>
      <dgm:spPr/>
      <dgm:t>
        <a:bodyPr/>
        <a:lstStyle/>
        <a:p>
          <a:r>
            <a:rPr lang="en-US" dirty="0">
              <a:latin typeface="Amasis MT Pro" panose="02040504050005020304" pitchFamily="18" charset="0"/>
            </a:rPr>
            <a:t>In investigations, the child protective services worker shall make a disposition of either founded or unfounded as defined in 22VAC40-705-10 after collecting and assessing information about the alleged abuse or neglect.</a:t>
          </a:r>
        </a:p>
      </dgm:t>
    </dgm:pt>
    <dgm:pt modelId="{5DD89A77-54F7-4DBF-BC63-A2ADF29F9635}" type="parTrans" cxnId="{C8DC1FE6-0061-470E-B0BC-48EE060BDDB7}">
      <dgm:prSet/>
      <dgm:spPr/>
      <dgm:t>
        <a:bodyPr/>
        <a:lstStyle/>
        <a:p>
          <a:endParaRPr lang="en-US"/>
        </a:p>
      </dgm:t>
    </dgm:pt>
    <dgm:pt modelId="{36EA54CF-B378-4F4E-B19B-611054A762C4}" type="sibTrans" cxnId="{C8DC1FE6-0061-470E-B0BC-48EE060BDDB7}">
      <dgm:prSet/>
      <dgm:spPr/>
      <dgm:t>
        <a:bodyPr/>
        <a:lstStyle/>
        <a:p>
          <a:endParaRPr lang="en-US"/>
        </a:p>
      </dgm:t>
    </dgm:pt>
    <dgm:pt modelId="{E25B2E8C-FEC3-4EBC-9D33-7320A5866AC4}">
      <dgm:prSet/>
      <dgm:spPr/>
      <dgm:t>
        <a:bodyPr/>
        <a:lstStyle/>
        <a:p>
          <a:r>
            <a:rPr lang="en-US" dirty="0"/>
            <a:t>D. In all investigations with a founded disposition, the child protective </a:t>
          </a:r>
          <a:r>
            <a:rPr lang="en-US" dirty="0">
              <a:latin typeface="Amasis MT Pro" panose="02040504050005020304" pitchFamily="18" charset="0"/>
            </a:rPr>
            <a:t>services</a:t>
          </a:r>
          <a:r>
            <a:rPr lang="en-US" dirty="0"/>
            <a:t> worker shall assess the severity of the abuse or neglect and shall assign a level. The three levels of founded dispositions are:</a:t>
          </a:r>
        </a:p>
      </dgm:t>
    </dgm:pt>
    <dgm:pt modelId="{C319946B-0885-4ED6-8600-4619DCD8793C}" type="parTrans" cxnId="{94F4273C-DA3A-44FE-85BE-9CC98914877C}">
      <dgm:prSet/>
      <dgm:spPr/>
      <dgm:t>
        <a:bodyPr/>
        <a:lstStyle/>
        <a:p>
          <a:endParaRPr lang="en-US"/>
        </a:p>
      </dgm:t>
    </dgm:pt>
    <dgm:pt modelId="{1335587C-2BF9-421A-B884-4E3D98D22B3F}" type="sibTrans" cxnId="{94F4273C-DA3A-44FE-85BE-9CC98914877C}">
      <dgm:prSet/>
      <dgm:spPr/>
      <dgm:t>
        <a:bodyPr/>
        <a:lstStyle/>
        <a:p>
          <a:endParaRPr lang="en-US"/>
        </a:p>
      </dgm:t>
    </dgm:pt>
    <dgm:pt modelId="{9B887FEE-6197-468C-A991-65074F21D937}">
      <dgm:prSet/>
      <dgm:spPr/>
      <dgm:t>
        <a:bodyPr/>
        <a:lstStyle/>
        <a:p>
          <a:r>
            <a:rPr lang="en-US" dirty="0"/>
            <a:t>1. Level 1. This level includes those injuries or conditions, real or threatened, that result in or were likely to have </a:t>
          </a:r>
          <a:r>
            <a:rPr lang="en-US" dirty="0">
              <a:latin typeface="Amasis MT Pro" panose="02040504050005020304" pitchFamily="18" charset="0"/>
            </a:rPr>
            <a:t>resulted</a:t>
          </a:r>
          <a:r>
            <a:rPr lang="en-US" dirty="0"/>
            <a:t> in serious harm to a child.</a:t>
          </a:r>
        </a:p>
      </dgm:t>
    </dgm:pt>
    <dgm:pt modelId="{3BF3EFC7-443B-49F9-B63E-55E43EEFE1AC}" type="parTrans" cxnId="{5D65B9EE-7CFB-4731-847C-F14B4FBCBF82}">
      <dgm:prSet/>
      <dgm:spPr/>
      <dgm:t>
        <a:bodyPr/>
        <a:lstStyle/>
        <a:p>
          <a:endParaRPr lang="en-US"/>
        </a:p>
      </dgm:t>
    </dgm:pt>
    <dgm:pt modelId="{CA503DAC-58E7-4BBB-815E-B167E3B08315}" type="sibTrans" cxnId="{5D65B9EE-7CFB-4731-847C-F14B4FBCBF82}">
      <dgm:prSet/>
      <dgm:spPr/>
      <dgm:t>
        <a:bodyPr/>
        <a:lstStyle/>
        <a:p>
          <a:endParaRPr lang="en-US"/>
        </a:p>
      </dgm:t>
    </dgm:pt>
    <dgm:pt modelId="{E85619BF-977A-4030-83BB-D22B6B58C6B2}">
      <dgm:prSet/>
      <dgm:spPr/>
      <dgm:t>
        <a:bodyPr/>
        <a:lstStyle/>
        <a:p>
          <a:r>
            <a:rPr lang="en-US" dirty="0"/>
            <a:t>2. Level 2. This level includes injuries or </a:t>
          </a:r>
          <a:r>
            <a:rPr lang="en-US" dirty="0">
              <a:latin typeface="Amasis MT Pro" panose="02040504050005020304" pitchFamily="18" charset="0"/>
            </a:rPr>
            <a:t>conditions</a:t>
          </a:r>
          <a:r>
            <a:rPr lang="en-US" dirty="0"/>
            <a:t>, real or threatened, that result in or were likely to have resulted in moderate harm to a child.</a:t>
          </a:r>
        </a:p>
      </dgm:t>
    </dgm:pt>
    <dgm:pt modelId="{59C4FD05-334B-4AB1-A9E0-FD800213A18C}" type="parTrans" cxnId="{66AD9298-090A-4589-93BC-5D7A6223E5FD}">
      <dgm:prSet/>
      <dgm:spPr/>
      <dgm:t>
        <a:bodyPr/>
        <a:lstStyle/>
        <a:p>
          <a:endParaRPr lang="en-US"/>
        </a:p>
      </dgm:t>
    </dgm:pt>
    <dgm:pt modelId="{2FE06D45-AFAA-474E-85AC-770C72E20029}" type="sibTrans" cxnId="{66AD9298-090A-4589-93BC-5D7A6223E5FD}">
      <dgm:prSet/>
      <dgm:spPr/>
      <dgm:t>
        <a:bodyPr/>
        <a:lstStyle/>
        <a:p>
          <a:endParaRPr lang="en-US"/>
        </a:p>
      </dgm:t>
    </dgm:pt>
    <dgm:pt modelId="{81A06ADE-D858-434F-8EF0-2261E317BE93}">
      <dgm:prSet/>
      <dgm:spPr/>
      <dgm:t>
        <a:bodyPr/>
        <a:lstStyle/>
        <a:p>
          <a:r>
            <a:rPr lang="en-US">
              <a:latin typeface="Amasis MT Pro" panose="02040504050005020304" pitchFamily="18" charset="0"/>
            </a:rPr>
            <a:t>3. Level 3. This level includes injuries or conditions, real or threatened, that result in or were likely to have resulted in minimal harm to a child.</a:t>
          </a:r>
        </a:p>
      </dgm:t>
    </dgm:pt>
    <dgm:pt modelId="{6F6540F1-F867-4F7B-8D63-DC6EF23EF540}" type="parTrans" cxnId="{FEA2DE03-5E56-4744-85B7-053CEC1878C3}">
      <dgm:prSet/>
      <dgm:spPr/>
      <dgm:t>
        <a:bodyPr/>
        <a:lstStyle/>
        <a:p>
          <a:endParaRPr lang="en-US"/>
        </a:p>
      </dgm:t>
    </dgm:pt>
    <dgm:pt modelId="{D71F408A-CBBB-45FC-995F-83C03E85EAB3}" type="sibTrans" cxnId="{FEA2DE03-5E56-4744-85B7-053CEC1878C3}">
      <dgm:prSet/>
      <dgm:spPr/>
      <dgm:t>
        <a:bodyPr/>
        <a:lstStyle/>
        <a:p>
          <a:endParaRPr lang="en-US"/>
        </a:p>
      </dgm:t>
    </dgm:pt>
    <dgm:pt modelId="{7C04D0B9-A4BC-4533-85B3-4B615AFA504B}" type="pres">
      <dgm:prSet presAssocID="{8D79CA84-7A33-48E2-BA0C-C4B4D6680E03}" presName="Name0" presStyleCnt="0">
        <dgm:presLayoutVars>
          <dgm:dir/>
          <dgm:resizeHandles val="exact"/>
        </dgm:presLayoutVars>
      </dgm:prSet>
      <dgm:spPr/>
    </dgm:pt>
    <dgm:pt modelId="{033FC954-DA67-4439-9396-5C188984D101}" type="pres">
      <dgm:prSet presAssocID="{3398EBD0-78FB-4B30-9E38-268001EFD044}" presName="node" presStyleLbl="node1" presStyleIdx="0" presStyleCnt="8" custLinFactNeighborX="1203">
        <dgm:presLayoutVars>
          <dgm:bulletEnabled val="1"/>
        </dgm:presLayoutVars>
      </dgm:prSet>
      <dgm:spPr/>
    </dgm:pt>
    <dgm:pt modelId="{AC552963-9E24-46AC-8CCD-58F63A7C6F5E}" type="pres">
      <dgm:prSet presAssocID="{0E86323A-EC7E-462F-BE33-E55A36EFFB68}" presName="sibTrans" presStyleLbl="sibTrans1D1" presStyleIdx="0" presStyleCnt="7"/>
      <dgm:spPr/>
    </dgm:pt>
    <dgm:pt modelId="{F466504C-8AD8-4568-8744-C6D398601098}" type="pres">
      <dgm:prSet presAssocID="{0E86323A-EC7E-462F-BE33-E55A36EFFB68}" presName="connectorText" presStyleLbl="sibTrans1D1" presStyleIdx="0" presStyleCnt="7"/>
      <dgm:spPr/>
    </dgm:pt>
    <dgm:pt modelId="{5C2C6332-24E3-46BC-9682-58E7BC6C4CB5}" type="pres">
      <dgm:prSet presAssocID="{6AAF71C5-9641-41E5-96F7-DC9796F1CF01}" presName="node" presStyleLbl="node1" presStyleIdx="1" presStyleCnt="8" custLinFactNeighborX="962" custLinFactNeighborY="1661">
        <dgm:presLayoutVars>
          <dgm:bulletEnabled val="1"/>
        </dgm:presLayoutVars>
      </dgm:prSet>
      <dgm:spPr/>
    </dgm:pt>
    <dgm:pt modelId="{8BFAE21E-93F2-448E-8484-5E0221B128DA}" type="pres">
      <dgm:prSet presAssocID="{281EDC3B-9946-4FFE-A441-2622B6429B37}" presName="sibTrans" presStyleLbl="sibTrans1D1" presStyleIdx="1" presStyleCnt="7"/>
      <dgm:spPr/>
    </dgm:pt>
    <dgm:pt modelId="{A5BE6FB2-CABC-4DE8-B44C-01A76A99DE75}" type="pres">
      <dgm:prSet presAssocID="{281EDC3B-9946-4FFE-A441-2622B6429B37}" presName="connectorText" presStyleLbl="sibTrans1D1" presStyleIdx="1" presStyleCnt="7"/>
      <dgm:spPr/>
    </dgm:pt>
    <dgm:pt modelId="{4FB3FA46-38C2-458E-A038-C90C7815A9DE}" type="pres">
      <dgm:prSet presAssocID="{CB7E2A3F-4F35-4874-B7EF-643C03C42876}" presName="node" presStyleLbl="node1" presStyleIdx="2" presStyleCnt="8">
        <dgm:presLayoutVars>
          <dgm:bulletEnabled val="1"/>
        </dgm:presLayoutVars>
      </dgm:prSet>
      <dgm:spPr/>
    </dgm:pt>
    <dgm:pt modelId="{F274E22B-7FA1-4DB2-A448-E64D7A85AD8F}" type="pres">
      <dgm:prSet presAssocID="{DF00C804-0103-4BFB-BFFF-3A7F504CF80A}" presName="sibTrans" presStyleLbl="sibTrans1D1" presStyleIdx="2" presStyleCnt="7"/>
      <dgm:spPr/>
    </dgm:pt>
    <dgm:pt modelId="{0FA64696-C2F7-46F6-9D44-101D50F44BBD}" type="pres">
      <dgm:prSet presAssocID="{DF00C804-0103-4BFB-BFFF-3A7F504CF80A}" presName="connectorText" presStyleLbl="sibTrans1D1" presStyleIdx="2" presStyleCnt="7"/>
      <dgm:spPr/>
    </dgm:pt>
    <dgm:pt modelId="{0F76381A-CAE2-42F5-BE17-19720C8F8FC6}" type="pres">
      <dgm:prSet presAssocID="{496FBFFD-C200-4004-96E3-32E2328DDDA7}" presName="node" presStyleLbl="node1" presStyleIdx="3" presStyleCnt="8">
        <dgm:presLayoutVars>
          <dgm:bulletEnabled val="1"/>
        </dgm:presLayoutVars>
      </dgm:prSet>
      <dgm:spPr/>
    </dgm:pt>
    <dgm:pt modelId="{76773A21-73A5-43AD-BE8D-5E344CE87C14}" type="pres">
      <dgm:prSet presAssocID="{36EA54CF-B378-4F4E-B19B-611054A762C4}" presName="sibTrans" presStyleLbl="sibTrans1D1" presStyleIdx="3" presStyleCnt="7"/>
      <dgm:spPr/>
    </dgm:pt>
    <dgm:pt modelId="{FBBA56EB-BE60-40EF-A555-5AEEA25F963D}" type="pres">
      <dgm:prSet presAssocID="{36EA54CF-B378-4F4E-B19B-611054A762C4}" presName="connectorText" presStyleLbl="sibTrans1D1" presStyleIdx="3" presStyleCnt="7"/>
      <dgm:spPr/>
    </dgm:pt>
    <dgm:pt modelId="{D9EA6B85-EBE2-4BE3-895E-A89A2B7ECA77}" type="pres">
      <dgm:prSet presAssocID="{E25B2E8C-FEC3-4EBC-9D33-7320A5866AC4}" presName="node" presStyleLbl="node1" presStyleIdx="4" presStyleCnt="8">
        <dgm:presLayoutVars>
          <dgm:bulletEnabled val="1"/>
        </dgm:presLayoutVars>
      </dgm:prSet>
      <dgm:spPr/>
    </dgm:pt>
    <dgm:pt modelId="{E1843CAD-980D-47B2-90CF-F14E5AE2AD84}" type="pres">
      <dgm:prSet presAssocID="{1335587C-2BF9-421A-B884-4E3D98D22B3F}" presName="sibTrans" presStyleLbl="sibTrans1D1" presStyleIdx="4" presStyleCnt="7"/>
      <dgm:spPr/>
    </dgm:pt>
    <dgm:pt modelId="{5E7FC08E-F825-4727-BE4A-559683776765}" type="pres">
      <dgm:prSet presAssocID="{1335587C-2BF9-421A-B884-4E3D98D22B3F}" presName="connectorText" presStyleLbl="sibTrans1D1" presStyleIdx="4" presStyleCnt="7"/>
      <dgm:spPr/>
    </dgm:pt>
    <dgm:pt modelId="{867EAF4C-2C01-4C0A-AABD-EF3FCA6989B3}" type="pres">
      <dgm:prSet presAssocID="{9B887FEE-6197-468C-A991-65074F21D937}" presName="node" presStyleLbl="node1" presStyleIdx="5" presStyleCnt="8">
        <dgm:presLayoutVars>
          <dgm:bulletEnabled val="1"/>
        </dgm:presLayoutVars>
      </dgm:prSet>
      <dgm:spPr/>
    </dgm:pt>
    <dgm:pt modelId="{E62B793B-5789-4AB9-B773-2CAB3752823D}" type="pres">
      <dgm:prSet presAssocID="{CA503DAC-58E7-4BBB-815E-B167E3B08315}" presName="sibTrans" presStyleLbl="sibTrans1D1" presStyleIdx="5" presStyleCnt="7"/>
      <dgm:spPr/>
    </dgm:pt>
    <dgm:pt modelId="{5E2A232C-9972-432B-9CE8-0C8A2841E640}" type="pres">
      <dgm:prSet presAssocID="{CA503DAC-58E7-4BBB-815E-B167E3B08315}" presName="connectorText" presStyleLbl="sibTrans1D1" presStyleIdx="5" presStyleCnt="7"/>
      <dgm:spPr/>
    </dgm:pt>
    <dgm:pt modelId="{B8702037-CAC4-47AF-ACF1-BFD552D98603}" type="pres">
      <dgm:prSet presAssocID="{E85619BF-977A-4030-83BB-D22B6B58C6B2}" presName="node" presStyleLbl="node1" presStyleIdx="6" presStyleCnt="8">
        <dgm:presLayoutVars>
          <dgm:bulletEnabled val="1"/>
        </dgm:presLayoutVars>
      </dgm:prSet>
      <dgm:spPr/>
    </dgm:pt>
    <dgm:pt modelId="{EFEA3192-49F5-4D82-93AF-3616DAA2AD81}" type="pres">
      <dgm:prSet presAssocID="{2FE06D45-AFAA-474E-85AC-770C72E20029}" presName="sibTrans" presStyleLbl="sibTrans1D1" presStyleIdx="6" presStyleCnt="7"/>
      <dgm:spPr/>
    </dgm:pt>
    <dgm:pt modelId="{00DC889D-E0F9-4607-A68F-AEC82A51949B}" type="pres">
      <dgm:prSet presAssocID="{2FE06D45-AFAA-474E-85AC-770C72E20029}" presName="connectorText" presStyleLbl="sibTrans1D1" presStyleIdx="6" presStyleCnt="7"/>
      <dgm:spPr/>
    </dgm:pt>
    <dgm:pt modelId="{67E0483C-9D69-4E8E-91C3-A583EB55AEF0}" type="pres">
      <dgm:prSet presAssocID="{81A06ADE-D858-434F-8EF0-2261E317BE93}" presName="node" presStyleLbl="node1" presStyleIdx="7" presStyleCnt="8" custLinFactNeighborX="323" custLinFactNeighborY="658">
        <dgm:presLayoutVars>
          <dgm:bulletEnabled val="1"/>
        </dgm:presLayoutVars>
      </dgm:prSet>
      <dgm:spPr/>
    </dgm:pt>
  </dgm:ptLst>
  <dgm:cxnLst>
    <dgm:cxn modelId="{FEA2DE03-5E56-4744-85B7-053CEC1878C3}" srcId="{8D79CA84-7A33-48E2-BA0C-C4B4D6680E03}" destId="{81A06ADE-D858-434F-8EF0-2261E317BE93}" srcOrd="7" destOrd="0" parTransId="{6F6540F1-F867-4F7B-8D63-DC6EF23EF540}" sibTransId="{D71F408A-CBBB-45FC-995F-83C03E85EAB3}"/>
    <dgm:cxn modelId="{AD5D860F-9502-41FE-B40E-267A603CB8AF}" type="presOf" srcId="{0E86323A-EC7E-462F-BE33-E55A36EFFB68}" destId="{AC552963-9E24-46AC-8CCD-58F63A7C6F5E}" srcOrd="0" destOrd="0" presId="urn:microsoft.com/office/officeart/2016/7/layout/RepeatingBendingProcessNew"/>
    <dgm:cxn modelId="{1FC06513-7D1D-489F-A487-97E04FA2B7D1}" type="presOf" srcId="{2FE06D45-AFAA-474E-85AC-770C72E20029}" destId="{EFEA3192-49F5-4D82-93AF-3616DAA2AD81}" srcOrd="0" destOrd="0" presId="urn:microsoft.com/office/officeart/2016/7/layout/RepeatingBendingProcessNew"/>
    <dgm:cxn modelId="{8D875215-98AB-4DE5-AD07-4E8313E7E68B}" srcId="{8D79CA84-7A33-48E2-BA0C-C4B4D6680E03}" destId="{3398EBD0-78FB-4B30-9E38-268001EFD044}" srcOrd="0" destOrd="0" parTransId="{FC774DE5-E16E-4BA5-9D6D-A012D2949B7B}" sibTransId="{0E86323A-EC7E-462F-BE33-E55A36EFFB68}"/>
    <dgm:cxn modelId="{59028122-D79F-41DE-84A8-EA2FE5398018}" type="presOf" srcId="{E25B2E8C-FEC3-4EBC-9D33-7320A5866AC4}" destId="{D9EA6B85-EBE2-4BE3-895E-A89A2B7ECA77}" srcOrd="0" destOrd="0" presId="urn:microsoft.com/office/officeart/2016/7/layout/RepeatingBendingProcessNew"/>
    <dgm:cxn modelId="{1983F22A-3368-4E2E-B91A-6ADF414B9075}" type="presOf" srcId="{2FE06D45-AFAA-474E-85AC-770C72E20029}" destId="{00DC889D-E0F9-4607-A68F-AEC82A51949B}" srcOrd="1" destOrd="0" presId="urn:microsoft.com/office/officeart/2016/7/layout/RepeatingBendingProcessNew"/>
    <dgm:cxn modelId="{50AFD533-1009-4639-8013-166F1A004B48}" type="presOf" srcId="{81A06ADE-D858-434F-8EF0-2261E317BE93}" destId="{67E0483C-9D69-4E8E-91C3-A583EB55AEF0}" srcOrd="0" destOrd="0" presId="urn:microsoft.com/office/officeart/2016/7/layout/RepeatingBendingProcessNew"/>
    <dgm:cxn modelId="{94F4273C-DA3A-44FE-85BE-9CC98914877C}" srcId="{8D79CA84-7A33-48E2-BA0C-C4B4D6680E03}" destId="{E25B2E8C-FEC3-4EBC-9D33-7320A5866AC4}" srcOrd="4" destOrd="0" parTransId="{C319946B-0885-4ED6-8600-4619DCD8793C}" sibTransId="{1335587C-2BF9-421A-B884-4E3D98D22B3F}"/>
    <dgm:cxn modelId="{60FFAE3D-2D1C-4A41-B083-5B4381B2123E}" srcId="{8D79CA84-7A33-48E2-BA0C-C4B4D6680E03}" destId="{6AAF71C5-9641-41E5-96F7-DC9796F1CF01}" srcOrd="1" destOrd="0" parTransId="{5B2E287C-B32B-4F8A-8C1D-6246E2002367}" sibTransId="{281EDC3B-9946-4FFE-A441-2622B6429B37}"/>
    <dgm:cxn modelId="{839E295D-74F8-46A1-A1E6-F21A63404FDC}" type="presOf" srcId="{496FBFFD-C200-4004-96E3-32E2328DDDA7}" destId="{0F76381A-CAE2-42F5-BE17-19720C8F8FC6}" srcOrd="0" destOrd="0" presId="urn:microsoft.com/office/officeart/2016/7/layout/RepeatingBendingProcessNew"/>
    <dgm:cxn modelId="{82602C63-BDCC-4B40-83CC-0BE65B168B64}" type="presOf" srcId="{6AAF71C5-9641-41E5-96F7-DC9796F1CF01}" destId="{5C2C6332-24E3-46BC-9682-58E7BC6C4CB5}" srcOrd="0" destOrd="0" presId="urn:microsoft.com/office/officeart/2016/7/layout/RepeatingBendingProcessNew"/>
    <dgm:cxn modelId="{F7F2774C-6910-428D-B674-46D55737D3EA}" srcId="{8D79CA84-7A33-48E2-BA0C-C4B4D6680E03}" destId="{CB7E2A3F-4F35-4874-B7EF-643C03C42876}" srcOrd="2" destOrd="0" parTransId="{29F85908-EEFE-4518-8BD4-28C8C91758F2}" sibTransId="{DF00C804-0103-4BFB-BFFF-3A7F504CF80A}"/>
    <dgm:cxn modelId="{9A49876E-023B-4422-B358-255D76B17893}" type="presOf" srcId="{1335587C-2BF9-421A-B884-4E3D98D22B3F}" destId="{E1843CAD-980D-47B2-90CF-F14E5AE2AD84}" srcOrd="0" destOrd="0" presId="urn:microsoft.com/office/officeart/2016/7/layout/RepeatingBendingProcessNew"/>
    <dgm:cxn modelId="{BCE98A73-65D5-4691-AD13-2C013618B8F9}" type="presOf" srcId="{3398EBD0-78FB-4B30-9E38-268001EFD044}" destId="{033FC954-DA67-4439-9396-5C188984D101}" srcOrd="0" destOrd="0" presId="urn:microsoft.com/office/officeart/2016/7/layout/RepeatingBendingProcessNew"/>
    <dgm:cxn modelId="{8D60D653-4815-4635-BC07-C8F038060170}" type="presOf" srcId="{DF00C804-0103-4BFB-BFFF-3A7F504CF80A}" destId="{F274E22B-7FA1-4DB2-A448-E64D7A85AD8F}" srcOrd="0" destOrd="0" presId="urn:microsoft.com/office/officeart/2016/7/layout/RepeatingBendingProcessNew"/>
    <dgm:cxn modelId="{55293478-EF43-4800-9078-6279FB710CF2}" type="presOf" srcId="{CB7E2A3F-4F35-4874-B7EF-643C03C42876}" destId="{4FB3FA46-38C2-458E-A038-C90C7815A9DE}" srcOrd="0" destOrd="0" presId="urn:microsoft.com/office/officeart/2016/7/layout/RepeatingBendingProcessNew"/>
    <dgm:cxn modelId="{D88E567F-9306-40C3-A576-163858198DD9}" type="presOf" srcId="{CA503DAC-58E7-4BBB-815E-B167E3B08315}" destId="{5E2A232C-9972-432B-9CE8-0C8A2841E640}" srcOrd="1" destOrd="0" presId="urn:microsoft.com/office/officeart/2016/7/layout/RepeatingBendingProcessNew"/>
    <dgm:cxn modelId="{949A0F80-8070-445D-8825-5FD59A8AA44B}" type="presOf" srcId="{36EA54CF-B378-4F4E-B19B-611054A762C4}" destId="{76773A21-73A5-43AD-BE8D-5E344CE87C14}" srcOrd="0" destOrd="0" presId="urn:microsoft.com/office/officeart/2016/7/layout/RepeatingBendingProcessNew"/>
    <dgm:cxn modelId="{41F7CD93-4C07-4032-BCF3-0BA87AAF623B}" type="presOf" srcId="{0E86323A-EC7E-462F-BE33-E55A36EFFB68}" destId="{F466504C-8AD8-4568-8744-C6D398601098}" srcOrd="1" destOrd="0" presId="urn:microsoft.com/office/officeart/2016/7/layout/RepeatingBendingProcessNew"/>
    <dgm:cxn modelId="{648F0697-1E55-4A84-BEE2-60ABB409E097}" type="presOf" srcId="{36EA54CF-B378-4F4E-B19B-611054A762C4}" destId="{FBBA56EB-BE60-40EF-A555-5AEEA25F963D}" srcOrd="1" destOrd="0" presId="urn:microsoft.com/office/officeart/2016/7/layout/RepeatingBendingProcessNew"/>
    <dgm:cxn modelId="{A7290997-1791-46A5-80B6-A2EAD0AE83AC}" type="presOf" srcId="{E85619BF-977A-4030-83BB-D22B6B58C6B2}" destId="{B8702037-CAC4-47AF-ACF1-BFD552D98603}" srcOrd="0" destOrd="0" presId="urn:microsoft.com/office/officeart/2016/7/layout/RepeatingBendingProcessNew"/>
    <dgm:cxn modelId="{66AD9298-090A-4589-93BC-5D7A6223E5FD}" srcId="{8D79CA84-7A33-48E2-BA0C-C4B4D6680E03}" destId="{E85619BF-977A-4030-83BB-D22B6B58C6B2}" srcOrd="6" destOrd="0" parTransId="{59C4FD05-334B-4AB1-A9E0-FD800213A18C}" sibTransId="{2FE06D45-AFAA-474E-85AC-770C72E20029}"/>
    <dgm:cxn modelId="{6A38569C-327D-4F4F-8B87-66C0FD5A1CA8}" type="presOf" srcId="{CA503DAC-58E7-4BBB-815E-B167E3B08315}" destId="{E62B793B-5789-4AB9-B773-2CAB3752823D}" srcOrd="0" destOrd="0" presId="urn:microsoft.com/office/officeart/2016/7/layout/RepeatingBendingProcessNew"/>
    <dgm:cxn modelId="{DA4CDBB2-B4CF-491F-B913-F0B137B2A223}" type="presOf" srcId="{281EDC3B-9946-4FFE-A441-2622B6429B37}" destId="{A5BE6FB2-CABC-4DE8-B44C-01A76A99DE75}" srcOrd="1" destOrd="0" presId="urn:microsoft.com/office/officeart/2016/7/layout/RepeatingBendingProcessNew"/>
    <dgm:cxn modelId="{D15A57B7-585C-4B09-8510-6A2AFA371F04}" type="presOf" srcId="{1335587C-2BF9-421A-B884-4E3D98D22B3F}" destId="{5E7FC08E-F825-4727-BE4A-559683776765}" srcOrd="1" destOrd="0" presId="urn:microsoft.com/office/officeart/2016/7/layout/RepeatingBendingProcessNew"/>
    <dgm:cxn modelId="{92E4BBC2-AB29-4BDC-BC55-B0D89D0F165A}" type="presOf" srcId="{8D79CA84-7A33-48E2-BA0C-C4B4D6680E03}" destId="{7C04D0B9-A4BC-4533-85B3-4B615AFA504B}" srcOrd="0" destOrd="0" presId="urn:microsoft.com/office/officeart/2016/7/layout/RepeatingBendingProcessNew"/>
    <dgm:cxn modelId="{81644FC7-5B28-48CD-996D-08F21F89228D}" type="presOf" srcId="{DF00C804-0103-4BFB-BFFF-3A7F504CF80A}" destId="{0FA64696-C2F7-46F6-9D44-101D50F44BBD}" srcOrd="1" destOrd="0" presId="urn:microsoft.com/office/officeart/2016/7/layout/RepeatingBendingProcessNew"/>
    <dgm:cxn modelId="{EC8BACE0-5212-4B88-BBAD-073D821FAF7D}" type="presOf" srcId="{9B887FEE-6197-468C-A991-65074F21D937}" destId="{867EAF4C-2C01-4C0A-AABD-EF3FCA6989B3}" srcOrd="0" destOrd="0" presId="urn:microsoft.com/office/officeart/2016/7/layout/RepeatingBendingProcessNew"/>
    <dgm:cxn modelId="{316BA6E2-4517-4B13-9B4B-97A5DDDBBEA5}" type="presOf" srcId="{281EDC3B-9946-4FFE-A441-2622B6429B37}" destId="{8BFAE21E-93F2-448E-8484-5E0221B128DA}" srcOrd="0" destOrd="0" presId="urn:microsoft.com/office/officeart/2016/7/layout/RepeatingBendingProcessNew"/>
    <dgm:cxn modelId="{C8DC1FE6-0061-470E-B0BC-48EE060BDDB7}" srcId="{8D79CA84-7A33-48E2-BA0C-C4B4D6680E03}" destId="{496FBFFD-C200-4004-96E3-32E2328DDDA7}" srcOrd="3" destOrd="0" parTransId="{5DD89A77-54F7-4DBF-BC63-A2ADF29F9635}" sibTransId="{36EA54CF-B378-4F4E-B19B-611054A762C4}"/>
    <dgm:cxn modelId="{5D65B9EE-7CFB-4731-847C-F14B4FBCBF82}" srcId="{8D79CA84-7A33-48E2-BA0C-C4B4D6680E03}" destId="{9B887FEE-6197-468C-A991-65074F21D937}" srcOrd="5" destOrd="0" parTransId="{3BF3EFC7-443B-49F9-B63E-55E43EEFE1AC}" sibTransId="{CA503DAC-58E7-4BBB-815E-B167E3B08315}"/>
    <dgm:cxn modelId="{3CA1C2C6-DD9E-4B96-998C-DC24280A1411}" type="presParOf" srcId="{7C04D0B9-A4BC-4533-85B3-4B615AFA504B}" destId="{033FC954-DA67-4439-9396-5C188984D101}" srcOrd="0" destOrd="0" presId="urn:microsoft.com/office/officeart/2016/7/layout/RepeatingBendingProcessNew"/>
    <dgm:cxn modelId="{812A43E8-A31C-40D4-B7B5-DE2F06E92C34}" type="presParOf" srcId="{7C04D0B9-A4BC-4533-85B3-4B615AFA504B}" destId="{AC552963-9E24-46AC-8CCD-58F63A7C6F5E}" srcOrd="1" destOrd="0" presId="urn:microsoft.com/office/officeart/2016/7/layout/RepeatingBendingProcessNew"/>
    <dgm:cxn modelId="{745C217E-E422-49DD-A298-27C3DC8EC7B1}" type="presParOf" srcId="{AC552963-9E24-46AC-8CCD-58F63A7C6F5E}" destId="{F466504C-8AD8-4568-8744-C6D398601098}" srcOrd="0" destOrd="0" presId="urn:microsoft.com/office/officeart/2016/7/layout/RepeatingBendingProcessNew"/>
    <dgm:cxn modelId="{032B0DB4-CD2E-4CB4-B5D3-53E82005A2D3}" type="presParOf" srcId="{7C04D0B9-A4BC-4533-85B3-4B615AFA504B}" destId="{5C2C6332-24E3-46BC-9682-58E7BC6C4CB5}" srcOrd="2" destOrd="0" presId="urn:microsoft.com/office/officeart/2016/7/layout/RepeatingBendingProcessNew"/>
    <dgm:cxn modelId="{44D05F15-2DF4-4AAC-8706-6D1C23EC5561}" type="presParOf" srcId="{7C04D0B9-A4BC-4533-85B3-4B615AFA504B}" destId="{8BFAE21E-93F2-448E-8484-5E0221B128DA}" srcOrd="3" destOrd="0" presId="urn:microsoft.com/office/officeart/2016/7/layout/RepeatingBendingProcessNew"/>
    <dgm:cxn modelId="{1F51A136-B7DA-40B9-9791-51B8DFFD59D3}" type="presParOf" srcId="{8BFAE21E-93F2-448E-8484-5E0221B128DA}" destId="{A5BE6FB2-CABC-4DE8-B44C-01A76A99DE75}" srcOrd="0" destOrd="0" presId="urn:microsoft.com/office/officeart/2016/7/layout/RepeatingBendingProcessNew"/>
    <dgm:cxn modelId="{66CE413B-866A-4EEC-A72A-9844744BA23C}" type="presParOf" srcId="{7C04D0B9-A4BC-4533-85B3-4B615AFA504B}" destId="{4FB3FA46-38C2-458E-A038-C90C7815A9DE}" srcOrd="4" destOrd="0" presId="urn:microsoft.com/office/officeart/2016/7/layout/RepeatingBendingProcessNew"/>
    <dgm:cxn modelId="{5AF5C21F-597F-4A8C-92DF-E20BCC9F0C8D}" type="presParOf" srcId="{7C04D0B9-A4BC-4533-85B3-4B615AFA504B}" destId="{F274E22B-7FA1-4DB2-A448-E64D7A85AD8F}" srcOrd="5" destOrd="0" presId="urn:microsoft.com/office/officeart/2016/7/layout/RepeatingBendingProcessNew"/>
    <dgm:cxn modelId="{DF726509-CAB6-43AA-882A-3D844B93385A}" type="presParOf" srcId="{F274E22B-7FA1-4DB2-A448-E64D7A85AD8F}" destId="{0FA64696-C2F7-46F6-9D44-101D50F44BBD}" srcOrd="0" destOrd="0" presId="urn:microsoft.com/office/officeart/2016/7/layout/RepeatingBendingProcessNew"/>
    <dgm:cxn modelId="{2C1D0424-62E4-4B53-A5B6-983FB0E0180C}" type="presParOf" srcId="{7C04D0B9-A4BC-4533-85B3-4B615AFA504B}" destId="{0F76381A-CAE2-42F5-BE17-19720C8F8FC6}" srcOrd="6" destOrd="0" presId="urn:microsoft.com/office/officeart/2016/7/layout/RepeatingBendingProcessNew"/>
    <dgm:cxn modelId="{A09749F6-B170-4B4A-B986-06A05B3DF57F}" type="presParOf" srcId="{7C04D0B9-A4BC-4533-85B3-4B615AFA504B}" destId="{76773A21-73A5-43AD-BE8D-5E344CE87C14}" srcOrd="7" destOrd="0" presId="urn:microsoft.com/office/officeart/2016/7/layout/RepeatingBendingProcessNew"/>
    <dgm:cxn modelId="{BC7BF5A0-89B6-4053-AFB3-C5BB5C8A10D7}" type="presParOf" srcId="{76773A21-73A5-43AD-BE8D-5E344CE87C14}" destId="{FBBA56EB-BE60-40EF-A555-5AEEA25F963D}" srcOrd="0" destOrd="0" presId="urn:microsoft.com/office/officeart/2016/7/layout/RepeatingBendingProcessNew"/>
    <dgm:cxn modelId="{B9E99B86-BF67-41E6-ABAA-873D21A53102}" type="presParOf" srcId="{7C04D0B9-A4BC-4533-85B3-4B615AFA504B}" destId="{D9EA6B85-EBE2-4BE3-895E-A89A2B7ECA77}" srcOrd="8" destOrd="0" presId="urn:microsoft.com/office/officeart/2016/7/layout/RepeatingBendingProcessNew"/>
    <dgm:cxn modelId="{E556B1C4-B58C-4D64-B199-751F9FFED74C}" type="presParOf" srcId="{7C04D0B9-A4BC-4533-85B3-4B615AFA504B}" destId="{E1843CAD-980D-47B2-90CF-F14E5AE2AD84}" srcOrd="9" destOrd="0" presId="urn:microsoft.com/office/officeart/2016/7/layout/RepeatingBendingProcessNew"/>
    <dgm:cxn modelId="{A664837B-B4F2-4C76-9A79-BCD2A35C5AD1}" type="presParOf" srcId="{E1843CAD-980D-47B2-90CF-F14E5AE2AD84}" destId="{5E7FC08E-F825-4727-BE4A-559683776765}" srcOrd="0" destOrd="0" presId="urn:microsoft.com/office/officeart/2016/7/layout/RepeatingBendingProcessNew"/>
    <dgm:cxn modelId="{98B65349-C472-4034-8ACE-BC2F302365A4}" type="presParOf" srcId="{7C04D0B9-A4BC-4533-85B3-4B615AFA504B}" destId="{867EAF4C-2C01-4C0A-AABD-EF3FCA6989B3}" srcOrd="10" destOrd="0" presId="urn:microsoft.com/office/officeart/2016/7/layout/RepeatingBendingProcessNew"/>
    <dgm:cxn modelId="{9F935141-5DFA-4A09-8524-6DD7C3F35507}" type="presParOf" srcId="{7C04D0B9-A4BC-4533-85B3-4B615AFA504B}" destId="{E62B793B-5789-4AB9-B773-2CAB3752823D}" srcOrd="11" destOrd="0" presId="urn:microsoft.com/office/officeart/2016/7/layout/RepeatingBendingProcessNew"/>
    <dgm:cxn modelId="{57019220-3924-4272-9E0F-6898C22F8FD9}" type="presParOf" srcId="{E62B793B-5789-4AB9-B773-2CAB3752823D}" destId="{5E2A232C-9972-432B-9CE8-0C8A2841E640}" srcOrd="0" destOrd="0" presId="urn:microsoft.com/office/officeart/2016/7/layout/RepeatingBendingProcessNew"/>
    <dgm:cxn modelId="{06CEFDB6-4BD1-4BD1-A8FB-EC72D09C4C3C}" type="presParOf" srcId="{7C04D0B9-A4BC-4533-85B3-4B615AFA504B}" destId="{B8702037-CAC4-47AF-ACF1-BFD552D98603}" srcOrd="12" destOrd="0" presId="urn:microsoft.com/office/officeart/2016/7/layout/RepeatingBendingProcessNew"/>
    <dgm:cxn modelId="{595CE85D-25D8-48D0-A783-4BB6B0F9F5C3}" type="presParOf" srcId="{7C04D0B9-A4BC-4533-85B3-4B615AFA504B}" destId="{EFEA3192-49F5-4D82-93AF-3616DAA2AD81}" srcOrd="13" destOrd="0" presId="urn:microsoft.com/office/officeart/2016/7/layout/RepeatingBendingProcessNew"/>
    <dgm:cxn modelId="{AF8F84A2-A71E-4B1A-B614-F19CE9C58B2D}" type="presParOf" srcId="{EFEA3192-49F5-4D82-93AF-3616DAA2AD81}" destId="{00DC889D-E0F9-4607-A68F-AEC82A51949B}" srcOrd="0" destOrd="0" presId="urn:microsoft.com/office/officeart/2016/7/layout/RepeatingBendingProcessNew"/>
    <dgm:cxn modelId="{C3CD1329-50A1-4C4D-85E7-FE7BB589828F}" type="presParOf" srcId="{7C04D0B9-A4BC-4533-85B3-4B615AFA504B}" destId="{67E0483C-9D69-4E8E-91C3-A583EB55AEF0}" srcOrd="14" destOrd="0" presId="urn:microsoft.com/office/officeart/2016/7/layout/RepeatingBendingProcessNew"/>
  </dgm:cxnLst>
  <dgm:bg>
    <a:solidFill>
      <a:schemeClr val="accent1">
        <a:lumMod val="75000"/>
      </a:schemeClr>
    </a:solid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44E85B-91B2-499F-BD83-DE6B0DFC37F0}" type="doc">
      <dgm:prSet loTypeId="urn:microsoft.com/office/officeart/2016/7/layout/RepeatingBendingProcessNew" loCatId="process" qsTypeId="urn:microsoft.com/office/officeart/2005/8/quickstyle/simple5" qsCatId="simple" csTypeId="urn:microsoft.com/office/officeart/2005/8/colors/accent1_2" csCatId="accent1"/>
      <dgm:spPr/>
      <dgm:t>
        <a:bodyPr/>
        <a:lstStyle/>
        <a:p>
          <a:endParaRPr lang="en-US"/>
        </a:p>
      </dgm:t>
    </dgm:pt>
    <dgm:pt modelId="{02BA0DF8-463E-4217-962A-E5D880E71195}">
      <dgm:prSet/>
      <dgm:spPr/>
      <dgm:t>
        <a:bodyPr/>
        <a:lstStyle/>
        <a:p>
          <a:pPr algn="ctr"/>
          <a:r>
            <a:rPr lang="en-US" dirty="0"/>
            <a:t>A CPS report in which the only allegation is DV does not in itself meet the statutory </a:t>
          </a:r>
        </a:p>
      </dgm:t>
    </dgm:pt>
    <dgm:pt modelId="{2DB71902-36D1-46CE-8F54-B14298ED7A08}" type="parTrans" cxnId="{7E575A6E-49C2-41E4-B446-46ED3996FC90}">
      <dgm:prSet/>
      <dgm:spPr/>
      <dgm:t>
        <a:bodyPr/>
        <a:lstStyle/>
        <a:p>
          <a:pPr algn="ctr"/>
          <a:endParaRPr lang="en-US"/>
        </a:p>
      </dgm:t>
    </dgm:pt>
    <dgm:pt modelId="{91089771-AFA2-4C4D-B898-6AE1D25A79F9}" type="sibTrans" cxnId="{7E575A6E-49C2-41E4-B446-46ED3996FC90}">
      <dgm:prSet/>
      <dgm:spPr/>
      <dgm:t>
        <a:bodyPr/>
        <a:lstStyle/>
        <a:p>
          <a:pPr algn="ctr"/>
          <a:endParaRPr lang="en-US"/>
        </a:p>
      </dgm:t>
    </dgm:pt>
    <dgm:pt modelId="{2B2F66CA-603E-47F2-9122-F1DED763C91B}">
      <dgm:prSet/>
      <dgm:spPr/>
      <dgm:t>
        <a:bodyPr/>
        <a:lstStyle/>
        <a:p>
          <a:pPr algn="ctr"/>
          <a:r>
            <a:rPr lang="en-US" dirty="0"/>
            <a:t>definition for child abuse and neglect. Reports of child maltreatment involving DV may be </a:t>
          </a:r>
        </a:p>
      </dgm:t>
    </dgm:pt>
    <dgm:pt modelId="{06DE9EEE-6EC2-474C-9490-D263BB1E98D7}" type="parTrans" cxnId="{D4E48CBC-FB4F-4193-8FBC-4ED7B38DC50E}">
      <dgm:prSet/>
      <dgm:spPr/>
      <dgm:t>
        <a:bodyPr/>
        <a:lstStyle/>
        <a:p>
          <a:pPr algn="ctr"/>
          <a:endParaRPr lang="en-US"/>
        </a:p>
      </dgm:t>
    </dgm:pt>
    <dgm:pt modelId="{581B7EB9-D16E-49AE-91C7-3AF6A8B0C32C}" type="sibTrans" cxnId="{D4E48CBC-FB4F-4193-8FBC-4ED7B38DC50E}">
      <dgm:prSet/>
      <dgm:spPr/>
      <dgm:t>
        <a:bodyPr/>
        <a:lstStyle/>
        <a:p>
          <a:pPr algn="ctr"/>
          <a:endParaRPr lang="en-US"/>
        </a:p>
      </dgm:t>
    </dgm:pt>
    <dgm:pt modelId="{768C104F-1BDF-4C4F-97B4-ACD8EC42C412}">
      <dgm:prSet/>
      <dgm:spPr/>
      <dgm:t>
        <a:bodyPr/>
        <a:lstStyle/>
        <a:p>
          <a:pPr algn="ctr"/>
          <a:r>
            <a:rPr lang="en-US" dirty="0"/>
            <a:t>accepted and responded to when the information gathered is consistent with any of the </a:t>
          </a:r>
        </a:p>
      </dgm:t>
    </dgm:pt>
    <dgm:pt modelId="{1A9D089A-6AD7-4D59-8FDE-D7E7F00EA343}" type="parTrans" cxnId="{64B116F4-B740-4EA6-A479-AC1733F93A90}">
      <dgm:prSet/>
      <dgm:spPr/>
      <dgm:t>
        <a:bodyPr/>
        <a:lstStyle/>
        <a:p>
          <a:pPr algn="ctr"/>
          <a:endParaRPr lang="en-US"/>
        </a:p>
      </dgm:t>
    </dgm:pt>
    <dgm:pt modelId="{580AEA51-802E-4A5D-9A35-9807B1D533EE}" type="sibTrans" cxnId="{64B116F4-B740-4EA6-A479-AC1733F93A90}">
      <dgm:prSet/>
      <dgm:spPr/>
      <dgm:t>
        <a:bodyPr/>
        <a:lstStyle/>
        <a:p>
          <a:pPr algn="ctr"/>
          <a:endParaRPr lang="en-US"/>
        </a:p>
      </dgm:t>
    </dgm:pt>
    <dgm:pt modelId="{287BC42B-742A-415A-AF6F-AC4B659FFB2C}">
      <dgm:prSet/>
      <dgm:spPr/>
      <dgm:t>
        <a:bodyPr/>
        <a:lstStyle/>
        <a:p>
          <a:pPr algn="ctr"/>
          <a:r>
            <a:rPr lang="en-US"/>
            <a:t>following:</a:t>
          </a:r>
        </a:p>
      </dgm:t>
    </dgm:pt>
    <dgm:pt modelId="{BC34CE9C-EAD7-48D0-8FD5-356527F8643D}" type="parTrans" cxnId="{E34F1322-DDCA-4370-B525-C605AED52569}">
      <dgm:prSet/>
      <dgm:spPr/>
      <dgm:t>
        <a:bodyPr/>
        <a:lstStyle/>
        <a:p>
          <a:pPr algn="ctr"/>
          <a:endParaRPr lang="en-US"/>
        </a:p>
      </dgm:t>
    </dgm:pt>
    <dgm:pt modelId="{3E0278FE-ACDB-4E3E-9021-43EFAB500CE7}" type="sibTrans" cxnId="{E34F1322-DDCA-4370-B525-C605AED52569}">
      <dgm:prSet/>
      <dgm:spPr/>
      <dgm:t>
        <a:bodyPr/>
        <a:lstStyle/>
        <a:p>
          <a:pPr algn="ctr"/>
          <a:endParaRPr lang="en-US"/>
        </a:p>
      </dgm:t>
    </dgm:pt>
    <dgm:pt modelId="{47269C72-D49F-42B9-BF8D-C0DEED8CA21C}">
      <dgm:prSet/>
      <dgm:spPr/>
      <dgm:t>
        <a:bodyPr/>
        <a:lstStyle/>
        <a:p>
          <a:pPr algn="ctr"/>
          <a:r>
            <a:rPr lang="en-US" dirty="0"/>
            <a:t>• The child has called 911, intervened or been physically harmed during violent </a:t>
          </a:r>
        </a:p>
      </dgm:t>
    </dgm:pt>
    <dgm:pt modelId="{0816E826-5D9D-477F-A60C-FA6E78E9D218}" type="parTrans" cxnId="{BC8B7276-58AD-4B25-B0A3-009A5139802C}">
      <dgm:prSet/>
      <dgm:spPr/>
      <dgm:t>
        <a:bodyPr/>
        <a:lstStyle/>
        <a:p>
          <a:pPr algn="ctr"/>
          <a:endParaRPr lang="en-US"/>
        </a:p>
      </dgm:t>
    </dgm:pt>
    <dgm:pt modelId="{93D71015-803B-498A-A2DD-75E7846DEC06}" type="sibTrans" cxnId="{BC8B7276-58AD-4B25-B0A3-009A5139802C}">
      <dgm:prSet/>
      <dgm:spPr/>
      <dgm:t>
        <a:bodyPr/>
        <a:lstStyle/>
        <a:p>
          <a:pPr algn="ctr"/>
          <a:endParaRPr lang="en-US"/>
        </a:p>
      </dgm:t>
    </dgm:pt>
    <dgm:pt modelId="{ED75EFD7-2869-4FBC-A4A0-8F3FDEC0E736}">
      <dgm:prSet/>
      <dgm:spPr/>
      <dgm:t>
        <a:bodyPr/>
        <a:lstStyle/>
        <a:p>
          <a:pPr algn="ctr"/>
          <a:r>
            <a:rPr lang="en-US"/>
            <a:t>incidents between adults; or</a:t>
          </a:r>
        </a:p>
      </dgm:t>
    </dgm:pt>
    <dgm:pt modelId="{0CC694B4-104F-4C6D-8F97-CFCB748E9A32}" type="parTrans" cxnId="{23C4922A-86C3-4DCA-B2AE-6CA1A89B2DFF}">
      <dgm:prSet/>
      <dgm:spPr/>
      <dgm:t>
        <a:bodyPr/>
        <a:lstStyle/>
        <a:p>
          <a:pPr algn="ctr"/>
          <a:endParaRPr lang="en-US"/>
        </a:p>
      </dgm:t>
    </dgm:pt>
    <dgm:pt modelId="{37D9680C-C8DD-49A9-B9DD-EC127D5EEFE0}" type="sibTrans" cxnId="{23C4922A-86C3-4DCA-B2AE-6CA1A89B2DFF}">
      <dgm:prSet/>
      <dgm:spPr/>
      <dgm:t>
        <a:bodyPr/>
        <a:lstStyle/>
        <a:p>
          <a:pPr algn="ctr"/>
          <a:endParaRPr lang="en-US"/>
        </a:p>
      </dgm:t>
    </dgm:pt>
    <dgm:pt modelId="{46F5724D-0C67-48BC-A0BA-F43DF6E39967}">
      <dgm:prSet/>
      <dgm:spPr/>
      <dgm:t>
        <a:bodyPr/>
        <a:lstStyle/>
        <a:p>
          <a:pPr algn="ctr"/>
          <a:r>
            <a:rPr lang="en-US"/>
            <a:t>• The child is fearful for his safety or the DV victim's safety; or</a:t>
          </a:r>
        </a:p>
      </dgm:t>
    </dgm:pt>
    <dgm:pt modelId="{E0CA74DB-53C1-4100-8AA3-51149AB0AFDC}" type="parTrans" cxnId="{641A01FC-C07C-4CDD-8E52-85F0773A95A7}">
      <dgm:prSet/>
      <dgm:spPr/>
      <dgm:t>
        <a:bodyPr/>
        <a:lstStyle/>
        <a:p>
          <a:pPr algn="ctr"/>
          <a:endParaRPr lang="en-US"/>
        </a:p>
      </dgm:t>
    </dgm:pt>
    <dgm:pt modelId="{6C894E61-CF89-4B64-BCF5-1C17617BCAD3}" type="sibTrans" cxnId="{641A01FC-C07C-4CDD-8E52-85F0773A95A7}">
      <dgm:prSet/>
      <dgm:spPr/>
      <dgm:t>
        <a:bodyPr/>
        <a:lstStyle/>
        <a:p>
          <a:pPr algn="ctr"/>
          <a:endParaRPr lang="en-US"/>
        </a:p>
      </dgm:t>
    </dgm:pt>
    <dgm:pt modelId="{4DE3ABC0-DD65-4908-8F17-5F3253CDC7A2}">
      <dgm:prSet/>
      <dgm:spPr/>
      <dgm:t>
        <a:bodyPr/>
        <a:lstStyle/>
        <a:p>
          <a:pPr algn="ctr"/>
          <a:r>
            <a:rPr lang="en-US" dirty="0"/>
            <a:t>• There has been repeated police involvement, and/or protective orders have been </a:t>
          </a:r>
        </a:p>
      </dgm:t>
    </dgm:pt>
    <dgm:pt modelId="{08A25B68-A17B-4F12-8196-8C000F9BA75D}" type="parTrans" cxnId="{251DAE4D-62BD-4F03-B5CD-45E193CD031A}">
      <dgm:prSet/>
      <dgm:spPr/>
      <dgm:t>
        <a:bodyPr/>
        <a:lstStyle/>
        <a:p>
          <a:pPr algn="ctr"/>
          <a:endParaRPr lang="en-US"/>
        </a:p>
      </dgm:t>
    </dgm:pt>
    <dgm:pt modelId="{888DDAA9-CA65-42FC-9D3E-827F35609587}" type="sibTrans" cxnId="{251DAE4D-62BD-4F03-B5CD-45E193CD031A}">
      <dgm:prSet/>
      <dgm:spPr/>
      <dgm:t>
        <a:bodyPr/>
        <a:lstStyle/>
        <a:p>
          <a:pPr algn="ctr"/>
          <a:endParaRPr lang="en-US"/>
        </a:p>
      </dgm:t>
    </dgm:pt>
    <dgm:pt modelId="{A1436D79-861D-404A-8A78-C4D304B0CB60}">
      <dgm:prSet/>
      <dgm:spPr/>
      <dgm:t>
        <a:bodyPr/>
        <a:lstStyle/>
        <a:p>
          <a:pPr algn="ctr"/>
          <a:r>
            <a:rPr lang="en-US"/>
            <a:t>obtained; or</a:t>
          </a:r>
        </a:p>
      </dgm:t>
    </dgm:pt>
    <dgm:pt modelId="{C7A30815-AAFD-4AE1-B016-8E9A2F8891E9}" type="parTrans" cxnId="{F6DDF014-B052-42F6-9F6D-63C22BE76986}">
      <dgm:prSet/>
      <dgm:spPr/>
      <dgm:t>
        <a:bodyPr/>
        <a:lstStyle/>
        <a:p>
          <a:pPr algn="ctr"/>
          <a:endParaRPr lang="en-US"/>
        </a:p>
      </dgm:t>
    </dgm:pt>
    <dgm:pt modelId="{8C9D6A30-D890-4245-B24A-8286D36B1955}" type="sibTrans" cxnId="{F6DDF014-B052-42F6-9F6D-63C22BE76986}">
      <dgm:prSet/>
      <dgm:spPr/>
      <dgm:t>
        <a:bodyPr/>
        <a:lstStyle/>
        <a:p>
          <a:pPr algn="ctr"/>
          <a:endParaRPr lang="en-US"/>
        </a:p>
      </dgm:t>
    </dgm:pt>
    <dgm:pt modelId="{D138CA6E-D4D9-4A65-8FCC-F9FE6E0211D0}">
      <dgm:prSet/>
      <dgm:spPr/>
      <dgm:t>
        <a:bodyPr/>
        <a:lstStyle/>
        <a:p>
          <a:pPr algn="ctr"/>
          <a:r>
            <a:rPr lang="en-US" dirty="0"/>
            <a:t>• There is a history of DV or the violence is increasing in frequency or intensity and </a:t>
          </a:r>
        </a:p>
      </dgm:t>
    </dgm:pt>
    <dgm:pt modelId="{0B7A9E4D-BDA3-4659-AEB7-1FA08BE2FC81}" type="parTrans" cxnId="{39E84BA6-8FDC-49BB-80E2-F954A42F1822}">
      <dgm:prSet/>
      <dgm:spPr/>
      <dgm:t>
        <a:bodyPr/>
        <a:lstStyle/>
        <a:p>
          <a:pPr algn="ctr"/>
          <a:endParaRPr lang="en-US"/>
        </a:p>
      </dgm:t>
    </dgm:pt>
    <dgm:pt modelId="{B0339E97-E9B7-4D09-A76C-3F0205EA0609}" type="sibTrans" cxnId="{39E84BA6-8FDC-49BB-80E2-F954A42F1822}">
      <dgm:prSet/>
      <dgm:spPr/>
      <dgm:t>
        <a:bodyPr/>
        <a:lstStyle/>
        <a:p>
          <a:pPr algn="ctr"/>
          <a:endParaRPr lang="en-US"/>
        </a:p>
      </dgm:t>
    </dgm:pt>
    <dgm:pt modelId="{AFB9A379-018D-4047-B60E-A658AC5ADE4D}">
      <dgm:prSet/>
      <dgm:spPr/>
      <dgm:t>
        <a:bodyPr/>
        <a:lstStyle/>
        <a:p>
          <a:pPr algn="ctr"/>
          <a:r>
            <a:rPr lang="en-US" dirty="0"/>
            <a:t>occurs in the proximity of the child; or</a:t>
          </a:r>
        </a:p>
      </dgm:t>
    </dgm:pt>
    <dgm:pt modelId="{1A69973B-F8E6-4A99-B12F-F899BC6E1BC0}" type="parTrans" cxnId="{D579EA7C-1329-4F93-8A60-6DA6C69F038A}">
      <dgm:prSet/>
      <dgm:spPr/>
      <dgm:t>
        <a:bodyPr/>
        <a:lstStyle/>
        <a:p>
          <a:pPr algn="ctr"/>
          <a:endParaRPr lang="en-US"/>
        </a:p>
      </dgm:t>
    </dgm:pt>
    <dgm:pt modelId="{5EBB5D45-AA81-41D3-88D9-125C25DACA76}" type="sibTrans" cxnId="{D579EA7C-1329-4F93-8A60-6DA6C69F038A}">
      <dgm:prSet/>
      <dgm:spPr/>
      <dgm:t>
        <a:bodyPr/>
        <a:lstStyle/>
        <a:p>
          <a:pPr algn="ctr"/>
          <a:endParaRPr lang="en-US"/>
        </a:p>
      </dgm:t>
    </dgm:pt>
    <dgm:pt modelId="{5C49689B-5C9C-4192-91C8-13F4C3EAB87D}">
      <dgm:prSet/>
      <dgm:spPr/>
      <dgm:t>
        <a:bodyPr/>
        <a:lstStyle/>
        <a:p>
          <a:pPr algn="ctr"/>
          <a:r>
            <a:rPr lang="en-US" dirty="0"/>
            <a:t>• There are weapons involved in the DV incident or weapons have been used while </a:t>
          </a:r>
        </a:p>
      </dgm:t>
    </dgm:pt>
    <dgm:pt modelId="{C5221967-F5CB-4D8A-8A99-484A4031FAC3}" type="parTrans" cxnId="{A495F8CA-7BF4-4EFB-B209-FFD22C06D680}">
      <dgm:prSet/>
      <dgm:spPr/>
      <dgm:t>
        <a:bodyPr/>
        <a:lstStyle/>
        <a:p>
          <a:pPr algn="ctr"/>
          <a:endParaRPr lang="en-US"/>
        </a:p>
      </dgm:t>
    </dgm:pt>
    <dgm:pt modelId="{03B00D06-D8F3-4116-A356-25C3C1947A45}" type="sibTrans" cxnId="{A495F8CA-7BF4-4EFB-B209-FFD22C06D680}">
      <dgm:prSet/>
      <dgm:spPr/>
      <dgm:t>
        <a:bodyPr/>
        <a:lstStyle/>
        <a:p>
          <a:pPr algn="ctr"/>
          <a:endParaRPr lang="en-US"/>
        </a:p>
      </dgm:t>
    </dgm:pt>
    <dgm:pt modelId="{FA94D5AB-AFB3-4C7F-81BD-1F6C25177D53}">
      <dgm:prSet/>
      <dgm:spPr/>
      <dgm:t>
        <a:bodyPr/>
        <a:lstStyle/>
        <a:p>
          <a:pPr algn="ctr"/>
          <a:r>
            <a:rPr lang="en-US"/>
            <a:t>the child is present</a:t>
          </a:r>
        </a:p>
      </dgm:t>
    </dgm:pt>
    <dgm:pt modelId="{D977D0F8-0E62-4882-BBDF-E676BA7C0838}" type="parTrans" cxnId="{45023FAF-E759-4CA5-B0B3-755AB63FF317}">
      <dgm:prSet/>
      <dgm:spPr/>
      <dgm:t>
        <a:bodyPr/>
        <a:lstStyle/>
        <a:p>
          <a:pPr algn="ctr"/>
          <a:endParaRPr lang="en-US"/>
        </a:p>
      </dgm:t>
    </dgm:pt>
    <dgm:pt modelId="{910ADE3D-B8CA-4036-8C02-F61452FCF36D}" type="sibTrans" cxnId="{45023FAF-E759-4CA5-B0B3-755AB63FF317}">
      <dgm:prSet/>
      <dgm:spPr/>
      <dgm:t>
        <a:bodyPr/>
        <a:lstStyle/>
        <a:p>
          <a:pPr algn="ctr"/>
          <a:endParaRPr lang="en-US"/>
        </a:p>
      </dgm:t>
    </dgm:pt>
    <dgm:pt modelId="{6461832F-2965-482E-A7AE-4D468291DB67}" type="pres">
      <dgm:prSet presAssocID="{BC44E85B-91B2-499F-BD83-DE6B0DFC37F0}" presName="Name0" presStyleCnt="0">
        <dgm:presLayoutVars>
          <dgm:dir/>
          <dgm:resizeHandles val="exact"/>
        </dgm:presLayoutVars>
      </dgm:prSet>
      <dgm:spPr/>
    </dgm:pt>
    <dgm:pt modelId="{F1E0C3F3-D77E-4E51-9048-BC6EF1F031A4}" type="pres">
      <dgm:prSet presAssocID="{02BA0DF8-463E-4217-962A-E5D880E71195}" presName="node" presStyleLbl="node1" presStyleIdx="0" presStyleCnt="13">
        <dgm:presLayoutVars>
          <dgm:bulletEnabled val="1"/>
        </dgm:presLayoutVars>
      </dgm:prSet>
      <dgm:spPr/>
    </dgm:pt>
    <dgm:pt modelId="{140F7D39-BCB9-49B5-B8B5-9C6AC5DC18B4}" type="pres">
      <dgm:prSet presAssocID="{91089771-AFA2-4C4D-B898-6AE1D25A79F9}" presName="sibTrans" presStyleLbl="sibTrans1D1" presStyleIdx="0" presStyleCnt="12"/>
      <dgm:spPr/>
    </dgm:pt>
    <dgm:pt modelId="{D2D32BC4-28F8-4678-B6B6-68139886A343}" type="pres">
      <dgm:prSet presAssocID="{91089771-AFA2-4C4D-B898-6AE1D25A79F9}" presName="connectorText" presStyleLbl="sibTrans1D1" presStyleIdx="0" presStyleCnt="12"/>
      <dgm:spPr/>
    </dgm:pt>
    <dgm:pt modelId="{03C6FEC4-A777-4FEE-AA1C-54472C1E56B1}" type="pres">
      <dgm:prSet presAssocID="{2B2F66CA-603E-47F2-9122-F1DED763C91B}" presName="node" presStyleLbl="node1" presStyleIdx="1" presStyleCnt="13">
        <dgm:presLayoutVars>
          <dgm:bulletEnabled val="1"/>
        </dgm:presLayoutVars>
      </dgm:prSet>
      <dgm:spPr/>
    </dgm:pt>
    <dgm:pt modelId="{81D0B1D0-1D00-48E6-A103-4C921AD93FF2}" type="pres">
      <dgm:prSet presAssocID="{581B7EB9-D16E-49AE-91C7-3AF6A8B0C32C}" presName="sibTrans" presStyleLbl="sibTrans1D1" presStyleIdx="1" presStyleCnt="12"/>
      <dgm:spPr/>
    </dgm:pt>
    <dgm:pt modelId="{7577FDD8-638E-4824-B1D8-953C1C51DD7C}" type="pres">
      <dgm:prSet presAssocID="{581B7EB9-D16E-49AE-91C7-3AF6A8B0C32C}" presName="connectorText" presStyleLbl="sibTrans1D1" presStyleIdx="1" presStyleCnt="12"/>
      <dgm:spPr/>
    </dgm:pt>
    <dgm:pt modelId="{3B81AFB4-075E-4D85-BCD4-6F1C97475CD3}" type="pres">
      <dgm:prSet presAssocID="{768C104F-1BDF-4C4F-97B4-ACD8EC42C412}" presName="node" presStyleLbl="node1" presStyleIdx="2" presStyleCnt="13">
        <dgm:presLayoutVars>
          <dgm:bulletEnabled val="1"/>
        </dgm:presLayoutVars>
      </dgm:prSet>
      <dgm:spPr/>
    </dgm:pt>
    <dgm:pt modelId="{F12B16E5-3E23-41E2-B82F-B0A9788A5C1B}" type="pres">
      <dgm:prSet presAssocID="{580AEA51-802E-4A5D-9A35-9807B1D533EE}" presName="sibTrans" presStyleLbl="sibTrans1D1" presStyleIdx="2" presStyleCnt="12"/>
      <dgm:spPr/>
    </dgm:pt>
    <dgm:pt modelId="{8E6C8BBB-0191-4E5C-823B-BABEE28E4B98}" type="pres">
      <dgm:prSet presAssocID="{580AEA51-802E-4A5D-9A35-9807B1D533EE}" presName="connectorText" presStyleLbl="sibTrans1D1" presStyleIdx="2" presStyleCnt="12"/>
      <dgm:spPr/>
    </dgm:pt>
    <dgm:pt modelId="{2449A344-5FA8-4385-AA89-5E702F8F3694}" type="pres">
      <dgm:prSet presAssocID="{287BC42B-742A-415A-AF6F-AC4B659FFB2C}" presName="node" presStyleLbl="node1" presStyleIdx="3" presStyleCnt="13">
        <dgm:presLayoutVars>
          <dgm:bulletEnabled val="1"/>
        </dgm:presLayoutVars>
      </dgm:prSet>
      <dgm:spPr/>
    </dgm:pt>
    <dgm:pt modelId="{4FC9EA4E-B07A-4C15-91BF-BE891DBB9492}" type="pres">
      <dgm:prSet presAssocID="{3E0278FE-ACDB-4E3E-9021-43EFAB500CE7}" presName="sibTrans" presStyleLbl="sibTrans1D1" presStyleIdx="3" presStyleCnt="12"/>
      <dgm:spPr/>
    </dgm:pt>
    <dgm:pt modelId="{1BE55B07-3DC1-4045-9A6D-222E15EBB0B6}" type="pres">
      <dgm:prSet presAssocID="{3E0278FE-ACDB-4E3E-9021-43EFAB500CE7}" presName="connectorText" presStyleLbl="sibTrans1D1" presStyleIdx="3" presStyleCnt="12"/>
      <dgm:spPr/>
    </dgm:pt>
    <dgm:pt modelId="{DCC32D4D-5A14-463A-A4EE-A2D417EB99F2}" type="pres">
      <dgm:prSet presAssocID="{47269C72-D49F-42B9-BF8D-C0DEED8CA21C}" presName="node" presStyleLbl="node1" presStyleIdx="4" presStyleCnt="13">
        <dgm:presLayoutVars>
          <dgm:bulletEnabled val="1"/>
        </dgm:presLayoutVars>
      </dgm:prSet>
      <dgm:spPr/>
    </dgm:pt>
    <dgm:pt modelId="{04CC880F-FCB5-4FED-AF5A-EB2D28AE1E2E}" type="pres">
      <dgm:prSet presAssocID="{93D71015-803B-498A-A2DD-75E7846DEC06}" presName="sibTrans" presStyleLbl="sibTrans1D1" presStyleIdx="4" presStyleCnt="12"/>
      <dgm:spPr/>
    </dgm:pt>
    <dgm:pt modelId="{6BA48937-338F-410C-AD0E-C21CC94353A2}" type="pres">
      <dgm:prSet presAssocID="{93D71015-803B-498A-A2DD-75E7846DEC06}" presName="connectorText" presStyleLbl="sibTrans1D1" presStyleIdx="4" presStyleCnt="12"/>
      <dgm:spPr/>
    </dgm:pt>
    <dgm:pt modelId="{CF759388-C58A-4B7E-ACE0-476ED1BBA4F0}" type="pres">
      <dgm:prSet presAssocID="{ED75EFD7-2869-4FBC-A4A0-8F3FDEC0E736}" presName="node" presStyleLbl="node1" presStyleIdx="5" presStyleCnt="13">
        <dgm:presLayoutVars>
          <dgm:bulletEnabled val="1"/>
        </dgm:presLayoutVars>
      </dgm:prSet>
      <dgm:spPr/>
    </dgm:pt>
    <dgm:pt modelId="{BAF6B096-5CCF-4528-A519-20AD084D4BA0}" type="pres">
      <dgm:prSet presAssocID="{37D9680C-C8DD-49A9-B9DD-EC127D5EEFE0}" presName="sibTrans" presStyleLbl="sibTrans1D1" presStyleIdx="5" presStyleCnt="12"/>
      <dgm:spPr/>
    </dgm:pt>
    <dgm:pt modelId="{3BA14E1D-AC6B-4593-A26B-F54D46107A0A}" type="pres">
      <dgm:prSet presAssocID="{37D9680C-C8DD-49A9-B9DD-EC127D5EEFE0}" presName="connectorText" presStyleLbl="sibTrans1D1" presStyleIdx="5" presStyleCnt="12"/>
      <dgm:spPr/>
    </dgm:pt>
    <dgm:pt modelId="{81219677-2906-4AB6-B6A6-B03564416410}" type="pres">
      <dgm:prSet presAssocID="{46F5724D-0C67-48BC-A0BA-F43DF6E39967}" presName="node" presStyleLbl="node1" presStyleIdx="6" presStyleCnt="13">
        <dgm:presLayoutVars>
          <dgm:bulletEnabled val="1"/>
        </dgm:presLayoutVars>
      </dgm:prSet>
      <dgm:spPr/>
    </dgm:pt>
    <dgm:pt modelId="{5E3030F4-678E-48AE-90D2-483CA520EDD7}" type="pres">
      <dgm:prSet presAssocID="{6C894E61-CF89-4B64-BCF5-1C17617BCAD3}" presName="sibTrans" presStyleLbl="sibTrans1D1" presStyleIdx="6" presStyleCnt="12"/>
      <dgm:spPr/>
    </dgm:pt>
    <dgm:pt modelId="{EAB0D24B-DB94-4979-B887-028C16487337}" type="pres">
      <dgm:prSet presAssocID="{6C894E61-CF89-4B64-BCF5-1C17617BCAD3}" presName="connectorText" presStyleLbl="sibTrans1D1" presStyleIdx="6" presStyleCnt="12"/>
      <dgm:spPr/>
    </dgm:pt>
    <dgm:pt modelId="{BFBB4BDF-3923-4C8C-8514-737B30055D53}" type="pres">
      <dgm:prSet presAssocID="{4DE3ABC0-DD65-4908-8F17-5F3253CDC7A2}" presName="node" presStyleLbl="node1" presStyleIdx="7" presStyleCnt="13">
        <dgm:presLayoutVars>
          <dgm:bulletEnabled val="1"/>
        </dgm:presLayoutVars>
      </dgm:prSet>
      <dgm:spPr/>
    </dgm:pt>
    <dgm:pt modelId="{FAA9BB31-9DE6-4667-9BF0-549A1298E7D5}" type="pres">
      <dgm:prSet presAssocID="{888DDAA9-CA65-42FC-9D3E-827F35609587}" presName="sibTrans" presStyleLbl="sibTrans1D1" presStyleIdx="7" presStyleCnt="12"/>
      <dgm:spPr/>
    </dgm:pt>
    <dgm:pt modelId="{C713C6D9-C4B2-4A92-8C49-4AFDDB05588F}" type="pres">
      <dgm:prSet presAssocID="{888DDAA9-CA65-42FC-9D3E-827F35609587}" presName="connectorText" presStyleLbl="sibTrans1D1" presStyleIdx="7" presStyleCnt="12"/>
      <dgm:spPr/>
    </dgm:pt>
    <dgm:pt modelId="{01318FE9-E21A-4350-BD02-5C8D2AAB6521}" type="pres">
      <dgm:prSet presAssocID="{A1436D79-861D-404A-8A78-C4D304B0CB60}" presName="node" presStyleLbl="node1" presStyleIdx="8" presStyleCnt="13">
        <dgm:presLayoutVars>
          <dgm:bulletEnabled val="1"/>
        </dgm:presLayoutVars>
      </dgm:prSet>
      <dgm:spPr/>
    </dgm:pt>
    <dgm:pt modelId="{49BFA530-48B9-445A-B625-78B67FC0914B}" type="pres">
      <dgm:prSet presAssocID="{8C9D6A30-D890-4245-B24A-8286D36B1955}" presName="sibTrans" presStyleLbl="sibTrans1D1" presStyleIdx="8" presStyleCnt="12"/>
      <dgm:spPr/>
    </dgm:pt>
    <dgm:pt modelId="{D4CEFCD6-F738-4493-B85B-80B8D5DC8E9C}" type="pres">
      <dgm:prSet presAssocID="{8C9D6A30-D890-4245-B24A-8286D36B1955}" presName="connectorText" presStyleLbl="sibTrans1D1" presStyleIdx="8" presStyleCnt="12"/>
      <dgm:spPr/>
    </dgm:pt>
    <dgm:pt modelId="{2D4987C6-A72E-4821-BB3C-575BB055842C}" type="pres">
      <dgm:prSet presAssocID="{D138CA6E-D4D9-4A65-8FCC-F9FE6E0211D0}" presName="node" presStyleLbl="node1" presStyleIdx="9" presStyleCnt="13">
        <dgm:presLayoutVars>
          <dgm:bulletEnabled val="1"/>
        </dgm:presLayoutVars>
      </dgm:prSet>
      <dgm:spPr/>
    </dgm:pt>
    <dgm:pt modelId="{F7A8CCA7-6C83-49C4-B0BA-DD9DE73D8146}" type="pres">
      <dgm:prSet presAssocID="{B0339E97-E9B7-4D09-A76C-3F0205EA0609}" presName="sibTrans" presStyleLbl="sibTrans1D1" presStyleIdx="9" presStyleCnt="12"/>
      <dgm:spPr/>
    </dgm:pt>
    <dgm:pt modelId="{97902700-B6CD-44D6-AD7F-5FFE4B45D0D8}" type="pres">
      <dgm:prSet presAssocID="{B0339E97-E9B7-4D09-A76C-3F0205EA0609}" presName="connectorText" presStyleLbl="sibTrans1D1" presStyleIdx="9" presStyleCnt="12"/>
      <dgm:spPr/>
    </dgm:pt>
    <dgm:pt modelId="{453A4F69-A7DE-481E-91D0-C385D927202D}" type="pres">
      <dgm:prSet presAssocID="{AFB9A379-018D-4047-B60E-A658AC5ADE4D}" presName="node" presStyleLbl="node1" presStyleIdx="10" presStyleCnt="13">
        <dgm:presLayoutVars>
          <dgm:bulletEnabled val="1"/>
        </dgm:presLayoutVars>
      </dgm:prSet>
      <dgm:spPr/>
    </dgm:pt>
    <dgm:pt modelId="{FB4880D1-B26D-4DB6-8C87-CDC2D9E01DB3}" type="pres">
      <dgm:prSet presAssocID="{5EBB5D45-AA81-41D3-88D9-125C25DACA76}" presName="sibTrans" presStyleLbl="sibTrans1D1" presStyleIdx="10" presStyleCnt="12"/>
      <dgm:spPr/>
    </dgm:pt>
    <dgm:pt modelId="{4309CDC2-DC68-43CD-A2FA-34C9ED4FFD5F}" type="pres">
      <dgm:prSet presAssocID="{5EBB5D45-AA81-41D3-88D9-125C25DACA76}" presName="connectorText" presStyleLbl="sibTrans1D1" presStyleIdx="10" presStyleCnt="12"/>
      <dgm:spPr/>
    </dgm:pt>
    <dgm:pt modelId="{C3662D0A-44C2-490B-A633-E3D1470CAF43}" type="pres">
      <dgm:prSet presAssocID="{5C49689B-5C9C-4192-91C8-13F4C3EAB87D}" presName="node" presStyleLbl="node1" presStyleIdx="11" presStyleCnt="13">
        <dgm:presLayoutVars>
          <dgm:bulletEnabled val="1"/>
        </dgm:presLayoutVars>
      </dgm:prSet>
      <dgm:spPr/>
    </dgm:pt>
    <dgm:pt modelId="{4A6AE059-C977-4263-99B0-C5219B0A71B2}" type="pres">
      <dgm:prSet presAssocID="{03B00D06-D8F3-4116-A356-25C3C1947A45}" presName="sibTrans" presStyleLbl="sibTrans1D1" presStyleIdx="11" presStyleCnt="12"/>
      <dgm:spPr/>
    </dgm:pt>
    <dgm:pt modelId="{D2E4DBE7-17B4-40B4-A0C9-42D6A8C067F7}" type="pres">
      <dgm:prSet presAssocID="{03B00D06-D8F3-4116-A356-25C3C1947A45}" presName="connectorText" presStyleLbl="sibTrans1D1" presStyleIdx="11" presStyleCnt="12"/>
      <dgm:spPr/>
    </dgm:pt>
    <dgm:pt modelId="{8FECBCC9-7FCE-4D38-8F0B-199543799019}" type="pres">
      <dgm:prSet presAssocID="{FA94D5AB-AFB3-4C7F-81BD-1F6C25177D53}" presName="node" presStyleLbl="node1" presStyleIdx="12" presStyleCnt="13">
        <dgm:presLayoutVars>
          <dgm:bulletEnabled val="1"/>
        </dgm:presLayoutVars>
      </dgm:prSet>
      <dgm:spPr/>
    </dgm:pt>
  </dgm:ptLst>
  <dgm:cxnLst>
    <dgm:cxn modelId="{CBF04308-05D9-4160-80EC-08C91E84F846}" type="presOf" srcId="{580AEA51-802E-4A5D-9A35-9807B1D533EE}" destId="{8E6C8BBB-0191-4E5C-823B-BABEE28E4B98}" srcOrd="1" destOrd="0" presId="urn:microsoft.com/office/officeart/2016/7/layout/RepeatingBendingProcessNew"/>
    <dgm:cxn modelId="{F6DDF014-B052-42F6-9F6D-63C22BE76986}" srcId="{BC44E85B-91B2-499F-BD83-DE6B0DFC37F0}" destId="{A1436D79-861D-404A-8A78-C4D304B0CB60}" srcOrd="8" destOrd="0" parTransId="{C7A30815-AAFD-4AE1-B016-8E9A2F8891E9}" sibTransId="{8C9D6A30-D890-4245-B24A-8286D36B1955}"/>
    <dgm:cxn modelId="{AC3EBF15-8CCD-4AA7-8CB6-29BF40F33CF4}" type="presOf" srcId="{91089771-AFA2-4C4D-B898-6AE1D25A79F9}" destId="{140F7D39-BCB9-49B5-B8B5-9C6AC5DC18B4}" srcOrd="0" destOrd="0" presId="urn:microsoft.com/office/officeart/2016/7/layout/RepeatingBendingProcessNew"/>
    <dgm:cxn modelId="{B92CD720-AD68-4258-A5A5-24A9A2533206}" type="presOf" srcId="{93D71015-803B-498A-A2DD-75E7846DEC06}" destId="{04CC880F-FCB5-4FED-AF5A-EB2D28AE1E2E}" srcOrd="0" destOrd="0" presId="urn:microsoft.com/office/officeart/2016/7/layout/RepeatingBendingProcessNew"/>
    <dgm:cxn modelId="{E34F1322-DDCA-4370-B525-C605AED52569}" srcId="{BC44E85B-91B2-499F-BD83-DE6B0DFC37F0}" destId="{287BC42B-742A-415A-AF6F-AC4B659FFB2C}" srcOrd="3" destOrd="0" parTransId="{BC34CE9C-EAD7-48D0-8FD5-356527F8643D}" sibTransId="{3E0278FE-ACDB-4E3E-9021-43EFAB500CE7}"/>
    <dgm:cxn modelId="{31C51E22-A0AC-4D07-8161-42BD0BF8834C}" type="presOf" srcId="{46F5724D-0C67-48BC-A0BA-F43DF6E39967}" destId="{81219677-2906-4AB6-B6A6-B03564416410}" srcOrd="0" destOrd="0" presId="urn:microsoft.com/office/officeart/2016/7/layout/RepeatingBendingProcessNew"/>
    <dgm:cxn modelId="{68FF1D24-3E0C-4F84-981B-95CEC08E1FD8}" type="presOf" srcId="{6C894E61-CF89-4B64-BCF5-1C17617BCAD3}" destId="{EAB0D24B-DB94-4979-B887-028C16487337}" srcOrd="1" destOrd="0" presId="urn:microsoft.com/office/officeart/2016/7/layout/RepeatingBendingProcessNew"/>
    <dgm:cxn modelId="{A333CB25-3C9A-4652-BA15-3D9C6A74F578}" type="presOf" srcId="{FA94D5AB-AFB3-4C7F-81BD-1F6C25177D53}" destId="{8FECBCC9-7FCE-4D38-8F0B-199543799019}" srcOrd="0" destOrd="0" presId="urn:microsoft.com/office/officeart/2016/7/layout/RepeatingBendingProcessNew"/>
    <dgm:cxn modelId="{23C4922A-86C3-4DCA-B2AE-6CA1A89B2DFF}" srcId="{BC44E85B-91B2-499F-BD83-DE6B0DFC37F0}" destId="{ED75EFD7-2869-4FBC-A4A0-8F3FDEC0E736}" srcOrd="5" destOrd="0" parTransId="{0CC694B4-104F-4C6D-8F97-CFCB748E9A32}" sibTransId="{37D9680C-C8DD-49A9-B9DD-EC127D5EEFE0}"/>
    <dgm:cxn modelId="{A574853F-BA5A-458C-9306-859AAE3CF073}" type="presOf" srcId="{03B00D06-D8F3-4116-A356-25C3C1947A45}" destId="{D2E4DBE7-17B4-40B4-A0C9-42D6A8C067F7}" srcOrd="1" destOrd="0" presId="urn:microsoft.com/office/officeart/2016/7/layout/RepeatingBendingProcessNew"/>
    <dgm:cxn modelId="{8EA4855E-BA5B-4963-9EF3-8D834C7A29BE}" type="presOf" srcId="{3E0278FE-ACDB-4E3E-9021-43EFAB500CE7}" destId="{1BE55B07-3DC1-4045-9A6D-222E15EBB0B6}" srcOrd="1" destOrd="0" presId="urn:microsoft.com/office/officeart/2016/7/layout/RepeatingBendingProcessNew"/>
    <dgm:cxn modelId="{8790DA61-CB70-4EFB-AA50-D8DAA014CA3C}" type="presOf" srcId="{3E0278FE-ACDB-4E3E-9021-43EFAB500CE7}" destId="{4FC9EA4E-B07A-4C15-91BF-BE891DBB9492}" srcOrd="0" destOrd="0" presId="urn:microsoft.com/office/officeart/2016/7/layout/RepeatingBendingProcessNew"/>
    <dgm:cxn modelId="{C037B247-F3F7-46C6-8681-01AA3BB27618}" type="presOf" srcId="{B0339E97-E9B7-4D09-A76C-3F0205EA0609}" destId="{F7A8CCA7-6C83-49C4-B0BA-DD9DE73D8146}" srcOrd="0" destOrd="0" presId="urn:microsoft.com/office/officeart/2016/7/layout/RepeatingBendingProcessNew"/>
    <dgm:cxn modelId="{80D8CD68-BD32-48F4-82FD-C749ABAEF9E8}" type="presOf" srcId="{A1436D79-861D-404A-8A78-C4D304B0CB60}" destId="{01318FE9-E21A-4350-BD02-5C8D2AAB6521}" srcOrd="0" destOrd="0" presId="urn:microsoft.com/office/officeart/2016/7/layout/RepeatingBendingProcessNew"/>
    <dgm:cxn modelId="{C1A7D468-87B2-4BF9-8B5D-67138ABE18EE}" type="presOf" srcId="{ED75EFD7-2869-4FBC-A4A0-8F3FDEC0E736}" destId="{CF759388-C58A-4B7E-ACE0-476ED1BBA4F0}" srcOrd="0" destOrd="0" presId="urn:microsoft.com/office/officeart/2016/7/layout/RepeatingBendingProcessNew"/>
    <dgm:cxn modelId="{251DAE4D-62BD-4F03-B5CD-45E193CD031A}" srcId="{BC44E85B-91B2-499F-BD83-DE6B0DFC37F0}" destId="{4DE3ABC0-DD65-4908-8F17-5F3253CDC7A2}" srcOrd="7" destOrd="0" parTransId="{08A25B68-A17B-4F12-8196-8C000F9BA75D}" sibTransId="{888DDAA9-CA65-42FC-9D3E-827F35609587}"/>
    <dgm:cxn modelId="{7E575A6E-49C2-41E4-B446-46ED3996FC90}" srcId="{BC44E85B-91B2-499F-BD83-DE6B0DFC37F0}" destId="{02BA0DF8-463E-4217-962A-E5D880E71195}" srcOrd="0" destOrd="0" parTransId="{2DB71902-36D1-46CE-8F54-B14298ED7A08}" sibTransId="{91089771-AFA2-4C4D-B898-6AE1D25A79F9}"/>
    <dgm:cxn modelId="{2A06096F-BF4C-4B6B-8F37-AD3180990A02}" type="presOf" srcId="{03B00D06-D8F3-4116-A356-25C3C1947A45}" destId="{4A6AE059-C977-4263-99B0-C5219B0A71B2}" srcOrd="0" destOrd="0" presId="urn:microsoft.com/office/officeart/2016/7/layout/RepeatingBendingProcessNew"/>
    <dgm:cxn modelId="{BC8B7276-58AD-4B25-B0A3-009A5139802C}" srcId="{BC44E85B-91B2-499F-BD83-DE6B0DFC37F0}" destId="{47269C72-D49F-42B9-BF8D-C0DEED8CA21C}" srcOrd="4" destOrd="0" parTransId="{0816E826-5D9D-477F-A60C-FA6E78E9D218}" sibTransId="{93D71015-803B-498A-A2DD-75E7846DEC06}"/>
    <dgm:cxn modelId="{4E0E2178-0A76-40F2-9585-0E67725C7ED5}" type="presOf" srcId="{B0339E97-E9B7-4D09-A76C-3F0205EA0609}" destId="{97902700-B6CD-44D6-AD7F-5FFE4B45D0D8}" srcOrd="1" destOrd="0" presId="urn:microsoft.com/office/officeart/2016/7/layout/RepeatingBendingProcessNew"/>
    <dgm:cxn modelId="{D579EA7C-1329-4F93-8A60-6DA6C69F038A}" srcId="{BC44E85B-91B2-499F-BD83-DE6B0DFC37F0}" destId="{AFB9A379-018D-4047-B60E-A658AC5ADE4D}" srcOrd="10" destOrd="0" parTransId="{1A69973B-F8E6-4A99-B12F-F899BC6E1BC0}" sibTransId="{5EBB5D45-AA81-41D3-88D9-125C25DACA76}"/>
    <dgm:cxn modelId="{874A5D7E-A7CA-455F-BCAC-4FE855A42C86}" type="presOf" srcId="{888DDAA9-CA65-42FC-9D3E-827F35609587}" destId="{C713C6D9-C4B2-4A92-8C49-4AFDDB05588F}" srcOrd="1" destOrd="0" presId="urn:microsoft.com/office/officeart/2016/7/layout/RepeatingBendingProcessNew"/>
    <dgm:cxn modelId="{A342A381-040F-4E62-8AEA-B16D5B918267}" type="presOf" srcId="{D138CA6E-D4D9-4A65-8FCC-F9FE6E0211D0}" destId="{2D4987C6-A72E-4821-BB3C-575BB055842C}" srcOrd="0" destOrd="0" presId="urn:microsoft.com/office/officeart/2016/7/layout/RepeatingBendingProcessNew"/>
    <dgm:cxn modelId="{81D3DF8D-489B-4EB8-BB68-C44CBEE03E6D}" type="presOf" srcId="{580AEA51-802E-4A5D-9A35-9807B1D533EE}" destId="{F12B16E5-3E23-41E2-B82F-B0A9788A5C1B}" srcOrd="0" destOrd="0" presId="urn:microsoft.com/office/officeart/2016/7/layout/RepeatingBendingProcessNew"/>
    <dgm:cxn modelId="{22817297-7CBC-45B5-9074-5C075BC4A85A}" type="presOf" srcId="{768C104F-1BDF-4C4F-97B4-ACD8EC42C412}" destId="{3B81AFB4-075E-4D85-BCD4-6F1C97475CD3}" srcOrd="0" destOrd="0" presId="urn:microsoft.com/office/officeart/2016/7/layout/RepeatingBendingProcessNew"/>
    <dgm:cxn modelId="{87C6589B-2922-4D4A-BBF9-3F10E77658EA}" type="presOf" srcId="{02BA0DF8-463E-4217-962A-E5D880E71195}" destId="{F1E0C3F3-D77E-4E51-9048-BC6EF1F031A4}" srcOrd="0" destOrd="0" presId="urn:microsoft.com/office/officeart/2016/7/layout/RepeatingBendingProcessNew"/>
    <dgm:cxn modelId="{20C9DFA0-88A7-4D1E-AEAA-9AC53592F4AA}" type="presOf" srcId="{5EBB5D45-AA81-41D3-88D9-125C25DACA76}" destId="{4309CDC2-DC68-43CD-A2FA-34C9ED4FFD5F}" srcOrd="1" destOrd="0" presId="urn:microsoft.com/office/officeart/2016/7/layout/RepeatingBendingProcessNew"/>
    <dgm:cxn modelId="{165185A3-22AC-4125-B757-A1C5842986FA}" type="presOf" srcId="{5EBB5D45-AA81-41D3-88D9-125C25DACA76}" destId="{FB4880D1-B26D-4DB6-8C87-CDC2D9E01DB3}" srcOrd="0" destOrd="0" presId="urn:microsoft.com/office/officeart/2016/7/layout/RepeatingBendingProcessNew"/>
    <dgm:cxn modelId="{EF886CA5-295A-44A8-B129-171F42EA5ACA}" type="presOf" srcId="{5C49689B-5C9C-4192-91C8-13F4C3EAB87D}" destId="{C3662D0A-44C2-490B-A633-E3D1470CAF43}" srcOrd="0" destOrd="0" presId="urn:microsoft.com/office/officeart/2016/7/layout/RepeatingBendingProcessNew"/>
    <dgm:cxn modelId="{39E84BA6-8FDC-49BB-80E2-F954A42F1822}" srcId="{BC44E85B-91B2-499F-BD83-DE6B0DFC37F0}" destId="{D138CA6E-D4D9-4A65-8FCC-F9FE6E0211D0}" srcOrd="9" destOrd="0" parTransId="{0B7A9E4D-BDA3-4659-AEB7-1FA08BE2FC81}" sibTransId="{B0339E97-E9B7-4D09-A76C-3F0205EA0609}"/>
    <dgm:cxn modelId="{33998EA6-502A-48D7-B4C7-D70AD4CAB2BE}" type="presOf" srcId="{47269C72-D49F-42B9-BF8D-C0DEED8CA21C}" destId="{DCC32D4D-5A14-463A-A4EE-A2D417EB99F2}" srcOrd="0" destOrd="0" presId="urn:microsoft.com/office/officeart/2016/7/layout/RepeatingBendingProcessNew"/>
    <dgm:cxn modelId="{899782AE-BE10-4961-93EE-36A1AE89C9E1}" type="presOf" srcId="{8C9D6A30-D890-4245-B24A-8286D36B1955}" destId="{D4CEFCD6-F738-4493-B85B-80B8D5DC8E9C}" srcOrd="1" destOrd="0" presId="urn:microsoft.com/office/officeart/2016/7/layout/RepeatingBendingProcessNew"/>
    <dgm:cxn modelId="{45023FAF-E759-4CA5-B0B3-755AB63FF317}" srcId="{BC44E85B-91B2-499F-BD83-DE6B0DFC37F0}" destId="{FA94D5AB-AFB3-4C7F-81BD-1F6C25177D53}" srcOrd="12" destOrd="0" parTransId="{D977D0F8-0E62-4882-BBDF-E676BA7C0838}" sibTransId="{910ADE3D-B8CA-4036-8C02-F61452FCF36D}"/>
    <dgm:cxn modelId="{BEE89FB3-42F0-4F43-B6C9-C014930BFE0B}" type="presOf" srcId="{37D9680C-C8DD-49A9-B9DD-EC127D5EEFE0}" destId="{3BA14E1D-AC6B-4593-A26B-F54D46107A0A}" srcOrd="1" destOrd="0" presId="urn:microsoft.com/office/officeart/2016/7/layout/RepeatingBendingProcessNew"/>
    <dgm:cxn modelId="{63F6F9B8-8627-4D09-BDD6-9D961A340B81}" type="presOf" srcId="{6C894E61-CF89-4B64-BCF5-1C17617BCAD3}" destId="{5E3030F4-678E-48AE-90D2-483CA520EDD7}" srcOrd="0" destOrd="0" presId="urn:microsoft.com/office/officeart/2016/7/layout/RepeatingBendingProcessNew"/>
    <dgm:cxn modelId="{3B1402BA-F15D-411E-8968-FD3572C51261}" type="presOf" srcId="{287BC42B-742A-415A-AF6F-AC4B659FFB2C}" destId="{2449A344-5FA8-4385-AA89-5E702F8F3694}" srcOrd="0" destOrd="0" presId="urn:microsoft.com/office/officeart/2016/7/layout/RepeatingBendingProcessNew"/>
    <dgm:cxn modelId="{D4E48CBC-FB4F-4193-8FBC-4ED7B38DC50E}" srcId="{BC44E85B-91B2-499F-BD83-DE6B0DFC37F0}" destId="{2B2F66CA-603E-47F2-9122-F1DED763C91B}" srcOrd="1" destOrd="0" parTransId="{06DE9EEE-6EC2-474C-9490-D263BB1E98D7}" sibTransId="{581B7EB9-D16E-49AE-91C7-3AF6A8B0C32C}"/>
    <dgm:cxn modelId="{A495F8CA-7BF4-4EFB-B209-FFD22C06D680}" srcId="{BC44E85B-91B2-499F-BD83-DE6B0DFC37F0}" destId="{5C49689B-5C9C-4192-91C8-13F4C3EAB87D}" srcOrd="11" destOrd="0" parTransId="{C5221967-F5CB-4D8A-8A99-484A4031FAC3}" sibTransId="{03B00D06-D8F3-4116-A356-25C3C1947A45}"/>
    <dgm:cxn modelId="{F83FB2CC-82A2-4F41-A818-0F678194C5B5}" type="presOf" srcId="{91089771-AFA2-4C4D-B898-6AE1D25A79F9}" destId="{D2D32BC4-28F8-4678-B6B6-68139886A343}" srcOrd="1" destOrd="0" presId="urn:microsoft.com/office/officeart/2016/7/layout/RepeatingBendingProcessNew"/>
    <dgm:cxn modelId="{308C35D0-919A-4CB7-8221-45C5500BE52B}" type="presOf" srcId="{BC44E85B-91B2-499F-BD83-DE6B0DFC37F0}" destId="{6461832F-2965-482E-A7AE-4D468291DB67}" srcOrd="0" destOrd="0" presId="urn:microsoft.com/office/officeart/2016/7/layout/RepeatingBendingProcessNew"/>
    <dgm:cxn modelId="{6CC99DD9-D7B7-47A3-B8FE-FFCDF80FD7F3}" type="presOf" srcId="{AFB9A379-018D-4047-B60E-A658AC5ADE4D}" destId="{453A4F69-A7DE-481E-91D0-C385D927202D}" srcOrd="0" destOrd="0" presId="urn:microsoft.com/office/officeart/2016/7/layout/RepeatingBendingProcessNew"/>
    <dgm:cxn modelId="{C65C3EE6-C342-4E8F-97BB-E1D84EE84FEB}" type="presOf" srcId="{2B2F66CA-603E-47F2-9122-F1DED763C91B}" destId="{03C6FEC4-A777-4FEE-AA1C-54472C1E56B1}" srcOrd="0" destOrd="0" presId="urn:microsoft.com/office/officeart/2016/7/layout/RepeatingBendingProcessNew"/>
    <dgm:cxn modelId="{5311DCE6-E01B-4F49-BBFD-6918A7EEDFD5}" type="presOf" srcId="{888DDAA9-CA65-42FC-9D3E-827F35609587}" destId="{FAA9BB31-9DE6-4667-9BF0-549A1298E7D5}" srcOrd="0" destOrd="0" presId="urn:microsoft.com/office/officeart/2016/7/layout/RepeatingBendingProcessNew"/>
    <dgm:cxn modelId="{76FD5DE7-D8AE-4C35-8BD2-307CD0794246}" type="presOf" srcId="{93D71015-803B-498A-A2DD-75E7846DEC06}" destId="{6BA48937-338F-410C-AD0E-C21CC94353A2}" srcOrd="1" destOrd="0" presId="urn:microsoft.com/office/officeart/2016/7/layout/RepeatingBendingProcessNew"/>
    <dgm:cxn modelId="{BED958EE-5435-48D3-9A9E-F71805EA94AC}" type="presOf" srcId="{8C9D6A30-D890-4245-B24A-8286D36B1955}" destId="{49BFA530-48B9-445A-B625-78B67FC0914B}" srcOrd="0" destOrd="0" presId="urn:microsoft.com/office/officeart/2016/7/layout/RepeatingBendingProcessNew"/>
    <dgm:cxn modelId="{F3CD2BF0-5EAE-4E2B-8FD0-67DEC2E2CC86}" type="presOf" srcId="{37D9680C-C8DD-49A9-B9DD-EC127D5EEFE0}" destId="{BAF6B096-5CCF-4528-A519-20AD084D4BA0}" srcOrd="0" destOrd="0" presId="urn:microsoft.com/office/officeart/2016/7/layout/RepeatingBendingProcessNew"/>
    <dgm:cxn modelId="{64B116F4-B740-4EA6-A479-AC1733F93A90}" srcId="{BC44E85B-91B2-499F-BD83-DE6B0DFC37F0}" destId="{768C104F-1BDF-4C4F-97B4-ACD8EC42C412}" srcOrd="2" destOrd="0" parTransId="{1A9D089A-6AD7-4D59-8FDE-D7E7F00EA343}" sibTransId="{580AEA51-802E-4A5D-9A35-9807B1D533EE}"/>
    <dgm:cxn modelId="{E98077F5-3223-40CD-8234-87CFDD8F6B5B}" type="presOf" srcId="{4DE3ABC0-DD65-4908-8F17-5F3253CDC7A2}" destId="{BFBB4BDF-3923-4C8C-8514-737B30055D53}" srcOrd="0" destOrd="0" presId="urn:microsoft.com/office/officeart/2016/7/layout/RepeatingBendingProcessNew"/>
    <dgm:cxn modelId="{641A01FC-C07C-4CDD-8E52-85F0773A95A7}" srcId="{BC44E85B-91B2-499F-BD83-DE6B0DFC37F0}" destId="{46F5724D-0C67-48BC-A0BA-F43DF6E39967}" srcOrd="6" destOrd="0" parTransId="{E0CA74DB-53C1-4100-8AA3-51149AB0AFDC}" sibTransId="{6C894E61-CF89-4B64-BCF5-1C17617BCAD3}"/>
    <dgm:cxn modelId="{6C8884FF-3D39-4F57-ABA0-730BC950DBFC}" type="presOf" srcId="{581B7EB9-D16E-49AE-91C7-3AF6A8B0C32C}" destId="{81D0B1D0-1D00-48E6-A103-4C921AD93FF2}" srcOrd="0" destOrd="0" presId="urn:microsoft.com/office/officeart/2016/7/layout/RepeatingBendingProcessNew"/>
    <dgm:cxn modelId="{758093FF-CFD2-4991-B204-C6DAB6615157}" type="presOf" srcId="{581B7EB9-D16E-49AE-91C7-3AF6A8B0C32C}" destId="{7577FDD8-638E-4824-B1D8-953C1C51DD7C}" srcOrd="1" destOrd="0" presId="urn:microsoft.com/office/officeart/2016/7/layout/RepeatingBendingProcessNew"/>
    <dgm:cxn modelId="{309512C1-0128-4595-AFD0-0DBF41F5173E}" type="presParOf" srcId="{6461832F-2965-482E-A7AE-4D468291DB67}" destId="{F1E0C3F3-D77E-4E51-9048-BC6EF1F031A4}" srcOrd="0" destOrd="0" presId="urn:microsoft.com/office/officeart/2016/7/layout/RepeatingBendingProcessNew"/>
    <dgm:cxn modelId="{542B1ED8-A1FF-4FE6-97B8-7A529EB9721F}" type="presParOf" srcId="{6461832F-2965-482E-A7AE-4D468291DB67}" destId="{140F7D39-BCB9-49B5-B8B5-9C6AC5DC18B4}" srcOrd="1" destOrd="0" presId="urn:microsoft.com/office/officeart/2016/7/layout/RepeatingBendingProcessNew"/>
    <dgm:cxn modelId="{63027EC6-665E-4B89-83D6-4760586E82F0}" type="presParOf" srcId="{140F7D39-BCB9-49B5-B8B5-9C6AC5DC18B4}" destId="{D2D32BC4-28F8-4678-B6B6-68139886A343}" srcOrd="0" destOrd="0" presId="urn:microsoft.com/office/officeart/2016/7/layout/RepeatingBendingProcessNew"/>
    <dgm:cxn modelId="{81CEA5BA-E6A2-4AAD-B30D-58B1E0116089}" type="presParOf" srcId="{6461832F-2965-482E-A7AE-4D468291DB67}" destId="{03C6FEC4-A777-4FEE-AA1C-54472C1E56B1}" srcOrd="2" destOrd="0" presId="urn:microsoft.com/office/officeart/2016/7/layout/RepeatingBendingProcessNew"/>
    <dgm:cxn modelId="{9F12AF1B-178E-4E79-8E46-E0FC4C9F45E8}" type="presParOf" srcId="{6461832F-2965-482E-A7AE-4D468291DB67}" destId="{81D0B1D0-1D00-48E6-A103-4C921AD93FF2}" srcOrd="3" destOrd="0" presId="urn:microsoft.com/office/officeart/2016/7/layout/RepeatingBendingProcessNew"/>
    <dgm:cxn modelId="{4EF4F95A-2421-47DB-BA49-29668C459627}" type="presParOf" srcId="{81D0B1D0-1D00-48E6-A103-4C921AD93FF2}" destId="{7577FDD8-638E-4824-B1D8-953C1C51DD7C}" srcOrd="0" destOrd="0" presId="urn:microsoft.com/office/officeart/2016/7/layout/RepeatingBendingProcessNew"/>
    <dgm:cxn modelId="{EC947928-BA53-4839-A454-1EFD4C6274BA}" type="presParOf" srcId="{6461832F-2965-482E-A7AE-4D468291DB67}" destId="{3B81AFB4-075E-4D85-BCD4-6F1C97475CD3}" srcOrd="4" destOrd="0" presId="urn:microsoft.com/office/officeart/2016/7/layout/RepeatingBendingProcessNew"/>
    <dgm:cxn modelId="{B28D5F7F-B4CB-4FC5-9D59-DF774100030E}" type="presParOf" srcId="{6461832F-2965-482E-A7AE-4D468291DB67}" destId="{F12B16E5-3E23-41E2-B82F-B0A9788A5C1B}" srcOrd="5" destOrd="0" presId="urn:microsoft.com/office/officeart/2016/7/layout/RepeatingBendingProcessNew"/>
    <dgm:cxn modelId="{B665930B-3EEB-4FDB-9C80-6E65B16BA12A}" type="presParOf" srcId="{F12B16E5-3E23-41E2-B82F-B0A9788A5C1B}" destId="{8E6C8BBB-0191-4E5C-823B-BABEE28E4B98}" srcOrd="0" destOrd="0" presId="urn:microsoft.com/office/officeart/2016/7/layout/RepeatingBendingProcessNew"/>
    <dgm:cxn modelId="{BD82E225-0FCB-4529-B7B1-7FD32405D792}" type="presParOf" srcId="{6461832F-2965-482E-A7AE-4D468291DB67}" destId="{2449A344-5FA8-4385-AA89-5E702F8F3694}" srcOrd="6" destOrd="0" presId="urn:microsoft.com/office/officeart/2016/7/layout/RepeatingBendingProcessNew"/>
    <dgm:cxn modelId="{84B351B1-522F-419B-9A90-1AF7EA27F25F}" type="presParOf" srcId="{6461832F-2965-482E-A7AE-4D468291DB67}" destId="{4FC9EA4E-B07A-4C15-91BF-BE891DBB9492}" srcOrd="7" destOrd="0" presId="urn:microsoft.com/office/officeart/2016/7/layout/RepeatingBendingProcessNew"/>
    <dgm:cxn modelId="{2EE3B8C1-ADFA-428A-A38F-B3716C1A9D1C}" type="presParOf" srcId="{4FC9EA4E-B07A-4C15-91BF-BE891DBB9492}" destId="{1BE55B07-3DC1-4045-9A6D-222E15EBB0B6}" srcOrd="0" destOrd="0" presId="urn:microsoft.com/office/officeart/2016/7/layout/RepeatingBendingProcessNew"/>
    <dgm:cxn modelId="{532AE5A8-B730-42C6-8A83-FFAD90DB6665}" type="presParOf" srcId="{6461832F-2965-482E-A7AE-4D468291DB67}" destId="{DCC32D4D-5A14-463A-A4EE-A2D417EB99F2}" srcOrd="8" destOrd="0" presId="urn:microsoft.com/office/officeart/2016/7/layout/RepeatingBendingProcessNew"/>
    <dgm:cxn modelId="{7C22733D-88A5-4DC0-AA72-B62EF128BC7A}" type="presParOf" srcId="{6461832F-2965-482E-A7AE-4D468291DB67}" destId="{04CC880F-FCB5-4FED-AF5A-EB2D28AE1E2E}" srcOrd="9" destOrd="0" presId="urn:microsoft.com/office/officeart/2016/7/layout/RepeatingBendingProcessNew"/>
    <dgm:cxn modelId="{1AA13576-B82E-4BC0-9403-3951C97E8C2A}" type="presParOf" srcId="{04CC880F-FCB5-4FED-AF5A-EB2D28AE1E2E}" destId="{6BA48937-338F-410C-AD0E-C21CC94353A2}" srcOrd="0" destOrd="0" presId="urn:microsoft.com/office/officeart/2016/7/layout/RepeatingBendingProcessNew"/>
    <dgm:cxn modelId="{F049C123-206A-4840-B3A7-8E3654985027}" type="presParOf" srcId="{6461832F-2965-482E-A7AE-4D468291DB67}" destId="{CF759388-C58A-4B7E-ACE0-476ED1BBA4F0}" srcOrd="10" destOrd="0" presId="urn:microsoft.com/office/officeart/2016/7/layout/RepeatingBendingProcessNew"/>
    <dgm:cxn modelId="{7D83497B-A421-4897-AA41-487EB6D1D4B1}" type="presParOf" srcId="{6461832F-2965-482E-A7AE-4D468291DB67}" destId="{BAF6B096-5CCF-4528-A519-20AD084D4BA0}" srcOrd="11" destOrd="0" presId="urn:microsoft.com/office/officeart/2016/7/layout/RepeatingBendingProcessNew"/>
    <dgm:cxn modelId="{8E67D534-D080-44B0-BB2B-C0BBBEFBBDED}" type="presParOf" srcId="{BAF6B096-5CCF-4528-A519-20AD084D4BA0}" destId="{3BA14E1D-AC6B-4593-A26B-F54D46107A0A}" srcOrd="0" destOrd="0" presId="urn:microsoft.com/office/officeart/2016/7/layout/RepeatingBendingProcessNew"/>
    <dgm:cxn modelId="{B289B42A-4696-438B-8489-2FD3D370AD67}" type="presParOf" srcId="{6461832F-2965-482E-A7AE-4D468291DB67}" destId="{81219677-2906-4AB6-B6A6-B03564416410}" srcOrd="12" destOrd="0" presId="urn:microsoft.com/office/officeart/2016/7/layout/RepeatingBendingProcessNew"/>
    <dgm:cxn modelId="{22F26FFC-BA35-458A-B0D0-F584300DFFD9}" type="presParOf" srcId="{6461832F-2965-482E-A7AE-4D468291DB67}" destId="{5E3030F4-678E-48AE-90D2-483CA520EDD7}" srcOrd="13" destOrd="0" presId="urn:microsoft.com/office/officeart/2016/7/layout/RepeatingBendingProcessNew"/>
    <dgm:cxn modelId="{3B600030-91AA-401C-B0B7-50C8B986CE0D}" type="presParOf" srcId="{5E3030F4-678E-48AE-90D2-483CA520EDD7}" destId="{EAB0D24B-DB94-4979-B887-028C16487337}" srcOrd="0" destOrd="0" presId="urn:microsoft.com/office/officeart/2016/7/layout/RepeatingBendingProcessNew"/>
    <dgm:cxn modelId="{52B3FFAD-B60D-497A-8662-4B937BDB676B}" type="presParOf" srcId="{6461832F-2965-482E-A7AE-4D468291DB67}" destId="{BFBB4BDF-3923-4C8C-8514-737B30055D53}" srcOrd="14" destOrd="0" presId="urn:microsoft.com/office/officeart/2016/7/layout/RepeatingBendingProcessNew"/>
    <dgm:cxn modelId="{D3885516-BCA1-438B-BB17-C4F64F824390}" type="presParOf" srcId="{6461832F-2965-482E-A7AE-4D468291DB67}" destId="{FAA9BB31-9DE6-4667-9BF0-549A1298E7D5}" srcOrd="15" destOrd="0" presId="urn:microsoft.com/office/officeart/2016/7/layout/RepeatingBendingProcessNew"/>
    <dgm:cxn modelId="{859F6C2C-78B0-4D18-B056-10443C0E70BA}" type="presParOf" srcId="{FAA9BB31-9DE6-4667-9BF0-549A1298E7D5}" destId="{C713C6D9-C4B2-4A92-8C49-4AFDDB05588F}" srcOrd="0" destOrd="0" presId="urn:microsoft.com/office/officeart/2016/7/layout/RepeatingBendingProcessNew"/>
    <dgm:cxn modelId="{EEB07061-AB81-4D6D-A6E1-A525277B38F8}" type="presParOf" srcId="{6461832F-2965-482E-A7AE-4D468291DB67}" destId="{01318FE9-E21A-4350-BD02-5C8D2AAB6521}" srcOrd="16" destOrd="0" presId="urn:microsoft.com/office/officeart/2016/7/layout/RepeatingBendingProcessNew"/>
    <dgm:cxn modelId="{B1ABE184-2DF0-46B6-B312-3EA5B83168BC}" type="presParOf" srcId="{6461832F-2965-482E-A7AE-4D468291DB67}" destId="{49BFA530-48B9-445A-B625-78B67FC0914B}" srcOrd="17" destOrd="0" presId="urn:microsoft.com/office/officeart/2016/7/layout/RepeatingBendingProcessNew"/>
    <dgm:cxn modelId="{5702E96C-92B5-4F98-88FC-A2BD6E17FBBD}" type="presParOf" srcId="{49BFA530-48B9-445A-B625-78B67FC0914B}" destId="{D4CEFCD6-F738-4493-B85B-80B8D5DC8E9C}" srcOrd="0" destOrd="0" presId="urn:microsoft.com/office/officeart/2016/7/layout/RepeatingBendingProcessNew"/>
    <dgm:cxn modelId="{6D706A11-9990-432F-8C52-CE54772F53E9}" type="presParOf" srcId="{6461832F-2965-482E-A7AE-4D468291DB67}" destId="{2D4987C6-A72E-4821-BB3C-575BB055842C}" srcOrd="18" destOrd="0" presId="urn:microsoft.com/office/officeart/2016/7/layout/RepeatingBendingProcessNew"/>
    <dgm:cxn modelId="{B002E7E4-4FE4-4C5A-BD64-91E1684D5F09}" type="presParOf" srcId="{6461832F-2965-482E-A7AE-4D468291DB67}" destId="{F7A8CCA7-6C83-49C4-B0BA-DD9DE73D8146}" srcOrd="19" destOrd="0" presId="urn:microsoft.com/office/officeart/2016/7/layout/RepeatingBendingProcessNew"/>
    <dgm:cxn modelId="{71134A80-F0E8-4739-AA8D-A48AD709429E}" type="presParOf" srcId="{F7A8CCA7-6C83-49C4-B0BA-DD9DE73D8146}" destId="{97902700-B6CD-44D6-AD7F-5FFE4B45D0D8}" srcOrd="0" destOrd="0" presId="urn:microsoft.com/office/officeart/2016/7/layout/RepeatingBendingProcessNew"/>
    <dgm:cxn modelId="{764D1D4A-4476-42D9-92FF-2DF9F1B9CA7F}" type="presParOf" srcId="{6461832F-2965-482E-A7AE-4D468291DB67}" destId="{453A4F69-A7DE-481E-91D0-C385D927202D}" srcOrd="20" destOrd="0" presId="urn:microsoft.com/office/officeart/2016/7/layout/RepeatingBendingProcessNew"/>
    <dgm:cxn modelId="{337A0965-7265-451E-BC05-B7C00E79FDE9}" type="presParOf" srcId="{6461832F-2965-482E-A7AE-4D468291DB67}" destId="{FB4880D1-B26D-4DB6-8C87-CDC2D9E01DB3}" srcOrd="21" destOrd="0" presId="urn:microsoft.com/office/officeart/2016/7/layout/RepeatingBendingProcessNew"/>
    <dgm:cxn modelId="{A9246A6A-00F4-43FD-A3FB-ABF9FBA11EBD}" type="presParOf" srcId="{FB4880D1-B26D-4DB6-8C87-CDC2D9E01DB3}" destId="{4309CDC2-DC68-43CD-A2FA-34C9ED4FFD5F}" srcOrd="0" destOrd="0" presId="urn:microsoft.com/office/officeart/2016/7/layout/RepeatingBendingProcessNew"/>
    <dgm:cxn modelId="{93DB61B8-A037-44E1-AD74-4FB355D055F2}" type="presParOf" srcId="{6461832F-2965-482E-A7AE-4D468291DB67}" destId="{C3662D0A-44C2-490B-A633-E3D1470CAF43}" srcOrd="22" destOrd="0" presId="urn:microsoft.com/office/officeart/2016/7/layout/RepeatingBendingProcessNew"/>
    <dgm:cxn modelId="{097E3268-F327-46A2-BA02-EBF01772DD2A}" type="presParOf" srcId="{6461832F-2965-482E-A7AE-4D468291DB67}" destId="{4A6AE059-C977-4263-99B0-C5219B0A71B2}" srcOrd="23" destOrd="0" presId="urn:microsoft.com/office/officeart/2016/7/layout/RepeatingBendingProcessNew"/>
    <dgm:cxn modelId="{D9958BAC-C75C-4177-996D-4884907E7810}" type="presParOf" srcId="{4A6AE059-C977-4263-99B0-C5219B0A71B2}" destId="{D2E4DBE7-17B4-40B4-A0C9-42D6A8C067F7}" srcOrd="0" destOrd="0" presId="urn:microsoft.com/office/officeart/2016/7/layout/RepeatingBendingProcessNew"/>
    <dgm:cxn modelId="{318994AA-4644-4C96-99D3-BE89B31CEE52}" type="presParOf" srcId="{6461832F-2965-482E-A7AE-4D468291DB67}" destId="{8FECBCC9-7FCE-4D38-8F0B-199543799019}" srcOrd="2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66FB31-F687-489D-8E30-0D52B6FD26A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AA3E6435-4D02-43C5-8F22-8AD9626E7AE7}">
      <dgm:prSet/>
      <dgm:spPr/>
      <dgm:t>
        <a:bodyPr/>
        <a:lstStyle/>
        <a:p>
          <a:r>
            <a:rPr lang="en-US"/>
            <a:t>In making a track decision whether to accept the report as a Family Assessment or an Investigation, local agencies should consider an investigation response if one or more of the following are present: </a:t>
          </a:r>
        </a:p>
      </dgm:t>
    </dgm:pt>
    <dgm:pt modelId="{2F509DF8-AE86-4F98-878F-16CB8C213DC2}" type="parTrans" cxnId="{8A63ED8A-1F89-4629-A581-6AFD5985DEEC}">
      <dgm:prSet/>
      <dgm:spPr/>
      <dgm:t>
        <a:bodyPr/>
        <a:lstStyle/>
        <a:p>
          <a:endParaRPr lang="en-US"/>
        </a:p>
      </dgm:t>
    </dgm:pt>
    <dgm:pt modelId="{897F93E2-0F92-479F-8F24-E7E63C720884}" type="sibTrans" cxnId="{8A63ED8A-1F89-4629-A581-6AFD5985DEEC}">
      <dgm:prSet/>
      <dgm:spPr/>
      <dgm:t>
        <a:bodyPr/>
        <a:lstStyle/>
        <a:p>
          <a:endParaRPr lang="en-US"/>
        </a:p>
      </dgm:t>
    </dgm:pt>
    <dgm:pt modelId="{DBDB2E6B-0752-4975-A230-91CD90C09E33}">
      <dgm:prSet/>
      <dgm:spPr/>
      <dgm:t>
        <a:bodyPr/>
        <a:lstStyle/>
        <a:p>
          <a:r>
            <a:rPr lang="en-US" dirty="0"/>
            <a:t> DV perpetrator’s use of a weapon or firearm; or  </a:t>
          </a:r>
        </a:p>
      </dgm:t>
    </dgm:pt>
    <dgm:pt modelId="{300AEC46-65BD-41CF-83F6-1F7C6E86615E}" type="parTrans" cxnId="{4F2C2034-BFD5-4AE1-AF86-147DB16BF1DB}">
      <dgm:prSet/>
      <dgm:spPr/>
      <dgm:t>
        <a:bodyPr/>
        <a:lstStyle/>
        <a:p>
          <a:endParaRPr lang="en-US"/>
        </a:p>
      </dgm:t>
    </dgm:pt>
    <dgm:pt modelId="{DAD04F2F-1D10-45B4-8FFE-6C3AD98AB795}" type="sibTrans" cxnId="{4F2C2034-BFD5-4AE1-AF86-147DB16BF1DB}">
      <dgm:prSet/>
      <dgm:spPr/>
      <dgm:t>
        <a:bodyPr/>
        <a:lstStyle/>
        <a:p>
          <a:endParaRPr lang="en-US"/>
        </a:p>
      </dgm:t>
    </dgm:pt>
    <dgm:pt modelId="{F0F29E99-7706-4A4F-BBFF-132ADFA5500D}">
      <dgm:prSet/>
      <dgm:spPr/>
      <dgm:t>
        <a:bodyPr/>
        <a:lstStyle/>
        <a:p>
          <a:r>
            <a:rPr lang="en-US" dirty="0"/>
            <a:t>The need to involve law enforcement or the court to protect the child, the DV victim or CPS worker; or </a:t>
          </a:r>
        </a:p>
      </dgm:t>
    </dgm:pt>
    <dgm:pt modelId="{113AFB76-92D1-41DE-A361-ED78F745D2FE}" type="parTrans" cxnId="{1577EA7C-B36D-4A3F-ACB5-971FC88351E3}">
      <dgm:prSet/>
      <dgm:spPr/>
      <dgm:t>
        <a:bodyPr/>
        <a:lstStyle/>
        <a:p>
          <a:endParaRPr lang="en-US"/>
        </a:p>
      </dgm:t>
    </dgm:pt>
    <dgm:pt modelId="{E8E5DB82-8984-48C5-8642-90E8FE46238A}" type="sibTrans" cxnId="{1577EA7C-B36D-4A3F-ACB5-971FC88351E3}">
      <dgm:prSet/>
      <dgm:spPr/>
      <dgm:t>
        <a:bodyPr/>
        <a:lstStyle/>
        <a:p>
          <a:endParaRPr lang="en-US"/>
        </a:p>
      </dgm:t>
    </dgm:pt>
    <dgm:pt modelId="{C29ED9A3-2455-4E84-AB51-2AED61B4E5D6}">
      <dgm:prSet/>
      <dgm:spPr/>
      <dgm:t>
        <a:bodyPr/>
        <a:lstStyle/>
        <a:p>
          <a:r>
            <a:rPr lang="en-US" dirty="0"/>
            <a:t> The infliction of a physical injury requiring medical treatment to the DV victim or the children; or </a:t>
          </a:r>
        </a:p>
      </dgm:t>
    </dgm:pt>
    <dgm:pt modelId="{04CB48F9-EB07-4063-A0BB-253C96635797}" type="parTrans" cxnId="{8107BE4D-3317-48D3-B7CF-2280D72FEA68}">
      <dgm:prSet/>
      <dgm:spPr/>
      <dgm:t>
        <a:bodyPr/>
        <a:lstStyle/>
        <a:p>
          <a:endParaRPr lang="en-US"/>
        </a:p>
      </dgm:t>
    </dgm:pt>
    <dgm:pt modelId="{DA9346F5-6312-4776-B053-B472C2FEEE17}" type="sibTrans" cxnId="{8107BE4D-3317-48D3-B7CF-2280D72FEA68}">
      <dgm:prSet/>
      <dgm:spPr/>
      <dgm:t>
        <a:bodyPr/>
        <a:lstStyle/>
        <a:p>
          <a:endParaRPr lang="en-US"/>
        </a:p>
      </dgm:t>
    </dgm:pt>
    <dgm:pt modelId="{6D9E4D5A-956F-41DF-BF20-C2B9CD887BD8}" type="pres">
      <dgm:prSet presAssocID="{9F66FB31-F687-489D-8E30-0D52B6FD26A1}" presName="diagram" presStyleCnt="0">
        <dgm:presLayoutVars>
          <dgm:dir/>
          <dgm:resizeHandles val="exact"/>
        </dgm:presLayoutVars>
      </dgm:prSet>
      <dgm:spPr/>
    </dgm:pt>
    <dgm:pt modelId="{2AC8E7C9-56B3-41BC-88BA-22F6A8B4DDA3}" type="pres">
      <dgm:prSet presAssocID="{AA3E6435-4D02-43C5-8F22-8AD9626E7AE7}" presName="node" presStyleLbl="node1" presStyleIdx="0" presStyleCnt="4">
        <dgm:presLayoutVars>
          <dgm:bulletEnabled val="1"/>
        </dgm:presLayoutVars>
      </dgm:prSet>
      <dgm:spPr/>
    </dgm:pt>
    <dgm:pt modelId="{616439A8-A278-4148-BA27-DC0608DA7068}" type="pres">
      <dgm:prSet presAssocID="{897F93E2-0F92-479F-8F24-E7E63C720884}" presName="sibTrans" presStyleCnt="0"/>
      <dgm:spPr/>
    </dgm:pt>
    <dgm:pt modelId="{9839026C-CB26-4A3F-BC74-325304E7EFC1}" type="pres">
      <dgm:prSet presAssocID="{DBDB2E6B-0752-4975-A230-91CD90C09E33}" presName="node" presStyleLbl="node1" presStyleIdx="1" presStyleCnt="4">
        <dgm:presLayoutVars>
          <dgm:bulletEnabled val="1"/>
        </dgm:presLayoutVars>
      </dgm:prSet>
      <dgm:spPr/>
    </dgm:pt>
    <dgm:pt modelId="{69A12756-D3D8-49F9-B301-02FFEDBBEC07}" type="pres">
      <dgm:prSet presAssocID="{DAD04F2F-1D10-45B4-8FFE-6C3AD98AB795}" presName="sibTrans" presStyleCnt="0"/>
      <dgm:spPr/>
    </dgm:pt>
    <dgm:pt modelId="{5CAFD7E5-8C53-49D7-AAB5-4FB7D248B396}" type="pres">
      <dgm:prSet presAssocID="{F0F29E99-7706-4A4F-BBFF-132ADFA5500D}" presName="node" presStyleLbl="node1" presStyleIdx="2" presStyleCnt="4">
        <dgm:presLayoutVars>
          <dgm:bulletEnabled val="1"/>
        </dgm:presLayoutVars>
      </dgm:prSet>
      <dgm:spPr/>
    </dgm:pt>
    <dgm:pt modelId="{C0D84E07-A1A3-453D-A085-3AB11BC37696}" type="pres">
      <dgm:prSet presAssocID="{E8E5DB82-8984-48C5-8642-90E8FE46238A}" presName="sibTrans" presStyleCnt="0"/>
      <dgm:spPr/>
    </dgm:pt>
    <dgm:pt modelId="{14DE7AE0-B767-4D03-BE24-AB6DF88428D6}" type="pres">
      <dgm:prSet presAssocID="{C29ED9A3-2455-4E84-AB51-2AED61B4E5D6}" presName="node" presStyleLbl="node1" presStyleIdx="3" presStyleCnt="4">
        <dgm:presLayoutVars>
          <dgm:bulletEnabled val="1"/>
        </dgm:presLayoutVars>
      </dgm:prSet>
      <dgm:spPr/>
    </dgm:pt>
  </dgm:ptLst>
  <dgm:cxnLst>
    <dgm:cxn modelId="{B90B690C-4FC1-412E-9544-4D18FF058685}" type="presOf" srcId="{AA3E6435-4D02-43C5-8F22-8AD9626E7AE7}" destId="{2AC8E7C9-56B3-41BC-88BA-22F6A8B4DDA3}" srcOrd="0" destOrd="0" presId="urn:microsoft.com/office/officeart/2005/8/layout/default"/>
    <dgm:cxn modelId="{3390A818-A7FF-4164-B9E1-ECC517270C10}" type="presOf" srcId="{C29ED9A3-2455-4E84-AB51-2AED61B4E5D6}" destId="{14DE7AE0-B767-4D03-BE24-AB6DF88428D6}" srcOrd="0" destOrd="0" presId="urn:microsoft.com/office/officeart/2005/8/layout/default"/>
    <dgm:cxn modelId="{4F2C2034-BFD5-4AE1-AF86-147DB16BF1DB}" srcId="{9F66FB31-F687-489D-8E30-0D52B6FD26A1}" destId="{DBDB2E6B-0752-4975-A230-91CD90C09E33}" srcOrd="1" destOrd="0" parTransId="{300AEC46-65BD-41CF-83F6-1F7C6E86615E}" sibTransId="{DAD04F2F-1D10-45B4-8FFE-6C3AD98AB795}"/>
    <dgm:cxn modelId="{72528C44-96DE-4CCD-8DE5-3B3E9D76D22A}" type="presOf" srcId="{9F66FB31-F687-489D-8E30-0D52B6FD26A1}" destId="{6D9E4D5A-956F-41DF-BF20-C2B9CD887BD8}" srcOrd="0" destOrd="0" presId="urn:microsoft.com/office/officeart/2005/8/layout/default"/>
    <dgm:cxn modelId="{8107BE4D-3317-48D3-B7CF-2280D72FEA68}" srcId="{9F66FB31-F687-489D-8E30-0D52B6FD26A1}" destId="{C29ED9A3-2455-4E84-AB51-2AED61B4E5D6}" srcOrd="3" destOrd="0" parTransId="{04CB48F9-EB07-4063-A0BB-253C96635797}" sibTransId="{DA9346F5-6312-4776-B053-B472C2FEEE17}"/>
    <dgm:cxn modelId="{AB0FDE75-BD13-4B75-8BCD-102B7154AFF6}" type="presOf" srcId="{F0F29E99-7706-4A4F-BBFF-132ADFA5500D}" destId="{5CAFD7E5-8C53-49D7-AAB5-4FB7D248B396}" srcOrd="0" destOrd="0" presId="urn:microsoft.com/office/officeart/2005/8/layout/default"/>
    <dgm:cxn modelId="{1577EA7C-B36D-4A3F-ACB5-971FC88351E3}" srcId="{9F66FB31-F687-489D-8E30-0D52B6FD26A1}" destId="{F0F29E99-7706-4A4F-BBFF-132ADFA5500D}" srcOrd="2" destOrd="0" parTransId="{113AFB76-92D1-41DE-A361-ED78F745D2FE}" sibTransId="{E8E5DB82-8984-48C5-8642-90E8FE46238A}"/>
    <dgm:cxn modelId="{8A63ED8A-1F89-4629-A581-6AFD5985DEEC}" srcId="{9F66FB31-F687-489D-8E30-0D52B6FD26A1}" destId="{AA3E6435-4D02-43C5-8F22-8AD9626E7AE7}" srcOrd="0" destOrd="0" parTransId="{2F509DF8-AE86-4F98-878F-16CB8C213DC2}" sibTransId="{897F93E2-0F92-479F-8F24-E7E63C720884}"/>
    <dgm:cxn modelId="{DB694291-99A2-4293-8E15-72D3408C2DD8}" type="presOf" srcId="{DBDB2E6B-0752-4975-A230-91CD90C09E33}" destId="{9839026C-CB26-4A3F-BC74-325304E7EFC1}" srcOrd="0" destOrd="0" presId="urn:microsoft.com/office/officeart/2005/8/layout/default"/>
    <dgm:cxn modelId="{75AD3145-9391-424F-B724-AF6A7678C9A8}" type="presParOf" srcId="{6D9E4D5A-956F-41DF-BF20-C2B9CD887BD8}" destId="{2AC8E7C9-56B3-41BC-88BA-22F6A8B4DDA3}" srcOrd="0" destOrd="0" presId="urn:microsoft.com/office/officeart/2005/8/layout/default"/>
    <dgm:cxn modelId="{7FD3B590-C5F0-4325-8FCF-F03F12484600}" type="presParOf" srcId="{6D9E4D5A-956F-41DF-BF20-C2B9CD887BD8}" destId="{616439A8-A278-4148-BA27-DC0608DA7068}" srcOrd="1" destOrd="0" presId="urn:microsoft.com/office/officeart/2005/8/layout/default"/>
    <dgm:cxn modelId="{AD9B76DF-BBB7-4822-ACEF-E7CC29AF3490}" type="presParOf" srcId="{6D9E4D5A-956F-41DF-BF20-C2B9CD887BD8}" destId="{9839026C-CB26-4A3F-BC74-325304E7EFC1}" srcOrd="2" destOrd="0" presId="urn:microsoft.com/office/officeart/2005/8/layout/default"/>
    <dgm:cxn modelId="{F5958DAB-13F9-4013-AA66-EB63594A8D5D}" type="presParOf" srcId="{6D9E4D5A-956F-41DF-BF20-C2B9CD887BD8}" destId="{69A12756-D3D8-49F9-B301-02FFEDBBEC07}" srcOrd="3" destOrd="0" presId="urn:microsoft.com/office/officeart/2005/8/layout/default"/>
    <dgm:cxn modelId="{989A205B-A412-4C59-80F1-95164CE8A1A0}" type="presParOf" srcId="{6D9E4D5A-956F-41DF-BF20-C2B9CD887BD8}" destId="{5CAFD7E5-8C53-49D7-AAB5-4FB7D248B396}" srcOrd="4" destOrd="0" presId="urn:microsoft.com/office/officeart/2005/8/layout/default"/>
    <dgm:cxn modelId="{E7C88D17-8025-45B2-93AE-AF3E9E31739D}" type="presParOf" srcId="{6D9E4D5A-956F-41DF-BF20-C2B9CD887BD8}" destId="{C0D84E07-A1A3-453D-A085-3AB11BC37696}" srcOrd="5" destOrd="0" presId="urn:microsoft.com/office/officeart/2005/8/layout/default"/>
    <dgm:cxn modelId="{18B6A9CA-7F10-4554-A1BB-19CD11399A95}" type="presParOf" srcId="{6D9E4D5A-956F-41DF-BF20-C2B9CD887BD8}" destId="{14DE7AE0-B767-4D03-BE24-AB6DF88428D6}"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28F0F-7C6B-47E5-8783-38A233795C66}">
      <dsp:nvSpPr>
        <dsp:cNvPr id="0" name=""/>
        <dsp:cNvSpPr/>
      </dsp:nvSpPr>
      <dsp:spPr>
        <a:xfrm>
          <a:off x="2006059" y="665"/>
          <a:ext cx="2654713" cy="778941"/>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latin typeface="Amasis MT Pro" panose="02040504050005020304" pitchFamily="18" charset="0"/>
            </a:rPr>
            <a:t>During normal business hours referrals are screened by family services specialist.</a:t>
          </a:r>
        </a:p>
      </dsp:txBody>
      <dsp:txXfrm>
        <a:off x="2028873" y="23479"/>
        <a:ext cx="2609085" cy="733313"/>
      </dsp:txXfrm>
    </dsp:sp>
    <dsp:sp modelId="{1238D614-64CC-4289-B08F-9B93E1A78A18}">
      <dsp:nvSpPr>
        <dsp:cNvPr id="0" name=""/>
        <dsp:cNvSpPr/>
      </dsp:nvSpPr>
      <dsp:spPr>
        <a:xfrm rot="5400000">
          <a:off x="3187365" y="799080"/>
          <a:ext cx="292102" cy="350523"/>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latin typeface="Amasis MT Pro" panose="02040504050005020304" pitchFamily="18" charset="0"/>
          </a:endParaRPr>
        </a:p>
      </dsp:txBody>
      <dsp:txXfrm rot="-5400000">
        <a:off x="3228260" y="828291"/>
        <a:ext cx="210313" cy="204471"/>
      </dsp:txXfrm>
    </dsp:sp>
    <dsp:sp modelId="{17407752-A4C8-4052-9B1E-A6CE9AD79429}">
      <dsp:nvSpPr>
        <dsp:cNvPr id="0" name=""/>
        <dsp:cNvSpPr/>
      </dsp:nvSpPr>
      <dsp:spPr>
        <a:xfrm>
          <a:off x="2006059" y="1169077"/>
          <a:ext cx="2654713" cy="778941"/>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latin typeface="Amasis MT Pro" panose="02040504050005020304" pitchFamily="18" charset="0"/>
            </a:rPr>
            <a:t>The Intake Supervisor or designee approve the screening decisions. .</a:t>
          </a:r>
        </a:p>
      </dsp:txBody>
      <dsp:txXfrm>
        <a:off x="2028873" y="1191891"/>
        <a:ext cx="2609085" cy="733313"/>
      </dsp:txXfrm>
    </dsp:sp>
    <dsp:sp modelId="{894E039B-7B17-4464-ADCB-12EEF2CA1A0D}">
      <dsp:nvSpPr>
        <dsp:cNvPr id="0" name=""/>
        <dsp:cNvSpPr/>
      </dsp:nvSpPr>
      <dsp:spPr>
        <a:xfrm rot="5400000">
          <a:off x="3187365" y="1967492"/>
          <a:ext cx="292102" cy="350523"/>
        </a:xfrm>
        <a:prstGeom prst="rightArrow">
          <a:avLst>
            <a:gd name="adj1" fmla="val 60000"/>
            <a:gd name="adj2" fmla="val 5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latin typeface="Amasis MT Pro" panose="02040504050005020304" pitchFamily="18" charset="0"/>
          </a:endParaRPr>
        </a:p>
      </dsp:txBody>
      <dsp:txXfrm rot="-5400000">
        <a:off x="3228260" y="1996703"/>
        <a:ext cx="210313" cy="204471"/>
      </dsp:txXfrm>
    </dsp:sp>
    <dsp:sp modelId="{FA14D4E2-A907-4161-ACCB-6F96876C3F7A}">
      <dsp:nvSpPr>
        <dsp:cNvPr id="0" name=""/>
        <dsp:cNvSpPr/>
      </dsp:nvSpPr>
      <dsp:spPr>
        <a:xfrm>
          <a:off x="2006059" y="2337489"/>
          <a:ext cx="2654713" cy="778941"/>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latin typeface="Amasis MT Pro" panose="02040504050005020304" pitchFamily="18" charset="0"/>
            </a:rPr>
            <a:t>The supervisor or designee discusses referrals that are complex with the program manager, designee or the child welfare administrator.</a:t>
          </a:r>
        </a:p>
      </dsp:txBody>
      <dsp:txXfrm>
        <a:off x="2028873" y="2360303"/>
        <a:ext cx="2609085" cy="733313"/>
      </dsp:txXfrm>
    </dsp:sp>
    <dsp:sp modelId="{07BD4495-5A6F-4508-842E-2C21CFBEC783}">
      <dsp:nvSpPr>
        <dsp:cNvPr id="0" name=""/>
        <dsp:cNvSpPr/>
      </dsp:nvSpPr>
      <dsp:spPr>
        <a:xfrm rot="5400000">
          <a:off x="3187365" y="3135904"/>
          <a:ext cx="292102" cy="350523"/>
        </a:xfrm>
        <a:prstGeom prst="rightArrow">
          <a:avLst>
            <a:gd name="adj1" fmla="val 60000"/>
            <a:gd name="adj2" fmla="val 5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latin typeface="Amasis MT Pro" panose="02040504050005020304" pitchFamily="18" charset="0"/>
          </a:endParaRPr>
        </a:p>
      </dsp:txBody>
      <dsp:txXfrm rot="-5400000">
        <a:off x="3228260" y="3165115"/>
        <a:ext cx="210313" cy="204471"/>
      </dsp:txXfrm>
    </dsp:sp>
    <dsp:sp modelId="{8D18F10E-D542-45AC-8391-22B85EE0E0B0}">
      <dsp:nvSpPr>
        <dsp:cNvPr id="0" name=""/>
        <dsp:cNvSpPr/>
      </dsp:nvSpPr>
      <dsp:spPr>
        <a:xfrm>
          <a:off x="2006059" y="3505901"/>
          <a:ext cx="2654713" cy="778941"/>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latin typeface="Amasis MT Pro" panose="02040504050005020304" pitchFamily="18" charset="0"/>
            </a:rPr>
            <a:t>After normal business hours referrals are screened with the standby supervisor. The supervisor consults with the duty program manger and child welfare administrator.</a:t>
          </a:r>
        </a:p>
      </dsp:txBody>
      <dsp:txXfrm>
        <a:off x="2028873" y="3528715"/>
        <a:ext cx="2609085" cy="733313"/>
      </dsp:txXfrm>
    </dsp:sp>
    <dsp:sp modelId="{750CA22E-66AD-427D-8D97-72C10B15804F}">
      <dsp:nvSpPr>
        <dsp:cNvPr id="0" name=""/>
        <dsp:cNvSpPr/>
      </dsp:nvSpPr>
      <dsp:spPr>
        <a:xfrm rot="5400000">
          <a:off x="3187365" y="4304315"/>
          <a:ext cx="292102" cy="350523"/>
        </a:xfrm>
        <a:prstGeom prst="righ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latin typeface="Amasis MT Pro" panose="02040504050005020304" pitchFamily="18" charset="0"/>
          </a:endParaRPr>
        </a:p>
      </dsp:txBody>
      <dsp:txXfrm rot="-5400000">
        <a:off x="3228260" y="4333526"/>
        <a:ext cx="210313" cy="204471"/>
      </dsp:txXfrm>
    </dsp:sp>
    <dsp:sp modelId="{873FBDEE-6F88-4599-91A6-D362B1100652}">
      <dsp:nvSpPr>
        <dsp:cNvPr id="0" name=""/>
        <dsp:cNvSpPr/>
      </dsp:nvSpPr>
      <dsp:spPr>
        <a:xfrm>
          <a:off x="2006059" y="4674313"/>
          <a:ext cx="2654713" cy="778941"/>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latin typeface="Amasis MT Pro" panose="02040504050005020304" pitchFamily="18" charset="0"/>
            </a:rPr>
            <a:t>Daily briefings are held to discuss valid and invalid referrals. Some referrals are held until the validity to validity.</a:t>
          </a:r>
        </a:p>
      </dsp:txBody>
      <dsp:txXfrm>
        <a:off x="2028873" y="4697127"/>
        <a:ext cx="2609085" cy="7333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552963-9E24-46AC-8CCD-58F63A7C6F5E}">
      <dsp:nvSpPr>
        <dsp:cNvPr id="0" name=""/>
        <dsp:cNvSpPr/>
      </dsp:nvSpPr>
      <dsp:spPr>
        <a:xfrm>
          <a:off x="2449174" y="1390326"/>
          <a:ext cx="518834" cy="91440"/>
        </a:xfrm>
        <a:custGeom>
          <a:avLst/>
          <a:gdLst/>
          <a:ahLst/>
          <a:cxnLst/>
          <a:rect l="0" t="0" r="0" b="0"/>
          <a:pathLst>
            <a:path>
              <a:moveTo>
                <a:pt x="0" y="45720"/>
              </a:moveTo>
              <a:lnTo>
                <a:pt x="276517" y="45720"/>
              </a:lnTo>
              <a:lnTo>
                <a:pt x="276517" y="69779"/>
              </a:lnTo>
              <a:lnTo>
                <a:pt x="518834" y="69779"/>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94842" y="1433267"/>
        <a:ext cx="27498" cy="5557"/>
      </dsp:txXfrm>
    </dsp:sp>
    <dsp:sp modelId="{033FC954-DA67-4439-9396-5C188984D101}">
      <dsp:nvSpPr>
        <dsp:cNvPr id="0" name=""/>
        <dsp:cNvSpPr/>
      </dsp:nvSpPr>
      <dsp:spPr>
        <a:xfrm>
          <a:off x="36831" y="711803"/>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b="1" kern="1200">
              <a:latin typeface="Amasis MT Pro" panose="02040504050005020304" pitchFamily="18" charset="0"/>
            </a:rPr>
            <a:t>Statutory Authority </a:t>
          </a:r>
          <a:r>
            <a:rPr lang="en-US" sz="1200" kern="1200">
              <a:latin typeface="Amasis MT Pro" panose="02040504050005020304" pitchFamily="18" charset="0"/>
            </a:rPr>
            <a:t>§ </a:t>
          </a:r>
          <a:r>
            <a:rPr lang="en-US" sz="1200" kern="1200">
              <a:latin typeface="Amasis MT Pro" panose="02040504050005020304" pitchFamily="18" charset="0"/>
              <a:hlinkClick xmlns:r="http://schemas.openxmlformats.org/officeDocument/2006/relationships" r:id="rId1"/>
            </a:rPr>
            <a:t>63.2-217</a:t>
          </a:r>
          <a:r>
            <a:rPr lang="en-US" sz="1200" kern="1200">
              <a:latin typeface="Amasis MT Pro" panose="02040504050005020304" pitchFamily="18" charset="0"/>
            </a:rPr>
            <a:t> of the Code of Virginia.</a:t>
          </a:r>
        </a:p>
      </dsp:txBody>
      <dsp:txXfrm>
        <a:off x="36831" y="711803"/>
        <a:ext cx="2414142" cy="1448485"/>
      </dsp:txXfrm>
    </dsp:sp>
    <dsp:sp modelId="{8BFAE21E-93F2-448E-8484-5E0221B128DA}">
      <dsp:nvSpPr>
        <dsp:cNvPr id="0" name=""/>
        <dsp:cNvSpPr/>
      </dsp:nvSpPr>
      <dsp:spPr>
        <a:xfrm>
          <a:off x="5412751" y="1390326"/>
          <a:ext cx="501428" cy="91440"/>
        </a:xfrm>
        <a:custGeom>
          <a:avLst/>
          <a:gdLst/>
          <a:ahLst/>
          <a:cxnLst/>
          <a:rect l="0" t="0" r="0" b="0"/>
          <a:pathLst>
            <a:path>
              <a:moveTo>
                <a:pt x="0" y="69779"/>
              </a:moveTo>
              <a:lnTo>
                <a:pt x="267814" y="69779"/>
              </a:lnTo>
              <a:lnTo>
                <a:pt x="267814" y="45720"/>
              </a:lnTo>
              <a:lnTo>
                <a:pt x="501428"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50151" y="1433267"/>
        <a:ext cx="26628" cy="5557"/>
      </dsp:txXfrm>
    </dsp:sp>
    <dsp:sp modelId="{5C2C6332-24E3-46BC-9682-58E7BC6C4CB5}">
      <dsp:nvSpPr>
        <dsp:cNvPr id="0" name=""/>
        <dsp:cNvSpPr/>
      </dsp:nvSpPr>
      <dsp:spPr>
        <a:xfrm>
          <a:off x="3000408" y="735863"/>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Amasis MT Pro" panose="02040504050005020304" pitchFamily="18" charset="0"/>
            </a:rPr>
            <a:t>In both family assessments and investigations, the child protective services worker shall conduct an initial safety assessment of the child's circumstances and threat of danger or harm, and where appropriate shall make a safety plan to provide for the protection of the child.</a:t>
          </a:r>
        </a:p>
      </dsp:txBody>
      <dsp:txXfrm>
        <a:off x="3000408" y="735863"/>
        <a:ext cx="2414142" cy="1448485"/>
      </dsp:txXfrm>
    </dsp:sp>
    <dsp:sp modelId="{F274E22B-7FA1-4DB2-A448-E64D7A85AD8F}">
      <dsp:nvSpPr>
        <dsp:cNvPr id="0" name=""/>
        <dsp:cNvSpPr/>
      </dsp:nvSpPr>
      <dsp:spPr>
        <a:xfrm>
          <a:off x="8358922" y="1390326"/>
          <a:ext cx="524652" cy="91440"/>
        </a:xfrm>
        <a:custGeom>
          <a:avLst/>
          <a:gdLst/>
          <a:ahLst/>
          <a:cxnLst/>
          <a:rect l="0" t="0" r="0" b="0"/>
          <a:pathLst>
            <a:path>
              <a:moveTo>
                <a:pt x="0" y="45720"/>
              </a:moveTo>
              <a:lnTo>
                <a:pt x="524652"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07367" y="1433267"/>
        <a:ext cx="27762" cy="5557"/>
      </dsp:txXfrm>
    </dsp:sp>
    <dsp:sp modelId="{4FB3FA46-38C2-458E-A038-C90C7815A9DE}">
      <dsp:nvSpPr>
        <dsp:cNvPr id="0" name=""/>
        <dsp:cNvSpPr/>
      </dsp:nvSpPr>
      <dsp:spPr>
        <a:xfrm>
          <a:off x="5946579" y="711803"/>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466725">
            <a:lnSpc>
              <a:spcPct val="90000"/>
            </a:lnSpc>
            <a:spcBef>
              <a:spcPct val="0"/>
            </a:spcBef>
            <a:spcAft>
              <a:spcPct val="35000"/>
            </a:spcAft>
            <a:buNone/>
          </a:pPr>
          <a:r>
            <a:rPr lang="en-US" sz="1050" kern="1200" dirty="0">
              <a:latin typeface="Amasis MT Pro" panose="02040504050005020304" pitchFamily="18" charset="0"/>
            </a:rPr>
            <a:t>In all completed family assessments and investigations, the child protective services worker shall conduct a risk assessment to determine whether the child is in jeopardy of future abuse or neglect and whether intervention is necessary to protect the child.\</a:t>
          </a:r>
        </a:p>
      </dsp:txBody>
      <dsp:txXfrm>
        <a:off x="5946579" y="711803"/>
        <a:ext cx="2414142" cy="1448485"/>
      </dsp:txXfrm>
    </dsp:sp>
    <dsp:sp modelId="{76773A21-73A5-43AD-BE8D-5E344CE87C14}">
      <dsp:nvSpPr>
        <dsp:cNvPr id="0" name=""/>
        <dsp:cNvSpPr/>
      </dsp:nvSpPr>
      <dsp:spPr>
        <a:xfrm>
          <a:off x="1214860" y="2158489"/>
          <a:ext cx="8908185" cy="524652"/>
        </a:xfrm>
        <a:custGeom>
          <a:avLst/>
          <a:gdLst/>
          <a:ahLst/>
          <a:cxnLst/>
          <a:rect l="0" t="0" r="0" b="0"/>
          <a:pathLst>
            <a:path>
              <a:moveTo>
                <a:pt x="8908185" y="0"/>
              </a:moveTo>
              <a:lnTo>
                <a:pt x="8908185" y="279426"/>
              </a:lnTo>
              <a:lnTo>
                <a:pt x="0" y="279426"/>
              </a:lnTo>
              <a:lnTo>
                <a:pt x="0" y="524652"/>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45816" y="2418036"/>
        <a:ext cx="446273" cy="5557"/>
      </dsp:txXfrm>
    </dsp:sp>
    <dsp:sp modelId="{0F76381A-CAE2-42F5-BE17-19720C8F8FC6}">
      <dsp:nvSpPr>
        <dsp:cNvPr id="0" name=""/>
        <dsp:cNvSpPr/>
      </dsp:nvSpPr>
      <dsp:spPr>
        <a:xfrm>
          <a:off x="8915974" y="711803"/>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kern="1200" dirty="0">
              <a:latin typeface="Amasis MT Pro" panose="02040504050005020304" pitchFamily="18" charset="0"/>
            </a:rPr>
            <a:t>In investigations, the child protective services worker shall make a disposition of either founded or unfounded as defined in 22VAC40-705-10 after collecting and assessing information about the alleged abuse or neglect.</a:t>
          </a:r>
        </a:p>
      </dsp:txBody>
      <dsp:txXfrm>
        <a:off x="8915974" y="711803"/>
        <a:ext cx="2414142" cy="1448485"/>
      </dsp:txXfrm>
    </dsp:sp>
    <dsp:sp modelId="{E1843CAD-980D-47B2-90CF-F14E5AE2AD84}">
      <dsp:nvSpPr>
        <dsp:cNvPr id="0" name=""/>
        <dsp:cNvSpPr/>
      </dsp:nvSpPr>
      <dsp:spPr>
        <a:xfrm>
          <a:off x="2420132" y="3394064"/>
          <a:ext cx="524652" cy="91440"/>
        </a:xfrm>
        <a:custGeom>
          <a:avLst/>
          <a:gdLst/>
          <a:ahLst/>
          <a:cxnLst/>
          <a:rect l="0" t="0" r="0" b="0"/>
          <a:pathLst>
            <a:path>
              <a:moveTo>
                <a:pt x="0" y="45720"/>
              </a:moveTo>
              <a:lnTo>
                <a:pt x="524652"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68577" y="3437005"/>
        <a:ext cx="27762" cy="5557"/>
      </dsp:txXfrm>
    </dsp:sp>
    <dsp:sp modelId="{D9EA6B85-EBE2-4BE3-895E-A89A2B7ECA77}">
      <dsp:nvSpPr>
        <dsp:cNvPr id="0" name=""/>
        <dsp:cNvSpPr/>
      </dsp:nvSpPr>
      <dsp:spPr>
        <a:xfrm>
          <a:off x="7789" y="2715541"/>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kern="1200" dirty="0"/>
            <a:t>D. In all investigations with a founded disposition, the child protective </a:t>
          </a:r>
          <a:r>
            <a:rPr lang="en-US" sz="1200" kern="1200" dirty="0">
              <a:latin typeface="Amasis MT Pro" panose="02040504050005020304" pitchFamily="18" charset="0"/>
            </a:rPr>
            <a:t>services</a:t>
          </a:r>
          <a:r>
            <a:rPr lang="en-US" sz="1200" kern="1200" dirty="0"/>
            <a:t> worker shall assess the severity of the abuse or neglect and shall assign a level. The three levels of founded dispositions are:</a:t>
          </a:r>
        </a:p>
      </dsp:txBody>
      <dsp:txXfrm>
        <a:off x="7789" y="2715541"/>
        <a:ext cx="2414142" cy="1448485"/>
      </dsp:txXfrm>
    </dsp:sp>
    <dsp:sp modelId="{E62B793B-5789-4AB9-B773-2CAB3752823D}">
      <dsp:nvSpPr>
        <dsp:cNvPr id="0" name=""/>
        <dsp:cNvSpPr/>
      </dsp:nvSpPr>
      <dsp:spPr>
        <a:xfrm>
          <a:off x="5389527" y="3394064"/>
          <a:ext cx="524652" cy="91440"/>
        </a:xfrm>
        <a:custGeom>
          <a:avLst/>
          <a:gdLst/>
          <a:ahLst/>
          <a:cxnLst/>
          <a:rect l="0" t="0" r="0" b="0"/>
          <a:pathLst>
            <a:path>
              <a:moveTo>
                <a:pt x="0" y="45720"/>
              </a:moveTo>
              <a:lnTo>
                <a:pt x="524652"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37972" y="3437005"/>
        <a:ext cx="27762" cy="5557"/>
      </dsp:txXfrm>
    </dsp:sp>
    <dsp:sp modelId="{867EAF4C-2C01-4C0A-AABD-EF3FCA6989B3}">
      <dsp:nvSpPr>
        <dsp:cNvPr id="0" name=""/>
        <dsp:cNvSpPr/>
      </dsp:nvSpPr>
      <dsp:spPr>
        <a:xfrm>
          <a:off x="2977184" y="2715541"/>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kern="1200" dirty="0"/>
            <a:t>1. Level 1. This level includes those injuries or conditions, real or threatened, that result in or were likely to have </a:t>
          </a:r>
          <a:r>
            <a:rPr lang="en-US" sz="1200" kern="1200" dirty="0">
              <a:latin typeface="Amasis MT Pro" panose="02040504050005020304" pitchFamily="18" charset="0"/>
            </a:rPr>
            <a:t>resulted</a:t>
          </a:r>
          <a:r>
            <a:rPr lang="en-US" sz="1200" kern="1200" dirty="0"/>
            <a:t> in serious harm to a child.</a:t>
          </a:r>
        </a:p>
      </dsp:txBody>
      <dsp:txXfrm>
        <a:off x="2977184" y="2715541"/>
        <a:ext cx="2414142" cy="1448485"/>
      </dsp:txXfrm>
    </dsp:sp>
    <dsp:sp modelId="{EFEA3192-49F5-4D82-93AF-3616DAA2AD81}">
      <dsp:nvSpPr>
        <dsp:cNvPr id="0" name=""/>
        <dsp:cNvSpPr/>
      </dsp:nvSpPr>
      <dsp:spPr>
        <a:xfrm>
          <a:off x="8358922" y="3394064"/>
          <a:ext cx="532442" cy="91440"/>
        </a:xfrm>
        <a:custGeom>
          <a:avLst/>
          <a:gdLst/>
          <a:ahLst/>
          <a:cxnLst/>
          <a:rect l="0" t="0" r="0" b="0"/>
          <a:pathLst>
            <a:path>
              <a:moveTo>
                <a:pt x="0" y="45720"/>
              </a:moveTo>
              <a:lnTo>
                <a:pt x="283321" y="45720"/>
              </a:lnTo>
              <a:lnTo>
                <a:pt x="283321" y="55251"/>
              </a:lnTo>
              <a:lnTo>
                <a:pt x="532442" y="55251"/>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11065" y="3437005"/>
        <a:ext cx="28156" cy="5557"/>
      </dsp:txXfrm>
    </dsp:sp>
    <dsp:sp modelId="{B8702037-CAC4-47AF-ACF1-BFD552D98603}">
      <dsp:nvSpPr>
        <dsp:cNvPr id="0" name=""/>
        <dsp:cNvSpPr/>
      </dsp:nvSpPr>
      <dsp:spPr>
        <a:xfrm>
          <a:off x="5946579" y="2715541"/>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kern="1200" dirty="0"/>
            <a:t>2. Level 2. This level includes injuries or </a:t>
          </a:r>
          <a:r>
            <a:rPr lang="en-US" sz="1200" kern="1200" dirty="0">
              <a:latin typeface="Amasis MT Pro" panose="02040504050005020304" pitchFamily="18" charset="0"/>
            </a:rPr>
            <a:t>conditions</a:t>
          </a:r>
          <a:r>
            <a:rPr lang="en-US" sz="1200" kern="1200" dirty="0"/>
            <a:t>, real or threatened, that result in or were likely to have resulted in moderate harm to a child.</a:t>
          </a:r>
        </a:p>
      </dsp:txBody>
      <dsp:txXfrm>
        <a:off x="5946579" y="2715541"/>
        <a:ext cx="2414142" cy="1448485"/>
      </dsp:txXfrm>
    </dsp:sp>
    <dsp:sp modelId="{67E0483C-9D69-4E8E-91C3-A583EB55AEF0}">
      <dsp:nvSpPr>
        <dsp:cNvPr id="0" name=""/>
        <dsp:cNvSpPr/>
      </dsp:nvSpPr>
      <dsp:spPr>
        <a:xfrm>
          <a:off x="8923764" y="2725072"/>
          <a:ext cx="2414142" cy="1448485"/>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295" tIns="124171" rIns="118295" bIns="124171" numCol="1" spcCol="1270" anchor="ctr" anchorCtr="0">
          <a:noAutofit/>
        </a:bodyPr>
        <a:lstStyle/>
        <a:p>
          <a:pPr marL="0" lvl="0" indent="0" algn="ctr" defTabSz="533400">
            <a:lnSpc>
              <a:spcPct val="90000"/>
            </a:lnSpc>
            <a:spcBef>
              <a:spcPct val="0"/>
            </a:spcBef>
            <a:spcAft>
              <a:spcPct val="35000"/>
            </a:spcAft>
            <a:buNone/>
          </a:pPr>
          <a:r>
            <a:rPr lang="en-US" sz="1200" kern="1200">
              <a:latin typeface="Amasis MT Pro" panose="02040504050005020304" pitchFamily="18" charset="0"/>
            </a:rPr>
            <a:t>3. Level 3. This level includes injuries or conditions, real or threatened, that result in or were likely to have resulted in minimal harm to a child.</a:t>
          </a:r>
        </a:p>
      </dsp:txBody>
      <dsp:txXfrm>
        <a:off x="8923764" y="2725072"/>
        <a:ext cx="2414142" cy="14484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F7D39-BCB9-49B5-B8B5-9C6AC5DC18B4}">
      <dsp:nvSpPr>
        <dsp:cNvPr id="0" name=""/>
        <dsp:cNvSpPr/>
      </dsp:nvSpPr>
      <dsp:spPr>
        <a:xfrm>
          <a:off x="1581216" y="554896"/>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38304" y="598800"/>
        <a:ext cx="18146" cy="3632"/>
      </dsp:txXfrm>
    </dsp:sp>
    <dsp:sp modelId="{F1E0C3F3-D77E-4E51-9048-BC6EF1F031A4}">
      <dsp:nvSpPr>
        <dsp:cNvPr id="0" name=""/>
        <dsp:cNvSpPr/>
      </dsp:nvSpPr>
      <dsp:spPr>
        <a:xfrm>
          <a:off x="5091" y="127239"/>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A CPS report in which the only allegation is DV does not in itself meet the statutory </a:t>
          </a:r>
        </a:p>
      </dsp:txBody>
      <dsp:txXfrm>
        <a:off x="5091" y="127239"/>
        <a:ext cx="1577924" cy="946754"/>
      </dsp:txXfrm>
    </dsp:sp>
    <dsp:sp modelId="{81D0B1D0-1D00-48E6-A103-4C921AD93FF2}">
      <dsp:nvSpPr>
        <dsp:cNvPr id="0" name=""/>
        <dsp:cNvSpPr/>
      </dsp:nvSpPr>
      <dsp:spPr>
        <a:xfrm>
          <a:off x="3522064" y="554896"/>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79152" y="598800"/>
        <a:ext cx="18146" cy="3632"/>
      </dsp:txXfrm>
    </dsp:sp>
    <dsp:sp modelId="{03C6FEC4-A777-4FEE-AA1C-54472C1E56B1}">
      <dsp:nvSpPr>
        <dsp:cNvPr id="0" name=""/>
        <dsp:cNvSpPr/>
      </dsp:nvSpPr>
      <dsp:spPr>
        <a:xfrm>
          <a:off x="1945939" y="127239"/>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definition for child abuse and neglect. Reports of child maltreatment involving DV may be </a:t>
          </a:r>
        </a:p>
      </dsp:txBody>
      <dsp:txXfrm>
        <a:off x="1945939" y="127239"/>
        <a:ext cx="1577924" cy="946754"/>
      </dsp:txXfrm>
    </dsp:sp>
    <dsp:sp modelId="{F12B16E5-3E23-41E2-B82F-B0A9788A5C1B}">
      <dsp:nvSpPr>
        <dsp:cNvPr id="0" name=""/>
        <dsp:cNvSpPr/>
      </dsp:nvSpPr>
      <dsp:spPr>
        <a:xfrm>
          <a:off x="5462911" y="554896"/>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20000" y="598800"/>
        <a:ext cx="18146" cy="3632"/>
      </dsp:txXfrm>
    </dsp:sp>
    <dsp:sp modelId="{3B81AFB4-075E-4D85-BCD4-6F1C97475CD3}">
      <dsp:nvSpPr>
        <dsp:cNvPr id="0" name=""/>
        <dsp:cNvSpPr/>
      </dsp:nvSpPr>
      <dsp:spPr>
        <a:xfrm>
          <a:off x="3886786" y="127239"/>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accepted and responded to when the information gathered is consistent with any of the </a:t>
          </a:r>
        </a:p>
      </dsp:txBody>
      <dsp:txXfrm>
        <a:off x="3886786" y="127239"/>
        <a:ext cx="1577924" cy="946754"/>
      </dsp:txXfrm>
    </dsp:sp>
    <dsp:sp modelId="{4FC9EA4E-B07A-4C15-91BF-BE891DBB9492}">
      <dsp:nvSpPr>
        <dsp:cNvPr id="0" name=""/>
        <dsp:cNvSpPr/>
      </dsp:nvSpPr>
      <dsp:spPr>
        <a:xfrm>
          <a:off x="794054" y="1072193"/>
          <a:ext cx="5822542" cy="332322"/>
        </a:xfrm>
        <a:custGeom>
          <a:avLst/>
          <a:gdLst/>
          <a:ahLst/>
          <a:cxnLst/>
          <a:rect l="0" t="0" r="0" b="0"/>
          <a:pathLst>
            <a:path>
              <a:moveTo>
                <a:pt x="5822542" y="0"/>
              </a:moveTo>
              <a:lnTo>
                <a:pt x="5822542" y="183261"/>
              </a:lnTo>
              <a:lnTo>
                <a:pt x="0" y="183261"/>
              </a:lnTo>
              <a:lnTo>
                <a:pt x="0" y="33232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59479" y="1236538"/>
        <a:ext cx="291692" cy="3632"/>
      </dsp:txXfrm>
    </dsp:sp>
    <dsp:sp modelId="{2449A344-5FA8-4385-AA89-5E702F8F3694}">
      <dsp:nvSpPr>
        <dsp:cNvPr id="0" name=""/>
        <dsp:cNvSpPr/>
      </dsp:nvSpPr>
      <dsp:spPr>
        <a:xfrm>
          <a:off x="5827634" y="127239"/>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a:t>following:</a:t>
          </a:r>
        </a:p>
      </dsp:txBody>
      <dsp:txXfrm>
        <a:off x="5827634" y="127239"/>
        <a:ext cx="1577924" cy="946754"/>
      </dsp:txXfrm>
    </dsp:sp>
    <dsp:sp modelId="{04CC880F-FCB5-4FED-AF5A-EB2D28AE1E2E}">
      <dsp:nvSpPr>
        <dsp:cNvPr id="0" name=""/>
        <dsp:cNvSpPr/>
      </dsp:nvSpPr>
      <dsp:spPr>
        <a:xfrm>
          <a:off x="1581216" y="1864574"/>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38304" y="1908477"/>
        <a:ext cx="18146" cy="3632"/>
      </dsp:txXfrm>
    </dsp:sp>
    <dsp:sp modelId="{DCC32D4D-5A14-463A-A4EE-A2D417EB99F2}">
      <dsp:nvSpPr>
        <dsp:cNvPr id="0" name=""/>
        <dsp:cNvSpPr/>
      </dsp:nvSpPr>
      <dsp:spPr>
        <a:xfrm>
          <a:off x="5091" y="1436916"/>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 The child has called 911, intervened or been physically harmed during violent </a:t>
          </a:r>
        </a:p>
      </dsp:txBody>
      <dsp:txXfrm>
        <a:off x="5091" y="1436916"/>
        <a:ext cx="1577924" cy="946754"/>
      </dsp:txXfrm>
    </dsp:sp>
    <dsp:sp modelId="{BAF6B096-5CCF-4528-A519-20AD084D4BA0}">
      <dsp:nvSpPr>
        <dsp:cNvPr id="0" name=""/>
        <dsp:cNvSpPr/>
      </dsp:nvSpPr>
      <dsp:spPr>
        <a:xfrm>
          <a:off x="3522064" y="1864574"/>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79152" y="1908477"/>
        <a:ext cx="18146" cy="3632"/>
      </dsp:txXfrm>
    </dsp:sp>
    <dsp:sp modelId="{CF759388-C58A-4B7E-ACE0-476ED1BBA4F0}">
      <dsp:nvSpPr>
        <dsp:cNvPr id="0" name=""/>
        <dsp:cNvSpPr/>
      </dsp:nvSpPr>
      <dsp:spPr>
        <a:xfrm>
          <a:off x="1945939" y="1436916"/>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a:t>incidents between adults; or</a:t>
          </a:r>
        </a:p>
      </dsp:txBody>
      <dsp:txXfrm>
        <a:off x="1945939" y="1436916"/>
        <a:ext cx="1577924" cy="946754"/>
      </dsp:txXfrm>
    </dsp:sp>
    <dsp:sp modelId="{5E3030F4-678E-48AE-90D2-483CA520EDD7}">
      <dsp:nvSpPr>
        <dsp:cNvPr id="0" name=""/>
        <dsp:cNvSpPr/>
      </dsp:nvSpPr>
      <dsp:spPr>
        <a:xfrm>
          <a:off x="5462911" y="1864574"/>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20000" y="1908477"/>
        <a:ext cx="18146" cy="3632"/>
      </dsp:txXfrm>
    </dsp:sp>
    <dsp:sp modelId="{81219677-2906-4AB6-B6A6-B03564416410}">
      <dsp:nvSpPr>
        <dsp:cNvPr id="0" name=""/>
        <dsp:cNvSpPr/>
      </dsp:nvSpPr>
      <dsp:spPr>
        <a:xfrm>
          <a:off x="3886786" y="1436916"/>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a:t>• The child is fearful for his safety or the DV victim's safety; or</a:t>
          </a:r>
        </a:p>
      </dsp:txBody>
      <dsp:txXfrm>
        <a:off x="3886786" y="1436916"/>
        <a:ext cx="1577924" cy="946754"/>
      </dsp:txXfrm>
    </dsp:sp>
    <dsp:sp modelId="{FAA9BB31-9DE6-4667-9BF0-549A1298E7D5}">
      <dsp:nvSpPr>
        <dsp:cNvPr id="0" name=""/>
        <dsp:cNvSpPr/>
      </dsp:nvSpPr>
      <dsp:spPr>
        <a:xfrm>
          <a:off x="794054" y="2381871"/>
          <a:ext cx="5822542" cy="332322"/>
        </a:xfrm>
        <a:custGeom>
          <a:avLst/>
          <a:gdLst/>
          <a:ahLst/>
          <a:cxnLst/>
          <a:rect l="0" t="0" r="0" b="0"/>
          <a:pathLst>
            <a:path>
              <a:moveTo>
                <a:pt x="5822542" y="0"/>
              </a:moveTo>
              <a:lnTo>
                <a:pt x="5822542" y="183261"/>
              </a:lnTo>
              <a:lnTo>
                <a:pt x="0" y="183261"/>
              </a:lnTo>
              <a:lnTo>
                <a:pt x="0" y="33232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59479" y="2546216"/>
        <a:ext cx="291692" cy="3632"/>
      </dsp:txXfrm>
    </dsp:sp>
    <dsp:sp modelId="{BFBB4BDF-3923-4C8C-8514-737B30055D53}">
      <dsp:nvSpPr>
        <dsp:cNvPr id="0" name=""/>
        <dsp:cNvSpPr/>
      </dsp:nvSpPr>
      <dsp:spPr>
        <a:xfrm>
          <a:off x="5827634" y="1436916"/>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 There has been repeated police involvement, and/or protective orders have been </a:t>
          </a:r>
        </a:p>
      </dsp:txBody>
      <dsp:txXfrm>
        <a:off x="5827634" y="1436916"/>
        <a:ext cx="1577924" cy="946754"/>
      </dsp:txXfrm>
    </dsp:sp>
    <dsp:sp modelId="{49BFA530-48B9-445A-B625-78B67FC0914B}">
      <dsp:nvSpPr>
        <dsp:cNvPr id="0" name=""/>
        <dsp:cNvSpPr/>
      </dsp:nvSpPr>
      <dsp:spPr>
        <a:xfrm>
          <a:off x="1581216" y="3174251"/>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38304" y="3218155"/>
        <a:ext cx="18146" cy="3632"/>
      </dsp:txXfrm>
    </dsp:sp>
    <dsp:sp modelId="{01318FE9-E21A-4350-BD02-5C8D2AAB6521}">
      <dsp:nvSpPr>
        <dsp:cNvPr id="0" name=""/>
        <dsp:cNvSpPr/>
      </dsp:nvSpPr>
      <dsp:spPr>
        <a:xfrm>
          <a:off x="5091" y="2746594"/>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a:t>obtained; or</a:t>
          </a:r>
        </a:p>
      </dsp:txBody>
      <dsp:txXfrm>
        <a:off x="5091" y="2746594"/>
        <a:ext cx="1577924" cy="946754"/>
      </dsp:txXfrm>
    </dsp:sp>
    <dsp:sp modelId="{F7A8CCA7-6C83-49C4-B0BA-DD9DE73D8146}">
      <dsp:nvSpPr>
        <dsp:cNvPr id="0" name=""/>
        <dsp:cNvSpPr/>
      </dsp:nvSpPr>
      <dsp:spPr>
        <a:xfrm>
          <a:off x="3522064" y="3174251"/>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79152" y="3218155"/>
        <a:ext cx="18146" cy="3632"/>
      </dsp:txXfrm>
    </dsp:sp>
    <dsp:sp modelId="{2D4987C6-A72E-4821-BB3C-575BB055842C}">
      <dsp:nvSpPr>
        <dsp:cNvPr id="0" name=""/>
        <dsp:cNvSpPr/>
      </dsp:nvSpPr>
      <dsp:spPr>
        <a:xfrm>
          <a:off x="1945939" y="2746594"/>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 There is a history of DV or the violence is increasing in frequency or intensity and </a:t>
          </a:r>
        </a:p>
      </dsp:txBody>
      <dsp:txXfrm>
        <a:off x="1945939" y="2746594"/>
        <a:ext cx="1577924" cy="946754"/>
      </dsp:txXfrm>
    </dsp:sp>
    <dsp:sp modelId="{FB4880D1-B26D-4DB6-8C87-CDC2D9E01DB3}">
      <dsp:nvSpPr>
        <dsp:cNvPr id="0" name=""/>
        <dsp:cNvSpPr/>
      </dsp:nvSpPr>
      <dsp:spPr>
        <a:xfrm>
          <a:off x="5462911" y="3174251"/>
          <a:ext cx="332322" cy="91440"/>
        </a:xfrm>
        <a:custGeom>
          <a:avLst/>
          <a:gdLst/>
          <a:ahLst/>
          <a:cxnLst/>
          <a:rect l="0" t="0" r="0" b="0"/>
          <a:pathLst>
            <a:path>
              <a:moveTo>
                <a:pt x="0" y="45720"/>
              </a:moveTo>
              <a:lnTo>
                <a:pt x="33232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20000" y="3218155"/>
        <a:ext cx="18146" cy="3632"/>
      </dsp:txXfrm>
    </dsp:sp>
    <dsp:sp modelId="{453A4F69-A7DE-481E-91D0-C385D927202D}">
      <dsp:nvSpPr>
        <dsp:cNvPr id="0" name=""/>
        <dsp:cNvSpPr/>
      </dsp:nvSpPr>
      <dsp:spPr>
        <a:xfrm>
          <a:off x="3886786" y="2746594"/>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occurs in the proximity of the child; or</a:t>
          </a:r>
        </a:p>
      </dsp:txBody>
      <dsp:txXfrm>
        <a:off x="3886786" y="2746594"/>
        <a:ext cx="1577924" cy="946754"/>
      </dsp:txXfrm>
    </dsp:sp>
    <dsp:sp modelId="{4A6AE059-C977-4263-99B0-C5219B0A71B2}">
      <dsp:nvSpPr>
        <dsp:cNvPr id="0" name=""/>
        <dsp:cNvSpPr/>
      </dsp:nvSpPr>
      <dsp:spPr>
        <a:xfrm>
          <a:off x="794054" y="3691549"/>
          <a:ext cx="5822542" cy="332322"/>
        </a:xfrm>
        <a:custGeom>
          <a:avLst/>
          <a:gdLst/>
          <a:ahLst/>
          <a:cxnLst/>
          <a:rect l="0" t="0" r="0" b="0"/>
          <a:pathLst>
            <a:path>
              <a:moveTo>
                <a:pt x="5822542" y="0"/>
              </a:moveTo>
              <a:lnTo>
                <a:pt x="5822542" y="183261"/>
              </a:lnTo>
              <a:lnTo>
                <a:pt x="0" y="183261"/>
              </a:lnTo>
              <a:lnTo>
                <a:pt x="0" y="33232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59479" y="3855894"/>
        <a:ext cx="291692" cy="3632"/>
      </dsp:txXfrm>
    </dsp:sp>
    <dsp:sp modelId="{C3662D0A-44C2-490B-A633-E3D1470CAF43}">
      <dsp:nvSpPr>
        <dsp:cNvPr id="0" name=""/>
        <dsp:cNvSpPr/>
      </dsp:nvSpPr>
      <dsp:spPr>
        <a:xfrm>
          <a:off x="5827634" y="2746594"/>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dirty="0"/>
            <a:t>• There are weapons involved in the DV incident or weapons have been used while </a:t>
          </a:r>
        </a:p>
      </dsp:txBody>
      <dsp:txXfrm>
        <a:off x="5827634" y="2746594"/>
        <a:ext cx="1577924" cy="946754"/>
      </dsp:txXfrm>
    </dsp:sp>
    <dsp:sp modelId="{8FECBCC9-7FCE-4D38-8F0B-199543799019}">
      <dsp:nvSpPr>
        <dsp:cNvPr id="0" name=""/>
        <dsp:cNvSpPr/>
      </dsp:nvSpPr>
      <dsp:spPr>
        <a:xfrm>
          <a:off x="5091" y="4056272"/>
          <a:ext cx="1577924" cy="9467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7320" tIns="81161" rIns="77320" bIns="81161" numCol="1" spcCol="1270" anchor="ctr" anchorCtr="0">
          <a:noAutofit/>
        </a:bodyPr>
        <a:lstStyle/>
        <a:p>
          <a:pPr marL="0" lvl="0" indent="0" algn="ctr" defTabSz="533400">
            <a:lnSpc>
              <a:spcPct val="90000"/>
            </a:lnSpc>
            <a:spcBef>
              <a:spcPct val="0"/>
            </a:spcBef>
            <a:spcAft>
              <a:spcPct val="35000"/>
            </a:spcAft>
            <a:buNone/>
          </a:pPr>
          <a:r>
            <a:rPr lang="en-US" sz="1200" kern="1200"/>
            <a:t>the child is present</a:t>
          </a:r>
        </a:p>
      </dsp:txBody>
      <dsp:txXfrm>
        <a:off x="5091" y="4056272"/>
        <a:ext cx="1577924" cy="9467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C8E7C9-56B3-41BC-88BA-22F6A8B4DDA3}">
      <dsp:nvSpPr>
        <dsp:cNvPr id="0" name=""/>
        <dsp:cNvSpPr/>
      </dsp:nvSpPr>
      <dsp:spPr>
        <a:xfrm>
          <a:off x="1748064" y="2975"/>
          <a:ext cx="3342605" cy="20055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In making a track decision whether to accept the report as a Family Assessment or an Investigation, local agencies should consider an investigation response if one or more of the following are present: </a:t>
          </a:r>
        </a:p>
      </dsp:txBody>
      <dsp:txXfrm>
        <a:off x="1748064" y="2975"/>
        <a:ext cx="3342605" cy="2005563"/>
      </dsp:txXfrm>
    </dsp:sp>
    <dsp:sp modelId="{9839026C-CB26-4A3F-BC74-325304E7EFC1}">
      <dsp:nvSpPr>
        <dsp:cNvPr id="0" name=""/>
        <dsp:cNvSpPr/>
      </dsp:nvSpPr>
      <dsp:spPr>
        <a:xfrm>
          <a:off x="5424930" y="2975"/>
          <a:ext cx="3342605" cy="2005563"/>
        </a:xfrm>
        <a:prstGeom prst="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DV perpetrator’s use of a weapon or firearm; or  </a:t>
          </a:r>
        </a:p>
      </dsp:txBody>
      <dsp:txXfrm>
        <a:off x="5424930" y="2975"/>
        <a:ext cx="3342605" cy="2005563"/>
      </dsp:txXfrm>
    </dsp:sp>
    <dsp:sp modelId="{5CAFD7E5-8C53-49D7-AAB5-4FB7D248B396}">
      <dsp:nvSpPr>
        <dsp:cNvPr id="0" name=""/>
        <dsp:cNvSpPr/>
      </dsp:nvSpPr>
      <dsp:spPr>
        <a:xfrm>
          <a:off x="1748064" y="2342799"/>
          <a:ext cx="3342605" cy="2005563"/>
        </a:xfrm>
        <a:prstGeom prst="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The need to involve law enforcement or the court to protect the child, the DV victim or CPS worker; or </a:t>
          </a:r>
        </a:p>
      </dsp:txBody>
      <dsp:txXfrm>
        <a:off x="1748064" y="2342799"/>
        <a:ext cx="3342605" cy="2005563"/>
      </dsp:txXfrm>
    </dsp:sp>
    <dsp:sp modelId="{14DE7AE0-B767-4D03-BE24-AB6DF88428D6}">
      <dsp:nvSpPr>
        <dsp:cNvPr id="0" name=""/>
        <dsp:cNvSpPr/>
      </dsp:nvSpPr>
      <dsp:spPr>
        <a:xfrm>
          <a:off x="5424930" y="2342799"/>
          <a:ext cx="3342605" cy="2005563"/>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 The infliction of a physical injury requiring medical treatment to the DV victim or the children; or </a:t>
          </a:r>
        </a:p>
      </dsp:txBody>
      <dsp:txXfrm>
        <a:off x="5424930"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A057DD-8B77-FF4C-91C9-1559373DFD02}" type="datetimeFigureOut">
              <a:rPr lang="en-US" smtClean="0"/>
              <a:t>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A42E0-1E64-D747-95ED-42DE4DE9D904}" type="slidenum">
              <a:rPr lang="en-US" smtClean="0"/>
              <a:t>‹#›</a:t>
            </a:fld>
            <a:endParaRPr lang="en-US" dirty="0"/>
          </a:p>
        </p:txBody>
      </p:sp>
    </p:spTree>
    <p:extLst>
      <p:ext uri="{BB962C8B-B14F-4D97-AF65-F5344CB8AC3E}">
        <p14:creationId xmlns:p14="http://schemas.microsoft.com/office/powerpoint/2010/main" val="376138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 Click on Logo -&gt; CHANGE PICTURE to replace logo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6050B5-9208-40A7-A19C-A99290856B5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8237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9A42E0-1E64-D747-95ED-42DE4DE9D904}" type="slidenum">
              <a:rPr lang="en-US" smtClean="0"/>
              <a:t>2</a:t>
            </a:fld>
            <a:endParaRPr lang="en-US" dirty="0"/>
          </a:p>
        </p:txBody>
      </p:sp>
    </p:spTree>
    <p:extLst>
      <p:ext uri="{BB962C8B-B14F-4D97-AF65-F5344CB8AC3E}">
        <p14:creationId xmlns:p14="http://schemas.microsoft.com/office/powerpoint/2010/main" val="4259258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VB: 2025: 4,389/1,616        2022: 3,902/1,374                          NN: 2025: 2,305/1204     2022: 1,946/1, 023            Norfolk: 2025: 2,789/ 940      2022: 2,452/953                             </a:t>
            </a:r>
            <a:r>
              <a:rPr lang="en-US" dirty="0">
                <a:solidFill>
                  <a:schemeClr val="accent4"/>
                </a:solidFill>
              </a:rPr>
              <a:t>Chesapeake: 2025: 2,379/935     2022: 2,100/718</a:t>
            </a:r>
          </a:p>
          <a:p>
            <a:r>
              <a:rPr lang="en-US" dirty="0"/>
              <a:t>       2024: 4,334/1,498       2023:  4,251/1,512                                 2024: 2,323/1,100      2023: 2,043/ 864                             2024: 2,738/925      2023: 2,710/991                                                  2024: 2,516/614       2023: 2,126/634</a:t>
            </a:r>
          </a:p>
          <a:p>
            <a:r>
              <a:rPr lang="en-US" dirty="0"/>
              <a:t>                                                                                                                           </a:t>
            </a:r>
          </a:p>
          <a:p>
            <a:r>
              <a:rPr lang="en-US" dirty="0"/>
              <a:t>              </a:t>
            </a:r>
          </a:p>
        </p:txBody>
      </p:sp>
      <p:sp>
        <p:nvSpPr>
          <p:cNvPr id="4" name="Slide Number Placeholder 3"/>
          <p:cNvSpPr>
            <a:spLocks noGrp="1"/>
          </p:cNvSpPr>
          <p:nvPr>
            <p:ph type="sldNum" sz="quarter" idx="5"/>
          </p:nvPr>
        </p:nvSpPr>
        <p:spPr/>
        <p:txBody>
          <a:bodyPr/>
          <a:lstStyle/>
          <a:p>
            <a:fld id="{999A42E0-1E64-D747-95ED-42DE4DE9D904}" type="slidenum">
              <a:rPr lang="en-US" smtClean="0"/>
              <a:t>3</a:t>
            </a:fld>
            <a:endParaRPr lang="en-US" dirty="0"/>
          </a:p>
        </p:txBody>
      </p:sp>
    </p:spTree>
    <p:extLst>
      <p:ext uri="{BB962C8B-B14F-4D97-AF65-F5344CB8AC3E}">
        <p14:creationId xmlns:p14="http://schemas.microsoft.com/office/powerpoint/2010/main" val="325137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501160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9A42E0-1E64-D747-95ED-42DE4DE9D904}" type="slidenum">
              <a:rPr lang="en-US" smtClean="0"/>
              <a:t>8</a:t>
            </a:fld>
            <a:endParaRPr lang="en-US" dirty="0"/>
          </a:p>
        </p:txBody>
      </p:sp>
    </p:spTree>
    <p:extLst>
      <p:ext uri="{BB962C8B-B14F-4D97-AF65-F5344CB8AC3E}">
        <p14:creationId xmlns:p14="http://schemas.microsoft.com/office/powerpoint/2010/main" val="15832065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3DCDDE-50C5-C882-B4F1-30B5F4C36DAE}"/>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Shape&#10;&#10;Description automatically generated">
            <a:extLst>
              <a:ext uri="{FF2B5EF4-FFF2-40B4-BE49-F238E27FC236}">
                <a16:creationId xmlns:a16="http://schemas.microsoft.com/office/drawing/2014/main" id="{AF3D19A2-F459-9A92-90DB-051FFA1519A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350" y="0"/>
            <a:ext cx="12185650" cy="3428999"/>
          </a:xfrm>
          <a:prstGeom prst="rect">
            <a:avLst/>
          </a:prstGeom>
        </p:spPr>
      </p:pic>
      <p:pic>
        <p:nvPicPr>
          <p:cNvPr id="6" name="Picture 5">
            <a:extLst>
              <a:ext uri="{FF2B5EF4-FFF2-40B4-BE49-F238E27FC236}">
                <a16:creationId xmlns:a16="http://schemas.microsoft.com/office/drawing/2014/main" id="{77EF266D-8E6C-8B9A-3016-9E2B4435988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B87F381D-59AA-45AD-E6F9-CFF9B078ACDD}"/>
              </a:ext>
            </a:extLst>
          </p:cNvPr>
          <p:cNvSpPr>
            <a:spLocks noGrp="1"/>
          </p:cNvSpPr>
          <p:nvPr>
            <p:ph type="ctrTitle" hasCustomPrompt="1"/>
          </p:nvPr>
        </p:nvSpPr>
        <p:spPr>
          <a:xfrm>
            <a:off x="1524000" y="3428999"/>
            <a:ext cx="9144000" cy="907473"/>
          </a:xfrm>
          <a:prstGeom prst="rect">
            <a:avLst/>
          </a:prstGeom>
        </p:spPr>
        <p:txBody>
          <a:bodyPr lIns="0" tIns="0" rIns="0" bIns="0" anchor="t" anchorCtr="0">
            <a:noAutofit/>
          </a:bodyPr>
          <a:lstStyle>
            <a:lvl1pPr algn="ctr">
              <a:defRPr sz="3600" spc="200" baseline="0">
                <a:solidFill>
                  <a:schemeClr val="bg2"/>
                </a:solidFill>
              </a:defRPr>
            </a:lvl1pPr>
          </a:lstStyle>
          <a:p>
            <a:r>
              <a:rPr lang="en-US" dirty="0"/>
              <a:t>TITLE OF PRESENTATION</a:t>
            </a:r>
          </a:p>
        </p:txBody>
      </p:sp>
      <p:sp>
        <p:nvSpPr>
          <p:cNvPr id="3" name="Subtitle 2">
            <a:extLst>
              <a:ext uri="{FF2B5EF4-FFF2-40B4-BE49-F238E27FC236}">
                <a16:creationId xmlns:a16="http://schemas.microsoft.com/office/drawing/2014/main" id="{33F1F119-AC06-6087-358C-B1A8B45C0A79}"/>
              </a:ext>
            </a:extLst>
          </p:cNvPr>
          <p:cNvSpPr>
            <a:spLocks noGrp="1"/>
          </p:cNvSpPr>
          <p:nvPr>
            <p:ph type="subTitle" idx="1" hasCustomPrompt="1"/>
          </p:nvPr>
        </p:nvSpPr>
        <p:spPr>
          <a:xfrm>
            <a:off x="1524000" y="4516582"/>
            <a:ext cx="9144000" cy="365125"/>
          </a:xfrm>
        </p:spPr>
        <p:txBody>
          <a:bodyPr/>
          <a:lstStyle>
            <a:lvl1pPr marL="0" indent="0" algn="ctr">
              <a:buNone/>
              <a:defRPr sz="2400" b="0" i="0">
                <a:solidFill>
                  <a:schemeClr val="bg2"/>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AUTHOR | DATE</a:t>
            </a:r>
          </a:p>
        </p:txBody>
      </p:sp>
      <p:sp>
        <p:nvSpPr>
          <p:cNvPr id="10" name="Picture Placeholder 9">
            <a:extLst>
              <a:ext uri="{FF2B5EF4-FFF2-40B4-BE49-F238E27FC236}">
                <a16:creationId xmlns:a16="http://schemas.microsoft.com/office/drawing/2014/main" id="{76C24785-E893-3F26-72B7-B43207715FCE}"/>
              </a:ext>
            </a:extLst>
          </p:cNvPr>
          <p:cNvSpPr>
            <a:spLocks noGrp="1"/>
          </p:cNvSpPr>
          <p:nvPr>
            <p:ph type="pic" sz="quarter" idx="10"/>
          </p:nvPr>
        </p:nvSpPr>
        <p:spPr>
          <a:xfrm>
            <a:off x="498475" y="636588"/>
            <a:ext cx="1735138" cy="1736725"/>
          </a:xfrm>
        </p:spPr>
        <p:txBody>
          <a:bodyPr/>
          <a:lstStyle/>
          <a:p>
            <a:endParaRPr lang="en-US" dirty="0"/>
          </a:p>
        </p:txBody>
      </p:sp>
      <p:sp>
        <p:nvSpPr>
          <p:cNvPr id="12" name="Picture Placeholder 9">
            <a:extLst>
              <a:ext uri="{FF2B5EF4-FFF2-40B4-BE49-F238E27FC236}">
                <a16:creationId xmlns:a16="http://schemas.microsoft.com/office/drawing/2014/main" id="{3ED93A60-6465-9567-6281-045FCBAAEA4C}"/>
              </a:ext>
            </a:extLst>
          </p:cNvPr>
          <p:cNvSpPr>
            <a:spLocks noGrp="1"/>
          </p:cNvSpPr>
          <p:nvPr>
            <p:ph type="pic" sz="quarter" idx="11"/>
          </p:nvPr>
        </p:nvSpPr>
        <p:spPr>
          <a:xfrm>
            <a:off x="2375503" y="636588"/>
            <a:ext cx="1735138" cy="1736725"/>
          </a:xfrm>
        </p:spPr>
        <p:txBody>
          <a:bodyPr/>
          <a:lstStyle/>
          <a:p>
            <a:endParaRPr lang="en-US" dirty="0"/>
          </a:p>
        </p:txBody>
      </p:sp>
      <p:sp>
        <p:nvSpPr>
          <p:cNvPr id="13" name="Picture Placeholder 9">
            <a:extLst>
              <a:ext uri="{FF2B5EF4-FFF2-40B4-BE49-F238E27FC236}">
                <a16:creationId xmlns:a16="http://schemas.microsoft.com/office/drawing/2014/main" id="{B39CD626-ADB7-4363-99D8-2A57D6D9A31C}"/>
              </a:ext>
            </a:extLst>
          </p:cNvPr>
          <p:cNvSpPr>
            <a:spLocks noGrp="1"/>
          </p:cNvSpPr>
          <p:nvPr>
            <p:ph type="pic" sz="quarter" idx="12"/>
          </p:nvPr>
        </p:nvSpPr>
        <p:spPr>
          <a:xfrm>
            <a:off x="4288294" y="636588"/>
            <a:ext cx="1735138" cy="1736725"/>
          </a:xfrm>
        </p:spPr>
        <p:txBody>
          <a:bodyPr/>
          <a:lstStyle/>
          <a:p>
            <a:endParaRPr lang="en-US" dirty="0"/>
          </a:p>
        </p:txBody>
      </p:sp>
      <p:sp>
        <p:nvSpPr>
          <p:cNvPr id="14" name="Picture Placeholder 9">
            <a:extLst>
              <a:ext uri="{FF2B5EF4-FFF2-40B4-BE49-F238E27FC236}">
                <a16:creationId xmlns:a16="http://schemas.microsoft.com/office/drawing/2014/main" id="{93990862-9324-BA24-2D91-ABE0D8D33C83}"/>
              </a:ext>
            </a:extLst>
          </p:cNvPr>
          <p:cNvSpPr>
            <a:spLocks noGrp="1"/>
          </p:cNvSpPr>
          <p:nvPr>
            <p:ph type="pic" sz="quarter" idx="13"/>
          </p:nvPr>
        </p:nvSpPr>
        <p:spPr>
          <a:xfrm>
            <a:off x="6165322" y="636588"/>
            <a:ext cx="1735138" cy="1736725"/>
          </a:xfrm>
        </p:spPr>
        <p:txBody>
          <a:bodyPr/>
          <a:lstStyle/>
          <a:p>
            <a:endParaRPr lang="en-US" dirty="0"/>
          </a:p>
        </p:txBody>
      </p:sp>
      <p:sp>
        <p:nvSpPr>
          <p:cNvPr id="15" name="Picture Placeholder 9">
            <a:extLst>
              <a:ext uri="{FF2B5EF4-FFF2-40B4-BE49-F238E27FC236}">
                <a16:creationId xmlns:a16="http://schemas.microsoft.com/office/drawing/2014/main" id="{0933BE24-EDCB-4F41-C8C8-2AD3898560A5}"/>
              </a:ext>
            </a:extLst>
          </p:cNvPr>
          <p:cNvSpPr>
            <a:spLocks noGrp="1"/>
          </p:cNvSpPr>
          <p:nvPr>
            <p:ph type="pic" sz="quarter" idx="14"/>
          </p:nvPr>
        </p:nvSpPr>
        <p:spPr>
          <a:xfrm>
            <a:off x="8078113" y="636588"/>
            <a:ext cx="1735138" cy="1736725"/>
          </a:xfrm>
        </p:spPr>
        <p:txBody>
          <a:bodyPr/>
          <a:lstStyle/>
          <a:p>
            <a:endParaRPr lang="en-US" dirty="0"/>
          </a:p>
        </p:txBody>
      </p:sp>
      <p:sp>
        <p:nvSpPr>
          <p:cNvPr id="16" name="Picture Placeholder 9">
            <a:extLst>
              <a:ext uri="{FF2B5EF4-FFF2-40B4-BE49-F238E27FC236}">
                <a16:creationId xmlns:a16="http://schemas.microsoft.com/office/drawing/2014/main" id="{F1432384-E351-40AD-121F-F5E9B4EA7E5B}"/>
              </a:ext>
            </a:extLst>
          </p:cNvPr>
          <p:cNvSpPr>
            <a:spLocks noGrp="1"/>
          </p:cNvSpPr>
          <p:nvPr>
            <p:ph type="pic" sz="quarter" idx="15"/>
          </p:nvPr>
        </p:nvSpPr>
        <p:spPr>
          <a:xfrm>
            <a:off x="9958387" y="636588"/>
            <a:ext cx="1735138" cy="1736725"/>
          </a:xfrm>
        </p:spPr>
        <p:txBody>
          <a:bodyPr/>
          <a:lstStyle/>
          <a:p>
            <a:endParaRPr lang="en-US" dirty="0"/>
          </a:p>
        </p:txBody>
      </p:sp>
      <p:pic>
        <p:nvPicPr>
          <p:cNvPr id="7" name="Picture 6" descr="Text&#10;&#10;Description automatically generated">
            <a:extLst>
              <a:ext uri="{FF2B5EF4-FFF2-40B4-BE49-F238E27FC236}">
                <a16:creationId xmlns:a16="http://schemas.microsoft.com/office/drawing/2014/main" id="{B61CE88E-E868-ABAF-7719-E6FFCB89AB0F}"/>
              </a:ext>
            </a:extLst>
          </p:cNvPr>
          <p:cNvPicPr>
            <a:picLocks noChangeAspect="1"/>
          </p:cNvPicPr>
          <p:nvPr userDrawn="1"/>
        </p:nvPicPr>
        <p:blipFill>
          <a:blip r:embed="rId4"/>
          <a:stretch>
            <a:fillRect/>
          </a:stretch>
        </p:blipFill>
        <p:spPr>
          <a:xfrm>
            <a:off x="3283600" y="5214827"/>
            <a:ext cx="5763444" cy="2096909"/>
          </a:xfrm>
          <a:prstGeom prst="rect">
            <a:avLst/>
          </a:prstGeom>
        </p:spPr>
      </p:pic>
    </p:spTree>
    <p:extLst>
      <p:ext uri="{BB962C8B-B14F-4D97-AF65-F5344CB8AC3E}">
        <p14:creationId xmlns:p14="http://schemas.microsoft.com/office/powerpoint/2010/main" val="1977264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10">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3DCDDE-50C5-C882-B4F1-30B5F4C36DAE}"/>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Shape&#10;&#10;Description automatically generated">
            <a:extLst>
              <a:ext uri="{FF2B5EF4-FFF2-40B4-BE49-F238E27FC236}">
                <a16:creationId xmlns:a16="http://schemas.microsoft.com/office/drawing/2014/main" id="{AF3D19A2-F459-9A92-90DB-051FFA1519A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350" y="0"/>
            <a:ext cx="12185650" cy="3428999"/>
          </a:xfrm>
          <a:prstGeom prst="rect">
            <a:avLst/>
          </a:prstGeom>
        </p:spPr>
      </p:pic>
      <p:pic>
        <p:nvPicPr>
          <p:cNvPr id="6" name="Picture 5">
            <a:extLst>
              <a:ext uri="{FF2B5EF4-FFF2-40B4-BE49-F238E27FC236}">
                <a16:creationId xmlns:a16="http://schemas.microsoft.com/office/drawing/2014/main" id="{77EF266D-8E6C-8B9A-3016-9E2B4435988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B87F381D-59AA-45AD-E6F9-CFF9B078ACDD}"/>
              </a:ext>
            </a:extLst>
          </p:cNvPr>
          <p:cNvSpPr>
            <a:spLocks noGrp="1"/>
          </p:cNvSpPr>
          <p:nvPr>
            <p:ph type="ctrTitle" hasCustomPrompt="1"/>
          </p:nvPr>
        </p:nvSpPr>
        <p:spPr>
          <a:xfrm>
            <a:off x="1520952" y="1071554"/>
            <a:ext cx="9144000" cy="907473"/>
          </a:xfrm>
          <a:prstGeom prst="rect">
            <a:avLst/>
          </a:prstGeom>
        </p:spPr>
        <p:txBody>
          <a:bodyPr lIns="0" tIns="0" rIns="0" bIns="0" anchor="t" anchorCtr="0">
            <a:noAutofit/>
          </a:bodyPr>
          <a:lstStyle>
            <a:lvl1pPr algn="ctr">
              <a:defRPr sz="4000" spc="200" baseline="0">
                <a:solidFill>
                  <a:schemeClr val="bg2"/>
                </a:solidFill>
              </a:defRPr>
            </a:lvl1pPr>
          </a:lstStyle>
          <a:p>
            <a:r>
              <a:rPr lang="en-US" dirty="0"/>
              <a:t>Thank You.</a:t>
            </a:r>
          </a:p>
        </p:txBody>
      </p:sp>
      <p:sp>
        <p:nvSpPr>
          <p:cNvPr id="5" name="Footer Placeholder 4">
            <a:extLst>
              <a:ext uri="{FF2B5EF4-FFF2-40B4-BE49-F238E27FC236}">
                <a16:creationId xmlns:a16="http://schemas.microsoft.com/office/drawing/2014/main" id="{FA9610FA-81B0-656B-4513-96D293056B4D}"/>
              </a:ext>
            </a:extLst>
          </p:cNvPr>
          <p:cNvSpPr>
            <a:spLocks noGrp="1"/>
          </p:cNvSpPr>
          <p:nvPr>
            <p:ph type="ftr" sz="quarter" idx="12"/>
          </p:nvPr>
        </p:nvSpPr>
        <p:spPr/>
        <p:txBody>
          <a:bodyPr/>
          <a:lstStyle/>
          <a:p>
            <a:r>
              <a:rPr lang="en-US" dirty="0"/>
              <a:t>PRESENTATION NAME</a:t>
            </a:r>
          </a:p>
        </p:txBody>
      </p:sp>
      <p:sp>
        <p:nvSpPr>
          <p:cNvPr id="7" name="Slide Number Placeholder 6">
            <a:extLst>
              <a:ext uri="{FF2B5EF4-FFF2-40B4-BE49-F238E27FC236}">
                <a16:creationId xmlns:a16="http://schemas.microsoft.com/office/drawing/2014/main" id="{EC67D5DC-173D-6D94-AB1B-09CDEFBD3059}"/>
              </a:ext>
            </a:extLst>
          </p:cNvPr>
          <p:cNvSpPr>
            <a:spLocks noGrp="1"/>
          </p:cNvSpPr>
          <p:nvPr>
            <p:ph type="sldNum" sz="quarter" idx="13"/>
          </p:nvPr>
        </p:nvSpPr>
        <p:spPr/>
        <p:txBody>
          <a:bodyPr/>
          <a:lstStyle/>
          <a:p>
            <a:fld id="{8113EECE-E407-A343-A894-336829F63D8F}" type="slidenum">
              <a:rPr lang="en-US" smtClean="0"/>
              <a:pPr/>
              <a:t>‹#›</a:t>
            </a:fld>
            <a:endParaRPr lang="en-US" dirty="0"/>
          </a:p>
        </p:txBody>
      </p:sp>
      <p:sp>
        <p:nvSpPr>
          <p:cNvPr id="3" name="Title 1">
            <a:extLst>
              <a:ext uri="{FF2B5EF4-FFF2-40B4-BE49-F238E27FC236}">
                <a16:creationId xmlns:a16="http://schemas.microsoft.com/office/drawing/2014/main" id="{F2AFF08A-A3E6-0CEC-567A-A399BA39B4F2}"/>
              </a:ext>
            </a:extLst>
          </p:cNvPr>
          <p:cNvSpPr txBox="1">
            <a:spLocks/>
          </p:cNvSpPr>
          <p:nvPr userDrawn="1"/>
        </p:nvSpPr>
        <p:spPr>
          <a:xfrm>
            <a:off x="1520952" y="4438938"/>
            <a:ext cx="9144000" cy="907473"/>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4000" b="1" i="0" kern="1200" spc="200" baseline="0">
                <a:solidFill>
                  <a:schemeClr val="bg2"/>
                </a:solidFill>
                <a:latin typeface="Calibri" panose="020F0502020204030204" pitchFamily="34" charset="0"/>
                <a:ea typeface="Verdana" panose="020B0604030504040204" pitchFamily="34" charset="0"/>
                <a:cs typeface="Calibri" panose="020F0502020204030204" pitchFamily="34" charset="0"/>
              </a:defRPr>
            </a:lvl1pPr>
          </a:lstStyle>
          <a:p>
            <a:r>
              <a:rPr lang="en-US" dirty="0"/>
              <a:t>Questions?</a:t>
            </a:r>
          </a:p>
        </p:txBody>
      </p:sp>
      <p:pic>
        <p:nvPicPr>
          <p:cNvPr id="9" name="Picture 8" descr="Logo&#10;&#10;Description automatically generated">
            <a:extLst>
              <a:ext uri="{FF2B5EF4-FFF2-40B4-BE49-F238E27FC236}">
                <a16:creationId xmlns:a16="http://schemas.microsoft.com/office/drawing/2014/main" id="{8575BF7E-6444-8439-ADC0-13B64D21FF6D}"/>
              </a:ext>
            </a:extLst>
          </p:cNvPr>
          <p:cNvPicPr>
            <a:picLocks noChangeAspect="1"/>
          </p:cNvPicPr>
          <p:nvPr userDrawn="1"/>
        </p:nvPicPr>
        <p:blipFill>
          <a:blip r:embed="rId4"/>
          <a:stretch>
            <a:fillRect/>
          </a:stretch>
        </p:blipFill>
        <p:spPr>
          <a:xfrm>
            <a:off x="9805182" y="4917862"/>
            <a:ext cx="3257929" cy="1184343"/>
          </a:xfrm>
          <a:prstGeom prst="rect">
            <a:avLst/>
          </a:prstGeom>
        </p:spPr>
      </p:pic>
    </p:spTree>
    <p:extLst>
      <p:ext uri="{BB962C8B-B14F-4D97-AF65-F5344CB8AC3E}">
        <p14:creationId xmlns:p14="http://schemas.microsoft.com/office/powerpoint/2010/main" val="4166846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4686089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532F2-DD22-4BD5-A3BD-638B384A22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96999C-A7DF-4025-B641-3F5A3225FC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94F2B6-532E-4BAA-9D44-7B284AA8A96D}"/>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66D7AC0A-896D-4765-BD74-6629211045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971E457-4BDE-448C-A833-68ADFC607649}"/>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968721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607A8-0283-4CA9-96B3-4B22F71DFD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941229-4BA4-4378-891F-B35FFCFBB7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D9226B-DCF7-4F27-8083-234606CBD3C2}"/>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F70D33E5-95BC-42F8-B577-AEE7A5ECE3A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C49931-FC23-47E7-9725-4DE8259353DA}"/>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3346594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657D5-AB69-49F0-88AD-16FBC96FE2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2A2B27-548D-45A0-85D9-222E00F16F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29742B-3E09-4D32-982E-E40D090E24D2}"/>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BECEFA75-B803-4147-B146-A156F47FE4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FAFAC9-B08C-4A49-B45D-6165F3B45DC3}"/>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1429488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A6999-0612-4854-AE54-000239369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98AF6-7007-4CA8-B85C-549AEFF1F5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ED534A-1AC0-4D41-9823-C79A35497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F9CDA1-9392-4FB2-8398-9F776CEF149F}"/>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6" name="Footer Placeholder 5">
            <a:extLst>
              <a:ext uri="{FF2B5EF4-FFF2-40B4-BE49-F238E27FC236}">
                <a16:creationId xmlns:a16="http://schemas.microsoft.com/office/drawing/2014/main" id="{446019D7-5CDB-4D17-97D0-E43CFC2BEC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79B2449-5C17-4B25-8937-1A8896779C2B}"/>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353354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8369C-0B74-44B7-B7BB-AC52C1CB6D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FCFCDC-C3D8-4489-BA2D-03B596A91F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68C11E-A9E1-436C-9247-6285DF87EC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78C6D8-7062-4782-AD51-47994351A9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504BDA-DEEF-460A-8536-6850A3EC6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D23806-DADD-45C3-9394-69C3E0EA6FF1}"/>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8" name="Footer Placeholder 7">
            <a:extLst>
              <a:ext uri="{FF2B5EF4-FFF2-40B4-BE49-F238E27FC236}">
                <a16:creationId xmlns:a16="http://schemas.microsoft.com/office/drawing/2014/main" id="{EBED24F5-25F2-4778-9F00-3CFD16C3C06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EB10F1-5BD8-41B9-9FBE-263448C38C9D}"/>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2242668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26CBA-6619-468A-90BE-0765875598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891EBA-5855-4673-B236-CC2F80C2BE12}"/>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4" name="Footer Placeholder 3">
            <a:extLst>
              <a:ext uri="{FF2B5EF4-FFF2-40B4-BE49-F238E27FC236}">
                <a16:creationId xmlns:a16="http://schemas.microsoft.com/office/drawing/2014/main" id="{8698CBAC-AFDF-466F-A23E-6C2E19700A1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DD24364-619D-482F-ADAB-6995E41827E2}"/>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2602364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C53C47-86A4-4CE1-A10A-C07510B13A72}"/>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3" name="Footer Placeholder 2">
            <a:extLst>
              <a:ext uri="{FF2B5EF4-FFF2-40B4-BE49-F238E27FC236}">
                <a16:creationId xmlns:a16="http://schemas.microsoft.com/office/drawing/2014/main" id="{55D06E41-5B9C-4BEA-9C37-F1CE485CC8C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02E463C-581E-493B-9F36-8113642171CE}"/>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602542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26025-6B49-4DBC-9493-8140D7CED1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69FF11-7F92-40F7-B412-D6BAF1629E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DF3018-0436-4680-8B9A-8F4629F05E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EE3C60-643A-46A7-B9B4-30731DC6D0A8}"/>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6" name="Footer Placeholder 5">
            <a:extLst>
              <a:ext uri="{FF2B5EF4-FFF2-40B4-BE49-F238E27FC236}">
                <a16:creationId xmlns:a16="http://schemas.microsoft.com/office/drawing/2014/main" id="{C53AD562-C1A1-4389-8CFD-EAB0EF1DCA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C5397AF-59A6-473B-8C40-6865180F8028}"/>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266989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1">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3760838" y="0"/>
            <a:ext cx="8431162"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43428F1-2E73-739A-0A7A-9410FEA48AB9}"/>
              </a:ext>
            </a:extLst>
          </p:cNvPr>
          <p:cNvSpPr/>
          <p:nvPr userDrawn="1"/>
        </p:nvSpPr>
        <p:spPr>
          <a:xfrm>
            <a:off x="0" y="0"/>
            <a:ext cx="3760838" cy="11430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4724400" y="1204613"/>
            <a:ext cx="6629400" cy="4705081"/>
          </a:xfrm>
        </p:spPr>
        <p:txBody>
          <a:bodyPr lIns="0" tIns="0" rIns="0" bIns="0"/>
          <a:lstStyle>
            <a:lvl1pPr marL="233363" indent="-233363">
              <a:buFont typeface="Arial" panose="020B0604020202020204" pitchFamily="34" charset="0"/>
              <a:buChar char="•"/>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8" name="Picture 7">
            <a:extLst>
              <a:ext uri="{FF2B5EF4-FFF2-40B4-BE49-F238E27FC236}">
                <a16:creationId xmlns:a16="http://schemas.microsoft.com/office/drawing/2014/main" id="{C6C8FF87-ACED-1DA6-5A9C-03948FC9F7E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EB4D2EAF-FE7D-A6D4-CD67-8451C117D5B0}"/>
              </a:ext>
            </a:extLst>
          </p:cNvPr>
          <p:cNvSpPr>
            <a:spLocks noGrp="1"/>
          </p:cNvSpPr>
          <p:nvPr>
            <p:ph type="title" hasCustomPrompt="1"/>
          </p:nvPr>
        </p:nvSpPr>
        <p:spPr>
          <a:xfrm>
            <a:off x="4724400" y="459045"/>
            <a:ext cx="6629400" cy="348138"/>
          </a:xfrm>
          <a:prstGeom prst="rect">
            <a:avLst/>
          </a:prstGeom>
        </p:spPr>
        <p:txBody>
          <a:bodyPr lIns="0" tIns="0" rIns="0" bIns="0" anchor="t" anchorCtr="0">
            <a:noAutofit/>
          </a:bodyPr>
          <a:lstStyle>
            <a:lvl1pPr algn="l">
              <a:defRPr sz="24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14" name="Picture Placeholder 13">
            <a:extLst>
              <a:ext uri="{FF2B5EF4-FFF2-40B4-BE49-F238E27FC236}">
                <a16:creationId xmlns:a16="http://schemas.microsoft.com/office/drawing/2014/main" id="{29630875-3F22-F7D1-E18A-48EC1356A347}"/>
              </a:ext>
            </a:extLst>
          </p:cNvPr>
          <p:cNvSpPr>
            <a:spLocks noGrp="1"/>
          </p:cNvSpPr>
          <p:nvPr>
            <p:ph type="pic" sz="quarter" idx="13"/>
          </p:nvPr>
        </p:nvSpPr>
        <p:spPr>
          <a:xfrm>
            <a:off x="0" y="1143000"/>
            <a:ext cx="3760788" cy="5715000"/>
          </a:xfrm>
        </p:spPr>
        <p:txBody>
          <a:bodyPr/>
          <a:lstStyle/>
          <a:p>
            <a:endParaRPr lang="en-US" dirty="0"/>
          </a:p>
        </p:txBody>
      </p:sp>
      <p:sp>
        <p:nvSpPr>
          <p:cNvPr id="2" name="Footer Placeholder 1">
            <a:extLst>
              <a:ext uri="{FF2B5EF4-FFF2-40B4-BE49-F238E27FC236}">
                <a16:creationId xmlns:a16="http://schemas.microsoft.com/office/drawing/2014/main" id="{4FF959BB-048B-4ED3-15CE-2A8C5201EBA5}"/>
              </a:ext>
            </a:extLst>
          </p:cNvPr>
          <p:cNvSpPr>
            <a:spLocks noGrp="1"/>
          </p:cNvSpPr>
          <p:nvPr>
            <p:ph type="ftr" sz="quarter" idx="14"/>
          </p:nvPr>
        </p:nvSpPr>
        <p:spPr/>
        <p:txBody>
          <a:bodyPr/>
          <a:lstStyle/>
          <a:p>
            <a:r>
              <a:rPr lang="en-US" dirty="0"/>
              <a:t>PRESENTATION NAME</a:t>
            </a:r>
          </a:p>
        </p:txBody>
      </p:sp>
      <p:sp>
        <p:nvSpPr>
          <p:cNvPr id="5" name="Slide Number Placeholder 4">
            <a:extLst>
              <a:ext uri="{FF2B5EF4-FFF2-40B4-BE49-F238E27FC236}">
                <a16:creationId xmlns:a16="http://schemas.microsoft.com/office/drawing/2014/main" id="{8695447D-09CB-5FCC-B8CF-3D24168A34A3}"/>
              </a:ext>
            </a:extLst>
          </p:cNvPr>
          <p:cNvSpPr>
            <a:spLocks noGrp="1"/>
          </p:cNvSpPr>
          <p:nvPr>
            <p:ph type="sldNum" sz="quarter" idx="15"/>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1293390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B1F2-94DA-4146-B961-2496D54F8A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C9B498-649A-4D9B-9DD9-4AB4D284F2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0E580C4-A648-4F47-9BF5-4FFEEE1418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677A34-2BFA-4F02-9971-8CFFD8BBDBC8}"/>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6" name="Footer Placeholder 5">
            <a:extLst>
              <a:ext uri="{FF2B5EF4-FFF2-40B4-BE49-F238E27FC236}">
                <a16:creationId xmlns:a16="http://schemas.microsoft.com/office/drawing/2014/main" id="{DFF66678-A527-4730-8227-2BAB97B921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4462B9-8582-4BEB-B1CC-015417168E87}"/>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3615334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D8E65-8362-432F-9FE1-9FC83AB46A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CFC0C0-ED36-47A0-A333-3B5189008D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2D156-9F7F-43C5-85AC-A7056F3BD722}"/>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2C4FB77D-CF90-4376-A28E-2D2378D190E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B6D480-EF6F-4CCE-9A57-6D25A3380B24}"/>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900522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15BD95-6A6E-426C-A03B-BB5824B28C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5779E9-0F19-4DE9-A41F-A6471E289A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B5583D-05CE-4A9A-8921-2E23874F91F7}"/>
              </a:ext>
            </a:extLst>
          </p:cNvPr>
          <p:cNvSpPr>
            <a:spLocks noGrp="1"/>
          </p:cNvSpPr>
          <p:nvPr>
            <p:ph type="dt" sz="half" idx="10"/>
          </p:nvPr>
        </p:nvSpPr>
        <p:spPr/>
        <p:txBody>
          <a:body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834ED62E-A6CD-4752-9508-22BCBD01B6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D13829-3A9F-4DE6-B98D-44A0063322AC}"/>
              </a:ext>
            </a:extLst>
          </p:cNvPr>
          <p:cNvSpPr>
            <a:spLocks noGrp="1"/>
          </p:cNvSpPr>
          <p:nvPr>
            <p:ph type="sldNum" sz="quarter" idx="12"/>
          </p:nvPr>
        </p:nvSpPr>
        <p:spPr/>
        <p:txBody>
          <a:bodyPr/>
          <a:lstStyle/>
          <a:p>
            <a:fld id="{4281F4B9-1311-4046-89F4-762D43BFC054}" type="slidenum">
              <a:rPr lang="en-US" smtClean="0"/>
              <a:t>‹#›</a:t>
            </a:fld>
            <a:endParaRPr lang="en-US" dirty="0"/>
          </a:p>
        </p:txBody>
      </p:sp>
    </p:spTree>
    <p:extLst>
      <p:ext uri="{BB962C8B-B14F-4D97-AF65-F5344CB8AC3E}">
        <p14:creationId xmlns:p14="http://schemas.microsoft.com/office/powerpoint/2010/main" val="18615461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273902376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and Content-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948596" y="2344920"/>
            <a:ext cx="10294809" cy="3509615"/>
          </a:xfrm>
        </p:spPr>
        <p:txBody>
          <a:bodyPr lIns="0" tIns="0" rIns="0" bIns="0"/>
          <a:lstStyle>
            <a:lvl1pPr marL="0" indent="0" algn="ctr">
              <a:buFontTx/>
              <a:buNone/>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9" name="Picture 18" descr="Shape&#10;&#10;Description automatically generated">
            <a:extLst>
              <a:ext uri="{FF2B5EF4-FFF2-40B4-BE49-F238E27FC236}">
                <a16:creationId xmlns:a16="http://schemas.microsoft.com/office/drawing/2014/main" id="{37EC40EA-BCF2-2380-751B-DC0D1A285E6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574"/>
            <a:ext cx="12204501" cy="1903494"/>
          </a:xfrm>
          <a:prstGeom prst="rect">
            <a:avLst/>
          </a:prstGeom>
        </p:spPr>
      </p:pic>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C6C8FF87-ACED-1DA6-5A9C-03948FC9F7E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3A4C4C4B-D74C-3F93-D5A8-D6DA346BAD32}"/>
              </a:ext>
            </a:extLst>
          </p:cNvPr>
          <p:cNvSpPr>
            <a:spLocks noGrp="1"/>
          </p:cNvSpPr>
          <p:nvPr>
            <p:ph type="title" hasCustomPrompt="1"/>
          </p:nvPr>
        </p:nvSpPr>
        <p:spPr>
          <a:xfrm>
            <a:off x="3911124" y="565018"/>
            <a:ext cx="4363655" cy="546745"/>
          </a:xfrm>
          <a:prstGeom prst="rect">
            <a:avLst/>
          </a:prstGeom>
        </p:spPr>
        <p:txBody>
          <a:bodyPr lIns="0" tIns="0" rIns="0" bIns="0" anchor="t" anchorCtr="0">
            <a:noAutofit/>
          </a:bodyPr>
          <a:lstStyle>
            <a:lvl1pPr algn="ctr">
              <a:defRPr sz="32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6" name="Footer Placeholder 5">
            <a:extLst>
              <a:ext uri="{FF2B5EF4-FFF2-40B4-BE49-F238E27FC236}">
                <a16:creationId xmlns:a16="http://schemas.microsoft.com/office/drawing/2014/main" id="{D4604888-BF70-516D-10BC-050AAF8927CB}"/>
              </a:ext>
            </a:extLst>
          </p:cNvPr>
          <p:cNvSpPr>
            <a:spLocks noGrp="1"/>
          </p:cNvSpPr>
          <p:nvPr>
            <p:ph type="ftr" sz="quarter" idx="14"/>
          </p:nvPr>
        </p:nvSpPr>
        <p:spPr/>
        <p:txBody>
          <a:bodyPr/>
          <a:lstStyle/>
          <a:p>
            <a:r>
              <a:rPr lang="en-US" dirty="0"/>
              <a:t>PRESENTATION NAME</a:t>
            </a:r>
          </a:p>
        </p:txBody>
      </p:sp>
      <p:sp>
        <p:nvSpPr>
          <p:cNvPr id="7" name="Slide Number Placeholder 6">
            <a:extLst>
              <a:ext uri="{FF2B5EF4-FFF2-40B4-BE49-F238E27FC236}">
                <a16:creationId xmlns:a16="http://schemas.microsoft.com/office/drawing/2014/main" id="{62095232-0C6A-98D3-A4EE-A9EFD5E75364}"/>
              </a:ext>
            </a:extLst>
          </p:cNvPr>
          <p:cNvSpPr>
            <a:spLocks noGrp="1"/>
          </p:cNvSpPr>
          <p:nvPr>
            <p:ph type="sldNum" sz="quarter" idx="15"/>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1852546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1050473" y="706583"/>
            <a:ext cx="6252852" cy="4979459"/>
          </a:xfrm>
        </p:spPr>
        <p:txBody>
          <a:bodyPr lIns="0" tIns="0" rIns="0" bIns="0"/>
          <a:lstStyle>
            <a:lvl1pPr marL="233363" indent="-233363">
              <a:buFont typeface="Arial" panose="020B0604020202020204" pitchFamily="34" charset="0"/>
              <a:buChar char="•"/>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CABCDA0A-A5C3-6792-8A2D-3118B9BC2B91}"/>
              </a:ext>
            </a:extLst>
          </p:cNvPr>
          <p:cNvSpPr>
            <a:spLocks noGrp="1"/>
          </p:cNvSpPr>
          <p:nvPr>
            <p:ph type="ftr" sz="quarter" idx="10"/>
          </p:nvPr>
        </p:nvSpPr>
        <p:spPr/>
        <p:txBody>
          <a:bodyPr/>
          <a:lstStyle/>
          <a:p>
            <a:r>
              <a:rPr lang="en-US" dirty="0"/>
              <a:t>PRESENTATION NAME</a:t>
            </a:r>
          </a:p>
        </p:txBody>
      </p:sp>
      <p:sp>
        <p:nvSpPr>
          <p:cNvPr id="5" name="Slide Number Placeholder 4">
            <a:extLst>
              <a:ext uri="{FF2B5EF4-FFF2-40B4-BE49-F238E27FC236}">
                <a16:creationId xmlns:a16="http://schemas.microsoft.com/office/drawing/2014/main" id="{5CB07128-2772-F9E7-CEA4-CB27C4FFF7EA}"/>
              </a:ext>
            </a:extLst>
          </p:cNvPr>
          <p:cNvSpPr>
            <a:spLocks noGrp="1"/>
          </p:cNvSpPr>
          <p:nvPr>
            <p:ph type="sldNum" sz="quarter" idx="11"/>
          </p:nvPr>
        </p:nvSpPr>
        <p:spPr/>
        <p:txBody>
          <a:bodyPr/>
          <a:lstStyle/>
          <a:p>
            <a:fld id="{8113EECE-E407-A343-A894-336829F63D8F}" type="slidenum">
              <a:rPr lang="en-US" smtClean="0"/>
              <a:pPr/>
              <a:t>‹#›</a:t>
            </a:fld>
            <a:endParaRPr lang="en-US" dirty="0"/>
          </a:p>
        </p:txBody>
      </p:sp>
      <p:pic>
        <p:nvPicPr>
          <p:cNvPr id="6" name="Picture 5">
            <a:extLst>
              <a:ext uri="{FF2B5EF4-FFF2-40B4-BE49-F238E27FC236}">
                <a16:creationId xmlns:a16="http://schemas.microsoft.com/office/drawing/2014/main" id="{508D9A7D-5D0D-9DDE-B210-BB5E855F9844}"/>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7" name="Rectangle 6">
            <a:extLst>
              <a:ext uri="{FF2B5EF4-FFF2-40B4-BE49-F238E27FC236}">
                <a16:creationId xmlns:a16="http://schemas.microsoft.com/office/drawing/2014/main" id="{2C7E44E0-846D-4649-84C7-512DA8EF1959}"/>
              </a:ext>
            </a:extLst>
          </p:cNvPr>
          <p:cNvSpPr/>
          <p:nvPr userDrawn="1"/>
        </p:nvSpPr>
        <p:spPr>
          <a:xfrm>
            <a:off x="8431162" y="-1443"/>
            <a:ext cx="3760838" cy="571123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432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1058990" y="2344920"/>
            <a:ext cx="2647950" cy="2747693"/>
          </a:xfrm>
        </p:spPr>
        <p:txBody>
          <a:bodyPr lIns="0" tIns="0" rIns="0" bIns="0"/>
          <a:lstStyle>
            <a:lvl1pPr marL="0" indent="0" algn="ctr">
              <a:buFontTx/>
              <a:buNone/>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9" name="Picture 18" descr="Shape&#10;&#10;Description automatically generated">
            <a:extLst>
              <a:ext uri="{FF2B5EF4-FFF2-40B4-BE49-F238E27FC236}">
                <a16:creationId xmlns:a16="http://schemas.microsoft.com/office/drawing/2014/main" id="{37EC40EA-BCF2-2380-751B-DC0D1A285E6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574"/>
            <a:ext cx="12204501" cy="1903494"/>
          </a:xfrm>
          <a:prstGeom prst="rect">
            <a:avLst/>
          </a:prstGeom>
        </p:spPr>
      </p:pic>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C6C8FF87-ACED-1DA6-5A9C-03948FC9F7E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3A4C4C4B-D74C-3F93-D5A8-D6DA346BAD32}"/>
              </a:ext>
            </a:extLst>
          </p:cNvPr>
          <p:cNvSpPr>
            <a:spLocks noGrp="1"/>
          </p:cNvSpPr>
          <p:nvPr>
            <p:ph type="title" hasCustomPrompt="1"/>
          </p:nvPr>
        </p:nvSpPr>
        <p:spPr>
          <a:xfrm>
            <a:off x="3911124" y="565018"/>
            <a:ext cx="4363655" cy="546745"/>
          </a:xfrm>
          <a:prstGeom prst="rect">
            <a:avLst/>
          </a:prstGeom>
        </p:spPr>
        <p:txBody>
          <a:bodyPr lIns="0" tIns="0" rIns="0" bIns="0" anchor="t" anchorCtr="0">
            <a:noAutofit/>
          </a:bodyPr>
          <a:lstStyle>
            <a:lvl1pPr algn="ctr">
              <a:defRPr sz="32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21" name="Content Placeholder 2">
            <a:extLst>
              <a:ext uri="{FF2B5EF4-FFF2-40B4-BE49-F238E27FC236}">
                <a16:creationId xmlns:a16="http://schemas.microsoft.com/office/drawing/2014/main" id="{825C7502-BE64-C3D8-52F7-6A726A1A186A}"/>
              </a:ext>
            </a:extLst>
          </p:cNvPr>
          <p:cNvSpPr>
            <a:spLocks noGrp="1"/>
          </p:cNvSpPr>
          <p:nvPr>
            <p:ph idx="13"/>
          </p:nvPr>
        </p:nvSpPr>
        <p:spPr>
          <a:xfrm>
            <a:off x="8485060" y="2344920"/>
            <a:ext cx="2647950" cy="2747693"/>
          </a:xfrm>
        </p:spPr>
        <p:txBody>
          <a:bodyPr lIns="0" tIns="0" rIns="0" bIns="0"/>
          <a:lstStyle>
            <a:lvl1pPr marL="0" indent="0" algn="ctr">
              <a:buFontTx/>
              <a:buNone/>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sp>
        <p:nvSpPr>
          <p:cNvPr id="20" name="Content Placeholder 2">
            <a:extLst>
              <a:ext uri="{FF2B5EF4-FFF2-40B4-BE49-F238E27FC236}">
                <a16:creationId xmlns:a16="http://schemas.microsoft.com/office/drawing/2014/main" id="{A29E836C-E670-F6B9-65AE-F40037A53B89}"/>
              </a:ext>
            </a:extLst>
          </p:cNvPr>
          <p:cNvSpPr>
            <a:spLocks noGrp="1"/>
          </p:cNvSpPr>
          <p:nvPr>
            <p:ph idx="1"/>
          </p:nvPr>
        </p:nvSpPr>
        <p:spPr>
          <a:xfrm>
            <a:off x="4772025" y="2344920"/>
            <a:ext cx="2647950" cy="2747693"/>
          </a:xfrm>
        </p:spPr>
        <p:txBody>
          <a:bodyPr lIns="0" tIns="0" rIns="0" bIns="0"/>
          <a:lstStyle>
            <a:lvl1pPr marL="0" indent="0" algn="ctr">
              <a:buFontTx/>
              <a:buNone/>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sp>
        <p:nvSpPr>
          <p:cNvPr id="6" name="Footer Placeholder 5">
            <a:extLst>
              <a:ext uri="{FF2B5EF4-FFF2-40B4-BE49-F238E27FC236}">
                <a16:creationId xmlns:a16="http://schemas.microsoft.com/office/drawing/2014/main" id="{D4604888-BF70-516D-10BC-050AAF8927CB}"/>
              </a:ext>
            </a:extLst>
          </p:cNvPr>
          <p:cNvSpPr>
            <a:spLocks noGrp="1"/>
          </p:cNvSpPr>
          <p:nvPr>
            <p:ph type="ftr" sz="quarter" idx="14"/>
          </p:nvPr>
        </p:nvSpPr>
        <p:spPr/>
        <p:txBody>
          <a:bodyPr/>
          <a:lstStyle/>
          <a:p>
            <a:r>
              <a:rPr lang="en-US" dirty="0"/>
              <a:t>PRESENTATION NAME</a:t>
            </a:r>
          </a:p>
        </p:txBody>
      </p:sp>
      <p:sp>
        <p:nvSpPr>
          <p:cNvPr id="7" name="Slide Number Placeholder 6">
            <a:extLst>
              <a:ext uri="{FF2B5EF4-FFF2-40B4-BE49-F238E27FC236}">
                <a16:creationId xmlns:a16="http://schemas.microsoft.com/office/drawing/2014/main" id="{62095232-0C6A-98D3-A4EE-A9EFD5E75364}"/>
              </a:ext>
            </a:extLst>
          </p:cNvPr>
          <p:cNvSpPr>
            <a:spLocks noGrp="1"/>
          </p:cNvSpPr>
          <p:nvPr>
            <p:ph type="sldNum" sz="quarter" idx="15"/>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894831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5">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3760838" y="0"/>
            <a:ext cx="8431162"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4724400" y="1204613"/>
            <a:ext cx="6629400" cy="4705081"/>
          </a:xfrm>
        </p:spPr>
        <p:txBody>
          <a:bodyPr lIns="0" tIns="0" rIns="0" bIns="0"/>
          <a:lstStyle>
            <a:lvl1pPr marL="233363" indent="-233363">
              <a:buFont typeface="Arial" panose="020B0604020202020204" pitchFamily="34" charset="0"/>
              <a:buChar char="•"/>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8" name="Picture 7">
            <a:extLst>
              <a:ext uri="{FF2B5EF4-FFF2-40B4-BE49-F238E27FC236}">
                <a16:creationId xmlns:a16="http://schemas.microsoft.com/office/drawing/2014/main" id="{C6C8FF87-ACED-1DA6-5A9C-03948FC9F7E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EB4D2EAF-FE7D-A6D4-CD67-8451C117D5B0}"/>
              </a:ext>
            </a:extLst>
          </p:cNvPr>
          <p:cNvSpPr>
            <a:spLocks noGrp="1"/>
          </p:cNvSpPr>
          <p:nvPr>
            <p:ph type="title" hasCustomPrompt="1"/>
          </p:nvPr>
        </p:nvSpPr>
        <p:spPr>
          <a:xfrm>
            <a:off x="4724400" y="459045"/>
            <a:ext cx="6629400" cy="348138"/>
          </a:xfrm>
          <a:prstGeom prst="rect">
            <a:avLst/>
          </a:prstGeom>
        </p:spPr>
        <p:txBody>
          <a:bodyPr lIns="0" tIns="0" rIns="0" bIns="0" anchor="t" anchorCtr="0">
            <a:noAutofit/>
          </a:bodyPr>
          <a:lstStyle>
            <a:lvl1pPr algn="l">
              <a:defRPr sz="24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14" name="Picture Placeholder 13">
            <a:extLst>
              <a:ext uri="{FF2B5EF4-FFF2-40B4-BE49-F238E27FC236}">
                <a16:creationId xmlns:a16="http://schemas.microsoft.com/office/drawing/2014/main" id="{29630875-3F22-F7D1-E18A-48EC1356A347}"/>
              </a:ext>
            </a:extLst>
          </p:cNvPr>
          <p:cNvSpPr>
            <a:spLocks noGrp="1"/>
          </p:cNvSpPr>
          <p:nvPr>
            <p:ph type="pic" sz="quarter" idx="13"/>
          </p:nvPr>
        </p:nvSpPr>
        <p:spPr>
          <a:xfrm>
            <a:off x="0" y="0"/>
            <a:ext cx="3760788" cy="6858000"/>
          </a:xfrm>
        </p:spPr>
        <p:txBody>
          <a:bodyPr/>
          <a:lstStyle/>
          <a:p>
            <a:endParaRPr lang="en-US" dirty="0"/>
          </a:p>
        </p:txBody>
      </p:sp>
      <p:sp>
        <p:nvSpPr>
          <p:cNvPr id="2" name="Footer Placeholder 1">
            <a:extLst>
              <a:ext uri="{FF2B5EF4-FFF2-40B4-BE49-F238E27FC236}">
                <a16:creationId xmlns:a16="http://schemas.microsoft.com/office/drawing/2014/main" id="{4FF959BB-048B-4ED3-15CE-2A8C5201EBA5}"/>
              </a:ext>
            </a:extLst>
          </p:cNvPr>
          <p:cNvSpPr>
            <a:spLocks noGrp="1"/>
          </p:cNvSpPr>
          <p:nvPr>
            <p:ph type="ftr" sz="quarter" idx="14"/>
          </p:nvPr>
        </p:nvSpPr>
        <p:spPr/>
        <p:txBody>
          <a:bodyPr/>
          <a:lstStyle/>
          <a:p>
            <a:r>
              <a:rPr lang="en-US" dirty="0"/>
              <a:t>PRESENTATION NAME</a:t>
            </a:r>
          </a:p>
        </p:txBody>
      </p:sp>
      <p:sp>
        <p:nvSpPr>
          <p:cNvPr id="5" name="Slide Number Placeholder 4">
            <a:extLst>
              <a:ext uri="{FF2B5EF4-FFF2-40B4-BE49-F238E27FC236}">
                <a16:creationId xmlns:a16="http://schemas.microsoft.com/office/drawing/2014/main" id="{8695447D-09CB-5FCC-B8CF-3D24168A34A3}"/>
              </a:ext>
            </a:extLst>
          </p:cNvPr>
          <p:cNvSpPr>
            <a:spLocks noGrp="1"/>
          </p:cNvSpPr>
          <p:nvPr>
            <p:ph type="sldNum" sz="quarter" idx="15"/>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2755576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948596" y="2344920"/>
            <a:ext cx="10294809" cy="3509615"/>
          </a:xfrm>
        </p:spPr>
        <p:txBody>
          <a:bodyPr lIns="0" tIns="0" rIns="0" bIns="0"/>
          <a:lstStyle>
            <a:lvl1pPr marL="0" indent="0" algn="ctr">
              <a:buFontTx/>
              <a:buNone/>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9" name="Picture 18" descr="Shape&#10;&#10;Description automatically generated">
            <a:extLst>
              <a:ext uri="{FF2B5EF4-FFF2-40B4-BE49-F238E27FC236}">
                <a16:creationId xmlns:a16="http://schemas.microsoft.com/office/drawing/2014/main" id="{37EC40EA-BCF2-2380-751B-DC0D1A285E6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574"/>
            <a:ext cx="12204501" cy="1903494"/>
          </a:xfrm>
          <a:prstGeom prst="rect">
            <a:avLst/>
          </a:prstGeom>
        </p:spPr>
      </p:pic>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C6C8FF87-ACED-1DA6-5A9C-03948FC9F7E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3A4C4C4B-D74C-3F93-D5A8-D6DA346BAD32}"/>
              </a:ext>
            </a:extLst>
          </p:cNvPr>
          <p:cNvSpPr>
            <a:spLocks noGrp="1"/>
          </p:cNvSpPr>
          <p:nvPr>
            <p:ph type="title" hasCustomPrompt="1"/>
          </p:nvPr>
        </p:nvSpPr>
        <p:spPr>
          <a:xfrm>
            <a:off x="3911124" y="565018"/>
            <a:ext cx="4363655" cy="546745"/>
          </a:xfrm>
          <a:prstGeom prst="rect">
            <a:avLst/>
          </a:prstGeom>
        </p:spPr>
        <p:txBody>
          <a:bodyPr lIns="0" tIns="0" rIns="0" bIns="0" anchor="t" anchorCtr="0">
            <a:noAutofit/>
          </a:bodyPr>
          <a:lstStyle>
            <a:lvl1pPr algn="ctr">
              <a:defRPr sz="32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6" name="Footer Placeholder 5">
            <a:extLst>
              <a:ext uri="{FF2B5EF4-FFF2-40B4-BE49-F238E27FC236}">
                <a16:creationId xmlns:a16="http://schemas.microsoft.com/office/drawing/2014/main" id="{D4604888-BF70-516D-10BC-050AAF8927CB}"/>
              </a:ext>
            </a:extLst>
          </p:cNvPr>
          <p:cNvSpPr>
            <a:spLocks noGrp="1"/>
          </p:cNvSpPr>
          <p:nvPr>
            <p:ph type="ftr" sz="quarter" idx="14"/>
          </p:nvPr>
        </p:nvSpPr>
        <p:spPr/>
        <p:txBody>
          <a:bodyPr/>
          <a:lstStyle/>
          <a:p>
            <a:r>
              <a:rPr lang="en-US" dirty="0"/>
              <a:t>PRESENTATION NAME</a:t>
            </a:r>
          </a:p>
        </p:txBody>
      </p:sp>
      <p:sp>
        <p:nvSpPr>
          <p:cNvPr id="7" name="Slide Number Placeholder 6">
            <a:extLst>
              <a:ext uri="{FF2B5EF4-FFF2-40B4-BE49-F238E27FC236}">
                <a16:creationId xmlns:a16="http://schemas.microsoft.com/office/drawing/2014/main" id="{62095232-0C6A-98D3-A4EE-A9EFD5E75364}"/>
              </a:ext>
            </a:extLst>
          </p:cNvPr>
          <p:cNvSpPr>
            <a:spLocks noGrp="1"/>
          </p:cNvSpPr>
          <p:nvPr>
            <p:ph type="sldNum" sz="quarter" idx="15"/>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80397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7">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3760838" y="0"/>
            <a:ext cx="8431162"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4724400" y="1204613"/>
            <a:ext cx="6629400" cy="4705081"/>
          </a:xfrm>
        </p:spPr>
        <p:txBody>
          <a:bodyPr lIns="0" tIns="0" rIns="0" bIns="0"/>
          <a:lstStyle>
            <a:lvl1pPr marL="233363" indent="-233363">
              <a:buFont typeface="Arial" panose="020B0604020202020204" pitchFamily="34" charset="0"/>
              <a:buChar char="•"/>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EB4D2EAF-FE7D-A6D4-CD67-8451C117D5B0}"/>
              </a:ext>
            </a:extLst>
          </p:cNvPr>
          <p:cNvSpPr>
            <a:spLocks noGrp="1"/>
          </p:cNvSpPr>
          <p:nvPr>
            <p:ph type="title" hasCustomPrompt="1"/>
          </p:nvPr>
        </p:nvSpPr>
        <p:spPr>
          <a:xfrm>
            <a:off x="4724400" y="459045"/>
            <a:ext cx="6629400" cy="348138"/>
          </a:xfrm>
          <a:prstGeom prst="rect">
            <a:avLst/>
          </a:prstGeom>
        </p:spPr>
        <p:txBody>
          <a:bodyPr lIns="0" tIns="0" rIns="0" bIns="0" anchor="t" anchorCtr="0">
            <a:noAutofit/>
          </a:bodyPr>
          <a:lstStyle>
            <a:lvl1pPr algn="l">
              <a:defRPr sz="2400" b="1" i="0" spc="200" baseline="0">
                <a:solidFill>
                  <a:schemeClr val="bg1"/>
                </a:solidFill>
                <a:latin typeface="Calibri" panose="020F0502020204030204" pitchFamily="34" charset="0"/>
                <a:cs typeface="Calibri" panose="020F0502020204030204" pitchFamily="34" charset="0"/>
              </a:defRPr>
            </a:lvl1pPr>
          </a:lstStyle>
          <a:p>
            <a:r>
              <a:rPr lang="en-US" dirty="0"/>
              <a:t>PAGE TITLE</a:t>
            </a:r>
          </a:p>
        </p:txBody>
      </p:sp>
      <p:sp>
        <p:nvSpPr>
          <p:cNvPr id="14" name="Picture Placeholder 13">
            <a:extLst>
              <a:ext uri="{FF2B5EF4-FFF2-40B4-BE49-F238E27FC236}">
                <a16:creationId xmlns:a16="http://schemas.microsoft.com/office/drawing/2014/main" id="{29630875-3F22-F7D1-E18A-48EC1356A347}"/>
              </a:ext>
            </a:extLst>
          </p:cNvPr>
          <p:cNvSpPr>
            <a:spLocks noGrp="1"/>
          </p:cNvSpPr>
          <p:nvPr>
            <p:ph type="pic" sz="quarter" idx="13"/>
          </p:nvPr>
        </p:nvSpPr>
        <p:spPr>
          <a:xfrm>
            <a:off x="0" y="0"/>
            <a:ext cx="3760788" cy="6858000"/>
          </a:xfrm>
        </p:spPr>
        <p:txBody>
          <a:bodyPr/>
          <a:lstStyle/>
          <a:p>
            <a:endParaRPr lang="en-US" dirty="0"/>
          </a:p>
        </p:txBody>
      </p:sp>
      <p:sp>
        <p:nvSpPr>
          <p:cNvPr id="2" name="Footer Placeholder 1">
            <a:extLst>
              <a:ext uri="{FF2B5EF4-FFF2-40B4-BE49-F238E27FC236}">
                <a16:creationId xmlns:a16="http://schemas.microsoft.com/office/drawing/2014/main" id="{4FF959BB-048B-4ED3-15CE-2A8C5201EBA5}"/>
              </a:ext>
            </a:extLst>
          </p:cNvPr>
          <p:cNvSpPr>
            <a:spLocks noGrp="1"/>
          </p:cNvSpPr>
          <p:nvPr>
            <p:ph type="ftr" sz="quarter" idx="14"/>
          </p:nvPr>
        </p:nvSpPr>
        <p:spPr/>
        <p:txBody>
          <a:bodyPr/>
          <a:lstStyle/>
          <a:p>
            <a:r>
              <a:rPr lang="en-US" dirty="0"/>
              <a:t>PRESENTATION NAME</a:t>
            </a:r>
          </a:p>
        </p:txBody>
      </p:sp>
      <p:sp>
        <p:nvSpPr>
          <p:cNvPr id="5" name="Slide Number Placeholder 4">
            <a:extLst>
              <a:ext uri="{FF2B5EF4-FFF2-40B4-BE49-F238E27FC236}">
                <a16:creationId xmlns:a16="http://schemas.microsoft.com/office/drawing/2014/main" id="{8695447D-09CB-5FCC-B8CF-3D24168A34A3}"/>
              </a:ext>
            </a:extLst>
          </p:cNvPr>
          <p:cNvSpPr>
            <a:spLocks noGrp="1"/>
          </p:cNvSpPr>
          <p:nvPr>
            <p:ph type="sldNum" sz="quarter" idx="15"/>
          </p:nvPr>
        </p:nvSpPr>
        <p:spPr/>
        <p:txBody>
          <a:bodyPr/>
          <a:lstStyle/>
          <a:p>
            <a:fld id="{8113EECE-E407-A343-A894-336829F63D8F}" type="slidenum">
              <a:rPr lang="en-US" smtClean="0"/>
              <a:pPr/>
              <a:t>‹#›</a:t>
            </a:fld>
            <a:endParaRPr lang="en-US" dirty="0"/>
          </a:p>
        </p:txBody>
      </p:sp>
      <p:pic>
        <p:nvPicPr>
          <p:cNvPr id="6" name="Picture 5">
            <a:extLst>
              <a:ext uri="{FF2B5EF4-FFF2-40B4-BE49-F238E27FC236}">
                <a16:creationId xmlns:a16="http://schemas.microsoft.com/office/drawing/2014/main" id="{CCF0572B-FF15-3FF5-E4C9-BE2D77B1DBFB}"/>
              </a:ext>
            </a:extLst>
          </p:cNvPr>
          <p:cNvPicPr>
            <a:picLocks/>
          </p:cNvPicPr>
          <p:nvPr userDrawn="1"/>
        </p:nvPicPr>
        <p:blipFill>
          <a:blip r:embed="rId3" cstate="screen">
            <a:extLst>
              <a:ext uri="{28A0092B-C50C-407E-A947-70E740481C1C}">
                <a14:useLocalDpi xmlns:a14="http://schemas.microsoft.com/office/drawing/2010/main"/>
              </a:ext>
            </a:extLst>
          </a:blip>
          <a:stretch>
            <a:fillRect/>
          </a:stretch>
        </p:blipFill>
        <p:spPr>
          <a:xfrm rot="16200000">
            <a:off x="-3404288" y="3398193"/>
            <a:ext cx="6858000" cy="61615"/>
          </a:xfrm>
          <a:prstGeom prst="rect">
            <a:avLst/>
          </a:prstGeom>
        </p:spPr>
      </p:pic>
    </p:spTree>
    <p:extLst>
      <p:ext uri="{BB962C8B-B14F-4D97-AF65-F5344CB8AC3E}">
        <p14:creationId xmlns:p14="http://schemas.microsoft.com/office/powerpoint/2010/main" val="92499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8">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D79131E-C191-377C-77E5-D404FF5588F7}"/>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DFD1994-0ED2-3799-C93B-E919534AAF21}"/>
              </a:ext>
            </a:extLst>
          </p:cNvPr>
          <p:cNvSpPr>
            <a:spLocks noGrp="1"/>
          </p:cNvSpPr>
          <p:nvPr>
            <p:ph idx="1"/>
          </p:nvPr>
        </p:nvSpPr>
        <p:spPr>
          <a:xfrm>
            <a:off x="1050473" y="706583"/>
            <a:ext cx="10091054" cy="5203112"/>
          </a:xfrm>
        </p:spPr>
        <p:txBody>
          <a:bodyPr lIns="0" tIns="0" rIns="0" bIns="0"/>
          <a:lstStyle>
            <a:lvl1pPr marL="233363" indent="-233363">
              <a:buFont typeface="Arial" panose="020B0604020202020204" pitchFamily="34" charset="0"/>
              <a:buChar char="•"/>
              <a:tabLst/>
              <a:defRPr>
                <a:solidFill>
                  <a:schemeClr val="bg1"/>
                </a:solidFill>
              </a:defRPr>
            </a:lvl1pPr>
            <a:lvl2pPr marL="171450" indent="0">
              <a:buFontTx/>
              <a:buNone/>
              <a:defRPr/>
            </a:lvl2pPr>
            <a:lvl3pPr marL="344487" indent="0">
              <a:buFontTx/>
              <a:buNone/>
              <a:defRPr/>
            </a:lvl3pPr>
            <a:lvl4pPr marL="517525" indent="0">
              <a:buFontTx/>
              <a:buNone/>
              <a:defRPr/>
            </a:lvl4pPr>
            <a:lvl5pPr marL="690562" indent="0">
              <a:buFontTx/>
              <a:buNone/>
              <a:defRPr/>
            </a:lvl5pPr>
          </a:lstStyle>
          <a:p>
            <a:pPr lvl="0"/>
            <a:r>
              <a:rPr lang="en-US" dirty="0"/>
              <a:t>Click to edit Master text style</a:t>
            </a:r>
          </a:p>
        </p:txBody>
      </p:sp>
      <p:pic>
        <p:nvPicPr>
          <p:cNvPr id="13" name="Picture 12">
            <a:extLst>
              <a:ext uri="{FF2B5EF4-FFF2-40B4-BE49-F238E27FC236}">
                <a16:creationId xmlns:a16="http://schemas.microsoft.com/office/drawing/2014/main" id="{4A8F0222-594A-40DF-02EA-E1FA897CBB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575696" y="6383173"/>
            <a:ext cx="366252" cy="265564"/>
          </a:xfrm>
          <a:prstGeom prst="rect">
            <a:avLst/>
          </a:prstGeom>
        </p:spPr>
      </p:pic>
      <p:cxnSp>
        <p:nvCxnSpPr>
          <p:cNvPr id="15" name="Straight Connector 14">
            <a:extLst>
              <a:ext uri="{FF2B5EF4-FFF2-40B4-BE49-F238E27FC236}">
                <a16:creationId xmlns:a16="http://schemas.microsoft.com/office/drawing/2014/main" id="{66A255A1-33D5-6B70-B99B-B8A71027C5B1}"/>
              </a:ext>
            </a:extLst>
          </p:cNvPr>
          <p:cNvCxnSpPr/>
          <p:nvPr userDrawn="1"/>
        </p:nvCxnSpPr>
        <p:spPr>
          <a:xfrm>
            <a:off x="11095867" y="6383173"/>
            <a:ext cx="0" cy="26556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AFAB5FB1-96B5-4216-DA1D-157BFE91B4CD}"/>
              </a:ext>
            </a:extLst>
          </p:cNvPr>
          <p:cNvPicPr>
            <a:picLocks/>
          </p:cNvPicPr>
          <p:nvPr userDrawn="1"/>
        </p:nvPicPr>
        <p:blipFill>
          <a:blip r:embed="rId3" cstate="screen">
            <a:extLst>
              <a:ext uri="{28A0092B-C50C-407E-A947-70E740481C1C}">
                <a14:useLocalDpi xmlns:a14="http://schemas.microsoft.com/office/drawing/2010/main"/>
              </a:ext>
            </a:extLst>
          </a:blip>
          <a:stretch>
            <a:fillRect/>
          </a:stretch>
        </p:blipFill>
        <p:spPr>
          <a:xfrm rot="16200000">
            <a:off x="-3404288" y="3398193"/>
            <a:ext cx="6858000" cy="61615"/>
          </a:xfrm>
          <a:prstGeom prst="rect">
            <a:avLst/>
          </a:prstGeom>
        </p:spPr>
      </p:pic>
      <p:sp>
        <p:nvSpPr>
          <p:cNvPr id="2" name="Footer Placeholder 1">
            <a:extLst>
              <a:ext uri="{FF2B5EF4-FFF2-40B4-BE49-F238E27FC236}">
                <a16:creationId xmlns:a16="http://schemas.microsoft.com/office/drawing/2014/main" id="{CABCDA0A-A5C3-6792-8A2D-3118B9BC2B91}"/>
              </a:ext>
            </a:extLst>
          </p:cNvPr>
          <p:cNvSpPr>
            <a:spLocks noGrp="1"/>
          </p:cNvSpPr>
          <p:nvPr>
            <p:ph type="ftr" sz="quarter" idx="10"/>
          </p:nvPr>
        </p:nvSpPr>
        <p:spPr/>
        <p:txBody>
          <a:bodyPr/>
          <a:lstStyle/>
          <a:p>
            <a:r>
              <a:rPr lang="en-US" dirty="0"/>
              <a:t>PRESENTATION NAME</a:t>
            </a:r>
          </a:p>
        </p:txBody>
      </p:sp>
      <p:sp>
        <p:nvSpPr>
          <p:cNvPr id="5" name="Slide Number Placeholder 4">
            <a:extLst>
              <a:ext uri="{FF2B5EF4-FFF2-40B4-BE49-F238E27FC236}">
                <a16:creationId xmlns:a16="http://schemas.microsoft.com/office/drawing/2014/main" id="{5CB07128-2772-F9E7-CEA4-CB27C4FFF7EA}"/>
              </a:ext>
            </a:extLst>
          </p:cNvPr>
          <p:cNvSpPr>
            <a:spLocks noGrp="1"/>
          </p:cNvSpPr>
          <p:nvPr>
            <p:ph type="sldNum" sz="quarter" idx="11"/>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2819894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Start-9">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3DCDDE-50C5-C882-B4F1-30B5F4C36DAE}"/>
              </a:ext>
            </a:extLst>
          </p:cNvPr>
          <p:cNvSpPr/>
          <p:nvPr userDrawn="1"/>
        </p:nvSpPr>
        <p:spPr>
          <a:xfrm>
            <a:off x="-6096" y="0"/>
            <a:ext cx="12198096"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Shape&#10;&#10;Description automatically generated">
            <a:extLst>
              <a:ext uri="{FF2B5EF4-FFF2-40B4-BE49-F238E27FC236}">
                <a16:creationId xmlns:a16="http://schemas.microsoft.com/office/drawing/2014/main" id="{AF3D19A2-F459-9A92-90DB-051FFA1519A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350" y="0"/>
            <a:ext cx="12185650" cy="3428999"/>
          </a:xfrm>
          <a:prstGeom prst="rect">
            <a:avLst/>
          </a:prstGeom>
        </p:spPr>
      </p:pic>
      <p:pic>
        <p:nvPicPr>
          <p:cNvPr id="6" name="Picture 5">
            <a:extLst>
              <a:ext uri="{FF2B5EF4-FFF2-40B4-BE49-F238E27FC236}">
                <a16:creationId xmlns:a16="http://schemas.microsoft.com/office/drawing/2014/main" id="{77EF266D-8E6C-8B9A-3016-9E2B4435988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8096" cy="61615"/>
          </a:xfrm>
          <a:prstGeom prst="rect">
            <a:avLst/>
          </a:prstGeom>
        </p:spPr>
      </p:pic>
      <p:sp>
        <p:nvSpPr>
          <p:cNvPr id="2" name="Title 1">
            <a:extLst>
              <a:ext uri="{FF2B5EF4-FFF2-40B4-BE49-F238E27FC236}">
                <a16:creationId xmlns:a16="http://schemas.microsoft.com/office/drawing/2014/main" id="{B87F381D-59AA-45AD-E6F9-CFF9B078ACDD}"/>
              </a:ext>
            </a:extLst>
          </p:cNvPr>
          <p:cNvSpPr>
            <a:spLocks noGrp="1"/>
          </p:cNvSpPr>
          <p:nvPr>
            <p:ph type="ctrTitle" hasCustomPrompt="1"/>
          </p:nvPr>
        </p:nvSpPr>
        <p:spPr>
          <a:xfrm>
            <a:off x="1520952" y="4236026"/>
            <a:ext cx="9144000" cy="907473"/>
          </a:xfrm>
          <a:prstGeom prst="rect">
            <a:avLst/>
          </a:prstGeom>
        </p:spPr>
        <p:txBody>
          <a:bodyPr lIns="0" tIns="0" rIns="0" bIns="0" anchor="t" anchorCtr="0">
            <a:noAutofit/>
          </a:bodyPr>
          <a:lstStyle>
            <a:lvl1pPr algn="ctr">
              <a:defRPr sz="4000" spc="200" baseline="0">
                <a:solidFill>
                  <a:schemeClr val="bg2"/>
                </a:solidFill>
              </a:defRPr>
            </a:lvl1pPr>
          </a:lstStyle>
          <a:p>
            <a:r>
              <a:rPr lang="en-US" dirty="0"/>
              <a:t>TITLE OF SECTION</a:t>
            </a:r>
          </a:p>
        </p:txBody>
      </p:sp>
      <p:sp>
        <p:nvSpPr>
          <p:cNvPr id="12" name="Picture Placeholder 9">
            <a:extLst>
              <a:ext uri="{FF2B5EF4-FFF2-40B4-BE49-F238E27FC236}">
                <a16:creationId xmlns:a16="http://schemas.microsoft.com/office/drawing/2014/main" id="{3ED93A60-6465-9567-6281-045FCBAAEA4C}"/>
              </a:ext>
            </a:extLst>
          </p:cNvPr>
          <p:cNvSpPr>
            <a:spLocks noGrp="1"/>
          </p:cNvSpPr>
          <p:nvPr>
            <p:ph type="pic" sz="quarter" idx="11"/>
          </p:nvPr>
        </p:nvSpPr>
        <p:spPr>
          <a:xfrm>
            <a:off x="2374078" y="625228"/>
            <a:ext cx="7437748" cy="1736725"/>
          </a:xfrm>
        </p:spPr>
        <p:txBody>
          <a:bodyPr/>
          <a:lstStyle/>
          <a:p>
            <a:endParaRPr lang="en-US" dirty="0"/>
          </a:p>
        </p:txBody>
      </p:sp>
      <p:sp>
        <p:nvSpPr>
          <p:cNvPr id="5" name="Footer Placeholder 4">
            <a:extLst>
              <a:ext uri="{FF2B5EF4-FFF2-40B4-BE49-F238E27FC236}">
                <a16:creationId xmlns:a16="http://schemas.microsoft.com/office/drawing/2014/main" id="{FA9610FA-81B0-656B-4513-96D293056B4D}"/>
              </a:ext>
            </a:extLst>
          </p:cNvPr>
          <p:cNvSpPr>
            <a:spLocks noGrp="1"/>
          </p:cNvSpPr>
          <p:nvPr>
            <p:ph type="ftr" sz="quarter" idx="12"/>
          </p:nvPr>
        </p:nvSpPr>
        <p:spPr/>
        <p:txBody>
          <a:bodyPr/>
          <a:lstStyle/>
          <a:p>
            <a:r>
              <a:rPr lang="en-US" dirty="0"/>
              <a:t>PRESENTATION NAME</a:t>
            </a:r>
          </a:p>
        </p:txBody>
      </p:sp>
      <p:sp>
        <p:nvSpPr>
          <p:cNvPr id="7" name="Slide Number Placeholder 6">
            <a:extLst>
              <a:ext uri="{FF2B5EF4-FFF2-40B4-BE49-F238E27FC236}">
                <a16:creationId xmlns:a16="http://schemas.microsoft.com/office/drawing/2014/main" id="{EC67D5DC-173D-6D94-AB1B-09CDEFBD3059}"/>
              </a:ext>
            </a:extLst>
          </p:cNvPr>
          <p:cNvSpPr>
            <a:spLocks noGrp="1"/>
          </p:cNvSpPr>
          <p:nvPr>
            <p:ph type="sldNum" sz="quarter" idx="13"/>
          </p:nvPr>
        </p:nvSpPr>
        <p:spPr/>
        <p:txBody>
          <a:bodyPr/>
          <a:lstStyle/>
          <a:p>
            <a:fld id="{8113EECE-E407-A343-A894-336829F63D8F}" type="slidenum">
              <a:rPr lang="en-US" smtClean="0"/>
              <a:pPr/>
              <a:t>‹#›</a:t>
            </a:fld>
            <a:endParaRPr lang="en-US" dirty="0"/>
          </a:p>
        </p:txBody>
      </p:sp>
    </p:spTree>
    <p:extLst>
      <p:ext uri="{BB962C8B-B14F-4D97-AF65-F5344CB8AC3E}">
        <p14:creationId xmlns:p14="http://schemas.microsoft.com/office/powerpoint/2010/main" val="400629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BAD6B8A-B487-4250-FCE2-A5BE01CC2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82D5FA00-8AF1-4F43-774A-0725CF81751B}"/>
              </a:ext>
            </a:extLst>
          </p:cNvPr>
          <p:cNvSpPr>
            <a:spLocks noGrp="1"/>
          </p:cNvSpPr>
          <p:nvPr>
            <p:ph type="sldNum" sz="quarter" idx="4"/>
          </p:nvPr>
        </p:nvSpPr>
        <p:spPr>
          <a:xfrm>
            <a:off x="10961224" y="6356350"/>
            <a:ext cx="392575" cy="365125"/>
          </a:xfrm>
          <a:prstGeom prst="rect">
            <a:avLst/>
          </a:prstGeom>
        </p:spPr>
        <p:txBody>
          <a:bodyPr vert="horz" lIns="91440" tIns="45720" rIns="91440" bIns="45720" rtlCol="0" anchor="ctr"/>
          <a:lstStyle>
            <a:lvl1pPr algn="r">
              <a:defRPr sz="1000" b="0" i="0">
                <a:solidFill>
                  <a:schemeClr val="bg1"/>
                </a:solidFill>
                <a:latin typeface="Calibri Light" panose="020F0302020204030204" pitchFamily="34" charset="0"/>
                <a:cs typeface="Calibri Light" panose="020F0302020204030204" pitchFamily="34" charset="0"/>
              </a:defRPr>
            </a:lvl1pPr>
          </a:lstStyle>
          <a:p>
            <a:fld id="{8113EECE-E407-A343-A894-336829F63D8F}" type="slidenum">
              <a:rPr lang="en-US" smtClean="0"/>
              <a:pPr/>
              <a:t>‹#›</a:t>
            </a:fld>
            <a:endParaRPr lang="en-US" dirty="0"/>
          </a:p>
        </p:txBody>
      </p:sp>
      <p:sp>
        <p:nvSpPr>
          <p:cNvPr id="7" name="Title Placeholder 6">
            <a:extLst>
              <a:ext uri="{FF2B5EF4-FFF2-40B4-BE49-F238E27FC236}">
                <a16:creationId xmlns:a16="http://schemas.microsoft.com/office/drawing/2014/main" id="{E69EFAED-826E-E8E8-04DD-0C1A2B73BA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8" name="Footer Placeholder 7">
            <a:extLst>
              <a:ext uri="{FF2B5EF4-FFF2-40B4-BE49-F238E27FC236}">
                <a16:creationId xmlns:a16="http://schemas.microsoft.com/office/drawing/2014/main" id="{18EB9DE7-2DDC-64B4-EDAF-F1929D1D6BC4}"/>
              </a:ext>
            </a:extLst>
          </p:cNvPr>
          <p:cNvSpPr>
            <a:spLocks noGrp="1"/>
          </p:cNvSpPr>
          <p:nvPr>
            <p:ph type="ftr" sz="quarter" idx="3"/>
          </p:nvPr>
        </p:nvSpPr>
        <p:spPr>
          <a:xfrm>
            <a:off x="6878202" y="6356350"/>
            <a:ext cx="4114800" cy="365125"/>
          </a:xfrm>
          <a:prstGeom prst="rect">
            <a:avLst/>
          </a:prstGeom>
        </p:spPr>
        <p:txBody>
          <a:bodyPr vert="horz" lIns="91440" tIns="45720" rIns="91440" bIns="45720" rtlCol="0" anchor="ctr"/>
          <a:lstStyle>
            <a:lvl1pPr algn="r">
              <a:defRPr sz="1000" b="0" i="0">
                <a:solidFill>
                  <a:schemeClr val="bg2"/>
                </a:solidFill>
                <a:latin typeface="Calibri Light" panose="020F0302020204030204" pitchFamily="34" charset="0"/>
                <a:cs typeface="Calibri Light" panose="020F0302020204030204" pitchFamily="34" charset="0"/>
              </a:defRPr>
            </a:lvl1pPr>
          </a:lstStyle>
          <a:p>
            <a:r>
              <a:rPr lang="en-US" dirty="0"/>
              <a:t>PRESENTATION NAME</a:t>
            </a:r>
          </a:p>
        </p:txBody>
      </p:sp>
    </p:spTree>
    <p:extLst>
      <p:ext uri="{BB962C8B-B14F-4D97-AF65-F5344CB8AC3E}">
        <p14:creationId xmlns:p14="http://schemas.microsoft.com/office/powerpoint/2010/main" val="113091524"/>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8" r:id="rId3"/>
    <p:sldLayoutId id="2147483650" r:id="rId4"/>
    <p:sldLayoutId id="2147483661" r:id="rId5"/>
    <p:sldLayoutId id="2147483662" r:id="rId6"/>
    <p:sldLayoutId id="2147483663" r:id="rId7"/>
    <p:sldLayoutId id="2147483664" r:id="rId8"/>
    <p:sldLayoutId id="2147483665" r:id="rId9"/>
    <p:sldLayoutId id="2147483666" r:id="rId10"/>
    <p:sldLayoutId id="2147483681" r:id="rId11"/>
  </p:sldLayoutIdLst>
  <p:hf hdr="0" dt="0"/>
  <p:txStyles>
    <p:titleStyle>
      <a:lvl1pPr algn="l" defTabSz="914400" rtl="0" eaLnBrk="1" latinLnBrk="0" hangingPunct="1">
        <a:lnSpc>
          <a:spcPct val="90000"/>
        </a:lnSpc>
        <a:spcBef>
          <a:spcPct val="0"/>
        </a:spcBef>
        <a:buNone/>
        <a:defRPr sz="4400" b="1" i="0" kern="1200">
          <a:solidFill>
            <a:schemeClr val="tx1"/>
          </a:solidFill>
          <a:latin typeface="Calibri" panose="020F0502020204030204" pitchFamily="34" charset="0"/>
          <a:ea typeface="Verdana" panose="020B0604030504040204" pitchFamily="34" charset="0"/>
          <a:cs typeface="Calibri" panose="020F0502020204030204" pitchFamily="34" charset="0"/>
        </a:defRPr>
      </a:lvl1pPr>
    </p:titleStyle>
    <p:bodyStyle>
      <a:lvl1pPr marL="171450" indent="-171450" algn="l" defTabSz="914400" rtl="0" eaLnBrk="1" latinLnBrk="0" hangingPunct="1">
        <a:lnSpc>
          <a:spcPct val="90000"/>
        </a:lnSpc>
        <a:spcBef>
          <a:spcPts val="1000"/>
        </a:spcBef>
        <a:buFont typeface="Arial" panose="020B0604020202020204" pitchFamily="34" charset="0"/>
        <a:buChar char="•"/>
        <a:tabLst/>
        <a:defRPr sz="2400" kern="1200">
          <a:solidFill>
            <a:schemeClr val="tx1"/>
          </a:solidFill>
          <a:latin typeface="Calibri" panose="020F0502020204030204" pitchFamily="34" charset="0"/>
          <a:ea typeface="Verdana" panose="020B0604030504040204" pitchFamily="34" charset="0"/>
          <a:cs typeface="Calibri" panose="020F0502020204030204" pitchFamily="34" charset="0"/>
        </a:defRPr>
      </a:lvl1pPr>
      <a:lvl2pPr marL="344488" indent="-173038" algn="l" defTabSz="914400" rtl="0" eaLnBrk="1" latinLnBrk="0" hangingPunct="1">
        <a:lnSpc>
          <a:spcPct val="90000"/>
        </a:lnSpc>
        <a:spcBef>
          <a:spcPts val="500"/>
        </a:spcBef>
        <a:buFont typeface="Arial" panose="020B0604020202020204" pitchFamily="34" charset="0"/>
        <a:buChar char="•"/>
        <a:tabLst/>
        <a:defRPr sz="2200" kern="1200">
          <a:solidFill>
            <a:schemeClr val="tx1"/>
          </a:solidFill>
          <a:latin typeface="Calibri" panose="020F0502020204030204" pitchFamily="34" charset="0"/>
          <a:ea typeface="Verdana" panose="020B0604030504040204" pitchFamily="34" charset="0"/>
          <a:cs typeface="Calibri" panose="020F0502020204030204" pitchFamily="34" charset="0"/>
        </a:defRPr>
      </a:lvl2pPr>
      <a:lvl3pPr marL="517525" indent="-17303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Calibri" panose="020F0502020204030204" pitchFamily="34" charset="0"/>
          <a:ea typeface="Verdana" panose="020B0604030504040204" pitchFamily="34" charset="0"/>
          <a:cs typeface="Calibri" panose="020F0502020204030204" pitchFamily="34" charset="0"/>
        </a:defRPr>
      </a:lvl3pPr>
      <a:lvl4pPr marL="690563" indent="-173038" algn="l" defTabSz="914400" rtl="0" eaLnBrk="1" latinLnBrk="0" hangingPunct="1">
        <a:lnSpc>
          <a:spcPct val="90000"/>
        </a:lnSpc>
        <a:spcBef>
          <a:spcPts val="500"/>
        </a:spcBef>
        <a:buFont typeface="Arial" panose="020B0604020202020204" pitchFamily="34" charset="0"/>
        <a:buChar char="•"/>
        <a:tabLst/>
        <a:defRPr sz="1800" kern="1200">
          <a:solidFill>
            <a:schemeClr val="tx1"/>
          </a:solidFill>
          <a:latin typeface="Calibri" panose="020F0502020204030204" pitchFamily="34" charset="0"/>
          <a:ea typeface="Verdana" panose="020B0604030504040204" pitchFamily="34" charset="0"/>
          <a:cs typeface="Calibri" panose="020F0502020204030204" pitchFamily="34" charset="0"/>
        </a:defRPr>
      </a:lvl4pPr>
      <a:lvl5pPr marL="863600" indent="-173038" algn="l" defTabSz="914400" rtl="0" eaLnBrk="1" latinLnBrk="0" hangingPunct="1">
        <a:lnSpc>
          <a:spcPct val="90000"/>
        </a:lnSpc>
        <a:spcBef>
          <a:spcPts val="500"/>
        </a:spcBef>
        <a:buFont typeface="Arial" panose="020B0604020202020204" pitchFamily="34" charset="0"/>
        <a:buChar char="•"/>
        <a:tabLst/>
        <a:defRPr sz="1600" kern="1200">
          <a:solidFill>
            <a:schemeClr val="tx1"/>
          </a:solidFill>
          <a:latin typeface="Calibri" panose="020F0502020204030204" pitchFamily="34" charset="0"/>
          <a:ea typeface="Verdana" panose="020B060403050404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EFA01A-98F0-4DDE-8C68-3C6CD8B40A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8A5CBF-8FB2-430A-96E1-61F6AEC833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BB5A79-E9BC-4A56-B4FC-8F1FA60255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E2B3C6-8890-4C00-8DB5-9004036AE2D9}" type="datetimeFigureOut">
              <a:rPr lang="en-US" smtClean="0"/>
              <a:t>1/9/2026</a:t>
            </a:fld>
            <a:endParaRPr lang="en-US" dirty="0"/>
          </a:p>
        </p:txBody>
      </p:sp>
      <p:sp>
        <p:nvSpPr>
          <p:cNvPr id="5" name="Footer Placeholder 4">
            <a:extLst>
              <a:ext uri="{FF2B5EF4-FFF2-40B4-BE49-F238E27FC236}">
                <a16:creationId xmlns:a16="http://schemas.microsoft.com/office/drawing/2014/main" id="{659E0AC5-8989-472E-B190-BDB3B6C14A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548949A-2663-42B4-A008-DF6D180A4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81F4B9-1311-4046-89F4-762D43BFC054}" type="slidenum">
              <a:rPr lang="en-US" smtClean="0"/>
              <a:t>‹#›</a:t>
            </a:fld>
            <a:endParaRPr lang="en-US" dirty="0"/>
          </a:p>
        </p:txBody>
      </p:sp>
    </p:spTree>
    <p:extLst>
      <p:ext uri="{BB962C8B-B14F-4D97-AF65-F5344CB8AC3E}">
        <p14:creationId xmlns:p14="http://schemas.microsoft.com/office/powerpoint/2010/main" val="268689186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4.jpeg"/><Relationship Id="rId1" Type="http://schemas.openxmlformats.org/officeDocument/2006/relationships/slideLayout" Target="../slideLayouts/slideLayout2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9.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50D1D739-EDC4-4BE6-A073-9B157E1F9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6CDD35A4-E546-4AF3-A8B9-AC24C5C9FA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0 w 12192000"/>
              <a:gd name="connsiteY0" fmla="*/ 0 h 6858000"/>
              <a:gd name="connsiteX1" fmla="*/ 3852070 w 12192000"/>
              <a:gd name="connsiteY1" fmla="*/ 0 h 6858000"/>
              <a:gd name="connsiteX2" fmla="*/ 3878367 w 12192000"/>
              <a:gd name="connsiteY2" fmla="*/ 23504 h 6858000"/>
              <a:gd name="connsiteX3" fmla="*/ 3885324 w 12192000"/>
              <a:gd name="connsiteY3" fmla="*/ 84795 h 6858000"/>
              <a:gd name="connsiteX4" fmla="*/ 3820400 w 12192000"/>
              <a:gd name="connsiteY4" fmla="*/ 131127 h 6858000"/>
              <a:gd name="connsiteX5" fmla="*/ 3631811 w 12192000"/>
              <a:gd name="connsiteY5" fmla="*/ 219929 h 6858000"/>
              <a:gd name="connsiteX6" fmla="*/ 4327428 w 12192000"/>
              <a:gd name="connsiteY6" fmla="*/ 351201 h 6858000"/>
              <a:gd name="connsiteX7" fmla="*/ 4080099 w 12192000"/>
              <a:gd name="connsiteY7" fmla="*/ 432279 h 6858000"/>
              <a:gd name="connsiteX8" fmla="*/ 3823492 w 12192000"/>
              <a:gd name="connsiteY8" fmla="*/ 490194 h 6858000"/>
              <a:gd name="connsiteX9" fmla="*/ 3545246 w 12192000"/>
              <a:gd name="connsiteY9" fmla="*/ 532664 h 6858000"/>
              <a:gd name="connsiteX10" fmla="*/ 3291732 w 12192000"/>
              <a:gd name="connsiteY10" fmla="*/ 617605 h 6858000"/>
              <a:gd name="connsiteX11" fmla="*/ 3953340 w 12192000"/>
              <a:gd name="connsiteY11" fmla="*/ 652353 h 6858000"/>
              <a:gd name="connsiteX12" fmla="*/ 3610170 w 12192000"/>
              <a:gd name="connsiteY12" fmla="*/ 729572 h 6858000"/>
              <a:gd name="connsiteX13" fmla="*/ 3328832 w 12192000"/>
              <a:gd name="connsiteY13" fmla="*/ 829957 h 6858000"/>
              <a:gd name="connsiteX14" fmla="*/ 3130966 w 12192000"/>
              <a:gd name="connsiteY14" fmla="*/ 876288 h 6858000"/>
              <a:gd name="connsiteX15" fmla="*/ 2920736 w 12192000"/>
              <a:gd name="connsiteY15" fmla="*/ 887872 h 6858000"/>
              <a:gd name="connsiteX16" fmla="*/ 2871269 w 12192000"/>
              <a:gd name="connsiteY16" fmla="*/ 961228 h 6858000"/>
              <a:gd name="connsiteX17" fmla="*/ 2936195 w 12192000"/>
              <a:gd name="connsiteY17" fmla="*/ 1038448 h 6858000"/>
              <a:gd name="connsiteX18" fmla="*/ 3035126 w 12192000"/>
              <a:gd name="connsiteY18" fmla="*/ 1046168 h 6858000"/>
              <a:gd name="connsiteX19" fmla="*/ 3625627 w 12192000"/>
              <a:gd name="connsiteY19" fmla="*/ 1065474 h 6858000"/>
              <a:gd name="connsiteX20" fmla="*/ 1733551 w 12192000"/>
              <a:gd name="connsiteY20" fmla="*/ 1235355 h 6858000"/>
              <a:gd name="connsiteX21" fmla="*/ 1990156 w 12192000"/>
              <a:gd name="connsiteY21" fmla="*/ 1339602 h 6858000"/>
              <a:gd name="connsiteX22" fmla="*/ 2076722 w 12192000"/>
              <a:gd name="connsiteY22" fmla="*/ 1625311 h 6858000"/>
              <a:gd name="connsiteX23" fmla="*/ 2392067 w 12192000"/>
              <a:gd name="connsiteY23" fmla="*/ 1787470 h 6858000"/>
              <a:gd name="connsiteX24" fmla="*/ 2596115 w 12192000"/>
              <a:gd name="connsiteY24" fmla="*/ 1845385 h 6858000"/>
              <a:gd name="connsiteX25" fmla="*/ 3062950 w 12192000"/>
              <a:gd name="connsiteY25" fmla="*/ 1930326 h 6858000"/>
              <a:gd name="connsiteX26" fmla="*/ 3130966 w 12192000"/>
              <a:gd name="connsiteY26" fmla="*/ 2069319 h 6858000"/>
              <a:gd name="connsiteX27" fmla="*/ 3189708 w 12192000"/>
              <a:gd name="connsiteY27" fmla="*/ 2223754 h 6858000"/>
              <a:gd name="connsiteX28" fmla="*/ 3313373 w 12192000"/>
              <a:gd name="connsiteY28" fmla="*/ 2324141 h 6858000"/>
              <a:gd name="connsiteX29" fmla="*/ 2351877 w 12192000"/>
              <a:gd name="connsiteY29" fmla="*/ 2308697 h 6858000"/>
              <a:gd name="connsiteX30" fmla="*/ 3437038 w 12192000"/>
              <a:gd name="connsiteY30" fmla="*/ 2633017 h 6858000"/>
              <a:gd name="connsiteX31" fmla="*/ 3341198 w 12192000"/>
              <a:gd name="connsiteY31" fmla="*/ 2760427 h 6858000"/>
              <a:gd name="connsiteX32" fmla="*/ 3934791 w 12192000"/>
              <a:gd name="connsiteY32" fmla="*/ 2934169 h 6858000"/>
              <a:gd name="connsiteX33" fmla="*/ 3616352 w 12192000"/>
              <a:gd name="connsiteY33" fmla="*/ 2953473 h 6858000"/>
              <a:gd name="connsiteX34" fmla="*/ 5468240 w 12192000"/>
              <a:gd name="connsiteY34" fmla="*/ 3679329 h 6858000"/>
              <a:gd name="connsiteX35" fmla="*/ 8111582 w 12192000"/>
              <a:gd name="connsiteY35" fmla="*/ 4204418 h 6858000"/>
              <a:gd name="connsiteX36" fmla="*/ 9144186 w 12192000"/>
              <a:gd name="connsiteY36" fmla="*/ 4304802 h 6858000"/>
              <a:gd name="connsiteX37" fmla="*/ 10319004 w 12192000"/>
              <a:gd name="connsiteY37" fmla="*/ 4273915 h 6858000"/>
              <a:gd name="connsiteX38" fmla="*/ 12053408 w 12192000"/>
              <a:gd name="connsiteY38" fmla="*/ 3907125 h 6858000"/>
              <a:gd name="connsiteX39" fmla="*/ 12192000 w 12192000"/>
              <a:gd name="connsiteY39" fmla="*/ 3841157 h 6858000"/>
              <a:gd name="connsiteX40" fmla="*/ 12192000 w 12192000"/>
              <a:gd name="connsiteY40" fmla="*/ 6858000 h 6858000"/>
              <a:gd name="connsiteX41" fmla="*/ 0 w 12192000"/>
              <a:gd name="connsiteY4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2000" h="6858000">
                <a:moveTo>
                  <a:pt x="0" y="0"/>
                </a:moveTo>
                <a:lnTo>
                  <a:pt x="3852070" y="0"/>
                </a:lnTo>
                <a:lnTo>
                  <a:pt x="3878367" y="23504"/>
                </a:lnTo>
                <a:cubicBezTo>
                  <a:pt x="3887642" y="39430"/>
                  <a:pt x="3891507" y="59700"/>
                  <a:pt x="3885324" y="84795"/>
                </a:cubicBezTo>
                <a:cubicBezTo>
                  <a:pt x="3876049" y="123406"/>
                  <a:pt x="3845133" y="123406"/>
                  <a:pt x="3820400" y="131127"/>
                </a:cubicBezTo>
                <a:cubicBezTo>
                  <a:pt x="3764751" y="154292"/>
                  <a:pt x="3696735" y="138849"/>
                  <a:pt x="3631811" y="219929"/>
                </a:cubicBezTo>
                <a:cubicBezTo>
                  <a:pt x="3879141" y="262399"/>
                  <a:pt x="4117198" y="181318"/>
                  <a:pt x="4327428" y="351201"/>
                </a:cubicBezTo>
                <a:cubicBezTo>
                  <a:pt x="4250138" y="436142"/>
                  <a:pt x="4163572" y="416836"/>
                  <a:pt x="4080099" y="432279"/>
                </a:cubicBezTo>
                <a:cubicBezTo>
                  <a:pt x="3993533" y="447725"/>
                  <a:pt x="3910058" y="474751"/>
                  <a:pt x="3823492" y="490194"/>
                </a:cubicBezTo>
                <a:cubicBezTo>
                  <a:pt x="3730743" y="509498"/>
                  <a:pt x="3637993" y="513360"/>
                  <a:pt x="3545246" y="532664"/>
                </a:cubicBezTo>
                <a:cubicBezTo>
                  <a:pt x="3467954" y="548109"/>
                  <a:pt x="3384480" y="521081"/>
                  <a:pt x="3291732" y="617605"/>
                </a:cubicBezTo>
                <a:cubicBezTo>
                  <a:pt x="3520513" y="687103"/>
                  <a:pt x="3727651" y="582857"/>
                  <a:pt x="3953340" y="652353"/>
                </a:cubicBezTo>
                <a:cubicBezTo>
                  <a:pt x="3820400" y="714129"/>
                  <a:pt x="3712194" y="694824"/>
                  <a:pt x="3610170" y="729572"/>
                </a:cubicBezTo>
                <a:cubicBezTo>
                  <a:pt x="3517420" y="764322"/>
                  <a:pt x="3406122" y="725712"/>
                  <a:pt x="3328832" y="829957"/>
                </a:cubicBezTo>
                <a:cubicBezTo>
                  <a:pt x="3270090" y="911035"/>
                  <a:pt x="3208258" y="922618"/>
                  <a:pt x="3130966" y="876288"/>
                </a:cubicBezTo>
                <a:cubicBezTo>
                  <a:pt x="3062950" y="833818"/>
                  <a:pt x="2988752" y="845400"/>
                  <a:pt x="2920736" y="887872"/>
                </a:cubicBezTo>
                <a:cubicBezTo>
                  <a:pt x="2896004" y="903315"/>
                  <a:pt x="2871269" y="922618"/>
                  <a:pt x="2871269" y="961228"/>
                </a:cubicBezTo>
                <a:cubicBezTo>
                  <a:pt x="2871269" y="1015283"/>
                  <a:pt x="2902186" y="1030726"/>
                  <a:pt x="2936195" y="1038448"/>
                </a:cubicBezTo>
                <a:cubicBezTo>
                  <a:pt x="2967111" y="1046168"/>
                  <a:pt x="3004210" y="1053891"/>
                  <a:pt x="3035126" y="1046168"/>
                </a:cubicBezTo>
                <a:cubicBezTo>
                  <a:pt x="3232990" y="1003700"/>
                  <a:pt x="3427764" y="1073194"/>
                  <a:pt x="3625627" y="1065474"/>
                </a:cubicBezTo>
                <a:cubicBezTo>
                  <a:pt x="3004210" y="1231494"/>
                  <a:pt x="2376610" y="1177441"/>
                  <a:pt x="1733551" y="1235355"/>
                </a:cubicBezTo>
                <a:cubicBezTo>
                  <a:pt x="1817025" y="1351183"/>
                  <a:pt x="1925232" y="1254661"/>
                  <a:pt x="1990156" y="1339602"/>
                </a:cubicBezTo>
                <a:cubicBezTo>
                  <a:pt x="1928323" y="1517205"/>
                  <a:pt x="1953057" y="1613728"/>
                  <a:pt x="2076722" y="1625311"/>
                </a:cubicBezTo>
                <a:cubicBezTo>
                  <a:pt x="2197295" y="1636894"/>
                  <a:pt x="2327143" y="1575118"/>
                  <a:pt x="2392067" y="1787470"/>
                </a:cubicBezTo>
                <a:cubicBezTo>
                  <a:pt x="2410617" y="1853106"/>
                  <a:pt x="2525008" y="1833802"/>
                  <a:pt x="2596115" y="1845385"/>
                </a:cubicBezTo>
                <a:cubicBezTo>
                  <a:pt x="2750696" y="1872411"/>
                  <a:pt x="2914554" y="1845385"/>
                  <a:pt x="3062950" y="1930326"/>
                </a:cubicBezTo>
                <a:cubicBezTo>
                  <a:pt x="3121692" y="1961213"/>
                  <a:pt x="3161883" y="1984378"/>
                  <a:pt x="3130966" y="2069319"/>
                </a:cubicBezTo>
                <a:cubicBezTo>
                  <a:pt x="3100050" y="2158121"/>
                  <a:pt x="3140242" y="2189008"/>
                  <a:pt x="3189708" y="2223754"/>
                </a:cubicBezTo>
                <a:cubicBezTo>
                  <a:pt x="3226808" y="2250784"/>
                  <a:pt x="3282457" y="2243060"/>
                  <a:pt x="3313373" y="2324141"/>
                </a:cubicBezTo>
                <a:cubicBezTo>
                  <a:pt x="2988752" y="2312558"/>
                  <a:pt x="2673405" y="2246923"/>
                  <a:pt x="2351877" y="2308697"/>
                </a:cubicBezTo>
                <a:cubicBezTo>
                  <a:pt x="2704323" y="2463134"/>
                  <a:pt x="3090776" y="2455412"/>
                  <a:pt x="3437038" y="2633017"/>
                </a:cubicBezTo>
                <a:cubicBezTo>
                  <a:pt x="3424671" y="2694791"/>
                  <a:pt x="3344289" y="2667764"/>
                  <a:pt x="3341198" y="2760427"/>
                </a:cubicBezTo>
                <a:cubicBezTo>
                  <a:pt x="3523603" y="2856951"/>
                  <a:pt x="3743110" y="2791314"/>
                  <a:pt x="3934791" y="2934169"/>
                </a:cubicBezTo>
                <a:cubicBezTo>
                  <a:pt x="3823492" y="2999805"/>
                  <a:pt x="3721469" y="2891699"/>
                  <a:pt x="3616352" y="2953473"/>
                </a:cubicBezTo>
                <a:cubicBezTo>
                  <a:pt x="3650361" y="3046136"/>
                  <a:pt x="5189993" y="3617555"/>
                  <a:pt x="5468240" y="3679329"/>
                </a:cubicBezTo>
                <a:cubicBezTo>
                  <a:pt x="6034007" y="3806740"/>
                  <a:pt x="7663296" y="4131059"/>
                  <a:pt x="8111582" y="4204418"/>
                </a:cubicBezTo>
                <a:cubicBezTo>
                  <a:pt x="8457844" y="4258470"/>
                  <a:pt x="8801016" y="4300942"/>
                  <a:pt x="9144186" y="4304802"/>
                </a:cubicBezTo>
                <a:cubicBezTo>
                  <a:pt x="9536822" y="4308663"/>
                  <a:pt x="9926368" y="4289359"/>
                  <a:pt x="10319004" y="4273915"/>
                </a:cubicBezTo>
                <a:cubicBezTo>
                  <a:pt x="10906415" y="4250750"/>
                  <a:pt x="11484549" y="4158087"/>
                  <a:pt x="12053408" y="3907125"/>
                </a:cubicBezTo>
                <a:lnTo>
                  <a:pt x="12192000" y="3841157"/>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93B6266-7067-41A2-BB6C-4CC9B6475581}"/>
              </a:ext>
            </a:extLst>
          </p:cNvPr>
          <p:cNvSpPr>
            <a:spLocks noGrp="1"/>
          </p:cNvSpPr>
          <p:nvPr>
            <p:ph type="ctrTitle"/>
          </p:nvPr>
        </p:nvSpPr>
        <p:spPr>
          <a:xfrm>
            <a:off x="838199" y="3563422"/>
            <a:ext cx="7268147" cy="1754376"/>
          </a:xfrm>
        </p:spPr>
        <p:txBody>
          <a:bodyPr>
            <a:normAutofit/>
          </a:bodyPr>
          <a:lstStyle/>
          <a:p>
            <a:pPr algn="l"/>
            <a:r>
              <a:rPr lang="en-US" sz="3700" b="1" dirty="0">
                <a:latin typeface="Amasis MT Pro" panose="02040504050005020304" pitchFamily="18" charset="0"/>
                <a:cs typeface="Arial" panose="020B0604020202020204" pitchFamily="34" charset="0"/>
              </a:rPr>
              <a:t>CPS Intake, Administrative Findings &amp; Court Findings</a:t>
            </a:r>
            <a:br>
              <a:rPr lang="en-US" sz="3700" b="1" dirty="0">
                <a:latin typeface="Amasis MT Pro" panose="02040504050005020304" pitchFamily="18" charset="0"/>
                <a:cs typeface="Arial" panose="020B0604020202020204" pitchFamily="34" charset="0"/>
              </a:rPr>
            </a:br>
            <a:endParaRPr lang="en-US" sz="3700" b="1" dirty="0">
              <a:latin typeface="Amasis MT Pro" panose="02040504050005020304" pitchFamily="18" charset="0"/>
              <a:cs typeface="Arial" panose="020B0604020202020204" pitchFamily="34" charset="0"/>
            </a:endParaRPr>
          </a:p>
        </p:txBody>
      </p:sp>
      <p:sp>
        <p:nvSpPr>
          <p:cNvPr id="3" name="Subtitle 2">
            <a:extLst>
              <a:ext uri="{FF2B5EF4-FFF2-40B4-BE49-F238E27FC236}">
                <a16:creationId xmlns:a16="http://schemas.microsoft.com/office/drawing/2014/main" id="{A311479A-B191-4441-8A33-82C857667060}"/>
              </a:ext>
            </a:extLst>
          </p:cNvPr>
          <p:cNvSpPr>
            <a:spLocks noGrp="1"/>
          </p:cNvSpPr>
          <p:nvPr>
            <p:ph type="subTitle" idx="1"/>
          </p:nvPr>
        </p:nvSpPr>
        <p:spPr>
          <a:xfrm>
            <a:off x="838199" y="5384878"/>
            <a:ext cx="7315200" cy="775494"/>
          </a:xfrm>
        </p:spPr>
        <p:txBody>
          <a:bodyPr>
            <a:normAutofit fontScale="70000" lnSpcReduction="20000"/>
          </a:bodyPr>
          <a:lstStyle/>
          <a:p>
            <a:pPr algn="l"/>
            <a:r>
              <a:rPr lang="en-US" b="1" dirty="0">
                <a:latin typeface="Amasis MT Pro" panose="02040504050005020304" pitchFamily="18" charset="0"/>
                <a:cs typeface="Arial" panose="020B0604020202020204" pitchFamily="34" charset="0"/>
              </a:rPr>
              <a:t>Presenter: Sheneka Wright, Ph.D., QMHP VBDHS Safety Programs Manager</a:t>
            </a:r>
          </a:p>
          <a:p>
            <a:pPr algn="l"/>
            <a:r>
              <a:rPr lang="en-US" b="1" dirty="0">
                <a:latin typeface="Amasis MT Pro" panose="02040504050005020304" pitchFamily="18" charset="0"/>
                <a:cs typeface="Arial" panose="020B0604020202020204" pitchFamily="34" charset="0"/>
              </a:rPr>
              <a:t>Elena Ilardi, Esq. Virginia Beach Assistant City Attorney</a:t>
            </a:r>
            <a:endParaRPr lang="en-US" b="1" dirty="0">
              <a:latin typeface="Amasis MT Pro" panose="02040504050005020304" pitchFamily="18" charset="0"/>
            </a:endParaRPr>
          </a:p>
        </p:txBody>
      </p:sp>
      <p:pic>
        <p:nvPicPr>
          <p:cNvPr id="5" name="Picture 4" descr="Text&#10;&#10;Description automatically generated">
            <a:extLst>
              <a:ext uri="{FF2B5EF4-FFF2-40B4-BE49-F238E27FC236}">
                <a16:creationId xmlns:a16="http://schemas.microsoft.com/office/drawing/2014/main" id="{93E1E349-447B-B577-E3AF-FCE19BA7D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4475" y="810244"/>
            <a:ext cx="6153150" cy="2245901"/>
          </a:xfrm>
          <a:prstGeom prst="rect">
            <a:avLst/>
          </a:prstGeom>
        </p:spPr>
      </p:pic>
    </p:spTree>
    <p:extLst>
      <p:ext uri="{BB962C8B-B14F-4D97-AF65-F5344CB8AC3E}">
        <p14:creationId xmlns:p14="http://schemas.microsoft.com/office/powerpoint/2010/main" val="2345703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5D13CC36-B950-4F02-9BAF-9A7EB267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4F2E2428-58BA-458D-AA54-05502E63F3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748215" cy="6857999"/>
          </a:xfrm>
          <a:custGeom>
            <a:avLst/>
            <a:gdLst>
              <a:gd name="connsiteX0" fmla="*/ 0 w 9024730"/>
              <a:gd name="connsiteY0" fmla="*/ 0 h 6857999"/>
              <a:gd name="connsiteX1" fmla="*/ 9024730 w 9024730"/>
              <a:gd name="connsiteY1" fmla="*/ 0 h 6857999"/>
              <a:gd name="connsiteX2" fmla="*/ 9024730 w 9024730"/>
              <a:gd name="connsiteY2" fmla="*/ 2 h 6857999"/>
              <a:gd name="connsiteX3" fmla="*/ 8447016 w 9024730"/>
              <a:gd name="connsiteY3" fmla="*/ 2 h 6857999"/>
              <a:gd name="connsiteX4" fmla="*/ 8441214 w 9024730"/>
              <a:gd name="connsiteY4" fmla="*/ 14562 h 6857999"/>
              <a:gd name="connsiteX5" fmla="*/ 8445389 w 9024730"/>
              <a:gd name="connsiteY5" fmla="*/ 59077 h 6857999"/>
              <a:gd name="connsiteX6" fmla="*/ 8437086 w 9024730"/>
              <a:gd name="connsiteY6" fmla="*/ 107668 h 6857999"/>
              <a:gd name="connsiteX7" fmla="*/ 8458599 w 9024730"/>
              <a:gd name="connsiteY7" fmla="*/ 246136 h 6857999"/>
              <a:gd name="connsiteX8" fmla="*/ 8433237 w 9024730"/>
              <a:gd name="connsiteY8" fmla="*/ 372908 h 6857999"/>
              <a:gd name="connsiteX9" fmla="*/ 8430194 w 9024730"/>
              <a:gd name="connsiteY9" fmla="*/ 450607 h 6857999"/>
              <a:gd name="connsiteX10" fmla="*/ 8443315 w 9024730"/>
              <a:gd name="connsiteY10" fmla="*/ 812800 h 6857999"/>
              <a:gd name="connsiteX11" fmla="*/ 8453042 w 9024730"/>
              <a:gd name="connsiteY11" fmla="*/ 912727 h 6857999"/>
              <a:gd name="connsiteX12" fmla="*/ 8451649 w 9024730"/>
              <a:gd name="connsiteY12" fmla="*/ 989950 h 6857999"/>
              <a:gd name="connsiteX13" fmla="*/ 8455592 w 9024730"/>
              <a:gd name="connsiteY13" fmla="*/ 1141745 h 6857999"/>
              <a:gd name="connsiteX14" fmla="*/ 8470203 w 9024730"/>
              <a:gd name="connsiteY14" fmla="*/ 1265454 h 6857999"/>
              <a:gd name="connsiteX15" fmla="*/ 8499638 w 9024730"/>
              <a:gd name="connsiteY15" fmla="*/ 1385480 h 6857999"/>
              <a:gd name="connsiteX16" fmla="*/ 8518660 w 9024730"/>
              <a:gd name="connsiteY16" fmla="*/ 1458060 h 6857999"/>
              <a:gd name="connsiteX17" fmla="*/ 8539125 w 9024730"/>
              <a:gd name="connsiteY17" fmla="*/ 1513175 h 6857999"/>
              <a:gd name="connsiteX18" fmla="*/ 8570281 w 9024730"/>
              <a:gd name="connsiteY18" fmla="*/ 1570809 h 6857999"/>
              <a:gd name="connsiteX19" fmla="*/ 8605212 w 9024730"/>
              <a:gd name="connsiteY19" fmla="*/ 1638391 h 6857999"/>
              <a:gd name="connsiteX20" fmla="*/ 8626457 w 9024730"/>
              <a:gd name="connsiteY20" fmla="*/ 1742490 h 6857999"/>
              <a:gd name="connsiteX21" fmla="*/ 8654861 w 9024730"/>
              <a:gd name="connsiteY21" fmla="*/ 1818229 h 6857999"/>
              <a:gd name="connsiteX22" fmla="*/ 8648005 w 9024730"/>
              <a:gd name="connsiteY22" fmla="*/ 1862723 h 6857999"/>
              <a:gd name="connsiteX23" fmla="*/ 8654469 w 9024730"/>
              <a:gd name="connsiteY23" fmla="*/ 1917476 h 6857999"/>
              <a:gd name="connsiteX24" fmla="*/ 8649702 w 9024730"/>
              <a:gd name="connsiteY24" fmla="*/ 1972204 h 6857999"/>
              <a:gd name="connsiteX25" fmla="*/ 8656357 w 9024730"/>
              <a:gd name="connsiteY25" fmla="*/ 2054291 h 6857999"/>
              <a:gd name="connsiteX26" fmla="*/ 8648660 w 9024730"/>
              <a:gd name="connsiteY26" fmla="*/ 2227417 h 6857999"/>
              <a:gd name="connsiteX27" fmla="*/ 8607609 w 9024730"/>
              <a:gd name="connsiteY27" fmla="*/ 2510933 h 6857999"/>
              <a:gd name="connsiteX28" fmla="*/ 8608432 w 9024730"/>
              <a:gd name="connsiteY28" fmla="*/ 2741866 h 6857999"/>
              <a:gd name="connsiteX29" fmla="*/ 8619112 w 9024730"/>
              <a:gd name="connsiteY29" fmla="*/ 2864935 h 6857999"/>
              <a:gd name="connsiteX30" fmla="*/ 8627742 w 9024730"/>
              <a:gd name="connsiteY30" fmla="*/ 2950807 h 6857999"/>
              <a:gd name="connsiteX31" fmla="*/ 8611822 w 9024730"/>
              <a:gd name="connsiteY31" fmla="*/ 2978246 h 6857999"/>
              <a:gd name="connsiteX32" fmla="*/ 8608239 w 9024730"/>
              <a:gd name="connsiteY32" fmla="*/ 2995916 h 6857999"/>
              <a:gd name="connsiteX33" fmla="*/ 8598647 w 9024730"/>
              <a:gd name="connsiteY33" fmla="*/ 2998648 h 6857999"/>
              <a:gd name="connsiteX34" fmla="*/ 8587108 w 9024730"/>
              <a:gd name="connsiteY34" fmla="*/ 3023630 h 6857999"/>
              <a:gd name="connsiteX35" fmla="*/ 8577885 w 9024730"/>
              <a:gd name="connsiteY35" fmla="*/ 3096975 h 6857999"/>
              <a:gd name="connsiteX36" fmla="*/ 8557492 w 9024730"/>
              <a:gd name="connsiteY36" fmla="*/ 3216657 h 6857999"/>
              <a:gd name="connsiteX37" fmla="*/ 8560894 w 9024730"/>
              <a:gd name="connsiteY37" fmla="*/ 3310980 h 6857999"/>
              <a:gd name="connsiteX38" fmla="*/ 8547852 w 9024730"/>
              <a:gd name="connsiteY38" fmla="*/ 3344725 h 6857999"/>
              <a:gd name="connsiteX39" fmla="*/ 8535427 w 9024730"/>
              <a:gd name="connsiteY39" fmla="*/ 3393250 h 6857999"/>
              <a:gd name="connsiteX40" fmla="*/ 8520092 w 9024730"/>
              <a:gd name="connsiteY40" fmla="*/ 3514536 h 6857999"/>
              <a:gd name="connsiteX41" fmla="*/ 8497231 w 9024730"/>
              <a:gd name="connsiteY41" fmla="*/ 3686149 h 6857999"/>
              <a:gd name="connsiteX42" fmla="*/ 8489799 w 9024730"/>
              <a:gd name="connsiteY42" fmla="*/ 3692208 h 6857999"/>
              <a:gd name="connsiteX43" fmla="*/ 8475804 w 9024730"/>
              <a:gd name="connsiteY43" fmla="*/ 3776022 h 6857999"/>
              <a:gd name="connsiteX44" fmla="*/ 8471279 w 9024730"/>
              <a:gd name="connsiteY44" fmla="*/ 3977138 h 6857999"/>
              <a:gd name="connsiteX45" fmla="*/ 8408913 w 9024730"/>
              <a:gd name="connsiteY45" fmla="*/ 4222149 h 6857999"/>
              <a:gd name="connsiteX46" fmla="*/ 8402112 w 9024730"/>
              <a:gd name="connsiteY46" fmla="*/ 4364683 h 6857999"/>
              <a:gd name="connsiteX47" fmla="*/ 8393355 w 9024730"/>
              <a:gd name="connsiteY47" fmla="*/ 4462471 h 6857999"/>
              <a:gd name="connsiteX48" fmla="*/ 8376166 w 9024730"/>
              <a:gd name="connsiteY48" fmla="*/ 4574052 h 6857999"/>
              <a:gd name="connsiteX49" fmla="*/ 8341678 w 9024730"/>
              <a:gd name="connsiteY49" fmla="*/ 4667756 h 6857999"/>
              <a:gd name="connsiteX50" fmla="*/ 8273661 w 9024730"/>
              <a:gd name="connsiteY50" fmla="*/ 4799019 h 6857999"/>
              <a:gd name="connsiteX51" fmla="*/ 8256132 w 9024730"/>
              <a:gd name="connsiteY51" fmla="*/ 4849614 h 6857999"/>
              <a:gd name="connsiteX52" fmla="*/ 8226804 w 9024730"/>
              <a:gd name="connsiteY52" fmla="*/ 4919971 h 6857999"/>
              <a:gd name="connsiteX53" fmla="*/ 8171825 w 9024730"/>
              <a:gd name="connsiteY53" fmla="*/ 5010766 h 6857999"/>
              <a:gd name="connsiteX54" fmla="*/ 8143172 w 9024730"/>
              <a:gd name="connsiteY54" fmla="*/ 5088190 h 6857999"/>
              <a:gd name="connsiteX55" fmla="*/ 8126363 w 9024730"/>
              <a:gd name="connsiteY55" fmla="*/ 5143922 h 6857999"/>
              <a:gd name="connsiteX56" fmla="*/ 8103782 w 9024730"/>
              <a:gd name="connsiteY56" fmla="*/ 5284346 h 6857999"/>
              <a:gd name="connsiteX57" fmla="*/ 8084361 w 9024730"/>
              <a:gd name="connsiteY57" fmla="*/ 5390948 h 6857999"/>
              <a:gd name="connsiteX58" fmla="*/ 8062552 w 9024730"/>
              <a:gd name="connsiteY58" fmla="*/ 5470854 h 6857999"/>
              <a:gd name="connsiteX59" fmla="*/ 8057342 w 9024730"/>
              <a:gd name="connsiteY59" fmla="*/ 5529643 h 6857999"/>
              <a:gd name="connsiteX60" fmla="*/ 8044923 w 9024730"/>
              <a:gd name="connsiteY60" fmla="*/ 5597292 h 6857999"/>
              <a:gd name="connsiteX61" fmla="*/ 8035233 w 9024730"/>
              <a:gd name="connsiteY61" fmla="*/ 5608899 h 6857999"/>
              <a:gd name="connsiteX62" fmla="*/ 8018178 w 9024730"/>
              <a:gd name="connsiteY62" fmla="*/ 5684911 h 6857999"/>
              <a:gd name="connsiteX63" fmla="*/ 8018018 w 9024730"/>
              <a:gd name="connsiteY63" fmla="*/ 5755776 h 6857999"/>
              <a:gd name="connsiteX64" fmla="*/ 8008640 w 9024730"/>
              <a:gd name="connsiteY64" fmla="*/ 5889599 h 6857999"/>
              <a:gd name="connsiteX65" fmla="*/ 8013542 w 9024730"/>
              <a:gd name="connsiteY65" fmla="*/ 5989744 h 6857999"/>
              <a:gd name="connsiteX66" fmla="*/ 7980757 w 9024730"/>
              <a:gd name="connsiteY66" fmla="*/ 6084926 h 6857999"/>
              <a:gd name="connsiteX67" fmla="*/ 7975907 w 9024730"/>
              <a:gd name="connsiteY67" fmla="*/ 6346549 h 6857999"/>
              <a:gd name="connsiteX68" fmla="*/ 7974221 w 9024730"/>
              <a:gd name="connsiteY68" fmla="*/ 6527527 h 6857999"/>
              <a:gd name="connsiteX69" fmla="*/ 7979135 w 9024730"/>
              <a:gd name="connsiteY69" fmla="*/ 6627129 h 6857999"/>
              <a:gd name="connsiteX70" fmla="*/ 7979404 w 9024730"/>
              <a:gd name="connsiteY70" fmla="*/ 6694819 h 6857999"/>
              <a:gd name="connsiteX71" fmla="*/ 8009526 w 9024730"/>
              <a:gd name="connsiteY71" fmla="*/ 6765445 h 6857999"/>
              <a:gd name="connsiteX72" fmla="*/ 8018211 w 9024730"/>
              <a:gd name="connsiteY72" fmla="*/ 6844697 h 6857999"/>
              <a:gd name="connsiteX73" fmla="*/ 8019608 w 9024730"/>
              <a:gd name="connsiteY73" fmla="*/ 6857999 h 6857999"/>
              <a:gd name="connsiteX74" fmla="*/ 0 w 9024730"/>
              <a:gd name="connsiteY74"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9024730" h="6857999">
                <a:moveTo>
                  <a:pt x="0" y="0"/>
                </a:moveTo>
                <a:lnTo>
                  <a:pt x="9024730" y="0"/>
                </a:lnTo>
                <a:lnTo>
                  <a:pt x="9024730" y="2"/>
                </a:lnTo>
                <a:lnTo>
                  <a:pt x="8447016" y="2"/>
                </a:lnTo>
                <a:lnTo>
                  <a:pt x="8441214" y="14562"/>
                </a:lnTo>
                <a:lnTo>
                  <a:pt x="8445389" y="59077"/>
                </a:lnTo>
                <a:cubicBezTo>
                  <a:pt x="8445971" y="76949"/>
                  <a:pt x="8436504" y="89796"/>
                  <a:pt x="8437086" y="107668"/>
                </a:cubicBezTo>
                <a:cubicBezTo>
                  <a:pt x="8417947" y="138162"/>
                  <a:pt x="8459241" y="201929"/>
                  <a:pt x="8458599" y="246136"/>
                </a:cubicBezTo>
                <a:cubicBezTo>
                  <a:pt x="8457958" y="290343"/>
                  <a:pt x="8471649" y="364179"/>
                  <a:pt x="8433237" y="372908"/>
                </a:cubicBezTo>
                <a:cubicBezTo>
                  <a:pt x="8426916" y="431308"/>
                  <a:pt x="8438389" y="357606"/>
                  <a:pt x="8430194" y="450607"/>
                </a:cubicBezTo>
                <a:cubicBezTo>
                  <a:pt x="8466727" y="551950"/>
                  <a:pt x="8430182" y="787036"/>
                  <a:pt x="8443315" y="812800"/>
                </a:cubicBezTo>
                <a:cubicBezTo>
                  <a:pt x="8478999" y="860799"/>
                  <a:pt x="8435788" y="854953"/>
                  <a:pt x="8453042" y="912727"/>
                </a:cubicBezTo>
                <a:cubicBezTo>
                  <a:pt x="8462900" y="945986"/>
                  <a:pt x="8451223" y="951781"/>
                  <a:pt x="8451649" y="989950"/>
                </a:cubicBezTo>
                <a:cubicBezTo>
                  <a:pt x="8452074" y="1028120"/>
                  <a:pt x="8452500" y="1095828"/>
                  <a:pt x="8455592" y="1141745"/>
                </a:cubicBezTo>
                <a:cubicBezTo>
                  <a:pt x="8458684" y="1187662"/>
                  <a:pt x="8470047" y="1234783"/>
                  <a:pt x="8470203" y="1265454"/>
                </a:cubicBezTo>
                <a:cubicBezTo>
                  <a:pt x="8458947" y="1304052"/>
                  <a:pt x="8496012" y="1370755"/>
                  <a:pt x="8499638" y="1385480"/>
                </a:cubicBezTo>
                <a:cubicBezTo>
                  <a:pt x="8514485" y="1422714"/>
                  <a:pt x="8525070" y="1428103"/>
                  <a:pt x="8518660" y="1458060"/>
                </a:cubicBezTo>
                <a:cubicBezTo>
                  <a:pt x="8518783" y="1468057"/>
                  <a:pt x="8539003" y="1503177"/>
                  <a:pt x="8539125" y="1513175"/>
                </a:cubicBezTo>
                <a:lnTo>
                  <a:pt x="8570281" y="1570809"/>
                </a:lnTo>
                <a:cubicBezTo>
                  <a:pt x="8597636" y="1617136"/>
                  <a:pt x="8594573" y="1601443"/>
                  <a:pt x="8605212" y="1638391"/>
                </a:cubicBezTo>
                <a:cubicBezTo>
                  <a:pt x="8629645" y="1719640"/>
                  <a:pt x="8613884" y="1715203"/>
                  <a:pt x="8626457" y="1742490"/>
                </a:cubicBezTo>
                <a:lnTo>
                  <a:pt x="8654861" y="1818229"/>
                </a:lnTo>
                <a:cubicBezTo>
                  <a:pt x="8657202" y="1824059"/>
                  <a:pt x="8651899" y="1851211"/>
                  <a:pt x="8648005" y="1862723"/>
                </a:cubicBezTo>
                <a:lnTo>
                  <a:pt x="8654469" y="1917476"/>
                </a:lnTo>
                <a:lnTo>
                  <a:pt x="8649702" y="1972204"/>
                </a:lnTo>
                <a:cubicBezTo>
                  <a:pt x="8652251" y="1979569"/>
                  <a:pt x="8651461" y="2048203"/>
                  <a:pt x="8656357" y="2054291"/>
                </a:cubicBezTo>
                <a:cubicBezTo>
                  <a:pt x="8672645" y="2141657"/>
                  <a:pt x="8632397" y="2189849"/>
                  <a:pt x="8648660" y="2227417"/>
                </a:cubicBezTo>
                <a:cubicBezTo>
                  <a:pt x="8639941" y="2317591"/>
                  <a:pt x="8613796" y="2407644"/>
                  <a:pt x="8607609" y="2510933"/>
                </a:cubicBezTo>
                <a:cubicBezTo>
                  <a:pt x="8633490" y="2597916"/>
                  <a:pt x="8602674" y="2649734"/>
                  <a:pt x="8608432" y="2741866"/>
                </a:cubicBezTo>
                <a:cubicBezTo>
                  <a:pt x="8630300" y="2779815"/>
                  <a:pt x="8631929" y="2817058"/>
                  <a:pt x="8619112" y="2864935"/>
                </a:cubicBezTo>
                <a:cubicBezTo>
                  <a:pt x="8655820" y="2860552"/>
                  <a:pt x="8588374" y="2937673"/>
                  <a:pt x="8627742" y="2950807"/>
                </a:cubicBezTo>
                <a:lnTo>
                  <a:pt x="8611822" y="2978246"/>
                </a:lnTo>
                <a:lnTo>
                  <a:pt x="8608239" y="2995916"/>
                </a:lnTo>
                <a:lnTo>
                  <a:pt x="8598647" y="2998648"/>
                </a:lnTo>
                <a:lnTo>
                  <a:pt x="8587108" y="3023630"/>
                </a:lnTo>
                <a:cubicBezTo>
                  <a:pt x="8584111" y="3033333"/>
                  <a:pt x="8577413" y="3084375"/>
                  <a:pt x="8577885" y="3096975"/>
                </a:cubicBezTo>
                <a:cubicBezTo>
                  <a:pt x="8594321" y="3142205"/>
                  <a:pt x="8535131" y="3160433"/>
                  <a:pt x="8557492" y="3216657"/>
                </a:cubicBezTo>
                <a:cubicBezTo>
                  <a:pt x="8562518" y="3237178"/>
                  <a:pt x="8573573" y="3299737"/>
                  <a:pt x="8560894" y="3310980"/>
                </a:cubicBezTo>
                <a:cubicBezTo>
                  <a:pt x="8557601" y="3323902"/>
                  <a:pt x="8561083" y="3339340"/>
                  <a:pt x="8547852" y="3344725"/>
                </a:cubicBezTo>
                <a:cubicBezTo>
                  <a:pt x="8531788" y="3353908"/>
                  <a:pt x="8553430" y="3400659"/>
                  <a:pt x="8535427" y="3393250"/>
                </a:cubicBezTo>
                <a:cubicBezTo>
                  <a:pt x="8550195" y="3426421"/>
                  <a:pt x="8529553" y="3487753"/>
                  <a:pt x="8520092" y="3514536"/>
                </a:cubicBezTo>
                <a:cubicBezTo>
                  <a:pt x="8513726" y="3563353"/>
                  <a:pt x="8500070" y="3650327"/>
                  <a:pt x="8497231" y="3686149"/>
                </a:cubicBezTo>
                <a:cubicBezTo>
                  <a:pt x="8494574" y="3687657"/>
                  <a:pt x="8493370" y="3677229"/>
                  <a:pt x="8489799" y="3692208"/>
                </a:cubicBezTo>
                <a:cubicBezTo>
                  <a:pt x="8486228" y="3707187"/>
                  <a:pt x="8465938" y="3757479"/>
                  <a:pt x="8475804" y="3776022"/>
                </a:cubicBezTo>
                <a:cubicBezTo>
                  <a:pt x="8441061" y="3875691"/>
                  <a:pt x="8487451" y="3939839"/>
                  <a:pt x="8471279" y="3977138"/>
                </a:cubicBezTo>
                <a:cubicBezTo>
                  <a:pt x="8465599" y="4067300"/>
                  <a:pt x="8419685" y="4164564"/>
                  <a:pt x="8408913" y="4222149"/>
                </a:cubicBezTo>
                <a:cubicBezTo>
                  <a:pt x="8403583" y="4287917"/>
                  <a:pt x="8398240" y="4339232"/>
                  <a:pt x="8402112" y="4364683"/>
                </a:cubicBezTo>
                <a:lnTo>
                  <a:pt x="8393355" y="4462471"/>
                </a:lnTo>
                <a:cubicBezTo>
                  <a:pt x="8396004" y="4503329"/>
                  <a:pt x="8376320" y="4548111"/>
                  <a:pt x="8376166" y="4574052"/>
                </a:cubicBezTo>
                <a:cubicBezTo>
                  <a:pt x="8369380" y="4670665"/>
                  <a:pt x="8352302" y="4649921"/>
                  <a:pt x="8341678" y="4667756"/>
                </a:cubicBezTo>
                <a:cubicBezTo>
                  <a:pt x="8320864" y="4705850"/>
                  <a:pt x="8290794" y="4758928"/>
                  <a:pt x="8273661" y="4799019"/>
                </a:cubicBezTo>
                <a:cubicBezTo>
                  <a:pt x="8254323" y="4834076"/>
                  <a:pt x="8262378" y="4811645"/>
                  <a:pt x="8256132" y="4849614"/>
                </a:cubicBezTo>
                <a:cubicBezTo>
                  <a:pt x="8239320" y="4853334"/>
                  <a:pt x="8207060" y="4883089"/>
                  <a:pt x="8226804" y="4919971"/>
                </a:cubicBezTo>
                <a:lnTo>
                  <a:pt x="8171825" y="5010766"/>
                </a:lnTo>
                <a:cubicBezTo>
                  <a:pt x="8150097" y="4983259"/>
                  <a:pt x="8165842" y="5107656"/>
                  <a:pt x="8143172" y="5088190"/>
                </a:cubicBezTo>
                <a:cubicBezTo>
                  <a:pt x="8128060" y="5102008"/>
                  <a:pt x="8138350" y="5118851"/>
                  <a:pt x="8126363" y="5143922"/>
                </a:cubicBezTo>
                <a:cubicBezTo>
                  <a:pt x="8116335" y="5192745"/>
                  <a:pt x="8111851" y="5226225"/>
                  <a:pt x="8103782" y="5284346"/>
                </a:cubicBezTo>
                <a:cubicBezTo>
                  <a:pt x="8101016" y="5338386"/>
                  <a:pt x="8095811" y="5337325"/>
                  <a:pt x="8084361" y="5390948"/>
                </a:cubicBezTo>
                <a:cubicBezTo>
                  <a:pt x="8082912" y="5429655"/>
                  <a:pt x="8063705" y="5449508"/>
                  <a:pt x="8062552" y="5470854"/>
                </a:cubicBezTo>
                <a:cubicBezTo>
                  <a:pt x="8086776" y="5526328"/>
                  <a:pt x="8037513" y="5496377"/>
                  <a:pt x="8057342" y="5529643"/>
                </a:cubicBezTo>
                <a:cubicBezTo>
                  <a:pt x="8050653" y="5550879"/>
                  <a:pt x="8055939" y="5587444"/>
                  <a:pt x="8044923" y="5597292"/>
                </a:cubicBezTo>
                <a:lnTo>
                  <a:pt x="8035233" y="5608899"/>
                </a:lnTo>
                <a:cubicBezTo>
                  <a:pt x="8030775" y="5623501"/>
                  <a:pt x="8021047" y="5660431"/>
                  <a:pt x="8018178" y="5684911"/>
                </a:cubicBezTo>
                <a:cubicBezTo>
                  <a:pt x="8005590" y="5692608"/>
                  <a:pt x="8011744" y="5734344"/>
                  <a:pt x="8018018" y="5755776"/>
                </a:cubicBezTo>
                <a:cubicBezTo>
                  <a:pt x="8019409" y="5792777"/>
                  <a:pt x="7989082" y="5848613"/>
                  <a:pt x="8008640" y="5889599"/>
                </a:cubicBezTo>
                <a:cubicBezTo>
                  <a:pt x="8011480" y="5932097"/>
                  <a:pt x="8009486" y="5940901"/>
                  <a:pt x="8013542" y="5989744"/>
                </a:cubicBezTo>
                <a:cubicBezTo>
                  <a:pt x="8022089" y="6020787"/>
                  <a:pt x="7982918" y="6024963"/>
                  <a:pt x="7980757" y="6084926"/>
                </a:cubicBezTo>
                <a:cubicBezTo>
                  <a:pt x="7974117" y="6134231"/>
                  <a:pt x="7999371" y="6240432"/>
                  <a:pt x="7975907" y="6346549"/>
                </a:cubicBezTo>
                <a:cubicBezTo>
                  <a:pt x="7987225" y="6409741"/>
                  <a:pt x="7980509" y="6468689"/>
                  <a:pt x="7974221" y="6527527"/>
                </a:cubicBezTo>
                <a:cubicBezTo>
                  <a:pt x="7955361" y="6585667"/>
                  <a:pt x="7987786" y="6579284"/>
                  <a:pt x="7979135" y="6627129"/>
                </a:cubicBezTo>
                <a:cubicBezTo>
                  <a:pt x="7983057" y="6635153"/>
                  <a:pt x="7984986" y="6697665"/>
                  <a:pt x="7979404" y="6694819"/>
                </a:cubicBezTo>
                <a:cubicBezTo>
                  <a:pt x="7981755" y="6716947"/>
                  <a:pt x="8003903" y="6732844"/>
                  <a:pt x="8009526" y="6765445"/>
                </a:cubicBezTo>
                <a:cubicBezTo>
                  <a:pt x="8011113" y="6776325"/>
                  <a:pt x="8014662" y="6810511"/>
                  <a:pt x="8018211" y="6844697"/>
                </a:cubicBezTo>
                <a:lnTo>
                  <a:pt x="8019608" y="6857999"/>
                </a:lnTo>
                <a:lnTo>
                  <a:pt x="0" y="685799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7C31E992-A25D-3314-5075-8E1A8617A118}"/>
              </a:ext>
            </a:extLst>
          </p:cNvPr>
          <p:cNvSpPr>
            <a:spLocks noGrp="1"/>
          </p:cNvSpPr>
          <p:nvPr>
            <p:ph type="title"/>
          </p:nvPr>
        </p:nvSpPr>
        <p:spPr>
          <a:xfrm>
            <a:off x="1137034" y="609600"/>
            <a:ext cx="6881026" cy="1322887"/>
          </a:xfrm>
        </p:spPr>
        <p:txBody>
          <a:bodyPr vert="horz" lIns="91440" tIns="45720" rIns="91440" bIns="45720" rtlCol="0" anchor="ctr">
            <a:normAutofit/>
          </a:bodyPr>
          <a:lstStyle/>
          <a:p>
            <a:pPr algn="l"/>
            <a:r>
              <a:rPr lang="en-US" sz="4400" kern="1200">
                <a:solidFill>
                  <a:schemeClr val="tx1"/>
                </a:solidFill>
                <a:latin typeface="+mj-lt"/>
                <a:ea typeface="+mj-ea"/>
                <a:cs typeface="+mj-cs"/>
              </a:rPr>
              <a:t>Substance Exposes Infants</a:t>
            </a:r>
          </a:p>
        </p:txBody>
      </p:sp>
      <p:sp>
        <p:nvSpPr>
          <p:cNvPr id="2" name="Content Placeholder 1">
            <a:extLst>
              <a:ext uri="{FF2B5EF4-FFF2-40B4-BE49-F238E27FC236}">
                <a16:creationId xmlns:a16="http://schemas.microsoft.com/office/drawing/2014/main" id="{1E68729C-8A73-1C33-EC48-C703ABC150F1}"/>
              </a:ext>
            </a:extLst>
          </p:cNvPr>
          <p:cNvSpPr>
            <a:spLocks noGrp="1"/>
          </p:cNvSpPr>
          <p:nvPr>
            <p:ph idx="1"/>
          </p:nvPr>
        </p:nvSpPr>
        <p:spPr>
          <a:xfrm>
            <a:off x="1137034" y="2194102"/>
            <a:ext cx="6573951" cy="3908585"/>
          </a:xfrm>
        </p:spPr>
        <p:txBody>
          <a:bodyPr vert="horz" lIns="91440" tIns="45720" rIns="91440" bIns="45720" rtlCol="0">
            <a:normAutofit/>
          </a:bodyPr>
          <a:lstStyle/>
          <a:p>
            <a:pPr indent="-228600" algn="l">
              <a:buFont typeface="Arial" panose="020B0604020202020204" pitchFamily="34" charset="0"/>
              <a:buChar char="•"/>
            </a:pPr>
            <a:r>
              <a:rPr lang="en-US" sz="1400" b="1" dirty="0">
                <a:solidFill>
                  <a:schemeClr val="tx1"/>
                </a:solidFill>
              </a:rPr>
              <a:t>Local Department of Social Services Response have the legal responsibility, under the Code of Virginia, to respond to reports of suspected child abuse or neglect.  Local departments of social services are required by the Code of Virginia to: </a:t>
            </a:r>
          </a:p>
          <a:p>
            <a:pPr indent="-228600" algn="l">
              <a:buFont typeface="Arial" panose="020B0604020202020204" pitchFamily="34" charset="0"/>
              <a:buChar char="•"/>
            </a:pPr>
            <a:r>
              <a:rPr lang="en-US" sz="1400" dirty="0">
                <a:solidFill>
                  <a:schemeClr val="tx1"/>
                </a:solidFill>
              </a:rPr>
              <a:t>• Respond to valid reports of suspected child maltreatment. </a:t>
            </a:r>
          </a:p>
          <a:p>
            <a:pPr indent="-228600" algn="l">
              <a:buFont typeface="Arial" panose="020B0604020202020204" pitchFamily="34" charset="0"/>
              <a:buChar char="•"/>
            </a:pPr>
            <a:r>
              <a:rPr lang="en-US" sz="1400" dirty="0">
                <a:solidFill>
                  <a:schemeClr val="tx1"/>
                </a:solidFill>
              </a:rPr>
              <a:t>• Evaluate a child’s immediate safety. </a:t>
            </a:r>
          </a:p>
          <a:p>
            <a:pPr indent="-228600" algn="l">
              <a:buFont typeface="Arial" panose="020B0604020202020204" pitchFamily="34" charset="0"/>
              <a:buChar char="•"/>
            </a:pPr>
            <a:r>
              <a:rPr lang="en-US" sz="1400" dirty="0">
                <a:solidFill>
                  <a:schemeClr val="tx1"/>
                </a:solidFill>
              </a:rPr>
              <a:t>• Complete a Family Assessment or Investigation by: </a:t>
            </a:r>
          </a:p>
          <a:p>
            <a:pPr indent="-228600" algn="l">
              <a:buFont typeface="Arial" panose="020B0604020202020204" pitchFamily="34" charset="0"/>
              <a:buChar char="•"/>
            </a:pPr>
            <a:r>
              <a:rPr lang="en-US" sz="1400" dirty="0">
                <a:solidFill>
                  <a:schemeClr val="tx1"/>
                </a:solidFill>
              </a:rPr>
              <a:t>• Observing the child; </a:t>
            </a:r>
          </a:p>
          <a:p>
            <a:pPr indent="-228600" algn="l">
              <a:buFont typeface="Arial" panose="020B0604020202020204" pitchFamily="34" charset="0"/>
              <a:buChar char="•"/>
            </a:pPr>
            <a:r>
              <a:rPr lang="en-US" sz="1400" dirty="0">
                <a:solidFill>
                  <a:schemeClr val="tx1"/>
                </a:solidFill>
              </a:rPr>
              <a:t>• Interviewing family, siblings, other professionals; </a:t>
            </a:r>
          </a:p>
          <a:p>
            <a:pPr indent="-228600" algn="l">
              <a:buFont typeface="Arial" panose="020B0604020202020204" pitchFamily="34" charset="0"/>
              <a:buChar char="•"/>
            </a:pPr>
            <a:r>
              <a:rPr lang="en-US" sz="1400" dirty="0">
                <a:solidFill>
                  <a:schemeClr val="tx1"/>
                </a:solidFill>
              </a:rPr>
              <a:t>• Observing the child’s home, sleeping environment; •   </a:t>
            </a:r>
          </a:p>
          <a:p>
            <a:pPr indent="-228600" algn="l">
              <a:buFont typeface="Arial" panose="020B0604020202020204" pitchFamily="34" charset="0"/>
              <a:buChar char="•"/>
            </a:pPr>
            <a:r>
              <a:rPr lang="en-US" sz="1400" dirty="0">
                <a:solidFill>
                  <a:schemeClr val="tx1"/>
                </a:solidFill>
              </a:rPr>
              <a:t>  	Checking for prior reports on the family;</a:t>
            </a:r>
          </a:p>
          <a:p>
            <a:pPr indent="-228600" algn="l">
              <a:buFont typeface="Arial" panose="020B0604020202020204" pitchFamily="34" charset="0"/>
              <a:buChar char="•"/>
            </a:pPr>
            <a:r>
              <a:rPr lang="en-US" sz="1400" dirty="0">
                <a:solidFill>
                  <a:schemeClr val="tx1"/>
                </a:solidFill>
              </a:rPr>
              <a:t> • Conducting a risk assessment; and • Arranging for or providing services. </a:t>
            </a:r>
          </a:p>
          <a:p>
            <a:pPr indent="-228600" algn="l">
              <a:buFont typeface="Arial" panose="020B0604020202020204" pitchFamily="34" charset="0"/>
              <a:buChar char="•"/>
            </a:pPr>
            <a:r>
              <a:rPr lang="en-US" sz="1400" dirty="0">
                <a:solidFill>
                  <a:schemeClr val="tx1"/>
                </a:solidFill>
              </a:rPr>
              <a:t>CPS services are provided to abused or neglected children and their families regardless of income. </a:t>
            </a:r>
          </a:p>
        </p:txBody>
      </p:sp>
      <p:pic>
        <p:nvPicPr>
          <p:cNvPr id="7" name="Graphic 6" descr="Cycle with People">
            <a:extLst>
              <a:ext uri="{FF2B5EF4-FFF2-40B4-BE49-F238E27FC236}">
                <a16:creationId xmlns:a16="http://schemas.microsoft.com/office/drawing/2014/main" id="{C100582C-9D0C-EB56-0C90-EDAFBE9C92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95981" y="1990229"/>
            <a:ext cx="2906973" cy="2906973"/>
          </a:xfrm>
          <a:prstGeom prst="rect">
            <a:avLst/>
          </a:prstGeom>
        </p:spPr>
      </p:pic>
    </p:spTree>
    <p:extLst>
      <p:ext uri="{BB962C8B-B14F-4D97-AF65-F5344CB8AC3E}">
        <p14:creationId xmlns:p14="http://schemas.microsoft.com/office/powerpoint/2010/main" val="416662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93394DA-E684-47C2-9020-13225823F4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A42D331A-DBF3-54C5-AAD8-8B816C554D5C}"/>
              </a:ext>
            </a:extLst>
          </p:cNvPr>
          <p:cNvSpPr>
            <a:spLocks noGrp="1"/>
          </p:cNvSpPr>
          <p:nvPr>
            <p:ph type="title"/>
          </p:nvPr>
        </p:nvSpPr>
        <p:spPr>
          <a:xfrm>
            <a:off x="838200" y="365126"/>
            <a:ext cx="10515600" cy="1306440"/>
          </a:xfrm>
        </p:spPr>
        <p:txBody>
          <a:bodyPr vert="horz" lIns="91440" tIns="45720" rIns="91440" bIns="45720" rtlCol="0" anchor="ctr">
            <a:normAutofit/>
          </a:bodyPr>
          <a:lstStyle/>
          <a:p>
            <a:r>
              <a:rPr lang="en-US" sz="4000" dirty="0">
                <a:solidFill>
                  <a:schemeClr val="tx1"/>
                </a:solidFill>
                <a:latin typeface="+mj-lt"/>
                <a:cs typeface="+mj-cs"/>
              </a:rPr>
              <a:t>Domestic Violence Referrals</a:t>
            </a:r>
          </a:p>
        </p:txBody>
      </p:sp>
      <p:graphicFrame>
        <p:nvGraphicFramePr>
          <p:cNvPr id="17" name="Content Placeholder 1">
            <a:extLst>
              <a:ext uri="{FF2B5EF4-FFF2-40B4-BE49-F238E27FC236}">
                <a16:creationId xmlns:a16="http://schemas.microsoft.com/office/drawing/2014/main" id="{0C188704-FBB6-773D-D0B4-00C2792708EF}"/>
              </a:ext>
            </a:extLst>
          </p:cNvPr>
          <p:cNvGraphicFramePr>
            <a:graphicFrameLocks noGrp="1"/>
          </p:cNvGraphicFramePr>
          <p:nvPr>
            <p:ph idx="1"/>
            <p:extLst>
              <p:ext uri="{D42A27DB-BD31-4B8C-83A1-F6EECF244321}">
                <p14:modId xmlns:p14="http://schemas.microsoft.com/office/powerpoint/2010/main" val="1160781800"/>
              </p:ext>
            </p:extLst>
          </p:nvPr>
        </p:nvGraphicFramePr>
        <p:xfrm>
          <a:off x="2114549" y="1442185"/>
          <a:ext cx="7410651" cy="5130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9394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F474DB80-9085-7548-B905-E4184A1B910C}"/>
              </a:ext>
            </a:extLst>
          </p:cNvPr>
          <p:cNvPicPr>
            <a:picLocks noChangeAspect="1"/>
          </p:cNvPicPr>
          <p:nvPr/>
        </p:nvPicPr>
        <p:blipFill>
          <a:blip r:embed="rId2">
            <a:duotone>
              <a:schemeClr val="bg2">
                <a:shade val="45000"/>
                <a:satMod val="135000"/>
              </a:schemeClr>
              <a:prstClr val="white"/>
            </a:duotone>
          </a:blip>
          <a:srcRect t="3479" b="12251"/>
          <a:stretch>
            <a:fillRect/>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4C459BCD-07C2-776E-506B-17FF11B07901}"/>
              </a:ext>
            </a:extLst>
          </p:cNvPr>
          <p:cNvSpPr>
            <a:spLocks noGrp="1"/>
          </p:cNvSpPr>
          <p:nvPr>
            <p:ph type="title"/>
          </p:nvPr>
        </p:nvSpPr>
        <p:spPr>
          <a:xfrm>
            <a:off x="838200" y="365125"/>
            <a:ext cx="10515600" cy="1325563"/>
          </a:xfrm>
        </p:spPr>
        <p:txBody>
          <a:bodyPr vert="horz" lIns="91440" tIns="45720" rIns="91440" bIns="45720" rtlCol="0" anchor="ctr">
            <a:normAutofit fontScale="90000"/>
          </a:bodyPr>
          <a:lstStyle/>
          <a:p>
            <a:r>
              <a:rPr lang="en-US" sz="4400" dirty="0">
                <a:solidFill>
                  <a:schemeClr val="tx1"/>
                </a:solidFill>
                <a:latin typeface="+mj-lt"/>
                <a:cs typeface="+mj-cs"/>
              </a:rPr>
              <a:t>Domestic Violence Referrals-Track Decision Screening In-AT Risk/Threat of Harm </a:t>
            </a:r>
          </a:p>
        </p:txBody>
      </p:sp>
      <p:graphicFrame>
        <p:nvGraphicFramePr>
          <p:cNvPr id="12" name="Content Placeholder 1">
            <a:extLst>
              <a:ext uri="{FF2B5EF4-FFF2-40B4-BE49-F238E27FC236}">
                <a16:creationId xmlns:a16="http://schemas.microsoft.com/office/drawing/2014/main" id="{A88D1CE2-E343-BAE6-8F79-D14F31F793D7}"/>
              </a:ext>
            </a:extLst>
          </p:cNvPr>
          <p:cNvGraphicFramePr>
            <a:graphicFrameLocks noGrp="1"/>
          </p:cNvGraphicFramePr>
          <p:nvPr>
            <p:ph idx="1"/>
            <p:extLst>
              <p:ext uri="{D42A27DB-BD31-4B8C-83A1-F6EECF244321}">
                <p14:modId xmlns:p14="http://schemas.microsoft.com/office/powerpoint/2010/main" val="35153843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9481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Rectangle 20">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a:extLst>
              <a:ext uri="{FF2B5EF4-FFF2-40B4-BE49-F238E27FC236}">
                <a16:creationId xmlns:a16="http://schemas.microsoft.com/office/drawing/2014/main" id="{7053CF89-D86D-A731-E9EA-E2BE24EFD2CE}"/>
              </a:ext>
            </a:extLst>
          </p:cNvPr>
          <p:cNvSpPr>
            <a:spLocks noGrp="1"/>
          </p:cNvSpPr>
          <p:nvPr>
            <p:ph type="title"/>
          </p:nvPr>
        </p:nvSpPr>
        <p:spPr>
          <a:xfrm>
            <a:off x="3315031" y="1380754"/>
            <a:ext cx="5561938" cy="2513516"/>
          </a:xfrm>
        </p:spPr>
        <p:txBody>
          <a:bodyPr vert="horz" lIns="91440" tIns="45720" rIns="91440" bIns="45720" rtlCol="0" anchor="b">
            <a:normAutofit/>
          </a:bodyPr>
          <a:lstStyle/>
          <a:p>
            <a:r>
              <a:rPr lang="en-US" sz="6000" kern="1200">
                <a:solidFill>
                  <a:schemeClr val="tx1"/>
                </a:solidFill>
                <a:latin typeface="+mj-lt"/>
                <a:ea typeface="+mj-ea"/>
                <a:cs typeface="+mj-cs"/>
              </a:rPr>
              <a:t>Questions</a:t>
            </a:r>
          </a:p>
        </p:txBody>
      </p:sp>
      <p:sp>
        <p:nvSpPr>
          <p:cNvPr id="23" name="Arc 22">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Oval 23">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6963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 3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45042A51-EA77-1317-9B67-2DB30AA68323}"/>
              </a:ext>
            </a:extLst>
          </p:cNvPr>
          <p:cNvSpPr>
            <a:spLocks noGrp="1"/>
          </p:cNvSpPr>
          <p:nvPr>
            <p:ph type="title"/>
          </p:nvPr>
        </p:nvSpPr>
        <p:spPr>
          <a:xfrm>
            <a:off x="838200" y="643467"/>
            <a:ext cx="2951205" cy="5571066"/>
          </a:xfrm>
        </p:spPr>
        <p:txBody>
          <a:bodyPr>
            <a:normAutofit/>
          </a:bodyPr>
          <a:lstStyle/>
          <a:p>
            <a:r>
              <a:rPr lang="en-US" dirty="0">
                <a:solidFill>
                  <a:srgbClr val="FFFFFF"/>
                </a:solidFill>
                <a:latin typeface="Amasis MT Pro" panose="02040504050005020304" pitchFamily="18" charset="0"/>
              </a:rPr>
              <a:t>CPS Screen In/Out Data</a:t>
            </a:r>
          </a:p>
        </p:txBody>
      </p:sp>
      <p:sp>
        <p:nvSpPr>
          <p:cNvPr id="32" name="Rectangle: Rounded Corners 31">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ACF260AB-5A41-8A25-B9C7-F36BC83806E3}"/>
              </a:ext>
            </a:extLst>
          </p:cNvPr>
          <p:cNvSpPr>
            <a:spLocks noGrp="1"/>
          </p:cNvSpPr>
          <p:nvPr>
            <p:ph type="ftr" sz="quarter" idx="11"/>
          </p:nvPr>
        </p:nvSpPr>
        <p:spPr>
          <a:xfrm>
            <a:off x="4962524" y="6583949"/>
            <a:ext cx="2743200" cy="365125"/>
          </a:xfrm>
        </p:spPr>
        <p:txBody>
          <a:bodyPr>
            <a:normAutofit/>
          </a:bodyPr>
          <a:lstStyle/>
          <a:p>
            <a:pPr algn="l">
              <a:spcAft>
                <a:spcPts val="600"/>
              </a:spcAft>
            </a:pPr>
            <a:endParaRPr lang="en-US" dirty="0">
              <a:solidFill>
                <a:srgbClr val="FFFFFF"/>
              </a:solidFill>
            </a:endParaRPr>
          </a:p>
          <a:p>
            <a:pPr algn="l">
              <a:spcAft>
                <a:spcPts val="600"/>
              </a:spcAft>
            </a:pPr>
            <a:endParaRPr lang="en-US" dirty="0">
              <a:solidFill>
                <a:srgbClr val="FFFFFF"/>
              </a:solidFill>
            </a:endParaRPr>
          </a:p>
        </p:txBody>
      </p:sp>
      <p:sp>
        <p:nvSpPr>
          <p:cNvPr id="5" name="Slide Number Placeholder 4">
            <a:extLst>
              <a:ext uri="{FF2B5EF4-FFF2-40B4-BE49-F238E27FC236}">
                <a16:creationId xmlns:a16="http://schemas.microsoft.com/office/drawing/2014/main" id="{802667D1-9757-ED32-B8D6-D6E885C8BC66}"/>
              </a:ext>
            </a:extLst>
          </p:cNvPr>
          <p:cNvSpPr>
            <a:spLocks noGrp="1"/>
          </p:cNvSpPr>
          <p:nvPr>
            <p:ph type="sldNum" sz="quarter" idx="12"/>
          </p:nvPr>
        </p:nvSpPr>
        <p:spPr>
          <a:xfrm>
            <a:off x="8610600" y="6356350"/>
            <a:ext cx="2743200" cy="365125"/>
          </a:xfrm>
        </p:spPr>
        <p:txBody>
          <a:bodyPr>
            <a:normAutofit/>
          </a:bodyPr>
          <a:lstStyle/>
          <a:p>
            <a:pPr>
              <a:spcAft>
                <a:spcPts val="600"/>
              </a:spcAft>
            </a:pPr>
            <a:fld id="{8113EECE-E407-A343-A894-336829F63D8F}" type="slidenum">
              <a:rPr lang="en-US">
                <a:solidFill>
                  <a:srgbClr val="FFFFFF"/>
                </a:solidFill>
              </a:rPr>
              <a:pPr>
                <a:spcAft>
                  <a:spcPts val="600"/>
                </a:spcAft>
              </a:pPr>
              <a:t>2</a:t>
            </a:fld>
            <a:endParaRPr lang="en-US" dirty="0">
              <a:solidFill>
                <a:srgbClr val="FFFFFF"/>
              </a:solidFill>
            </a:endParaRPr>
          </a:p>
        </p:txBody>
      </p:sp>
      <p:graphicFrame>
        <p:nvGraphicFramePr>
          <p:cNvPr id="8" name="Content Placeholder 7">
            <a:extLst>
              <a:ext uri="{FF2B5EF4-FFF2-40B4-BE49-F238E27FC236}">
                <a16:creationId xmlns:a16="http://schemas.microsoft.com/office/drawing/2014/main" id="{1B447ECC-F266-0DAF-5BC2-6276B43C0DDC}"/>
              </a:ext>
            </a:extLst>
          </p:cNvPr>
          <p:cNvGraphicFramePr>
            <a:graphicFrameLocks noGrp="1"/>
          </p:cNvGraphicFramePr>
          <p:nvPr>
            <p:ph idx="1"/>
            <p:extLst>
              <p:ext uri="{D42A27DB-BD31-4B8C-83A1-F6EECF244321}">
                <p14:modId xmlns:p14="http://schemas.microsoft.com/office/powerpoint/2010/main" val="1453156160"/>
              </p:ext>
            </p:extLst>
          </p:nvPr>
        </p:nvGraphicFramePr>
        <p:xfrm>
          <a:off x="4763911" y="609600"/>
          <a:ext cx="6735443" cy="55646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9168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8" name="Rectangle 67">
            <a:extLst>
              <a:ext uri="{FF2B5EF4-FFF2-40B4-BE49-F238E27FC236}">
                <a16:creationId xmlns:a16="http://schemas.microsoft.com/office/drawing/2014/main" id="{C1A1C5D3-C053-4EE9-BE1A-419B6E27CC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0" name="Rectangle 69">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221673"/>
            <a:ext cx="8384770" cy="1332634"/>
          </a:xfrm>
          <a:prstGeom prst="rect">
            <a:avLst/>
          </a:prstGeom>
          <a:ln w="12700">
            <a:solidFill>
              <a:srgbClr val="E1E1E1"/>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14E64E70-68BC-9500-4BB9-39FEE5FB4E4B}"/>
              </a:ext>
            </a:extLst>
          </p:cNvPr>
          <p:cNvSpPr>
            <a:spLocks noGrp="1"/>
          </p:cNvSpPr>
          <p:nvPr>
            <p:ph type="ctrTitle"/>
          </p:nvPr>
        </p:nvSpPr>
        <p:spPr>
          <a:xfrm>
            <a:off x="2103121" y="310343"/>
            <a:ext cx="7985759" cy="868823"/>
          </a:xfrm>
        </p:spPr>
        <p:txBody>
          <a:bodyPr anchor="ctr">
            <a:normAutofit/>
          </a:bodyPr>
          <a:lstStyle/>
          <a:p>
            <a:r>
              <a:rPr lang="en-US" sz="4000" b="1" dirty="0">
                <a:latin typeface="Amasis MT Pro" panose="02040504050005020304" pitchFamily="18" charset="0"/>
              </a:rPr>
              <a:t>CPS Screen In/Out Data</a:t>
            </a:r>
          </a:p>
        </p:txBody>
      </p:sp>
      <p:sp>
        <p:nvSpPr>
          <p:cNvPr id="72" name="Rectangle: Rounded Corners 71">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1211407"/>
            <a:ext cx="72257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Subtitle 1">
            <a:extLst>
              <a:ext uri="{FF2B5EF4-FFF2-40B4-BE49-F238E27FC236}">
                <a16:creationId xmlns:a16="http://schemas.microsoft.com/office/drawing/2014/main" id="{F6E92E10-C4D6-98EA-FB44-F6593D0EEBC0}"/>
              </a:ext>
            </a:extLst>
          </p:cNvPr>
          <p:cNvSpPr>
            <a:spLocks noGrp="1"/>
          </p:cNvSpPr>
          <p:nvPr>
            <p:ph type="subTitle" idx="1"/>
          </p:nvPr>
        </p:nvSpPr>
        <p:spPr>
          <a:xfrm>
            <a:off x="2615738" y="1263807"/>
            <a:ext cx="6960524" cy="598516"/>
          </a:xfrm>
        </p:spPr>
        <p:txBody>
          <a:bodyPr anchor="ctr">
            <a:normAutofit/>
          </a:bodyPr>
          <a:lstStyle/>
          <a:p>
            <a:r>
              <a:rPr lang="en-US" sz="2000">
                <a:solidFill>
                  <a:schemeClr val="bg1"/>
                </a:solidFill>
              </a:rPr>
              <a:t>	</a:t>
            </a:r>
          </a:p>
        </p:txBody>
      </p:sp>
      <p:sp>
        <p:nvSpPr>
          <p:cNvPr id="4" name="Footer Placeholder 3">
            <a:extLst>
              <a:ext uri="{FF2B5EF4-FFF2-40B4-BE49-F238E27FC236}">
                <a16:creationId xmlns:a16="http://schemas.microsoft.com/office/drawing/2014/main" id="{2B899D09-C389-216B-35F4-DE95827A9CE7}"/>
              </a:ext>
            </a:extLst>
          </p:cNvPr>
          <p:cNvSpPr>
            <a:spLocks noGrp="1"/>
          </p:cNvSpPr>
          <p:nvPr>
            <p:ph type="ftr" sz="quarter" idx="11"/>
          </p:nvPr>
        </p:nvSpPr>
        <p:spPr>
          <a:xfrm>
            <a:off x="4038600" y="6356350"/>
            <a:ext cx="4114800" cy="365125"/>
          </a:xfrm>
        </p:spPr>
        <p:txBody>
          <a:bodyPr>
            <a:normAutofit/>
          </a:bodyPr>
          <a:lstStyle/>
          <a:p>
            <a:pPr>
              <a:spcAft>
                <a:spcPts val="600"/>
              </a:spcAft>
            </a:pPr>
            <a:r>
              <a:rPr lang="en-US">
                <a:solidFill>
                  <a:schemeClr val="tx1">
                    <a:lumMod val="50000"/>
                    <a:lumOff val="50000"/>
                  </a:schemeClr>
                </a:solidFill>
              </a:rPr>
              <a:t>Child Welfare</a:t>
            </a:r>
          </a:p>
        </p:txBody>
      </p:sp>
      <p:sp>
        <p:nvSpPr>
          <p:cNvPr id="5" name="Slide Number Placeholder 4">
            <a:extLst>
              <a:ext uri="{FF2B5EF4-FFF2-40B4-BE49-F238E27FC236}">
                <a16:creationId xmlns:a16="http://schemas.microsoft.com/office/drawing/2014/main" id="{480D7931-FEC3-F9F7-3E39-F9048987C2E5}"/>
              </a:ext>
            </a:extLst>
          </p:cNvPr>
          <p:cNvSpPr>
            <a:spLocks noGrp="1"/>
          </p:cNvSpPr>
          <p:nvPr>
            <p:ph type="sldNum" sz="quarter" idx="12"/>
          </p:nvPr>
        </p:nvSpPr>
        <p:spPr>
          <a:xfrm>
            <a:off x="8610600" y="6356350"/>
            <a:ext cx="2743200" cy="365125"/>
          </a:xfrm>
        </p:spPr>
        <p:txBody>
          <a:bodyPr>
            <a:normAutofit/>
          </a:bodyPr>
          <a:lstStyle/>
          <a:p>
            <a:pPr>
              <a:spcAft>
                <a:spcPts val="600"/>
              </a:spcAft>
            </a:pPr>
            <a:fld id="{8113EECE-E407-A343-A894-336829F63D8F}" type="slidenum">
              <a:rPr lang="en-US">
                <a:solidFill>
                  <a:schemeClr val="tx1">
                    <a:lumMod val="50000"/>
                    <a:lumOff val="50000"/>
                  </a:schemeClr>
                </a:solidFill>
              </a:rPr>
              <a:pPr>
                <a:spcAft>
                  <a:spcPts val="600"/>
                </a:spcAft>
              </a:pPr>
              <a:t>3</a:t>
            </a:fld>
            <a:endParaRPr lang="en-US">
              <a:solidFill>
                <a:schemeClr val="tx1">
                  <a:lumMod val="50000"/>
                  <a:lumOff val="50000"/>
                </a:schemeClr>
              </a:solidFill>
            </a:endParaRPr>
          </a:p>
        </p:txBody>
      </p:sp>
      <p:graphicFrame>
        <p:nvGraphicFramePr>
          <p:cNvPr id="13" name="Content Placeholder 12">
            <a:extLst>
              <a:ext uri="{FF2B5EF4-FFF2-40B4-BE49-F238E27FC236}">
                <a16:creationId xmlns:a16="http://schemas.microsoft.com/office/drawing/2014/main" id="{510E1E10-1D7B-3F67-05E5-A3101627E4C1}"/>
              </a:ext>
            </a:extLst>
          </p:cNvPr>
          <p:cNvGraphicFramePr>
            <a:graphicFrameLocks noGrp="1"/>
          </p:cNvGraphicFramePr>
          <p:nvPr>
            <p:ph idx="4294967295"/>
            <p:extLst>
              <p:ext uri="{D42A27DB-BD31-4B8C-83A1-F6EECF244321}">
                <p14:modId xmlns:p14="http://schemas.microsoft.com/office/powerpoint/2010/main" val="4256133480"/>
              </p:ext>
            </p:extLst>
          </p:nvPr>
        </p:nvGraphicFramePr>
        <p:xfrm>
          <a:off x="385572" y="2139484"/>
          <a:ext cx="11420856" cy="40965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6058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Rectangle 31">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ED23B608-2D57-1A95-9306-C2CEC64E6C55}"/>
              </a:ext>
            </a:extLst>
          </p:cNvPr>
          <p:cNvSpPr>
            <a:spLocks noGrp="1"/>
          </p:cNvSpPr>
          <p:nvPr>
            <p:ph type="title"/>
          </p:nvPr>
        </p:nvSpPr>
        <p:spPr>
          <a:xfrm>
            <a:off x="586478" y="1683756"/>
            <a:ext cx="3115265" cy="2396359"/>
          </a:xfrm>
        </p:spPr>
        <p:txBody>
          <a:bodyPr vert="horz" lIns="91440" tIns="45720" rIns="91440" bIns="45720" rtlCol="0" anchor="b">
            <a:normAutofit/>
          </a:bodyPr>
          <a:lstStyle/>
          <a:p>
            <a:pPr algn="r"/>
            <a:r>
              <a:rPr lang="en-US" sz="4000" kern="1200" dirty="0">
                <a:solidFill>
                  <a:srgbClr val="FFFFFF"/>
                </a:solidFill>
                <a:latin typeface="Amasis MT Pro" panose="02040504050005020304" pitchFamily="18" charset="0"/>
                <a:ea typeface="+mj-ea"/>
                <a:cs typeface="+mj-cs"/>
              </a:rPr>
              <a:t>Intake Process</a:t>
            </a:r>
          </a:p>
        </p:txBody>
      </p:sp>
      <p:sp>
        <p:nvSpPr>
          <p:cNvPr id="5" name="Slide Number Placeholder 4">
            <a:extLst>
              <a:ext uri="{FF2B5EF4-FFF2-40B4-BE49-F238E27FC236}">
                <a16:creationId xmlns:a16="http://schemas.microsoft.com/office/drawing/2014/main" id="{5D4D8488-9D85-2DF8-BE07-12A1C9378360}"/>
              </a:ext>
            </a:extLst>
          </p:cNvPr>
          <p:cNvSpPr>
            <a:spLocks noGrp="1"/>
          </p:cNvSpPr>
          <p:nvPr>
            <p:ph type="sldNum" sz="quarter" idx="15"/>
          </p:nvPr>
        </p:nvSpPr>
        <p:spPr>
          <a:xfrm>
            <a:off x="11704320" y="6455664"/>
            <a:ext cx="448056" cy="365125"/>
          </a:xfrm>
        </p:spPr>
        <p:txBody>
          <a:bodyPr vert="horz" lIns="91440" tIns="45720" rIns="91440" bIns="45720" rtlCol="0" anchor="ctr">
            <a:normAutofit/>
          </a:bodyPr>
          <a:lstStyle/>
          <a:p>
            <a:pPr>
              <a:spcAft>
                <a:spcPts val="600"/>
              </a:spcAft>
            </a:pPr>
            <a:fld id="{8113EECE-E407-A343-A894-336829F63D8F}" type="slidenum">
              <a:rPr lang="en-US" sz="1100">
                <a:solidFill>
                  <a:schemeClr val="tx1">
                    <a:lumMod val="50000"/>
                    <a:lumOff val="50000"/>
                  </a:schemeClr>
                </a:solidFill>
                <a:latin typeface="+mn-lt"/>
                <a:cs typeface="+mn-cs"/>
              </a:rPr>
              <a:pPr>
                <a:spcAft>
                  <a:spcPts val="600"/>
                </a:spcAft>
              </a:pPr>
              <a:t>4</a:t>
            </a:fld>
            <a:endParaRPr lang="en-US" sz="1100">
              <a:solidFill>
                <a:schemeClr val="tx1">
                  <a:lumMod val="50000"/>
                  <a:lumOff val="50000"/>
                </a:schemeClr>
              </a:solidFill>
              <a:latin typeface="+mn-lt"/>
              <a:cs typeface="+mn-cs"/>
            </a:endParaRPr>
          </a:p>
        </p:txBody>
      </p:sp>
      <p:graphicFrame>
        <p:nvGraphicFramePr>
          <p:cNvPr id="18" name="Content Placeholder 1">
            <a:extLst>
              <a:ext uri="{FF2B5EF4-FFF2-40B4-BE49-F238E27FC236}">
                <a16:creationId xmlns:a16="http://schemas.microsoft.com/office/drawing/2014/main" id="{E8C26DD0-9758-E61B-E646-D859E9FA2578}"/>
              </a:ext>
            </a:extLst>
          </p:cNvPr>
          <p:cNvGraphicFramePr>
            <a:graphicFrameLocks noGrp="1"/>
          </p:cNvGraphicFramePr>
          <p:nvPr>
            <p:ph idx="1"/>
            <p:extLst>
              <p:ext uri="{D42A27DB-BD31-4B8C-83A1-F6EECF244321}">
                <p14:modId xmlns:p14="http://schemas.microsoft.com/office/powerpoint/2010/main" val="393086604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1639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 Placeholder 6">
            <a:extLst>
              <a:ext uri="{FF2B5EF4-FFF2-40B4-BE49-F238E27FC236}">
                <a16:creationId xmlns:a16="http://schemas.microsoft.com/office/drawing/2014/main" id="{F70BD87D-F7DA-961B-4024-A354DC87D168}"/>
              </a:ext>
            </a:extLst>
          </p:cNvPr>
          <p:cNvSpPr>
            <a:spLocks noGrp="1"/>
          </p:cNvSpPr>
          <p:nvPr>
            <p:ph type="title"/>
          </p:nvPr>
        </p:nvSpPr>
        <p:spPr>
          <a:xfrm>
            <a:off x="838200" y="365125"/>
            <a:ext cx="5393361" cy="1325563"/>
          </a:xfrm>
        </p:spPr>
        <p:txBody>
          <a:bodyPr vert="horz" lIns="91440" tIns="45720" rIns="91440" bIns="45720" rtlCol="0" anchor="ctr" anchorCtr="0">
            <a:normAutofit/>
          </a:bodyPr>
          <a:lstStyle/>
          <a:p>
            <a:pPr algn="ctr"/>
            <a:r>
              <a:rPr lang="en-US" b="1" i="0" kern="1200" spc="100" baseline="0" dirty="0">
                <a:solidFill>
                  <a:schemeClr val="tx1"/>
                </a:solidFill>
                <a:latin typeface="Amasis MT Pro" panose="02040504050005020304" pitchFamily="18" charset="0"/>
                <a:ea typeface="+mj-ea"/>
                <a:cs typeface="+mj-cs"/>
              </a:rPr>
              <a:t>Family Assessments</a:t>
            </a:r>
          </a:p>
          <a:p>
            <a:pPr algn="ctr"/>
            <a:endParaRPr lang="en-US" b="1" i="0" kern="1200" spc="100" baseline="0" dirty="0">
              <a:solidFill>
                <a:schemeClr val="tx1"/>
              </a:solidFill>
              <a:latin typeface="Amasis MT Pro" panose="02040504050005020304" pitchFamily="18" charset="0"/>
              <a:ea typeface="+mj-ea"/>
              <a:cs typeface="+mj-cs"/>
            </a:endParaRPr>
          </a:p>
        </p:txBody>
      </p:sp>
      <p:sp>
        <p:nvSpPr>
          <p:cNvPr id="34" name="Freeform: Shape 33">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1">
            <a:extLst>
              <a:ext uri="{FF2B5EF4-FFF2-40B4-BE49-F238E27FC236}">
                <a16:creationId xmlns:a16="http://schemas.microsoft.com/office/drawing/2014/main" id="{3189027C-84D6-00DA-6ACC-3682060B1398}"/>
              </a:ext>
            </a:extLst>
          </p:cNvPr>
          <p:cNvSpPr txBox="1"/>
          <p:nvPr/>
        </p:nvSpPr>
        <p:spPr>
          <a:xfrm>
            <a:off x="523764" y="1825625"/>
            <a:ext cx="5707797" cy="4351338"/>
          </a:xfrm>
          <a:prstGeom prst="rect">
            <a:avLst/>
          </a:prstGeom>
        </p:spPr>
        <p:txBody>
          <a:bodyPr vert="horz"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28600" algn="ctr" fontAlgn="t">
              <a:lnSpc>
                <a:spcPct val="90000"/>
              </a:lnSpc>
              <a:spcBef>
                <a:spcPts val="1800"/>
              </a:spcBef>
              <a:buFont typeface="Arial" panose="020B0604020202020204" pitchFamily="34" charset="0"/>
              <a:buChar char="•"/>
            </a:pPr>
            <a:r>
              <a:rPr lang="en-US" dirty="0"/>
              <a:t>Determine if services are needed to maintain safety for the child​</a:t>
            </a:r>
          </a:p>
          <a:p>
            <a:pPr indent="-228600" algn="ctr" fontAlgn="t">
              <a:lnSpc>
                <a:spcPct val="90000"/>
              </a:lnSpc>
              <a:spcBef>
                <a:spcPts val="1800"/>
              </a:spcBef>
              <a:buFont typeface="Arial" panose="020B0604020202020204" pitchFamily="34" charset="0"/>
              <a:buChar char="•"/>
            </a:pPr>
            <a:r>
              <a:rPr lang="en-US" dirty="0"/>
              <a:t>Engage the family ​</a:t>
            </a:r>
          </a:p>
          <a:p>
            <a:pPr indent="-228600" algn="ctr" fontAlgn="t">
              <a:lnSpc>
                <a:spcPct val="90000"/>
              </a:lnSpc>
              <a:spcBef>
                <a:spcPts val="1800"/>
              </a:spcBef>
              <a:buFont typeface="Arial" panose="020B0604020202020204" pitchFamily="34" charset="0"/>
              <a:buChar char="•"/>
            </a:pPr>
            <a:r>
              <a:rPr lang="en-US" dirty="0"/>
              <a:t>Collect information necessary to assess the </a:t>
            </a:r>
            <a:r>
              <a:rPr lang="en-US" dirty="0">
                <a:latin typeface="Amasis MT Pro" panose="02040504050005020304" pitchFamily="18" charset="0"/>
              </a:rPr>
              <a:t>following</a:t>
            </a:r>
            <a:r>
              <a:rPr lang="en-US" dirty="0"/>
              <a:t>:​</a:t>
            </a:r>
          </a:p>
          <a:p>
            <a:pPr indent="-228600" algn="ctr" fontAlgn="t">
              <a:lnSpc>
                <a:spcPct val="90000"/>
              </a:lnSpc>
              <a:spcBef>
                <a:spcPts val="1800"/>
              </a:spcBef>
              <a:buFont typeface="Arial" panose="020B0604020202020204" pitchFamily="34" charset="0"/>
              <a:buChar char="•"/>
            </a:pPr>
            <a:r>
              <a:rPr lang="en-US" dirty="0"/>
              <a:t>Immediate safety needs of the child​</a:t>
            </a:r>
          </a:p>
          <a:p>
            <a:pPr indent="-228600" algn="ctr" fontAlgn="t">
              <a:lnSpc>
                <a:spcPct val="90000"/>
              </a:lnSpc>
              <a:spcBef>
                <a:spcPts val="1800"/>
              </a:spcBef>
              <a:buFont typeface="Arial" panose="020B0604020202020204" pitchFamily="34" charset="0"/>
              <a:buChar char="•"/>
            </a:pPr>
            <a:r>
              <a:rPr lang="en-US" dirty="0"/>
              <a:t>Future risk of harm to the child​</a:t>
            </a:r>
          </a:p>
          <a:p>
            <a:pPr indent="-228600" algn="ctr" fontAlgn="t">
              <a:lnSpc>
                <a:spcPct val="90000"/>
              </a:lnSpc>
              <a:spcBef>
                <a:spcPts val="1800"/>
              </a:spcBef>
              <a:buFont typeface="Arial" panose="020B0604020202020204" pitchFamily="34" charset="0"/>
              <a:buChar char="•"/>
            </a:pPr>
            <a:r>
              <a:rPr lang="en-US" dirty="0"/>
              <a:t>Services that may support/benefit the family​</a:t>
            </a:r>
          </a:p>
          <a:p>
            <a:pPr indent="-228600" algn="ctr" fontAlgn="t">
              <a:lnSpc>
                <a:spcPct val="90000"/>
              </a:lnSpc>
              <a:spcBef>
                <a:spcPts val="1800"/>
              </a:spcBef>
              <a:buFont typeface="Arial" panose="020B0604020202020204" pitchFamily="34" charset="0"/>
              <a:buChar char="•"/>
            </a:pPr>
            <a:r>
              <a:rPr lang="en-US" dirty="0"/>
              <a:t>Safety planning if needed​</a:t>
            </a:r>
          </a:p>
          <a:p>
            <a:pPr indent="-228600" algn="ctr" fontAlgn="t">
              <a:lnSpc>
                <a:spcPct val="90000"/>
              </a:lnSpc>
              <a:spcBef>
                <a:spcPts val="1800"/>
              </a:spcBef>
              <a:buFont typeface="Arial" panose="020B0604020202020204" pitchFamily="34" charset="0"/>
              <a:buChar char="•"/>
            </a:pPr>
            <a:r>
              <a:rPr lang="en-US" dirty="0"/>
              <a:t>There are no findings made regarding abuse or neglect</a:t>
            </a:r>
          </a:p>
        </p:txBody>
      </p:sp>
      <p:sp>
        <p:nvSpPr>
          <p:cNvPr id="31" name="Oval 30">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35" name="Straight Connector 34">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7" name="Freeform: Shape 36">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1" name="Freeform: Shape 40">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a:off x="7887184" y="1216489"/>
            <a:ext cx="3781052" cy="3781052"/>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Tree>
    <p:extLst>
      <p:ext uri="{BB962C8B-B14F-4D97-AF65-F5344CB8AC3E}">
        <p14:creationId xmlns:p14="http://schemas.microsoft.com/office/powerpoint/2010/main" val="320031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70AE599B-53F0-95D2-8927-1C244918402E}"/>
              </a:ext>
            </a:extLst>
          </p:cNvPr>
          <p:cNvSpPr>
            <a:spLocks noGrp="1"/>
          </p:cNvSpPr>
          <p:nvPr>
            <p:ph type="title"/>
          </p:nvPr>
        </p:nvSpPr>
        <p:spPr>
          <a:xfrm>
            <a:off x="1056166" y="1035981"/>
            <a:ext cx="3922391" cy="4064628"/>
          </a:xfrm>
        </p:spPr>
        <p:txBody>
          <a:bodyPr vert="horz" lIns="91440" tIns="45720" rIns="91440" bIns="45720" rtlCol="0" anchor="ctr">
            <a:normAutofit/>
          </a:bodyPr>
          <a:lstStyle/>
          <a:p>
            <a:pPr algn="ctr"/>
            <a:r>
              <a:rPr kumimoji="0" lang="en-US" sz="4100" b="1" i="0" u="none" strike="noStrike" kern="1200" cap="none" spc="100" normalizeH="0" baseline="0" noProof="0" dirty="0">
                <a:ln>
                  <a:noFill/>
                </a:ln>
                <a:solidFill>
                  <a:srgbClr val="FFFFFF"/>
                </a:solidFill>
                <a:effectLst/>
                <a:uLnTx/>
                <a:uFillTx/>
                <a:latin typeface="Amasis MT Pro" panose="02040504050005020304" pitchFamily="18" charset="0"/>
              </a:rPr>
              <a:t>CPS   Investigations</a:t>
            </a:r>
            <a:endParaRPr lang="en-US" sz="4100" kern="1200" dirty="0">
              <a:solidFill>
                <a:srgbClr val="FFFFFF"/>
              </a:solidFill>
              <a:latin typeface="Amasis MT Pro" panose="02040504050005020304" pitchFamily="18" charset="0"/>
            </a:endParaRPr>
          </a:p>
        </p:txBody>
      </p:sp>
      <p:sp>
        <p:nvSpPr>
          <p:cNvPr id="38" name="Freeform: Shape 37">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extBox 1">
            <a:extLst>
              <a:ext uri="{FF2B5EF4-FFF2-40B4-BE49-F238E27FC236}">
                <a16:creationId xmlns:a16="http://schemas.microsoft.com/office/drawing/2014/main" id="{E324C405-2BA6-8070-22C8-F8133728B237}"/>
              </a:ext>
            </a:extLst>
          </p:cNvPr>
          <p:cNvSpPr txBox="1">
            <a:spLocks noGrp="1"/>
          </p:cNvSpPr>
          <p:nvPr>
            <p:ph sz="quarter" idx="13"/>
          </p:nvPr>
        </p:nvSpPr>
        <p:spPr>
          <a:xfrm>
            <a:off x="5730139" y="1411040"/>
            <a:ext cx="5998399" cy="5119221"/>
          </a:xfrm>
        </p:spPr>
        <p:txBody>
          <a:bodyPr vert="horz" lIns="91440" tIns="45720" rIns="91440" bIns="45720" rtlCol="0" anchor="t">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28650" lvl="1" indent="-228600" algn="ctr" fontAlgn="t"/>
            <a:r>
              <a:rPr lang="en-US" dirty="0"/>
              <a:t>Collect the information necessary to determine or assess the following:</a:t>
            </a:r>
          </a:p>
          <a:p>
            <a:pPr marL="1371600" lvl="2" indent="-228600" fontAlgn="t"/>
            <a:r>
              <a:rPr lang="en-US" dirty="0"/>
              <a:t>Ensure immediate safety of the child​</a:t>
            </a:r>
          </a:p>
          <a:p>
            <a:pPr marL="1371600" lvl="2" indent="-228600" fontAlgn="t"/>
            <a:r>
              <a:rPr lang="en-US" dirty="0"/>
              <a:t>Whether or not abuse or neglect has occurred​</a:t>
            </a:r>
          </a:p>
          <a:p>
            <a:pPr marL="1371600" lvl="2" indent="-228600" fontAlgn="t"/>
            <a:r>
              <a:rPr lang="en-US" dirty="0"/>
              <a:t>Who abused or neglected the child ​</a:t>
            </a:r>
          </a:p>
          <a:p>
            <a:pPr marL="1371600" lvl="2" indent="-228600" fontAlgn="t"/>
            <a:r>
              <a:rPr lang="en-US" dirty="0"/>
              <a:t>What, Where, When ​</a:t>
            </a:r>
          </a:p>
          <a:p>
            <a:pPr marL="1371600" lvl="2" indent="-228600" fontAlgn="t"/>
            <a:r>
              <a:rPr lang="en-US" dirty="0"/>
              <a:t>Future risk of harm to the child​</a:t>
            </a:r>
          </a:p>
          <a:p>
            <a:pPr marL="1371600" lvl="2" indent="-228600" fontAlgn="t"/>
            <a:r>
              <a:rPr lang="en-US" dirty="0"/>
              <a:t>What types of services does the family need​</a:t>
            </a:r>
          </a:p>
          <a:p>
            <a:pPr lvl="1" indent="-228600" fontAlgn="t"/>
            <a:endParaRPr lang="en-US" dirty="0"/>
          </a:p>
        </p:txBody>
      </p:sp>
      <p:sp>
        <p:nvSpPr>
          <p:cNvPr id="41" name="Freeform: Shape 4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08822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Rounded Corners 62">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DFD8C37D-01D5-3B23-310F-209A148E6008}"/>
              </a:ext>
            </a:extLst>
          </p:cNvPr>
          <p:cNvSpPr>
            <a:spLocks noGrp="1"/>
          </p:cNvSpPr>
          <p:nvPr>
            <p:ph type="ctrTitle"/>
          </p:nvPr>
        </p:nvSpPr>
        <p:spPr>
          <a:xfrm>
            <a:off x="956826" y="1112969"/>
            <a:ext cx="3937298" cy="4166010"/>
          </a:xfrm>
        </p:spPr>
        <p:txBody>
          <a:bodyPr vert="horz" lIns="91440" tIns="45720" rIns="91440" bIns="45720" rtlCol="0" anchor="ctr">
            <a:normAutofit/>
          </a:bodyPr>
          <a:lstStyle/>
          <a:p>
            <a:pPr algn="l"/>
            <a:r>
              <a:rPr lang="en-US" sz="4400" kern="1200" dirty="0">
                <a:solidFill>
                  <a:srgbClr val="FFFFFF"/>
                </a:solidFill>
                <a:latin typeface="Amasis MT Pro" panose="02040504050005020304" pitchFamily="18" charset="0"/>
              </a:rPr>
              <a:t>Child Protective Services Findings</a:t>
            </a:r>
          </a:p>
        </p:txBody>
      </p:sp>
      <p:sp>
        <p:nvSpPr>
          <p:cNvPr id="65" name="Freeform: Shape 64">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Freeform: Shape 66">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Content Placeholder 1">
            <a:extLst>
              <a:ext uri="{FF2B5EF4-FFF2-40B4-BE49-F238E27FC236}">
                <a16:creationId xmlns:a16="http://schemas.microsoft.com/office/drawing/2014/main" id="{6A88CE23-F626-F8A7-117C-10C838EA0431}"/>
              </a:ext>
            </a:extLst>
          </p:cNvPr>
          <p:cNvSpPr>
            <a:spLocks noGrp="1"/>
          </p:cNvSpPr>
          <p:nvPr>
            <p:ph type="subTitle" idx="1"/>
          </p:nvPr>
        </p:nvSpPr>
        <p:spPr>
          <a:xfrm>
            <a:off x="6096000" y="820880"/>
            <a:ext cx="5257799" cy="4889350"/>
          </a:xfrm>
        </p:spPr>
        <p:txBody>
          <a:bodyPr vert="horz" lIns="91440" tIns="45720" rIns="91440" bIns="45720" rtlCol="0" anchor="t">
            <a:normAutofit/>
          </a:bodyPr>
          <a:lstStyle/>
          <a:p>
            <a:pPr indent="-228600" algn="l">
              <a:buFont typeface="Arial" panose="020B0604020202020204" pitchFamily="34" charset="0"/>
              <a:buChar char="•"/>
            </a:pPr>
            <a:endParaRPr lang="en-US" sz="1700" dirty="0"/>
          </a:p>
          <a:p>
            <a:pPr marL="228600" indent="-228600">
              <a:buFont typeface="Arial" panose="020B0604020202020204" pitchFamily="34" charset="0"/>
              <a:buChar char="•"/>
            </a:pPr>
            <a:r>
              <a:rPr lang="en-US" sz="1700" dirty="0">
                <a:latin typeface="Amasis MT Pro" panose="02040504050005020304" pitchFamily="18" charset="0"/>
              </a:rPr>
              <a:t>Earlier today there was a presentation about the CPS administrative appeals process . This session is a discussion on the difference between administrative findings and court related findings.</a:t>
            </a:r>
          </a:p>
          <a:p>
            <a:pPr marL="228600" indent="-228600">
              <a:buFont typeface="Arial" panose="020B0604020202020204" pitchFamily="34" charset="0"/>
              <a:buChar char="•"/>
            </a:pPr>
            <a:r>
              <a:rPr lang="en-US" sz="1700" dirty="0">
                <a:latin typeface="Amasis MT Pro" panose="02040504050005020304" pitchFamily="18" charset="0"/>
              </a:rPr>
              <a:t>Brief Simplified Definitions</a:t>
            </a:r>
          </a:p>
          <a:p>
            <a:pPr marL="285750" indent="-228600">
              <a:buFont typeface="Arial" panose="020B0604020202020204" pitchFamily="34" charset="0"/>
              <a:buChar char="•"/>
            </a:pPr>
            <a:r>
              <a:rPr lang="en-US" sz="1700" dirty="0">
                <a:latin typeface="Amasis MT Pro" panose="02040504050005020304" pitchFamily="18" charset="0"/>
              </a:rPr>
              <a:t>Substantiated and Founded: Are the same when discussing   a CPS Finding in Virginia. The terms Founded and Unfounded are the primary terms used in Virginia.</a:t>
            </a:r>
          </a:p>
          <a:p>
            <a:pPr marL="285750" indent="-228600">
              <a:buFont typeface="Arial" panose="020B0604020202020204" pitchFamily="34" charset="0"/>
              <a:buChar char="•"/>
            </a:pPr>
            <a:r>
              <a:rPr lang="en-US" sz="1700" dirty="0">
                <a:latin typeface="Amasis MT Pro" panose="02040504050005020304" pitchFamily="18" charset="0"/>
              </a:rPr>
              <a:t>CPS Administrative Findings: CPS investigation finding are based on a preponderance of the evidence. One investigation may include multiple allegations of abuse and neglect. There can be multiple allegations of abuse and or neglect in one CPS referral.</a:t>
            </a:r>
          </a:p>
        </p:txBody>
      </p:sp>
      <p:sp>
        <p:nvSpPr>
          <p:cNvPr id="71" name="Freeform: Shape 7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4">
            <a:extLst>
              <a:ext uri="{FF2B5EF4-FFF2-40B4-BE49-F238E27FC236}">
                <a16:creationId xmlns:a16="http://schemas.microsoft.com/office/drawing/2014/main" id="{FBE34023-C362-58FC-4638-E7BABB95A48B}"/>
              </a:ext>
            </a:extLst>
          </p:cNvPr>
          <p:cNvSpPr>
            <a:spLocks noGrp="1"/>
          </p:cNvSpPr>
          <p:nvPr>
            <p:ph type="sldNum" sz="quarter" idx="12"/>
          </p:nvPr>
        </p:nvSpPr>
        <p:spPr>
          <a:xfrm>
            <a:off x="10506330" y="6356350"/>
            <a:ext cx="847470" cy="365125"/>
          </a:xfrm>
        </p:spPr>
        <p:txBody>
          <a:bodyPr vert="horz" lIns="91440" tIns="45720" rIns="91440" bIns="45720" rtlCol="0" anchor="ctr">
            <a:normAutofit/>
          </a:bodyPr>
          <a:lstStyle/>
          <a:p>
            <a:pPr>
              <a:spcAft>
                <a:spcPts val="600"/>
              </a:spcAft>
            </a:pPr>
            <a:fld id="{8113EECE-E407-A343-A894-336829F63D8F}" type="slidenum">
              <a:rPr lang="en-US" smtClean="0"/>
              <a:pPr>
                <a:spcAft>
                  <a:spcPts val="600"/>
                </a:spcAft>
              </a:pPr>
              <a:t>7</a:t>
            </a:fld>
            <a:endParaRPr lang="en-US"/>
          </a:p>
        </p:txBody>
      </p:sp>
    </p:spTree>
    <p:extLst>
      <p:ext uri="{BB962C8B-B14F-4D97-AF65-F5344CB8AC3E}">
        <p14:creationId xmlns:p14="http://schemas.microsoft.com/office/powerpoint/2010/main" val="578473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a:extLst>
              <a:ext uri="{FF2B5EF4-FFF2-40B4-BE49-F238E27FC236}">
                <a16:creationId xmlns:a16="http://schemas.microsoft.com/office/drawing/2014/main" id="{21ED5FCA-9564-42B4-9F52-2CCED8ED6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No image&#10;&#10;AI-generated content may be incorrect.">
            <a:extLst>
              <a:ext uri="{FF2B5EF4-FFF2-40B4-BE49-F238E27FC236}">
                <a16:creationId xmlns:a16="http://schemas.microsoft.com/office/drawing/2014/main" id="{50FB2714-5551-81CB-8C82-5CBB33B544D5}"/>
              </a:ext>
            </a:extLst>
          </p:cNvPr>
          <p:cNvPicPr>
            <a:picLocks noChangeAspect="1"/>
          </p:cNvPicPr>
          <p:nvPr/>
        </p:nvPicPr>
        <p:blipFill>
          <a:blip r:embed="rId3">
            <a:alphaModFix amt="55000"/>
          </a:blip>
          <a:srcRect t="8472" b="14736"/>
          <a:stretch>
            <a:fillRect/>
          </a:stretch>
        </p:blipFill>
        <p:spPr>
          <a:xfrm>
            <a:off x="0" y="0"/>
            <a:ext cx="12191980" cy="6858000"/>
          </a:xfrm>
          <a:prstGeom prst="rect">
            <a:avLst/>
          </a:prstGeom>
          <a:solidFill>
            <a:schemeClr val="bg2">
              <a:lumMod val="60000"/>
              <a:lumOff val="40000"/>
            </a:schemeClr>
          </a:solidFill>
        </p:spPr>
      </p:pic>
      <p:sp>
        <p:nvSpPr>
          <p:cNvPr id="2" name="Title 1">
            <a:extLst>
              <a:ext uri="{FF2B5EF4-FFF2-40B4-BE49-F238E27FC236}">
                <a16:creationId xmlns:a16="http://schemas.microsoft.com/office/drawing/2014/main" id="{D8560ADC-9612-9346-084E-2D6AE4206A3D}"/>
              </a:ext>
            </a:extLst>
          </p:cNvPr>
          <p:cNvSpPr>
            <a:spLocks noGrp="1"/>
          </p:cNvSpPr>
          <p:nvPr>
            <p:ph type="title"/>
          </p:nvPr>
        </p:nvSpPr>
        <p:spPr>
          <a:xfrm>
            <a:off x="838200" y="365125"/>
            <a:ext cx="10515600" cy="1325563"/>
          </a:xfrm>
        </p:spPr>
        <p:txBody>
          <a:bodyPr>
            <a:normAutofit/>
          </a:bodyPr>
          <a:lstStyle/>
          <a:p>
            <a:pPr algn="ctr"/>
            <a:r>
              <a:rPr lang="en-US" dirty="0">
                <a:solidFill>
                  <a:srgbClr val="F1750F"/>
                </a:solidFill>
                <a:latin typeface="Amasis MT Pro" panose="02040504050005020304" pitchFamily="18" charset="0"/>
              </a:rPr>
              <a:t>Assessments</a:t>
            </a:r>
            <a:r>
              <a:rPr lang="en-US" dirty="0">
                <a:solidFill>
                  <a:srgbClr val="F1750F"/>
                </a:solidFill>
                <a:latin typeface="+mn-lt"/>
              </a:rPr>
              <a:t> In Family Assessments &amp; Investigations</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7" name="Content Placeholder 2">
            <a:extLst>
              <a:ext uri="{FF2B5EF4-FFF2-40B4-BE49-F238E27FC236}">
                <a16:creationId xmlns:a16="http://schemas.microsoft.com/office/drawing/2014/main" id="{37AB3A22-143A-8617-A171-B6E84B74F18D}"/>
              </a:ext>
            </a:extLst>
          </p:cNvPr>
          <p:cNvGraphicFramePr>
            <a:graphicFrameLocks noGrp="1"/>
          </p:cNvGraphicFramePr>
          <p:nvPr>
            <p:ph idx="1"/>
            <p:extLst>
              <p:ext uri="{D42A27DB-BD31-4B8C-83A1-F6EECF244321}">
                <p14:modId xmlns:p14="http://schemas.microsoft.com/office/powerpoint/2010/main" val="836836290"/>
              </p:ext>
            </p:extLst>
          </p:nvPr>
        </p:nvGraphicFramePr>
        <p:xfrm>
          <a:off x="298383" y="1617044"/>
          <a:ext cx="11337907" cy="48758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96817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Title 2">
            <a:extLst>
              <a:ext uri="{FF2B5EF4-FFF2-40B4-BE49-F238E27FC236}">
                <a16:creationId xmlns:a16="http://schemas.microsoft.com/office/drawing/2014/main" id="{CA5EDCB3-5152-665B-54D3-14B1F35A49BD}"/>
              </a:ext>
            </a:extLst>
          </p:cNvPr>
          <p:cNvSpPr>
            <a:spLocks noGrp="1"/>
          </p:cNvSpPr>
          <p:nvPr>
            <p:ph type="title"/>
          </p:nvPr>
        </p:nvSpPr>
        <p:spPr>
          <a:xfrm>
            <a:off x="445275" y="365124"/>
            <a:ext cx="5393361" cy="1325563"/>
          </a:xfrm>
        </p:spPr>
        <p:txBody>
          <a:bodyPr vert="horz" lIns="91440" tIns="45720" rIns="91440" bIns="45720" rtlCol="0" anchor="ctr">
            <a:normAutofit fontScale="90000"/>
          </a:bodyPr>
          <a:lstStyle/>
          <a:p>
            <a:pPr algn="l"/>
            <a:r>
              <a:rPr lang="en-US" sz="4400" kern="1200" dirty="0">
                <a:solidFill>
                  <a:schemeClr val="tx1"/>
                </a:solidFill>
                <a:latin typeface="Amasis MT Pro" panose="02040504050005020304" pitchFamily="18" charset="0"/>
                <a:cs typeface="+mj-cs"/>
              </a:rPr>
              <a:t>Substance Exposed Infants(SEI)</a:t>
            </a:r>
          </a:p>
        </p:txBody>
      </p:sp>
      <p:sp>
        <p:nvSpPr>
          <p:cNvPr id="35" name="Freeform: Shape 34">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Content Placeholder 1">
            <a:extLst>
              <a:ext uri="{FF2B5EF4-FFF2-40B4-BE49-F238E27FC236}">
                <a16:creationId xmlns:a16="http://schemas.microsoft.com/office/drawing/2014/main" id="{0DCDB21D-C0E8-9DAF-32BC-AA48FF838D50}"/>
              </a:ext>
            </a:extLst>
          </p:cNvPr>
          <p:cNvSpPr>
            <a:spLocks noGrp="1"/>
          </p:cNvSpPr>
          <p:nvPr>
            <p:ph idx="1"/>
          </p:nvPr>
        </p:nvSpPr>
        <p:spPr>
          <a:xfrm>
            <a:off x="44517" y="2007221"/>
            <a:ext cx="6194876" cy="4208170"/>
          </a:xfrm>
        </p:spPr>
        <p:txBody>
          <a:bodyPr vert="horz" lIns="91440" tIns="45720" rIns="91440" bIns="45720" rtlCol="0">
            <a:normAutofit/>
          </a:bodyPr>
          <a:lstStyle/>
          <a:p>
            <a:pPr indent="-228600">
              <a:buFont typeface="Arial" panose="020B0604020202020204" pitchFamily="34" charset="0"/>
              <a:buChar char="•"/>
            </a:pPr>
            <a:r>
              <a:rPr lang="en-US" sz="1500" dirty="0">
                <a:solidFill>
                  <a:schemeClr val="tx1"/>
                </a:solidFill>
                <a:latin typeface="Amasis MT Pro" panose="02040504050005020304" pitchFamily="18" charset="0"/>
              </a:rPr>
              <a:t>The Code of Virginia § 63.2-1509 B requires the local department of social services (LDSS) to accept as valid a report that a newborn infant may have been exposed to controlled substances prior to birth.</a:t>
            </a:r>
          </a:p>
          <a:p>
            <a:pPr indent="-228600">
              <a:buFont typeface="Arial" panose="020B0604020202020204" pitchFamily="34" charset="0"/>
              <a:buChar char="•"/>
            </a:pPr>
            <a:endParaRPr lang="en-US" sz="1500" dirty="0">
              <a:solidFill>
                <a:schemeClr val="tx1"/>
              </a:solidFill>
            </a:endParaRPr>
          </a:p>
          <a:p>
            <a:pPr marL="285750" indent="-228600">
              <a:buFont typeface="Arial" panose="020B0604020202020204" pitchFamily="34" charset="0"/>
              <a:buChar char="•"/>
            </a:pPr>
            <a:r>
              <a:rPr lang="en-US" sz="1500" dirty="0">
                <a:solidFill>
                  <a:schemeClr val="tx1"/>
                </a:solidFill>
                <a:latin typeface="Amasis MT Pro" panose="02040504050005020304" pitchFamily="18" charset="0"/>
              </a:rPr>
              <a:t>The Code of Virginia specifically delineates three (3) circumstances which constitute a reason to suspect that a newborn infant is abused or neglected due to the special medical needs of infants affected by substance exposure and therefore requires a report to CPS by health care providers. Such reports shall not constitute a per se finding of child abuse or neglect. As a result of federal legislation, i.e., CARA (2016), SEI now includes both legal and illegal controlled substance exposure</a:t>
            </a:r>
          </a:p>
          <a:p>
            <a:pPr marL="285750" indent="-228600">
              <a:buFont typeface="Arial" panose="020B0604020202020204" pitchFamily="34" charset="0"/>
              <a:buChar char="•"/>
            </a:pPr>
            <a:endParaRPr lang="en-US" sz="1500" dirty="0">
              <a:solidFill>
                <a:schemeClr val="tx1"/>
              </a:solidFill>
            </a:endParaRPr>
          </a:p>
          <a:p>
            <a:pPr marL="171450" indent="-228600">
              <a:buFont typeface="Arial" panose="020B0604020202020204" pitchFamily="34" charset="0"/>
              <a:buChar char="•"/>
            </a:pPr>
            <a:r>
              <a:rPr lang="en-US" sz="1500" dirty="0">
                <a:solidFill>
                  <a:schemeClr val="tx1"/>
                </a:solidFill>
              </a:rPr>
              <a:t>• </a:t>
            </a:r>
            <a:r>
              <a:rPr lang="en-US" sz="1500" dirty="0">
                <a:solidFill>
                  <a:schemeClr val="tx1"/>
                </a:solidFill>
                <a:latin typeface="Amasis MT Pro" panose="02040504050005020304" pitchFamily="18" charset="0"/>
              </a:rPr>
              <a:t>Mandated reporting of substance-exposed infants (SEI) and the validity decision. • CPS family assessments and investigations. • Services to the families of SEI. • Possible court actions</a:t>
            </a:r>
          </a:p>
          <a:p>
            <a:pPr indent="-228600" algn="l">
              <a:buFont typeface="Arial" panose="020B0604020202020204" pitchFamily="34" charset="0"/>
              <a:buChar char="•"/>
            </a:pPr>
            <a:endParaRPr lang="en-US" sz="1500" dirty="0">
              <a:solidFill>
                <a:schemeClr val="tx1"/>
              </a:solidFill>
              <a:latin typeface="Amasis MT Pro" panose="02040504050005020304" pitchFamily="18" charset="0"/>
            </a:endParaRPr>
          </a:p>
        </p:txBody>
      </p:sp>
      <p:sp>
        <p:nvSpPr>
          <p:cNvPr id="37" name="Oval 36">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descr="Closed Quotation Mark">
            <a:extLst>
              <a:ext uri="{FF2B5EF4-FFF2-40B4-BE49-F238E27FC236}">
                <a16:creationId xmlns:a16="http://schemas.microsoft.com/office/drawing/2014/main" id="{B6935EB3-6543-8706-619A-1279FD07866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39" name="Freeform: Shape 38">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41" name="Straight Connector 40">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3" name="Freeform: Shape 42">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4">
            <a:extLst>
              <a:ext uri="{FF2B5EF4-FFF2-40B4-BE49-F238E27FC236}">
                <a16:creationId xmlns:a16="http://schemas.microsoft.com/office/drawing/2014/main" id="{63369FD0-4599-58DB-02E4-CD6E4A7931AE}"/>
              </a:ext>
            </a:extLst>
          </p:cNvPr>
          <p:cNvSpPr>
            <a:spLocks noGrp="1"/>
          </p:cNvSpPr>
          <p:nvPr>
            <p:ph type="sldNum" sz="quarter" idx="15"/>
          </p:nvPr>
        </p:nvSpPr>
        <p:spPr>
          <a:xfrm>
            <a:off x="10030244" y="6356350"/>
            <a:ext cx="1323555" cy="365125"/>
          </a:xfrm>
        </p:spPr>
        <p:txBody>
          <a:bodyPr vert="horz" lIns="91440" tIns="45720" rIns="91440" bIns="45720" rtlCol="0" anchor="ctr">
            <a:normAutofit/>
          </a:bodyPr>
          <a:lstStyle/>
          <a:p>
            <a:pPr>
              <a:spcAft>
                <a:spcPts val="600"/>
              </a:spcAft>
            </a:pPr>
            <a:fld id="{8113EECE-E407-A343-A894-336829F63D8F}" type="slidenum">
              <a:rPr lang="en-US" smtClean="0"/>
              <a:pPr>
                <a:spcAft>
                  <a:spcPts val="600"/>
                </a:spcAft>
              </a:pPr>
              <a:t>9</a:t>
            </a:fld>
            <a:endParaRPr lang="en-US" dirty="0"/>
          </a:p>
        </p:txBody>
      </p:sp>
      <p:sp>
        <p:nvSpPr>
          <p:cNvPr id="47" name="Freeform: Shape 46">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515534946"/>
      </p:ext>
    </p:extLst>
  </p:cSld>
  <p:clrMapOvr>
    <a:masterClrMapping/>
  </p:clrMapOvr>
</p:sld>
</file>

<file path=ppt/theme/theme1.xml><?xml version="1.0" encoding="utf-8"?>
<a:theme xmlns:a="http://schemas.openxmlformats.org/drawingml/2006/main" name="Office Theme">
  <a:themeElements>
    <a:clrScheme name="City of VB-2023">
      <a:dk1>
        <a:srgbClr val="000000"/>
      </a:dk1>
      <a:lt1>
        <a:srgbClr val="FFFFFF"/>
      </a:lt1>
      <a:dk2>
        <a:srgbClr val="0B3B60"/>
      </a:dk2>
      <a:lt2>
        <a:srgbClr val="FFFFFF"/>
      </a:lt2>
      <a:accent1>
        <a:srgbClr val="1C99D6"/>
      </a:accent1>
      <a:accent2>
        <a:srgbClr val="38B449"/>
      </a:accent2>
      <a:accent3>
        <a:srgbClr val="F7BB16"/>
      </a:accent3>
      <a:accent4>
        <a:srgbClr val="F4923D"/>
      </a:accent4>
      <a:accent5>
        <a:srgbClr val="0B3B60"/>
      </a:accent5>
      <a:accent6>
        <a:srgbClr val="0B3B60"/>
      </a:accent6>
      <a:hlink>
        <a:srgbClr val="1C99D6"/>
      </a:hlink>
      <a:folHlink>
        <a:srgbClr val="F7BB1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00A742E7C4DD45A31999E5F8CE2B6E" ma:contentTypeVersion="2" ma:contentTypeDescription="Create a new document." ma:contentTypeScope="" ma:versionID="105f20dacea89e7f0fa4e319773c81e9">
  <xsd:schema xmlns:xsd="http://www.w3.org/2001/XMLSchema" xmlns:xs="http://www.w3.org/2001/XMLSchema" xmlns:p="http://schemas.microsoft.com/office/2006/metadata/properties" xmlns:ns2="f8706010-580a-475a-9271-e08e2fdf0196" targetNamespace="http://schemas.microsoft.com/office/2006/metadata/properties" ma:root="true" ma:fieldsID="30fef70af4a7075b4dff32b1fe0c5bba" ns2:_="">
    <xsd:import namespace="f8706010-580a-475a-9271-e08e2fdf019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706010-580a-475a-9271-e08e2fdf01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85D9FB-9A09-431F-8799-4892FFD4849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D5D3A5C-D387-4DD9-9FCD-C98637CBF2C7}">
  <ds:schemaRefs>
    <ds:schemaRef ds:uri="http://schemas.microsoft.com/sharepoint/v3/contenttype/forms"/>
  </ds:schemaRefs>
</ds:datastoreItem>
</file>

<file path=customXml/itemProps3.xml><?xml version="1.0" encoding="utf-8"?>
<ds:datastoreItem xmlns:ds="http://schemas.openxmlformats.org/officeDocument/2006/customXml" ds:itemID="{CE314203-6B45-4E99-B0D3-C64A2D0ABB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706010-580a-475a-9271-e08e2fdf01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2008</TotalTime>
  <Words>1279</Words>
  <Application>Microsoft Office PowerPoint</Application>
  <PresentationFormat>Widescreen</PresentationFormat>
  <Paragraphs>99</Paragraphs>
  <Slides>13</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Amasis MT Pro</vt:lpstr>
      <vt:lpstr>Arial</vt:lpstr>
      <vt:lpstr>Calibri</vt:lpstr>
      <vt:lpstr>Calibri Light</vt:lpstr>
      <vt:lpstr>Office Theme</vt:lpstr>
      <vt:lpstr>Custom Design</vt:lpstr>
      <vt:lpstr>CPS Intake, Administrative Findings &amp; Court Findings </vt:lpstr>
      <vt:lpstr>CPS Screen In/Out Data</vt:lpstr>
      <vt:lpstr>CPS Screen In/Out Data</vt:lpstr>
      <vt:lpstr>Intake Process</vt:lpstr>
      <vt:lpstr>Family Assessments </vt:lpstr>
      <vt:lpstr>CPS   Investigations</vt:lpstr>
      <vt:lpstr>Child Protective Services Findings</vt:lpstr>
      <vt:lpstr>Assessments In Family Assessments &amp; Investigations</vt:lpstr>
      <vt:lpstr>Substance Exposed Infants(SEI)</vt:lpstr>
      <vt:lpstr>Substance Exposes Infants</vt:lpstr>
      <vt:lpstr>Domestic Violence Referrals</vt:lpstr>
      <vt:lpstr>Domestic Violence Referrals-Track Decision Screening In-AT Risk/Threat of Harm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OWENS, JEANNINE</dc:creator>
  <cp:lastModifiedBy>Katherine Kosky</cp:lastModifiedBy>
  <cp:revision>25</cp:revision>
  <dcterms:created xsi:type="dcterms:W3CDTF">2023-01-19T16:08:00Z</dcterms:created>
  <dcterms:modified xsi:type="dcterms:W3CDTF">2026-01-09T15:47:29Z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0x010100A100A742E7C4DD45A31999E5F8CE2B6E</vt:lpwstr>
  </property>
</Properties>
</file>