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0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Bree Serif" panose="020B0604020202020204" charset="0"/>
      <p:regular r:id="rId19"/>
    </p:embeddedFont>
    <p:embeddedFont>
      <p:font typeface="Livvic" panose="020F0502020204030204" pitchFamily="2" charset="0"/>
      <p:regular r:id="rId20"/>
    </p:embeddedFont>
    <p:embeddedFont>
      <p:font typeface="Merriweather" panose="00000500000000000000" pitchFamily="2"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SemiBold" panose="00000700000000000000" pitchFamily="2" charset="0"/>
      <p:regular r:id="rId29"/>
      <p:bold r:id="rId30"/>
      <p:italic r:id="rId31"/>
      <p:boldItalic r:id="rId32"/>
    </p:embeddedFont>
    <p:embeddedFont>
      <p:font typeface="Poppins" panose="000005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Condensed Light" panose="020F0502020204030204" pitchFamily="2" charset="0"/>
      <p:regular r:id="rId41"/>
    </p:embeddedFont>
    <p:embeddedFont>
      <p:font typeface="Roboto Light" panose="020F0502020204030204"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kFmkF1RcZeCzQu0Vh419U8vzj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41628B-0A3B-4482-AAB1-9DE5904BDB68}">
  <a:tblStyle styleId="{8741628B-0A3B-4482-AAB1-9DE5904BDB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ac569e4d05_0_1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ac569e4d05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Tier 2 overview of Attendance supports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Example of Tier 2  attendance support, what does it look like and what is the success?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Requests for support, interventions, need to include all the efforts that have been done.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Begin to use the module to hold SRT meetings.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Document contacts and interventions from tier 1 and 2. Use contact log. Timeline should be set by ADMIN.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Consult a student support services professional (counselors, social workers, psychologists) Assess needs</a:t>
            </a:r>
            <a:endParaRPr>
              <a:solidFill>
                <a:schemeClr val="dk1"/>
              </a:solidFill>
            </a:endParaRPr>
          </a:p>
          <a:p>
            <a:pPr marL="0" lvl="0" indent="0" algn="l" rtl="0">
              <a:spcBef>
                <a:spcPts val="1200"/>
              </a:spcBef>
              <a:spcAft>
                <a:spcPts val="0"/>
              </a:spcAft>
              <a:buClr>
                <a:schemeClr val="dk1"/>
              </a:buClr>
              <a:buSzPts val="1100"/>
              <a:buFont typeface="Arial"/>
              <a:buNone/>
            </a:pPr>
            <a:r>
              <a:rPr lang="en" sz="1600">
                <a:solidFill>
                  <a:srgbClr val="666666"/>
                </a:solidFill>
                <a:latin typeface="Roboto"/>
                <a:ea typeface="Roboto"/>
                <a:cs typeface="Roboto"/>
                <a:sym typeface="Roboto"/>
              </a:rPr>
              <a:t>-Administrative Contact with parent/student</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-SRT Referral</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-Daily Check-Ins</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-Progress Monitoring</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-Assigned Mentors or Mentoring</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-Academic Remediation (Tutoring)</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-Service Coordination (Resources, Counseling, Care Solace)</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600">
                <a:solidFill>
                  <a:srgbClr val="666666"/>
                </a:solidFill>
                <a:latin typeface="Roboto"/>
                <a:ea typeface="Roboto"/>
                <a:cs typeface="Roboto"/>
                <a:sym typeface="Roboto"/>
              </a:rPr>
              <a:t>-Home Visitations</a:t>
            </a:r>
            <a:endParaRPr sz="16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ac569e4d05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ac569e4d05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ac569e4d05_0_9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ac569e4d05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1" indent="0" algn="l" rtl="0">
              <a:spcBef>
                <a:spcPts val="0"/>
              </a:spcBef>
              <a:spcAft>
                <a:spcPts val="0"/>
              </a:spcAft>
              <a:buClr>
                <a:schemeClr val="dk1"/>
              </a:buClr>
              <a:buSzPts val="1100"/>
              <a:buFont typeface="Arial"/>
              <a:buNone/>
            </a:pPr>
            <a:endParaRPr sz="1000" b="1">
              <a:solidFill>
                <a:schemeClr val="dk1"/>
              </a:solidFill>
            </a:endParaRPr>
          </a:p>
          <a:p>
            <a:pPr marL="0" lvl="0" indent="0" algn="just" rtl="0">
              <a:spcBef>
                <a:spcPts val="0"/>
              </a:spcBef>
              <a:spcAft>
                <a:spcPts val="0"/>
              </a:spcAft>
              <a:buClr>
                <a:schemeClr val="dk1"/>
              </a:buClr>
              <a:buSzPts val="1100"/>
              <a:buFont typeface="Arial"/>
              <a:buNone/>
            </a:pPr>
            <a:r>
              <a:rPr lang="en" sz="1000" b="1">
                <a:solidFill>
                  <a:schemeClr val="dk1"/>
                </a:solidFill>
              </a:rPr>
              <a:t>CLICK Tier 3: Strategic, Targeted Intensive Intervention</a:t>
            </a:r>
            <a:endParaRPr sz="1000" b="1">
              <a:solidFill>
                <a:schemeClr val="dk1"/>
              </a:solidFill>
            </a:endParaRPr>
          </a:p>
          <a:p>
            <a:pPr marL="0" lvl="1" indent="0" algn="l" rtl="0">
              <a:spcBef>
                <a:spcPts val="0"/>
              </a:spcBef>
              <a:spcAft>
                <a:spcPts val="0"/>
              </a:spcAft>
              <a:buClr>
                <a:schemeClr val="dk1"/>
              </a:buClr>
              <a:buSzPts val="1100"/>
              <a:buFont typeface="Arial"/>
              <a:buNone/>
            </a:pPr>
            <a:r>
              <a:rPr lang="en" sz="1000">
                <a:solidFill>
                  <a:schemeClr val="dk1"/>
                </a:solidFill>
              </a:rPr>
              <a:t>Intensive Targeted Interventions - Tier 3 consists of students who are in need of individualized interventions along with continued support provided in Tiers 1 and 2. This is addressed and monitored through the Student Response Team (SRT) process. Interventions suggested by the SRT may be delivered and monitored by a variety of school personnel. The duration varies based on student assessment and progress monitoring data. </a:t>
            </a:r>
            <a:endParaRPr sz="1000">
              <a:solidFill>
                <a:schemeClr val="dk1"/>
              </a:solidFill>
            </a:endParaRPr>
          </a:p>
          <a:p>
            <a:pPr marL="0" lvl="1"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Tier 3 overview of Attendance supports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Example of Tier 3 attendance support, what does it look like and what is the success?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Consult social worker, home visits, require doctor notes (admin discretion), court, parent teacher conference, SRT meeting,</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ac569e4d05_0_7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3ac569e4d05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rgbClr val="666666"/>
                </a:solidFill>
                <a:latin typeface="Roboto"/>
                <a:ea typeface="Roboto"/>
                <a:cs typeface="Roboto"/>
                <a:sym typeface="Roboto"/>
              </a:rPr>
              <a:t>-SRT Meeting</a:t>
            </a:r>
            <a:endParaRPr sz="15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a:solidFill>
                  <a:srgbClr val="666666"/>
                </a:solidFill>
                <a:latin typeface="Roboto"/>
                <a:ea typeface="Roboto"/>
                <a:cs typeface="Roboto"/>
                <a:sym typeface="Roboto"/>
              </a:rPr>
              <a:t>-Progress Monitoring</a:t>
            </a:r>
            <a:endParaRPr sz="15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a:solidFill>
                  <a:srgbClr val="666666"/>
                </a:solidFill>
                <a:latin typeface="Roboto"/>
                <a:ea typeface="Roboto"/>
                <a:cs typeface="Roboto"/>
                <a:sym typeface="Roboto"/>
              </a:rPr>
              <a:t>-Increased Academic Support</a:t>
            </a:r>
            <a:endParaRPr sz="1500">
              <a:solidFill>
                <a:srgbClr val="66666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a:solidFill>
                  <a:srgbClr val="666666"/>
                </a:solidFill>
                <a:latin typeface="Roboto"/>
                <a:ea typeface="Roboto"/>
                <a:cs typeface="Roboto"/>
                <a:sym typeface="Roboto"/>
              </a:rPr>
              <a:t>-Court Intervention: CHINS/PPO</a:t>
            </a:r>
            <a:endParaRPr sz="1500">
              <a:solidFill>
                <a:srgbClr val="666666"/>
              </a:solidFill>
              <a:latin typeface="Roboto"/>
              <a:ea typeface="Roboto"/>
              <a:cs typeface="Roboto"/>
              <a:sym typeface="Roboto"/>
            </a:endParaRPr>
          </a:p>
          <a:p>
            <a:pPr marL="457200" lvl="0" indent="-323850" algn="l" rtl="0">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CHINS Assessment</a:t>
            </a:r>
            <a:endParaRPr sz="1500">
              <a:solidFill>
                <a:srgbClr val="666666"/>
              </a:solidFill>
              <a:latin typeface="Roboto"/>
              <a:ea typeface="Roboto"/>
              <a:cs typeface="Roboto"/>
              <a:sym typeface="Roboto"/>
            </a:endParaRPr>
          </a:p>
          <a:p>
            <a:pPr marL="457200" lvl="0" indent="-323850" algn="l" rtl="0">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Financial Fine</a:t>
            </a:r>
            <a:endParaRPr sz="1500">
              <a:solidFill>
                <a:srgbClr val="666666"/>
              </a:solidFill>
              <a:latin typeface="Roboto"/>
              <a:ea typeface="Roboto"/>
              <a:cs typeface="Roboto"/>
              <a:sym typeface="Roboto"/>
            </a:endParaRPr>
          </a:p>
          <a:p>
            <a:pPr marL="457200" lvl="0" indent="-323850" algn="l" rtl="0">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Service Coordination: Human Services, Court Probation, Guardian Ad Litem</a:t>
            </a:r>
            <a:endParaRPr sz="1500">
              <a:solidFill>
                <a:srgbClr val="666666"/>
              </a:solidFill>
              <a:latin typeface="Roboto"/>
              <a:ea typeface="Roboto"/>
              <a:cs typeface="Roboto"/>
              <a:sym typeface="Roboto"/>
            </a:endParaRPr>
          </a:p>
          <a:p>
            <a:pPr marL="457200" lvl="0" indent="-323850" algn="l" rtl="0">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Detention</a:t>
            </a:r>
            <a:endParaRPr sz="1500">
              <a:solidFill>
                <a:srgbClr val="666666"/>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
              <a:t>Alternative education programs - ISAEP, Job Corp, Commonwealth Challenge, Home School, Virtual VA, etc.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ae821c26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ae821c26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ac569e4d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3ac569e4d0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ac569e4d0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3ac569e4d05_0_1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ac569e4d05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ac569e4d05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762635" lvl="0" indent="0" algn="l" rtl="0">
              <a:lnSpc>
                <a:spcPct val="102916"/>
              </a:lnSpc>
              <a:spcBef>
                <a:spcPts val="1565"/>
              </a:spcBef>
              <a:spcAft>
                <a:spcPts val="0"/>
              </a:spcAft>
              <a:buClr>
                <a:schemeClr val="dk1"/>
              </a:buClr>
              <a:buSzPts val="1100"/>
              <a:buFont typeface="Arial"/>
              <a:buNone/>
            </a:pPr>
            <a:r>
              <a:rPr lang="en" sz="1000">
                <a:solidFill>
                  <a:schemeClr val="dk1"/>
                </a:solidFill>
              </a:rPr>
              <a:t>The purpose of the </a:t>
            </a:r>
            <a:r>
              <a:rPr lang="en" sz="1000" b="1" i="1">
                <a:solidFill>
                  <a:schemeClr val="dk1"/>
                </a:solidFill>
              </a:rPr>
              <a:t>Student Response Team (SRT) </a:t>
            </a:r>
            <a:r>
              <a:rPr lang="en" sz="1000">
                <a:solidFill>
                  <a:schemeClr val="dk1"/>
                </a:solidFill>
              </a:rPr>
              <a:t>remains on assisting students in being successful in the classroom (K-12). This process is structured with a tiered system of support and begins at Tier 1 with teacher and administrator collaboration to ensure all students benefit from strong instructional practices and behavioral/ social-emotional supports.</a:t>
            </a:r>
            <a:endParaRPr sz="1000"/>
          </a:p>
          <a:p>
            <a:pPr marL="0" lvl="0" indent="0" algn="l" rtl="0">
              <a:lnSpc>
                <a:spcPct val="100000"/>
              </a:lnSpc>
              <a:spcBef>
                <a:spcPts val="0"/>
              </a:spcBef>
              <a:spcAft>
                <a:spcPts val="0"/>
              </a:spcAft>
              <a:buNone/>
            </a:pPr>
            <a:endParaRPr sz="1000"/>
          </a:p>
          <a:p>
            <a:pPr marL="0" lvl="0" indent="0" algn="just" rtl="0">
              <a:spcBef>
                <a:spcPts val="0"/>
              </a:spcBef>
              <a:spcAft>
                <a:spcPts val="0"/>
              </a:spcAft>
              <a:buClr>
                <a:schemeClr val="dk1"/>
              </a:buClr>
              <a:buSzPts val="1100"/>
              <a:buFont typeface="Arial"/>
              <a:buNone/>
            </a:pPr>
            <a:r>
              <a:rPr lang="en" sz="1000" b="1">
                <a:solidFill>
                  <a:schemeClr val="dk1"/>
                </a:solidFill>
              </a:rPr>
              <a:t>Student Movement through the Tiers:</a:t>
            </a:r>
            <a:endParaRPr sz="1000" b="1">
              <a:solidFill>
                <a:schemeClr val="dk1"/>
              </a:solidFill>
            </a:endParaRPr>
          </a:p>
          <a:p>
            <a:pPr marL="0" marR="737235" lvl="0" indent="0" algn="just" rtl="0">
              <a:lnSpc>
                <a:spcPct val="102916"/>
              </a:lnSpc>
              <a:spcBef>
                <a:spcPts val="120"/>
              </a:spcBef>
              <a:spcAft>
                <a:spcPts val="0"/>
              </a:spcAft>
              <a:buNone/>
            </a:pPr>
            <a:r>
              <a:rPr lang="en" sz="1000">
                <a:solidFill>
                  <a:schemeClr val="dk1"/>
                </a:solidFill>
              </a:rPr>
              <a:t>Student movement through the tiers is a </a:t>
            </a:r>
            <a:r>
              <a:rPr lang="en" sz="1000" b="1" i="1">
                <a:solidFill>
                  <a:schemeClr val="dk1"/>
                </a:solidFill>
              </a:rPr>
              <a:t>fluid </a:t>
            </a:r>
            <a:r>
              <a:rPr lang="en" sz="1000">
                <a:solidFill>
                  <a:schemeClr val="dk1"/>
                </a:solidFill>
              </a:rPr>
              <a:t>process. Students who receive interventions based on their needs for academic, social-emotional, and/or behavioral intervention and make sufficient progress are gradually released from upper tiers while continuing to provide Tier 1/ Tier 2 systems of support.</a:t>
            </a:r>
            <a:endParaRPr sz="1000">
              <a:solidFill>
                <a:schemeClr val="dk1"/>
              </a:solidFill>
            </a:endParaRPr>
          </a:p>
          <a:p>
            <a:pPr marL="0" marR="737235" lvl="0" indent="0" algn="just" rtl="0">
              <a:lnSpc>
                <a:spcPct val="102916"/>
              </a:lnSpc>
              <a:spcBef>
                <a:spcPts val="120"/>
              </a:spcBef>
              <a:spcAft>
                <a:spcPts val="0"/>
              </a:spcAft>
              <a:buNone/>
            </a:pPr>
            <a:endParaRPr sz="1000">
              <a:solidFill>
                <a:schemeClr val="dk1"/>
              </a:solidFill>
            </a:endParaRPr>
          </a:p>
          <a:p>
            <a:pPr marL="0" marR="737235" lvl="0" indent="0" algn="just" rtl="0">
              <a:lnSpc>
                <a:spcPct val="102916"/>
              </a:lnSpc>
              <a:spcBef>
                <a:spcPts val="120"/>
              </a:spcBef>
              <a:spcAft>
                <a:spcPts val="0"/>
              </a:spcAft>
              <a:buNone/>
            </a:pPr>
            <a:r>
              <a:rPr lang="en" sz="1000" b="1">
                <a:solidFill>
                  <a:schemeClr val="dk1"/>
                </a:solidFill>
              </a:rPr>
              <a:t>Tier 1</a:t>
            </a:r>
            <a:endParaRPr sz="1000" b="1">
              <a:solidFill>
                <a:schemeClr val="dk1"/>
              </a:solidFill>
            </a:endParaRPr>
          </a:p>
          <a:p>
            <a:pPr marL="0" marR="737235" lvl="0" indent="0" algn="just" rtl="0">
              <a:lnSpc>
                <a:spcPct val="102916"/>
              </a:lnSpc>
              <a:spcBef>
                <a:spcPts val="120"/>
              </a:spcBef>
              <a:spcAft>
                <a:spcPts val="0"/>
              </a:spcAft>
              <a:buNone/>
            </a:pPr>
            <a:r>
              <a:rPr lang="en" sz="1000">
                <a:solidFill>
                  <a:schemeClr val="dk1"/>
                </a:solidFill>
              </a:rPr>
              <a:t>Responding to the Needs of All Students Differentiated classroom instruction is the heart of Tier 1. This refers to learning experiences provided by teachers which are matched to or respond to the needs of their students. This must occur so that all students will:</a:t>
            </a:r>
            <a:endParaRPr sz="1000">
              <a:solidFill>
                <a:schemeClr val="dk1"/>
              </a:solidFill>
            </a:endParaRPr>
          </a:p>
          <a:p>
            <a:pPr marL="0" marR="737235" lvl="0" indent="0" algn="just" rtl="0">
              <a:lnSpc>
                <a:spcPct val="102916"/>
              </a:lnSpc>
              <a:spcBef>
                <a:spcPts val="120"/>
              </a:spcBef>
              <a:spcAft>
                <a:spcPts val="0"/>
              </a:spcAft>
              <a:buNone/>
            </a:pPr>
            <a:r>
              <a:rPr lang="en" sz="1000">
                <a:solidFill>
                  <a:schemeClr val="dk1"/>
                </a:solidFill>
              </a:rPr>
              <a:t> • Be challenged and supported to achieve a high standard of academic performance and growth;</a:t>
            </a:r>
            <a:endParaRPr sz="1000">
              <a:solidFill>
                <a:schemeClr val="dk1"/>
              </a:solidFill>
            </a:endParaRPr>
          </a:p>
          <a:p>
            <a:pPr marL="0" marR="737235" lvl="0" indent="0" algn="just" rtl="0">
              <a:lnSpc>
                <a:spcPct val="102916"/>
              </a:lnSpc>
              <a:spcBef>
                <a:spcPts val="120"/>
              </a:spcBef>
              <a:spcAft>
                <a:spcPts val="0"/>
              </a:spcAft>
              <a:buNone/>
            </a:pPr>
            <a:r>
              <a:rPr lang="en" sz="1000">
                <a:solidFill>
                  <a:schemeClr val="dk1"/>
                </a:solidFill>
              </a:rPr>
              <a:t> • Experience personalized learning opportunities to prepare them for enrollment, employment or enlistment; and,</a:t>
            </a:r>
            <a:endParaRPr sz="1000">
              <a:solidFill>
                <a:schemeClr val="dk1"/>
              </a:solidFill>
            </a:endParaRPr>
          </a:p>
          <a:p>
            <a:pPr marL="0" marR="737235" lvl="0" indent="0" algn="just" rtl="0">
              <a:lnSpc>
                <a:spcPct val="102916"/>
              </a:lnSpc>
              <a:spcBef>
                <a:spcPts val="120"/>
              </a:spcBef>
              <a:spcAft>
                <a:spcPts val="0"/>
              </a:spcAft>
              <a:buNone/>
            </a:pPr>
            <a:r>
              <a:rPr lang="en" sz="1000">
                <a:solidFill>
                  <a:schemeClr val="dk1"/>
                </a:solidFill>
              </a:rPr>
              <a:t> • Benefit from an educational experience that fosters their social and emotional development</a:t>
            </a:r>
            <a:endParaRPr sz="1000">
              <a:solidFill>
                <a:schemeClr val="dk1"/>
              </a:solidFill>
            </a:endParaRPr>
          </a:p>
          <a:p>
            <a:pPr marL="0" lvl="0" indent="0" algn="just" rtl="0">
              <a:spcBef>
                <a:spcPts val="0"/>
              </a:spcBef>
              <a:spcAft>
                <a:spcPts val="0"/>
              </a:spcAft>
              <a:buNone/>
            </a:pPr>
            <a:endParaRPr sz="1000" b="1">
              <a:solidFill>
                <a:schemeClr val="dk1"/>
              </a:solidFill>
            </a:endParaRPr>
          </a:p>
          <a:p>
            <a:pPr marL="0" lvl="0" indent="0" algn="just" rtl="0">
              <a:spcBef>
                <a:spcPts val="0"/>
              </a:spcBef>
              <a:spcAft>
                <a:spcPts val="0"/>
              </a:spcAft>
              <a:buNone/>
            </a:pPr>
            <a:r>
              <a:rPr lang="en" sz="1000" b="1">
                <a:solidFill>
                  <a:schemeClr val="dk1"/>
                </a:solidFill>
              </a:rPr>
              <a:t>CLICK Tier 2: </a:t>
            </a:r>
            <a:endParaRPr sz="1000" b="1">
              <a:solidFill>
                <a:schemeClr val="dk1"/>
              </a:solidFill>
            </a:endParaRPr>
          </a:p>
          <a:p>
            <a:pPr marL="0" lvl="0" indent="0" algn="just" rtl="0">
              <a:spcBef>
                <a:spcPts val="0"/>
              </a:spcBef>
              <a:spcAft>
                <a:spcPts val="0"/>
              </a:spcAft>
              <a:buNone/>
            </a:pPr>
            <a:r>
              <a:rPr lang="en" sz="1000" b="1">
                <a:solidFill>
                  <a:schemeClr val="dk1"/>
                </a:solidFill>
              </a:rPr>
              <a:t>Strategic, Targeted Intervention</a:t>
            </a:r>
            <a:endParaRPr sz="1000" b="1">
              <a:solidFill>
                <a:schemeClr val="dk1"/>
              </a:solidFill>
            </a:endParaRPr>
          </a:p>
          <a:p>
            <a:pPr marL="0" marR="697865" lvl="0" indent="0" algn="l" rtl="0">
              <a:spcBef>
                <a:spcPts val="110"/>
              </a:spcBef>
              <a:spcAft>
                <a:spcPts val="0"/>
              </a:spcAft>
              <a:buClr>
                <a:schemeClr val="dk1"/>
              </a:buClr>
              <a:buSzPts val="1100"/>
              <a:buFont typeface="Arial"/>
              <a:buNone/>
            </a:pPr>
            <a:r>
              <a:rPr lang="en" sz="1000">
                <a:solidFill>
                  <a:schemeClr val="dk1"/>
                </a:solidFill>
              </a:rPr>
              <a:t>This tier is for those students who require further support and additional instruction to achieve grade-level expectations or behavioral goals. The </a:t>
            </a:r>
            <a:r>
              <a:rPr lang="en" sz="1000" i="1">
                <a:solidFill>
                  <a:schemeClr val="dk1"/>
                </a:solidFill>
              </a:rPr>
              <a:t>Student Response Team </a:t>
            </a:r>
            <a:r>
              <a:rPr lang="en" sz="1000">
                <a:solidFill>
                  <a:schemeClr val="dk1"/>
                </a:solidFill>
              </a:rPr>
              <a:t>(SRT) can serve as a resource for responding to students’ specific needs. Students receiving Tier 2 support are identified by monitoring the data, in conjunction with teacher and parent recommendations. Students are provided supplemental, targeted instruction; intervention; and/or strategies in homogeneous small groups delivered by a variety of instructional personnel (e.g. teachers, specialists, counselors), and are based on student needs as determined by assessment data. These efforts are implemented are in addition to Tier 1 instruction. The duration of this level of support varies based on student assessment and progress monitoring data that measures student response to intervention. </a:t>
            </a:r>
            <a:endParaRPr sz="1000">
              <a:solidFill>
                <a:schemeClr val="dk1"/>
              </a:solidFill>
            </a:endParaRPr>
          </a:p>
          <a:p>
            <a:pPr marL="0" lvl="0" indent="0" algn="l" rtl="0">
              <a:lnSpc>
                <a:spcPct val="100000"/>
              </a:lnSpc>
              <a:spcBef>
                <a:spcPts val="0"/>
              </a:spcBef>
              <a:spcAft>
                <a:spcPts val="0"/>
              </a:spcAft>
              <a:buNone/>
            </a:pPr>
            <a:endParaRPr sz="1000"/>
          </a:p>
          <a:p>
            <a:pPr marL="0" lvl="1" indent="0" algn="l" rtl="0">
              <a:lnSpc>
                <a:spcPct val="100000"/>
              </a:lnSpc>
              <a:spcBef>
                <a:spcPts val="0"/>
              </a:spcBef>
              <a:spcAft>
                <a:spcPts val="0"/>
              </a:spcAft>
              <a:buNone/>
            </a:pPr>
            <a:endParaRPr sz="1000" b="1"/>
          </a:p>
          <a:p>
            <a:pPr marL="0" lvl="0" indent="0" algn="just" rtl="0">
              <a:spcBef>
                <a:spcPts val="0"/>
              </a:spcBef>
              <a:spcAft>
                <a:spcPts val="0"/>
              </a:spcAft>
              <a:buClr>
                <a:schemeClr val="dk1"/>
              </a:buClr>
              <a:buSzPts val="1100"/>
              <a:buFont typeface="Arial"/>
              <a:buNone/>
            </a:pPr>
            <a:r>
              <a:rPr lang="en" sz="1000" b="1">
                <a:solidFill>
                  <a:schemeClr val="dk1"/>
                </a:solidFill>
              </a:rPr>
              <a:t>CLICK Tier 3: Strategic, Targeted Intensive Intervention</a:t>
            </a:r>
            <a:endParaRPr sz="1000" b="1">
              <a:solidFill>
                <a:schemeClr val="dk1"/>
              </a:solidFill>
            </a:endParaRPr>
          </a:p>
          <a:p>
            <a:pPr marL="0" lvl="1" indent="0" algn="l" rtl="0">
              <a:lnSpc>
                <a:spcPct val="100000"/>
              </a:lnSpc>
              <a:spcBef>
                <a:spcPts val="0"/>
              </a:spcBef>
              <a:spcAft>
                <a:spcPts val="0"/>
              </a:spcAft>
              <a:buNone/>
            </a:pPr>
            <a:r>
              <a:rPr lang="en" sz="1000"/>
              <a:t>Intensive Targeted Interventions - Tier 3 consists of students who are in need of individualized interventions along with continued support provided in Tiers 1 and 2. This is addressed and monitored through the Student Response Team (SRT) process. Interventions suggested by the SRT may be delivered and monitored by a variety of school personnel. The duration varies based on student assessment and progress monitoring data. </a:t>
            </a:r>
            <a:endParaRPr sz="1000"/>
          </a:p>
          <a:p>
            <a:pPr marL="0" lvl="1" indent="0" algn="l" rtl="0">
              <a:lnSpc>
                <a:spcPct val="100000"/>
              </a:lnSpc>
              <a:spcBef>
                <a:spcPts val="0"/>
              </a:spcBef>
              <a:spcAft>
                <a:spcPts val="0"/>
              </a:spcAft>
              <a:buNone/>
            </a:pPr>
            <a:endParaRPr sz="1000"/>
          </a:p>
          <a:p>
            <a:pPr marL="0" lvl="0" indent="0" algn="l" rtl="0">
              <a:spcBef>
                <a:spcPts val="0"/>
              </a:spcBef>
              <a:spcAft>
                <a:spcPts val="0"/>
              </a:spcAft>
              <a:buNone/>
            </a:pPr>
            <a:r>
              <a:rPr lang="en">
                <a:solidFill>
                  <a:schemeClr val="dk1"/>
                </a:solidFill>
              </a:rPr>
              <a:t>“What’s one thing your school has done — big or small — that helped a student or group of students start showing up more consistently?”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ac569e4d05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ac569e4d0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ac569e4d0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g3ac569e4d05_0_2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ac569e4d05_0_1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ac569e4d05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Tier 1 overview of Attendance supports currently for ALL </a:t>
            </a:r>
            <a:endParaRPr/>
          </a:p>
          <a:p>
            <a:pPr marL="0" lvl="0" indent="0" algn="l" rtl="0">
              <a:spcBef>
                <a:spcPts val="0"/>
              </a:spcBef>
              <a:spcAft>
                <a:spcPts val="0"/>
              </a:spcAft>
              <a:buNone/>
            </a:pPr>
            <a:endParaRPr/>
          </a:p>
          <a:p>
            <a:pPr marL="0" lvl="0" indent="0" algn="l" rtl="0">
              <a:spcBef>
                <a:spcPts val="0"/>
              </a:spcBef>
              <a:spcAft>
                <a:spcPts val="0"/>
              </a:spcAft>
              <a:buNone/>
            </a:pPr>
            <a:r>
              <a:rPr lang="en"/>
              <a:t>Relationships which support positive school culture - cues to remind and inform attendance, PTA meetings, positive phone call home - teacher - attendance works - monthly attendance review meetings </a:t>
            </a:r>
            <a:endParaRPr/>
          </a:p>
          <a:p>
            <a:pPr marL="0" lvl="0" indent="0" algn="l" rtl="0">
              <a:spcBef>
                <a:spcPts val="0"/>
              </a:spcBef>
              <a:spcAft>
                <a:spcPts val="0"/>
              </a:spcAft>
              <a:buNone/>
            </a:pPr>
            <a:endParaRPr/>
          </a:p>
          <a:p>
            <a:pPr marL="0" lvl="0" indent="0" algn="l" rtl="0">
              <a:spcBef>
                <a:spcPts val="0"/>
              </a:spcBef>
              <a:spcAft>
                <a:spcPts val="0"/>
              </a:spcAft>
              <a:buNone/>
            </a:pPr>
            <a:r>
              <a:rPr lang="en"/>
              <a:t>Example of Tier 1 attendance support, what does it look like and what is the success?</a:t>
            </a:r>
            <a:endParaRPr/>
          </a:p>
          <a:p>
            <a:pPr marL="457200" lvl="0" indent="-298450" algn="l" rtl="0">
              <a:spcBef>
                <a:spcPts val="0"/>
              </a:spcBef>
              <a:spcAft>
                <a:spcPts val="0"/>
              </a:spcAft>
              <a:buSzPts val="1100"/>
              <a:buAutoNum type="arabicPeriod"/>
            </a:pPr>
            <a:r>
              <a:rPr lang="en"/>
              <a:t>Faculty and Staff welcoming at ES level </a:t>
            </a:r>
            <a:endParaRPr/>
          </a:p>
          <a:p>
            <a:pPr marL="457200" lvl="0" indent="-298450" algn="l" rtl="0">
              <a:spcBef>
                <a:spcPts val="0"/>
              </a:spcBef>
              <a:spcAft>
                <a:spcPts val="0"/>
              </a:spcAft>
              <a:buSzPts val="1100"/>
              <a:buAutoNum type="arabicPeriod"/>
            </a:pPr>
            <a:r>
              <a:rPr lang="en"/>
              <a:t>Teacher at doors welcoming students to class. </a:t>
            </a:r>
            <a:endParaRPr/>
          </a:p>
          <a:p>
            <a:pPr marL="457200" lvl="0" indent="-298450" algn="l" rtl="0">
              <a:spcBef>
                <a:spcPts val="0"/>
              </a:spcBef>
              <a:spcAft>
                <a:spcPts val="0"/>
              </a:spcAft>
              <a:buSzPts val="1100"/>
              <a:buAutoNum type="arabicPeriod"/>
            </a:pPr>
            <a:r>
              <a:rPr lang="en"/>
              <a:t>Initial positive call from teacher </a:t>
            </a:r>
            <a:endParaRPr/>
          </a:p>
          <a:p>
            <a:pPr marL="0" lvl="0" indent="0" algn="l" rtl="0">
              <a:spcBef>
                <a:spcPts val="0"/>
              </a:spcBef>
              <a:spcAft>
                <a:spcPts val="0"/>
              </a:spcAft>
              <a:buNone/>
            </a:pPr>
            <a:endParaRPr/>
          </a:p>
          <a:p>
            <a:pPr marL="0" lvl="0" indent="0" algn="l" rtl="0">
              <a:spcBef>
                <a:spcPts val="0"/>
              </a:spcBef>
              <a:spcAft>
                <a:spcPts val="0"/>
              </a:spcAft>
              <a:buNone/>
            </a:pPr>
            <a:r>
              <a:rPr lang="en"/>
              <a:t>What systems at your school support Tier 1 attendance and what is the accountability  for monitoring expectations? </a:t>
            </a:r>
            <a:endParaRPr/>
          </a:p>
          <a:p>
            <a:pPr marL="0" lvl="0" indent="0" algn="l" rtl="0">
              <a:spcBef>
                <a:spcPts val="0"/>
              </a:spcBef>
              <a:spcAft>
                <a:spcPts val="0"/>
              </a:spcAft>
              <a:buNone/>
            </a:pPr>
            <a:endParaRPr/>
          </a:p>
          <a:p>
            <a:pPr marL="0" lvl="0" indent="0" algn="l" rtl="0">
              <a:spcBef>
                <a:spcPts val="0"/>
              </a:spcBef>
              <a:spcAft>
                <a:spcPts val="0"/>
              </a:spcAft>
              <a:buNone/>
            </a:pPr>
            <a:r>
              <a:rPr lang="en"/>
              <a:t>What tools are you using? </a:t>
            </a:r>
            <a:endParaRPr/>
          </a:p>
          <a:p>
            <a:pPr marL="0" lvl="0" indent="0" algn="l" rtl="0">
              <a:spcBef>
                <a:spcPts val="0"/>
              </a:spcBef>
              <a:spcAft>
                <a:spcPts val="0"/>
              </a:spcAft>
              <a:buNone/>
            </a:pPr>
            <a:r>
              <a:rPr lang="en"/>
              <a:t>What initial steps are made?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ac569e4d05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ac569e4d05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Relationship Building, making direct contacts, using PTA meetings, tools and resources to communicate early. Everyday Labs, monthly attendance review meetings to review data. FACE Center, Attendance Works. (achievable dreams?)</a:t>
            </a:r>
            <a:endParaRPr/>
          </a:p>
          <a:p>
            <a:pPr marL="0" lvl="0" indent="0" algn="l" rtl="0">
              <a:lnSpc>
                <a:spcPct val="115000"/>
              </a:lnSpc>
              <a:spcBef>
                <a:spcPts val="1200"/>
              </a:spcBef>
              <a:spcAft>
                <a:spcPts val="0"/>
              </a:spcAft>
              <a:buClr>
                <a:schemeClr val="dk1"/>
              </a:buClr>
              <a:buSzPts val="1100"/>
              <a:buFont typeface="Arial"/>
              <a:buNone/>
            </a:pPr>
            <a:r>
              <a:rPr lang="en"/>
              <a:t>What systems are in place that transcend administration?</a:t>
            </a:r>
            <a:endParaRPr/>
          </a:p>
          <a:p>
            <a:pPr marL="0" lvl="0" indent="0" algn="l" rtl="0">
              <a:lnSpc>
                <a:spcPct val="115000"/>
              </a:lnSpc>
              <a:spcBef>
                <a:spcPts val="1200"/>
              </a:spcBef>
              <a:spcAft>
                <a:spcPts val="0"/>
              </a:spcAft>
              <a:buClr>
                <a:schemeClr val="dk1"/>
              </a:buClr>
              <a:buSzPts val="1100"/>
              <a:buFont typeface="Arial"/>
              <a:buNone/>
            </a:pPr>
            <a:r>
              <a:rPr lang="en"/>
              <a:t>What tools are you using?</a:t>
            </a:r>
            <a:endParaRPr/>
          </a:p>
          <a:p>
            <a:pPr marL="0" lvl="0" indent="0" algn="l" rtl="0">
              <a:lnSpc>
                <a:spcPct val="115000"/>
              </a:lnSpc>
              <a:spcBef>
                <a:spcPts val="1200"/>
              </a:spcBef>
              <a:spcAft>
                <a:spcPts val="0"/>
              </a:spcAft>
              <a:buClr>
                <a:schemeClr val="dk1"/>
              </a:buClr>
              <a:buSzPts val="1100"/>
              <a:buFont typeface="Arial"/>
              <a:buNone/>
            </a:pPr>
            <a:r>
              <a:rPr lang="en"/>
              <a:t>Is there a system that initial steps are made. / data management</a:t>
            </a:r>
            <a:endParaRPr/>
          </a:p>
          <a:p>
            <a:pPr marL="0" lvl="0" indent="0" algn="l" rtl="0">
              <a:lnSpc>
                <a:spcPct val="115000"/>
              </a:lnSpc>
              <a:spcBef>
                <a:spcPts val="1200"/>
              </a:spcBef>
              <a:spcAft>
                <a:spcPts val="0"/>
              </a:spcAft>
              <a:buClr>
                <a:schemeClr val="dk1"/>
              </a:buClr>
              <a:buSzPts val="1100"/>
              <a:buFont typeface="Arial"/>
              <a:buNone/>
            </a:pPr>
            <a:r>
              <a:rPr lang="en"/>
              <a:t>How do you withdraw for 15 consecutive days? (accountability)</a:t>
            </a:r>
            <a:endParaRPr/>
          </a:p>
          <a:p>
            <a:pPr marL="0" lvl="0" indent="0" algn="l" rtl="0">
              <a:lnSpc>
                <a:spcPct val="115000"/>
              </a:lnSpc>
              <a:spcBef>
                <a:spcPts val="1200"/>
              </a:spcBef>
              <a:spcAft>
                <a:spcPts val="0"/>
              </a:spcAft>
              <a:buClr>
                <a:schemeClr val="dk1"/>
              </a:buClr>
              <a:buSzPts val="1100"/>
              <a:buFont typeface="Arial"/>
              <a:buNone/>
            </a:pPr>
            <a:r>
              <a:rPr lang="en"/>
              <a:t>Culture and climate. (accountability systems and culture)</a:t>
            </a:r>
            <a:endParaRPr/>
          </a:p>
          <a:p>
            <a:pPr marL="0" lvl="0" indent="0" algn="l" rtl="0">
              <a:lnSpc>
                <a:spcPct val="115000"/>
              </a:lnSpc>
              <a:spcBef>
                <a:spcPts val="1200"/>
              </a:spcBef>
              <a:spcAft>
                <a:spcPts val="0"/>
              </a:spcAft>
              <a:buClr>
                <a:schemeClr val="dk1"/>
              </a:buClr>
              <a:buSzPts val="1100"/>
              <a:buFont typeface="Arial"/>
              <a:buNone/>
            </a:pPr>
            <a:r>
              <a:rPr lang="en"/>
              <a:t>Build/Use community within and outside of the school. (PTA)</a:t>
            </a:r>
            <a:endParaRPr/>
          </a:p>
          <a:p>
            <a:pPr marL="0" lvl="0" indent="0" algn="l" rtl="0">
              <a:lnSpc>
                <a:spcPct val="115000"/>
              </a:lnSpc>
              <a:spcBef>
                <a:spcPts val="1200"/>
              </a:spcBef>
              <a:spcAft>
                <a:spcPts val="0"/>
              </a:spcAft>
              <a:buClr>
                <a:schemeClr val="dk1"/>
              </a:buClr>
              <a:buSzPts val="1100"/>
              <a:buFont typeface="Arial"/>
              <a:buNone/>
            </a:pPr>
            <a:r>
              <a:rPr lang="en"/>
              <a:t>Parenting strategies built in.</a:t>
            </a:r>
            <a:endParaRPr/>
          </a:p>
          <a:p>
            <a:pPr marL="0" lvl="0" indent="0" algn="l" rtl="0">
              <a:lnSpc>
                <a:spcPct val="115000"/>
              </a:lnSpc>
              <a:spcBef>
                <a:spcPts val="1200"/>
              </a:spcBef>
              <a:spcAft>
                <a:spcPts val="0"/>
              </a:spcAft>
              <a:buClr>
                <a:schemeClr val="dk1"/>
              </a:buClr>
              <a:buSzPts val="1100"/>
              <a:buFont typeface="Arial"/>
              <a:buNone/>
            </a:pPr>
            <a:r>
              <a:rPr lang="en"/>
              <a:t>Teacher training on building relationships, trauma-informed classroom environments.</a:t>
            </a:r>
            <a:endParaRPr/>
          </a:p>
          <a:p>
            <a:pPr marL="0" lvl="0" indent="0" algn="l" rtl="0">
              <a:lnSpc>
                <a:spcPct val="115000"/>
              </a:lnSpc>
              <a:spcBef>
                <a:spcPts val="1200"/>
              </a:spcBef>
              <a:spcAft>
                <a:spcPts val="0"/>
              </a:spcAft>
              <a:buClr>
                <a:schemeClr val="dk1"/>
              </a:buClr>
              <a:buSzPts val="1100"/>
              <a:buFont typeface="Arial"/>
              <a:buNone/>
            </a:pPr>
            <a:r>
              <a:rPr lang="en"/>
              <a:t>Beginning of the school year. Parent teacher conference within 1st 9 weeks (admin approved) builds the relationship with the parent/student, engages them in what is going on in the classroom, learns more about the student. (might just be for elementary level)</a:t>
            </a:r>
            <a:endParaRPr/>
          </a:p>
          <a:p>
            <a:pPr marL="0" lvl="0" indent="0" algn="l" rtl="0">
              <a:lnSpc>
                <a:spcPct val="115000"/>
              </a:lnSpc>
              <a:spcBef>
                <a:spcPts val="1200"/>
              </a:spcBef>
              <a:spcAft>
                <a:spcPts val="0"/>
              </a:spcAft>
              <a:buClr>
                <a:schemeClr val="dk1"/>
              </a:buClr>
              <a:buSzPts val="1100"/>
              <a:buFont typeface="Arial"/>
              <a:buNone/>
            </a:pPr>
            <a:r>
              <a:rPr lang="en"/>
              <a:t>Example: High fiving kids, greeting kids, music in the morning, PE teams doing drop off! Principal’s deskside chats, newsletters (attendance news)</a:t>
            </a:r>
            <a:endParaRPr/>
          </a:p>
          <a:p>
            <a:pPr marL="0" lvl="0" indent="0" algn="l" rtl="0">
              <a:spcBef>
                <a:spcPts val="1200"/>
              </a:spcBef>
              <a:spcAft>
                <a:spcPts val="0"/>
              </a:spcAft>
              <a:buNone/>
            </a:pPr>
            <a:r>
              <a:rPr lang="en"/>
              <a:t>Consider having an attendance PLC.  </a:t>
            </a:r>
            <a:endParaRPr/>
          </a:p>
          <a:p>
            <a:pPr marL="0" lvl="0" indent="0" algn="l" rtl="0">
              <a:spcBef>
                <a:spcPts val="0"/>
              </a:spcBef>
              <a:spcAft>
                <a:spcPts val="0"/>
              </a:spcAft>
              <a:buNone/>
            </a:pPr>
            <a:r>
              <a:rPr lang="en"/>
              <a:t>5% interventions </a:t>
            </a:r>
            <a:endParaRPr/>
          </a:p>
          <a:p>
            <a:pPr marL="0" lvl="0" indent="0" algn="l" rtl="0">
              <a:spcBef>
                <a:spcPts val="0"/>
              </a:spcBef>
              <a:spcAft>
                <a:spcPts val="0"/>
              </a:spcAft>
              <a:buNone/>
            </a:pPr>
            <a:r>
              <a:rPr lang="en"/>
              <a:t>Attendance letters - what do you do for students who receive these letters?</a:t>
            </a:r>
            <a:endParaRPr/>
          </a:p>
          <a:p>
            <a:pPr marL="0" lvl="0" indent="0" algn="l" rtl="0">
              <a:spcBef>
                <a:spcPts val="0"/>
              </a:spcBef>
              <a:spcAft>
                <a:spcPts val="0"/>
              </a:spcAft>
              <a:buNone/>
            </a:pPr>
            <a:r>
              <a:rPr lang="en"/>
              <a:t>Notifications throughout the school year. - NO Shows, Sept 30 membership, Report Cards, 50% of the school year membership </a:t>
            </a:r>
            <a:endParaRPr/>
          </a:p>
          <a:p>
            <a:pPr marL="0" lvl="0" indent="0" algn="l" rtl="0">
              <a:spcBef>
                <a:spcPts val="0"/>
              </a:spcBef>
              <a:spcAft>
                <a:spcPts val="0"/>
              </a:spcAft>
              <a:buNone/>
            </a:pPr>
            <a:r>
              <a:rPr lang="en"/>
              <a:t>** Give graphic organizers **</a:t>
            </a:r>
            <a:endParaRPr/>
          </a:p>
          <a:p>
            <a:pPr marL="0" lvl="0" indent="0" algn="l" rtl="0">
              <a:spcBef>
                <a:spcPts val="0"/>
              </a:spcBef>
              <a:spcAft>
                <a:spcPts val="0"/>
              </a:spcAft>
              <a:buNone/>
            </a:pPr>
            <a:endParaRPr/>
          </a:p>
          <a:p>
            <a:pPr marL="0" lvl="0" indent="0" algn="l" rtl="0">
              <a:spcBef>
                <a:spcPts val="0"/>
              </a:spcBef>
              <a:spcAft>
                <a:spcPts val="0"/>
              </a:spcAft>
              <a:buNone/>
            </a:pPr>
            <a:r>
              <a:rPr lang="en"/>
              <a:t>DOCUMENTATION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54"/>
          <p:cNvSpPr/>
          <p:nvPr/>
        </p:nvSpPr>
        <p:spPr>
          <a:xfrm>
            <a:off x="-75150" y="-73950"/>
            <a:ext cx="9294300" cy="5291400"/>
          </a:xfrm>
          <a:prstGeom prst="rect">
            <a:avLst/>
          </a:prstGeom>
          <a:solidFill>
            <a:schemeClr val="accent4">
              <a:alpha val="3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4"/>
          <p:cNvSpPr/>
          <p:nvPr/>
        </p:nvSpPr>
        <p:spPr>
          <a:xfrm>
            <a:off x="1119725" y="-892500"/>
            <a:ext cx="6928500" cy="69285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4"/>
          <p:cNvSpPr txBox="1">
            <a:spLocks noGrp="1"/>
          </p:cNvSpPr>
          <p:nvPr>
            <p:ph type="ctrTitle"/>
          </p:nvPr>
        </p:nvSpPr>
        <p:spPr>
          <a:xfrm>
            <a:off x="1943850" y="1477650"/>
            <a:ext cx="5256300" cy="1103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3000"/>
              <a:buNone/>
              <a:defRPr sz="3000">
                <a:solidFill>
                  <a:schemeClr val="accent1"/>
                </a:solidFill>
              </a:defRPr>
            </a:lvl1pPr>
            <a:lvl2pPr lvl="1" algn="ctr">
              <a:lnSpc>
                <a:spcPct val="100000"/>
              </a:lnSpc>
              <a:spcBef>
                <a:spcPts val="0"/>
              </a:spcBef>
              <a:spcAft>
                <a:spcPts val="0"/>
              </a:spcAft>
              <a:buClr>
                <a:schemeClr val="accent1"/>
              </a:buClr>
              <a:buSzPts val="5200"/>
              <a:buNone/>
              <a:defRPr sz="5200">
                <a:solidFill>
                  <a:schemeClr val="accent1"/>
                </a:solidFill>
              </a:defRPr>
            </a:lvl2pPr>
            <a:lvl3pPr lvl="2" algn="ctr">
              <a:lnSpc>
                <a:spcPct val="100000"/>
              </a:lnSpc>
              <a:spcBef>
                <a:spcPts val="0"/>
              </a:spcBef>
              <a:spcAft>
                <a:spcPts val="0"/>
              </a:spcAft>
              <a:buClr>
                <a:schemeClr val="accent1"/>
              </a:buClr>
              <a:buSzPts val="5200"/>
              <a:buNone/>
              <a:defRPr sz="5200">
                <a:solidFill>
                  <a:schemeClr val="accent1"/>
                </a:solidFill>
              </a:defRPr>
            </a:lvl3pPr>
            <a:lvl4pPr lvl="3" algn="ctr">
              <a:lnSpc>
                <a:spcPct val="100000"/>
              </a:lnSpc>
              <a:spcBef>
                <a:spcPts val="0"/>
              </a:spcBef>
              <a:spcAft>
                <a:spcPts val="0"/>
              </a:spcAft>
              <a:buClr>
                <a:schemeClr val="accent1"/>
              </a:buClr>
              <a:buSzPts val="5200"/>
              <a:buNone/>
              <a:defRPr sz="5200">
                <a:solidFill>
                  <a:schemeClr val="accent1"/>
                </a:solidFill>
              </a:defRPr>
            </a:lvl4pPr>
            <a:lvl5pPr lvl="4" algn="ctr">
              <a:lnSpc>
                <a:spcPct val="100000"/>
              </a:lnSpc>
              <a:spcBef>
                <a:spcPts val="0"/>
              </a:spcBef>
              <a:spcAft>
                <a:spcPts val="0"/>
              </a:spcAft>
              <a:buClr>
                <a:schemeClr val="accent1"/>
              </a:buClr>
              <a:buSzPts val="5200"/>
              <a:buNone/>
              <a:defRPr sz="5200">
                <a:solidFill>
                  <a:schemeClr val="accent1"/>
                </a:solidFill>
              </a:defRPr>
            </a:lvl5pPr>
            <a:lvl6pPr lvl="5" algn="ctr">
              <a:lnSpc>
                <a:spcPct val="100000"/>
              </a:lnSpc>
              <a:spcBef>
                <a:spcPts val="0"/>
              </a:spcBef>
              <a:spcAft>
                <a:spcPts val="0"/>
              </a:spcAft>
              <a:buClr>
                <a:schemeClr val="accent1"/>
              </a:buClr>
              <a:buSzPts val="5200"/>
              <a:buNone/>
              <a:defRPr sz="5200">
                <a:solidFill>
                  <a:schemeClr val="accent1"/>
                </a:solidFill>
              </a:defRPr>
            </a:lvl6pPr>
            <a:lvl7pPr lvl="6" algn="ctr">
              <a:lnSpc>
                <a:spcPct val="100000"/>
              </a:lnSpc>
              <a:spcBef>
                <a:spcPts val="0"/>
              </a:spcBef>
              <a:spcAft>
                <a:spcPts val="0"/>
              </a:spcAft>
              <a:buClr>
                <a:schemeClr val="accent1"/>
              </a:buClr>
              <a:buSzPts val="5200"/>
              <a:buNone/>
              <a:defRPr sz="5200">
                <a:solidFill>
                  <a:schemeClr val="accent1"/>
                </a:solidFill>
              </a:defRPr>
            </a:lvl7pPr>
            <a:lvl8pPr lvl="7" algn="ctr">
              <a:lnSpc>
                <a:spcPct val="100000"/>
              </a:lnSpc>
              <a:spcBef>
                <a:spcPts val="0"/>
              </a:spcBef>
              <a:spcAft>
                <a:spcPts val="0"/>
              </a:spcAft>
              <a:buClr>
                <a:schemeClr val="accent1"/>
              </a:buClr>
              <a:buSzPts val="5200"/>
              <a:buNone/>
              <a:defRPr sz="5200">
                <a:solidFill>
                  <a:schemeClr val="accent1"/>
                </a:solidFill>
              </a:defRPr>
            </a:lvl8pPr>
            <a:lvl9pPr lvl="8" algn="ctr">
              <a:lnSpc>
                <a:spcPct val="100000"/>
              </a:lnSpc>
              <a:spcBef>
                <a:spcPts val="0"/>
              </a:spcBef>
              <a:spcAft>
                <a:spcPts val="0"/>
              </a:spcAft>
              <a:buClr>
                <a:schemeClr val="accent1"/>
              </a:buClr>
              <a:buSzPts val="5200"/>
              <a:buNone/>
              <a:defRPr sz="5200">
                <a:solidFill>
                  <a:schemeClr val="accent1"/>
                </a:solidFill>
              </a:defRPr>
            </a:lvl9pPr>
          </a:lstStyle>
          <a:p>
            <a:endParaRPr/>
          </a:p>
        </p:txBody>
      </p:sp>
      <p:sp>
        <p:nvSpPr>
          <p:cNvPr id="12" name="Google Shape;12;p54"/>
          <p:cNvSpPr txBox="1">
            <a:spLocks noGrp="1"/>
          </p:cNvSpPr>
          <p:nvPr>
            <p:ph type="subTitle" idx="1"/>
          </p:nvPr>
        </p:nvSpPr>
        <p:spPr>
          <a:xfrm>
            <a:off x="1904239" y="2428950"/>
            <a:ext cx="5335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1pPr>
            <a:lvl2pPr lvl="1"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2pPr>
            <a:lvl3pPr lvl="2"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3pPr>
            <a:lvl4pPr lvl="3"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4pPr>
            <a:lvl5pPr lvl="4"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5pPr>
            <a:lvl6pPr lvl="5"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6pPr>
            <a:lvl7pPr lvl="6"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7pPr>
            <a:lvl8pPr lvl="7"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8pPr>
            <a:lvl9pPr lvl="8" algn="ctr">
              <a:lnSpc>
                <a:spcPct val="100000"/>
              </a:lnSpc>
              <a:spcBef>
                <a:spcPts val="0"/>
              </a:spcBef>
              <a:spcAft>
                <a:spcPts val="0"/>
              </a:spcAft>
              <a:buClr>
                <a:schemeClr val="accent1"/>
              </a:buClr>
              <a:buSzPts val="1200"/>
              <a:buFont typeface="Roboto"/>
              <a:buNone/>
              <a:defRPr sz="1200">
                <a:solidFill>
                  <a:schemeClr val="accent1"/>
                </a:solidFill>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3"/>
        <p:cNvGrpSpPr/>
        <p:nvPr/>
      </p:nvGrpSpPr>
      <p:grpSpPr>
        <a:xfrm>
          <a:off x="0" y="0"/>
          <a:ext cx="0" cy="0"/>
          <a:chOff x="0" y="0"/>
          <a:chExt cx="0" cy="0"/>
        </a:xfrm>
      </p:grpSpPr>
      <p:sp>
        <p:nvSpPr>
          <p:cNvPr id="84" name="Google Shape;84;p63"/>
          <p:cNvSpPr txBox="1">
            <a:spLocks noGrp="1"/>
          </p:cNvSpPr>
          <p:nvPr>
            <p:ph type="title"/>
          </p:nvPr>
        </p:nvSpPr>
        <p:spPr>
          <a:xfrm>
            <a:off x="1065800" y="3327429"/>
            <a:ext cx="2773800" cy="295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1100"/>
              <a:buFont typeface="Roboto"/>
              <a:buNone/>
              <a:defRPr sz="1100">
                <a:solidFill>
                  <a:schemeClr val="accent4"/>
                </a:solidFill>
                <a:latin typeface="Roboto"/>
                <a:ea typeface="Roboto"/>
                <a:cs typeface="Roboto"/>
                <a:sym typeface="Roboto"/>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
        <p:nvSpPr>
          <p:cNvPr id="85" name="Google Shape;85;p63"/>
          <p:cNvSpPr txBox="1">
            <a:spLocks noGrp="1"/>
          </p:cNvSpPr>
          <p:nvPr>
            <p:ph type="subTitle" idx="1"/>
          </p:nvPr>
        </p:nvSpPr>
        <p:spPr>
          <a:xfrm>
            <a:off x="928700" y="1673257"/>
            <a:ext cx="2910900" cy="1481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800"/>
              <a:buFont typeface="Bree Serif"/>
              <a:buNone/>
              <a:defRPr>
                <a:solidFill>
                  <a:schemeClr val="accent1"/>
                </a:solidFill>
                <a:latin typeface="Bree Serif"/>
                <a:ea typeface="Bree Serif"/>
                <a:cs typeface="Bree Serif"/>
                <a:sym typeface="Bree Serif"/>
              </a:defRPr>
            </a:lvl1pPr>
            <a:lvl2pPr lvl="1"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2pPr>
            <a:lvl3pPr lvl="2"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3pPr>
            <a:lvl4pPr lvl="3"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4pPr>
            <a:lvl5pPr lvl="4"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5pPr>
            <a:lvl6pPr lvl="5"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6pPr>
            <a:lvl7pPr lvl="6"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7pPr>
            <a:lvl8pPr lvl="7"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8pPr>
            <a:lvl9pPr lvl="8"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CUSTOM_3">
    <p:spTree>
      <p:nvGrpSpPr>
        <p:cNvPr id="1" name="Shape 86"/>
        <p:cNvGrpSpPr/>
        <p:nvPr/>
      </p:nvGrpSpPr>
      <p:grpSpPr>
        <a:xfrm>
          <a:off x="0" y="0"/>
          <a:ext cx="0" cy="0"/>
          <a:chOff x="0" y="0"/>
          <a:chExt cx="0" cy="0"/>
        </a:xfrm>
      </p:grpSpPr>
      <p:sp>
        <p:nvSpPr>
          <p:cNvPr id="87" name="Google Shape;87;p64"/>
          <p:cNvSpPr txBox="1">
            <a:spLocks noGrp="1"/>
          </p:cNvSpPr>
          <p:nvPr>
            <p:ph type="title"/>
          </p:nvPr>
        </p:nvSpPr>
        <p:spPr>
          <a:xfrm>
            <a:off x="1649984" y="1905550"/>
            <a:ext cx="2687100" cy="29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1100"/>
              <a:buFont typeface="Roboto"/>
              <a:buNone/>
              <a:defRPr sz="1100">
                <a:solidFill>
                  <a:schemeClr val="lt1"/>
                </a:solidFill>
                <a:latin typeface="Roboto"/>
                <a:ea typeface="Roboto"/>
                <a:cs typeface="Roboto"/>
                <a:sym typeface="Roboto"/>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
        <p:nvSpPr>
          <p:cNvPr id="88" name="Google Shape;88;p64"/>
          <p:cNvSpPr txBox="1">
            <a:spLocks noGrp="1"/>
          </p:cNvSpPr>
          <p:nvPr>
            <p:ph type="subTitle" idx="1"/>
          </p:nvPr>
        </p:nvSpPr>
        <p:spPr>
          <a:xfrm>
            <a:off x="1649975" y="1166100"/>
            <a:ext cx="5844600" cy="73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800"/>
              <a:buFont typeface="Bree Serif"/>
              <a:buNone/>
              <a:defRPr>
                <a:solidFill>
                  <a:schemeClr val="accent1"/>
                </a:solidFill>
                <a:latin typeface="Bree Serif"/>
                <a:ea typeface="Bree Serif"/>
                <a:cs typeface="Bree Serif"/>
                <a:sym typeface="Bree Serif"/>
              </a:defRPr>
            </a:lvl1pPr>
            <a:lvl2pPr lvl="1"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2pPr>
            <a:lvl3pPr lvl="2"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3pPr>
            <a:lvl4pPr lvl="3"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4pPr>
            <a:lvl5pPr lvl="4"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5pPr>
            <a:lvl6pPr lvl="5"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6pPr>
            <a:lvl7pPr lvl="6"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7pPr>
            <a:lvl8pPr lvl="7"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8pPr>
            <a:lvl9pPr lvl="8"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9pPr>
          </a:lstStyle>
          <a:p>
            <a:endParaRPr/>
          </a:p>
        </p:txBody>
      </p:sp>
      <p:sp>
        <p:nvSpPr>
          <p:cNvPr id="89" name="Google Shape;89;p64"/>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2">
  <p:cSld name="CUSTOM_4">
    <p:spTree>
      <p:nvGrpSpPr>
        <p:cNvPr id="1" name="Shape 90"/>
        <p:cNvGrpSpPr/>
        <p:nvPr/>
      </p:nvGrpSpPr>
      <p:grpSpPr>
        <a:xfrm>
          <a:off x="0" y="0"/>
          <a:ext cx="0" cy="0"/>
          <a:chOff x="0" y="0"/>
          <a:chExt cx="0" cy="0"/>
        </a:xfrm>
      </p:grpSpPr>
      <p:sp>
        <p:nvSpPr>
          <p:cNvPr id="91" name="Google Shape;91;p65"/>
          <p:cNvSpPr txBox="1">
            <a:spLocks noGrp="1"/>
          </p:cNvSpPr>
          <p:nvPr>
            <p:ph type="title"/>
          </p:nvPr>
        </p:nvSpPr>
        <p:spPr>
          <a:xfrm>
            <a:off x="5622459" y="3663900"/>
            <a:ext cx="2687100" cy="295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1100"/>
              <a:buFont typeface="Roboto"/>
              <a:buNone/>
              <a:defRPr sz="1100">
                <a:solidFill>
                  <a:schemeClr val="lt1"/>
                </a:solidFill>
                <a:latin typeface="Roboto"/>
                <a:ea typeface="Roboto"/>
                <a:cs typeface="Roboto"/>
                <a:sym typeface="Roboto"/>
              </a:defRPr>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
        <p:nvSpPr>
          <p:cNvPr id="92" name="Google Shape;92;p65"/>
          <p:cNvSpPr txBox="1">
            <a:spLocks noGrp="1"/>
          </p:cNvSpPr>
          <p:nvPr>
            <p:ph type="subTitle" idx="1"/>
          </p:nvPr>
        </p:nvSpPr>
        <p:spPr>
          <a:xfrm>
            <a:off x="5549025" y="2018775"/>
            <a:ext cx="2760600" cy="840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800"/>
              <a:buFont typeface="Bree Serif"/>
              <a:buNone/>
              <a:defRPr>
                <a:solidFill>
                  <a:schemeClr val="accent1"/>
                </a:solidFill>
                <a:latin typeface="Bree Serif"/>
                <a:ea typeface="Bree Serif"/>
                <a:cs typeface="Bree Serif"/>
                <a:sym typeface="Bree Serif"/>
              </a:defRPr>
            </a:lvl1pPr>
            <a:lvl2pPr lvl="1"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2pPr>
            <a:lvl3pPr lvl="2"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3pPr>
            <a:lvl4pPr lvl="3"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4pPr>
            <a:lvl5pPr lvl="4"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5pPr>
            <a:lvl6pPr lvl="5"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6pPr>
            <a:lvl7pPr lvl="6"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7pPr>
            <a:lvl8pPr lvl="7"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8pPr>
            <a:lvl9pPr lvl="8" algn="r">
              <a:lnSpc>
                <a:spcPct val="100000"/>
              </a:lnSpc>
              <a:spcBef>
                <a:spcPts val="0"/>
              </a:spcBef>
              <a:spcAft>
                <a:spcPts val="0"/>
              </a:spcAft>
              <a:buClr>
                <a:schemeClr val="accent1"/>
              </a:buClr>
              <a:buSzPts val="1800"/>
              <a:buFont typeface="Bree Serif"/>
              <a:buNone/>
              <a:defRPr sz="1800">
                <a:solidFill>
                  <a:schemeClr val="accent1"/>
                </a:solidFill>
                <a:latin typeface="Bree Serif"/>
                <a:ea typeface="Bree Serif"/>
                <a:cs typeface="Bree Serif"/>
                <a:sym typeface="Bree Serif"/>
              </a:defRPr>
            </a:lvl9pPr>
          </a:lstStyle>
          <a:p>
            <a:endParaRPr/>
          </a:p>
        </p:txBody>
      </p:sp>
      <p:sp>
        <p:nvSpPr>
          <p:cNvPr id="93" name="Google Shape;93;p65"/>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66"/>
          <p:cNvSpPr/>
          <p:nvPr/>
        </p:nvSpPr>
        <p:spPr>
          <a:xfrm>
            <a:off x="3919575" y="-14321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6"/>
          <p:cNvSpPr txBox="1">
            <a:spLocks noGrp="1"/>
          </p:cNvSpPr>
          <p:nvPr>
            <p:ph type="title"/>
          </p:nvPr>
        </p:nvSpPr>
        <p:spPr>
          <a:xfrm>
            <a:off x="6262700" y="2498375"/>
            <a:ext cx="2170500" cy="29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2pPr>
            <a:lvl3pPr lvl="2"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3pPr>
            <a:lvl4pPr lvl="3"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4pPr>
            <a:lvl5pPr lvl="4"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5pPr>
            <a:lvl6pPr lvl="5"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6pPr>
            <a:lvl7pPr lvl="6"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7pPr>
            <a:lvl8pPr lvl="7"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8pPr>
            <a:lvl9pPr lvl="8"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9pPr>
          </a:lstStyle>
          <a:p>
            <a:endParaRPr/>
          </a:p>
        </p:txBody>
      </p:sp>
      <p:sp>
        <p:nvSpPr>
          <p:cNvPr id="97" name="Google Shape;97;p66"/>
          <p:cNvSpPr txBox="1">
            <a:spLocks noGrp="1"/>
          </p:cNvSpPr>
          <p:nvPr>
            <p:ph type="subTitle" idx="1"/>
          </p:nvPr>
        </p:nvSpPr>
        <p:spPr>
          <a:xfrm>
            <a:off x="6262700" y="3103858"/>
            <a:ext cx="2072100" cy="69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800"/>
              <a:buFont typeface="Bree Serif"/>
              <a:buNone/>
              <a:defRPr sz="1800">
                <a:latin typeface="Bree Serif"/>
                <a:ea typeface="Bree Serif"/>
                <a:cs typeface="Bree Serif"/>
                <a:sym typeface="Bree Serif"/>
              </a:defRPr>
            </a:lvl2pPr>
            <a:lvl3pPr lvl="2" algn="l">
              <a:lnSpc>
                <a:spcPct val="100000"/>
              </a:lnSpc>
              <a:spcBef>
                <a:spcPts val="0"/>
              </a:spcBef>
              <a:spcAft>
                <a:spcPts val="0"/>
              </a:spcAft>
              <a:buSzPts val="1800"/>
              <a:buFont typeface="Bree Serif"/>
              <a:buNone/>
              <a:defRPr sz="1800">
                <a:latin typeface="Bree Serif"/>
                <a:ea typeface="Bree Serif"/>
                <a:cs typeface="Bree Serif"/>
                <a:sym typeface="Bree Serif"/>
              </a:defRPr>
            </a:lvl3pPr>
            <a:lvl4pPr lvl="3" algn="l">
              <a:lnSpc>
                <a:spcPct val="100000"/>
              </a:lnSpc>
              <a:spcBef>
                <a:spcPts val="0"/>
              </a:spcBef>
              <a:spcAft>
                <a:spcPts val="0"/>
              </a:spcAft>
              <a:buSzPts val="1800"/>
              <a:buFont typeface="Bree Serif"/>
              <a:buNone/>
              <a:defRPr sz="1800">
                <a:latin typeface="Bree Serif"/>
                <a:ea typeface="Bree Serif"/>
                <a:cs typeface="Bree Serif"/>
                <a:sym typeface="Bree Serif"/>
              </a:defRPr>
            </a:lvl4pPr>
            <a:lvl5pPr lvl="4" algn="l">
              <a:lnSpc>
                <a:spcPct val="100000"/>
              </a:lnSpc>
              <a:spcBef>
                <a:spcPts val="0"/>
              </a:spcBef>
              <a:spcAft>
                <a:spcPts val="0"/>
              </a:spcAft>
              <a:buSzPts val="1800"/>
              <a:buFont typeface="Bree Serif"/>
              <a:buNone/>
              <a:defRPr sz="1800">
                <a:latin typeface="Bree Serif"/>
                <a:ea typeface="Bree Serif"/>
                <a:cs typeface="Bree Serif"/>
                <a:sym typeface="Bree Serif"/>
              </a:defRPr>
            </a:lvl5pPr>
            <a:lvl6pPr lvl="5" algn="l">
              <a:lnSpc>
                <a:spcPct val="100000"/>
              </a:lnSpc>
              <a:spcBef>
                <a:spcPts val="0"/>
              </a:spcBef>
              <a:spcAft>
                <a:spcPts val="0"/>
              </a:spcAft>
              <a:buSzPts val="1800"/>
              <a:buFont typeface="Bree Serif"/>
              <a:buNone/>
              <a:defRPr sz="1800">
                <a:latin typeface="Bree Serif"/>
                <a:ea typeface="Bree Serif"/>
                <a:cs typeface="Bree Serif"/>
                <a:sym typeface="Bree Serif"/>
              </a:defRPr>
            </a:lvl6pPr>
            <a:lvl7pPr lvl="6" algn="l">
              <a:lnSpc>
                <a:spcPct val="100000"/>
              </a:lnSpc>
              <a:spcBef>
                <a:spcPts val="0"/>
              </a:spcBef>
              <a:spcAft>
                <a:spcPts val="0"/>
              </a:spcAft>
              <a:buSzPts val="1800"/>
              <a:buFont typeface="Bree Serif"/>
              <a:buNone/>
              <a:defRPr sz="1800">
                <a:latin typeface="Bree Serif"/>
                <a:ea typeface="Bree Serif"/>
                <a:cs typeface="Bree Serif"/>
                <a:sym typeface="Bree Serif"/>
              </a:defRPr>
            </a:lvl7pPr>
            <a:lvl8pPr lvl="7" algn="l">
              <a:lnSpc>
                <a:spcPct val="100000"/>
              </a:lnSpc>
              <a:spcBef>
                <a:spcPts val="0"/>
              </a:spcBef>
              <a:spcAft>
                <a:spcPts val="0"/>
              </a:spcAft>
              <a:buSzPts val="1800"/>
              <a:buFont typeface="Bree Serif"/>
              <a:buNone/>
              <a:defRPr sz="1800">
                <a:latin typeface="Bree Serif"/>
                <a:ea typeface="Bree Serif"/>
                <a:cs typeface="Bree Serif"/>
                <a:sym typeface="Bree Serif"/>
              </a:defRPr>
            </a:lvl8pPr>
            <a:lvl9pPr lvl="8" algn="l">
              <a:lnSpc>
                <a:spcPct val="100000"/>
              </a:lnSpc>
              <a:spcBef>
                <a:spcPts val="0"/>
              </a:spcBef>
              <a:spcAft>
                <a:spcPts val="0"/>
              </a:spcAft>
              <a:buSzPts val="1800"/>
              <a:buFont typeface="Bree Serif"/>
              <a:buNone/>
              <a:defRPr sz="1800">
                <a:latin typeface="Bree Serif"/>
                <a:ea typeface="Bree Serif"/>
                <a:cs typeface="Bree Serif"/>
                <a:sym typeface="Bree Serif"/>
              </a:defRPr>
            </a:lvl9pPr>
          </a:lstStyle>
          <a:p>
            <a:endParaRPr/>
          </a:p>
        </p:txBody>
      </p:sp>
      <p:sp>
        <p:nvSpPr>
          <p:cNvPr id="98" name="Google Shape;98;p66"/>
          <p:cNvSpPr txBox="1">
            <a:spLocks noGrp="1"/>
          </p:cNvSpPr>
          <p:nvPr>
            <p:ph type="title" idx="2"/>
          </p:nvPr>
        </p:nvSpPr>
        <p:spPr>
          <a:xfrm>
            <a:off x="6348735" y="1682425"/>
            <a:ext cx="1364400" cy="61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CUSTOM_5">
    <p:spTree>
      <p:nvGrpSpPr>
        <p:cNvPr id="1" name="Shape 99"/>
        <p:cNvGrpSpPr/>
        <p:nvPr/>
      </p:nvGrpSpPr>
      <p:grpSpPr>
        <a:xfrm>
          <a:off x="0" y="0"/>
          <a:ext cx="0" cy="0"/>
          <a:chOff x="0" y="0"/>
          <a:chExt cx="0" cy="0"/>
        </a:xfrm>
      </p:grpSpPr>
      <p:sp>
        <p:nvSpPr>
          <p:cNvPr id="100" name="Google Shape;100;p67"/>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7"/>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7"/>
          <p:cNvSpPr txBox="1">
            <a:spLocks noGrp="1"/>
          </p:cNvSpPr>
          <p:nvPr>
            <p:ph type="title"/>
          </p:nvPr>
        </p:nvSpPr>
        <p:spPr>
          <a:xfrm>
            <a:off x="711725" y="2742775"/>
            <a:ext cx="3173700" cy="254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800"/>
              <a:buNone/>
              <a:defRPr sz="1800">
                <a:solidFill>
                  <a:schemeClr val="lt1"/>
                </a:solidFill>
              </a:defRPr>
            </a:lvl1pPr>
            <a:lvl2pPr lvl="1"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2pPr>
            <a:lvl3pPr lvl="2"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3pPr>
            <a:lvl4pPr lvl="3"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4pPr>
            <a:lvl5pPr lvl="4"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5pPr>
            <a:lvl6pPr lvl="5"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6pPr>
            <a:lvl7pPr lvl="6"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7pPr>
            <a:lvl8pPr lvl="7"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8pPr>
            <a:lvl9pPr lvl="8"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9pPr>
          </a:lstStyle>
          <a:p>
            <a:endParaRPr/>
          </a:p>
        </p:txBody>
      </p:sp>
      <p:sp>
        <p:nvSpPr>
          <p:cNvPr id="103" name="Google Shape;103;p67"/>
          <p:cNvSpPr txBox="1">
            <a:spLocks noGrp="1"/>
          </p:cNvSpPr>
          <p:nvPr>
            <p:ph type="subTitle" idx="1"/>
          </p:nvPr>
        </p:nvSpPr>
        <p:spPr>
          <a:xfrm>
            <a:off x="711725" y="3044650"/>
            <a:ext cx="2995500" cy="309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800"/>
              <a:buFont typeface="Bree Serif"/>
              <a:buNone/>
              <a:defRPr sz="1800">
                <a:latin typeface="Bree Serif"/>
                <a:ea typeface="Bree Serif"/>
                <a:cs typeface="Bree Serif"/>
                <a:sym typeface="Bree Serif"/>
              </a:defRPr>
            </a:lvl2pPr>
            <a:lvl3pPr lvl="2" algn="l">
              <a:lnSpc>
                <a:spcPct val="100000"/>
              </a:lnSpc>
              <a:spcBef>
                <a:spcPts val="0"/>
              </a:spcBef>
              <a:spcAft>
                <a:spcPts val="0"/>
              </a:spcAft>
              <a:buSzPts val="1800"/>
              <a:buFont typeface="Bree Serif"/>
              <a:buNone/>
              <a:defRPr sz="1800">
                <a:latin typeface="Bree Serif"/>
                <a:ea typeface="Bree Serif"/>
                <a:cs typeface="Bree Serif"/>
                <a:sym typeface="Bree Serif"/>
              </a:defRPr>
            </a:lvl3pPr>
            <a:lvl4pPr lvl="3" algn="l">
              <a:lnSpc>
                <a:spcPct val="100000"/>
              </a:lnSpc>
              <a:spcBef>
                <a:spcPts val="0"/>
              </a:spcBef>
              <a:spcAft>
                <a:spcPts val="0"/>
              </a:spcAft>
              <a:buSzPts val="1800"/>
              <a:buFont typeface="Bree Serif"/>
              <a:buNone/>
              <a:defRPr sz="1800">
                <a:latin typeface="Bree Serif"/>
                <a:ea typeface="Bree Serif"/>
                <a:cs typeface="Bree Serif"/>
                <a:sym typeface="Bree Serif"/>
              </a:defRPr>
            </a:lvl4pPr>
            <a:lvl5pPr lvl="4" algn="l">
              <a:lnSpc>
                <a:spcPct val="100000"/>
              </a:lnSpc>
              <a:spcBef>
                <a:spcPts val="0"/>
              </a:spcBef>
              <a:spcAft>
                <a:spcPts val="0"/>
              </a:spcAft>
              <a:buSzPts val="1800"/>
              <a:buFont typeface="Bree Serif"/>
              <a:buNone/>
              <a:defRPr sz="1800">
                <a:latin typeface="Bree Serif"/>
                <a:ea typeface="Bree Serif"/>
                <a:cs typeface="Bree Serif"/>
                <a:sym typeface="Bree Serif"/>
              </a:defRPr>
            </a:lvl5pPr>
            <a:lvl6pPr lvl="5" algn="l">
              <a:lnSpc>
                <a:spcPct val="100000"/>
              </a:lnSpc>
              <a:spcBef>
                <a:spcPts val="0"/>
              </a:spcBef>
              <a:spcAft>
                <a:spcPts val="0"/>
              </a:spcAft>
              <a:buSzPts val="1800"/>
              <a:buFont typeface="Bree Serif"/>
              <a:buNone/>
              <a:defRPr sz="1800">
                <a:latin typeface="Bree Serif"/>
                <a:ea typeface="Bree Serif"/>
                <a:cs typeface="Bree Serif"/>
                <a:sym typeface="Bree Serif"/>
              </a:defRPr>
            </a:lvl6pPr>
            <a:lvl7pPr lvl="6" algn="l">
              <a:lnSpc>
                <a:spcPct val="100000"/>
              </a:lnSpc>
              <a:spcBef>
                <a:spcPts val="0"/>
              </a:spcBef>
              <a:spcAft>
                <a:spcPts val="0"/>
              </a:spcAft>
              <a:buSzPts val="1800"/>
              <a:buFont typeface="Bree Serif"/>
              <a:buNone/>
              <a:defRPr sz="1800">
                <a:latin typeface="Bree Serif"/>
                <a:ea typeface="Bree Serif"/>
                <a:cs typeface="Bree Serif"/>
                <a:sym typeface="Bree Serif"/>
              </a:defRPr>
            </a:lvl7pPr>
            <a:lvl8pPr lvl="7" algn="l">
              <a:lnSpc>
                <a:spcPct val="100000"/>
              </a:lnSpc>
              <a:spcBef>
                <a:spcPts val="0"/>
              </a:spcBef>
              <a:spcAft>
                <a:spcPts val="0"/>
              </a:spcAft>
              <a:buSzPts val="1800"/>
              <a:buFont typeface="Bree Serif"/>
              <a:buNone/>
              <a:defRPr sz="1800">
                <a:latin typeface="Bree Serif"/>
                <a:ea typeface="Bree Serif"/>
                <a:cs typeface="Bree Serif"/>
                <a:sym typeface="Bree Serif"/>
              </a:defRPr>
            </a:lvl8pPr>
            <a:lvl9pPr lvl="8" algn="l">
              <a:lnSpc>
                <a:spcPct val="100000"/>
              </a:lnSpc>
              <a:spcBef>
                <a:spcPts val="0"/>
              </a:spcBef>
              <a:spcAft>
                <a:spcPts val="0"/>
              </a:spcAft>
              <a:buSzPts val="1800"/>
              <a:buFont typeface="Bree Serif"/>
              <a:buNone/>
              <a:defRPr sz="1800">
                <a:latin typeface="Bree Serif"/>
                <a:ea typeface="Bree Serif"/>
                <a:cs typeface="Bree Serif"/>
                <a:sym typeface="Bree Serif"/>
              </a:defRPr>
            </a:lvl9pPr>
          </a:lstStyle>
          <a:p>
            <a:endParaRPr/>
          </a:p>
        </p:txBody>
      </p:sp>
      <p:sp>
        <p:nvSpPr>
          <p:cNvPr id="104" name="Google Shape;104;p67"/>
          <p:cNvSpPr txBox="1">
            <a:spLocks noGrp="1"/>
          </p:cNvSpPr>
          <p:nvPr>
            <p:ph type="title" idx="2"/>
          </p:nvPr>
        </p:nvSpPr>
        <p:spPr>
          <a:xfrm>
            <a:off x="800950" y="1871500"/>
            <a:ext cx="1364400" cy="618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105"/>
        <p:cNvGrpSpPr/>
        <p:nvPr/>
      </p:nvGrpSpPr>
      <p:grpSpPr>
        <a:xfrm>
          <a:off x="0" y="0"/>
          <a:ext cx="0" cy="0"/>
          <a:chOff x="0" y="0"/>
          <a:chExt cx="0" cy="0"/>
        </a:xfrm>
      </p:grpSpPr>
      <p:sp>
        <p:nvSpPr>
          <p:cNvPr id="106" name="Google Shape;106;p68"/>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8"/>
          <p:cNvSpPr txBox="1">
            <a:spLocks noGrp="1"/>
          </p:cNvSpPr>
          <p:nvPr>
            <p:ph type="title"/>
          </p:nvPr>
        </p:nvSpPr>
        <p:spPr>
          <a:xfrm>
            <a:off x="2985150" y="3960225"/>
            <a:ext cx="3173700" cy="254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800"/>
              <a:buNone/>
              <a:defRPr sz="1800">
                <a:solidFill>
                  <a:schemeClr val="lt1"/>
                </a:solidFill>
              </a:defRPr>
            </a:lvl1pPr>
            <a:lvl2pPr lvl="1"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2pPr>
            <a:lvl3pPr lvl="2"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3pPr>
            <a:lvl4pPr lvl="3"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4pPr>
            <a:lvl5pPr lvl="4"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5pPr>
            <a:lvl6pPr lvl="5"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6pPr>
            <a:lvl7pPr lvl="6"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7pPr>
            <a:lvl8pPr lvl="7"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8pPr>
            <a:lvl9pPr lvl="8" algn="l">
              <a:lnSpc>
                <a:spcPct val="100000"/>
              </a:lnSpc>
              <a:spcBef>
                <a:spcPts val="0"/>
              </a:spcBef>
              <a:spcAft>
                <a:spcPts val="0"/>
              </a:spcAft>
              <a:buClr>
                <a:schemeClr val="lt1"/>
              </a:buClr>
              <a:buSzPts val="1800"/>
              <a:buFont typeface="Bree Serif"/>
              <a:buNone/>
              <a:defRPr sz="1800">
                <a:solidFill>
                  <a:schemeClr val="lt1"/>
                </a:solidFill>
                <a:latin typeface="Bree Serif"/>
                <a:ea typeface="Bree Serif"/>
                <a:cs typeface="Bree Serif"/>
                <a:sym typeface="Bree Serif"/>
              </a:defRPr>
            </a:lvl9pPr>
          </a:lstStyle>
          <a:p>
            <a:endParaRPr/>
          </a:p>
        </p:txBody>
      </p:sp>
      <p:sp>
        <p:nvSpPr>
          <p:cNvPr id="108" name="Google Shape;108;p68"/>
          <p:cNvSpPr txBox="1">
            <a:spLocks noGrp="1"/>
          </p:cNvSpPr>
          <p:nvPr>
            <p:ph type="subTitle" idx="1"/>
          </p:nvPr>
        </p:nvSpPr>
        <p:spPr>
          <a:xfrm>
            <a:off x="3074250" y="4262100"/>
            <a:ext cx="2995500" cy="30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800"/>
              <a:buFont typeface="Bree Serif"/>
              <a:buNone/>
              <a:defRPr sz="1800">
                <a:latin typeface="Bree Serif"/>
                <a:ea typeface="Bree Serif"/>
                <a:cs typeface="Bree Serif"/>
                <a:sym typeface="Bree Serif"/>
              </a:defRPr>
            </a:lvl2pPr>
            <a:lvl3pPr lvl="2" algn="l">
              <a:lnSpc>
                <a:spcPct val="100000"/>
              </a:lnSpc>
              <a:spcBef>
                <a:spcPts val="0"/>
              </a:spcBef>
              <a:spcAft>
                <a:spcPts val="0"/>
              </a:spcAft>
              <a:buSzPts val="1800"/>
              <a:buFont typeface="Bree Serif"/>
              <a:buNone/>
              <a:defRPr sz="1800">
                <a:latin typeface="Bree Serif"/>
                <a:ea typeface="Bree Serif"/>
                <a:cs typeface="Bree Serif"/>
                <a:sym typeface="Bree Serif"/>
              </a:defRPr>
            </a:lvl3pPr>
            <a:lvl4pPr lvl="3" algn="l">
              <a:lnSpc>
                <a:spcPct val="100000"/>
              </a:lnSpc>
              <a:spcBef>
                <a:spcPts val="0"/>
              </a:spcBef>
              <a:spcAft>
                <a:spcPts val="0"/>
              </a:spcAft>
              <a:buSzPts val="1800"/>
              <a:buFont typeface="Bree Serif"/>
              <a:buNone/>
              <a:defRPr sz="1800">
                <a:latin typeface="Bree Serif"/>
                <a:ea typeface="Bree Serif"/>
                <a:cs typeface="Bree Serif"/>
                <a:sym typeface="Bree Serif"/>
              </a:defRPr>
            </a:lvl4pPr>
            <a:lvl5pPr lvl="4" algn="l">
              <a:lnSpc>
                <a:spcPct val="100000"/>
              </a:lnSpc>
              <a:spcBef>
                <a:spcPts val="0"/>
              </a:spcBef>
              <a:spcAft>
                <a:spcPts val="0"/>
              </a:spcAft>
              <a:buSzPts val="1800"/>
              <a:buFont typeface="Bree Serif"/>
              <a:buNone/>
              <a:defRPr sz="1800">
                <a:latin typeface="Bree Serif"/>
                <a:ea typeface="Bree Serif"/>
                <a:cs typeface="Bree Serif"/>
                <a:sym typeface="Bree Serif"/>
              </a:defRPr>
            </a:lvl5pPr>
            <a:lvl6pPr lvl="5" algn="l">
              <a:lnSpc>
                <a:spcPct val="100000"/>
              </a:lnSpc>
              <a:spcBef>
                <a:spcPts val="0"/>
              </a:spcBef>
              <a:spcAft>
                <a:spcPts val="0"/>
              </a:spcAft>
              <a:buSzPts val="1800"/>
              <a:buFont typeface="Bree Serif"/>
              <a:buNone/>
              <a:defRPr sz="1800">
                <a:latin typeface="Bree Serif"/>
                <a:ea typeface="Bree Serif"/>
                <a:cs typeface="Bree Serif"/>
                <a:sym typeface="Bree Serif"/>
              </a:defRPr>
            </a:lvl6pPr>
            <a:lvl7pPr lvl="6" algn="l">
              <a:lnSpc>
                <a:spcPct val="100000"/>
              </a:lnSpc>
              <a:spcBef>
                <a:spcPts val="0"/>
              </a:spcBef>
              <a:spcAft>
                <a:spcPts val="0"/>
              </a:spcAft>
              <a:buSzPts val="1800"/>
              <a:buFont typeface="Bree Serif"/>
              <a:buNone/>
              <a:defRPr sz="1800">
                <a:latin typeface="Bree Serif"/>
                <a:ea typeface="Bree Serif"/>
                <a:cs typeface="Bree Serif"/>
                <a:sym typeface="Bree Serif"/>
              </a:defRPr>
            </a:lvl7pPr>
            <a:lvl8pPr lvl="7" algn="l">
              <a:lnSpc>
                <a:spcPct val="100000"/>
              </a:lnSpc>
              <a:spcBef>
                <a:spcPts val="0"/>
              </a:spcBef>
              <a:spcAft>
                <a:spcPts val="0"/>
              </a:spcAft>
              <a:buSzPts val="1800"/>
              <a:buFont typeface="Bree Serif"/>
              <a:buNone/>
              <a:defRPr sz="1800">
                <a:latin typeface="Bree Serif"/>
                <a:ea typeface="Bree Serif"/>
                <a:cs typeface="Bree Serif"/>
                <a:sym typeface="Bree Serif"/>
              </a:defRPr>
            </a:lvl8pPr>
            <a:lvl9pPr lvl="8" algn="l">
              <a:lnSpc>
                <a:spcPct val="100000"/>
              </a:lnSpc>
              <a:spcBef>
                <a:spcPts val="0"/>
              </a:spcBef>
              <a:spcAft>
                <a:spcPts val="0"/>
              </a:spcAft>
              <a:buSzPts val="1800"/>
              <a:buFont typeface="Bree Serif"/>
              <a:buNone/>
              <a:defRPr sz="1800">
                <a:latin typeface="Bree Serif"/>
                <a:ea typeface="Bree Serif"/>
                <a:cs typeface="Bree Serif"/>
                <a:sym typeface="Bree Serif"/>
              </a:defRPr>
            </a:lvl9pPr>
          </a:lstStyle>
          <a:p>
            <a:endParaRPr/>
          </a:p>
        </p:txBody>
      </p:sp>
      <p:sp>
        <p:nvSpPr>
          <p:cNvPr id="109" name="Google Shape;109;p68"/>
          <p:cNvSpPr txBox="1">
            <a:spLocks noGrp="1"/>
          </p:cNvSpPr>
          <p:nvPr>
            <p:ph type="title" idx="2"/>
          </p:nvPr>
        </p:nvSpPr>
        <p:spPr>
          <a:xfrm>
            <a:off x="3889800" y="2979400"/>
            <a:ext cx="1364400" cy="61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110"/>
        <p:cNvGrpSpPr/>
        <p:nvPr/>
      </p:nvGrpSpPr>
      <p:grpSpPr>
        <a:xfrm>
          <a:off x="0" y="0"/>
          <a:ext cx="0" cy="0"/>
          <a:chOff x="0" y="0"/>
          <a:chExt cx="0" cy="0"/>
        </a:xfrm>
      </p:grpSpPr>
      <p:sp>
        <p:nvSpPr>
          <p:cNvPr id="111" name="Google Shape;111;p69"/>
          <p:cNvSpPr/>
          <p:nvPr/>
        </p:nvSpPr>
        <p:spPr>
          <a:xfrm>
            <a:off x="3303750" y="-13950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69"/>
          <p:cNvSpPr txBox="1">
            <a:spLocks noGrp="1"/>
          </p:cNvSpPr>
          <p:nvPr>
            <p:ph type="title"/>
          </p:nvPr>
        </p:nvSpPr>
        <p:spPr>
          <a:xfrm>
            <a:off x="997512" y="3651400"/>
            <a:ext cx="18237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3" name="Google Shape;113;p69"/>
          <p:cNvSpPr txBox="1">
            <a:spLocks noGrp="1"/>
          </p:cNvSpPr>
          <p:nvPr>
            <p:ph type="subTitle" idx="1"/>
          </p:nvPr>
        </p:nvSpPr>
        <p:spPr>
          <a:xfrm>
            <a:off x="950075" y="4085342"/>
            <a:ext cx="1918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114" name="Google Shape;114;p69"/>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15" name="Google Shape;115;p69"/>
          <p:cNvSpPr txBox="1">
            <a:spLocks noGrp="1"/>
          </p:cNvSpPr>
          <p:nvPr>
            <p:ph type="title" idx="3"/>
          </p:nvPr>
        </p:nvSpPr>
        <p:spPr>
          <a:xfrm>
            <a:off x="3303762" y="3651400"/>
            <a:ext cx="18237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6" name="Google Shape;116;p69"/>
          <p:cNvSpPr txBox="1">
            <a:spLocks noGrp="1"/>
          </p:cNvSpPr>
          <p:nvPr>
            <p:ph type="subTitle" idx="4"/>
          </p:nvPr>
        </p:nvSpPr>
        <p:spPr>
          <a:xfrm>
            <a:off x="3256325" y="4085342"/>
            <a:ext cx="1918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117" name="Google Shape;117;p69"/>
          <p:cNvSpPr txBox="1">
            <a:spLocks noGrp="1"/>
          </p:cNvSpPr>
          <p:nvPr>
            <p:ph type="title" idx="5"/>
          </p:nvPr>
        </p:nvSpPr>
        <p:spPr>
          <a:xfrm>
            <a:off x="5610012" y="3651400"/>
            <a:ext cx="18237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8" name="Google Shape;118;p69"/>
          <p:cNvSpPr txBox="1">
            <a:spLocks noGrp="1"/>
          </p:cNvSpPr>
          <p:nvPr>
            <p:ph type="subTitle" idx="6"/>
          </p:nvPr>
        </p:nvSpPr>
        <p:spPr>
          <a:xfrm>
            <a:off x="5562575" y="4085342"/>
            <a:ext cx="1918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70"/>
          <p:cNvSpPr/>
          <p:nvPr/>
        </p:nvSpPr>
        <p:spPr>
          <a:xfrm>
            <a:off x="-2128537" y="-62329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70"/>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22" name="Google Shape;122;p70"/>
          <p:cNvSpPr/>
          <p:nvPr/>
        </p:nvSpPr>
        <p:spPr>
          <a:xfrm>
            <a:off x="425113" y="27528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CUSTOM_8">
    <p:spTree>
      <p:nvGrpSpPr>
        <p:cNvPr id="1" name="Shape 123"/>
        <p:cNvGrpSpPr/>
        <p:nvPr/>
      </p:nvGrpSpPr>
      <p:grpSpPr>
        <a:xfrm>
          <a:off x="0" y="0"/>
          <a:ext cx="0" cy="0"/>
          <a:chOff x="0" y="0"/>
          <a:chExt cx="0" cy="0"/>
        </a:xfrm>
      </p:grpSpPr>
      <p:sp>
        <p:nvSpPr>
          <p:cNvPr id="124" name="Google Shape;124;p71"/>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25" name="Google Shape;125;p71"/>
          <p:cNvSpPr/>
          <p:nvPr/>
        </p:nvSpPr>
        <p:spPr>
          <a:xfrm>
            <a:off x="-1829687" y="16297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9">
    <p:spTree>
      <p:nvGrpSpPr>
        <p:cNvPr id="1" name="Shape 126"/>
        <p:cNvGrpSpPr/>
        <p:nvPr/>
      </p:nvGrpSpPr>
      <p:grpSpPr>
        <a:xfrm>
          <a:off x="0" y="0"/>
          <a:ext cx="0" cy="0"/>
          <a:chOff x="0" y="0"/>
          <a:chExt cx="0" cy="0"/>
        </a:xfrm>
      </p:grpSpPr>
      <p:sp>
        <p:nvSpPr>
          <p:cNvPr id="127" name="Google Shape;127;p72"/>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72"/>
          <p:cNvSpPr txBox="1">
            <a:spLocks noGrp="1"/>
          </p:cNvSpPr>
          <p:nvPr>
            <p:ph type="title"/>
          </p:nvPr>
        </p:nvSpPr>
        <p:spPr>
          <a:xfrm>
            <a:off x="1193239" y="23792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29" name="Google Shape;129;p72"/>
          <p:cNvSpPr txBox="1">
            <a:spLocks noGrp="1"/>
          </p:cNvSpPr>
          <p:nvPr>
            <p:ph type="subTitle" idx="1"/>
          </p:nvPr>
        </p:nvSpPr>
        <p:spPr>
          <a:xfrm>
            <a:off x="1152650" y="28131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30" name="Google Shape;130;p72"/>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31" name="Google Shape;131;p72"/>
          <p:cNvSpPr txBox="1">
            <a:spLocks noGrp="1"/>
          </p:cNvSpPr>
          <p:nvPr>
            <p:ph type="title" idx="3"/>
          </p:nvPr>
        </p:nvSpPr>
        <p:spPr>
          <a:xfrm>
            <a:off x="3471391" y="23792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32" name="Google Shape;132;p72"/>
          <p:cNvSpPr txBox="1">
            <a:spLocks noGrp="1"/>
          </p:cNvSpPr>
          <p:nvPr>
            <p:ph type="subTitle" idx="4"/>
          </p:nvPr>
        </p:nvSpPr>
        <p:spPr>
          <a:xfrm>
            <a:off x="3430802" y="28131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33" name="Google Shape;133;p72"/>
          <p:cNvSpPr txBox="1">
            <a:spLocks noGrp="1"/>
          </p:cNvSpPr>
          <p:nvPr>
            <p:ph type="title" idx="5"/>
          </p:nvPr>
        </p:nvSpPr>
        <p:spPr>
          <a:xfrm>
            <a:off x="5749543" y="23792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34" name="Google Shape;134;p72"/>
          <p:cNvSpPr txBox="1">
            <a:spLocks noGrp="1"/>
          </p:cNvSpPr>
          <p:nvPr>
            <p:ph type="subTitle" idx="6"/>
          </p:nvPr>
        </p:nvSpPr>
        <p:spPr>
          <a:xfrm>
            <a:off x="5708953" y="28131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2">
  <p:cSld name="BIG_NUMBER_1_2_1">
    <p:bg>
      <p:bgPr>
        <a:solidFill>
          <a:schemeClr val="accent4"/>
        </a:solidFill>
        <a:effectLst/>
      </p:bgPr>
    </p:bg>
    <p:spTree>
      <p:nvGrpSpPr>
        <p:cNvPr id="1" name="Shape 13"/>
        <p:cNvGrpSpPr/>
        <p:nvPr/>
      </p:nvGrpSpPr>
      <p:grpSpPr>
        <a:xfrm>
          <a:off x="0" y="0"/>
          <a:ext cx="0" cy="0"/>
          <a:chOff x="0" y="0"/>
          <a:chExt cx="0" cy="0"/>
        </a:xfrm>
      </p:grpSpPr>
      <p:sp>
        <p:nvSpPr>
          <p:cNvPr id="14" name="Google Shape;14;p55"/>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5"/>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5"/>
          <p:cNvSpPr txBox="1">
            <a:spLocks noGrp="1"/>
          </p:cNvSpPr>
          <p:nvPr>
            <p:ph type="title"/>
          </p:nvPr>
        </p:nvSpPr>
        <p:spPr>
          <a:xfrm>
            <a:off x="5945538" y="1059575"/>
            <a:ext cx="6015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17" name="Google Shape;17;p55"/>
          <p:cNvSpPr txBox="1">
            <a:spLocks noGrp="1"/>
          </p:cNvSpPr>
          <p:nvPr>
            <p:ph type="title" idx="2"/>
          </p:nvPr>
        </p:nvSpPr>
        <p:spPr>
          <a:xfrm>
            <a:off x="3062125" y="1007452"/>
            <a:ext cx="2773800" cy="205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8" name="Google Shape;18;p55"/>
          <p:cNvSpPr txBox="1">
            <a:spLocks noGrp="1"/>
          </p:cNvSpPr>
          <p:nvPr>
            <p:ph type="subTitle" idx="1"/>
          </p:nvPr>
        </p:nvSpPr>
        <p:spPr>
          <a:xfrm>
            <a:off x="2517025" y="1213250"/>
            <a:ext cx="3318900" cy="401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19" name="Google Shape;19;p55"/>
          <p:cNvSpPr txBox="1">
            <a:spLocks noGrp="1"/>
          </p:cNvSpPr>
          <p:nvPr>
            <p:ph type="title" idx="3"/>
          </p:nvPr>
        </p:nvSpPr>
        <p:spPr>
          <a:xfrm>
            <a:off x="5945550" y="2371200"/>
            <a:ext cx="6015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20" name="Google Shape;20;p55"/>
          <p:cNvSpPr txBox="1">
            <a:spLocks noGrp="1"/>
          </p:cNvSpPr>
          <p:nvPr>
            <p:ph type="title" idx="4"/>
          </p:nvPr>
        </p:nvSpPr>
        <p:spPr>
          <a:xfrm>
            <a:off x="3062125" y="3635075"/>
            <a:ext cx="2773800" cy="205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1" name="Google Shape;21;p55"/>
          <p:cNvSpPr txBox="1">
            <a:spLocks noGrp="1"/>
          </p:cNvSpPr>
          <p:nvPr>
            <p:ph type="subTitle" idx="5"/>
          </p:nvPr>
        </p:nvSpPr>
        <p:spPr>
          <a:xfrm>
            <a:off x="2517025" y="3840925"/>
            <a:ext cx="3318900" cy="401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22" name="Google Shape;22;p55"/>
          <p:cNvSpPr txBox="1">
            <a:spLocks noGrp="1"/>
          </p:cNvSpPr>
          <p:nvPr>
            <p:ph type="title" idx="6"/>
          </p:nvPr>
        </p:nvSpPr>
        <p:spPr>
          <a:xfrm>
            <a:off x="5945550" y="3682825"/>
            <a:ext cx="6015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23" name="Google Shape;23;p55"/>
          <p:cNvSpPr txBox="1">
            <a:spLocks noGrp="1"/>
          </p:cNvSpPr>
          <p:nvPr>
            <p:ph type="title" idx="7"/>
          </p:nvPr>
        </p:nvSpPr>
        <p:spPr>
          <a:xfrm>
            <a:off x="3062125" y="2321264"/>
            <a:ext cx="2773800" cy="205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4" name="Google Shape;24;p55"/>
          <p:cNvSpPr txBox="1">
            <a:spLocks noGrp="1"/>
          </p:cNvSpPr>
          <p:nvPr>
            <p:ph type="subTitle" idx="8"/>
          </p:nvPr>
        </p:nvSpPr>
        <p:spPr>
          <a:xfrm>
            <a:off x="2517025" y="2527088"/>
            <a:ext cx="3318900" cy="401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25" name="Google Shape;25;p55"/>
          <p:cNvSpPr txBox="1">
            <a:spLocks noGrp="1"/>
          </p:cNvSpPr>
          <p:nvPr>
            <p:ph type="ctrTitle" idx="9"/>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BLANK_1_1_1_1_1_3">
    <p:spTree>
      <p:nvGrpSpPr>
        <p:cNvPr id="1" name="Shape 135"/>
        <p:cNvGrpSpPr/>
        <p:nvPr/>
      </p:nvGrpSpPr>
      <p:grpSpPr>
        <a:xfrm>
          <a:off x="0" y="0"/>
          <a:ext cx="0" cy="0"/>
          <a:chOff x="0" y="0"/>
          <a:chExt cx="0" cy="0"/>
        </a:xfrm>
      </p:grpSpPr>
      <p:sp>
        <p:nvSpPr>
          <p:cNvPr id="136" name="Google Shape;136;p73"/>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73"/>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73"/>
          <p:cNvSpPr txBox="1">
            <a:spLocks noGrp="1"/>
          </p:cNvSpPr>
          <p:nvPr>
            <p:ph type="title"/>
          </p:nvPr>
        </p:nvSpPr>
        <p:spPr>
          <a:xfrm>
            <a:off x="794850" y="2011550"/>
            <a:ext cx="891300" cy="35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39" name="Google Shape;139;p73"/>
          <p:cNvSpPr txBox="1">
            <a:spLocks noGrp="1"/>
          </p:cNvSpPr>
          <p:nvPr>
            <p:ph type="subTitle" idx="1"/>
          </p:nvPr>
        </p:nvSpPr>
        <p:spPr>
          <a:xfrm>
            <a:off x="1917500" y="1640625"/>
            <a:ext cx="2217000" cy="79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40" name="Google Shape;140;p73"/>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41" name="Google Shape;141;p73"/>
          <p:cNvSpPr txBox="1">
            <a:spLocks noGrp="1"/>
          </p:cNvSpPr>
          <p:nvPr>
            <p:ph type="title" idx="3"/>
          </p:nvPr>
        </p:nvSpPr>
        <p:spPr>
          <a:xfrm>
            <a:off x="4654438" y="1969175"/>
            <a:ext cx="891300" cy="35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42" name="Google Shape;142;p73"/>
          <p:cNvSpPr txBox="1">
            <a:spLocks noGrp="1"/>
          </p:cNvSpPr>
          <p:nvPr>
            <p:ph type="subTitle" idx="4"/>
          </p:nvPr>
        </p:nvSpPr>
        <p:spPr>
          <a:xfrm>
            <a:off x="5777087" y="1640625"/>
            <a:ext cx="2217000" cy="79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43" name="Google Shape;143;p73"/>
          <p:cNvSpPr txBox="1">
            <a:spLocks noGrp="1"/>
          </p:cNvSpPr>
          <p:nvPr>
            <p:ph type="title" idx="5"/>
          </p:nvPr>
        </p:nvSpPr>
        <p:spPr>
          <a:xfrm>
            <a:off x="794850" y="3591988"/>
            <a:ext cx="891300" cy="35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44" name="Google Shape;144;p73"/>
          <p:cNvSpPr txBox="1">
            <a:spLocks noGrp="1"/>
          </p:cNvSpPr>
          <p:nvPr>
            <p:ph type="subTitle" idx="6"/>
          </p:nvPr>
        </p:nvSpPr>
        <p:spPr>
          <a:xfrm>
            <a:off x="1917500" y="3242250"/>
            <a:ext cx="2217000" cy="792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45" name="Google Shape;145;p73"/>
          <p:cNvSpPr txBox="1">
            <a:spLocks noGrp="1"/>
          </p:cNvSpPr>
          <p:nvPr>
            <p:ph type="title" idx="7"/>
          </p:nvPr>
        </p:nvSpPr>
        <p:spPr>
          <a:xfrm>
            <a:off x="4654438" y="3591988"/>
            <a:ext cx="891300" cy="35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46" name="Google Shape;146;p73"/>
          <p:cNvSpPr txBox="1">
            <a:spLocks noGrp="1"/>
          </p:cNvSpPr>
          <p:nvPr>
            <p:ph type="subTitle" idx="8"/>
          </p:nvPr>
        </p:nvSpPr>
        <p:spPr>
          <a:xfrm>
            <a:off x="5777087" y="3242250"/>
            <a:ext cx="2217000" cy="7926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BLANK_1_1_1_1_1_3_1">
    <p:spTree>
      <p:nvGrpSpPr>
        <p:cNvPr id="1" name="Shape 147"/>
        <p:cNvGrpSpPr/>
        <p:nvPr/>
      </p:nvGrpSpPr>
      <p:grpSpPr>
        <a:xfrm>
          <a:off x="0" y="0"/>
          <a:ext cx="0" cy="0"/>
          <a:chOff x="0" y="0"/>
          <a:chExt cx="0" cy="0"/>
        </a:xfrm>
      </p:grpSpPr>
      <p:sp>
        <p:nvSpPr>
          <p:cNvPr id="148" name="Google Shape;148;p74"/>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4"/>
          <p:cNvSpPr txBox="1">
            <a:spLocks noGrp="1"/>
          </p:cNvSpPr>
          <p:nvPr>
            <p:ph type="title"/>
          </p:nvPr>
        </p:nvSpPr>
        <p:spPr>
          <a:xfrm>
            <a:off x="2440300" y="1514725"/>
            <a:ext cx="891300" cy="19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50" name="Google Shape;150;p74"/>
          <p:cNvSpPr txBox="1">
            <a:spLocks noGrp="1"/>
          </p:cNvSpPr>
          <p:nvPr>
            <p:ph type="subTitle" idx="1"/>
          </p:nvPr>
        </p:nvSpPr>
        <p:spPr>
          <a:xfrm>
            <a:off x="1777457" y="1757125"/>
            <a:ext cx="22170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51" name="Google Shape;151;p74"/>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52" name="Google Shape;152;p74"/>
          <p:cNvSpPr txBox="1">
            <a:spLocks noGrp="1"/>
          </p:cNvSpPr>
          <p:nvPr>
            <p:ph type="title" idx="3"/>
          </p:nvPr>
        </p:nvSpPr>
        <p:spPr>
          <a:xfrm>
            <a:off x="5812374" y="1514725"/>
            <a:ext cx="891300" cy="19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53" name="Google Shape;153;p74"/>
          <p:cNvSpPr txBox="1">
            <a:spLocks noGrp="1"/>
          </p:cNvSpPr>
          <p:nvPr>
            <p:ph type="subTitle" idx="4"/>
          </p:nvPr>
        </p:nvSpPr>
        <p:spPr>
          <a:xfrm>
            <a:off x="5149543" y="1757125"/>
            <a:ext cx="22170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54" name="Google Shape;154;p74"/>
          <p:cNvSpPr txBox="1">
            <a:spLocks noGrp="1"/>
          </p:cNvSpPr>
          <p:nvPr>
            <p:ph type="title" idx="5"/>
          </p:nvPr>
        </p:nvSpPr>
        <p:spPr>
          <a:xfrm>
            <a:off x="2440300" y="3568045"/>
            <a:ext cx="891300" cy="19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55" name="Google Shape;155;p74"/>
          <p:cNvSpPr txBox="1">
            <a:spLocks noGrp="1"/>
          </p:cNvSpPr>
          <p:nvPr>
            <p:ph type="subTitle" idx="6"/>
          </p:nvPr>
        </p:nvSpPr>
        <p:spPr>
          <a:xfrm>
            <a:off x="1777457" y="3813400"/>
            <a:ext cx="22170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56" name="Google Shape;156;p74"/>
          <p:cNvSpPr txBox="1">
            <a:spLocks noGrp="1"/>
          </p:cNvSpPr>
          <p:nvPr>
            <p:ph type="title" idx="7"/>
          </p:nvPr>
        </p:nvSpPr>
        <p:spPr>
          <a:xfrm>
            <a:off x="5812372" y="3568045"/>
            <a:ext cx="891300" cy="19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57" name="Google Shape;157;p74"/>
          <p:cNvSpPr txBox="1">
            <a:spLocks noGrp="1"/>
          </p:cNvSpPr>
          <p:nvPr>
            <p:ph type="subTitle" idx="8"/>
          </p:nvPr>
        </p:nvSpPr>
        <p:spPr>
          <a:xfrm>
            <a:off x="5149543" y="3813400"/>
            <a:ext cx="2217000" cy="7926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58"/>
        <p:cNvGrpSpPr/>
        <p:nvPr/>
      </p:nvGrpSpPr>
      <p:grpSpPr>
        <a:xfrm>
          <a:off x="0" y="0"/>
          <a:ext cx="0" cy="0"/>
          <a:chOff x="0" y="0"/>
          <a:chExt cx="0" cy="0"/>
        </a:xfrm>
      </p:grpSpPr>
      <p:sp>
        <p:nvSpPr>
          <p:cNvPr id="159" name="Google Shape;159;p75"/>
          <p:cNvSpPr/>
          <p:nvPr/>
        </p:nvSpPr>
        <p:spPr>
          <a:xfrm>
            <a:off x="-4283225" y="4580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5"/>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61" name="Google Shape;161;p75"/>
          <p:cNvSpPr/>
          <p:nvPr/>
        </p:nvSpPr>
        <p:spPr>
          <a:xfrm>
            <a:off x="1100875" y="432900"/>
            <a:ext cx="2001300" cy="4277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5"/>
          <p:cNvSpPr/>
          <p:nvPr/>
        </p:nvSpPr>
        <p:spPr>
          <a:xfrm>
            <a:off x="5405275" y="432913"/>
            <a:ext cx="2001300" cy="4277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5"/>
          <p:cNvSpPr/>
          <p:nvPr/>
        </p:nvSpPr>
        <p:spPr>
          <a:xfrm>
            <a:off x="2661925" y="1065178"/>
            <a:ext cx="2241600" cy="94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5"/>
          <p:cNvSpPr/>
          <p:nvPr/>
        </p:nvSpPr>
        <p:spPr>
          <a:xfrm>
            <a:off x="3587500" y="3141086"/>
            <a:ext cx="2241600" cy="94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1">
    <p:spTree>
      <p:nvGrpSpPr>
        <p:cNvPr id="1" name="Shape 165"/>
        <p:cNvGrpSpPr/>
        <p:nvPr/>
      </p:nvGrpSpPr>
      <p:grpSpPr>
        <a:xfrm>
          <a:off x="0" y="0"/>
          <a:ext cx="0" cy="0"/>
          <a:chOff x="0" y="0"/>
          <a:chExt cx="0" cy="0"/>
        </a:xfrm>
      </p:grpSpPr>
      <p:sp>
        <p:nvSpPr>
          <p:cNvPr id="166" name="Google Shape;166;p76"/>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67" name="Google Shape;167;p76"/>
          <p:cNvSpPr/>
          <p:nvPr/>
        </p:nvSpPr>
        <p:spPr>
          <a:xfrm>
            <a:off x="841663" y="-7000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12">
    <p:spTree>
      <p:nvGrpSpPr>
        <p:cNvPr id="1" name="Shape 168"/>
        <p:cNvGrpSpPr/>
        <p:nvPr/>
      </p:nvGrpSpPr>
      <p:grpSpPr>
        <a:xfrm>
          <a:off x="0" y="0"/>
          <a:ext cx="0" cy="0"/>
          <a:chOff x="0" y="0"/>
          <a:chExt cx="0" cy="0"/>
        </a:xfrm>
      </p:grpSpPr>
      <p:sp>
        <p:nvSpPr>
          <p:cNvPr id="169" name="Google Shape;169;p77"/>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0" name="Google Shape;170;p77"/>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7"/>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172"/>
        <p:cNvGrpSpPr/>
        <p:nvPr/>
      </p:nvGrpSpPr>
      <p:grpSpPr>
        <a:xfrm>
          <a:off x="0" y="0"/>
          <a:ext cx="0" cy="0"/>
          <a:chOff x="0" y="0"/>
          <a:chExt cx="0" cy="0"/>
        </a:xfrm>
      </p:grpSpPr>
      <p:sp>
        <p:nvSpPr>
          <p:cNvPr id="173" name="Google Shape;173;p78"/>
          <p:cNvSpPr/>
          <p:nvPr/>
        </p:nvSpPr>
        <p:spPr>
          <a:xfrm>
            <a:off x="300450" y="-33996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8"/>
          <p:cNvSpPr txBox="1">
            <a:spLocks noGrp="1"/>
          </p:cNvSpPr>
          <p:nvPr>
            <p:ph type="title"/>
          </p:nvPr>
        </p:nvSpPr>
        <p:spPr>
          <a:xfrm>
            <a:off x="1184189" y="34321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75" name="Google Shape;175;p78"/>
          <p:cNvSpPr txBox="1">
            <a:spLocks noGrp="1"/>
          </p:cNvSpPr>
          <p:nvPr>
            <p:ph type="subTitle" idx="1"/>
          </p:nvPr>
        </p:nvSpPr>
        <p:spPr>
          <a:xfrm>
            <a:off x="1143600" y="38660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76" name="Google Shape;176;p78"/>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 name="Google Shape;177;p78"/>
          <p:cNvSpPr txBox="1">
            <a:spLocks noGrp="1"/>
          </p:cNvSpPr>
          <p:nvPr>
            <p:ph type="title" idx="3"/>
          </p:nvPr>
        </p:nvSpPr>
        <p:spPr>
          <a:xfrm>
            <a:off x="3462341" y="34321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78" name="Google Shape;178;p78"/>
          <p:cNvSpPr txBox="1">
            <a:spLocks noGrp="1"/>
          </p:cNvSpPr>
          <p:nvPr>
            <p:ph type="subTitle" idx="4"/>
          </p:nvPr>
        </p:nvSpPr>
        <p:spPr>
          <a:xfrm>
            <a:off x="3421752" y="38660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79" name="Google Shape;179;p78"/>
          <p:cNvSpPr txBox="1">
            <a:spLocks noGrp="1"/>
          </p:cNvSpPr>
          <p:nvPr>
            <p:ph type="title" idx="5"/>
          </p:nvPr>
        </p:nvSpPr>
        <p:spPr>
          <a:xfrm>
            <a:off x="5740493" y="343210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80" name="Google Shape;180;p78"/>
          <p:cNvSpPr txBox="1">
            <a:spLocks noGrp="1"/>
          </p:cNvSpPr>
          <p:nvPr>
            <p:ph type="subTitle" idx="6"/>
          </p:nvPr>
        </p:nvSpPr>
        <p:spPr>
          <a:xfrm>
            <a:off x="5699903" y="386604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81" name="Google Shape;181;p78"/>
          <p:cNvSpPr txBox="1">
            <a:spLocks noGrp="1"/>
          </p:cNvSpPr>
          <p:nvPr>
            <p:ph type="title" idx="7"/>
          </p:nvPr>
        </p:nvSpPr>
        <p:spPr>
          <a:xfrm>
            <a:off x="1184189" y="147545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82" name="Google Shape;182;p78"/>
          <p:cNvSpPr txBox="1">
            <a:spLocks noGrp="1"/>
          </p:cNvSpPr>
          <p:nvPr>
            <p:ph type="subTitle" idx="8"/>
          </p:nvPr>
        </p:nvSpPr>
        <p:spPr>
          <a:xfrm>
            <a:off x="1143600" y="19093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83" name="Google Shape;183;p78"/>
          <p:cNvSpPr txBox="1">
            <a:spLocks noGrp="1"/>
          </p:cNvSpPr>
          <p:nvPr>
            <p:ph type="title" idx="9"/>
          </p:nvPr>
        </p:nvSpPr>
        <p:spPr>
          <a:xfrm>
            <a:off x="3462341" y="147545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84" name="Google Shape;184;p78"/>
          <p:cNvSpPr txBox="1">
            <a:spLocks noGrp="1"/>
          </p:cNvSpPr>
          <p:nvPr>
            <p:ph type="subTitle" idx="13"/>
          </p:nvPr>
        </p:nvSpPr>
        <p:spPr>
          <a:xfrm>
            <a:off x="3421752" y="19093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85" name="Google Shape;185;p78"/>
          <p:cNvSpPr txBox="1">
            <a:spLocks noGrp="1"/>
          </p:cNvSpPr>
          <p:nvPr>
            <p:ph type="title" idx="14"/>
          </p:nvPr>
        </p:nvSpPr>
        <p:spPr>
          <a:xfrm>
            <a:off x="5740493" y="1475450"/>
            <a:ext cx="1560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86" name="Google Shape;186;p78"/>
          <p:cNvSpPr txBox="1">
            <a:spLocks noGrp="1"/>
          </p:cNvSpPr>
          <p:nvPr>
            <p:ph type="subTitle" idx="15"/>
          </p:nvPr>
        </p:nvSpPr>
        <p:spPr>
          <a:xfrm>
            <a:off x="5699903" y="19093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1">
  <p:cSld name="CUSTOM_14">
    <p:spTree>
      <p:nvGrpSpPr>
        <p:cNvPr id="1" name="Shape 187"/>
        <p:cNvGrpSpPr/>
        <p:nvPr/>
      </p:nvGrpSpPr>
      <p:grpSpPr>
        <a:xfrm>
          <a:off x="0" y="0"/>
          <a:ext cx="0" cy="0"/>
          <a:chOff x="0" y="0"/>
          <a:chExt cx="0" cy="0"/>
        </a:xfrm>
      </p:grpSpPr>
      <p:sp>
        <p:nvSpPr>
          <p:cNvPr id="188" name="Google Shape;188;p79"/>
          <p:cNvSpPr/>
          <p:nvPr/>
        </p:nvSpPr>
        <p:spPr>
          <a:xfrm>
            <a:off x="300450" y="-33996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9"/>
          <p:cNvSpPr txBox="1">
            <a:spLocks noGrp="1"/>
          </p:cNvSpPr>
          <p:nvPr>
            <p:ph type="title"/>
          </p:nvPr>
        </p:nvSpPr>
        <p:spPr>
          <a:xfrm>
            <a:off x="1759450" y="2089807"/>
            <a:ext cx="1560600" cy="434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90" name="Google Shape;190;p79"/>
          <p:cNvSpPr txBox="1">
            <a:spLocks noGrp="1"/>
          </p:cNvSpPr>
          <p:nvPr>
            <p:ph type="subTitle" idx="1"/>
          </p:nvPr>
        </p:nvSpPr>
        <p:spPr>
          <a:xfrm>
            <a:off x="1678450" y="2523755"/>
            <a:ext cx="1641600" cy="530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91" name="Google Shape;191;p79"/>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92" name="Google Shape;192;p79"/>
          <p:cNvSpPr txBox="1">
            <a:spLocks noGrp="1"/>
          </p:cNvSpPr>
          <p:nvPr>
            <p:ph type="title" idx="3"/>
          </p:nvPr>
        </p:nvSpPr>
        <p:spPr>
          <a:xfrm>
            <a:off x="5823950" y="3439720"/>
            <a:ext cx="1560600" cy="43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93" name="Google Shape;193;p79"/>
          <p:cNvSpPr txBox="1">
            <a:spLocks noGrp="1"/>
          </p:cNvSpPr>
          <p:nvPr>
            <p:ph type="subTitle" idx="4"/>
          </p:nvPr>
        </p:nvSpPr>
        <p:spPr>
          <a:xfrm>
            <a:off x="5823950" y="3873668"/>
            <a:ext cx="1641600" cy="53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94" name="Google Shape;194;p79"/>
          <p:cNvSpPr txBox="1">
            <a:spLocks noGrp="1"/>
          </p:cNvSpPr>
          <p:nvPr>
            <p:ph type="title" idx="5"/>
          </p:nvPr>
        </p:nvSpPr>
        <p:spPr>
          <a:xfrm>
            <a:off x="5823950" y="2089807"/>
            <a:ext cx="1560600" cy="43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95" name="Google Shape;195;p79"/>
          <p:cNvSpPr txBox="1">
            <a:spLocks noGrp="1"/>
          </p:cNvSpPr>
          <p:nvPr>
            <p:ph type="subTitle" idx="6"/>
          </p:nvPr>
        </p:nvSpPr>
        <p:spPr>
          <a:xfrm>
            <a:off x="5823950" y="2523755"/>
            <a:ext cx="1641600" cy="53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96" name="Google Shape;196;p79"/>
          <p:cNvSpPr txBox="1">
            <a:spLocks noGrp="1"/>
          </p:cNvSpPr>
          <p:nvPr>
            <p:ph type="title" idx="7"/>
          </p:nvPr>
        </p:nvSpPr>
        <p:spPr>
          <a:xfrm>
            <a:off x="1759450" y="739732"/>
            <a:ext cx="1560600" cy="434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97" name="Google Shape;197;p79"/>
          <p:cNvSpPr txBox="1">
            <a:spLocks noGrp="1"/>
          </p:cNvSpPr>
          <p:nvPr>
            <p:ph type="subTitle" idx="8"/>
          </p:nvPr>
        </p:nvSpPr>
        <p:spPr>
          <a:xfrm>
            <a:off x="1678450" y="1173843"/>
            <a:ext cx="1641600" cy="530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198" name="Google Shape;198;p79"/>
          <p:cNvSpPr txBox="1">
            <a:spLocks noGrp="1"/>
          </p:cNvSpPr>
          <p:nvPr>
            <p:ph type="title" idx="9"/>
          </p:nvPr>
        </p:nvSpPr>
        <p:spPr>
          <a:xfrm>
            <a:off x="1759450" y="3439720"/>
            <a:ext cx="1560600" cy="434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99" name="Google Shape;199;p79"/>
          <p:cNvSpPr txBox="1">
            <a:spLocks noGrp="1"/>
          </p:cNvSpPr>
          <p:nvPr>
            <p:ph type="subTitle" idx="13"/>
          </p:nvPr>
        </p:nvSpPr>
        <p:spPr>
          <a:xfrm>
            <a:off x="1678450" y="3873668"/>
            <a:ext cx="1641600" cy="530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00" name="Google Shape;200;p79"/>
          <p:cNvSpPr txBox="1">
            <a:spLocks noGrp="1"/>
          </p:cNvSpPr>
          <p:nvPr>
            <p:ph type="title" idx="14"/>
          </p:nvPr>
        </p:nvSpPr>
        <p:spPr>
          <a:xfrm>
            <a:off x="5823950" y="739732"/>
            <a:ext cx="1560600" cy="43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01" name="Google Shape;201;p79"/>
          <p:cNvSpPr txBox="1">
            <a:spLocks noGrp="1"/>
          </p:cNvSpPr>
          <p:nvPr>
            <p:ph type="subTitle" idx="15"/>
          </p:nvPr>
        </p:nvSpPr>
        <p:spPr>
          <a:xfrm>
            <a:off x="5823950" y="1173843"/>
            <a:ext cx="1641600" cy="53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15">
    <p:spTree>
      <p:nvGrpSpPr>
        <p:cNvPr id="1" name="Shape 202"/>
        <p:cNvGrpSpPr/>
        <p:nvPr/>
      </p:nvGrpSpPr>
      <p:grpSpPr>
        <a:xfrm>
          <a:off x="0" y="0"/>
          <a:ext cx="0" cy="0"/>
          <a:chOff x="0" y="0"/>
          <a:chExt cx="0" cy="0"/>
        </a:xfrm>
      </p:grpSpPr>
      <p:sp>
        <p:nvSpPr>
          <p:cNvPr id="203" name="Google Shape;203;p80"/>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0"/>
          <p:cNvSpPr txBox="1">
            <a:spLocks noGrp="1"/>
          </p:cNvSpPr>
          <p:nvPr>
            <p:ph type="title"/>
          </p:nvPr>
        </p:nvSpPr>
        <p:spPr>
          <a:xfrm>
            <a:off x="3771450" y="1681888"/>
            <a:ext cx="15606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05" name="Google Shape;205;p80"/>
          <p:cNvSpPr txBox="1">
            <a:spLocks noGrp="1"/>
          </p:cNvSpPr>
          <p:nvPr>
            <p:ph type="subTitle" idx="1"/>
          </p:nvPr>
        </p:nvSpPr>
        <p:spPr>
          <a:xfrm>
            <a:off x="3730950" y="2115837"/>
            <a:ext cx="1641600" cy="53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06" name="Google Shape;206;p80"/>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07" name="Google Shape;207;p80"/>
          <p:cNvSpPr txBox="1">
            <a:spLocks noGrp="1"/>
          </p:cNvSpPr>
          <p:nvPr>
            <p:ph type="title" idx="3"/>
          </p:nvPr>
        </p:nvSpPr>
        <p:spPr>
          <a:xfrm>
            <a:off x="5029100" y="3467113"/>
            <a:ext cx="15606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08" name="Google Shape;208;p80"/>
          <p:cNvSpPr txBox="1">
            <a:spLocks noGrp="1"/>
          </p:cNvSpPr>
          <p:nvPr>
            <p:ph type="subTitle" idx="4"/>
          </p:nvPr>
        </p:nvSpPr>
        <p:spPr>
          <a:xfrm>
            <a:off x="4988600" y="3901062"/>
            <a:ext cx="1641600" cy="53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09" name="Google Shape;209;p80"/>
          <p:cNvSpPr txBox="1">
            <a:spLocks noGrp="1"/>
          </p:cNvSpPr>
          <p:nvPr>
            <p:ph type="title" idx="5"/>
          </p:nvPr>
        </p:nvSpPr>
        <p:spPr>
          <a:xfrm>
            <a:off x="1718950" y="1681888"/>
            <a:ext cx="15606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10" name="Google Shape;210;p80"/>
          <p:cNvSpPr txBox="1">
            <a:spLocks noGrp="1"/>
          </p:cNvSpPr>
          <p:nvPr>
            <p:ph type="subTitle" idx="6"/>
          </p:nvPr>
        </p:nvSpPr>
        <p:spPr>
          <a:xfrm>
            <a:off x="1678450" y="2115999"/>
            <a:ext cx="1641600" cy="53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11" name="Google Shape;211;p80"/>
          <p:cNvSpPr txBox="1">
            <a:spLocks noGrp="1"/>
          </p:cNvSpPr>
          <p:nvPr>
            <p:ph type="title" idx="7"/>
          </p:nvPr>
        </p:nvSpPr>
        <p:spPr>
          <a:xfrm>
            <a:off x="2554300" y="3467101"/>
            <a:ext cx="15606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12" name="Google Shape;212;p80"/>
          <p:cNvSpPr txBox="1">
            <a:spLocks noGrp="1"/>
          </p:cNvSpPr>
          <p:nvPr>
            <p:ph type="subTitle" idx="8"/>
          </p:nvPr>
        </p:nvSpPr>
        <p:spPr>
          <a:xfrm>
            <a:off x="2513800" y="3901049"/>
            <a:ext cx="1641600" cy="53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13" name="Google Shape;213;p80"/>
          <p:cNvSpPr txBox="1">
            <a:spLocks noGrp="1"/>
          </p:cNvSpPr>
          <p:nvPr>
            <p:ph type="title" idx="9"/>
          </p:nvPr>
        </p:nvSpPr>
        <p:spPr>
          <a:xfrm>
            <a:off x="5864450" y="1681888"/>
            <a:ext cx="15606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14" name="Google Shape;214;p80"/>
          <p:cNvSpPr txBox="1">
            <a:spLocks noGrp="1"/>
          </p:cNvSpPr>
          <p:nvPr>
            <p:ph type="subTitle" idx="13"/>
          </p:nvPr>
        </p:nvSpPr>
        <p:spPr>
          <a:xfrm>
            <a:off x="5823950" y="2115999"/>
            <a:ext cx="1641600" cy="53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81"/>
          <p:cNvSpPr/>
          <p:nvPr/>
        </p:nvSpPr>
        <p:spPr>
          <a:xfrm>
            <a:off x="4841350" y="761825"/>
            <a:ext cx="2295900" cy="2341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1"/>
          <p:cNvSpPr/>
          <p:nvPr/>
        </p:nvSpPr>
        <p:spPr>
          <a:xfrm>
            <a:off x="1386350" y="761825"/>
            <a:ext cx="2295900" cy="2341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1"/>
          <p:cNvSpPr/>
          <p:nvPr/>
        </p:nvSpPr>
        <p:spPr>
          <a:xfrm>
            <a:off x="2043950" y="2981775"/>
            <a:ext cx="980700" cy="270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1"/>
          <p:cNvSpPr/>
          <p:nvPr/>
        </p:nvSpPr>
        <p:spPr>
          <a:xfrm>
            <a:off x="5498950" y="2981775"/>
            <a:ext cx="980700" cy="270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1"/>
          <p:cNvSpPr/>
          <p:nvPr/>
        </p:nvSpPr>
        <p:spPr>
          <a:xfrm>
            <a:off x="5585350" y="-325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1"/>
          <p:cNvSpPr txBox="1">
            <a:spLocks noGrp="1"/>
          </p:cNvSpPr>
          <p:nvPr>
            <p:ph type="title"/>
          </p:nvPr>
        </p:nvSpPr>
        <p:spPr>
          <a:xfrm>
            <a:off x="1349149" y="2911450"/>
            <a:ext cx="23703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22" name="Google Shape;222;p81"/>
          <p:cNvSpPr txBox="1">
            <a:spLocks noGrp="1"/>
          </p:cNvSpPr>
          <p:nvPr>
            <p:ph type="subTitle" idx="1"/>
          </p:nvPr>
        </p:nvSpPr>
        <p:spPr>
          <a:xfrm>
            <a:off x="1029638" y="3345400"/>
            <a:ext cx="30093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223" name="Google Shape;223;p81"/>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24" name="Google Shape;224;p81"/>
          <p:cNvSpPr txBox="1">
            <a:spLocks noGrp="1"/>
          </p:cNvSpPr>
          <p:nvPr>
            <p:ph type="title" idx="3"/>
          </p:nvPr>
        </p:nvSpPr>
        <p:spPr>
          <a:xfrm>
            <a:off x="4804152" y="2911450"/>
            <a:ext cx="23703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25" name="Google Shape;225;p81"/>
          <p:cNvSpPr txBox="1">
            <a:spLocks noGrp="1"/>
          </p:cNvSpPr>
          <p:nvPr>
            <p:ph type="subTitle" idx="4"/>
          </p:nvPr>
        </p:nvSpPr>
        <p:spPr>
          <a:xfrm>
            <a:off x="4484662" y="3345400"/>
            <a:ext cx="30093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p:cSld name="CUSTOM_16">
    <p:spTree>
      <p:nvGrpSpPr>
        <p:cNvPr id="1" name="Shape 226"/>
        <p:cNvGrpSpPr/>
        <p:nvPr/>
      </p:nvGrpSpPr>
      <p:grpSpPr>
        <a:xfrm>
          <a:off x="0" y="0"/>
          <a:ext cx="0" cy="0"/>
          <a:chOff x="0" y="0"/>
          <a:chExt cx="0" cy="0"/>
        </a:xfrm>
      </p:grpSpPr>
      <p:sp>
        <p:nvSpPr>
          <p:cNvPr id="227" name="Google Shape;227;p82"/>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2"/>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82"/>
          <p:cNvSpPr/>
          <p:nvPr/>
        </p:nvSpPr>
        <p:spPr>
          <a:xfrm>
            <a:off x="2043950" y="2981775"/>
            <a:ext cx="980700" cy="270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2"/>
          <p:cNvSpPr/>
          <p:nvPr/>
        </p:nvSpPr>
        <p:spPr>
          <a:xfrm>
            <a:off x="5498950" y="2981775"/>
            <a:ext cx="980700" cy="270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2"/>
          <p:cNvSpPr txBox="1">
            <a:spLocks noGrp="1"/>
          </p:cNvSpPr>
          <p:nvPr>
            <p:ph type="title"/>
          </p:nvPr>
        </p:nvSpPr>
        <p:spPr>
          <a:xfrm>
            <a:off x="2252288" y="1877600"/>
            <a:ext cx="11283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32" name="Google Shape;232;p82"/>
          <p:cNvSpPr txBox="1">
            <a:spLocks noGrp="1"/>
          </p:cNvSpPr>
          <p:nvPr>
            <p:ph type="subTitle" idx="1"/>
          </p:nvPr>
        </p:nvSpPr>
        <p:spPr>
          <a:xfrm>
            <a:off x="3380588" y="1243650"/>
            <a:ext cx="3277500" cy="95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233" name="Google Shape;233;p82"/>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34" name="Google Shape;234;p82"/>
          <p:cNvSpPr txBox="1">
            <a:spLocks noGrp="1"/>
          </p:cNvSpPr>
          <p:nvPr>
            <p:ph type="title" idx="3"/>
          </p:nvPr>
        </p:nvSpPr>
        <p:spPr>
          <a:xfrm>
            <a:off x="5714250" y="3611925"/>
            <a:ext cx="1128300" cy="43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35" name="Google Shape;235;p82"/>
          <p:cNvSpPr txBox="1">
            <a:spLocks noGrp="1"/>
          </p:cNvSpPr>
          <p:nvPr>
            <p:ph type="subTitle" idx="4"/>
          </p:nvPr>
        </p:nvSpPr>
        <p:spPr>
          <a:xfrm>
            <a:off x="2301450" y="3016200"/>
            <a:ext cx="3412800" cy="952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56"/>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6"/>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9" name="Google Shape;29;p56"/>
          <p:cNvSpPr txBox="1">
            <a:spLocks noGrp="1"/>
          </p:cNvSpPr>
          <p:nvPr>
            <p:ph type="body" idx="1"/>
          </p:nvPr>
        </p:nvSpPr>
        <p:spPr>
          <a:xfrm>
            <a:off x="711725" y="856200"/>
            <a:ext cx="7437900" cy="31689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accent1"/>
              </a:buClr>
              <a:buSzPts val="1200"/>
              <a:buFont typeface="Livvic"/>
              <a:buChar char="●"/>
              <a:defRPr sz="1200">
                <a:solidFill>
                  <a:srgbClr val="FFFFFF"/>
                </a:solidFill>
                <a:latin typeface="Roboto"/>
                <a:ea typeface="Roboto"/>
                <a:cs typeface="Roboto"/>
                <a:sym typeface="Roboto"/>
              </a:defRPr>
            </a:lvl1pPr>
            <a:lvl2pPr marL="914400" lvl="1"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2pPr>
            <a:lvl3pPr marL="1371600" lvl="2"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3pPr>
            <a:lvl4pPr marL="1828800" lvl="3"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4pPr>
            <a:lvl5pPr marL="2286000" lvl="4"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5pPr>
            <a:lvl6pPr marL="2743200" lvl="5"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6pPr>
            <a:lvl7pPr marL="3200400" lvl="6"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7pPr>
            <a:lvl8pPr marL="3657600" lvl="7" indent="-304800" algn="l">
              <a:lnSpc>
                <a:spcPct val="115000"/>
              </a:lnSpc>
              <a:spcBef>
                <a:spcPts val="1600"/>
              </a:spcBef>
              <a:spcAft>
                <a:spcPts val="0"/>
              </a:spcAft>
              <a:buClr>
                <a:srgbClr val="434343"/>
              </a:buClr>
              <a:buSzPts val="1200"/>
              <a:buFont typeface="Roboto Condensed Light"/>
              <a:buChar char="○"/>
              <a:defRPr sz="1000">
                <a:solidFill>
                  <a:srgbClr val="FFFFFF"/>
                </a:solidFill>
                <a:latin typeface="Roboto"/>
                <a:ea typeface="Roboto"/>
                <a:cs typeface="Roboto"/>
                <a:sym typeface="Roboto"/>
              </a:defRPr>
            </a:lvl8pPr>
            <a:lvl9pPr marL="4114800" lvl="8" indent="-304800" algn="l">
              <a:lnSpc>
                <a:spcPct val="115000"/>
              </a:lnSpc>
              <a:spcBef>
                <a:spcPts val="1600"/>
              </a:spcBef>
              <a:spcAft>
                <a:spcPts val="1600"/>
              </a:spcAft>
              <a:buClr>
                <a:srgbClr val="434343"/>
              </a:buClr>
              <a:buSzPts val="1200"/>
              <a:buFont typeface="Roboto Condensed Light"/>
              <a:buChar char="■"/>
              <a:defRPr sz="1000">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_1">
    <p:spTree>
      <p:nvGrpSpPr>
        <p:cNvPr id="1" name="Shape 236"/>
        <p:cNvGrpSpPr/>
        <p:nvPr/>
      </p:nvGrpSpPr>
      <p:grpSpPr>
        <a:xfrm>
          <a:off x="0" y="0"/>
          <a:ext cx="0" cy="0"/>
          <a:chOff x="0" y="0"/>
          <a:chExt cx="0" cy="0"/>
        </a:xfrm>
      </p:grpSpPr>
      <p:sp>
        <p:nvSpPr>
          <p:cNvPr id="237" name="Google Shape;237;p83"/>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3"/>
          <p:cNvSpPr txBox="1">
            <a:spLocks noGrp="1"/>
          </p:cNvSpPr>
          <p:nvPr>
            <p:ph type="title"/>
          </p:nvPr>
        </p:nvSpPr>
        <p:spPr>
          <a:xfrm>
            <a:off x="1809000" y="2269250"/>
            <a:ext cx="2370300" cy="450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39" name="Google Shape;239;p83"/>
          <p:cNvSpPr txBox="1">
            <a:spLocks noGrp="1"/>
          </p:cNvSpPr>
          <p:nvPr>
            <p:ph type="subTitle" idx="1"/>
          </p:nvPr>
        </p:nvSpPr>
        <p:spPr>
          <a:xfrm>
            <a:off x="852088" y="2719663"/>
            <a:ext cx="33273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240" name="Google Shape;240;p83"/>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41" name="Google Shape;241;p83"/>
          <p:cNvSpPr txBox="1">
            <a:spLocks noGrp="1"/>
          </p:cNvSpPr>
          <p:nvPr>
            <p:ph type="title" idx="3"/>
          </p:nvPr>
        </p:nvSpPr>
        <p:spPr>
          <a:xfrm>
            <a:off x="4794825" y="2269250"/>
            <a:ext cx="2370300" cy="450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42" name="Google Shape;242;p83"/>
          <p:cNvSpPr txBox="1">
            <a:spLocks noGrp="1"/>
          </p:cNvSpPr>
          <p:nvPr>
            <p:ph type="subTitle" idx="4"/>
          </p:nvPr>
        </p:nvSpPr>
        <p:spPr>
          <a:xfrm>
            <a:off x="4794811" y="2719663"/>
            <a:ext cx="3327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2">
  <p:cSld name="CUSTOM_17">
    <p:spTree>
      <p:nvGrpSpPr>
        <p:cNvPr id="1" name="Shape 243"/>
        <p:cNvGrpSpPr/>
        <p:nvPr/>
      </p:nvGrpSpPr>
      <p:grpSpPr>
        <a:xfrm>
          <a:off x="0" y="0"/>
          <a:ext cx="0" cy="0"/>
          <a:chOff x="0" y="0"/>
          <a:chExt cx="0" cy="0"/>
        </a:xfrm>
      </p:grpSpPr>
      <p:sp>
        <p:nvSpPr>
          <p:cNvPr id="244" name="Google Shape;244;p84"/>
          <p:cNvSpPr/>
          <p:nvPr/>
        </p:nvSpPr>
        <p:spPr>
          <a:xfrm>
            <a:off x="-3595512" y="-325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84"/>
          <p:cNvSpPr txBox="1">
            <a:spLocks noGrp="1"/>
          </p:cNvSpPr>
          <p:nvPr>
            <p:ph type="title"/>
          </p:nvPr>
        </p:nvSpPr>
        <p:spPr>
          <a:xfrm>
            <a:off x="844175" y="3170850"/>
            <a:ext cx="1641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46" name="Google Shape;246;p84"/>
          <p:cNvSpPr txBox="1">
            <a:spLocks noGrp="1"/>
          </p:cNvSpPr>
          <p:nvPr>
            <p:ph type="subTitle" idx="1"/>
          </p:nvPr>
        </p:nvSpPr>
        <p:spPr>
          <a:xfrm>
            <a:off x="844175" y="36047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47" name="Google Shape;247;p84"/>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48" name="Google Shape;248;p84"/>
          <p:cNvSpPr txBox="1">
            <a:spLocks noGrp="1"/>
          </p:cNvSpPr>
          <p:nvPr>
            <p:ph type="title" idx="3"/>
          </p:nvPr>
        </p:nvSpPr>
        <p:spPr>
          <a:xfrm>
            <a:off x="2566592" y="2637450"/>
            <a:ext cx="1641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49" name="Google Shape;249;p84"/>
          <p:cNvSpPr txBox="1">
            <a:spLocks noGrp="1"/>
          </p:cNvSpPr>
          <p:nvPr>
            <p:ph type="subTitle" idx="4"/>
          </p:nvPr>
        </p:nvSpPr>
        <p:spPr>
          <a:xfrm>
            <a:off x="2566592" y="30713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50" name="Google Shape;250;p84"/>
          <p:cNvSpPr txBox="1">
            <a:spLocks noGrp="1"/>
          </p:cNvSpPr>
          <p:nvPr>
            <p:ph type="title" idx="5"/>
          </p:nvPr>
        </p:nvSpPr>
        <p:spPr>
          <a:xfrm>
            <a:off x="4289010" y="3170850"/>
            <a:ext cx="1641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51" name="Google Shape;251;p84"/>
          <p:cNvSpPr txBox="1">
            <a:spLocks noGrp="1"/>
          </p:cNvSpPr>
          <p:nvPr>
            <p:ph type="subTitle" idx="6"/>
          </p:nvPr>
        </p:nvSpPr>
        <p:spPr>
          <a:xfrm>
            <a:off x="4289010" y="36047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52" name="Google Shape;252;p84"/>
          <p:cNvSpPr txBox="1">
            <a:spLocks noGrp="1"/>
          </p:cNvSpPr>
          <p:nvPr>
            <p:ph type="title" idx="7"/>
          </p:nvPr>
        </p:nvSpPr>
        <p:spPr>
          <a:xfrm>
            <a:off x="6011427" y="2637450"/>
            <a:ext cx="16416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53" name="Google Shape;253;p84"/>
          <p:cNvSpPr txBox="1">
            <a:spLocks noGrp="1"/>
          </p:cNvSpPr>
          <p:nvPr>
            <p:ph type="subTitle" idx="8"/>
          </p:nvPr>
        </p:nvSpPr>
        <p:spPr>
          <a:xfrm>
            <a:off x="6011427" y="3071395"/>
            <a:ext cx="1641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3">
  <p:cSld name="CUSTOM_18">
    <p:spTree>
      <p:nvGrpSpPr>
        <p:cNvPr id="1" name="Shape 254"/>
        <p:cNvGrpSpPr/>
        <p:nvPr/>
      </p:nvGrpSpPr>
      <p:grpSpPr>
        <a:xfrm>
          <a:off x="0" y="0"/>
          <a:ext cx="0" cy="0"/>
          <a:chOff x="0" y="0"/>
          <a:chExt cx="0" cy="0"/>
        </a:xfrm>
      </p:grpSpPr>
      <p:sp>
        <p:nvSpPr>
          <p:cNvPr id="255" name="Google Shape;255;p85"/>
          <p:cNvSpPr/>
          <p:nvPr/>
        </p:nvSpPr>
        <p:spPr>
          <a:xfrm>
            <a:off x="-3595512" y="-325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85"/>
          <p:cNvSpPr txBox="1">
            <a:spLocks noGrp="1"/>
          </p:cNvSpPr>
          <p:nvPr>
            <p:ph type="title"/>
          </p:nvPr>
        </p:nvSpPr>
        <p:spPr>
          <a:xfrm>
            <a:off x="2528500" y="1229083"/>
            <a:ext cx="1641600" cy="43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57" name="Google Shape;257;p85"/>
          <p:cNvSpPr txBox="1">
            <a:spLocks noGrp="1"/>
          </p:cNvSpPr>
          <p:nvPr>
            <p:ph type="subTitle" idx="1"/>
          </p:nvPr>
        </p:nvSpPr>
        <p:spPr>
          <a:xfrm>
            <a:off x="2528512" y="1663025"/>
            <a:ext cx="19551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58" name="Google Shape;258;p85"/>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59" name="Google Shape;259;p85"/>
          <p:cNvSpPr txBox="1">
            <a:spLocks noGrp="1"/>
          </p:cNvSpPr>
          <p:nvPr>
            <p:ph type="title" idx="3"/>
          </p:nvPr>
        </p:nvSpPr>
        <p:spPr>
          <a:xfrm>
            <a:off x="2528500" y="3263333"/>
            <a:ext cx="1641600" cy="433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60" name="Google Shape;260;p85"/>
          <p:cNvSpPr txBox="1">
            <a:spLocks noGrp="1"/>
          </p:cNvSpPr>
          <p:nvPr>
            <p:ph type="subTitle" idx="4"/>
          </p:nvPr>
        </p:nvSpPr>
        <p:spPr>
          <a:xfrm>
            <a:off x="2528512" y="3697275"/>
            <a:ext cx="19551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61" name="Google Shape;261;p85"/>
          <p:cNvSpPr txBox="1">
            <a:spLocks noGrp="1"/>
          </p:cNvSpPr>
          <p:nvPr>
            <p:ph type="title" idx="5"/>
          </p:nvPr>
        </p:nvSpPr>
        <p:spPr>
          <a:xfrm>
            <a:off x="4986687" y="1229083"/>
            <a:ext cx="1641600" cy="433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62" name="Google Shape;262;p85"/>
          <p:cNvSpPr txBox="1">
            <a:spLocks noGrp="1"/>
          </p:cNvSpPr>
          <p:nvPr>
            <p:ph type="subTitle" idx="6"/>
          </p:nvPr>
        </p:nvSpPr>
        <p:spPr>
          <a:xfrm>
            <a:off x="4673187" y="1663025"/>
            <a:ext cx="19551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63" name="Google Shape;263;p85"/>
          <p:cNvSpPr txBox="1">
            <a:spLocks noGrp="1"/>
          </p:cNvSpPr>
          <p:nvPr>
            <p:ph type="title" idx="7"/>
          </p:nvPr>
        </p:nvSpPr>
        <p:spPr>
          <a:xfrm>
            <a:off x="4986687" y="3263333"/>
            <a:ext cx="1641600" cy="433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64" name="Google Shape;264;p85"/>
          <p:cNvSpPr txBox="1">
            <a:spLocks noGrp="1"/>
          </p:cNvSpPr>
          <p:nvPr>
            <p:ph type="subTitle" idx="8"/>
          </p:nvPr>
        </p:nvSpPr>
        <p:spPr>
          <a:xfrm>
            <a:off x="4673187" y="3697275"/>
            <a:ext cx="19551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4">
  <p:cSld name="CUSTOM_19">
    <p:spTree>
      <p:nvGrpSpPr>
        <p:cNvPr id="1" name="Shape 265"/>
        <p:cNvGrpSpPr/>
        <p:nvPr/>
      </p:nvGrpSpPr>
      <p:grpSpPr>
        <a:xfrm>
          <a:off x="0" y="0"/>
          <a:ext cx="0" cy="0"/>
          <a:chOff x="0" y="0"/>
          <a:chExt cx="0" cy="0"/>
        </a:xfrm>
      </p:grpSpPr>
      <p:sp>
        <p:nvSpPr>
          <p:cNvPr id="266" name="Google Shape;266;p86"/>
          <p:cNvSpPr/>
          <p:nvPr/>
        </p:nvSpPr>
        <p:spPr>
          <a:xfrm>
            <a:off x="-3595512" y="-325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86"/>
          <p:cNvSpPr txBox="1">
            <a:spLocks noGrp="1"/>
          </p:cNvSpPr>
          <p:nvPr>
            <p:ph type="title"/>
          </p:nvPr>
        </p:nvSpPr>
        <p:spPr>
          <a:xfrm>
            <a:off x="933525" y="1296950"/>
            <a:ext cx="1268700" cy="2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68" name="Google Shape;268;p86"/>
          <p:cNvSpPr txBox="1">
            <a:spLocks noGrp="1"/>
          </p:cNvSpPr>
          <p:nvPr>
            <p:ph type="subTitle" idx="1"/>
          </p:nvPr>
        </p:nvSpPr>
        <p:spPr>
          <a:xfrm>
            <a:off x="2202225" y="1127638"/>
            <a:ext cx="3123600" cy="53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69" name="Google Shape;269;p86"/>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70" name="Google Shape;270;p86"/>
          <p:cNvSpPr txBox="1">
            <a:spLocks noGrp="1"/>
          </p:cNvSpPr>
          <p:nvPr>
            <p:ph type="title" idx="3"/>
          </p:nvPr>
        </p:nvSpPr>
        <p:spPr>
          <a:xfrm>
            <a:off x="6862738" y="2278650"/>
            <a:ext cx="1268700" cy="2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71" name="Google Shape;271;p86"/>
          <p:cNvSpPr txBox="1">
            <a:spLocks noGrp="1"/>
          </p:cNvSpPr>
          <p:nvPr>
            <p:ph type="subTitle" idx="4"/>
          </p:nvPr>
        </p:nvSpPr>
        <p:spPr>
          <a:xfrm>
            <a:off x="3739150" y="2097854"/>
            <a:ext cx="3123600" cy="533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72" name="Google Shape;272;p86"/>
          <p:cNvSpPr txBox="1">
            <a:spLocks noGrp="1"/>
          </p:cNvSpPr>
          <p:nvPr>
            <p:ph type="title" idx="5"/>
          </p:nvPr>
        </p:nvSpPr>
        <p:spPr>
          <a:xfrm>
            <a:off x="933525" y="3240750"/>
            <a:ext cx="1268700" cy="2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73" name="Google Shape;273;p86"/>
          <p:cNvSpPr txBox="1">
            <a:spLocks noGrp="1"/>
          </p:cNvSpPr>
          <p:nvPr>
            <p:ph type="subTitle" idx="6"/>
          </p:nvPr>
        </p:nvSpPr>
        <p:spPr>
          <a:xfrm>
            <a:off x="2202225" y="3068071"/>
            <a:ext cx="3123600" cy="53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74" name="Google Shape;274;p86"/>
          <p:cNvSpPr txBox="1">
            <a:spLocks noGrp="1"/>
          </p:cNvSpPr>
          <p:nvPr>
            <p:ph type="title" idx="7"/>
          </p:nvPr>
        </p:nvSpPr>
        <p:spPr>
          <a:xfrm>
            <a:off x="6862738" y="4213350"/>
            <a:ext cx="1268700" cy="29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75" name="Google Shape;275;p86"/>
          <p:cNvSpPr txBox="1">
            <a:spLocks noGrp="1"/>
          </p:cNvSpPr>
          <p:nvPr>
            <p:ph type="subTitle" idx="8"/>
          </p:nvPr>
        </p:nvSpPr>
        <p:spPr>
          <a:xfrm>
            <a:off x="3739150" y="4038288"/>
            <a:ext cx="3123600" cy="533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CUSTOM_20">
    <p:spTree>
      <p:nvGrpSpPr>
        <p:cNvPr id="1" name="Shape 276"/>
        <p:cNvGrpSpPr/>
        <p:nvPr/>
      </p:nvGrpSpPr>
      <p:grpSpPr>
        <a:xfrm>
          <a:off x="0" y="0"/>
          <a:ext cx="0" cy="0"/>
          <a:chOff x="0" y="0"/>
          <a:chExt cx="0" cy="0"/>
        </a:xfrm>
      </p:grpSpPr>
      <p:cxnSp>
        <p:nvCxnSpPr>
          <p:cNvPr id="277" name="Google Shape;277;p87"/>
          <p:cNvCxnSpPr/>
          <p:nvPr/>
        </p:nvCxnSpPr>
        <p:spPr>
          <a:xfrm>
            <a:off x="797850" y="1550267"/>
            <a:ext cx="6923400" cy="0"/>
          </a:xfrm>
          <a:prstGeom prst="straightConnector1">
            <a:avLst/>
          </a:prstGeom>
          <a:noFill/>
          <a:ln w="19050" cap="flat" cmpd="sng">
            <a:solidFill>
              <a:schemeClr val="accent1"/>
            </a:solidFill>
            <a:prstDash val="solid"/>
            <a:round/>
            <a:headEnd type="none" w="sm" len="sm"/>
            <a:tailEnd type="none" w="sm" len="sm"/>
          </a:ln>
        </p:spPr>
      </p:cxnSp>
      <p:cxnSp>
        <p:nvCxnSpPr>
          <p:cNvPr id="278" name="Google Shape;278;p87"/>
          <p:cNvCxnSpPr/>
          <p:nvPr/>
        </p:nvCxnSpPr>
        <p:spPr>
          <a:xfrm>
            <a:off x="797850" y="3428669"/>
            <a:ext cx="6923400" cy="0"/>
          </a:xfrm>
          <a:prstGeom prst="straightConnector1">
            <a:avLst/>
          </a:prstGeom>
          <a:noFill/>
          <a:ln w="19050" cap="flat" cmpd="sng">
            <a:solidFill>
              <a:schemeClr val="accent1"/>
            </a:solidFill>
            <a:prstDash val="solid"/>
            <a:round/>
            <a:headEnd type="none" w="sm" len="sm"/>
            <a:tailEnd type="none" w="sm" len="sm"/>
          </a:ln>
        </p:spPr>
      </p:cxnSp>
      <p:sp>
        <p:nvSpPr>
          <p:cNvPr id="279" name="Google Shape;279;p87"/>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87"/>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81" name="Google Shape;281;p87"/>
          <p:cNvSpPr txBox="1">
            <a:spLocks noGrp="1"/>
          </p:cNvSpPr>
          <p:nvPr>
            <p:ph type="title" idx="2"/>
          </p:nvPr>
        </p:nvSpPr>
        <p:spPr>
          <a:xfrm>
            <a:off x="2946000" y="1094775"/>
            <a:ext cx="2627100" cy="885300"/>
          </a:xfrm>
          <a:prstGeom prst="rect">
            <a:avLst/>
          </a:prstGeom>
          <a:solidFill>
            <a:schemeClr val="accent4"/>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Clr>
                <a:schemeClr val="accent1"/>
              </a:buClr>
              <a:buSzPts val="7200"/>
              <a:buNone/>
              <a:defRPr sz="7200">
                <a:solidFill>
                  <a:schemeClr val="accent1"/>
                </a:solidFill>
              </a:defRPr>
            </a:lvl2pPr>
            <a:lvl3pPr lvl="2" algn="ctr">
              <a:lnSpc>
                <a:spcPct val="100000"/>
              </a:lnSpc>
              <a:spcBef>
                <a:spcPts val="0"/>
              </a:spcBef>
              <a:spcAft>
                <a:spcPts val="0"/>
              </a:spcAft>
              <a:buClr>
                <a:schemeClr val="accent1"/>
              </a:buClr>
              <a:buSzPts val="7200"/>
              <a:buNone/>
              <a:defRPr sz="7200">
                <a:solidFill>
                  <a:schemeClr val="accent1"/>
                </a:solidFill>
              </a:defRPr>
            </a:lvl3pPr>
            <a:lvl4pPr lvl="3" algn="ctr">
              <a:lnSpc>
                <a:spcPct val="100000"/>
              </a:lnSpc>
              <a:spcBef>
                <a:spcPts val="0"/>
              </a:spcBef>
              <a:spcAft>
                <a:spcPts val="0"/>
              </a:spcAft>
              <a:buClr>
                <a:schemeClr val="accent1"/>
              </a:buClr>
              <a:buSzPts val="7200"/>
              <a:buNone/>
              <a:defRPr sz="7200">
                <a:solidFill>
                  <a:schemeClr val="accent1"/>
                </a:solidFill>
              </a:defRPr>
            </a:lvl4pPr>
            <a:lvl5pPr lvl="4" algn="ctr">
              <a:lnSpc>
                <a:spcPct val="100000"/>
              </a:lnSpc>
              <a:spcBef>
                <a:spcPts val="0"/>
              </a:spcBef>
              <a:spcAft>
                <a:spcPts val="0"/>
              </a:spcAft>
              <a:buClr>
                <a:schemeClr val="accent1"/>
              </a:buClr>
              <a:buSzPts val="7200"/>
              <a:buNone/>
              <a:defRPr sz="7200">
                <a:solidFill>
                  <a:schemeClr val="accent1"/>
                </a:solidFill>
              </a:defRPr>
            </a:lvl5pPr>
            <a:lvl6pPr lvl="5" algn="ctr">
              <a:lnSpc>
                <a:spcPct val="100000"/>
              </a:lnSpc>
              <a:spcBef>
                <a:spcPts val="0"/>
              </a:spcBef>
              <a:spcAft>
                <a:spcPts val="0"/>
              </a:spcAft>
              <a:buClr>
                <a:schemeClr val="accent1"/>
              </a:buClr>
              <a:buSzPts val="7200"/>
              <a:buNone/>
              <a:defRPr sz="7200">
                <a:solidFill>
                  <a:schemeClr val="accent1"/>
                </a:solidFill>
              </a:defRPr>
            </a:lvl6pPr>
            <a:lvl7pPr lvl="6" algn="ctr">
              <a:lnSpc>
                <a:spcPct val="100000"/>
              </a:lnSpc>
              <a:spcBef>
                <a:spcPts val="0"/>
              </a:spcBef>
              <a:spcAft>
                <a:spcPts val="0"/>
              </a:spcAft>
              <a:buClr>
                <a:schemeClr val="accent1"/>
              </a:buClr>
              <a:buSzPts val="7200"/>
              <a:buNone/>
              <a:defRPr sz="7200">
                <a:solidFill>
                  <a:schemeClr val="accent1"/>
                </a:solidFill>
              </a:defRPr>
            </a:lvl7pPr>
            <a:lvl8pPr lvl="7" algn="ctr">
              <a:lnSpc>
                <a:spcPct val="100000"/>
              </a:lnSpc>
              <a:spcBef>
                <a:spcPts val="0"/>
              </a:spcBef>
              <a:spcAft>
                <a:spcPts val="0"/>
              </a:spcAft>
              <a:buClr>
                <a:schemeClr val="accent1"/>
              </a:buClr>
              <a:buSzPts val="7200"/>
              <a:buNone/>
              <a:defRPr sz="7200">
                <a:solidFill>
                  <a:schemeClr val="accent1"/>
                </a:solidFill>
              </a:defRPr>
            </a:lvl8pPr>
            <a:lvl9pPr lvl="8" algn="ctr">
              <a:lnSpc>
                <a:spcPct val="100000"/>
              </a:lnSpc>
              <a:spcBef>
                <a:spcPts val="0"/>
              </a:spcBef>
              <a:spcAft>
                <a:spcPts val="0"/>
              </a:spcAft>
              <a:buClr>
                <a:schemeClr val="accent1"/>
              </a:buClr>
              <a:buSzPts val="7200"/>
              <a:buNone/>
              <a:defRPr sz="7200">
                <a:solidFill>
                  <a:schemeClr val="accent1"/>
                </a:solidFill>
              </a:defRPr>
            </a:lvl9pPr>
          </a:lstStyle>
          <a:p>
            <a:endParaRPr/>
          </a:p>
        </p:txBody>
      </p:sp>
      <p:sp>
        <p:nvSpPr>
          <p:cNvPr id="282" name="Google Shape;282;p87"/>
          <p:cNvSpPr txBox="1">
            <a:spLocks noGrp="1"/>
          </p:cNvSpPr>
          <p:nvPr>
            <p:ph type="title" idx="3"/>
          </p:nvPr>
        </p:nvSpPr>
        <p:spPr>
          <a:xfrm>
            <a:off x="1286775" y="3096175"/>
            <a:ext cx="2409600" cy="629400"/>
          </a:xfrm>
          <a:prstGeom prst="rect">
            <a:avLst/>
          </a:prstGeom>
          <a:solidFill>
            <a:schemeClr val="accent4"/>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accent1"/>
              </a:buClr>
              <a:buSzPts val="4800"/>
              <a:buNone/>
              <a:defRPr sz="4800">
                <a:solidFill>
                  <a:schemeClr val="accent1"/>
                </a:solidFill>
              </a:defRPr>
            </a:lvl2pPr>
            <a:lvl3pPr lvl="2" algn="ctr">
              <a:lnSpc>
                <a:spcPct val="100000"/>
              </a:lnSpc>
              <a:spcBef>
                <a:spcPts val="0"/>
              </a:spcBef>
              <a:spcAft>
                <a:spcPts val="0"/>
              </a:spcAft>
              <a:buClr>
                <a:schemeClr val="accent1"/>
              </a:buClr>
              <a:buSzPts val="4800"/>
              <a:buNone/>
              <a:defRPr sz="4800">
                <a:solidFill>
                  <a:schemeClr val="accent1"/>
                </a:solidFill>
              </a:defRPr>
            </a:lvl3pPr>
            <a:lvl4pPr lvl="3" algn="ctr">
              <a:lnSpc>
                <a:spcPct val="100000"/>
              </a:lnSpc>
              <a:spcBef>
                <a:spcPts val="0"/>
              </a:spcBef>
              <a:spcAft>
                <a:spcPts val="0"/>
              </a:spcAft>
              <a:buClr>
                <a:schemeClr val="accent1"/>
              </a:buClr>
              <a:buSzPts val="4800"/>
              <a:buNone/>
              <a:defRPr sz="4800">
                <a:solidFill>
                  <a:schemeClr val="accent1"/>
                </a:solidFill>
              </a:defRPr>
            </a:lvl4pPr>
            <a:lvl5pPr lvl="4" algn="ctr">
              <a:lnSpc>
                <a:spcPct val="100000"/>
              </a:lnSpc>
              <a:spcBef>
                <a:spcPts val="0"/>
              </a:spcBef>
              <a:spcAft>
                <a:spcPts val="0"/>
              </a:spcAft>
              <a:buClr>
                <a:schemeClr val="accent1"/>
              </a:buClr>
              <a:buSzPts val="4800"/>
              <a:buNone/>
              <a:defRPr sz="4800">
                <a:solidFill>
                  <a:schemeClr val="accent1"/>
                </a:solidFill>
              </a:defRPr>
            </a:lvl5pPr>
            <a:lvl6pPr lvl="5" algn="ctr">
              <a:lnSpc>
                <a:spcPct val="100000"/>
              </a:lnSpc>
              <a:spcBef>
                <a:spcPts val="0"/>
              </a:spcBef>
              <a:spcAft>
                <a:spcPts val="0"/>
              </a:spcAft>
              <a:buClr>
                <a:schemeClr val="accent1"/>
              </a:buClr>
              <a:buSzPts val="4800"/>
              <a:buNone/>
              <a:defRPr sz="4800">
                <a:solidFill>
                  <a:schemeClr val="accent1"/>
                </a:solidFill>
              </a:defRPr>
            </a:lvl6pPr>
            <a:lvl7pPr lvl="6" algn="ctr">
              <a:lnSpc>
                <a:spcPct val="100000"/>
              </a:lnSpc>
              <a:spcBef>
                <a:spcPts val="0"/>
              </a:spcBef>
              <a:spcAft>
                <a:spcPts val="0"/>
              </a:spcAft>
              <a:buClr>
                <a:schemeClr val="accent1"/>
              </a:buClr>
              <a:buSzPts val="4800"/>
              <a:buNone/>
              <a:defRPr sz="4800">
                <a:solidFill>
                  <a:schemeClr val="accent1"/>
                </a:solidFill>
              </a:defRPr>
            </a:lvl7pPr>
            <a:lvl8pPr lvl="7" algn="ctr">
              <a:lnSpc>
                <a:spcPct val="100000"/>
              </a:lnSpc>
              <a:spcBef>
                <a:spcPts val="0"/>
              </a:spcBef>
              <a:spcAft>
                <a:spcPts val="0"/>
              </a:spcAft>
              <a:buClr>
                <a:schemeClr val="accent1"/>
              </a:buClr>
              <a:buSzPts val="4800"/>
              <a:buNone/>
              <a:defRPr sz="4800">
                <a:solidFill>
                  <a:schemeClr val="accent1"/>
                </a:solidFill>
              </a:defRPr>
            </a:lvl8pPr>
            <a:lvl9pPr lvl="8" algn="ctr">
              <a:lnSpc>
                <a:spcPct val="100000"/>
              </a:lnSpc>
              <a:spcBef>
                <a:spcPts val="0"/>
              </a:spcBef>
              <a:spcAft>
                <a:spcPts val="0"/>
              </a:spcAft>
              <a:buClr>
                <a:schemeClr val="accent1"/>
              </a:buClr>
              <a:buSzPts val="4800"/>
              <a:buNone/>
              <a:defRPr sz="4800">
                <a:solidFill>
                  <a:schemeClr val="accent1"/>
                </a:solidFill>
              </a:defRPr>
            </a:lvl9pPr>
          </a:lstStyle>
          <a:p>
            <a:endParaRPr/>
          </a:p>
        </p:txBody>
      </p:sp>
      <p:sp>
        <p:nvSpPr>
          <p:cNvPr id="283" name="Google Shape;283;p87"/>
          <p:cNvSpPr txBox="1">
            <a:spLocks noGrp="1"/>
          </p:cNvSpPr>
          <p:nvPr>
            <p:ph type="title" idx="4"/>
          </p:nvPr>
        </p:nvSpPr>
        <p:spPr>
          <a:xfrm>
            <a:off x="4822700" y="3096175"/>
            <a:ext cx="2409600" cy="629400"/>
          </a:xfrm>
          <a:prstGeom prst="rect">
            <a:avLst/>
          </a:prstGeom>
          <a:solidFill>
            <a:schemeClr val="accent4"/>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accent1"/>
              </a:buClr>
              <a:buSzPts val="4800"/>
              <a:buNone/>
              <a:defRPr sz="4800">
                <a:solidFill>
                  <a:schemeClr val="accent1"/>
                </a:solidFill>
              </a:defRPr>
            </a:lvl2pPr>
            <a:lvl3pPr lvl="2" algn="ctr">
              <a:lnSpc>
                <a:spcPct val="100000"/>
              </a:lnSpc>
              <a:spcBef>
                <a:spcPts val="0"/>
              </a:spcBef>
              <a:spcAft>
                <a:spcPts val="0"/>
              </a:spcAft>
              <a:buClr>
                <a:schemeClr val="accent1"/>
              </a:buClr>
              <a:buSzPts val="4800"/>
              <a:buNone/>
              <a:defRPr sz="4800">
                <a:solidFill>
                  <a:schemeClr val="accent1"/>
                </a:solidFill>
              </a:defRPr>
            </a:lvl3pPr>
            <a:lvl4pPr lvl="3" algn="ctr">
              <a:lnSpc>
                <a:spcPct val="100000"/>
              </a:lnSpc>
              <a:spcBef>
                <a:spcPts val="0"/>
              </a:spcBef>
              <a:spcAft>
                <a:spcPts val="0"/>
              </a:spcAft>
              <a:buClr>
                <a:schemeClr val="accent1"/>
              </a:buClr>
              <a:buSzPts val="4800"/>
              <a:buNone/>
              <a:defRPr sz="4800">
                <a:solidFill>
                  <a:schemeClr val="accent1"/>
                </a:solidFill>
              </a:defRPr>
            </a:lvl4pPr>
            <a:lvl5pPr lvl="4" algn="ctr">
              <a:lnSpc>
                <a:spcPct val="100000"/>
              </a:lnSpc>
              <a:spcBef>
                <a:spcPts val="0"/>
              </a:spcBef>
              <a:spcAft>
                <a:spcPts val="0"/>
              </a:spcAft>
              <a:buClr>
                <a:schemeClr val="accent1"/>
              </a:buClr>
              <a:buSzPts val="4800"/>
              <a:buNone/>
              <a:defRPr sz="4800">
                <a:solidFill>
                  <a:schemeClr val="accent1"/>
                </a:solidFill>
              </a:defRPr>
            </a:lvl5pPr>
            <a:lvl6pPr lvl="5" algn="ctr">
              <a:lnSpc>
                <a:spcPct val="100000"/>
              </a:lnSpc>
              <a:spcBef>
                <a:spcPts val="0"/>
              </a:spcBef>
              <a:spcAft>
                <a:spcPts val="0"/>
              </a:spcAft>
              <a:buClr>
                <a:schemeClr val="accent1"/>
              </a:buClr>
              <a:buSzPts val="4800"/>
              <a:buNone/>
              <a:defRPr sz="4800">
                <a:solidFill>
                  <a:schemeClr val="accent1"/>
                </a:solidFill>
              </a:defRPr>
            </a:lvl6pPr>
            <a:lvl7pPr lvl="6" algn="ctr">
              <a:lnSpc>
                <a:spcPct val="100000"/>
              </a:lnSpc>
              <a:spcBef>
                <a:spcPts val="0"/>
              </a:spcBef>
              <a:spcAft>
                <a:spcPts val="0"/>
              </a:spcAft>
              <a:buClr>
                <a:schemeClr val="accent1"/>
              </a:buClr>
              <a:buSzPts val="4800"/>
              <a:buNone/>
              <a:defRPr sz="4800">
                <a:solidFill>
                  <a:schemeClr val="accent1"/>
                </a:solidFill>
              </a:defRPr>
            </a:lvl7pPr>
            <a:lvl8pPr lvl="7" algn="ctr">
              <a:lnSpc>
                <a:spcPct val="100000"/>
              </a:lnSpc>
              <a:spcBef>
                <a:spcPts val="0"/>
              </a:spcBef>
              <a:spcAft>
                <a:spcPts val="0"/>
              </a:spcAft>
              <a:buClr>
                <a:schemeClr val="accent1"/>
              </a:buClr>
              <a:buSzPts val="4800"/>
              <a:buNone/>
              <a:defRPr sz="4800">
                <a:solidFill>
                  <a:schemeClr val="accent1"/>
                </a:solidFill>
              </a:defRPr>
            </a:lvl8pPr>
            <a:lvl9pPr lvl="8" algn="ctr">
              <a:lnSpc>
                <a:spcPct val="100000"/>
              </a:lnSpc>
              <a:spcBef>
                <a:spcPts val="0"/>
              </a:spcBef>
              <a:spcAft>
                <a:spcPts val="0"/>
              </a:spcAft>
              <a:buClr>
                <a:schemeClr val="accent1"/>
              </a:buClr>
              <a:buSzPts val="4800"/>
              <a:buNone/>
              <a:defRPr sz="4800">
                <a:solidFill>
                  <a:schemeClr val="accent1"/>
                </a:solidFill>
              </a:defRPr>
            </a:lvl9pPr>
          </a:lstStyle>
          <a:p>
            <a:endParaRPr/>
          </a:p>
        </p:txBody>
      </p:sp>
      <p:sp>
        <p:nvSpPr>
          <p:cNvPr id="284" name="Google Shape;284;p87"/>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7"/>
          <p:cNvSpPr txBox="1">
            <a:spLocks noGrp="1"/>
          </p:cNvSpPr>
          <p:nvPr>
            <p:ph type="subTitle" idx="1"/>
          </p:nvPr>
        </p:nvSpPr>
        <p:spPr>
          <a:xfrm>
            <a:off x="2865300" y="1986775"/>
            <a:ext cx="27885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86" name="Google Shape;286;p87"/>
          <p:cNvSpPr txBox="1">
            <a:spLocks noGrp="1"/>
          </p:cNvSpPr>
          <p:nvPr>
            <p:ph type="subTitle" idx="5"/>
          </p:nvPr>
        </p:nvSpPr>
        <p:spPr>
          <a:xfrm>
            <a:off x="1097325" y="3757807"/>
            <a:ext cx="27885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87" name="Google Shape;287;p87"/>
          <p:cNvSpPr txBox="1">
            <a:spLocks noGrp="1"/>
          </p:cNvSpPr>
          <p:nvPr>
            <p:ph type="subTitle" idx="6"/>
          </p:nvPr>
        </p:nvSpPr>
        <p:spPr>
          <a:xfrm>
            <a:off x="4633250" y="3757807"/>
            <a:ext cx="27885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CUSTOM_21">
    <p:spTree>
      <p:nvGrpSpPr>
        <p:cNvPr id="1" name="Shape 288"/>
        <p:cNvGrpSpPr/>
        <p:nvPr/>
      </p:nvGrpSpPr>
      <p:grpSpPr>
        <a:xfrm>
          <a:off x="0" y="0"/>
          <a:ext cx="0" cy="0"/>
          <a:chOff x="0" y="0"/>
          <a:chExt cx="0" cy="0"/>
        </a:xfrm>
      </p:grpSpPr>
      <p:sp>
        <p:nvSpPr>
          <p:cNvPr id="289" name="Google Shape;289;p88"/>
          <p:cNvSpPr/>
          <p:nvPr/>
        </p:nvSpPr>
        <p:spPr>
          <a:xfrm>
            <a:off x="300450" y="-33996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8"/>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291" name="Google Shape;291;p88"/>
          <p:cNvSpPr txBox="1">
            <a:spLocks noGrp="1"/>
          </p:cNvSpPr>
          <p:nvPr>
            <p:ph type="title" idx="2"/>
          </p:nvPr>
        </p:nvSpPr>
        <p:spPr>
          <a:xfrm>
            <a:off x="892591" y="2057175"/>
            <a:ext cx="2210700" cy="62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7200"/>
              <a:buNone/>
              <a:defRPr sz="4800">
                <a:solidFill>
                  <a:schemeClr val="accent1"/>
                </a:solidFill>
              </a:defRPr>
            </a:lvl1pPr>
            <a:lvl2pPr lvl="1" algn="ctr">
              <a:lnSpc>
                <a:spcPct val="100000"/>
              </a:lnSpc>
              <a:spcBef>
                <a:spcPts val="0"/>
              </a:spcBef>
              <a:spcAft>
                <a:spcPts val="0"/>
              </a:spcAft>
              <a:buClr>
                <a:schemeClr val="accent1"/>
              </a:buClr>
              <a:buSzPts val="7200"/>
              <a:buNone/>
              <a:defRPr sz="7200">
                <a:solidFill>
                  <a:schemeClr val="accent1"/>
                </a:solidFill>
              </a:defRPr>
            </a:lvl2pPr>
            <a:lvl3pPr lvl="2" algn="ctr">
              <a:lnSpc>
                <a:spcPct val="100000"/>
              </a:lnSpc>
              <a:spcBef>
                <a:spcPts val="0"/>
              </a:spcBef>
              <a:spcAft>
                <a:spcPts val="0"/>
              </a:spcAft>
              <a:buClr>
                <a:schemeClr val="accent1"/>
              </a:buClr>
              <a:buSzPts val="7200"/>
              <a:buNone/>
              <a:defRPr sz="7200">
                <a:solidFill>
                  <a:schemeClr val="accent1"/>
                </a:solidFill>
              </a:defRPr>
            </a:lvl3pPr>
            <a:lvl4pPr lvl="3" algn="ctr">
              <a:lnSpc>
                <a:spcPct val="100000"/>
              </a:lnSpc>
              <a:spcBef>
                <a:spcPts val="0"/>
              </a:spcBef>
              <a:spcAft>
                <a:spcPts val="0"/>
              </a:spcAft>
              <a:buClr>
                <a:schemeClr val="accent1"/>
              </a:buClr>
              <a:buSzPts val="7200"/>
              <a:buNone/>
              <a:defRPr sz="7200">
                <a:solidFill>
                  <a:schemeClr val="accent1"/>
                </a:solidFill>
              </a:defRPr>
            </a:lvl4pPr>
            <a:lvl5pPr lvl="4" algn="ctr">
              <a:lnSpc>
                <a:spcPct val="100000"/>
              </a:lnSpc>
              <a:spcBef>
                <a:spcPts val="0"/>
              </a:spcBef>
              <a:spcAft>
                <a:spcPts val="0"/>
              </a:spcAft>
              <a:buClr>
                <a:schemeClr val="accent1"/>
              </a:buClr>
              <a:buSzPts val="7200"/>
              <a:buNone/>
              <a:defRPr sz="7200">
                <a:solidFill>
                  <a:schemeClr val="accent1"/>
                </a:solidFill>
              </a:defRPr>
            </a:lvl5pPr>
            <a:lvl6pPr lvl="5" algn="ctr">
              <a:lnSpc>
                <a:spcPct val="100000"/>
              </a:lnSpc>
              <a:spcBef>
                <a:spcPts val="0"/>
              </a:spcBef>
              <a:spcAft>
                <a:spcPts val="0"/>
              </a:spcAft>
              <a:buClr>
                <a:schemeClr val="accent1"/>
              </a:buClr>
              <a:buSzPts val="7200"/>
              <a:buNone/>
              <a:defRPr sz="7200">
                <a:solidFill>
                  <a:schemeClr val="accent1"/>
                </a:solidFill>
              </a:defRPr>
            </a:lvl6pPr>
            <a:lvl7pPr lvl="6" algn="ctr">
              <a:lnSpc>
                <a:spcPct val="100000"/>
              </a:lnSpc>
              <a:spcBef>
                <a:spcPts val="0"/>
              </a:spcBef>
              <a:spcAft>
                <a:spcPts val="0"/>
              </a:spcAft>
              <a:buClr>
                <a:schemeClr val="accent1"/>
              </a:buClr>
              <a:buSzPts val="7200"/>
              <a:buNone/>
              <a:defRPr sz="7200">
                <a:solidFill>
                  <a:schemeClr val="accent1"/>
                </a:solidFill>
              </a:defRPr>
            </a:lvl7pPr>
            <a:lvl8pPr lvl="7" algn="ctr">
              <a:lnSpc>
                <a:spcPct val="100000"/>
              </a:lnSpc>
              <a:spcBef>
                <a:spcPts val="0"/>
              </a:spcBef>
              <a:spcAft>
                <a:spcPts val="0"/>
              </a:spcAft>
              <a:buClr>
                <a:schemeClr val="accent1"/>
              </a:buClr>
              <a:buSzPts val="7200"/>
              <a:buNone/>
              <a:defRPr sz="7200">
                <a:solidFill>
                  <a:schemeClr val="accent1"/>
                </a:solidFill>
              </a:defRPr>
            </a:lvl8pPr>
            <a:lvl9pPr lvl="8" algn="ctr">
              <a:lnSpc>
                <a:spcPct val="100000"/>
              </a:lnSpc>
              <a:spcBef>
                <a:spcPts val="0"/>
              </a:spcBef>
              <a:spcAft>
                <a:spcPts val="0"/>
              </a:spcAft>
              <a:buClr>
                <a:schemeClr val="accent1"/>
              </a:buClr>
              <a:buSzPts val="7200"/>
              <a:buNone/>
              <a:defRPr sz="7200">
                <a:solidFill>
                  <a:schemeClr val="accent1"/>
                </a:solidFill>
              </a:defRPr>
            </a:lvl9pPr>
          </a:lstStyle>
          <a:p>
            <a:endParaRPr/>
          </a:p>
        </p:txBody>
      </p:sp>
      <p:sp>
        <p:nvSpPr>
          <p:cNvPr id="292" name="Google Shape;292;p88"/>
          <p:cNvSpPr txBox="1">
            <a:spLocks noGrp="1"/>
          </p:cNvSpPr>
          <p:nvPr>
            <p:ph type="title" idx="3"/>
          </p:nvPr>
        </p:nvSpPr>
        <p:spPr>
          <a:xfrm>
            <a:off x="3466650" y="2057175"/>
            <a:ext cx="2210700" cy="62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accent1"/>
              </a:buClr>
              <a:buSzPts val="4800"/>
              <a:buNone/>
              <a:defRPr sz="4800">
                <a:solidFill>
                  <a:schemeClr val="accent1"/>
                </a:solidFill>
              </a:defRPr>
            </a:lvl2pPr>
            <a:lvl3pPr lvl="2" algn="ctr">
              <a:lnSpc>
                <a:spcPct val="100000"/>
              </a:lnSpc>
              <a:spcBef>
                <a:spcPts val="0"/>
              </a:spcBef>
              <a:spcAft>
                <a:spcPts val="0"/>
              </a:spcAft>
              <a:buClr>
                <a:schemeClr val="accent1"/>
              </a:buClr>
              <a:buSzPts val="4800"/>
              <a:buNone/>
              <a:defRPr sz="4800">
                <a:solidFill>
                  <a:schemeClr val="accent1"/>
                </a:solidFill>
              </a:defRPr>
            </a:lvl3pPr>
            <a:lvl4pPr lvl="3" algn="ctr">
              <a:lnSpc>
                <a:spcPct val="100000"/>
              </a:lnSpc>
              <a:spcBef>
                <a:spcPts val="0"/>
              </a:spcBef>
              <a:spcAft>
                <a:spcPts val="0"/>
              </a:spcAft>
              <a:buClr>
                <a:schemeClr val="accent1"/>
              </a:buClr>
              <a:buSzPts val="4800"/>
              <a:buNone/>
              <a:defRPr sz="4800">
                <a:solidFill>
                  <a:schemeClr val="accent1"/>
                </a:solidFill>
              </a:defRPr>
            </a:lvl4pPr>
            <a:lvl5pPr lvl="4" algn="ctr">
              <a:lnSpc>
                <a:spcPct val="100000"/>
              </a:lnSpc>
              <a:spcBef>
                <a:spcPts val="0"/>
              </a:spcBef>
              <a:spcAft>
                <a:spcPts val="0"/>
              </a:spcAft>
              <a:buClr>
                <a:schemeClr val="accent1"/>
              </a:buClr>
              <a:buSzPts val="4800"/>
              <a:buNone/>
              <a:defRPr sz="4800">
                <a:solidFill>
                  <a:schemeClr val="accent1"/>
                </a:solidFill>
              </a:defRPr>
            </a:lvl5pPr>
            <a:lvl6pPr lvl="5" algn="ctr">
              <a:lnSpc>
                <a:spcPct val="100000"/>
              </a:lnSpc>
              <a:spcBef>
                <a:spcPts val="0"/>
              </a:spcBef>
              <a:spcAft>
                <a:spcPts val="0"/>
              </a:spcAft>
              <a:buClr>
                <a:schemeClr val="accent1"/>
              </a:buClr>
              <a:buSzPts val="4800"/>
              <a:buNone/>
              <a:defRPr sz="4800">
                <a:solidFill>
                  <a:schemeClr val="accent1"/>
                </a:solidFill>
              </a:defRPr>
            </a:lvl6pPr>
            <a:lvl7pPr lvl="6" algn="ctr">
              <a:lnSpc>
                <a:spcPct val="100000"/>
              </a:lnSpc>
              <a:spcBef>
                <a:spcPts val="0"/>
              </a:spcBef>
              <a:spcAft>
                <a:spcPts val="0"/>
              </a:spcAft>
              <a:buClr>
                <a:schemeClr val="accent1"/>
              </a:buClr>
              <a:buSzPts val="4800"/>
              <a:buNone/>
              <a:defRPr sz="4800">
                <a:solidFill>
                  <a:schemeClr val="accent1"/>
                </a:solidFill>
              </a:defRPr>
            </a:lvl7pPr>
            <a:lvl8pPr lvl="7" algn="ctr">
              <a:lnSpc>
                <a:spcPct val="100000"/>
              </a:lnSpc>
              <a:spcBef>
                <a:spcPts val="0"/>
              </a:spcBef>
              <a:spcAft>
                <a:spcPts val="0"/>
              </a:spcAft>
              <a:buClr>
                <a:schemeClr val="accent1"/>
              </a:buClr>
              <a:buSzPts val="4800"/>
              <a:buNone/>
              <a:defRPr sz="4800">
                <a:solidFill>
                  <a:schemeClr val="accent1"/>
                </a:solidFill>
              </a:defRPr>
            </a:lvl8pPr>
            <a:lvl9pPr lvl="8" algn="ctr">
              <a:lnSpc>
                <a:spcPct val="100000"/>
              </a:lnSpc>
              <a:spcBef>
                <a:spcPts val="0"/>
              </a:spcBef>
              <a:spcAft>
                <a:spcPts val="0"/>
              </a:spcAft>
              <a:buClr>
                <a:schemeClr val="accent1"/>
              </a:buClr>
              <a:buSzPts val="4800"/>
              <a:buNone/>
              <a:defRPr sz="4800">
                <a:solidFill>
                  <a:schemeClr val="accent1"/>
                </a:solidFill>
              </a:defRPr>
            </a:lvl9pPr>
          </a:lstStyle>
          <a:p>
            <a:endParaRPr/>
          </a:p>
        </p:txBody>
      </p:sp>
      <p:sp>
        <p:nvSpPr>
          <p:cNvPr id="293" name="Google Shape;293;p88"/>
          <p:cNvSpPr txBox="1">
            <a:spLocks noGrp="1"/>
          </p:cNvSpPr>
          <p:nvPr>
            <p:ph type="title" idx="4"/>
          </p:nvPr>
        </p:nvSpPr>
        <p:spPr>
          <a:xfrm>
            <a:off x="6040709" y="2057175"/>
            <a:ext cx="2210700" cy="62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accent1"/>
              </a:buClr>
              <a:buSzPts val="4800"/>
              <a:buNone/>
              <a:defRPr sz="4800">
                <a:solidFill>
                  <a:schemeClr val="accent1"/>
                </a:solidFill>
              </a:defRPr>
            </a:lvl2pPr>
            <a:lvl3pPr lvl="2" algn="ctr">
              <a:lnSpc>
                <a:spcPct val="100000"/>
              </a:lnSpc>
              <a:spcBef>
                <a:spcPts val="0"/>
              </a:spcBef>
              <a:spcAft>
                <a:spcPts val="0"/>
              </a:spcAft>
              <a:buClr>
                <a:schemeClr val="accent1"/>
              </a:buClr>
              <a:buSzPts val="4800"/>
              <a:buNone/>
              <a:defRPr sz="4800">
                <a:solidFill>
                  <a:schemeClr val="accent1"/>
                </a:solidFill>
              </a:defRPr>
            </a:lvl3pPr>
            <a:lvl4pPr lvl="3" algn="ctr">
              <a:lnSpc>
                <a:spcPct val="100000"/>
              </a:lnSpc>
              <a:spcBef>
                <a:spcPts val="0"/>
              </a:spcBef>
              <a:spcAft>
                <a:spcPts val="0"/>
              </a:spcAft>
              <a:buClr>
                <a:schemeClr val="accent1"/>
              </a:buClr>
              <a:buSzPts val="4800"/>
              <a:buNone/>
              <a:defRPr sz="4800">
                <a:solidFill>
                  <a:schemeClr val="accent1"/>
                </a:solidFill>
              </a:defRPr>
            </a:lvl4pPr>
            <a:lvl5pPr lvl="4" algn="ctr">
              <a:lnSpc>
                <a:spcPct val="100000"/>
              </a:lnSpc>
              <a:spcBef>
                <a:spcPts val="0"/>
              </a:spcBef>
              <a:spcAft>
                <a:spcPts val="0"/>
              </a:spcAft>
              <a:buClr>
                <a:schemeClr val="accent1"/>
              </a:buClr>
              <a:buSzPts val="4800"/>
              <a:buNone/>
              <a:defRPr sz="4800">
                <a:solidFill>
                  <a:schemeClr val="accent1"/>
                </a:solidFill>
              </a:defRPr>
            </a:lvl5pPr>
            <a:lvl6pPr lvl="5" algn="ctr">
              <a:lnSpc>
                <a:spcPct val="100000"/>
              </a:lnSpc>
              <a:spcBef>
                <a:spcPts val="0"/>
              </a:spcBef>
              <a:spcAft>
                <a:spcPts val="0"/>
              </a:spcAft>
              <a:buClr>
                <a:schemeClr val="accent1"/>
              </a:buClr>
              <a:buSzPts val="4800"/>
              <a:buNone/>
              <a:defRPr sz="4800">
                <a:solidFill>
                  <a:schemeClr val="accent1"/>
                </a:solidFill>
              </a:defRPr>
            </a:lvl6pPr>
            <a:lvl7pPr lvl="6" algn="ctr">
              <a:lnSpc>
                <a:spcPct val="100000"/>
              </a:lnSpc>
              <a:spcBef>
                <a:spcPts val="0"/>
              </a:spcBef>
              <a:spcAft>
                <a:spcPts val="0"/>
              </a:spcAft>
              <a:buClr>
                <a:schemeClr val="accent1"/>
              </a:buClr>
              <a:buSzPts val="4800"/>
              <a:buNone/>
              <a:defRPr sz="4800">
                <a:solidFill>
                  <a:schemeClr val="accent1"/>
                </a:solidFill>
              </a:defRPr>
            </a:lvl7pPr>
            <a:lvl8pPr lvl="7" algn="ctr">
              <a:lnSpc>
                <a:spcPct val="100000"/>
              </a:lnSpc>
              <a:spcBef>
                <a:spcPts val="0"/>
              </a:spcBef>
              <a:spcAft>
                <a:spcPts val="0"/>
              </a:spcAft>
              <a:buClr>
                <a:schemeClr val="accent1"/>
              </a:buClr>
              <a:buSzPts val="4800"/>
              <a:buNone/>
              <a:defRPr sz="4800">
                <a:solidFill>
                  <a:schemeClr val="accent1"/>
                </a:solidFill>
              </a:defRPr>
            </a:lvl8pPr>
            <a:lvl9pPr lvl="8" algn="ctr">
              <a:lnSpc>
                <a:spcPct val="100000"/>
              </a:lnSpc>
              <a:spcBef>
                <a:spcPts val="0"/>
              </a:spcBef>
              <a:spcAft>
                <a:spcPts val="0"/>
              </a:spcAft>
              <a:buClr>
                <a:schemeClr val="accent1"/>
              </a:buClr>
              <a:buSzPts val="4800"/>
              <a:buNone/>
              <a:defRPr sz="4800">
                <a:solidFill>
                  <a:schemeClr val="accent1"/>
                </a:solidFill>
              </a:defRPr>
            </a:lvl9pPr>
          </a:lstStyle>
          <a:p>
            <a:endParaRPr/>
          </a:p>
        </p:txBody>
      </p:sp>
      <p:sp>
        <p:nvSpPr>
          <p:cNvPr id="294" name="Google Shape;294;p88"/>
          <p:cNvSpPr txBox="1">
            <a:spLocks noGrp="1"/>
          </p:cNvSpPr>
          <p:nvPr>
            <p:ph type="subTitle" idx="1"/>
          </p:nvPr>
        </p:nvSpPr>
        <p:spPr>
          <a:xfrm>
            <a:off x="948991" y="2805075"/>
            <a:ext cx="20979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95" name="Google Shape;295;p88"/>
          <p:cNvSpPr txBox="1">
            <a:spLocks noGrp="1"/>
          </p:cNvSpPr>
          <p:nvPr>
            <p:ph type="subTitle" idx="5"/>
          </p:nvPr>
        </p:nvSpPr>
        <p:spPr>
          <a:xfrm>
            <a:off x="3523050" y="2805075"/>
            <a:ext cx="20979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296" name="Google Shape;296;p88"/>
          <p:cNvSpPr txBox="1">
            <a:spLocks noGrp="1"/>
          </p:cNvSpPr>
          <p:nvPr>
            <p:ph type="subTitle" idx="6"/>
          </p:nvPr>
        </p:nvSpPr>
        <p:spPr>
          <a:xfrm>
            <a:off x="6097109" y="2805075"/>
            <a:ext cx="2097900" cy="5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2">
  <p:cSld name="CUSTOM_22">
    <p:spTree>
      <p:nvGrpSpPr>
        <p:cNvPr id="1" name="Shape 297"/>
        <p:cNvGrpSpPr/>
        <p:nvPr/>
      </p:nvGrpSpPr>
      <p:grpSpPr>
        <a:xfrm>
          <a:off x="0" y="0"/>
          <a:ext cx="0" cy="0"/>
          <a:chOff x="0" y="0"/>
          <a:chExt cx="0" cy="0"/>
        </a:xfrm>
      </p:grpSpPr>
      <p:sp>
        <p:nvSpPr>
          <p:cNvPr id="298" name="Google Shape;298;p89"/>
          <p:cNvSpPr/>
          <p:nvPr/>
        </p:nvSpPr>
        <p:spPr>
          <a:xfrm>
            <a:off x="-2128537" y="-62329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89"/>
          <p:cNvSpPr/>
          <p:nvPr/>
        </p:nvSpPr>
        <p:spPr>
          <a:xfrm>
            <a:off x="425113" y="27528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9"/>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01" name="Google Shape;301;p89"/>
          <p:cNvSpPr txBox="1">
            <a:spLocks noGrp="1"/>
          </p:cNvSpPr>
          <p:nvPr>
            <p:ph type="title" idx="2"/>
          </p:nvPr>
        </p:nvSpPr>
        <p:spPr>
          <a:xfrm>
            <a:off x="3258450" y="982722"/>
            <a:ext cx="2627100" cy="88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Clr>
                <a:schemeClr val="accent1"/>
              </a:buClr>
              <a:buSzPts val="7200"/>
              <a:buNone/>
              <a:defRPr sz="7200">
                <a:solidFill>
                  <a:schemeClr val="accent1"/>
                </a:solidFill>
              </a:defRPr>
            </a:lvl2pPr>
            <a:lvl3pPr lvl="2" algn="ctr">
              <a:lnSpc>
                <a:spcPct val="100000"/>
              </a:lnSpc>
              <a:spcBef>
                <a:spcPts val="0"/>
              </a:spcBef>
              <a:spcAft>
                <a:spcPts val="0"/>
              </a:spcAft>
              <a:buClr>
                <a:schemeClr val="accent1"/>
              </a:buClr>
              <a:buSzPts val="7200"/>
              <a:buNone/>
              <a:defRPr sz="7200">
                <a:solidFill>
                  <a:schemeClr val="accent1"/>
                </a:solidFill>
              </a:defRPr>
            </a:lvl3pPr>
            <a:lvl4pPr lvl="3" algn="ctr">
              <a:lnSpc>
                <a:spcPct val="100000"/>
              </a:lnSpc>
              <a:spcBef>
                <a:spcPts val="0"/>
              </a:spcBef>
              <a:spcAft>
                <a:spcPts val="0"/>
              </a:spcAft>
              <a:buClr>
                <a:schemeClr val="accent1"/>
              </a:buClr>
              <a:buSzPts val="7200"/>
              <a:buNone/>
              <a:defRPr sz="7200">
                <a:solidFill>
                  <a:schemeClr val="accent1"/>
                </a:solidFill>
              </a:defRPr>
            </a:lvl4pPr>
            <a:lvl5pPr lvl="4" algn="ctr">
              <a:lnSpc>
                <a:spcPct val="100000"/>
              </a:lnSpc>
              <a:spcBef>
                <a:spcPts val="0"/>
              </a:spcBef>
              <a:spcAft>
                <a:spcPts val="0"/>
              </a:spcAft>
              <a:buClr>
                <a:schemeClr val="accent1"/>
              </a:buClr>
              <a:buSzPts val="7200"/>
              <a:buNone/>
              <a:defRPr sz="7200">
                <a:solidFill>
                  <a:schemeClr val="accent1"/>
                </a:solidFill>
              </a:defRPr>
            </a:lvl5pPr>
            <a:lvl6pPr lvl="5" algn="ctr">
              <a:lnSpc>
                <a:spcPct val="100000"/>
              </a:lnSpc>
              <a:spcBef>
                <a:spcPts val="0"/>
              </a:spcBef>
              <a:spcAft>
                <a:spcPts val="0"/>
              </a:spcAft>
              <a:buClr>
                <a:schemeClr val="accent1"/>
              </a:buClr>
              <a:buSzPts val="7200"/>
              <a:buNone/>
              <a:defRPr sz="7200">
                <a:solidFill>
                  <a:schemeClr val="accent1"/>
                </a:solidFill>
              </a:defRPr>
            </a:lvl6pPr>
            <a:lvl7pPr lvl="6" algn="ctr">
              <a:lnSpc>
                <a:spcPct val="100000"/>
              </a:lnSpc>
              <a:spcBef>
                <a:spcPts val="0"/>
              </a:spcBef>
              <a:spcAft>
                <a:spcPts val="0"/>
              </a:spcAft>
              <a:buClr>
                <a:schemeClr val="accent1"/>
              </a:buClr>
              <a:buSzPts val="7200"/>
              <a:buNone/>
              <a:defRPr sz="7200">
                <a:solidFill>
                  <a:schemeClr val="accent1"/>
                </a:solidFill>
              </a:defRPr>
            </a:lvl7pPr>
            <a:lvl8pPr lvl="7" algn="ctr">
              <a:lnSpc>
                <a:spcPct val="100000"/>
              </a:lnSpc>
              <a:spcBef>
                <a:spcPts val="0"/>
              </a:spcBef>
              <a:spcAft>
                <a:spcPts val="0"/>
              </a:spcAft>
              <a:buClr>
                <a:schemeClr val="accent1"/>
              </a:buClr>
              <a:buSzPts val="7200"/>
              <a:buNone/>
              <a:defRPr sz="7200">
                <a:solidFill>
                  <a:schemeClr val="accent1"/>
                </a:solidFill>
              </a:defRPr>
            </a:lvl8pPr>
            <a:lvl9pPr lvl="8" algn="ctr">
              <a:lnSpc>
                <a:spcPct val="100000"/>
              </a:lnSpc>
              <a:spcBef>
                <a:spcPts val="0"/>
              </a:spcBef>
              <a:spcAft>
                <a:spcPts val="0"/>
              </a:spcAft>
              <a:buClr>
                <a:schemeClr val="accent1"/>
              </a:buClr>
              <a:buSzPts val="7200"/>
              <a:buNone/>
              <a:defRPr sz="7200">
                <a:solidFill>
                  <a:schemeClr val="accent1"/>
                </a:solidFill>
              </a:defRPr>
            </a:lvl9pPr>
          </a:lstStyle>
          <a:p>
            <a:endParaRPr/>
          </a:p>
        </p:txBody>
      </p:sp>
      <p:sp>
        <p:nvSpPr>
          <p:cNvPr id="302" name="Google Shape;302;p89"/>
          <p:cNvSpPr txBox="1">
            <a:spLocks noGrp="1"/>
          </p:cNvSpPr>
          <p:nvPr>
            <p:ph type="title" idx="3"/>
          </p:nvPr>
        </p:nvSpPr>
        <p:spPr>
          <a:xfrm>
            <a:off x="3258650" y="2722747"/>
            <a:ext cx="2627100" cy="885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7200">
                <a:solidFill>
                  <a:schemeClr val="accent1"/>
                </a:solidFill>
              </a:defRPr>
            </a:lvl1pPr>
            <a:lvl2pPr lvl="1" algn="ctr">
              <a:lnSpc>
                <a:spcPct val="100000"/>
              </a:lnSpc>
              <a:spcBef>
                <a:spcPts val="0"/>
              </a:spcBef>
              <a:spcAft>
                <a:spcPts val="0"/>
              </a:spcAft>
              <a:buClr>
                <a:schemeClr val="accent1"/>
              </a:buClr>
              <a:buSzPts val="4800"/>
              <a:buNone/>
              <a:defRPr sz="4800">
                <a:solidFill>
                  <a:schemeClr val="accent1"/>
                </a:solidFill>
              </a:defRPr>
            </a:lvl2pPr>
            <a:lvl3pPr lvl="2" algn="ctr">
              <a:lnSpc>
                <a:spcPct val="100000"/>
              </a:lnSpc>
              <a:spcBef>
                <a:spcPts val="0"/>
              </a:spcBef>
              <a:spcAft>
                <a:spcPts val="0"/>
              </a:spcAft>
              <a:buClr>
                <a:schemeClr val="accent1"/>
              </a:buClr>
              <a:buSzPts val="4800"/>
              <a:buNone/>
              <a:defRPr sz="4800">
                <a:solidFill>
                  <a:schemeClr val="accent1"/>
                </a:solidFill>
              </a:defRPr>
            </a:lvl3pPr>
            <a:lvl4pPr lvl="3" algn="ctr">
              <a:lnSpc>
                <a:spcPct val="100000"/>
              </a:lnSpc>
              <a:spcBef>
                <a:spcPts val="0"/>
              </a:spcBef>
              <a:spcAft>
                <a:spcPts val="0"/>
              </a:spcAft>
              <a:buClr>
                <a:schemeClr val="accent1"/>
              </a:buClr>
              <a:buSzPts val="4800"/>
              <a:buNone/>
              <a:defRPr sz="4800">
                <a:solidFill>
                  <a:schemeClr val="accent1"/>
                </a:solidFill>
              </a:defRPr>
            </a:lvl4pPr>
            <a:lvl5pPr lvl="4" algn="ctr">
              <a:lnSpc>
                <a:spcPct val="100000"/>
              </a:lnSpc>
              <a:spcBef>
                <a:spcPts val="0"/>
              </a:spcBef>
              <a:spcAft>
                <a:spcPts val="0"/>
              </a:spcAft>
              <a:buClr>
                <a:schemeClr val="accent1"/>
              </a:buClr>
              <a:buSzPts val="4800"/>
              <a:buNone/>
              <a:defRPr sz="4800">
                <a:solidFill>
                  <a:schemeClr val="accent1"/>
                </a:solidFill>
              </a:defRPr>
            </a:lvl5pPr>
            <a:lvl6pPr lvl="5" algn="ctr">
              <a:lnSpc>
                <a:spcPct val="100000"/>
              </a:lnSpc>
              <a:spcBef>
                <a:spcPts val="0"/>
              </a:spcBef>
              <a:spcAft>
                <a:spcPts val="0"/>
              </a:spcAft>
              <a:buClr>
                <a:schemeClr val="accent1"/>
              </a:buClr>
              <a:buSzPts val="4800"/>
              <a:buNone/>
              <a:defRPr sz="4800">
                <a:solidFill>
                  <a:schemeClr val="accent1"/>
                </a:solidFill>
              </a:defRPr>
            </a:lvl6pPr>
            <a:lvl7pPr lvl="6" algn="ctr">
              <a:lnSpc>
                <a:spcPct val="100000"/>
              </a:lnSpc>
              <a:spcBef>
                <a:spcPts val="0"/>
              </a:spcBef>
              <a:spcAft>
                <a:spcPts val="0"/>
              </a:spcAft>
              <a:buClr>
                <a:schemeClr val="accent1"/>
              </a:buClr>
              <a:buSzPts val="4800"/>
              <a:buNone/>
              <a:defRPr sz="4800">
                <a:solidFill>
                  <a:schemeClr val="accent1"/>
                </a:solidFill>
              </a:defRPr>
            </a:lvl7pPr>
            <a:lvl8pPr lvl="7" algn="ctr">
              <a:lnSpc>
                <a:spcPct val="100000"/>
              </a:lnSpc>
              <a:spcBef>
                <a:spcPts val="0"/>
              </a:spcBef>
              <a:spcAft>
                <a:spcPts val="0"/>
              </a:spcAft>
              <a:buClr>
                <a:schemeClr val="accent1"/>
              </a:buClr>
              <a:buSzPts val="4800"/>
              <a:buNone/>
              <a:defRPr sz="4800">
                <a:solidFill>
                  <a:schemeClr val="accent1"/>
                </a:solidFill>
              </a:defRPr>
            </a:lvl8pPr>
            <a:lvl9pPr lvl="8" algn="ctr">
              <a:lnSpc>
                <a:spcPct val="100000"/>
              </a:lnSpc>
              <a:spcBef>
                <a:spcPts val="0"/>
              </a:spcBef>
              <a:spcAft>
                <a:spcPts val="0"/>
              </a:spcAft>
              <a:buClr>
                <a:schemeClr val="accent1"/>
              </a:buClr>
              <a:buSzPts val="4800"/>
              <a:buNone/>
              <a:defRPr sz="4800">
                <a:solidFill>
                  <a:schemeClr val="accent1"/>
                </a:solidFill>
              </a:defRPr>
            </a:lvl9pPr>
          </a:lstStyle>
          <a:p>
            <a:endParaRPr/>
          </a:p>
        </p:txBody>
      </p:sp>
      <p:sp>
        <p:nvSpPr>
          <p:cNvPr id="303" name="Google Shape;303;p89"/>
          <p:cNvSpPr txBox="1">
            <a:spLocks noGrp="1"/>
          </p:cNvSpPr>
          <p:nvPr>
            <p:ph type="subTitle" idx="1"/>
          </p:nvPr>
        </p:nvSpPr>
        <p:spPr>
          <a:xfrm>
            <a:off x="3177750" y="1874725"/>
            <a:ext cx="2788500" cy="69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04" name="Google Shape;304;p89"/>
          <p:cNvSpPr txBox="1">
            <a:spLocks noGrp="1"/>
          </p:cNvSpPr>
          <p:nvPr>
            <p:ph type="subTitle" idx="4"/>
          </p:nvPr>
        </p:nvSpPr>
        <p:spPr>
          <a:xfrm>
            <a:off x="3177750" y="3640274"/>
            <a:ext cx="2788500" cy="696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1">
  <p:cSld name="CUSTOM_24">
    <p:spTree>
      <p:nvGrpSpPr>
        <p:cNvPr id="1" name="Shape 305"/>
        <p:cNvGrpSpPr/>
        <p:nvPr/>
      </p:nvGrpSpPr>
      <p:grpSpPr>
        <a:xfrm>
          <a:off x="0" y="0"/>
          <a:ext cx="0" cy="0"/>
          <a:chOff x="0" y="0"/>
          <a:chExt cx="0" cy="0"/>
        </a:xfrm>
      </p:grpSpPr>
      <p:sp>
        <p:nvSpPr>
          <p:cNvPr id="306" name="Google Shape;306;p90"/>
          <p:cNvSpPr txBox="1">
            <a:spLocks noGrp="1"/>
          </p:cNvSpPr>
          <p:nvPr>
            <p:ph type="ctrTitle"/>
          </p:nvPr>
        </p:nvSpPr>
        <p:spPr>
          <a:xfrm flipH="1">
            <a:off x="1967550" y="2095375"/>
            <a:ext cx="5208900" cy="66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4"/>
              </a:buClr>
              <a:buSzPts val="2400"/>
              <a:buNone/>
              <a:defRPr sz="2400">
                <a:solidFill>
                  <a:schemeClr val="lt1"/>
                </a:solidFill>
              </a:defRPr>
            </a:lvl1pPr>
            <a:lvl2pPr lvl="1" algn="l">
              <a:lnSpc>
                <a:spcPct val="100000"/>
              </a:lnSpc>
              <a:spcBef>
                <a:spcPts val="0"/>
              </a:spcBef>
              <a:spcAft>
                <a:spcPts val="0"/>
              </a:spcAft>
              <a:buClr>
                <a:schemeClr val="accent4"/>
              </a:buClr>
              <a:buSzPts val="2400"/>
              <a:buNone/>
              <a:defRPr sz="2400">
                <a:solidFill>
                  <a:schemeClr val="accent4"/>
                </a:solidFill>
              </a:defRPr>
            </a:lvl2pPr>
            <a:lvl3pPr lvl="2" algn="l">
              <a:lnSpc>
                <a:spcPct val="100000"/>
              </a:lnSpc>
              <a:spcBef>
                <a:spcPts val="0"/>
              </a:spcBef>
              <a:spcAft>
                <a:spcPts val="0"/>
              </a:spcAft>
              <a:buClr>
                <a:schemeClr val="accent4"/>
              </a:buClr>
              <a:buSzPts val="2400"/>
              <a:buNone/>
              <a:defRPr sz="2400">
                <a:solidFill>
                  <a:schemeClr val="accent4"/>
                </a:solidFill>
              </a:defRPr>
            </a:lvl3pPr>
            <a:lvl4pPr lvl="3" algn="l">
              <a:lnSpc>
                <a:spcPct val="100000"/>
              </a:lnSpc>
              <a:spcBef>
                <a:spcPts val="0"/>
              </a:spcBef>
              <a:spcAft>
                <a:spcPts val="0"/>
              </a:spcAft>
              <a:buClr>
                <a:schemeClr val="accent4"/>
              </a:buClr>
              <a:buSzPts val="2400"/>
              <a:buNone/>
              <a:defRPr sz="2400">
                <a:solidFill>
                  <a:schemeClr val="accent4"/>
                </a:solidFill>
              </a:defRPr>
            </a:lvl4pPr>
            <a:lvl5pPr lvl="4" algn="l">
              <a:lnSpc>
                <a:spcPct val="100000"/>
              </a:lnSpc>
              <a:spcBef>
                <a:spcPts val="0"/>
              </a:spcBef>
              <a:spcAft>
                <a:spcPts val="0"/>
              </a:spcAft>
              <a:buClr>
                <a:schemeClr val="accent4"/>
              </a:buClr>
              <a:buSzPts val="2400"/>
              <a:buNone/>
              <a:defRPr sz="2400">
                <a:solidFill>
                  <a:schemeClr val="accent4"/>
                </a:solidFill>
              </a:defRPr>
            </a:lvl5pPr>
            <a:lvl6pPr lvl="5" algn="l">
              <a:lnSpc>
                <a:spcPct val="100000"/>
              </a:lnSpc>
              <a:spcBef>
                <a:spcPts val="0"/>
              </a:spcBef>
              <a:spcAft>
                <a:spcPts val="0"/>
              </a:spcAft>
              <a:buClr>
                <a:schemeClr val="accent4"/>
              </a:buClr>
              <a:buSzPts val="2400"/>
              <a:buNone/>
              <a:defRPr sz="2400">
                <a:solidFill>
                  <a:schemeClr val="accent4"/>
                </a:solidFill>
              </a:defRPr>
            </a:lvl6pPr>
            <a:lvl7pPr lvl="6" algn="l">
              <a:lnSpc>
                <a:spcPct val="100000"/>
              </a:lnSpc>
              <a:spcBef>
                <a:spcPts val="0"/>
              </a:spcBef>
              <a:spcAft>
                <a:spcPts val="0"/>
              </a:spcAft>
              <a:buClr>
                <a:schemeClr val="accent4"/>
              </a:buClr>
              <a:buSzPts val="2400"/>
              <a:buNone/>
              <a:defRPr sz="2400">
                <a:solidFill>
                  <a:schemeClr val="accent4"/>
                </a:solidFill>
              </a:defRPr>
            </a:lvl7pPr>
            <a:lvl8pPr lvl="7" algn="l">
              <a:lnSpc>
                <a:spcPct val="100000"/>
              </a:lnSpc>
              <a:spcBef>
                <a:spcPts val="0"/>
              </a:spcBef>
              <a:spcAft>
                <a:spcPts val="0"/>
              </a:spcAft>
              <a:buClr>
                <a:schemeClr val="accent4"/>
              </a:buClr>
              <a:buSzPts val="2400"/>
              <a:buNone/>
              <a:defRPr sz="2400">
                <a:solidFill>
                  <a:schemeClr val="accent4"/>
                </a:solidFill>
              </a:defRPr>
            </a:lvl8pPr>
            <a:lvl9pPr lvl="8" algn="l">
              <a:lnSpc>
                <a:spcPct val="100000"/>
              </a:lnSpc>
              <a:spcBef>
                <a:spcPts val="0"/>
              </a:spcBef>
              <a:spcAft>
                <a:spcPts val="0"/>
              </a:spcAft>
              <a:buClr>
                <a:schemeClr val="accent4"/>
              </a:buClr>
              <a:buSzPts val="2400"/>
              <a:buNone/>
              <a:defRPr sz="2400">
                <a:solidFill>
                  <a:schemeClr val="accent4"/>
                </a:solidFill>
              </a:defRPr>
            </a:lvl9pPr>
          </a:lstStyle>
          <a:p>
            <a:endParaRPr/>
          </a:p>
        </p:txBody>
      </p:sp>
      <p:sp>
        <p:nvSpPr>
          <p:cNvPr id="307" name="Google Shape;307;p90"/>
          <p:cNvSpPr/>
          <p:nvPr/>
        </p:nvSpPr>
        <p:spPr>
          <a:xfrm>
            <a:off x="-42750" y="-38100"/>
            <a:ext cx="9229500" cy="5219700"/>
          </a:xfrm>
          <a:prstGeom prst="rect">
            <a:avLst/>
          </a:prstGeom>
          <a:solidFill>
            <a:schemeClr val="accent4">
              <a:alpha val="1333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3">
  <p:cSld name="CUSTOM_25">
    <p:spTree>
      <p:nvGrpSpPr>
        <p:cNvPr id="1" name="Shape 308"/>
        <p:cNvGrpSpPr/>
        <p:nvPr/>
      </p:nvGrpSpPr>
      <p:grpSpPr>
        <a:xfrm>
          <a:off x="0" y="0"/>
          <a:ext cx="0" cy="0"/>
          <a:chOff x="0" y="0"/>
          <a:chExt cx="0" cy="0"/>
        </a:xfrm>
      </p:grpSpPr>
      <p:sp>
        <p:nvSpPr>
          <p:cNvPr id="309" name="Google Shape;309;p91"/>
          <p:cNvSpPr/>
          <p:nvPr/>
        </p:nvSpPr>
        <p:spPr>
          <a:xfrm>
            <a:off x="833063" y="-24840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91"/>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11" name="Google Shape;311;p91"/>
          <p:cNvSpPr txBox="1">
            <a:spLocks noGrp="1"/>
          </p:cNvSpPr>
          <p:nvPr>
            <p:ph type="title" idx="2"/>
          </p:nvPr>
        </p:nvSpPr>
        <p:spPr>
          <a:xfrm>
            <a:off x="4571050" y="1018050"/>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12" name="Google Shape;312;p91"/>
          <p:cNvSpPr txBox="1">
            <a:spLocks noGrp="1"/>
          </p:cNvSpPr>
          <p:nvPr>
            <p:ph type="subTitle" idx="1"/>
          </p:nvPr>
        </p:nvSpPr>
        <p:spPr>
          <a:xfrm>
            <a:off x="4571050" y="1375799"/>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13" name="Google Shape;313;p91"/>
          <p:cNvSpPr txBox="1">
            <a:spLocks noGrp="1"/>
          </p:cNvSpPr>
          <p:nvPr>
            <p:ph type="title" idx="3"/>
          </p:nvPr>
        </p:nvSpPr>
        <p:spPr>
          <a:xfrm>
            <a:off x="4571050" y="2159450"/>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14" name="Google Shape;314;p91"/>
          <p:cNvSpPr txBox="1">
            <a:spLocks noGrp="1"/>
          </p:cNvSpPr>
          <p:nvPr>
            <p:ph type="subTitle" idx="4"/>
          </p:nvPr>
        </p:nvSpPr>
        <p:spPr>
          <a:xfrm>
            <a:off x="4571050" y="2497124"/>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15" name="Google Shape;315;p91"/>
          <p:cNvSpPr txBox="1">
            <a:spLocks noGrp="1"/>
          </p:cNvSpPr>
          <p:nvPr>
            <p:ph type="title" idx="5"/>
          </p:nvPr>
        </p:nvSpPr>
        <p:spPr>
          <a:xfrm>
            <a:off x="4571050" y="3260701"/>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16" name="Google Shape;316;p91"/>
          <p:cNvSpPr txBox="1">
            <a:spLocks noGrp="1"/>
          </p:cNvSpPr>
          <p:nvPr>
            <p:ph type="subTitle" idx="6"/>
          </p:nvPr>
        </p:nvSpPr>
        <p:spPr>
          <a:xfrm>
            <a:off x="4571050" y="3618450"/>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7">
  <p:cSld name="CUSTOM_26">
    <p:spTree>
      <p:nvGrpSpPr>
        <p:cNvPr id="1" name="Shape 317"/>
        <p:cNvGrpSpPr/>
        <p:nvPr/>
      </p:nvGrpSpPr>
      <p:grpSpPr>
        <a:xfrm>
          <a:off x="0" y="0"/>
          <a:ext cx="0" cy="0"/>
          <a:chOff x="0" y="0"/>
          <a:chExt cx="0" cy="0"/>
        </a:xfrm>
      </p:grpSpPr>
      <p:sp>
        <p:nvSpPr>
          <p:cNvPr id="318" name="Google Shape;318;p92"/>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92"/>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20" name="Google Shape;320;p92"/>
          <p:cNvSpPr txBox="1">
            <a:spLocks noGrp="1"/>
          </p:cNvSpPr>
          <p:nvPr>
            <p:ph type="title" idx="2"/>
          </p:nvPr>
        </p:nvSpPr>
        <p:spPr>
          <a:xfrm>
            <a:off x="1618625" y="671350"/>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21" name="Google Shape;321;p92"/>
          <p:cNvSpPr txBox="1">
            <a:spLocks noGrp="1"/>
          </p:cNvSpPr>
          <p:nvPr>
            <p:ph type="subTitle" idx="1"/>
          </p:nvPr>
        </p:nvSpPr>
        <p:spPr>
          <a:xfrm>
            <a:off x="1618625" y="1029099"/>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22" name="Google Shape;322;p92"/>
          <p:cNvSpPr txBox="1">
            <a:spLocks noGrp="1"/>
          </p:cNvSpPr>
          <p:nvPr>
            <p:ph type="title" idx="3"/>
          </p:nvPr>
        </p:nvSpPr>
        <p:spPr>
          <a:xfrm>
            <a:off x="4861375" y="691425"/>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23" name="Google Shape;323;p92"/>
          <p:cNvSpPr txBox="1">
            <a:spLocks noGrp="1"/>
          </p:cNvSpPr>
          <p:nvPr>
            <p:ph type="subTitle" idx="4"/>
          </p:nvPr>
        </p:nvSpPr>
        <p:spPr>
          <a:xfrm>
            <a:off x="4861375" y="1029099"/>
            <a:ext cx="2594100" cy="507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160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24" name="Google Shape;324;p92"/>
          <p:cNvSpPr txBox="1">
            <a:spLocks noGrp="1"/>
          </p:cNvSpPr>
          <p:nvPr>
            <p:ph type="title" idx="5"/>
          </p:nvPr>
        </p:nvSpPr>
        <p:spPr>
          <a:xfrm>
            <a:off x="1618625" y="3682451"/>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25" name="Google Shape;325;p92"/>
          <p:cNvSpPr txBox="1">
            <a:spLocks noGrp="1"/>
          </p:cNvSpPr>
          <p:nvPr>
            <p:ph type="subTitle" idx="6"/>
          </p:nvPr>
        </p:nvSpPr>
        <p:spPr>
          <a:xfrm>
            <a:off x="1618625" y="4040200"/>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26" name="Google Shape;326;p92"/>
          <p:cNvSpPr txBox="1">
            <a:spLocks noGrp="1"/>
          </p:cNvSpPr>
          <p:nvPr>
            <p:ph type="title" idx="7"/>
          </p:nvPr>
        </p:nvSpPr>
        <p:spPr>
          <a:xfrm>
            <a:off x="4861375" y="3682451"/>
            <a:ext cx="25941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27" name="Google Shape;327;p92"/>
          <p:cNvSpPr txBox="1">
            <a:spLocks noGrp="1"/>
          </p:cNvSpPr>
          <p:nvPr>
            <p:ph type="subTitle" idx="8"/>
          </p:nvPr>
        </p:nvSpPr>
        <p:spPr>
          <a:xfrm>
            <a:off x="4861375" y="4040200"/>
            <a:ext cx="25941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2">
  <p:cSld name="CUSTOM_27">
    <p:spTree>
      <p:nvGrpSpPr>
        <p:cNvPr id="1" name="Shape 328"/>
        <p:cNvGrpSpPr/>
        <p:nvPr/>
      </p:nvGrpSpPr>
      <p:grpSpPr>
        <a:xfrm>
          <a:off x="0" y="0"/>
          <a:ext cx="0" cy="0"/>
          <a:chOff x="0" y="0"/>
          <a:chExt cx="0" cy="0"/>
        </a:xfrm>
      </p:grpSpPr>
      <p:sp>
        <p:nvSpPr>
          <p:cNvPr id="329" name="Google Shape;329;p93"/>
          <p:cNvSpPr/>
          <p:nvPr/>
        </p:nvSpPr>
        <p:spPr>
          <a:xfrm>
            <a:off x="4442425" y="-55312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93"/>
          <p:cNvSpPr/>
          <p:nvPr/>
        </p:nvSpPr>
        <p:spPr>
          <a:xfrm>
            <a:off x="-6649400" y="1236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93"/>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32" name="Google Shape;332;p93"/>
          <p:cNvSpPr txBox="1">
            <a:spLocks noGrp="1"/>
          </p:cNvSpPr>
          <p:nvPr>
            <p:ph type="title" idx="2"/>
          </p:nvPr>
        </p:nvSpPr>
        <p:spPr>
          <a:xfrm>
            <a:off x="1574525" y="930425"/>
            <a:ext cx="9402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33" name="Google Shape;333;p93"/>
          <p:cNvSpPr txBox="1">
            <a:spLocks noGrp="1"/>
          </p:cNvSpPr>
          <p:nvPr>
            <p:ph type="subTitle" idx="1"/>
          </p:nvPr>
        </p:nvSpPr>
        <p:spPr>
          <a:xfrm>
            <a:off x="1574525" y="1288175"/>
            <a:ext cx="23418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34" name="Google Shape;334;p93"/>
          <p:cNvSpPr txBox="1">
            <a:spLocks noGrp="1"/>
          </p:cNvSpPr>
          <p:nvPr>
            <p:ph type="title" idx="3"/>
          </p:nvPr>
        </p:nvSpPr>
        <p:spPr>
          <a:xfrm>
            <a:off x="3794950" y="2139387"/>
            <a:ext cx="9402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35" name="Google Shape;335;p93"/>
          <p:cNvSpPr txBox="1">
            <a:spLocks noGrp="1"/>
          </p:cNvSpPr>
          <p:nvPr>
            <p:ph type="subTitle" idx="4"/>
          </p:nvPr>
        </p:nvSpPr>
        <p:spPr>
          <a:xfrm>
            <a:off x="3798850" y="2497263"/>
            <a:ext cx="2341800" cy="507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160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
        <p:nvSpPr>
          <p:cNvPr id="336" name="Google Shape;336;p93"/>
          <p:cNvSpPr txBox="1">
            <a:spLocks noGrp="1"/>
          </p:cNvSpPr>
          <p:nvPr>
            <p:ph type="title" idx="5"/>
          </p:nvPr>
        </p:nvSpPr>
        <p:spPr>
          <a:xfrm>
            <a:off x="5886425" y="3353825"/>
            <a:ext cx="940200" cy="357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337" name="Google Shape;337;p93"/>
          <p:cNvSpPr txBox="1">
            <a:spLocks noGrp="1"/>
          </p:cNvSpPr>
          <p:nvPr>
            <p:ph type="subTitle" idx="6"/>
          </p:nvPr>
        </p:nvSpPr>
        <p:spPr>
          <a:xfrm>
            <a:off x="5886425" y="3711575"/>
            <a:ext cx="2341800" cy="50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1pPr>
            <a:lvl2pPr lvl="1"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2pPr>
            <a:lvl3pPr lvl="2"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3pPr>
            <a:lvl4pPr lvl="3"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4pPr>
            <a:lvl5pPr lvl="4"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5pPr>
            <a:lvl6pPr lvl="5"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6pPr>
            <a:lvl7pPr lvl="6"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7pPr>
            <a:lvl8pPr lvl="7"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8pPr>
            <a:lvl9pPr lvl="8" algn="l">
              <a:lnSpc>
                <a:spcPct val="100000"/>
              </a:lnSpc>
              <a:spcBef>
                <a:spcPts val="0"/>
              </a:spcBef>
              <a:spcAft>
                <a:spcPts val="0"/>
              </a:spcAft>
              <a:buClr>
                <a:schemeClr val="lt1"/>
              </a:buClr>
              <a:buSzPts val="1100"/>
              <a:buFont typeface="Roboto"/>
              <a:buNone/>
              <a:defRPr sz="11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CUSTOM_28">
    <p:spTree>
      <p:nvGrpSpPr>
        <p:cNvPr id="1" name="Shape 338"/>
        <p:cNvGrpSpPr/>
        <p:nvPr/>
      </p:nvGrpSpPr>
      <p:grpSpPr>
        <a:xfrm>
          <a:off x="0" y="0"/>
          <a:ext cx="0" cy="0"/>
          <a:chOff x="0" y="0"/>
          <a:chExt cx="0" cy="0"/>
        </a:xfrm>
      </p:grpSpPr>
      <p:sp>
        <p:nvSpPr>
          <p:cNvPr id="339" name="Google Shape;339;p94"/>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94"/>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41" name="Google Shape;341;p94"/>
          <p:cNvSpPr txBox="1">
            <a:spLocks noGrp="1"/>
          </p:cNvSpPr>
          <p:nvPr>
            <p:ph type="body" idx="1"/>
          </p:nvPr>
        </p:nvSpPr>
        <p:spPr>
          <a:xfrm>
            <a:off x="711725" y="3696825"/>
            <a:ext cx="7414200" cy="7596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Clr>
                <a:schemeClr val="accent1"/>
              </a:buClr>
              <a:buSzPts val="1100"/>
              <a:buFont typeface="Roboto"/>
              <a:buChar char="●"/>
              <a:defRPr sz="1100">
                <a:solidFill>
                  <a:srgbClr val="FFFFFF"/>
                </a:solidFill>
                <a:latin typeface="Roboto"/>
                <a:ea typeface="Roboto"/>
                <a:cs typeface="Roboto"/>
                <a:sym typeface="Roboto"/>
              </a:defRPr>
            </a:lvl1pPr>
            <a:lvl2pPr marL="914400" lvl="1"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2pPr>
            <a:lvl3pPr marL="1371600" lvl="2"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3pPr>
            <a:lvl4pPr marL="1828800" lvl="3"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4pPr>
            <a:lvl5pPr marL="2286000" lvl="4"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5pPr>
            <a:lvl6pPr marL="2743200" lvl="5"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6pPr>
            <a:lvl7pPr marL="3200400" lvl="6"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7pPr>
            <a:lvl8pPr marL="3657600" lvl="7"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8pPr>
            <a:lvl9pPr marL="4114800" lvl="8" indent="-298450" algn="l">
              <a:lnSpc>
                <a:spcPct val="115000"/>
              </a:lnSpc>
              <a:spcBef>
                <a:spcPts val="1600"/>
              </a:spcBef>
              <a:spcAft>
                <a:spcPts val="1600"/>
              </a:spcAft>
              <a:buSzPts val="1100"/>
              <a:buFont typeface="Roboto"/>
              <a:buChar char="■"/>
              <a:defRPr sz="1100">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1">
  <p:cSld name="CUSTOM_29">
    <p:spTree>
      <p:nvGrpSpPr>
        <p:cNvPr id="1" name="Shape 342"/>
        <p:cNvGrpSpPr/>
        <p:nvPr/>
      </p:nvGrpSpPr>
      <p:grpSpPr>
        <a:xfrm>
          <a:off x="0" y="0"/>
          <a:ext cx="0" cy="0"/>
          <a:chOff x="0" y="0"/>
          <a:chExt cx="0" cy="0"/>
        </a:xfrm>
      </p:grpSpPr>
      <p:sp>
        <p:nvSpPr>
          <p:cNvPr id="343" name="Google Shape;343;p95"/>
          <p:cNvSpPr/>
          <p:nvPr/>
        </p:nvSpPr>
        <p:spPr>
          <a:xfrm>
            <a:off x="3430800" y="123680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95"/>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45" name="Google Shape;345;p95"/>
          <p:cNvSpPr txBox="1">
            <a:spLocks noGrp="1"/>
          </p:cNvSpPr>
          <p:nvPr>
            <p:ph type="body" idx="1"/>
          </p:nvPr>
        </p:nvSpPr>
        <p:spPr>
          <a:xfrm>
            <a:off x="854675" y="1817975"/>
            <a:ext cx="3067500" cy="13539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Clr>
                <a:schemeClr val="accent1"/>
              </a:buClr>
              <a:buSzPts val="1100"/>
              <a:buFont typeface="Roboto"/>
              <a:buChar char="●"/>
              <a:defRPr sz="1100">
                <a:solidFill>
                  <a:srgbClr val="FFFFFF"/>
                </a:solidFill>
                <a:latin typeface="Roboto"/>
                <a:ea typeface="Roboto"/>
                <a:cs typeface="Roboto"/>
                <a:sym typeface="Roboto"/>
              </a:defRPr>
            </a:lvl1pPr>
            <a:lvl2pPr marL="914400" lvl="1"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2pPr>
            <a:lvl3pPr marL="1371600" lvl="2"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3pPr>
            <a:lvl4pPr marL="1828800" lvl="3"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4pPr>
            <a:lvl5pPr marL="2286000" lvl="4"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5pPr>
            <a:lvl6pPr marL="2743200" lvl="5"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6pPr>
            <a:lvl7pPr marL="3200400" lvl="6"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7pPr>
            <a:lvl8pPr marL="3657600" lvl="7" indent="-298450" algn="l">
              <a:lnSpc>
                <a:spcPct val="115000"/>
              </a:lnSpc>
              <a:spcBef>
                <a:spcPts val="1600"/>
              </a:spcBef>
              <a:spcAft>
                <a:spcPts val="0"/>
              </a:spcAft>
              <a:buSzPts val="1100"/>
              <a:buFont typeface="Roboto"/>
              <a:buChar char="○"/>
              <a:defRPr sz="1100">
                <a:solidFill>
                  <a:srgbClr val="FFFFFF"/>
                </a:solidFill>
                <a:latin typeface="Roboto"/>
                <a:ea typeface="Roboto"/>
                <a:cs typeface="Roboto"/>
                <a:sym typeface="Roboto"/>
              </a:defRPr>
            </a:lvl8pPr>
            <a:lvl9pPr marL="4114800" lvl="8" indent="-298450" algn="l">
              <a:lnSpc>
                <a:spcPct val="115000"/>
              </a:lnSpc>
              <a:spcBef>
                <a:spcPts val="1600"/>
              </a:spcBef>
              <a:spcAft>
                <a:spcPts val="1600"/>
              </a:spcAft>
              <a:buSzPts val="1100"/>
              <a:buFont typeface="Roboto"/>
              <a:buChar char="■"/>
              <a:defRPr sz="1100">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CUSTOM_31">
    <p:spTree>
      <p:nvGrpSpPr>
        <p:cNvPr id="1" name="Shape 346"/>
        <p:cNvGrpSpPr/>
        <p:nvPr/>
      </p:nvGrpSpPr>
      <p:grpSpPr>
        <a:xfrm>
          <a:off x="0" y="0"/>
          <a:ext cx="0" cy="0"/>
          <a:chOff x="0" y="0"/>
          <a:chExt cx="0" cy="0"/>
        </a:xfrm>
      </p:grpSpPr>
      <p:sp>
        <p:nvSpPr>
          <p:cNvPr id="347" name="Google Shape;347;p96"/>
          <p:cNvSpPr/>
          <p:nvPr/>
        </p:nvSpPr>
        <p:spPr>
          <a:xfrm>
            <a:off x="-3532850" y="9289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96"/>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49" name="Google Shape;349;p96"/>
          <p:cNvSpPr txBox="1">
            <a:spLocks noGrp="1"/>
          </p:cNvSpPr>
          <p:nvPr>
            <p:ph type="body" idx="1"/>
          </p:nvPr>
        </p:nvSpPr>
        <p:spPr>
          <a:xfrm>
            <a:off x="1228275" y="1169250"/>
            <a:ext cx="2975700" cy="34368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Roboto"/>
              <a:buChar char="●"/>
              <a:defRPr sz="1000">
                <a:solidFill>
                  <a:srgbClr val="FFFFFF"/>
                </a:solidFill>
                <a:latin typeface="Roboto"/>
                <a:ea typeface="Roboto"/>
                <a:cs typeface="Roboto"/>
                <a:sym typeface="Roboto"/>
              </a:defRPr>
            </a:lvl1pPr>
            <a:lvl2pPr marL="914400" lvl="1"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2pPr>
            <a:lvl3pPr marL="1371600" lvl="2"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3pPr>
            <a:lvl4pPr marL="1828800" lvl="3"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4pPr>
            <a:lvl5pPr marL="2286000" lvl="4"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5pPr>
            <a:lvl6pPr marL="2743200" lvl="5"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6pPr>
            <a:lvl7pPr marL="3200400" lvl="6"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7pPr>
            <a:lvl8pPr marL="3657600" lvl="7"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8pPr>
            <a:lvl9pPr marL="4114800" lvl="8" indent="-292100" algn="l">
              <a:lnSpc>
                <a:spcPct val="115000"/>
              </a:lnSpc>
              <a:spcBef>
                <a:spcPts val="1600"/>
              </a:spcBef>
              <a:spcAft>
                <a:spcPts val="1600"/>
              </a:spcAft>
              <a:buSzPts val="1000"/>
              <a:buFont typeface="Roboto"/>
              <a:buChar char="■"/>
              <a:defRPr sz="1000">
                <a:solidFill>
                  <a:srgbClr val="FFFFFF"/>
                </a:solidFill>
                <a:latin typeface="Roboto"/>
                <a:ea typeface="Roboto"/>
                <a:cs typeface="Roboto"/>
                <a:sym typeface="Roboto"/>
              </a:defRPr>
            </a:lvl9pPr>
          </a:lstStyle>
          <a:p>
            <a:endParaRPr/>
          </a:p>
        </p:txBody>
      </p:sp>
      <p:sp>
        <p:nvSpPr>
          <p:cNvPr id="350" name="Google Shape;350;p96"/>
          <p:cNvSpPr txBox="1">
            <a:spLocks noGrp="1"/>
          </p:cNvSpPr>
          <p:nvPr>
            <p:ph type="body" idx="2"/>
          </p:nvPr>
        </p:nvSpPr>
        <p:spPr>
          <a:xfrm>
            <a:off x="4360050" y="1104000"/>
            <a:ext cx="3758100" cy="3502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Roboto"/>
              <a:buChar char="●"/>
              <a:defRPr sz="1000">
                <a:solidFill>
                  <a:srgbClr val="FFFFFF"/>
                </a:solidFill>
                <a:latin typeface="Roboto"/>
                <a:ea typeface="Roboto"/>
                <a:cs typeface="Roboto"/>
                <a:sym typeface="Roboto"/>
              </a:defRPr>
            </a:lvl1pPr>
            <a:lvl2pPr marL="914400" lvl="1" indent="-292100" algn="l">
              <a:lnSpc>
                <a:spcPct val="115000"/>
              </a:lnSpc>
              <a:spcBef>
                <a:spcPts val="0"/>
              </a:spcBef>
              <a:spcAft>
                <a:spcPts val="0"/>
              </a:spcAft>
              <a:buSzPts val="1000"/>
              <a:buFont typeface="Roboto"/>
              <a:buChar char="○"/>
              <a:defRPr sz="1000">
                <a:solidFill>
                  <a:srgbClr val="FFFFFF"/>
                </a:solidFill>
                <a:latin typeface="Roboto"/>
                <a:ea typeface="Roboto"/>
                <a:cs typeface="Roboto"/>
                <a:sym typeface="Roboto"/>
              </a:defRPr>
            </a:lvl2pPr>
            <a:lvl3pPr marL="1371600" lvl="2"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3pPr>
            <a:lvl4pPr marL="1828800" lvl="3"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4pPr>
            <a:lvl5pPr marL="2286000" lvl="4"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5pPr>
            <a:lvl6pPr marL="2743200" lvl="5"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6pPr>
            <a:lvl7pPr marL="3200400" lvl="6"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7pPr>
            <a:lvl8pPr marL="3657600" lvl="7" indent="-292100" algn="l">
              <a:lnSpc>
                <a:spcPct val="115000"/>
              </a:lnSpc>
              <a:spcBef>
                <a:spcPts val="1600"/>
              </a:spcBef>
              <a:spcAft>
                <a:spcPts val="0"/>
              </a:spcAft>
              <a:buSzPts val="1000"/>
              <a:buFont typeface="Roboto"/>
              <a:buChar char="○"/>
              <a:defRPr sz="1000">
                <a:solidFill>
                  <a:srgbClr val="FFFFFF"/>
                </a:solidFill>
                <a:latin typeface="Roboto"/>
                <a:ea typeface="Roboto"/>
                <a:cs typeface="Roboto"/>
                <a:sym typeface="Roboto"/>
              </a:defRPr>
            </a:lvl8pPr>
            <a:lvl9pPr marL="4114800" lvl="8" indent="-292100" algn="l">
              <a:lnSpc>
                <a:spcPct val="115000"/>
              </a:lnSpc>
              <a:spcBef>
                <a:spcPts val="1600"/>
              </a:spcBef>
              <a:spcAft>
                <a:spcPts val="1600"/>
              </a:spcAft>
              <a:buSzPts val="1000"/>
              <a:buFont typeface="Roboto"/>
              <a:buChar char="■"/>
              <a:defRPr sz="1000">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anks">
  <p:cSld name="CUSTOM_30">
    <p:spTree>
      <p:nvGrpSpPr>
        <p:cNvPr id="1" name="Shape 351"/>
        <p:cNvGrpSpPr/>
        <p:nvPr/>
      </p:nvGrpSpPr>
      <p:grpSpPr>
        <a:xfrm>
          <a:off x="0" y="0"/>
          <a:ext cx="0" cy="0"/>
          <a:chOff x="0" y="0"/>
          <a:chExt cx="0" cy="0"/>
        </a:xfrm>
      </p:grpSpPr>
      <p:sp>
        <p:nvSpPr>
          <p:cNvPr id="352" name="Google Shape;352;p97"/>
          <p:cNvSpPr/>
          <p:nvPr/>
        </p:nvSpPr>
        <p:spPr>
          <a:xfrm>
            <a:off x="425113" y="27528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97"/>
          <p:cNvSpPr txBox="1">
            <a:spLocks noGrp="1"/>
          </p:cNvSpPr>
          <p:nvPr>
            <p:ph type="subTitle" idx="1"/>
          </p:nvPr>
        </p:nvSpPr>
        <p:spPr>
          <a:xfrm>
            <a:off x="1779033" y="3660351"/>
            <a:ext cx="2595300" cy="690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2pPr>
            <a:lvl3pPr lvl="2"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3pPr>
            <a:lvl4pPr lvl="3"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4pPr>
            <a:lvl5pPr lvl="4"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5pPr>
            <a:lvl6pPr lvl="5"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6pPr>
            <a:lvl7pPr lvl="6"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7pPr>
            <a:lvl8pPr lvl="7"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8pPr>
            <a:lvl9pPr lvl="8" algn="ctr">
              <a:lnSpc>
                <a:spcPct val="100000"/>
              </a:lnSpc>
              <a:spcBef>
                <a:spcPts val="0"/>
              </a:spcBef>
              <a:spcAft>
                <a:spcPts val="0"/>
              </a:spcAft>
              <a:buClr>
                <a:schemeClr val="accent1"/>
              </a:buClr>
              <a:buSzPts val="4800"/>
              <a:buFont typeface="Bree Serif"/>
              <a:buNone/>
              <a:defRPr sz="4800">
                <a:solidFill>
                  <a:schemeClr val="accent1"/>
                </a:solidFill>
                <a:latin typeface="Bree Serif"/>
                <a:ea typeface="Bree Serif"/>
                <a:cs typeface="Bree Serif"/>
                <a:sym typeface="Bree Serif"/>
              </a:defRPr>
            </a:lvl9pPr>
          </a:lstStyle>
          <a:p>
            <a:endParaRPr/>
          </a:p>
        </p:txBody>
      </p:sp>
      <p:sp>
        <p:nvSpPr>
          <p:cNvPr id="354" name="Google Shape;354;p97"/>
          <p:cNvSpPr txBox="1"/>
          <p:nvPr/>
        </p:nvSpPr>
        <p:spPr>
          <a:xfrm>
            <a:off x="4772734" y="3660351"/>
            <a:ext cx="2718600" cy="178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900"/>
              <a:buFont typeface="Arial"/>
              <a:buNone/>
            </a:pPr>
            <a:r>
              <a:rPr lang="en" sz="900" b="0" i="0" u="none" strike="noStrike" cap="none">
                <a:solidFill>
                  <a:schemeClr val="lt1"/>
                </a:solidFill>
                <a:latin typeface="Roboto"/>
                <a:ea typeface="Roboto"/>
                <a:cs typeface="Roboto"/>
                <a:sym typeface="Roboto"/>
              </a:rPr>
              <a:t>CREDITS: This presentation template was created by </a:t>
            </a:r>
            <a:r>
              <a:rPr lang="en" sz="900" b="1" i="0" u="none" strike="noStrike" cap="none">
                <a:solidFill>
                  <a:schemeClr val="lt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900" b="0" i="0" u="none" strike="noStrike" cap="none">
                <a:solidFill>
                  <a:schemeClr val="lt1"/>
                </a:solidFill>
                <a:latin typeface="Roboto"/>
                <a:ea typeface="Roboto"/>
                <a:cs typeface="Roboto"/>
                <a:sym typeface="Roboto"/>
              </a:rPr>
              <a:t>, including icons by </a:t>
            </a:r>
            <a:r>
              <a:rPr lang="en" sz="900" b="1" i="0" u="none" strike="noStrike" cap="none">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900" b="0" i="0" u="none" strike="noStrike" cap="none">
                <a:solidFill>
                  <a:schemeClr val="lt1"/>
                </a:solidFill>
                <a:latin typeface="Roboto"/>
                <a:ea typeface="Roboto"/>
                <a:cs typeface="Roboto"/>
                <a:sym typeface="Roboto"/>
              </a:rPr>
              <a:t>, and infographics &amp; images by </a:t>
            </a:r>
            <a:r>
              <a:rPr lang="en" sz="900" b="1" i="0" u="none" strike="noStrike" cap="none">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endParaRPr sz="900" b="0" i="0" u="none" strike="noStrike" cap="none">
              <a:solidFill>
                <a:schemeClr val="lt1"/>
              </a:solidFill>
              <a:latin typeface="Roboto"/>
              <a:ea typeface="Roboto"/>
              <a:cs typeface="Roboto"/>
              <a:sym typeface="Roboto"/>
            </a:endParaRPr>
          </a:p>
        </p:txBody>
      </p:sp>
      <p:sp>
        <p:nvSpPr>
          <p:cNvPr id="355" name="Google Shape;355;p97"/>
          <p:cNvSpPr txBox="1">
            <a:spLocks noGrp="1"/>
          </p:cNvSpPr>
          <p:nvPr>
            <p:ph type="title"/>
          </p:nvPr>
        </p:nvSpPr>
        <p:spPr>
          <a:xfrm>
            <a:off x="3212700" y="2176598"/>
            <a:ext cx="2718600" cy="29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4800"/>
              <a:buNone/>
              <a:defRPr sz="48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6"/>
        <p:cNvGrpSpPr/>
        <p:nvPr/>
      </p:nvGrpSpPr>
      <p:grpSpPr>
        <a:xfrm>
          <a:off x="0" y="0"/>
          <a:ext cx="0" cy="0"/>
          <a:chOff x="0" y="0"/>
          <a:chExt cx="0" cy="0"/>
        </a:xfrm>
      </p:grpSpPr>
      <p:sp>
        <p:nvSpPr>
          <p:cNvPr id="357" name="Google Shape;357;p9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8"/>
        <p:cNvGrpSpPr/>
        <p:nvPr/>
      </p:nvGrpSpPr>
      <p:grpSpPr>
        <a:xfrm>
          <a:off x="0" y="0"/>
          <a:ext cx="0" cy="0"/>
          <a:chOff x="0" y="0"/>
          <a:chExt cx="0" cy="0"/>
        </a:xfrm>
      </p:grpSpPr>
      <p:sp>
        <p:nvSpPr>
          <p:cNvPr id="359" name="Google Shape;359;p9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9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61" name="Google Shape;361;p9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2" name="Google Shape;362;p9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sp>
        <p:nvSpPr>
          <p:cNvPr id="364" name="Google Shape;364;p10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65" name="Google Shape;365;p10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66"/>
        <p:cNvGrpSpPr/>
        <p:nvPr/>
      </p:nvGrpSpPr>
      <p:grpSpPr>
        <a:xfrm>
          <a:off x="0" y="0"/>
          <a:ext cx="0" cy="0"/>
          <a:chOff x="0" y="0"/>
          <a:chExt cx="0" cy="0"/>
        </a:xfrm>
      </p:grpSpPr>
      <p:sp>
        <p:nvSpPr>
          <p:cNvPr id="367" name="Google Shape;367;g3ac569e4d05_0_17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8" name="Google Shape;368;g3ac569e4d05_0_17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69" name="Google Shape;369;g3ac569e4d05_0_175"/>
          <p:cNvSpPr txBox="1">
            <a:spLocks noGrp="1"/>
          </p:cNvSpPr>
          <p:nvPr>
            <p:ph type="sldNum" idx="12"/>
          </p:nvPr>
        </p:nvSpPr>
        <p:spPr>
          <a:xfrm>
            <a:off x="8472458" y="4663217"/>
            <a:ext cx="548700" cy="393600"/>
          </a:xfrm>
          <a:prstGeom prst="rect">
            <a:avLst/>
          </a:prstGeom>
          <a:noFill/>
          <a:ln>
            <a:noFill/>
          </a:ln>
        </p:spPr>
        <p:txBody>
          <a:bodyPr spcFirstLastPara="1" wrap="square" lIns="45725" tIns="45725" rIns="45725" bIns="45725" anchor="ctr" anchorCtr="0">
            <a:noAutofit/>
          </a:bodyPr>
          <a:lstStyle>
            <a:lvl1pPr lvl="0">
              <a:buNone/>
              <a:defRPr sz="700"/>
            </a:lvl1pPr>
            <a:lvl2pPr lvl="1">
              <a:buNone/>
              <a:defRPr sz="700"/>
            </a:lvl2pPr>
            <a:lvl3pPr lvl="2">
              <a:buNone/>
              <a:defRPr sz="700"/>
            </a:lvl3pPr>
            <a:lvl4pPr lvl="3">
              <a:buNone/>
              <a:defRPr sz="700"/>
            </a:lvl4pPr>
            <a:lvl5pPr lvl="4">
              <a:buNone/>
              <a:defRPr sz="700"/>
            </a:lvl5pPr>
            <a:lvl6pPr lvl="5">
              <a:buNone/>
              <a:defRPr sz="700"/>
            </a:lvl6pPr>
            <a:lvl7pPr lvl="6">
              <a:buNone/>
              <a:defRPr sz="700"/>
            </a:lvl7pPr>
            <a:lvl8pPr lvl="7">
              <a:buNone/>
              <a:defRPr sz="700"/>
            </a:lvl8pPr>
            <a:lvl9pPr lvl="8">
              <a:buNone/>
              <a:defRPr sz="7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70"/>
        <p:cNvGrpSpPr/>
        <p:nvPr/>
      </p:nvGrpSpPr>
      <p:grpSpPr>
        <a:xfrm>
          <a:off x="0" y="0"/>
          <a:ext cx="0" cy="0"/>
          <a:chOff x="0" y="0"/>
          <a:chExt cx="0" cy="0"/>
        </a:xfrm>
      </p:grpSpPr>
      <p:sp>
        <p:nvSpPr>
          <p:cNvPr id="371" name="Google Shape;371;g3ac569e4d05_0_432"/>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g3ac569e4d05_0_4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73" name="Google Shape;373;g3ac569e4d05_0_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
        <p:cNvGrpSpPr/>
        <p:nvPr/>
      </p:nvGrpSpPr>
      <p:grpSpPr>
        <a:xfrm>
          <a:off x="0" y="0"/>
          <a:ext cx="0" cy="0"/>
          <a:chOff x="0" y="0"/>
          <a:chExt cx="0" cy="0"/>
        </a:xfrm>
      </p:grpSpPr>
      <p:sp>
        <p:nvSpPr>
          <p:cNvPr id="32" name="Google Shape;32;p58"/>
          <p:cNvSpPr/>
          <p:nvPr/>
        </p:nvSpPr>
        <p:spPr>
          <a:xfrm>
            <a:off x="-1751250" y="-892500"/>
            <a:ext cx="6928500" cy="69285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8"/>
          <p:cNvSpPr txBox="1">
            <a:spLocks noGrp="1"/>
          </p:cNvSpPr>
          <p:nvPr>
            <p:ph type="title"/>
          </p:nvPr>
        </p:nvSpPr>
        <p:spPr>
          <a:xfrm>
            <a:off x="2146500" y="108315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34" name="Google Shape;34;p58"/>
          <p:cNvSpPr txBox="1">
            <a:spLocks noGrp="1"/>
          </p:cNvSpPr>
          <p:nvPr>
            <p:ph type="title" idx="2"/>
          </p:nvPr>
        </p:nvSpPr>
        <p:spPr>
          <a:xfrm>
            <a:off x="1252050" y="1648150"/>
            <a:ext cx="27738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5" name="Google Shape;35;p58"/>
          <p:cNvSpPr txBox="1">
            <a:spLocks noGrp="1"/>
          </p:cNvSpPr>
          <p:nvPr>
            <p:ph type="subTitle" idx="1"/>
          </p:nvPr>
        </p:nvSpPr>
        <p:spPr>
          <a:xfrm>
            <a:off x="1375194" y="2005875"/>
            <a:ext cx="2527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36" name="Google Shape;36;p58"/>
          <p:cNvSpPr txBox="1">
            <a:spLocks noGrp="1"/>
          </p:cNvSpPr>
          <p:nvPr>
            <p:ph type="title" idx="3"/>
          </p:nvPr>
        </p:nvSpPr>
        <p:spPr>
          <a:xfrm>
            <a:off x="5403000" y="108315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37" name="Google Shape;37;p58"/>
          <p:cNvSpPr txBox="1">
            <a:spLocks noGrp="1"/>
          </p:cNvSpPr>
          <p:nvPr>
            <p:ph type="title" idx="4"/>
          </p:nvPr>
        </p:nvSpPr>
        <p:spPr>
          <a:xfrm>
            <a:off x="4508550" y="1648150"/>
            <a:ext cx="27738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38" name="Google Shape;38;p58"/>
          <p:cNvSpPr txBox="1">
            <a:spLocks noGrp="1"/>
          </p:cNvSpPr>
          <p:nvPr>
            <p:ph type="subTitle" idx="5"/>
          </p:nvPr>
        </p:nvSpPr>
        <p:spPr>
          <a:xfrm>
            <a:off x="4631694" y="2005875"/>
            <a:ext cx="2527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39" name="Google Shape;39;p58"/>
          <p:cNvSpPr txBox="1">
            <a:spLocks noGrp="1"/>
          </p:cNvSpPr>
          <p:nvPr>
            <p:ph type="title" idx="6"/>
          </p:nvPr>
        </p:nvSpPr>
        <p:spPr>
          <a:xfrm>
            <a:off x="2146500" y="291570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40" name="Google Shape;40;p58"/>
          <p:cNvSpPr txBox="1">
            <a:spLocks noGrp="1"/>
          </p:cNvSpPr>
          <p:nvPr>
            <p:ph type="title" idx="7"/>
          </p:nvPr>
        </p:nvSpPr>
        <p:spPr>
          <a:xfrm>
            <a:off x="1252050" y="3480700"/>
            <a:ext cx="27738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1" name="Google Shape;41;p58"/>
          <p:cNvSpPr txBox="1">
            <a:spLocks noGrp="1"/>
          </p:cNvSpPr>
          <p:nvPr>
            <p:ph type="subTitle" idx="8"/>
          </p:nvPr>
        </p:nvSpPr>
        <p:spPr>
          <a:xfrm>
            <a:off x="1375194" y="3838425"/>
            <a:ext cx="2527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42" name="Google Shape;42;p58"/>
          <p:cNvSpPr txBox="1">
            <a:spLocks noGrp="1"/>
          </p:cNvSpPr>
          <p:nvPr>
            <p:ph type="title" idx="9"/>
          </p:nvPr>
        </p:nvSpPr>
        <p:spPr>
          <a:xfrm>
            <a:off x="5403000" y="291570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43" name="Google Shape;43;p58"/>
          <p:cNvSpPr txBox="1">
            <a:spLocks noGrp="1"/>
          </p:cNvSpPr>
          <p:nvPr>
            <p:ph type="title" idx="13"/>
          </p:nvPr>
        </p:nvSpPr>
        <p:spPr>
          <a:xfrm>
            <a:off x="4508550" y="3480700"/>
            <a:ext cx="27738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4" name="Google Shape;44;p58"/>
          <p:cNvSpPr txBox="1">
            <a:spLocks noGrp="1"/>
          </p:cNvSpPr>
          <p:nvPr>
            <p:ph type="subTitle" idx="14"/>
          </p:nvPr>
        </p:nvSpPr>
        <p:spPr>
          <a:xfrm>
            <a:off x="4631694" y="3838425"/>
            <a:ext cx="2527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45" name="Google Shape;45;p58"/>
          <p:cNvSpPr txBox="1">
            <a:spLocks noGrp="1"/>
          </p:cNvSpPr>
          <p:nvPr>
            <p:ph type="ctrTitle" idx="15"/>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374"/>
        <p:cNvGrpSpPr/>
        <p:nvPr/>
      </p:nvGrpSpPr>
      <p:grpSpPr>
        <a:xfrm>
          <a:off x="0" y="0"/>
          <a:ext cx="0" cy="0"/>
          <a:chOff x="0" y="0"/>
          <a:chExt cx="0" cy="0"/>
        </a:xfrm>
      </p:grpSpPr>
      <p:sp>
        <p:nvSpPr>
          <p:cNvPr id="375" name="Google Shape;375;g3ac569e4d05_0_500"/>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3ac569e4d05_0_50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77" name="Google Shape;377;g3ac569e4d05_0_5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378"/>
        <p:cNvGrpSpPr/>
        <p:nvPr/>
      </p:nvGrpSpPr>
      <p:grpSpPr>
        <a:xfrm>
          <a:off x="0" y="0"/>
          <a:ext cx="0" cy="0"/>
          <a:chOff x="0" y="0"/>
          <a:chExt cx="0" cy="0"/>
        </a:xfrm>
      </p:grpSpPr>
      <p:sp>
        <p:nvSpPr>
          <p:cNvPr id="379" name="Google Shape;379;g3ac569e4d05_0_1032"/>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3ac569e4d05_0_10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81" name="Google Shape;381;g3ac569e4d05_0_10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82"/>
        <p:cNvGrpSpPr/>
        <p:nvPr/>
      </p:nvGrpSpPr>
      <p:grpSpPr>
        <a:xfrm>
          <a:off x="0" y="0"/>
          <a:ext cx="0" cy="0"/>
          <a:chOff x="0" y="0"/>
          <a:chExt cx="0" cy="0"/>
        </a:xfrm>
      </p:grpSpPr>
      <p:sp>
        <p:nvSpPr>
          <p:cNvPr id="383" name="Google Shape;383;g3ac569e4d05_0_1364"/>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3ac569e4d05_0_136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85" name="Google Shape;385;g3ac569e4d05_0_13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386"/>
        <p:cNvGrpSpPr/>
        <p:nvPr/>
      </p:nvGrpSpPr>
      <p:grpSpPr>
        <a:xfrm>
          <a:off x="0" y="0"/>
          <a:ext cx="0" cy="0"/>
          <a:chOff x="0" y="0"/>
          <a:chExt cx="0" cy="0"/>
        </a:xfrm>
      </p:grpSpPr>
      <p:sp>
        <p:nvSpPr>
          <p:cNvPr id="387" name="Google Shape;387;g3ac569e4d05_0_1432"/>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g3ac569e4d05_0_14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89" name="Google Shape;389;g3ac569e4d05_0_1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394"/>
        <p:cNvGrpSpPr/>
        <p:nvPr/>
      </p:nvGrpSpPr>
      <p:grpSpPr>
        <a:xfrm>
          <a:off x="0" y="0"/>
          <a:ext cx="0" cy="0"/>
          <a:chOff x="0" y="0"/>
          <a:chExt cx="0" cy="0"/>
        </a:xfrm>
      </p:grpSpPr>
      <p:sp>
        <p:nvSpPr>
          <p:cNvPr id="395" name="Google Shape;395;g3ac569e4d05_0_781"/>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96" name="Google Shape;396;g3ac569e4d05_0_78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97" name="Google Shape;397;g3ac569e4d05_0_781"/>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398" name="Google Shape;398;g3ac569e4d05_0_7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99"/>
        <p:cNvGrpSpPr/>
        <p:nvPr/>
      </p:nvGrpSpPr>
      <p:grpSpPr>
        <a:xfrm>
          <a:off x="0" y="0"/>
          <a:ext cx="0" cy="0"/>
          <a:chOff x="0" y="0"/>
          <a:chExt cx="0" cy="0"/>
        </a:xfrm>
      </p:grpSpPr>
      <p:sp>
        <p:nvSpPr>
          <p:cNvPr id="400" name="Google Shape;400;g3ac569e4d05_0_786"/>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401" name="Google Shape;401;g3ac569e4d05_0_786"/>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402" name="Google Shape;402;g3ac569e4d05_0_786"/>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03" name="Google Shape;403;g3ac569e4d05_0_7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4"/>
        <p:cNvGrpSpPr/>
        <p:nvPr/>
      </p:nvGrpSpPr>
      <p:grpSpPr>
        <a:xfrm>
          <a:off x="0" y="0"/>
          <a:ext cx="0" cy="0"/>
          <a:chOff x="0" y="0"/>
          <a:chExt cx="0" cy="0"/>
        </a:xfrm>
      </p:grpSpPr>
      <p:sp>
        <p:nvSpPr>
          <p:cNvPr id="405" name="Google Shape;405;g3ac569e4d05_0_791"/>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3ac569e4d05_0_791"/>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407" name="Google Shape;407;g3ac569e4d05_0_791"/>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408" name="Google Shape;408;g3ac569e4d05_0_79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09" name="Google Shape;409;g3ac569e4d05_0_79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10" name="Google Shape;410;g3ac569e4d05_0_7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1"/>
        <p:cNvGrpSpPr/>
        <p:nvPr/>
      </p:nvGrpSpPr>
      <p:grpSpPr>
        <a:xfrm>
          <a:off x="0" y="0"/>
          <a:ext cx="0" cy="0"/>
          <a:chOff x="0" y="0"/>
          <a:chExt cx="0" cy="0"/>
        </a:xfrm>
      </p:grpSpPr>
      <p:sp>
        <p:nvSpPr>
          <p:cNvPr id="412" name="Google Shape;412;g3ac569e4d05_0_79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3ac569e4d05_0_79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14" name="Google Shape;414;g3ac569e4d05_0_798"/>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15" name="Google Shape;415;g3ac569e4d05_0_798"/>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16" name="Google Shape;416;g3ac569e4d05_0_7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7"/>
        <p:cNvGrpSpPr/>
        <p:nvPr/>
      </p:nvGrpSpPr>
      <p:grpSpPr>
        <a:xfrm>
          <a:off x="0" y="0"/>
          <a:ext cx="0" cy="0"/>
          <a:chOff x="0" y="0"/>
          <a:chExt cx="0" cy="0"/>
        </a:xfrm>
      </p:grpSpPr>
      <p:sp>
        <p:nvSpPr>
          <p:cNvPr id="418" name="Google Shape;418;g3ac569e4d05_0_804"/>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3ac569e4d05_0_80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20" name="Google Shape;420;g3ac569e4d05_0_8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1"/>
        <p:cNvGrpSpPr/>
        <p:nvPr/>
      </p:nvGrpSpPr>
      <p:grpSpPr>
        <a:xfrm>
          <a:off x="0" y="0"/>
          <a:ext cx="0" cy="0"/>
          <a:chOff x="0" y="0"/>
          <a:chExt cx="0" cy="0"/>
        </a:xfrm>
      </p:grpSpPr>
      <p:sp>
        <p:nvSpPr>
          <p:cNvPr id="422" name="Google Shape;422;g3ac569e4d05_0_808"/>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3ac569e4d05_0_80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24" name="Google Shape;424;g3ac569e4d05_0_808"/>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25" name="Google Shape;425;g3ac569e4d05_0_8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BIG_NUMBER_1_2">
    <p:bg>
      <p:bgPr>
        <a:solidFill>
          <a:schemeClr val="accent4"/>
        </a:solidFill>
        <a:effectLst/>
      </p:bgPr>
    </p:bg>
    <p:spTree>
      <p:nvGrpSpPr>
        <p:cNvPr id="1" name="Shape 46"/>
        <p:cNvGrpSpPr/>
        <p:nvPr/>
      </p:nvGrpSpPr>
      <p:grpSpPr>
        <a:xfrm>
          <a:off x="0" y="0"/>
          <a:ext cx="0" cy="0"/>
          <a:chOff x="0" y="0"/>
          <a:chExt cx="0" cy="0"/>
        </a:xfrm>
      </p:grpSpPr>
      <p:sp>
        <p:nvSpPr>
          <p:cNvPr id="47" name="Google Shape;47;p59"/>
          <p:cNvSpPr txBox="1">
            <a:spLocks noGrp="1"/>
          </p:cNvSpPr>
          <p:nvPr>
            <p:ph type="title"/>
          </p:nvPr>
        </p:nvSpPr>
        <p:spPr>
          <a:xfrm>
            <a:off x="1015925" y="2029075"/>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48" name="Google Shape;48;p59"/>
          <p:cNvSpPr txBox="1">
            <a:spLocks noGrp="1"/>
          </p:cNvSpPr>
          <p:nvPr>
            <p:ph type="title" idx="2"/>
          </p:nvPr>
        </p:nvSpPr>
        <p:spPr>
          <a:xfrm>
            <a:off x="1877675" y="1923325"/>
            <a:ext cx="2773800" cy="26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49" name="Google Shape;49;p59"/>
          <p:cNvSpPr txBox="1">
            <a:spLocks noGrp="1"/>
          </p:cNvSpPr>
          <p:nvPr>
            <p:ph type="subTitle" idx="1"/>
          </p:nvPr>
        </p:nvSpPr>
        <p:spPr>
          <a:xfrm>
            <a:off x="1877675" y="2187268"/>
            <a:ext cx="2527500" cy="3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50" name="Google Shape;50;p59"/>
          <p:cNvSpPr txBox="1">
            <a:spLocks noGrp="1"/>
          </p:cNvSpPr>
          <p:nvPr>
            <p:ph type="title" idx="3"/>
          </p:nvPr>
        </p:nvSpPr>
        <p:spPr>
          <a:xfrm>
            <a:off x="4465325" y="2029075"/>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51" name="Google Shape;51;p59"/>
          <p:cNvSpPr txBox="1">
            <a:spLocks noGrp="1"/>
          </p:cNvSpPr>
          <p:nvPr>
            <p:ph type="title" idx="4"/>
          </p:nvPr>
        </p:nvSpPr>
        <p:spPr>
          <a:xfrm>
            <a:off x="5354275" y="1923325"/>
            <a:ext cx="2773800" cy="26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2" name="Google Shape;52;p59"/>
          <p:cNvSpPr txBox="1">
            <a:spLocks noGrp="1"/>
          </p:cNvSpPr>
          <p:nvPr>
            <p:ph type="subTitle" idx="5"/>
          </p:nvPr>
        </p:nvSpPr>
        <p:spPr>
          <a:xfrm>
            <a:off x="5354275" y="2166450"/>
            <a:ext cx="2527500" cy="3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53" name="Google Shape;53;p59"/>
          <p:cNvSpPr txBox="1">
            <a:spLocks noGrp="1"/>
          </p:cNvSpPr>
          <p:nvPr>
            <p:ph type="title" idx="6"/>
          </p:nvPr>
        </p:nvSpPr>
        <p:spPr>
          <a:xfrm>
            <a:off x="1015925" y="3048625"/>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54" name="Google Shape;54;p59"/>
          <p:cNvSpPr txBox="1">
            <a:spLocks noGrp="1"/>
          </p:cNvSpPr>
          <p:nvPr>
            <p:ph type="title" idx="7"/>
          </p:nvPr>
        </p:nvSpPr>
        <p:spPr>
          <a:xfrm>
            <a:off x="1846175" y="2922094"/>
            <a:ext cx="2773800" cy="26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5" name="Google Shape;55;p59"/>
          <p:cNvSpPr txBox="1">
            <a:spLocks noGrp="1"/>
          </p:cNvSpPr>
          <p:nvPr>
            <p:ph type="subTitle" idx="8"/>
          </p:nvPr>
        </p:nvSpPr>
        <p:spPr>
          <a:xfrm>
            <a:off x="1846175" y="3192657"/>
            <a:ext cx="2527500" cy="40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56" name="Google Shape;56;p59"/>
          <p:cNvSpPr txBox="1">
            <a:spLocks noGrp="1"/>
          </p:cNvSpPr>
          <p:nvPr>
            <p:ph type="title" idx="9"/>
          </p:nvPr>
        </p:nvSpPr>
        <p:spPr>
          <a:xfrm>
            <a:off x="4465325" y="3048625"/>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57" name="Google Shape;57;p59"/>
          <p:cNvSpPr txBox="1">
            <a:spLocks noGrp="1"/>
          </p:cNvSpPr>
          <p:nvPr>
            <p:ph type="title" idx="13"/>
          </p:nvPr>
        </p:nvSpPr>
        <p:spPr>
          <a:xfrm>
            <a:off x="5354275" y="2922094"/>
            <a:ext cx="2773800" cy="26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8" name="Google Shape;58;p59"/>
          <p:cNvSpPr txBox="1">
            <a:spLocks noGrp="1"/>
          </p:cNvSpPr>
          <p:nvPr>
            <p:ph type="subTitle" idx="14"/>
          </p:nvPr>
        </p:nvSpPr>
        <p:spPr>
          <a:xfrm>
            <a:off x="5354275" y="3192657"/>
            <a:ext cx="2527500" cy="40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59" name="Google Shape;59;p59"/>
          <p:cNvSpPr txBox="1">
            <a:spLocks noGrp="1"/>
          </p:cNvSpPr>
          <p:nvPr>
            <p:ph type="ctrTitle" idx="15"/>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a:endParaRPr/>
          </a:p>
        </p:txBody>
      </p:sp>
      <p:sp>
        <p:nvSpPr>
          <p:cNvPr id="60" name="Google Shape;60;p59"/>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9"/>
          <p:cNvSpPr txBox="1">
            <a:spLocks noGrp="1"/>
          </p:cNvSpPr>
          <p:nvPr>
            <p:ph type="title" idx="16"/>
          </p:nvPr>
        </p:nvSpPr>
        <p:spPr>
          <a:xfrm>
            <a:off x="1015925" y="405820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62" name="Google Shape;62;p59"/>
          <p:cNvSpPr txBox="1">
            <a:spLocks noGrp="1"/>
          </p:cNvSpPr>
          <p:nvPr>
            <p:ph type="title" idx="17"/>
          </p:nvPr>
        </p:nvSpPr>
        <p:spPr>
          <a:xfrm>
            <a:off x="1846175" y="3931669"/>
            <a:ext cx="2773800" cy="26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3" name="Google Shape;63;p59"/>
          <p:cNvSpPr txBox="1">
            <a:spLocks noGrp="1"/>
          </p:cNvSpPr>
          <p:nvPr>
            <p:ph type="subTitle" idx="18"/>
          </p:nvPr>
        </p:nvSpPr>
        <p:spPr>
          <a:xfrm>
            <a:off x="1846175" y="4202232"/>
            <a:ext cx="2527500" cy="40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64" name="Google Shape;64;p59"/>
          <p:cNvSpPr txBox="1">
            <a:spLocks noGrp="1"/>
          </p:cNvSpPr>
          <p:nvPr>
            <p:ph type="title" idx="19"/>
          </p:nvPr>
        </p:nvSpPr>
        <p:spPr>
          <a:xfrm>
            <a:off x="4465325" y="4058200"/>
            <a:ext cx="984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None/>
              <a:defRPr sz="2400">
                <a:solidFill>
                  <a:schemeClr val="accent1"/>
                </a:solidFill>
              </a:defRPr>
            </a:lvl1pPr>
            <a:lvl2pPr lvl="1" algn="ctr">
              <a:lnSpc>
                <a:spcPct val="100000"/>
              </a:lnSpc>
              <a:spcBef>
                <a:spcPts val="0"/>
              </a:spcBef>
              <a:spcAft>
                <a:spcPts val="0"/>
              </a:spcAft>
              <a:buClr>
                <a:schemeClr val="accent1"/>
              </a:buClr>
              <a:buSzPts val="12000"/>
              <a:buNone/>
              <a:defRPr sz="12000">
                <a:solidFill>
                  <a:schemeClr val="accent1"/>
                </a:solidFill>
              </a:defRPr>
            </a:lvl2pPr>
            <a:lvl3pPr lvl="2" algn="ctr">
              <a:lnSpc>
                <a:spcPct val="100000"/>
              </a:lnSpc>
              <a:spcBef>
                <a:spcPts val="0"/>
              </a:spcBef>
              <a:spcAft>
                <a:spcPts val="0"/>
              </a:spcAft>
              <a:buClr>
                <a:schemeClr val="accent1"/>
              </a:buClr>
              <a:buSzPts val="12000"/>
              <a:buNone/>
              <a:defRPr sz="12000">
                <a:solidFill>
                  <a:schemeClr val="accent1"/>
                </a:solidFill>
              </a:defRPr>
            </a:lvl3pPr>
            <a:lvl4pPr lvl="3" algn="ctr">
              <a:lnSpc>
                <a:spcPct val="100000"/>
              </a:lnSpc>
              <a:spcBef>
                <a:spcPts val="0"/>
              </a:spcBef>
              <a:spcAft>
                <a:spcPts val="0"/>
              </a:spcAft>
              <a:buClr>
                <a:schemeClr val="accent1"/>
              </a:buClr>
              <a:buSzPts val="12000"/>
              <a:buNone/>
              <a:defRPr sz="12000">
                <a:solidFill>
                  <a:schemeClr val="accent1"/>
                </a:solidFill>
              </a:defRPr>
            </a:lvl4pPr>
            <a:lvl5pPr lvl="4" algn="ctr">
              <a:lnSpc>
                <a:spcPct val="100000"/>
              </a:lnSpc>
              <a:spcBef>
                <a:spcPts val="0"/>
              </a:spcBef>
              <a:spcAft>
                <a:spcPts val="0"/>
              </a:spcAft>
              <a:buClr>
                <a:schemeClr val="accent1"/>
              </a:buClr>
              <a:buSzPts val="12000"/>
              <a:buNone/>
              <a:defRPr sz="12000">
                <a:solidFill>
                  <a:schemeClr val="accent1"/>
                </a:solidFill>
              </a:defRPr>
            </a:lvl5pPr>
            <a:lvl6pPr lvl="5" algn="ctr">
              <a:lnSpc>
                <a:spcPct val="100000"/>
              </a:lnSpc>
              <a:spcBef>
                <a:spcPts val="0"/>
              </a:spcBef>
              <a:spcAft>
                <a:spcPts val="0"/>
              </a:spcAft>
              <a:buClr>
                <a:schemeClr val="accent1"/>
              </a:buClr>
              <a:buSzPts val="12000"/>
              <a:buNone/>
              <a:defRPr sz="12000">
                <a:solidFill>
                  <a:schemeClr val="accent1"/>
                </a:solidFill>
              </a:defRPr>
            </a:lvl6pPr>
            <a:lvl7pPr lvl="6" algn="ctr">
              <a:lnSpc>
                <a:spcPct val="100000"/>
              </a:lnSpc>
              <a:spcBef>
                <a:spcPts val="0"/>
              </a:spcBef>
              <a:spcAft>
                <a:spcPts val="0"/>
              </a:spcAft>
              <a:buClr>
                <a:schemeClr val="accent1"/>
              </a:buClr>
              <a:buSzPts val="12000"/>
              <a:buNone/>
              <a:defRPr sz="12000">
                <a:solidFill>
                  <a:schemeClr val="accent1"/>
                </a:solidFill>
              </a:defRPr>
            </a:lvl7pPr>
            <a:lvl8pPr lvl="7" algn="ctr">
              <a:lnSpc>
                <a:spcPct val="100000"/>
              </a:lnSpc>
              <a:spcBef>
                <a:spcPts val="0"/>
              </a:spcBef>
              <a:spcAft>
                <a:spcPts val="0"/>
              </a:spcAft>
              <a:buClr>
                <a:schemeClr val="accent1"/>
              </a:buClr>
              <a:buSzPts val="12000"/>
              <a:buNone/>
              <a:defRPr sz="12000">
                <a:solidFill>
                  <a:schemeClr val="accent1"/>
                </a:solidFill>
              </a:defRPr>
            </a:lvl8pPr>
            <a:lvl9pPr lvl="8" algn="ctr">
              <a:lnSpc>
                <a:spcPct val="100000"/>
              </a:lnSpc>
              <a:spcBef>
                <a:spcPts val="0"/>
              </a:spcBef>
              <a:spcAft>
                <a:spcPts val="0"/>
              </a:spcAft>
              <a:buClr>
                <a:schemeClr val="accent1"/>
              </a:buClr>
              <a:buSzPts val="12000"/>
              <a:buNone/>
              <a:defRPr sz="12000">
                <a:solidFill>
                  <a:schemeClr val="accent1"/>
                </a:solidFill>
              </a:defRPr>
            </a:lvl9pPr>
          </a:lstStyle>
          <a:p>
            <a:endParaRPr/>
          </a:p>
        </p:txBody>
      </p:sp>
      <p:sp>
        <p:nvSpPr>
          <p:cNvPr id="65" name="Google Shape;65;p59"/>
          <p:cNvSpPr txBox="1">
            <a:spLocks noGrp="1"/>
          </p:cNvSpPr>
          <p:nvPr>
            <p:ph type="title" idx="20"/>
          </p:nvPr>
        </p:nvSpPr>
        <p:spPr>
          <a:xfrm>
            <a:off x="5354275" y="3931669"/>
            <a:ext cx="2773800" cy="26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6" name="Google Shape;66;p59"/>
          <p:cNvSpPr txBox="1">
            <a:spLocks noGrp="1"/>
          </p:cNvSpPr>
          <p:nvPr>
            <p:ph type="subTitle" idx="21"/>
          </p:nvPr>
        </p:nvSpPr>
        <p:spPr>
          <a:xfrm>
            <a:off x="5354275" y="4202232"/>
            <a:ext cx="2527500" cy="402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1100"/>
              <a:buFont typeface="Roboto"/>
              <a:buNone/>
              <a:defRPr sz="1100">
                <a:latin typeface="Roboto"/>
                <a:ea typeface="Roboto"/>
                <a:cs typeface="Roboto"/>
                <a:sym typeface="Roboto"/>
              </a:defRPr>
            </a:lvl1pPr>
            <a:lvl2pPr lvl="1" algn="ctr">
              <a:lnSpc>
                <a:spcPct val="100000"/>
              </a:lnSpc>
              <a:spcBef>
                <a:spcPts val="0"/>
              </a:spcBef>
              <a:spcAft>
                <a:spcPts val="0"/>
              </a:spcAft>
              <a:buSzPts val="1100"/>
              <a:buFont typeface="Roboto"/>
              <a:buNone/>
              <a:defRPr sz="1100">
                <a:latin typeface="Roboto"/>
                <a:ea typeface="Roboto"/>
                <a:cs typeface="Roboto"/>
                <a:sym typeface="Roboto"/>
              </a:defRPr>
            </a:lvl2pPr>
            <a:lvl3pPr lvl="2" algn="ctr">
              <a:lnSpc>
                <a:spcPct val="100000"/>
              </a:lnSpc>
              <a:spcBef>
                <a:spcPts val="0"/>
              </a:spcBef>
              <a:spcAft>
                <a:spcPts val="0"/>
              </a:spcAft>
              <a:buSzPts val="1100"/>
              <a:buFont typeface="Roboto"/>
              <a:buNone/>
              <a:defRPr sz="1100">
                <a:latin typeface="Roboto"/>
                <a:ea typeface="Roboto"/>
                <a:cs typeface="Roboto"/>
                <a:sym typeface="Roboto"/>
              </a:defRPr>
            </a:lvl3pPr>
            <a:lvl4pPr lvl="3" algn="ctr">
              <a:lnSpc>
                <a:spcPct val="100000"/>
              </a:lnSpc>
              <a:spcBef>
                <a:spcPts val="0"/>
              </a:spcBef>
              <a:spcAft>
                <a:spcPts val="0"/>
              </a:spcAft>
              <a:buSzPts val="1100"/>
              <a:buFont typeface="Roboto"/>
              <a:buNone/>
              <a:defRPr sz="1100">
                <a:latin typeface="Roboto"/>
                <a:ea typeface="Roboto"/>
                <a:cs typeface="Roboto"/>
                <a:sym typeface="Roboto"/>
              </a:defRPr>
            </a:lvl4pPr>
            <a:lvl5pPr lvl="4" algn="ctr">
              <a:lnSpc>
                <a:spcPct val="100000"/>
              </a:lnSpc>
              <a:spcBef>
                <a:spcPts val="0"/>
              </a:spcBef>
              <a:spcAft>
                <a:spcPts val="0"/>
              </a:spcAft>
              <a:buSzPts val="1100"/>
              <a:buFont typeface="Roboto"/>
              <a:buNone/>
              <a:defRPr sz="1100">
                <a:latin typeface="Roboto"/>
                <a:ea typeface="Roboto"/>
                <a:cs typeface="Roboto"/>
                <a:sym typeface="Roboto"/>
              </a:defRPr>
            </a:lvl5pPr>
            <a:lvl6pPr lvl="5" algn="ctr">
              <a:lnSpc>
                <a:spcPct val="100000"/>
              </a:lnSpc>
              <a:spcBef>
                <a:spcPts val="0"/>
              </a:spcBef>
              <a:spcAft>
                <a:spcPts val="0"/>
              </a:spcAft>
              <a:buSzPts val="1100"/>
              <a:buFont typeface="Roboto"/>
              <a:buNone/>
              <a:defRPr sz="1100">
                <a:latin typeface="Roboto"/>
                <a:ea typeface="Roboto"/>
                <a:cs typeface="Roboto"/>
                <a:sym typeface="Roboto"/>
              </a:defRPr>
            </a:lvl6pPr>
            <a:lvl7pPr lvl="6" algn="ctr">
              <a:lnSpc>
                <a:spcPct val="100000"/>
              </a:lnSpc>
              <a:spcBef>
                <a:spcPts val="0"/>
              </a:spcBef>
              <a:spcAft>
                <a:spcPts val="0"/>
              </a:spcAft>
              <a:buSzPts val="1100"/>
              <a:buFont typeface="Roboto"/>
              <a:buNone/>
              <a:defRPr sz="1100">
                <a:latin typeface="Roboto"/>
                <a:ea typeface="Roboto"/>
                <a:cs typeface="Roboto"/>
                <a:sym typeface="Roboto"/>
              </a:defRPr>
            </a:lvl7pPr>
            <a:lvl8pPr lvl="7" algn="ctr">
              <a:lnSpc>
                <a:spcPct val="100000"/>
              </a:lnSpc>
              <a:spcBef>
                <a:spcPts val="0"/>
              </a:spcBef>
              <a:spcAft>
                <a:spcPts val="0"/>
              </a:spcAft>
              <a:buSzPts val="1100"/>
              <a:buFont typeface="Roboto"/>
              <a:buNone/>
              <a:defRPr sz="1100">
                <a:latin typeface="Roboto"/>
                <a:ea typeface="Roboto"/>
                <a:cs typeface="Roboto"/>
                <a:sym typeface="Roboto"/>
              </a:defRPr>
            </a:lvl8pPr>
            <a:lvl9pPr lvl="8" algn="ctr">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26"/>
        <p:cNvGrpSpPr/>
        <p:nvPr/>
      </p:nvGrpSpPr>
      <p:grpSpPr>
        <a:xfrm>
          <a:off x="0" y="0"/>
          <a:ext cx="0" cy="0"/>
          <a:chOff x="0" y="0"/>
          <a:chExt cx="0" cy="0"/>
        </a:xfrm>
      </p:grpSpPr>
      <p:sp>
        <p:nvSpPr>
          <p:cNvPr id="427" name="Google Shape;427;g3ac569e4d05_0_813"/>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28" name="Google Shape;428;g3ac569e4d05_0_8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9"/>
        <p:cNvGrpSpPr/>
        <p:nvPr/>
      </p:nvGrpSpPr>
      <p:grpSpPr>
        <a:xfrm>
          <a:off x="0" y="0"/>
          <a:ext cx="0" cy="0"/>
          <a:chOff x="0" y="0"/>
          <a:chExt cx="0" cy="0"/>
        </a:xfrm>
      </p:grpSpPr>
      <p:sp>
        <p:nvSpPr>
          <p:cNvPr id="430" name="Google Shape;430;g3ac569e4d05_0_816"/>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g3ac569e4d05_0_816"/>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32" name="Google Shape;432;g3ac569e4d05_0_816"/>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33" name="Google Shape;433;g3ac569e4d05_0_816"/>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34" name="Google Shape;434;g3ac569e4d05_0_8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5"/>
        <p:cNvGrpSpPr/>
        <p:nvPr/>
      </p:nvGrpSpPr>
      <p:grpSpPr>
        <a:xfrm>
          <a:off x="0" y="0"/>
          <a:ext cx="0" cy="0"/>
          <a:chOff x="0" y="0"/>
          <a:chExt cx="0" cy="0"/>
        </a:xfrm>
      </p:grpSpPr>
      <p:sp>
        <p:nvSpPr>
          <p:cNvPr id="436" name="Google Shape;436;g3ac569e4d05_0_8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g3ac569e4d05_0_8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438" name="Google Shape;438;g3ac569e4d05_0_8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439"/>
        <p:cNvGrpSpPr/>
        <p:nvPr/>
      </p:nvGrpSpPr>
      <p:grpSpPr>
        <a:xfrm>
          <a:off x="0" y="0"/>
          <a:ext cx="0" cy="0"/>
          <a:chOff x="0" y="0"/>
          <a:chExt cx="0" cy="0"/>
        </a:xfrm>
      </p:grpSpPr>
      <p:sp>
        <p:nvSpPr>
          <p:cNvPr id="440" name="Google Shape;440;g3ac569e4d05_0_826"/>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441" name="Google Shape;441;g3ac569e4d05_0_826"/>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42" name="Google Shape;442;g3ac569e4d05_0_8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3"/>
        <p:cNvGrpSpPr/>
        <p:nvPr/>
      </p:nvGrpSpPr>
      <p:grpSpPr>
        <a:xfrm>
          <a:off x="0" y="0"/>
          <a:ext cx="0" cy="0"/>
          <a:chOff x="0" y="0"/>
          <a:chExt cx="0" cy="0"/>
        </a:xfrm>
      </p:grpSpPr>
      <p:sp>
        <p:nvSpPr>
          <p:cNvPr id="444" name="Google Shape;444;g3ac569e4d05_0_8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5"/>
        <p:cNvGrpSpPr/>
        <p:nvPr/>
      </p:nvGrpSpPr>
      <p:grpSpPr>
        <a:xfrm>
          <a:off x="0" y="0"/>
          <a:ext cx="0" cy="0"/>
          <a:chOff x="0" y="0"/>
          <a:chExt cx="0" cy="0"/>
        </a:xfrm>
      </p:grpSpPr>
      <p:sp>
        <p:nvSpPr>
          <p:cNvPr id="446" name="Google Shape;446;g3ac569e4d05_0_8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7" name="Google Shape;447;g3ac569e4d05_0_8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8" name="Google Shape;448;g3ac569e4d05_0_832"/>
          <p:cNvSpPr txBox="1">
            <a:spLocks noGrp="1"/>
          </p:cNvSpPr>
          <p:nvPr>
            <p:ph type="sldNum" idx="12"/>
          </p:nvPr>
        </p:nvSpPr>
        <p:spPr>
          <a:xfrm>
            <a:off x="8618985" y="4690322"/>
            <a:ext cx="307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7"/>
        <p:cNvGrpSpPr/>
        <p:nvPr/>
      </p:nvGrpSpPr>
      <p:grpSpPr>
        <a:xfrm>
          <a:off x="0" y="0"/>
          <a:ext cx="0" cy="0"/>
          <a:chOff x="0" y="0"/>
          <a:chExt cx="0" cy="0"/>
        </a:xfrm>
      </p:grpSpPr>
      <p:sp>
        <p:nvSpPr>
          <p:cNvPr id="68" name="Google Shape;68;p60"/>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0"/>
          <p:cNvSpPr txBox="1">
            <a:spLocks noGrp="1"/>
          </p:cNvSpPr>
          <p:nvPr>
            <p:ph type="title"/>
          </p:nvPr>
        </p:nvSpPr>
        <p:spPr>
          <a:xfrm>
            <a:off x="4638800" y="1958475"/>
            <a:ext cx="2773800" cy="841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70" name="Google Shape;70;p60"/>
          <p:cNvSpPr txBox="1">
            <a:spLocks noGrp="1"/>
          </p:cNvSpPr>
          <p:nvPr>
            <p:ph type="subTitle" idx="1"/>
          </p:nvPr>
        </p:nvSpPr>
        <p:spPr>
          <a:xfrm>
            <a:off x="4638800" y="2392413"/>
            <a:ext cx="29181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100"/>
              <a:buFont typeface="Roboto"/>
              <a:buNone/>
              <a:defRPr sz="1100">
                <a:latin typeface="Roboto"/>
                <a:ea typeface="Roboto"/>
                <a:cs typeface="Roboto"/>
                <a:sym typeface="Roboto"/>
              </a:defRPr>
            </a:lvl2pPr>
            <a:lvl3pPr lvl="2" algn="l">
              <a:lnSpc>
                <a:spcPct val="100000"/>
              </a:lnSpc>
              <a:spcBef>
                <a:spcPts val="0"/>
              </a:spcBef>
              <a:spcAft>
                <a:spcPts val="0"/>
              </a:spcAft>
              <a:buSzPts val="1100"/>
              <a:buFont typeface="Roboto"/>
              <a:buNone/>
              <a:defRPr sz="1100">
                <a:latin typeface="Roboto"/>
                <a:ea typeface="Roboto"/>
                <a:cs typeface="Roboto"/>
                <a:sym typeface="Roboto"/>
              </a:defRPr>
            </a:lvl3pPr>
            <a:lvl4pPr lvl="3" algn="l">
              <a:lnSpc>
                <a:spcPct val="100000"/>
              </a:lnSpc>
              <a:spcBef>
                <a:spcPts val="0"/>
              </a:spcBef>
              <a:spcAft>
                <a:spcPts val="0"/>
              </a:spcAft>
              <a:buSzPts val="1100"/>
              <a:buFont typeface="Roboto"/>
              <a:buNone/>
              <a:defRPr sz="1100">
                <a:latin typeface="Roboto"/>
                <a:ea typeface="Roboto"/>
                <a:cs typeface="Roboto"/>
                <a:sym typeface="Roboto"/>
              </a:defRPr>
            </a:lvl4pPr>
            <a:lvl5pPr lvl="4" algn="l">
              <a:lnSpc>
                <a:spcPct val="100000"/>
              </a:lnSpc>
              <a:spcBef>
                <a:spcPts val="0"/>
              </a:spcBef>
              <a:spcAft>
                <a:spcPts val="0"/>
              </a:spcAft>
              <a:buSzPts val="1100"/>
              <a:buFont typeface="Roboto"/>
              <a:buNone/>
              <a:defRPr sz="1100">
                <a:latin typeface="Roboto"/>
                <a:ea typeface="Roboto"/>
                <a:cs typeface="Roboto"/>
                <a:sym typeface="Roboto"/>
              </a:defRPr>
            </a:lvl5pPr>
            <a:lvl6pPr lvl="5" algn="l">
              <a:lnSpc>
                <a:spcPct val="100000"/>
              </a:lnSpc>
              <a:spcBef>
                <a:spcPts val="0"/>
              </a:spcBef>
              <a:spcAft>
                <a:spcPts val="0"/>
              </a:spcAft>
              <a:buSzPts val="1100"/>
              <a:buFont typeface="Roboto"/>
              <a:buNone/>
              <a:defRPr sz="1100">
                <a:latin typeface="Roboto"/>
                <a:ea typeface="Roboto"/>
                <a:cs typeface="Roboto"/>
                <a:sym typeface="Roboto"/>
              </a:defRPr>
            </a:lvl6pPr>
            <a:lvl7pPr lvl="6" algn="l">
              <a:lnSpc>
                <a:spcPct val="100000"/>
              </a:lnSpc>
              <a:spcBef>
                <a:spcPts val="0"/>
              </a:spcBef>
              <a:spcAft>
                <a:spcPts val="0"/>
              </a:spcAft>
              <a:buSzPts val="1100"/>
              <a:buFont typeface="Roboto"/>
              <a:buNone/>
              <a:defRPr sz="1100">
                <a:latin typeface="Roboto"/>
                <a:ea typeface="Roboto"/>
                <a:cs typeface="Roboto"/>
                <a:sym typeface="Roboto"/>
              </a:defRPr>
            </a:lvl7pPr>
            <a:lvl8pPr lvl="7" algn="l">
              <a:lnSpc>
                <a:spcPct val="100000"/>
              </a:lnSpc>
              <a:spcBef>
                <a:spcPts val="0"/>
              </a:spcBef>
              <a:spcAft>
                <a:spcPts val="0"/>
              </a:spcAft>
              <a:buSzPts val="1100"/>
              <a:buFont typeface="Roboto"/>
              <a:buNone/>
              <a:defRPr sz="1100">
                <a:latin typeface="Roboto"/>
                <a:ea typeface="Roboto"/>
                <a:cs typeface="Roboto"/>
                <a:sym typeface="Roboto"/>
              </a:defRPr>
            </a:lvl8pPr>
            <a:lvl9pPr lvl="8" algn="l">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71" name="Google Shape;71;p60"/>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
  <p:cSld name="BIG_NUMBER_1_1">
    <p:bg>
      <p:bgPr>
        <a:solidFill>
          <a:schemeClr val="accent4"/>
        </a:solidFill>
        <a:effectLst/>
      </p:bgPr>
    </p:bg>
    <p:spTree>
      <p:nvGrpSpPr>
        <p:cNvPr id="1" name="Shape 72"/>
        <p:cNvGrpSpPr/>
        <p:nvPr/>
      </p:nvGrpSpPr>
      <p:grpSpPr>
        <a:xfrm>
          <a:off x="0" y="0"/>
          <a:ext cx="0" cy="0"/>
          <a:chOff x="0" y="0"/>
          <a:chExt cx="0" cy="0"/>
        </a:xfrm>
      </p:grpSpPr>
      <p:sp>
        <p:nvSpPr>
          <p:cNvPr id="73" name="Google Shape;73;p61"/>
          <p:cNvSpPr/>
          <p:nvPr/>
        </p:nvSpPr>
        <p:spPr>
          <a:xfrm>
            <a:off x="300450" y="1071525"/>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1"/>
          <p:cNvSpPr txBox="1">
            <a:spLocks noGrp="1"/>
          </p:cNvSpPr>
          <p:nvPr>
            <p:ph type="title"/>
          </p:nvPr>
        </p:nvSpPr>
        <p:spPr>
          <a:xfrm>
            <a:off x="1049200" y="1958475"/>
            <a:ext cx="1652400" cy="43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75" name="Google Shape;75;p61"/>
          <p:cNvSpPr txBox="1">
            <a:spLocks noGrp="1"/>
          </p:cNvSpPr>
          <p:nvPr>
            <p:ph type="subTitle" idx="1"/>
          </p:nvPr>
        </p:nvSpPr>
        <p:spPr>
          <a:xfrm>
            <a:off x="1049200" y="2392425"/>
            <a:ext cx="3522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100"/>
              <a:buFont typeface="Roboto"/>
              <a:buNone/>
              <a:defRPr sz="1100">
                <a:latin typeface="Roboto"/>
                <a:ea typeface="Roboto"/>
                <a:cs typeface="Roboto"/>
                <a:sym typeface="Roboto"/>
              </a:defRPr>
            </a:lvl2pPr>
            <a:lvl3pPr lvl="2" algn="l">
              <a:lnSpc>
                <a:spcPct val="100000"/>
              </a:lnSpc>
              <a:spcBef>
                <a:spcPts val="0"/>
              </a:spcBef>
              <a:spcAft>
                <a:spcPts val="0"/>
              </a:spcAft>
              <a:buSzPts val="1100"/>
              <a:buFont typeface="Roboto"/>
              <a:buNone/>
              <a:defRPr sz="1100">
                <a:latin typeface="Roboto"/>
                <a:ea typeface="Roboto"/>
                <a:cs typeface="Roboto"/>
                <a:sym typeface="Roboto"/>
              </a:defRPr>
            </a:lvl3pPr>
            <a:lvl4pPr lvl="3" algn="l">
              <a:lnSpc>
                <a:spcPct val="100000"/>
              </a:lnSpc>
              <a:spcBef>
                <a:spcPts val="0"/>
              </a:spcBef>
              <a:spcAft>
                <a:spcPts val="0"/>
              </a:spcAft>
              <a:buSzPts val="1100"/>
              <a:buFont typeface="Roboto"/>
              <a:buNone/>
              <a:defRPr sz="1100">
                <a:latin typeface="Roboto"/>
                <a:ea typeface="Roboto"/>
                <a:cs typeface="Roboto"/>
                <a:sym typeface="Roboto"/>
              </a:defRPr>
            </a:lvl4pPr>
            <a:lvl5pPr lvl="4" algn="l">
              <a:lnSpc>
                <a:spcPct val="100000"/>
              </a:lnSpc>
              <a:spcBef>
                <a:spcPts val="0"/>
              </a:spcBef>
              <a:spcAft>
                <a:spcPts val="0"/>
              </a:spcAft>
              <a:buSzPts val="1100"/>
              <a:buFont typeface="Roboto"/>
              <a:buNone/>
              <a:defRPr sz="1100">
                <a:latin typeface="Roboto"/>
                <a:ea typeface="Roboto"/>
                <a:cs typeface="Roboto"/>
                <a:sym typeface="Roboto"/>
              </a:defRPr>
            </a:lvl5pPr>
            <a:lvl6pPr lvl="5" algn="l">
              <a:lnSpc>
                <a:spcPct val="100000"/>
              </a:lnSpc>
              <a:spcBef>
                <a:spcPts val="0"/>
              </a:spcBef>
              <a:spcAft>
                <a:spcPts val="0"/>
              </a:spcAft>
              <a:buSzPts val="1100"/>
              <a:buFont typeface="Roboto"/>
              <a:buNone/>
              <a:defRPr sz="1100">
                <a:latin typeface="Roboto"/>
                <a:ea typeface="Roboto"/>
                <a:cs typeface="Roboto"/>
                <a:sym typeface="Roboto"/>
              </a:defRPr>
            </a:lvl6pPr>
            <a:lvl7pPr lvl="6" algn="l">
              <a:lnSpc>
                <a:spcPct val="100000"/>
              </a:lnSpc>
              <a:spcBef>
                <a:spcPts val="0"/>
              </a:spcBef>
              <a:spcAft>
                <a:spcPts val="0"/>
              </a:spcAft>
              <a:buSzPts val="1100"/>
              <a:buFont typeface="Roboto"/>
              <a:buNone/>
              <a:defRPr sz="1100">
                <a:latin typeface="Roboto"/>
                <a:ea typeface="Roboto"/>
                <a:cs typeface="Roboto"/>
                <a:sym typeface="Roboto"/>
              </a:defRPr>
            </a:lvl7pPr>
            <a:lvl8pPr lvl="7" algn="l">
              <a:lnSpc>
                <a:spcPct val="100000"/>
              </a:lnSpc>
              <a:spcBef>
                <a:spcPts val="0"/>
              </a:spcBef>
              <a:spcAft>
                <a:spcPts val="0"/>
              </a:spcAft>
              <a:buSzPts val="1100"/>
              <a:buFont typeface="Roboto"/>
              <a:buNone/>
              <a:defRPr sz="1100">
                <a:latin typeface="Roboto"/>
                <a:ea typeface="Roboto"/>
                <a:cs typeface="Roboto"/>
                <a:sym typeface="Roboto"/>
              </a:defRPr>
            </a:lvl8pPr>
            <a:lvl9pPr lvl="8" algn="l">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76" name="Google Shape;76;p61"/>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BIG_NUMBER_1_1_1">
    <p:bg>
      <p:bgPr>
        <a:solidFill>
          <a:schemeClr val="accent4"/>
        </a:solidFill>
        <a:effectLst/>
      </p:bgPr>
    </p:bg>
    <p:spTree>
      <p:nvGrpSpPr>
        <p:cNvPr id="1" name="Shape 77"/>
        <p:cNvGrpSpPr/>
        <p:nvPr/>
      </p:nvGrpSpPr>
      <p:grpSpPr>
        <a:xfrm>
          <a:off x="0" y="0"/>
          <a:ext cx="0" cy="0"/>
          <a:chOff x="0" y="0"/>
          <a:chExt cx="0" cy="0"/>
        </a:xfrm>
      </p:grpSpPr>
      <p:sp>
        <p:nvSpPr>
          <p:cNvPr id="78" name="Google Shape;78;p62"/>
          <p:cNvSpPr/>
          <p:nvPr/>
        </p:nvSpPr>
        <p:spPr>
          <a:xfrm>
            <a:off x="-2128537" y="-62329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2"/>
          <p:cNvSpPr/>
          <p:nvPr/>
        </p:nvSpPr>
        <p:spPr>
          <a:xfrm>
            <a:off x="425113" y="2752850"/>
            <a:ext cx="8543100" cy="8543100"/>
          </a:xfrm>
          <a:prstGeom prst="diamond">
            <a:avLst/>
          </a:prstGeom>
          <a:solidFill>
            <a:srgbClr val="CFE2F3">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2"/>
          <p:cNvSpPr txBox="1">
            <a:spLocks noGrp="1"/>
          </p:cNvSpPr>
          <p:nvPr>
            <p:ph type="title"/>
          </p:nvPr>
        </p:nvSpPr>
        <p:spPr>
          <a:xfrm>
            <a:off x="2596050" y="1848925"/>
            <a:ext cx="39519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1800"/>
              <a:buNone/>
              <a:defRPr sz="32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81" name="Google Shape;81;p62"/>
          <p:cNvSpPr txBox="1">
            <a:spLocks noGrp="1"/>
          </p:cNvSpPr>
          <p:nvPr>
            <p:ph type="subTitle" idx="1"/>
          </p:nvPr>
        </p:nvSpPr>
        <p:spPr>
          <a:xfrm>
            <a:off x="2810550" y="2392425"/>
            <a:ext cx="3522900" cy="130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100"/>
              <a:buFont typeface="Roboto"/>
              <a:buNone/>
              <a:defRPr sz="1100">
                <a:latin typeface="Roboto"/>
                <a:ea typeface="Roboto"/>
                <a:cs typeface="Roboto"/>
                <a:sym typeface="Roboto"/>
              </a:defRPr>
            </a:lvl1pPr>
            <a:lvl2pPr lvl="1" algn="l">
              <a:lnSpc>
                <a:spcPct val="100000"/>
              </a:lnSpc>
              <a:spcBef>
                <a:spcPts val="0"/>
              </a:spcBef>
              <a:spcAft>
                <a:spcPts val="0"/>
              </a:spcAft>
              <a:buSzPts val="1100"/>
              <a:buFont typeface="Roboto"/>
              <a:buNone/>
              <a:defRPr sz="1100">
                <a:latin typeface="Roboto"/>
                <a:ea typeface="Roboto"/>
                <a:cs typeface="Roboto"/>
                <a:sym typeface="Roboto"/>
              </a:defRPr>
            </a:lvl2pPr>
            <a:lvl3pPr lvl="2" algn="l">
              <a:lnSpc>
                <a:spcPct val="100000"/>
              </a:lnSpc>
              <a:spcBef>
                <a:spcPts val="0"/>
              </a:spcBef>
              <a:spcAft>
                <a:spcPts val="0"/>
              </a:spcAft>
              <a:buSzPts val="1100"/>
              <a:buFont typeface="Roboto"/>
              <a:buNone/>
              <a:defRPr sz="1100">
                <a:latin typeface="Roboto"/>
                <a:ea typeface="Roboto"/>
                <a:cs typeface="Roboto"/>
                <a:sym typeface="Roboto"/>
              </a:defRPr>
            </a:lvl3pPr>
            <a:lvl4pPr lvl="3" algn="l">
              <a:lnSpc>
                <a:spcPct val="100000"/>
              </a:lnSpc>
              <a:spcBef>
                <a:spcPts val="0"/>
              </a:spcBef>
              <a:spcAft>
                <a:spcPts val="0"/>
              </a:spcAft>
              <a:buSzPts val="1100"/>
              <a:buFont typeface="Roboto"/>
              <a:buNone/>
              <a:defRPr sz="1100">
                <a:latin typeface="Roboto"/>
                <a:ea typeface="Roboto"/>
                <a:cs typeface="Roboto"/>
                <a:sym typeface="Roboto"/>
              </a:defRPr>
            </a:lvl4pPr>
            <a:lvl5pPr lvl="4" algn="l">
              <a:lnSpc>
                <a:spcPct val="100000"/>
              </a:lnSpc>
              <a:spcBef>
                <a:spcPts val="0"/>
              </a:spcBef>
              <a:spcAft>
                <a:spcPts val="0"/>
              </a:spcAft>
              <a:buSzPts val="1100"/>
              <a:buFont typeface="Roboto"/>
              <a:buNone/>
              <a:defRPr sz="1100">
                <a:latin typeface="Roboto"/>
                <a:ea typeface="Roboto"/>
                <a:cs typeface="Roboto"/>
                <a:sym typeface="Roboto"/>
              </a:defRPr>
            </a:lvl5pPr>
            <a:lvl6pPr lvl="5" algn="l">
              <a:lnSpc>
                <a:spcPct val="100000"/>
              </a:lnSpc>
              <a:spcBef>
                <a:spcPts val="0"/>
              </a:spcBef>
              <a:spcAft>
                <a:spcPts val="0"/>
              </a:spcAft>
              <a:buSzPts val="1100"/>
              <a:buFont typeface="Roboto"/>
              <a:buNone/>
              <a:defRPr sz="1100">
                <a:latin typeface="Roboto"/>
                <a:ea typeface="Roboto"/>
                <a:cs typeface="Roboto"/>
                <a:sym typeface="Roboto"/>
              </a:defRPr>
            </a:lvl6pPr>
            <a:lvl7pPr lvl="6" algn="l">
              <a:lnSpc>
                <a:spcPct val="100000"/>
              </a:lnSpc>
              <a:spcBef>
                <a:spcPts val="0"/>
              </a:spcBef>
              <a:spcAft>
                <a:spcPts val="0"/>
              </a:spcAft>
              <a:buSzPts val="1100"/>
              <a:buFont typeface="Roboto"/>
              <a:buNone/>
              <a:defRPr sz="1100">
                <a:latin typeface="Roboto"/>
                <a:ea typeface="Roboto"/>
                <a:cs typeface="Roboto"/>
                <a:sym typeface="Roboto"/>
              </a:defRPr>
            </a:lvl7pPr>
            <a:lvl8pPr lvl="7" algn="l">
              <a:lnSpc>
                <a:spcPct val="100000"/>
              </a:lnSpc>
              <a:spcBef>
                <a:spcPts val="0"/>
              </a:spcBef>
              <a:spcAft>
                <a:spcPts val="0"/>
              </a:spcAft>
              <a:buSzPts val="1100"/>
              <a:buFont typeface="Roboto"/>
              <a:buNone/>
              <a:defRPr sz="1100">
                <a:latin typeface="Roboto"/>
                <a:ea typeface="Roboto"/>
                <a:cs typeface="Roboto"/>
                <a:sym typeface="Roboto"/>
              </a:defRPr>
            </a:lvl8pPr>
            <a:lvl9pPr lvl="8" algn="l">
              <a:lnSpc>
                <a:spcPct val="100000"/>
              </a:lnSpc>
              <a:spcBef>
                <a:spcPts val="0"/>
              </a:spcBef>
              <a:spcAft>
                <a:spcPts val="0"/>
              </a:spcAft>
              <a:buSzPts val="1100"/>
              <a:buFont typeface="Roboto"/>
              <a:buNone/>
              <a:defRPr sz="1100">
                <a:latin typeface="Roboto"/>
                <a:ea typeface="Roboto"/>
                <a:cs typeface="Roboto"/>
                <a:sym typeface="Roboto"/>
              </a:defRPr>
            </a:lvl9pPr>
          </a:lstStyle>
          <a:p>
            <a:endParaRPr/>
          </a:p>
        </p:txBody>
      </p:sp>
      <p:sp>
        <p:nvSpPr>
          <p:cNvPr id="82" name="Google Shape;82;p62"/>
          <p:cNvSpPr txBox="1">
            <a:spLocks noGrp="1"/>
          </p:cNvSpPr>
          <p:nvPr>
            <p:ph type="ctrTitle" idx="2"/>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2.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1pPr>
            <a:lvl2pPr marR="0" lvl="1"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2800"/>
              <a:buFont typeface="Bree Serif"/>
              <a:buNone/>
              <a:defRPr sz="2800" b="0" i="0" u="none" strike="noStrike" cap="none">
                <a:solidFill>
                  <a:schemeClr val="accent1"/>
                </a:solidFill>
                <a:latin typeface="Bree Serif"/>
                <a:ea typeface="Bree Serif"/>
                <a:cs typeface="Bree Serif"/>
                <a:sym typeface="Bree Serif"/>
              </a:defRPr>
            </a:lvl9pPr>
          </a:lstStyle>
          <a:p>
            <a:endParaRPr/>
          </a:p>
        </p:txBody>
      </p:sp>
      <p:sp>
        <p:nvSpPr>
          <p:cNvPr id="7" name="Google Shape;7;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Roboto Light"/>
              <a:buChar char="●"/>
              <a:defRPr sz="1800" b="0" i="0" u="none" strike="noStrike" cap="none">
                <a:solidFill>
                  <a:schemeClr val="lt1"/>
                </a:solidFill>
                <a:latin typeface="Roboto Light"/>
                <a:ea typeface="Roboto Light"/>
                <a:cs typeface="Roboto Light"/>
                <a:sym typeface="Roboto Light"/>
              </a:defRPr>
            </a:lvl1pPr>
            <a:lvl2pPr marL="914400" marR="0" lvl="1"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2pPr>
            <a:lvl3pPr marL="1371600" marR="0" lvl="2"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3pPr>
            <a:lvl4pPr marL="1828800" marR="0" lvl="3"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4pPr>
            <a:lvl5pPr marL="2286000" marR="0" lvl="4"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5pPr>
            <a:lvl6pPr marL="2743200" marR="0" lvl="5"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6pPr>
            <a:lvl7pPr marL="3200400" marR="0" lvl="6"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7pPr>
            <a:lvl8pPr marL="3657600" marR="0" lvl="7" indent="-317500" algn="l" rtl="0">
              <a:lnSpc>
                <a:spcPct val="115000"/>
              </a:lnSpc>
              <a:spcBef>
                <a:spcPts val="1600"/>
              </a:spcBef>
              <a:spcAft>
                <a:spcPts val="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8pPr>
            <a:lvl9pPr marL="4114800" marR="0" lvl="8" indent="-317500" algn="l" rtl="0">
              <a:lnSpc>
                <a:spcPct val="115000"/>
              </a:lnSpc>
              <a:spcBef>
                <a:spcPts val="1600"/>
              </a:spcBef>
              <a:spcAft>
                <a:spcPts val="1600"/>
              </a:spcAft>
              <a:buClr>
                <a:schemeClr val="lt1"/>
              </a:buClr>
              <a:buSzPts val="1400"/>
              <a:buFont typeface="Roboto Light"/>
              <a:buChar char="■"/>
              <a:defRPr sz="1400" b="0" i="0" u="none" strike="noStrike" cap="none">
                <a:solidFill>
                  <a:schemeClr val="lt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390"/>
        <p:cNvGrpSpPr/>
        <p:nvPr/>
      </p:nvGrpSpPr>
      <p:grpSpPr>
        <a:xfrm>
          <a:off x="0" y="0"/>
          <a:ext cx="0" cy="0"/>
          <a:chOff x="0" y="0"/>
          <a:chExt cx="0" cy="0"/>
        </a:xfrm>
      </p:grpSpPr>
      <p:sp>
        <p:nvSpPr>
          <p:cNvPr id="391" name="Google Shape;391;g3ac569e4d05_0_7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392" name="Google Shape;392;g3ac569e4d05_0_7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393" name="Google Shape;393;g3ac569e4d05_0_7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law.lis.virginia.gov/vacodefull/title22.1/chapter14/article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Google Shape;453;p1"/>
          <p:cNvSpPr txBox="1">
            <a:spLocks noGrp="1"/>
          </p:cNvSpPr>
          <p:nvPr>
            <p:ph type="ctrTitle"/>
          </p:nvPr>
        </p:nvSpPr>
        <p:spPr>
          <a:xfrm>
            <a:off x="1904239" y="1461196"/>
            <a:ext cx="5256300" cy="1103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chemeClr val="lt1"/>
                </a:solidFill>
              </a:rPr>
              <a:t>Truancy &amp; Use of Multi-Tier Systems of Support</a:t>
            </a:r>
            <a:endParaRPr/>
          </a:p>
        </p:txBody>
      </p:sp>
      <p:sp>
        <p:nvSpPr>
          <p:cNvPr id="454" name="Google Shape;454;p1"/>
          <p:cNvSpPr txBox="1">
            <a:spLocks noGrp="1"/>
          </p:cNvSpPr>
          <p:nvPr>
            <p:ph type="subTitle" idx="1"/>
          </p:nvPr>
        </p:nvSpPr>
        <p:spPr>
          <a:xfrm>
            <a:off x="1904239" y="2428950"/>
            <a:ext cx="5335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dirty="0">
                <a:solidFill>
                  <a:schemeClr val="lt1"/>
                </a:solidFill>
              </a:rPr>
              <a:t>Simone Boothe, Esquire</a:t>
            </a:r>
            <a:endParaRPr dirty="0"/>
          </a:p>
          <a:p>
            <a:pPr marL="0" lvl="0" indent="0" algn="ctr" rtl="0">
              <a:lnSpc>
                <a:spcPct val="100000"/>
              </a:lnSpc>
              <a:spcBef>
                <a:spcPts val="0"/>
              </a:spcBef>
              <a:spcAft>
                <a:spcPts val="0"/>
              </a:spcAft>
              <a:buClr>
                <a:schemeClr val="dk1"/>
              </a:buClr>
              <a:buSzPts val="1100"/>
              <a:buFont typeface="Arial"/>
              <a:buNone/>
            </a:pPr>
            <a:r>
              <a:rPr lang="en" dirty="0">
                <a:solidFill>
                  <a:schemeClr val="lt1"/>
                </a:solidFill>
              </a:rPr>
              <a:t>&amp;</a:t>
            </a:r>
            <a:endParaRPr dirty="0"/>
          </a:p>
          <a:p>
            <a:pPr marL="0" lvl="0" indent="0" algn="ctr" rtl="0">
              <a:lnSpc>
                <a:spcPct val="100000"/>
              </a:lnSpc>
              <a:spcBef>
                <a:spcPts val="0"/>
              </a:spcBef>
              <a:spcAft>
                <a:spcPts val="0"/>
              </a:spcAft>
              <a:buClr>
                <a:schemeClr val="dk1"/>
              </a:buClr>
              <a:buSzPts val="1100"/>
              <a:buFont typeface="Arial"/>
              <a:buNone/>
            </a:pPr>
            <a:r>
              <a:rPr lang="en" dirty="0">
                <a:solidFill>
                  <a:schemeClr val="lt1"/>
                </a:solidFill>
              </a:rPr>
              <a:t>Damion Wilson, MSW</a:t>
            </a:r>
            <a:endParaRPr dirty="0">
              <a:solidFill>
                <a:schemeClr val="lt1"/>
              </a:solidFill>
            </a:endParaRPr>
          </a:p>
          <a:p>
            <a:pPr marL="0" lvl="0" indent="0" algn="ctr" rtl="0">
              <a:lnSpc>
                <a:spcPct val="100000"/>
              </a:lnSpc>
              <a:spcBef>
                <a:spcPts val="0"/>
              </a:spcBef>
              <a:spcAft>
                <a:spcPts val="0"/>
              </a:spcAft>
              <a:buSzPts val="1200"/>
              <a:buNone/>
            </a:pPr>
            <a:endParaRPr dirty="0"/>
          </a:p>
        </p:txBody>
      </p:sp>
      <p:sp>
        <p:nvSpPr>
          <p:cNvPr id="455" name="Google Shape;455;p1"/>
          <p:cNvSpPr/>
          <p:nvPr/>
        </p:nvSpPr>
        <p:spPr>
          <a:xfrm>
            <a:off x="3985789" y="335555"/>
            <a:ext cx="1172400" cy="11724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
          <p:cNvSpPr/>
          <p:nvPr/>
        </p:nvSpPr>
        <p:spPr>
          <a:xfrm>
            <a:off x="4319132" y="742864"/>
            <a:ext cx="505713" cy="518272"/>
          </a:xfrm>
          <a:custGeom>
            <a:avLst/>
            <a:gdLst/>
            <a:ahLst/>
            <a:cxnLst/>
            <a:rect l="l" t="t" r="r" b="b"/>
            <a:pathLst>
              <a:path w="203711" h="208770" extrusionOk="0">
                <a:moveTo>
                  <a:pt x="82480" y="60649"/>
                </a:moveTo>
                <a:cubicBezTo>
                  <a:pt x="82435" y="60966"/>
                  <a:pt x="82435" y="61283"/>
                  <a:pt x="82435" y="61600"/>
                </a:cubicBezTo>
                <a:cubicBezTo>
                  <a:pt x="82435" y="66217"/>
                  <a:pt x="85287" y="70156"/>
                  <a:pt x="89361" y="71740"/>
                </a:cubicBezTo>
                <a:lnTo>
                  <a:pt x="89361" y="156393"/>
                </a:lnTo>
                <a:cubicBezTo>
                  <a:pt x="85287" y="157978"/>
                  <a:pt x="82435" y="161916"/>
                  <a:pt x="82435" y="166533"/>
                </a:cubicBezTo>
                <a:cubicBezTo>
                  <a:pt x="82435" y="166715"/>
                  <a:pt x="82435" y="166850"/>
                  <a:pt x="82435" y="166986"/>
                </a:cubicBezTo>
                <a:lnTo>
                  <a:pt x="58804" y="166986"/>
                </a:lnTo>
                <a:cubicBezTo>
                  <a:pt x="58804" y="166850"/>
                  <a:pt x="58804" y="166715"/>
                  <a:pt x="58804" y="166533"/>
                </a:cubicBezTo>
                <a:cubicBezTo>
                  <a:pt x="58804" y="161916"/>
                  <a:pt x="55907" y="157978"/>
                  <a:pt x="51833" y="156439"/>
                </a:cubicBezTo>
                <a:lnTo>
                  <a:pt x="51833" y="71740"/>
                </a:lnTo>
                <a:cubicBezTo>
                  <a:pt x="55907" y="70156"/>
                  <a:pt x="58804" y="66217"/>
                  <a:pt x="58804" y="61600"/>
                </a:cubicBezTo>
                <a:cubicBezTo>
                  <a:pt x="58804" y="61283"/>
                  <a:pt x="58804" y="60966"/>
                  <a:pt x="58759" y="60649"/>
                </a:cubicBezTo>
                <a:close/>
                <a:moveTo>
                  <a:pt x="144951" y="60649"/>
                </a:moveTo>
                <a:cubicBezTo>
                  <a:pt x="144906" y="60966"/>
                  <a:pt x="144906" y="61283"/>
                  <a:pt x="144906" y="61600"/>
                </a:cubicBezTo>
                <a:cubicBezTo>
                  <a:pt x="144906" y="66217"/>
                  <a:pt x="147758" y="70156"/>
                  <a:pt x="151832" y="71740"/>
                </a:cubicBezTo>
                <a:lnTo>
                  <a:pt x="151832" y="156393"/>
                </a:lnTo>
                <a:cubicBezTo>
                  <a:pt x="147803" y="157978"/>
                  <a:pt x="144906" y="161916"/>
                  <a:pt x="144906" y="166533"/>
                </a:cubicBezTo>
                <a:cubicBezTo>
                  <a:pt x="144906" y="166715"/>
                  <a:pt x="144906" y="166850"/>
                  <a:pt x="144906" y="166986"/>
                </a:cubicBezTo>
                <a:lnTo>
                  <a:pt x="121276" y="166986"/>
                </a:lnTo>
                <a:cubicBezTo>
                  <a:pt x="121276" y="166850"/>
                  <a:pt x="121276" y="166715"/>
                  <a:pt x="121276" y="166533"/>
                </a:cubicBezTo>
                <a:cubicBezTo>
                  <a:pt x="121276" y="161916"/>
                  <a:pt x="118424" y="157978"/>
                  <a:pt x="114349" y="156439"/>
                </a:cubicBezTo>
                <a:lnTo>
                  <a:pt x="114349" y="71740"/>
                </a:lnTo>
                <a:cubicBezTo>
                  <a:pt x="118424" y="70156"/>
                  <a:pt x="121276" y="66217"/>
                  <a:pt x="121276" y="61600"/>
                </a:cubicBezTo>
                <a:cubicBezTo>
                  <a:pt x="121276" y="61283"/>
                  <a:pt x="121276" y="60966"/>
                  <a:pt x="121230" y="60649"/>
                </a:cubicBezTo>
                <a:close/>
                <a:moveTo>
                  <a:pt x="101855" y="0"/>
                </a:moveTo>
                <a:cubicBezTo>
                  <a:pt x="101154" y="0"/>
                  <a:pt x="100452" y="102"/>
                  <a:pt x="99773" y="306"/>
                </a:cubicBezTo>
                <a:lnTo>
                  <a:pt x="10593" y="28282"/>
                </a:lnTo>
                <a:cubicBezTo>
                  <a:pt x="7741" y="29187"/>
                  <a:pt x="5794" y="31858"/>
                  <a:pt x="5794" y="34891"/>
                </a:cubicBezTo>
                <a:lnTo>
                  <a:pt x="5794" y="53769"/>
                </a:lnTo>
                <a:cubicBezTo>
                  <a:pt x="5794" y="57571"/>
                  <a:pt x="8873" y="60649"/>
                  <a:pt x="12675" y="60649"/>
                </a:cubicBezTo>
                <a:lnTo>
                  <a:pt x="19964" y="60649"/>
                </a:lnTo>
                <a:cubicBezTo>
                  <a:pt x="19964" y="60966"/>
                  <a:pt x="19918" y="61283"/>
                  <a:pt x="19918" y="61600"/>
                </a:cubicBezTo>
                <a:cubicBezTo>
                  <a:pt x="19918" y="66217"/>
                  <a:pt x="22816" y="70156"/>
                  <a:pt x="26890" y="71740"/>
                </a:cubicBezTo>
                <a:lnTo>
                  <a:pt x="26890" y="156393"/>
                </a:lnTo>
                <a:cubicBezTo>
                  <a:pt x="22816" y="157978"/>
                  <a:pt x="19918" y="161916"/>
                  <a:pt x="19918" y="166533"/>
                </a:cubicBezTo>
                <a:cubicBezTo>
                  <a:pt x="19918" y="166715"/>
                  <a:pt x="19964" y="166850"/>
                  <a:pt x="19964" y="166986"/>
                </a:cubicBezTo>
                <a:lnTo>
                  <a:pt x="18289" y="166986"/>
                </a:lnTo>
                <a:cubicBezTo>
                  <a:pt x="14758" y="166986"/>
                  <a:pt x="11861" y="169883"/>
                  <a:pt x="11861" y="173414"/>
                </a:cubicBezTo>
                <a:lnTo>
                  <a:pt x="11861" y="178711"/>
                </a:lnTo>
                <a:lnTo>
                  <a:pt x="6428" y="178711"/>
                </a:lnTo>
                <a:cubicBezTo>
                  <a:pt x="2897" y="178711"/>
                  <a:pt x="0" y="181608"/>
                  <a:pt x="0" y="185139"/>
                </a:cubicBezTo>
                <a:lnTo>
                  <a:pt x="0" y="202341"/>
                </a:lnTo>
                <a:cubicBezTo>
                  <a:pt x="0" y="205872"/>
                  <a:pt x="2897" y="208769"/>
                  <a:pt x="6428" y="208769"/>
                </a:cubicBezTo>
                <a:lnTo>
                  <a:pt x="197282" y="208769"/>
                </a:lnTo>
                <a:cubicBezTo>
                  <a:pt x="200813" y="208769"/>
                  <a:pt x="203710" y="205872"/>
                  <a:pt x="203710" y="202341"/>
                </a:cubicBezTo>
                <a:lnTo>
                  <a:pt x="203710" y="185139"/>
                </a:lnTo>
                <a:cubicBezTo>
                  <a:pt x="203710" y="181608"/>
                  <a:pt x="200813" y="178711"/>
                  <a:pt x="197282" y="178711"/>
                </a:cubicBezTo>
                <a:lnTo>
                  <a:pt x="191850" y="178711"/>
                </a:lnTo>
                <a:lnTo>
                  <a:pt x="191850" y="173414"/>
                </a:lnTo>
                <a:cubicBezTo>
                  <a:pt x="191850" y="169883"/>
                  <a:pt x="188953" y="166986"/>
                  <a:pt x="185422" y="166986"/>
                </a:cubicBezTo>
                <a:lnTo>
                  <a:pt x="183747" y="166986"/>
                </a:lnTo>
                <a:cubicBezTo>
                  <a:pt x="183747" y="166850"/>
                  <a:pt x="183792" y="166715"/>
                  <a:pt x="183792" y="166533"/>
                </a:cubicBezTo>
                <a:cubicBezTo>
                  <a:pt x="183792" y="161916"/>
                  <a:pt x="180895" y="157978"/>
                  <a:pt x="176821" y="156439"/>
                </a:cubicBezTo>
                <a:lnTo>
                  <a:pt x="176821" y="71740"/>
                </a:lnTo>
                <a:cubicBezTo>
                  <a:pt x="180895" y="70156"/>
                  <a:pt x="183792" y="66217"/>
                  <a:pt x="183792" y="61600"/>
                </a:cubicBezTo>
                <a:cubicBezTo>
                  <a:pt x="183792" y="61283"/>
                  <a:pt x="183747" y="60966"/>
                  <a:pt x="183747" y="60649"/>
                </a:cubicBezTo>
                <a:lnTo>
                  <a:pt x="191035" y="60649"/>
                </a:lnTo>
                <a:cubicBezTo>
                  <a:pt x="194838" y="60649"/>
                  <a:pt x="197916" y="57571"/>
                  <a:pt x="197916" y="53769"/>
                </a:cubicBezTo>
                <a:lnTo>
                  <a:pt x="197916" y="34891"/>
                </a:lnTo>
                <a:cubicBezTo>
                  <a:pt x="197916" y="31858"/>
                  <a:pt x="195969" y="29187"/>
                  <a:pt x="193117" y="28282"/>
                </a:cubicBezTo>
                <a:lnTo>
                  <a:pt x="103938" y="306"/>
                </a:lnTo>
                <a:cubicBezTo>
                  <a:pt x="103259" y="102"/>
                  <a:pt x="102557" y="0"/>
                  <a:pt x="1018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3"/>
                                        </p:tgtEl>
                                        <p:attrNameLst>
                                          <p:attrName>style.visibility</p:attrName>
                                        </p:attrNameLst>
                                      </p:cBhvr>
                                      <p:to>
                                        <p:strVal val="visible"/>
                                      </p:to>
                                    </p:set>
                                    <p:anim calcmode="lin" valueType="num">
                                      <p:cBhvr additive="base">
                                        <p:cTn id="7" dur="1000"/>
                                        <p:tgtEl>
                                          <p:spTgt spid="453"/>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59"/>
        <p:cNvGrpSpPr/>
        <p:nvPr/>
      </p:nvGrpSpPr>
      <p:grpSpPr>
        <a:xfrm>
          <a:off x="0" y="0"/>
          <a:ext cx="0" cy="0"/>
          <a:chOff x="0" y="0"/>
          <a:chExt cx="0" cy="0"/>
        </a:xfrm>
      </p:grpSpPr>
      <p:sp>
        <p:nvSpPr>
          <p:cNvPr id="560" name="Google Shape;560;g3ac569e4d05_0_130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Tier 2 Attendance </a:t>
            </a:r>
            <a:endParaRPr b="1">
              <a:latin typeface="Poppins"/>
              <a:ea typeface="Poppins"/>
              <a:cs typeface="Poppins"/>
              <a:sym typeface="Poppins"/>
            </a:endParaRPr>
          </a:p>
        </p:txBody>
      </p:sp>
      <p:sp>
        <p:nvSpPr>
          <p:cNvPr id="561" name="Google Shape;561;g3ac569e4d05_0_1300"/>
          <p:cNvSpPr txBox="1"/>
          <p:nvPr/>
        </p:nvSpPr>
        <p:spPr>
          <a:xfrm>
            <a:off x="425900" y="1438050"/>
            <a:ext cx="7822800" cy="3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4"/>
                </a:solidFill>
                <a:latin typeface="Poppins"/>
                <a:ea typeface="Poppins"/>
                <a:cs typeface="Poppins"/>
                <a:sym typeface="Poppins"/>
              </a:rPr>
              <a:t>Tier 2 Interventions target groups of students </a:t>
            </a:r>
            <a:endParaRPr sz="1700">
              <a:solidFill>
                <a:schemeClr val="accent4"/>
              </a:solidFill>
              <a:latin typeface="Poppins"/>
              <a:ea typeface="Poppins"/>
              <a:cs typeface="Poppins"/>
              <a:sym typeface="Poppins"/>
            </a:endParaRPr>
          </a:p>
          <a:p>
            <a:pPr marL="457200" lvl="0" indent="-336550" algn="l" rtl="0">
              <a:spcBef>
                <a:spcPts val="0"/>
              </a:spcBef>
              <a:spcAft>
                <a:spcPts val="0"/>
              </a:spcAft>
              <a:buClr>
                <a:schemeClr val="accent4"/>
              </a:buClr>
              <a:buSzPts val="1700"/>
              <a:buFont typeface="Poppins"/>
              <a:buChar char="-"/>
            </a:pPr>
            <a:r>
              <a:rPr lang="en" sz="1700">
                <a:solidFill>
                  <a:schemeClr val="accent4"/>
                </a:solidFill>
                <a:latin typeface="Poppins"/>
                <a:ea typeface="Poppins"/>
                <a:cs typeface="Poppins"/>
                <a:sym typeface="Poppins"/>
              </a:rPr>
              <a:t>IEP and 504 Students </a:t>
            </a:r>
            <a:endParaRPr sz="1700">
              <a:solidFill>
                <a:schemeClr val="accent4"/>
              </a:solidFill>
              <a:latin typeface="Poppins"/>
              <a:ea typeface="Poppins"/>
              <a:cs typeface="Poppins"/>
              <a:sym typeface="Poppins"/>
            </a:endParaRPr>
          </a:p>
          <a:p>
            <a:pPr marL="457200" lvl="0" indent="-336550" algn="l" rtl="0">
              <a:spcBef>
                <a:spcPts val="0"/>
              </a:spcBef>
              <a:spcAft>
                <a:spcPts val="0"/>
              </a:spcAft>
              <a:buClr>
                <a:schemeClr val="accent4"/>
              </a:buClr>
              <a:buSzPts val="1700"/>
              <a:buFont typeface="Poppins"/>
              <a:buChar char="-"/>
            </a:pPr>
            <a:r>
              <a:rPr lang="en" sz="1700">
                <a:solidFill>
                  <a:schemeClr val="accent4"/>
                </a:solidFill>
                <a:latin typeface="Poppins"/>
                <a:ea typeface="Poppins"/>
                <a:cs typeface="Poppins"/>
                <a:sym typeface="Poppins"/>
              </a:rPr>
              <a:t>Students who have previous attendance concerns from previous school years or previous schools. </a:t>
            </a:r>
            <a:endParaRPr sz="1700">
              <a:solidFill>
                <a:schemeClr val="accent4"/>
              </a:solidFill>
              <a:latin typeface="Poppins"/>
              <a:ea typeface="Poppins"/>
              <a:cs typeface="Poppins"/>
              <a:sym typeface="Poppins"/>
            </a:endParaRPr>
          </a:p>
          <a:p>
            <a:pPr marL="457200" lvl="0" indent="-336550" algn="l" rtl="0">
              <a:spcBef>
                <a:spcPts val="0"/>
              </a:spcBef>
              <a:spcAft>
                <a:spcPts val="0"/>
              </a:spcAft>
              <a:buClr>
                <a:schemeClr val="accent4"/>
              </a:buClr>
              <a:buSzPts val="1700"/>
              <a:buFont typeface="Poppins"/>
              <a:buChar char="-"/>
            </a:pPr>
            <a:r>
              <a:rPr lang="en" sz="1700">
                <a:solidFill>
                  <a:schemeClr val="accent4"/>
                </a:solidFill>
                <a:latin typeface="Poppins"/>
                <a:ea typeface="Poppins"/>
                <a:cs typeface="Poppins"/>
                <a:sym typeface="Poppins"/>
              </a:rPr>
              <a:t>Targeted programs like CHOICES </a:t>
            </a:r>
            <a:endParaRPr sz="1700">
              <a:solidFill>
                <a:schemeClr val="accent4"/>
              </a:solidFill>
              <a:latin typeface="Poppins"/>
              <a:ea typeface="Poppins"/>
              <a:cs typeface="Poppins"/>
              <a:sym typeface="Poppins"/>
            </a:endParaRPr>
          </a:p>
          <a:p>
            <a:pPr marL="457200" lvl="0" indent="-336550" algn="l" rtl="0">
              <a:spcBef>
                <a:spcPts val="0"/>
              </a:spcBef>
              <a:spcAft>
                <a:spcPts val="0"/>
              </a:spcAft>
              <a:buClr>
                <a:schemeClr val="accent4"/>
              </a:buClr>
              <a:buSzPts val="1700"/>
              <a:buFont typeface="Poppins"/>
              <a:buChar char="-"/>
            </a:pPr>
            <a:r>
              <a:rPr lang="en" sz="1700">
                <a:solidFill>
                  <a:schemeClr val="accent4"/>
                </a:solidFill>
                <a:latin typeface="Poppins"/>
                <a:ea typeface="Poppins"/>
                <a:cs typeface="Poppins"/>
                <a:sym typeface="Poppins"/>
              </a:rPr>
              <a:t>Utilize attendance letters to gauge groups </a:t>
            </a:r>
            <a:endParaRPr sz="1700">
              <a:solidFill>
                <a:schemeClr val="accent4"/>
              </a:solidFill>
              <a:latin typeface="Poppins"/>
              <a:ea typeface="Poppins"/>
              <a:cs typeface="Poppins"/>
              <a:sym typeface="Poppins"/>
            </a:endParaRPr>
          </a:p>
          <a:p>
            <a:pPr marL="457200" lvl="0" indent="-336550" algn="l" rtl="0">
              <a:spcBef>
                <a:spcPts val="0"/>
              </a:spcBef>
              <a:spcAft>
                <a:spcPts val="0"/>
              </a:spcAft>
              <a:buClr>
                <a:schemeClr val="accent4"/>
              </a:buClr>
              <a:buSzPts val="1700"/>
              <a:buFont typeface="Poppins"/>
              <a:buChar char="-"/>
            </a:pPr>
            <a:r>
              <a:rPr lang="en" sz="1700">
                <a:solidFill>
                  <a:schemeClr val="accent4"/>
                </a:solidFill>
                <a:latin typeface="Poppins"/>
                <a:ea typeface="Poppins"/>
                <a:cs typeface="Poppins"/>
                <a:sym typeface="Poppins"/>
              </a:rPr>
              <a:t>Utilize school calendars, such as no-show as groups </a:t>
            </a:r>
            <a:endParaRPr sz="1700">
              <a:solidFill>
                <a:schemeClr val="accent4"/>
              </a:solidFill>
              <a:latin typeface="Poppins"/>
              <a:ea typeface="Poppins"/>
              <a:cs typeface="Poppins"/>
              <a:sym typeface="Poppins"/>
            </a:endParaRPr>
          </a:p>
          <a:p>
            <a:pPr marL="0" lvl="0" indent="0" algn="l" rtl="0">
              <a:spcBef>
                <a:spcPts val="0"/>
              </a:spcBef>
              <a:spcAft>
                <a:spcPts val="0"/>
              </a:spcAft>
              <a:buNone/>
            </a:pPr>
            <a:endParaRPr sz="1700">
              <a:solidFill>
                <a:schemeClr val="accent4"/>
              </a:solidFill>
              <a:latin typeface="Poppins"/>
              <a:ea typeface="Poppins"/>
              <a:cs typeface="Poppins"/>
              <a:sym typeface="Poppins"/>
            </a:endParaRPr>
          </a:p>
          <a:p>
            <a:pPr marL="0" lvl="0" indent="0" algn="l" rtl="0">
              <a:spcBef>
                <a:spcPts val="0"/>
              </a:spcBef>
              <a:spcAft>
                <a:spcPts val="0"/>
              </a:spcAft>
              <a:buNone/>
            </a:pPr>
            <a:r>
              <a:rPr lang="en" sz="1600">
                <a:solidFill>
                  <a:schemeClr val="accent4"/>
                </a:solidFill>
                <a:latin typeface="Poppins"/>
                <a:ea typeface="Poppins"/>
                <a:cs typeface="Poppins"/>
                <a:sym typeface="Poppins"/>
              </a:rPr>
              <a:t>What are the decision rules for addressing and determining who receives additional assistance?</a:t>
            </a:r>
            <a:endParaRPr sz="1600">
              <a:solidFill>
                <a:schemeClr val="accent4"/>
              </a:solidFill>
              <a:latin typeface="Poppins"/>
              <a:ea typeface="Poppins"/>
              <a:cs typeface="Poppins"/>
              <a:sym typeface="Poppins"/>
            </a:endParaRPr>
          </a:p>
          <a:p>
            <a:pPr marL="0" lvl="0" indent="0" algn="l" rtl="0">
              <a:spcBef>
                <a:spcPts val="0"/>
              </a:spcBef>
              <a:spcAft>
                <a:spcPts val="0"/>
              </a:spcAft>
              <a:buNone/>
            </a:pPr>
            <a:endParaRPr sz="1600">
              <a:solidFill>
                <a:schemeClr val="accent4"/>
              </a:solidFill>
              <a:latin typeface="Poppins"/>
              <a:ea typeface="Poppins"/>
              <a:cs typeface="Poppins"/>
              <a:sym typeface="Poppins"/>
            </a:endParaRPr>
          </a:p>
          <a:p>
            <a:pPr marL="0" lvl="0" indent="0" algn="l" rtl="0">
              <a:spcBef>
                <a:spcPts val="0"/>
              </a:spcBef>
              <a:spcAft>
                <a:spcPts val="0"/>
              </a:spcAft>
              <a:buNone/>
            </a:pPr>
            <a:r>
              <a:rPr lang="en" sz="1600">
                <a:solidFill>
                  <a:schemeClr val="accent4"/>
                </a:solidFill>
                <a:latin typeface="Poppins"/>
                <a:ea typeface="Poppins"/>
                <a:cs typeface="Poppins"/>
                <a:sym typeface="Poppins"/>
              </a:rPr>
              <a:t>Tier 2 supports go into effect when a students’ attendance accounts for  a certain percentage based on days of enrollment.</a:t>
            </a:r>
            <a:endParaRPr sz="1600">
              <a:solidFill>
                <a:schemeClr val="accent4"/>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a:p>
            <a:pPr marL="0" lvl="0" indent="0" algn="l" rtl="0">
              <a:spcBef>
                <a:spcPts val="0"/>
              </a:spcBef>
              <a:spcAft>
                <a:spcPts val="0"/>
              </a:spcAft>
              <a:buNone/>
            </a:pPr>
            <a:endParaRPr sz="1700">
              <a:solidFill>
                <a:schemeClr val="dk2"/>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3ac569e4d05_0_57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Poppins"/>
                <a:ea typeface="Poppins"/>
                <a:cs typeface="Poppins"/>
                <a:sym typeface="Poppins"/>
              </a:rPr>
              <a:t>Tier 2 Attendance </a:t>
            </a:r>
            <a:endParaRPr b="1">
              <a:latin typeface="Poppins"/>
              <a:ea typeface="Poppins"/>
              <a:cs typeface="Poppins"/>
              <a:sym typeface="Poppins"/>
            </a:endParaRPr>
          </a:p>
        </p:txBody>
      </p:sp>
      <p:graphicFrame>
        <p:nvGraphicFramePr>
          <p:cNvPr id="567" name="Google Shape;567;g3ac569e4d05_0_572"/>
          <p:cNvGraphicFramePr/>
          <p:nvPr/>
        </p:nvGraphicFramePr>
        <p:xfrm>
          <a:off x="238125" y="1162525"/>
          <a:ext cx="3000000" cy="3000000"/>
        </p:xfrm>
        <a:graphic>
          <a:graphicData uri="http://schemas.openxmlformats.org/drawingml/2006/table">
            <a:tbl>
              <a:tblPr>
                <a:noFill/>
                <a:tableStyleId>{8741628B-0A3B-4482-AAB1-9DE5904BDB68}</a:tableStyleId>
              </a:tblPr>
              <a:tblGrid>
                <a:gridCol w="2889250">
                  <a:extLst>
                    <a:ext uri="{9D8B030D-6E8A-4147-A177-3AD203B41FA5}">
                      <a16:colId xmlns:a16="http://schemas.microsoft.com/office/drawing/2014/main" val="20000"/>
                    </a:ext>
                  </a:extLst>
                </a:gridCol>
                <a:gridCol w="2889250">
                  <a:extLst>
                    <a:ext uri="{9D8B030D-6E8A-4147-A177-3AD203B41FA5}">
                      <a16:colId xmlns:a16="http://schemas.microsoft.com/office/drawing/2014/main" val="20001"/>
                    </a:ext>
                  </a:extLst>
                </a:gridCol>
                <a:gridCol w="2889250">
                  <a:extLst>
                    <a:ext uri="{9D8B030D-6E8A-4147-A177-3AD203B41FA5}">
                      <a16:colId xmlns:a16="http://schemas.microsoft.com/office/drawing/2014/main" val="20002"/>
                    </a:ext>
                  </a:extLst>
                </a:gridCol>
              </a:tblGrid>
              <a:tr h="298900">
                <a:tc>
                  <a:txBody>
                    <a:bodyPr/>
                    <a:lstStyle/>
                    <a:p>
                      <a:pPr marL="0" lvl="0" indent="0" algn="ctr" rtl="0">
                        <a:spcBef>
                          <a:spcPts val="0"/>
                        </a:spcBef>
                        <a:spcAft>
                          <a:spcPts val="0"/>
                        </a:spcAft>
                        <a:buNone/>
                      </a:pPr>
                      <a:r>
                        <a:rPr lang="en" b="1"/>
                        <a:t>Considerations</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Resources </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Actions </a:t>
                      </a:r>
                      <a:endParaRPr b="1"/>
                    </a:p>
                  </a:txBody>
                  <a:tcPr marL="91425" marR="91425" marT="91425" marB="91425">
                    <a:solidFill>
                      <a:srgbClr val="D9D9D9"/>
                    </a:solidFill>
                  </a:tcPr>
                </a:tc>
                <a:extLst>
                  <a:ext uri="{0D108BD9-81ED-4DB2-BD59-A6C34878D82A}">
                    <a16:rowId xmlns:a16="http://schemas.microsoft.com/office/drawing/2014/main" val="10000"/>
                  </a:ext>
                </a:extLst>
              </a:tr>
              <a:tr h="3575525">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Decision Rules for Tier 2 Attendance </a:t>
                      </a:r>
                      <a:endParaRPr sz="12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What tool will be used by the team to monitor Tier 2 interventions? </a:t>
                      </a:r>
                      <a:endParaRPr sz="9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What is a reasonable timeline for interventions and progress monitoring?</a:t>
                      </a:r>
                      <a:endParaRPr sz="9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When is a home visit determined? </a:t>
                      </a:r>
                      <a:endParaRPr sz="9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Who supports a home visit? </a:t>
                      </a:r>
                      <a:endParaRPr sz="9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MTSS Module for documentation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Continued Attendance Barriers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School Staff Roles and Responsibilities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Student with Section 504 Plan or IEP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txBody>
                  <a:tcPr marL="91425" marR="91425" marT="91425" marB="91425">
                    <a:solidFill>
                      <a:srgbClr val="EFEFEF"/>
                    </a:solidFill>
                  </a:tcPr>
                </a:tc>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EveryDay Labs/Synergy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Virginia Compulsory Attendance Law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VBCPS attendance policies and regulations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Parent/Family Communication </a:t>
                      </a:r>
                      <a:endParaRPr sz="1200">
                        <a:latin typeface="Poppins"/>
                        <a:ea typeface="Poppins"/>
                        <a:cs typeface="Poppins"/>
                        <a:sym typeface="Poppins"/>
                      </a:endParaRPr>
                    </a:p>
                  </a:txBody>
                  <a:tcPr marL="91425" marR="91425" marT="91425" marB="91425">
                    <a:solidFill>
                      <a:srgbClr val="EFEFEF"/>
                    </a:solidFill>
                  </a:tcPr>
                </a:tc>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Routine Attendance PLC meetings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Documentation of tier 2 intervention in place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Progress monitoring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Automated letters for unverified absences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Administrator or designee establishes contact to notify attendance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Parent/Teacher Conference</a:t>
                      </a: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Attendance Contract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Referral for additional support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Student Response Team Meeting</a:t>
                      </a:r>
                      <a:endParaRPr sz="1200">
                        <a:latin typeface="Poppins"/>
                        <a:ea typeface="Poppins"/>
                        <a:cs typeface="Poppins"/>
                        <a:sym typeface="Poppins"/>
                      </a:endParaRPr>
                    </a:p>
                  </a:txBody>
                  <a:tcPr marL="91425" marR="91425" marT="91425" marB="91425">
                    <a:solidFill>
                      <a:srgbClr val="EFEFE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71"/>
        <p:cNvGrpSpPr/>
        <p:nvPr/>
      </p:nvGrpSpPr>
      <p:grpSpPr>
        <a:xfrm>
          <a:off x="0" y="0"/>
          <a:ext cx="0" cy="0"/>
          <a:chOff x="0" y="0"/>
          <a:chExt cx="0" cy="0"/>
        </a:xfrm>
      </p:grpSpPr>
      <p:sp>
        <p:nvSpPr>
          <p:cNvPr id="572" name="Google Shape;572;g3ac569e4d05_0_96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Tier 3 Attendance </a:t>
            </a:r>
            <a:endParaRPr b="1">
              <a:latin typeface="Poppins"/>
              <a:ea typeface="Poppins"/>
              <a:cs typeface="Poppins"/>
              <a:sym typeface="Poppins"/>
            </a:endParaRPr>
          </a:p>
        </p:txBody>
      </p:sp>
      <p:sp>
        <p:nvSpPr>
          <p:cNvPr id="573" name="Google Shape;573;g3ac569e4d05_0_968"/>
          <p:cNvSpPr txBox="1"/>
          <p:nvPr/>
        </p:nvSpPr>
        <p:spPr>
          <a:xfrm>
            <a:off x="444500" y="1600200"/>
            <a:ext cx="8387700" cy="30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4"/>
                </a:solidFill>
                <a:latin typeface="Poppins"/>
                <a:ea typeface="Poppins"/>
                <a:cs typeface="Poppins"/>
                <a:sym typeface="Poppins"/>
              </a:rPr>
              <a:t>Tier 3 Interventions are the most intense and serve as a last course of actions when past methods have proven ineffective. Schools should still ensure Tier 1 interventions remain in place even when implementation of Tier 3 is necessary. </a:t>
            </a:r>
            <a:endParaRPr sz="2000">
              <a:solidFill>
                <a:schemeClr val="accent4"/>
              </a:solidFill>
              <a:latin typeface="Poppins"/>
              <a:ea typeface="Poppins"/>
              <a:cs typeface="Poppins"/>
              <a:sym typeface="Poppins"/>
            </a:endParaRPr>
          </a:p>
          <a:p>
            <a:pPr marL="0" lvl="0" indent="0" algn="l" rtl="0">
              <a:spcBef>
                <a:spcPts val="0"/>
              </a:spcBef>
              <a:spcAft>
                <a:spcPts val="0"/>
              </a:spcAft>
              <a:buNone/>
            </a:pPr>
            <a:endParaRPr sz="2000">
              <a:solidFill>
                <a:schemeClr val="dk2"/>
              </a:solidFill>
              <a:latin typeface="Poppins"/>
              <a:ea typeface="Poppins"/>
              <a:cs typeface="Poppins"/>
              <a:sym typeface="Poppins"/>
            </a:endParaRPr>
          </a:p>
          <a:p>
            <a:pPr marL="0" lvl="0" indent="0" algn="l" rtl="0">
              <a:spcBef>
                <a:spcPts val="0"/>
              </a:spcBef>
              <a:spcAft>
                <a:spcPts val="0"/>
              </a:spcAft>
              <a:buNone/>
            </a:pPr>
            <a:endParaRPr sz="2000">
              <a:solidFill>
                <a:schemeClr val="dk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3ac569e4d05_0_77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Poppins"/>
                <a:ea typeface="Poppins"/>
                <a:cs typeface="Poppins"/>
                <a:sym typeface="Poppins"/>
              </a:rPr>
              <a:t>Tier 3 Attendance </a:t>
            </a:r>
            <a:endParaRPr b="1">
              <a:latin typeface="Poppins"/>
              <a:ea typeface="Poppins"/>
              <a:cs typeface="Poppins"/>
              <a:sym typeface="Poppins"/>
            </a:endParaRPr>
          </a:p>
        </p:txBody>
      </p:sp>
      <p:graphicFrame>
        <p:nvGraphicFramePr>
          <p:cNvPr id="579" name="Google Shape;579;g3ac569e4d05_0_772"/>
          <p:cNvGraphicFramePr/>
          <p:nvPr/>
        </p:nvGraphicFramePr>
        <p:xfrm>
          <a:off x="238125" y="1162525"/>
          <a:ext cx="3000000" cy="3000000"/>
        </p:xfrm>
        <a:graphic>
          <a:graphicData uri="http://schemas.openxmlformats.org/drawingml/2006/table">
            <a:tbl>
              <a:tblPr>
                <a:noFill/>
                <a:tableStyleId>{8741628B-0A3B-4482-AAB1-9DE5904BDB68}</a:tableStyleId>
              </a:tblPr>
              <a:tblGrid>
                <a:gridCol w="2889250">
                  <a:extLst>
                    <a:ext uri="{9D8B030D-6E8A-4147-A177-3AD203B41FA5}">
                      <a16:colId xmlns:a16="http://schemas.microsoft.com/office/drawing/2014/main" val="20000"/>
                    </a:ext>
                  </a:extLst>
                </a:gridCol>
                <a:gridCol w="2889250">
                  <a:extLst>
                    <a:ext uri="{9D8B030D-6E8A-4147-A177-3AD203B41FA5}">
                      <a16:colId xmlns:a16="http://schemas.microsoft.com/office/drawing/2014/main" val="20001"/>
                    </a:ext>
                  </a:extLst>
                </a:gridCol>
                <a:gridCol w="2889250">
                  <a:extLst>
                    <a:ext uri="{9D8B030D-6E8A-4147-A177-3AD203B41FA5}">
                      <a16:colId xmlns:a16="http://schemas.microsoft.com/office/drawing/2014/main" val="20002"/>
                    </a:ext>
                  </a:extLst>
                </a:gridCol>
              </a:tblGrid>
              <a:tr h="377925">
                <a:tc>
                  <a:txBody>
                    <a:bodyPr/>
                    <a:lstStyle/>
                    <a:p>
                      <a:pPr marL="0" lvl="0" indent="0" algn="ctr" rtl="0">
                        <a:spcBef>
                          <a:spcPts val="0"/>
                        </a:spcBef>
                        <a:spcAft>
                          <a:spcPts val="0"/>
                        </a:spcAft>
                        <a:buNone/>
                      </a:pPr>
                      <a:r>
                        <a:rPr lang="en" b="1"/>
                        <a:t>Considerations</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Resources </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Actions </a:t>
                      </a:r>
                      <a:endParaRPr b="1"/>
                    </a:p>
                  </a:txBody>
                  <a:tcPr marL="91425" marR="91425" marT="91425" marB="91425">
                    <a:solidFill>
                      <a:srgbClr val="D9D9D9"/>
                    </a:solidFill>
                  </a:tcPr>
                </a:tc>
                <a:extLst>
                  <a:ext uri="{0D108BD9-81ED-4DB2-BD59-A6C34878D82A}">
                    <a16:rowId xmlns:a16="http://schemas.microsoft.com/office/drawing/2014/main" val="10000"/>
                  </a:ext>
                </a:extLst>
              </a:tr>
              <a:tr h="3314525">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Service Coordination</a:t>
                      </a:r>
                      <a:endParaRPr sz="1200">
                        <a:latin typeface="Poppins"/>
                        <a:ea typeface="Poppins"/>
                        <a:cs typeface="Poppins"/>
                        <a:sym typeface="Poppins"/>
                      </a:endParaRPr>
                    </a:p>
                    <a:p>
                      <a:pPr marL="457200" lvl="0" indent="0" algn="l" rtl="0">
                        <a:spcBef>
                          <a:spcPts val="0"/>
                        </a:spcBef>
                        <a:spcAft>
                          <a:spcPts val="0"/>
                        </a:spcAft>
                        <a:buNone/>
                      </a:pPr>
                      <a:r>
                        <a:rPr lang="en" sz="1200">
                          <a:latin typeface="Poppins"/>
                          <a:ea typeface="Poppins"/>
                          <a:cs typeface="Poppins"/>
                          <a:sym typeface="Poppins"/>
                        </a:rPr>
                        <a:t> </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Decision Rules for Tier 3 Attendance </a:t>
                      </a:r>
                      <a:endParaRPr sz="12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What tool will be used by the team to monitor Tier 3 interventions? </a:t>
                      </a:r>
                      <a:endParaRPr sz="9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What is a reasonable timeline for interventions and progress monitoring?</a:t>
                      </a:r>
                      <a:endParaRPr sz="900">
                        <a:latin typeface="Poppins"/>
                        <a:ea typeface="Poppins"/>
                        <a:cs typeface="Poppins"/>
                        <a:sym typeface="Poppins"/>
                      </a:endParaRPr>
                    </a:p>
                    <a:p>
                      <a:pPr marL="914400" lvl="1" indent="-285750" algn="l" rtl="0">
                        <a:spcBef>
                          <a:spcPts val="0"/>
                        </a:spcBef>
                        <a:spcAft>
                          <a:spcPts val="0"/>
                        </a:spcAft>
                        <a:buSzPts val="900"/>
                        <a:buFont typeface="Poppins"/>
                        <a:buChar char="◆"/>
                      </a:pPr>
                      <a:r>
                        <a:rPr lang="en" sz="900">
                          <a:latin typeface="Poppins"/>
                          <a:ea typeface="Poppins"/>
                          <a:cs typeface="Poppins"/>
                          <a:sym typeface="Poppins"/>
                        </a:rPr>
                        <a:t>Has a home visit been completed? </a:t>
                      </a:r>
                      <a:endParaRPr sz="9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MTSS Module for documentation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Continued Attendance Barriers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Referral to Student Response Team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Previous attendance history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Academic Performance </a:t>
                      </a:r>
                      <a:endParaRPr sz="1200">
                        <a:latin typeface="Poppins"/>
                        <a:ea typeface="Poppins"/>
                        <a:cs typeface="Poppins"/>
                        <a:sym typeface="Poppins"/>
                      </a:endParaRPr>
                    </a:p>
                  </a:txBody>
                  <a:tcPr marL="91425" marR="91425" marT="91425" marB="91425">
                    <a:solidFill>
                      <a:srgbClr val="EFEFEF"/>
                    </a:solidFill>
                  </a:tcPr>
                </a:tc>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MTSS Module in Synergy for SRT Attendance Meeting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Care Solace</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Everyday Labs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School Social Worker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Alternative Education Programming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Court Intervention</a:t>
                      </a:r>
                      <a:endParaRPr sz="1200">
                        <a:latin typeface="Poppins"/>
                        <a:ea typeface="Poppins"/>
                        <a:cs typeface="Poppins"/>
                        <a:sym typeface="Poppins"/>
                      </a:endParaRPr>
                    </a:p>
                  </a:txBody>
                  <a:tcPr marL="91425" marR="91425" marT="91425" marB="91425">
                    <a:solidFill>
                      <a:srgbClr val="EFEFEF"/>
                    </a:solidFill>
                  </a:tcPr>
                </a:tc>
                <a:tc>
                  <a:txBody>
                    <a:bodyPr/>
                    <a:lstStyle/>
                    <a:p>
                      <a:pPr marL="0" lvl="0" indent="0" algn="l" rtl="0">
                        <a:spcBef>
                          <a:spcPts val="0"/>
                        </a:spcBef>
                        <a:spcAft>
                          <a:spcPts val="0"/>
                        </a:spcAft>
                        <a:buNone/>
                      </a:pPr>
                      <a:endParaRPr sz="1200">
                        <a:latin typeface="Roboto"/>
                        <a:ea typeface="Roboto"/>
                        <a:cs typeface="Roboto"/>
                        <a:sym typeface="Roboto"/>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Documentation of Tier 1 and Tier 2 interventions, progress monitoring and outcomes.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Student Response Team  Meeting </a:t>
                      </a: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Comprehensive Support Plan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Home visit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Identified Mentor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Current list of absences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Roboto"/>
                        <a:buChar char="➔"/>
                      </a:pPr>
                      <a:r>
                        <a:rPr lang="en" sz="1200">
                          <a:latin typeface="Poppins"/>
                          <a:ea typeface="Poppins"/>
                          <a:cs typeface="Poppins"/>
                          <a:sym typeface="Poppins"/>
                        </a:rPr>
                        <a:t>Referral to Court Intervention</a:t>
                      </a:r>
                      <a:endParaRPr sz="1200">
                        <a:latin typeface="Poppins"/>
                        <a:ea typeface="Poppins"/>
                        <a:cs typeface="Poppins"/>
                        <a:sym typeface="Poppins"/>
                      </a:endParaRPr>
                    </a:p>
                    <a:p>
                      <a:pPr marL="457200" lvl="0" indent="0" algn="l" rtl="0">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CHINS Assessment</a:t>
                      </a:r>
                      <a:endParaRPr sz="1200">
                        <a:latin typeface="Roboto"/>
                        <a:ea typeface="Roboto"/>
                        <a:cs typeface="Roboto"/>
                        <a:sym typeface="Roboto"/>
                      </a:endParaRPr>
                    </a:p>
                    <a:p>
                      <a:pPr marL="457200" lvl="0" indent="0" algn="l" rtl="0">
                        <a:spcBef>
                          <a:spcPts val="0"/>
                        </a:spcBef>
                        <a:spcAft>
                          <a:spcPts val="0"/>
                        </a:spcAft>
                        <a:buNone/>
                      </a:pP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Financial Fines</a:t>
                      </a:r>
                      <a:endParaRPr sz="1200">
                        <a:latin typeface="Roboto"/>
                        <a:ea typeface="Roboto"/>
                        <a:cs typeface="Roboto"/>
                        <a:sym typeface="Roboto"/>
                      </a:endParaRPr>
                    </a:p>
                    <a:p>
                      <a:pPr marL="457200" lvl="0" indent="0" algn="l" rtl="0">
                        <a:spcBef>
                          <a:spcPts val="0"/>
                        </a:spcBef>
                        <a:spcAft>
                          <a:spcPts val="0"/>
                        </a:spcAft>
                        <a:buNone/>
                      </a:pPr>
                      <a:endParaRPr sz="1200">
                        <a:latin typeface="Roboto"/>
                        <a:ea typeface="Roboto"/>
                        <a:cs typeface="Roboto"/>
                        <a:sym typeface="Roboto"/>
                      </a:endParaRPr>
                    </a:p>
                    <a:p>
                      <a:pPr marL="457200" lvl="0" indent="-304800" algn="l" rtl="0">
                        <a:spcBef>
                          <a:spcPts val="0"/>
                        </a:spcBef>
                        <a:spcAft>
                          <a:spcPts val="0"/>
                        </a:spcAft>
                        <a:buSzPts val="1200"/>
                        <a:buFont typeface="Roboto"/>
                        <a:buChar char="➔"/>
                      </a:pPr>
                      <a:r>
                        <a:rPr lang="en" sz="1200">
                          <a:latin typeface="Roboto"/>
                          <a:ea typeface="Roboto"/>
                          <a:cs typeface="Roboto"/>
                          <a:sym typeface="Roboto"/>
                        </a:rPr>
                        <a:t>Detention</a:t>
                      </a:r>
                      <a:endParaRPr sz="1200">
                        <a:latin typeface="Roboto"/>
                        <a:ea typeface="Roboto"/>
                        <a:cs typeface="Roboto"/>
                        <a:sym typeface="Roboto"/>
                      </a:endParaRPr>
                    </a:p>
                  </a:txBody>
                  <a:tcPr marL="91425" marR="91425" marT="91425" marB="91425">
                    <a:solidFill>
                      <a:srgbClr val="EFEFE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83"/>
        <p:cNvGrpSpPr/>
        <p:nvPr/>
      </p:nvGrpSpPr>
      <p:grpSpPr>
        <a:xfrm>
          <a:off x="0" y="0"/>
          <a:ext cx="0" cy="0"/>
          <a:chOff x="0" y="0"/>
          <a:chExt cx="0" cy="0"/>
        </a:xfrm>
      </p:grpSpPr>
      <p:sp>
        <p:nvSpPr>
          <p:cNvPr id="584" name="Google Shape;584;g3ae821c2646_0_0"/>
          <p:cNvSpPr txBox="1">
            <a:spLocks noGrp="1"/>
          </p:cNvSpPr>
          <p:nvPr>
            <p:ph type="ctrTitle"/>
          </p:nvPr>
        </p:nvSpPr>
        <p:spPr>
          <a:xfrm rot="-5400000">
            <a:off x="6374850" y="2460750"/>
            <a:ext cx="4334100" cy="22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Presenters Contact Information</a:t>
            </a:r>
            <a:endParaRPr/>
          </a:p>
        </p:txBody>
      </p:sp>
      <p:sp>
        <p:nvSpPr>
          <p:cNvPr id="585" name="Google Shape;585;g3ae821c2646_0_0"/>
          <p:cNvSpPr txBox="1">
            <a:spLocks noGrp="1"/>
          </p:cNvSpPr>
          <p:nvPr>
            <p:ph type="body" idx="1"/>
          </p:nvPr>
        </p:nvSpPr>
        <p:spPr>
          <a:xfrm>
            <a:off x="892250" y="588750"/>
            <a:ext cx="6372900" cy="32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rPr>
              <a:t>Simone Boothe, </a:t>
            </a:r>
            <a:endParaRPr sz="2000" b="1">
              <a:solidFill>
                <a:schemeClr val="accent1"/>
              </a:solidFill>
            </a:endParaRPr>
          </a:p>
          <a:p>
            <a:pPr marL="0" lvl="0" indent="0" algn="l" rtl="0">
              <a:spcBef>
                <a:spcPts val="0"/>
              </a:spcBef>
              <a:spcAft>
                <a:spcPts val="0"/>
              </a:spcAft>
              <a:buNone/>
            </a:pPr>
            <a:r>
              <a:rPr lang="en" sz="2000"/>
              <a:t>Associate School Board Attorney</a:t>
            </a:r>
            <a:endParaRPr sz="2000"/>
          </a:p>
          <a:p>
            <a:pPr marL="0" lvl="0" indent="0" algn="l" rtl="0">
              <a:spcBef>
                <a:spcPts val="0"/>
              </a:spcBef>
              <a:spcAft>
                <a:spcPts val="0"/>
              </a:spcAft>
              <a:buNone/>
            </a:pPr>
            <a:r>
              <a:rPr lang="en" sz="2000"/>
              <a:t>Simone.Boothe@vbschools.com</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b="1">
              <a:solidFill>
                <a:schemeClr val="accent1"/>
              </a:solidFill>
            </a:endParaRPr>
          </a:p>
          <a:p>
            <a:pPr marL="0" lvl="0" indent="0" algn="l" rtl="0">
              <a:spcBef>
                <a:spcPts val="0"/>
              </a:spcBef>
              <a:spcAft>
                <a:spcPts val="0"/>
              </a:spcAft>
              <a:buNone/>
            </a:pPr>
            <a:r>
              <a:rPr lang="en" sz="2000" b="1">
                <a:solidFill>
                  <a:schemeClr val="accent1"/>
                </a:solidFill>
              </a:rPr>
              <a:t>Damion Wilson</a:t>
            </a:r>
            <a:endParaRPr sz="2000" b="1">
              <a:solidFill>
                <a:schemeClr val="accent1"/>
              </a:solidFill>
            </a:endParaRPr>
          </a:p>
          <a:p>
            <a:pPr marL="0" lvl="0" indent="0" algn="l" rtl="0">
              <a:spcBef>
                <a:spcPts val="0"/>
              </a:spcBef>
              <a:spcAft>
                <a:spcPts val="0"/>
              </a:spcAft>
              <a:buNone/>
            </a:pPr>
            <a:r>
              <a:rPr lang="en" sz="2000"/>
              <a:t>Coordinator School Social Work Services</a:t>
            </a:r>
            <a:endParaRPr sz="2000"/>
          </a:p>
          <a:p>
            <a:pPr marL="0" lvl="0" indent="0" algn="l" rtl="0">
              <a:spcBef>
                <a:spcPts val="0"/>
              </a:spcBef>
              <a:spcAft>
                <a:spcPts val="0"/>
              </a:spcAft>
              <a:buNone/>
            </a:pPr>
            <a:r>
              <a:rPr lang="en" sz="2000"/>
              <a:t>Damion.Wilson@vbschools.com</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89"/>
        <p:cNvGrpSpPr/>
        <p:nvPr/>
      </p:nvGrpSpPr>
      <p:grpSpPr>
        <a:xfrm>
          <a:off x="0" y="0"/>
          <a:ext cx="0" cy="0"/>
          <a:chOff x="0" y="0"/>
          <a:chExt cx="0" cy="0"/>
        </a:xfrm>
      </p:grpSpPr>
      <p:sp>
        <p:nvSpPr>
          <p:cNvPr id="590" name="Google Shape;590;p50"/>
          <p:cNvSpPr/>
          <p:nvPr/>
        </p:nvSpPr>
        <p:spPr>
          <a:xfrm>
            <a:off x="4745450" y="515575"/>
            <a:ext cx="3129900" cy="43341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50"/>
          <p:cNvSpPr txBox="1">
            <a:spLocks noGrp="1"/>
          </p:cNvSpPr>
          <p:nvPr>
            <p:ph type="ctrTitle"/>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r>
              <a:rPr lang="en"/>
              <a:t>QUESTIONS</a:t>
            </a:r>
            <a:endParaRPr/>
          </a:p>
        </p:txBody>
      </p:sp>
      <p:sp>
        <p:nvSpPr>
          <p:cNvPr id="592" name="Google Shape;592;p50"/>
          <p:cNvSpPr txBox="1">
            <a:spLocks noGrp="1"/>
          </p:cNvSpPr>
          <p:nvPr>
            <p:ph type="body" idx="1"/>
          </p:nvPr>
        </p:nvSpPr>
        <p:spPr>
          <a:xfrm>
            <a:off x="854675" y="1817975"/>
            <a:ext cx="3067500" cy="1353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3400" b="1">
                <a:solidFill>
                  <a:schemeClr val="accent1"/>
                </a:solidFill>
              </a:rPr>
              <a:t>QUESTIONS</a:t>
            </a:r>
            <a:endParaRPr sz="3400" b="1">
              <a:solidFill>
                <a:schemeClr val="accent1"/>
              </a:solidFill>
            </a:endParaRPr>
          </a:p>
        </p:txBody>
      </p:sp>
      <p:cxnSp>
        <p:nvCxnSpPr>
          <p:cNvPr id="593" name="Google Shape;593;p50"/>
          <p:cNvCxnSpPr/>
          <p:nvPr/>
        </p:nvCxnSpPr>
        <p:spPr>
          <a:xfrm>
            <a:off x="8544550" y="2050050"/>
            <a:ext cx="0" cy="3777900"/>
          </a:xfrm>
          <a:prstGeom prst="straightConnector1">
            <a:avLst/>
          </a:prstGeom>
          <a:noFill/>
          <a:ln w="19050" cap="flat" cmpd="sng">
            <a:solidFill>
              <a:schemeClr val="accent1"/>
            </a:solidFill>
            <a:prstDash val="solid"/>
            <a:round/>
            <a:headEnd type="none" w="sm" len="sm"/>
            <a:tailEnd type="none" w="sm" len="sm"/>
          </a:ln>
        </p:spPr>
      </p:cxnSp>
      <p:grpSp>
        <p:nvGrpSpPr>
          <p:cNvPr id="594" name="Google Shape;594;p50"/>
          <p:cNvGrpSpPr/>
          <p:nvPr/>
        </p:nvGrpSpPr>
        <p:grpSpPr>
          <a:xfrm>
            <a:off x="4544613" y="702993"/>
            <a:ext cx="3158946" cy="3961298"/>
            <a:chOff x="4756474" y="924498"/>
            <a:chExt cx="3004800" cy="3768000"/>
          </a:xfrm>
        </p:grpSpPr>
        <p:pic>
          <p:nvPicPr>
            <p:cNvPr id="595" name="Google Shape;595;p50"/>
            <p:cNvPicPr preferRelativeResize="0"/>
            <p:nvPr/>
          </p:nvPicPr>
          <p:blipFill rotWithShape="1">
            <a:blip r:embed="rId3">
              <a:alphaModFix/>
            </a:blip>
            <a:srcRect t="5970"/>
            <a:stretch/>
          </p:blipFill>
          <p:spPr>
            <a:xfrm>
              <a:off x="4756497" y="924543"/>
              <a:ext cx="3004730" cy="3767911"/>
            </a:xfrm>
            <a:prstGeom prst="rect">
              <a:avLst/>
            </a:prstGeom>
            <a:noFill/>
            <a:ln>
              <a:noFill/>
            </a:ln>
          </p:spPr>
        </p:pic>
        <p:sp>
          <p:nvSpPr>
            <p:cNvPr id="596" name="Google Shape;596;p50"/>
            <p:cNvSpPr/>
            <p:nvPr/>
          </p:nvSpPr>
          <p:spPr>
            <a:xfrm flipH="1">
              <a:off x="4756474" y="924498"/>
              <a:ext cx="3004800" cy="3768000"/>
            </a:xfrm>
            <a:prstGeom prst="rect">
              <a:avLst/>
            </a:prstGeom>
            <a:solidFill>
              <a:schemeClr val="accent4">
                <a:alpha val="1294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par>
                                <p:cTn id="8" presetID="10" presetClass="entr" presetSubtype="0" fill="hold" nodeType="withEffect">
                                  <p:stCondLst>
                                    <p:cond delay="0"/>
                                  </p:stCondLst>
                                  <p:childTnLst>
                                    <p:set>
                                      <p:cBhvr>
                                        <p:cTn id="9" dur="1" fill="hold">
                                          <p:stCondLst>
                                            <p:cond delay="0"/>
                                          </p:stCondLst>
                                        </p:cTn>
                                        <p:tgtEl>
                                          <p:spTgt spid="590"/>
                                        </p:tgtEl>
                                        <p:attrNameLst>
                                          <p:attrName>style.visibility</p:attrName>
                                        </p:attrNameLst>
                                      </p:cBhvr>
                                      <p:to>
                                        <p:strVal val="visible"/>
                                      </p:to>
                                    </p:set>
                                    <p:animEffect transition="in" filter="fade">
                                      <p:cBhvr>
                                        <p:cTn id="10" dur="1000"/>
                                        <p:tgtEl>
                                          <p:spTgt spid="590"/>
                                        </p:tgtEl>
                                      </p:cBhvr>
                                    </p:animEffect>
                                  </p:childTnLst>
                                </p:cTn>
                              </p:par>
                              <p:par>
                                <p:cTn id="11" presetID="2" presetClass="entr" presetSubtype="2" fill="hold" nodeType="withEffect">
                                  <p:stCondLst>
                                    <p:cond delay="0"/>
                                  </p:stCondLst>
                                  <p:childTnLst>
                                    <p:set>
                                      <p:cBhvr>
                                        <p:cTn id="12" dur="1" fill="hold">
                                          <p:stCondLst>
                                            <p:cond delay="0"/>
                                          </p:stCondLst>
                                        </p:cTn>
                                        <p:tgtEl>
                                          <p:spTgt spid="594"/>
                                        </p:tgtEl>
                                        <p:attrNameLst>
                                          <p:attrName>style.visibility</p:attrName>
                                        </p:attrNameLst>
                                      </p:cBhvr>
                                      <p:to>
                                        <p:strVal val="visible"/>
                                      </p:to>
                                    </p:set>
                                    <p:anim calcmode="lin" valueType="num">
                                      <p:cBhvr additive="base">
                                        <p:cTn id="13" dur="1000"/>
                                        <p:tgtEl>
                                          <p:spTgt spid="594"/>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593"/>
                                        </p:tgtEl>
                                        <p:attrNameLst>
                                          <p:attrName>style.visibility</p:attrName>
                                        </p:attrNameLst>
                                      </p:cBhvr>
                                      <p:to>
                                        <p:strVal val="visible"/>
                                      </p:to>
                                    </p:set>
                                    <p:anim calcmode="lin" valueType="num">
                                      <p:cBhvr additive="base">
                                        <p:cTn id="16" dur="1000"/>
                                        <p:tgtEl>
                                          <p:spTgt spid="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0"/>
        <p:cNvGrpSpPr/>
        <p:nvPr/>
      </p:nvGrpSpPr>
      <p:grpSpPr>
        <a:xfrm>
          <a:off x="0" y="0"/>
          <a:ext cx="0" cy="0"/>
          <a:chOff x="0" y="0"/>
          <a:chExt cx="0" cy="0"/>
        </a:xfrm>
      </p:grpSpPr>
      <p:sp>
        <p:nvSpPr>
          <p:cNvPr id="461" name="Google Shape;461;p7"/>
          <p:cNvSpPr txBox="1">
            <a:spLocks noGrp="1"/>
          </p:cNvSpPr>
          <p:nvPr>
            <p:ph type="ctrTitle" idx="15"/>
          </p:nvPr>
        </p:nvSpPr>
        <p:spPr>
          <a:xfrm rot="-5400000">
            <a:off x="6374850" y="2460750"/>
            <a:ext cx="4334100" cy="222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r>
              <a:rPr lang="en"/>
              <a:t>TABLE OF CONTENTS</a:t>
            </a:r>
            <a:endParaRPr/>
          </a:p>
        </p:txBody>
      </p:sp>
      <p:cxnSp>
        <p:nvCxnSpPr>
          <p:cNvPr id="462" name="Google Shape;462;p7"/>
          <p:cNvCxnSpPr/>
          <p:nvPr/>
        </p:nvCxnSpPr>
        <p:spPr>
          <a:xfrm>
            <a:off x="8544550" y="2045025"/>
            <a:ext cx="0" cy="3163800"/>
          </a:xfrm>
          <a:prstGeom prst="straightConnector1">
            <a:avLst/>
          </a:prstGeom>
          <a:noFill/>
          <a:ln w="19050" cap="flat" cmpd="sng">
            <a:solidFill>
              <a:schemeClr val="accent1"/>
            </a:solidFill>
            <a:prstDash val="solid"/>
            <a:round/>
            <a:headEnd type="none" w="sm" len="sm"/>
            <a:tailEnd type="none" w="sm" len="sm"/>
          </a:ln>
        </p:spPr>
      </p:cxnSp>
      <p:sp>
        <p:nvSpPr>
          <p:cNvPr id="463" name="Google Shape;463;p7"/>
          <p:cNvSpPr/>
          <p:nvPr/>
        </p:nvSpPr>
        <p:spPr>
          <a:xfrm>
            <a:off x="1202075" y="1923325"/>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
          <p:cNvSpPr/>
          <p:nvPr/>
        </p:nvSpPr>
        <p:spPr>
          <a:xfrm>
            <a:off x="4651475" y="1923325"/>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
          <p:cNvSpPr/>
          <p:nvPr/>
        </p:nvSpPr>
        <p:spPr>
          <a:xfrm>
            <a:off x="4651475" y="2942875"/>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7"/>
          <p:cNvSpPr/>
          <p:nvPr/>
        </p:nvSpPr>
        <p:spPr>
          <a:xfrm>
            <a:off x="1202075" y="2942875"/>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7"/>
          <p:cNvSpPr txBox="1">
            <a:spLocks noGrp="1"/>
          </p:cNvSpPr>
          <p:nvPr>
            <p:ph type="title"/>
          </p:nvPr>
        </p:nvSpPr>
        <p:spPr>
          <a:xfrm>
            <a:off x="1015925" y="2029075"/>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01</a:t>
            </a:r>
            <a:endParaRPr/>
          </a:p>
        </p:txBody>
      </p:sp>
      <p:sp>
        <p:nvSpPr>
          <p:cNvPr id="468" name="Google Shape;468;p7"/>
          <p:cNvSpPr txBox="1">
            <a:spLocks noGrp="1"/>
          </p:cNvSpPr>
          <p:nvPr>
            <p:ph type="title" idx="2"/>
          </p:nvPr>
        </p:nvSpPr>
        <p:spPr>
          <a:xfrm>
            <a:off x="1877675" y="1923325"/>
            <a:ext cx="2773800" cy="264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MTSS</a:t>
            </a:r>
            <a:endParaRPr/>
          </a:p>
        </p:txBody>
      </p:sp>
      <p:sp>
        <p:nvSpPr>
          <p:cNvPr id="469" name="Google Shape;469;p7"/>
          <p:cNvSpPr txBox="1">
            <a:spLocks noGrp="1"/>
          </p:cNvSpPr>
          <p:nvPr>
            <p:ph type="subTitle" idx="1"/>
          </p:nvPr>
        </p:nvSpPr>
        <p:spPr>
          <a:xfrm>
            <a:off x="1877675" y="2187268"/>
            <a:ext cx="2527500" cy="3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You can describe the topic of the section here</a:t>
            </a:r>
            <a:endParaRPr/>
          </a:p>
        </p:txBody>
      </p:sp>
      <p:sp>
        <p:nvSpPr>
          <p:cNvPr id="470" name="Google Shape;470;p7"/>
          <p:cNvSpPr txBox="1">
            <a:spLocks noGrp="1"/>
          </p:cNvSpPr>
          <p:nvPr>
            <p:ph type="title" idx="3"/>
          </p:nvPr>
        </p:nvSpPr>
        <p:spPr>
          <a:xfrm>
            <a:off x="4465325" y="2029075"/>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02</a:t>
            </a:r>
            <a:endParaRPr/>
          </a:p>
        </p:txBody>
      </p:sp>
      <p:sp>
        <p:nvSpPr>
          <p:cNvPr id="471" name="Google Shape;471;p7"/>
          <p:cNvSpPr txBox="1">
            <a:spLocks noGrp="1"/>
          </p:cNvSpPr>
          <p:nvPr>
            <p:ph type="title" idx="4"/>
          </p:nvPr>
        </p:nvSpPr>
        <p:spPr>
          <a:xfrm>
            <a:off x="5354275" y="1923325"/>
            <a:ext cx="2773800" cy="264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Attendance Response</a:t>
            </a:r>
            <a:endParaRPr/>
          </a:p>
        </p:txBody>
      </p:sp>
      <p:sp>
        <p:nvSpPr>
          <p:cNvPr id="472" name="Google Shape;472;p7"/>
          <p:cNvSpPr txBox="1">
            <a:spLocks noGrp="1"/>
          </p:cNvSpPr>
          <p:nvPr>
            <p:ph type="subTitle" idx="5"/>
          </p:nvPr>
        </p:nvSpPr>
        <p:spPr>
          <a:xfrm>
            <a:off x="5354275" y="2166450"/>
            <a:ext cx="2527500" cy="3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You can describe the topic of the section here</a:t>
            </a:r>
            <a:endParaRPr/>
          </a:p>
        </p:txBody>
      </p:sp>
      <p:sp>
        <p:nvSpPr>
          <p:cNvPr id="473" name="Google Shape;473;p7"/>
          <p:cNvSpPr txBox="1">
            <a:spLocks noGrp="1"/>
          </p:cNvSpPr>
          <p:nvPr>
            <p:ph type="title" idx="6"/>
          </p:nvPr>
        </p:nvSpPr>
        <p:spPr>
          <a:xfrm>
            <a:off x="1015925" y="3048625"/>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03</a:t>
            </a:r>
            <a:endParaRPr/>
          </a:p>
        </p:txBody>
      </p:sp>
      <p:sp>
        <p:nvSpPr>
          <p:cNvPr id="474" name="Google Shape;474;p7"/>
          <p:cNvSpPr txBox="1">
            <a:spLocks noGrp="1"/>
          </p:cNvSpPr>
          <p:nvPr>
            <p:ph type="title" idx="7"/>
          </p:nvPr>
        </p:nvSpPr>
        <p:spPr>
          <a:xfrm>
            <a:off x="1846175" y="2922094"/>
            <a:ext cx="2773800" cy="2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Truancy Background</a:t>
            </a:r>
            <a:endParaRPr/>
          </a:p>
        </p:txBody>
      </p:sp>
      <p:sp>
        <p:nvSpPr>
          <p:cNvPr id="475" name="Google Shape;475;p7"/>
          <p:cNvSpPr txBox="1">
            <a:spLocks noGrp="1"/>
          </p:cNvSpPr>
          <p:nvPr>
            <p:ph type="subTitle" idx="8"/>
          </p:nvPr>
        </p:nvSpPr>
        <p:spPr>
          <a:xfrm>
            <a:off x="1846175" y="3192657"/>
            <a:ext cx="2527500" cy="40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You can describe the topic of the section here</a:t>
            </a:r>
            <a:endParaRPr/>
          </a:p>
        </p:txBody>
      </p:sp>
      <p:sp>
        <p:nvSpPr>
          <p:cNvPr id="476" name="Google Shape;476;p7"/>
          <p:cNvSpPr txBox="1">
            <a:spLocks noGrp="1"/>
          </p:cNvSpPr>
          <p:nvPr>
            <p:ph type="title" idx="9"/>
          </p:nvPr>
        </p:nvSpPr>
        <p:spPr>
          <a:xfrm>
            <a:off x="4465325" y="3048625"/>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04</a:t>
            </a:r>
            <a:endParaRPr/>
          </a:p>
        </p:txBody>
      </p:sp>
      <p:sp>
        <p:nvSpPr>
          <p:cNvPr id="477" name="Google Shape;477;p7"/>
          <p:cNvSpPr txBox="1">
            <a:spLocks noGrp="1"/>
          </p:cNvSpPr>
          <p:nvPr>
            <p:ph type="title" idx="13"/>
          </p:nvPr>
        </p:nvSpPr>
        <p:spPr>
          <a:xfrm>
            <a:off x="5354275" y="2922094"/>
            <a:ext cx="2773800" cy="2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Tier Level Attendance</a:t>
            </a:r>
            <a:endParaRPr/>
          </a:p>
        </p:txBody>
      </p:sp>
      <p:sp>
        <p:nvSpPr>
          <p:cNvPr id="478" name="Google Shape;478;p7"/>
          <p:cNvSpPr txBox="1">
            <a:spLocks noGrp="1"/>
          </p:cNvSpPr>
          <p:nvPr>
            <p:ph type="subTitle" idx="14"/>
          </p:nvPr>
        </p:nvSpPr>
        <p:spPr>
          <a:xfrm>
            <a:off x="5354275" y="3192657"/>
            <a:ext cx="2527500" cy="40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a:t>You can describe the topic of the section here</a:t>
            </a:r>
            <a:endParaRPr/>
          </a:p>
        </p:txBody>
      </p:sp>
      <p:grpSp>
        <p:nvGrpSpPr>
          <p:cNvPr id="479" name="Google Shape;479;p7"/>
          <p:cNvGrpSpPr/>
          <p:nvPr/>
        </p:nvGrpSpPr>
        <p:grpSpPr>
          <a:xfrm>
            <a:off x="1075600" y="537500"/>
            <a:ext cx="6751200" cy="1061100"/>
            <a:chOff x="1075600" y="537500"/>
            <a:chExt cx="6751200" cy="1061100"/>
          </a:xfrm>
        </p:grpSpPr>
        <p:pic>
          <p:nvPicPr>
            <p:cNvPr id="480" name="Google Shape;480;p7"/>
            <p:cNvPicPr preferRelativeResize="0"/>
            <p:nvPr/>
          </p:nvPicPr>
          <p:blipFill rotWithShape="1">
            <a:blip r:embed="rId3">
              <a:alphaModFix/>
            </a:blip>
            <a:srcRect t="37579" b="34484"/>
            <a:stretch/>
          </p:blipFill>
          <p:spPr>
            <a:xfrm flipH="1">
              <a:off x="1075675" y="537500"/>
              <a:ext cx="6751075" cy="1061074"/>
            </a:xfrm>
            <a:prstGeom prst="rect">
              <a:avLst/>
            </a:prstGeom>
            <a:noFill/>
            <a:ln>
              <a:noFill/>
            </a:ln>
          </p:spPr>
        </p:pic>
        <p:sp>
          <p:nvSpPr>
            <p:cNvPr id="481" name="Google Shape;481;p7"/>
            <p:cNvSpPr/>
            <p:nvPr/>
          </p:nvSpPr>
          <p:spPr>
            <a:xfrm>
              <a:off x="1075600" y="537500"/>
              <a:ext cx="6751200" cy="1061100"/>
            </a:xfrm>
            <a:prstGeom prst="rect">
              <a:avLst/>
            </a:prstGeom>
            <a:solidFill>
              <a:schemeClr val="accent4">
                <a:alpha val="3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2" name="Google Shape;482;p7"/>
          <p:cNvSpPr/>
          <p:nvPr/>
        </p:nvSpPr>
        <p:spPr>
          <a:xfrm>
            <a:off x="4651475" y="3953800"/>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
          <p:cNvSpPr/>
          <p:nvPr/>
        </p:nvSpPr>
        <p:spPr>
          <a:xfrm>
            <a:off x="1202075" y="3953800"/>
            <a:ext cx="612600" cy="612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
          <p:cNvSpPr txBox="1">
            <a:spLocks noGrp="1"/>
          </p:cNvSpPr>
          <p:nvPr>
            <p:ph type="title" idx="16"/>
          </p:nvPr>
        </p:nvSpPr>
        <p:spPr>
          <a:xfrm>
            <a:off x="1015925" y="4058200"/>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05</a:t>
            </a:r>
            <a:endParaRPr/>
          </a:p>
        </p:txBody>
      </p:sp>
      <p:sp>
        <p:nvSpPr>
          <p:cNvPr id="485" name="Google Shape;485;p7"/>
          <p:cNvSpPr txBox="1">
            <a:spLocks noGrp="1"/>
          </p:cNvSpPr>
          <p:nvPr>
            <p:ph type="title" idx="17"/>
          </p:nvPr>
        </p:nvSpPr>
        <p:spPr>
          <a:xfrm>
            <a:off x="1846175" y="3931669"/>
            <a:ext cx="2773800" cy="2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Interventions</a:t>
            </a:r>
            <a:endParaRPr/>
          </a:p>
        </p:txBody>
      </p:sp>
      <p:sp>
        <p:nvSpPr>
          <p:cNvPr id="486" name="Google Shape;486;p7"/>
          <p:cNvSpPr txBox="1">
            <a:spLocks noGrp="1"/>
          </p:cNvSpPr>
          <p:nvPr>
            <p:ph type="subTitle" idx="18"/>
          </p:nvPr>
        </p:nvSpPr>
        <p:spPr>
          <a:xfrm>
            <a:off x="1846175" y="4202232"/>
            <a:ext cx="2527500" cy="40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You can describe the topic of the section here</a:t>
            </a:r>
            <a:endParaRPr/>
          </a:p>
        </p:txBody>
      </p:sp>
      <p:sp>
        <p:nvSpPr>
          <p:cNvPr id="487" name="Google Shape;487;p7"/>
          <p:cNvSpPr txBox="1">
            <a:spLocks noGrp="1"/>
          </p:cNvSpPr>
          <p:nvPr>
            <p:ph type="title" idx="19"/>
          </p:nvPr>
        </p:nvSpPr>
        <p:spPr>
          <a:xfrm>
            <a:off x="4465325" y="4058200"/>
            <a:ext cx="984900" cy="401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
              <a:t>06</a:t>
            </a:r>
            <a:endParaRPr/>
          </a:p>
        </p:txBody>
      </p:sp>
      <p:sp>
        <p:nvSpPr>
          <p:cNvPr id="488" name="Google Shape;488;p7"/>
          <p:cNvSpPr txBox="1">
            <a:spLocks noGrp="1"/>
          </p:cNvSpPr>
          <p:nvPr>
            <p:ph type="title" idx="20"/>
          </p:nvPr>
        </p:nvSpPr>
        <p:spPr>
          <a:xfrm>
            <a:off x="5354275" y="3931669"/>
            <a:ext cx="2773800" cy="26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a:t>Questions</a:t>
            </a:r>
            <a:endParaRPr/>
          </a:p>
        </p:txBody>
      </p:sp>
      <p:sp>
        <p:nvSpPr>
          <p:cNvPr id="489" name="Google Shape;489;p7"/>
          <p:cNvSpPr txBox="1">
            <a:spLocks noGrp="1"/>
          </p:cNvSpPr>
          <p:nvPr>
            <p:ph type="subTitle" idx="21"/>
          </p:nvPr>
        </p:nvSpPr>
        <p:spPr>
          <a:xfrm>
            <a:off x="5354275" y="4202232"/>
            <a:ext cx="2527500" cy="40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You can describe the topic of the section here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1000"/>
                                        <p:tgtEl>
                                          <p:spTgt spid="467"/>
                                        </p:tgtEl>
                                      </p:cBhvr>
                                    </p:animEffect>
                                  </p:childTnLst>
                                </p:cTn>
                              </p:par>
                              <p:par>
                                <p:cTn id="8" presetID="10" presetClass="entr" presetSubtype="0"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fade">
                                      <p:cBhvr>
                                        <p:cTn id="10" dur="1000"/>
                                        <p:tgtEl>
                                          <p:spTgt spid="470"/>
                                        </p:tgtEl>
                                      </p:cBhvr>
                                    </p:animEffect>
                                  </p:childTnLst>
                                </p:cTn>
                              </p:par>
                              <p:par>
                                <p:cTn id="11" presetID="10" presetClass="entr" presetSubtype="0"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Effect transition="in" filter="fade">
                                      <p:cBhvr>
                                        <p:cTn id="13" dur="1000"/>
                                        <p:tgtEl>
                                          <p:spTgt spid="473"/>
                                        </p:tgtEl>
                                      </p:cBhvr>
                                    </p:animEffect>
                                  </p:childTnLst>
                                </p:cTn>
                              </p:par>
                              <p:par>
                                <p:cTn id="14" presetID="10" presetClass="entr" presetSubtype="0" fill="hold" nodeType="withEffect">
                                  <p:stCondLst>
                                    <p:cond delay="0"/>
                                  </p:stCondLst>
                                  <p:childTnLst>
                                    <p:set>
                                      <p:cBhvr>
                                        <p:cTn id="15" dur="1" fill="hold">
                                          <p:stCondLst>
                                            <p:cond delay="0"/>
                                          </p:stCondLst>
                                        </p:cTn>
                                        <p:tgtEl>
                                          <p:spTgt spid="476"/>
                                        </p:tgtEl>
                                        <p:attrNameLst>
                                          <p:attrName>style.visibility</p:attrName>
                                        </p:attrNameLst>
                                      </p:cBhvr>
                                      <p:to>
                                        <p:strVal val="visible"/>
                                      </p:to>
                                    </p:set>
                                    <p:animEffect transition="in" filter="fade">
                                      <p:cBhvr>
                                        <p:cTn id="16" dur="1000"/>
                                        <p:tgtEl>
                                          <p:spTgt spid="476"/>
                                        </p:tgtEl>
                                      </p:cBhvr>
                                    </p:animEffect>
                                  </p:childTnLst>
                                </p:cTn>
                              </p:par>
                              <p:par>
                                <p:cTn id="17" presetID="10" presetClass="entr" presetSubtype="0" fill="hold" nodeType="withEffect">
                                  <p:stCondLst>
                                    <p:cond delay="0"/>
                                  </p:stCondLst>
                                  <p:childTnLst>
                                    <p:set>
                                      <p:cBhvr>
                                        <p:cTn id="18" dur="1" fill="hold">
                                          <p:stCondLst>
                                            <p:cond delay="0"/>
                                          </p:stCondLst>
                                        </p:cTn>
                                        <p:tgtEl>
                                          <p:spTgt spid="484"/>
                                        </p:tgtEl>
                                        <p:attrNameLst>
                                          <p:attrName>style.visibility</p:attrName>
                                        </p:attrNameLst>
                                      </p:cBhvr>
                                      <p:to>
                                        <p:strVal val="visible"/>
                                      </p:to>
                                    </p:set>
                                    <p:animEffect transition="in" filter="fade">
                                      <p:cBhvr>
                                        <p:cTn id="19" dur="1000"/>
                                        <p:tgtEl>
                                          <p:spTgt spid="484"/>
                                        </p:tgtEl>
                                      </p:cBhvr>
                                    </p:animEffect>
                                  </p:childTnLst>
                                </p:cTn>
                              </p:par>
                              <p:par>
                                <p:cTn id="20" presetID="10" presetClass="entr" presetSubtype="0" fill="hold" nodeType="with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1000"/>
                                        <p:tgtEl>
                                          <p:spTgt spid="487"/>
                                        </p:tgtEl>
                                      </p:cBhvr>
                                    </p:animEffect>
                                  </p:childTnLst>
                                </p:cTn>
                              </p:par>
                              <p:par>
                                <p:cTn id="23" presetID="2" presetClass="entr" presetSubtype="4" fill="hold" nodeType="withEffect">
                                  <p:stCondLst>
                                    <p:cond delay="0"/>
                                  </p:stCondLst>
                                  <p:childTnLst>
                                    <p:set>
                                      <p:cBhvr>
                                        <p:cTn id="24" dur="1" fill="hold">
                                          <p:stCondLst>
                                            <p:cond delay="0"/>
                                          </p:stCondLst>
                                        </p:cTn>
                                        <p:tgtEl>
                                          <p:spTgt spid="462"/>
                                        </p:tgtEl>
                                        <p:attrNameLst>
                                          <p:attrName>style.visibility</p:attrName>
                                        </p:attrNameLst>
                                      </p:cBhvr>
                                      <p:to>
                                        <p:strVal val="visible"/>
                                      </p:to>
                                    </p:set>
                                    <p:anim calcmode="lin" valueType="num">
                                      <p:cBhvr additive="base">
                                        <p:cTn id="25" dur="1000"/>
                                        <p:tgtEl>
                                          <p:spTgt spid="462"/>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68"/>
                                        </p:tgtEl>
                                        <p:attrNameLst>
                                          <p:attrName>style.visibility</p:attrName>
                                        </p:attrNameLst>
                                      </p:cBhvr>
                                      <p:to>
                                        <p:strVal val="visible"/>
                                      </p:to>
                                    </p:set>
                                    <p:anim calcmode="lin" valueType="num">
                                      <p:cBhvr additive="base">
                                        <p:cTn id="28" dur="1000"/>
                                        <p:tgtEl>
                                          <p:spTgt spid="468"/>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469"/>
                                        </p:tgtEl>
                                        <p:attrNameLst>
                                          <p:attrName>style.visibility</p:attrName>
                                        </p:attrNameLst>
                                      </p:cBhvr>
                                      <p:to>
                                        <p:strVal val="visible"/>
                                      </p:to>
                                    </p:set>
                                    <p:anim calcmode="lin" valueType="num">
                                      <p:cBhvr additive="base">
                                        <p:cTn id="31" dur="1000"/>
                                        <p:tgtEl>
                                          <p:spTgt spid="469"/>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474"/>
                                        </p:tgtEl>
                                        <p:attrNameLst>
                                          <p:attrName>style.visibility</p:attrName>
                                        </p:attrNameLst>
                                      </p:cBhvr>
                                      <p:to>
                                        <p:strVal val="visible"/>
                                      </p:to>
                                    </p:set>
                                    <p:anim calcmode="lin" valueType="num">
                                      <p:cBhvr additive="base">
                                        <p:cTn id="34" dur="1000"/>
                                        <p:tgtEl>
                                          <p:spTgt spid="474"/>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475"/>
                                        </p:tgtEl>
                                        <p:attrNameLst>
                                          <p:attrName>style.visibility</p:attrName>
                                        </p:attrNameLst>
                                      </p:cBhvr>
                                      <p:to>
                                        <p:strVal val="visible"/>
                                      </p:to>
                                    </p:set>
                                    <p:anim calcmode="lin" valueType="num">
                                      <p:cBhvr additive="base">
                                        <p:cTn id="37" dur="1000"/>
                                        <p:tgtEl>
                                          <p:spTgt spid="475"/>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485"/>
                                        </p:tgtEl>
                                        <p:attrNameLst>
                                          <p:attrName>style.visibility</p:attrName>
                                        </p:attrNameLst>
                                      </p:cBhvr>
                                      <p:to>
                                        <p:strVal val="visible"/>
                                      </p:to>
                                    </p:set>
                                    <p:anim calcmode="lin" valueType="num">
                                      <p:cBhvr additive="base">
                                        <p:cTn id="40" dur="1000"/>
                                        <p:tgtEl>
                                          <p:spTgt spid="485"/>
                                        </p:tgtEl>
                                        <p:attrNameLst>
                                          <p:attrName>ppt_x</p:attrName>
                                        </p:attrNameLst>
                                      </p:cBhvr>
                                      <p:tavLst>
                                        <p:tav tm="0">
                                          <p:val>
                                            <p:strVal val="#ppt_x+1"/>
                                          </p:val>
                                        </p:tav>
                                        <p:tav tm="100000">
                                          <p:val>
                                            <p:strVal val="#ppt_x"/>
                                          </p:val>
                                        </p:tav>
                                      </p:tavLst>
                                    </p:anim>
                                  </p:childTnLst>
                                </p:cTn>
                              </p:par>
                              <p:par>
                                <p:cTn id="41" presetID="2" presetClass="entr" presetSubtype="2" fill="hold" nodeType="withEffect">
                                  <p:stCondLst>
                                    <p:cond delay="0"/>
                                  </p:stCondLst>
                                  <p:childTnLst>
                                    <p:set>
                                      <p:cBhvr>
                                        <p:cTn id="42" dur="1" fill="hold">
                                          <p:stCondLst>
                                            <p:cond delay="0"/>
                                          </p:stCondLst>
                                        </p:cTn>
                                        <p:tgtEl>
                                          <p:spTgt spid="486"/>
                                        </p:tgtEl>
                                        <p:attrNameLst>
                                          <p:attrName>style.visibility</p:attrName>
                                        </p:attrNameLst>
                                      </p:cBhvr>
                                      <p:to>
                                        <p:strVal val="visible"/>
                                      </p:to>
                                    </p:set>
                                    <p:anim calcmode="lin" valueType="num">
                                      <p:cBhvr additive="base">
                                        <p:cTn id="43" dur="1000"/>
                                        <p:tgtEl>
                                          <p:spTgt spid="486"/>
                                        </p:tgtEl>
                                        <p:attrNameLst>
                                          <p:attrName>ppt_x</p:attrName>
                                        </p:attrNameLst>
                                      </p:cBhvr>
                                      <p:tavLst>
                                        <p:tav tm="0">
                                          <p:val>
                                            <p:strVal val="#ppt_x+1"/>
                                          </p:val>
                                        </p:tav>
                                        <p:tav tm="100000">
                                          <p:val>
                                            <p:strVal val="#ppt_x"/>
                                          </p:val>
                                        </p:tav>
                                      </p:tavLst>
                                    </p:anim>
                                  </p:childTnLst>
                                </p:cTn>
                              </p:par>
                              <p:par>
                                <p:cTn id="44" presetID="2" presetClass="entr" presetSubtype="2" fill="hold" nodeType="withEffect">
                                  <p:stCondLst>
                                    <p:cond delay="0"/>
                                  </p:stCondLst>
                                  <p:childTnLst>
                                    <p:set>
                                      <p:cBhvr>
                                        <p:cTn id="45" dur="1" fill="hold">
                                          <p:stCondLst>
                                            <p:cond delay="0"/>
                                          </p:stCondLst>
                                        </p:cTn>
                                        <p:tgtEl>
                                          <p:spTgt spid="471"/>
                                        </p:tgtEl>
                                        <p:attrNameLst>
                                          <p:attrName>style.visibility</p:attrName>
                                        </p:attrNameLst>
                                      </p:cBhvr>
                                      <p:to>
                                        <p:strVal val="visible"/>
                                      </p:to>
                                    </p:set>
                                    <p:anim calcmode="lin" valueType="num">
                                      <p:cBhvr additive="base">
                                        <p:cTn id="46" dur="1000"/>
                                        <p:tgtEl>
                                          <p:spTgt spid="471"/>
                                        </p:tgtEl>
                                        <p:attrNameLst>
                                          <p:attrName>ppt_x</p:attrName>
                                        </p:attrNameLst>
                                      </p:cBhvr>
                                      <p:tavLst>
                                        <p:tav tm="0">
                                          <p:val>
                                            <p:strVal val="#ppt_x+1"/>
                                          </p:val>
                                        </p:tav>
                                        <p:tav tm="100000">
                                          <p:val>
                                            <p:strVal val="#ppt_x"/>
                                          </p:val>
                                        </p:tav>
                                      </p:tavLst>
                                    </p:anim>
                                  </p:childTnLst>
                                </p:cTn>
                              </p:par>
                              <p:par>
                                <p:cTn id="47" presetID="2" presetClass="entr" presetSubtype="2" fill="hold" nodeType="withEffect">
                                  <p:stCondLst>
                                    <p:cond delay="0"/>
                                  </p:stCondLst>
                                  <p:childTnLst>
                                    <p:set>
                                      <p:cBhvr>
                                        <p:cTn id="48" dur="1" fill="hold">
                                          <p:stCondLst>
                                            <p:cond delay="0"/>
                                          </p:stCondLst>
                                        </p:cTn>
                                        <p:tgtEl>
                                          <p:spTgt spid="472"/>
                                        </p:tgtEl>
                                        <p:attrNameLst>
                                          <p:attrName>style.visibility</p:attrName>
                                        </p:attrNameLst>
                                      </p:cBhvr>
                                      <p:to>
                                        <p:strVal val="visible"/>
                                      </p:to>
                                    </p:set>
                                    <p:anim calcmode="lin" valueType="num">
                                      <p:cBhvr additive="base">
                                        <p:cTn id="49" dur="1000"/>
                                        <p:tgtEl>
                                          <p:spTgt spid="472"/>
                                        </p:tgtEl>
                                        <p:attrNameLst>
                                          <p:attrName>ppt_x</p:attrName>
                                        </p:attrNameLst>
                                      </p:cBhvr>
                                      <p:tavLst>
                                        <p:tav tm="0">
                                          <p:val>
                                            <p:strVal val="#ppt_x+1"/>
                                          </p:val>
                                        </p:tav>
                                        <p:tav tm="100000">
                                          <p:val>
                                            <p:strVal val="#ppt_x"/>
                                          </p:val>
                                        </p:tav>
                                      </p:tavLst>
                                    </p:anim>
                                  </p:childTnLst>
                                </p:cTn>
                              </p:par>
                              <p:par>
                                <p:cTn id="50" presetID="2" presetClass="entr" presetSubtype="2" fill="hold" nodeType="withEffect">
                                  <p:stCondLst>
                                    <p:cond delay="0"/>
                                  </p:stCondLst>
                                  <p:childTnLst>
                                    <p:set>
                                      <p:cBhvr>
                                        <p:cTn id="51" dur="1" fill="hold">
                                          <p:stCondLst>
                                            <p:cond delay="0"/>
                                          </p:stCondLst>
                                        </p:cTn>
                                        <p:tgtEl>
                                          <p:spTgt spid="477"/>
                                        </p:tgtEl>
                                        <p:attrNameLst>
                                          <p:attrName>style.visibility</p:attrName>
                                        </p:attrNameLst>
                                      </p:cBhvr>
                                      <p:to>
                                        <p:strVal val="visible"/>
                                      </p:to>
                                    </p:set>
                                    <p:anim calcmode="lin" valueType="num">
                                      <p:cBhvr additive="base">
                                        <p:cTn id="52" dur="1000"/>
                                        <p:tgtEl>
                                          <p:spTgt spid="477"/>
                                        </p:tgtEl>
                                        <p:attrNameLst>
                                          <p:attrName>ppt_x</p:attrName>
                                        </p:attrNameLst>
                                      </p:cBhvr>
                                      <p:tavLst>
                                        <p:tav tm="0">
                                          <p:val>
                                            <p:strVal val="#ppt_x+1"/>
                                          </p:val>
                                        </p:tav>
                                        <p:tav tm="100000">
                                          <p:val>
                                            <p:strVal val="#ppt_x"/>
                                          </p:val>
                                        </p:tav>
                                      </p:tavLst>
                                    </p:anim>
                                  </p:childTnLst>
                                </p:cTn>
                              </p:par>
                              <p:par>
                                <p:cTn id="53" presetID="2" presetClass="entr" presetSubtype="2" fill="hold" nodeType="withEffect">
                                  <p:stCondLst>
                                    <p:cond delay="0"/>
                                  </p:stCondLst>
                                  <p:childTnLst>
                                    <p:set>
                                      <p:cBhvr>
                                        <p:cTn id="54" dur="1" fill="hold">
                                          <p:stCondLst>
                                            <p:cond delay="0"/>
                                          </p:stCondLst>
                                        </p:cTn>
                                        <p:tgtEl>
                                          <p:spTgt spid="478"/>
                                        </p:tgtEl>
                                        <p:attrNameLst>
                                          <p:attrName>style.visibility</p:attrName>
                                        </p:attrNameLst>
                                      </p:cBhvr>
                                      <p:to>
                                        <p:strVal val="visible"/>
                                      </p:to>
                                    </p:set>
                                    <p:anim calcmode="lin" valueType="num">
                                      <p:cBhvr additive="base">
                                        <p:cTn id="55" dur="1000"/>
                                        <p:tgtEl>
                                          <p:spTgt spid="478"/>
                                        </p:tgtEl>
                                        <p:attrNameLst>
                                          <p:attrName>ppt_x</p:attrName>
                                        </p:attrNameLst>
                                      </p:cBhvr>
                                      <p:tavLst>
                                        <p:tav tm="0">
                                          <p:val>
                                            <p:strVal val="#ppt_x+1"/>
                                          </p:val>
                                        </p:tav>
                                        <p:tav tm="100000">
                                          <p:val>
                                            <p:strVal val="#ppt_x"/>
                                          </p:val>
                                        </p:tav>
                                      </p:tavLst>
                                    </p:anim>
                                  </p:childTnLst>
                                </p:cTn>
                              </p:par>
                              <p:par>
                                <p:cTn id="56" presetID="2" presetClass="entr" presetSubtype="2" fill="hold" nodeType="withEffect">
                                  <p:stCondLst>
                                    <p:cond delay="0"/>
                                  </p:stCondLst>
                                  <p:childTnLst>
                                    <p:set>
                                      <p:cBhvr>
                                        <p:cTn id="57" dur="1" fill="hold">
                                          <p:stCondLst>
                                            <p:cond delay="0"/>
                                          </p:stCondLst>
                                        </p:cTn>
                                        <p:tgtEl>
                                          <p:spTgt spid="488"/>
                                        </p:tgtEl>
                                        <p:attrNameLst>
                                          <p:attrName>style.visibility</p:attrName>
                                        </p:attrNameLst>
                                      </p:cBhvr>
                                      <p:to>
                                        <p:strVal val="visible"/>
                                      </p:to>
                                    </p:set>
                                    <p:anim calcmode="lin" valueType="num">
                                      <p:cBhvr additive="base">
                                        <p:cTn id="58" dur="1000"/>
                                        <p:tgtEl>
                                          <p:spTgt spid="488"/>
                                        </p:tgtEl>
                                        <p:attrNameLst>
                                          <p:attrName>ppt_x</p:attrName>
                                        </p:attrNameLst>
                                      </p:cBhvr>
                                      <p:tavLst>
                                        <p:tav tm="0">
                                          <p:val>
                                            <p:strVal val="#ppt_x+1"/>
                                          </p:val>
                                        </p:tav>
                                        <p:tav tm="100000">
                                          <p:val>
                                            <p:strVal val="#ppt_x"/>
                                          </p:val>
                                        </p:tav>
                                      </p:tavLst>
                                    </p:anim>
                                  </p:childTnLst>
                                </p:cTn>
                              </p:par>
                              <p:par>
                                <p:cTn id="59" presetID="2" presetClass="entr" presetSubtype="2" fill="hold" nodeType="withEffect">
                                  <p:stCondLst>
                                    <p:cond delay="0"/>
                                  </p:stCondLst>
                                  <p:childTnLst>
                                    <p:set>
                                      <p:cBhvr>
                                        <p:cTn id="60" dur="1" fill="hold">
                                          <p:stCondLst>
                                            <p:cond delay="0"/>
                                          </p:stCondLst>
                                        </p:cTn>
                                        <p:tgtEl>
                                          <p:spTgt spid="489"/>
                                        </p:tgtEl>
                                        <p:attrNameLst>
                                          <p:attrName>style.visibility</p:attrName>
                                        </p:attrNameLst>
                                      </p:cBhvr>
                                      <p:to>
                                        <p:strVal val="visible"/>
                                      </p:to>
                                    </p:set>
                                    <p:anim calcmode="lin" valueType="num">
                                      <p:cBhvr additive="base">
                                        <p:cTn id="61" dur="1000"/>
                                        <p:tgtEl>
                                          <p:spTgt spid="489"/>
                                        </p:tgtEl>
                                        <p:attrNameLst>
                                          <p:attrName>ppt_x</p:attrName>
                                        </p:attrNameLst>
                                      </p:cBhvr>
                                      <p:tavLst>
                                        <p:tav tm="0">
                                          <p:val>
                                            <p:strVal val="#ppt_x+1"/>
                                          </p:val>
                                        </p:tav>
                                        <p:tav tm="100000">
                                          <p:val>
                                            <p:strVal val="#ppt_x"/>
                                          </p:val>
                                        </p:tav>
                                      </p:tavLst>
                                    </p:anim>
                                  </p:childTnLst>
                                </p:cTn>
                              </p:par>
                              <p:par>
                                <p:cTn id="62" presetID="2" presetClass="entr" presetSubtype="1" fill="hold" nodeType="withEffect">
                                  <p:stCondLst>
                                    <p:cond delay="0"/>
                                  </p:stCondLst>
                                  <p:childTnLst>
                                    <p:set>
                                      <p:cBhvr>
                                        <p:cTn id="63" dur="1" fill="hold">
                                          <p:stCondLst>
                                            <p:cond delay="0"/>
                                          </p:stCondLst>
                                        </p:cTn>
                                        <p:tgtEl>
                                          <p:spTgt spid="479"/>
                                        </p:tgtEl>
                                        <p:attrNameLst>
                                          <p:attrName>style.visibility</p:attrName>
                                        </p:attrNameLst>
                                      </p:cBhvr>
                                      <p:to>
                                        <p:strVal val="visible"/>
                                      </p:to>
                                    </p:set>
                                    <p:anim calcmode="lin" valueType="num">
                                      <p:cBhvr additive="base">
                                        <p:cTn id="64" dur="1000"/>
                                        <p:tgtEl>
                                          <p:spTgt spid="4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93"/>
        <p:cNvGrpSpPr/>
        <p:nvPr/>
      </p:nvGrpSpPr>
      <p:grpSpPr>
        <a:xfrm>
          <a:off x="0" y="0"/>
          <a:ext cx="0" cy="0"/>
          <a:chOff x="0" y="0"/>
          <a:chExt cx="0" cy="0"/>
        </a:xfrm>
      </p:grpSpPr>
      <p:cxnSp>
        <p:nvCxnSpPr>
          <p:cNvPr id="494" name="Google Shape;494;g3ac569e4d05_0_0"/>
          <p:cNvCxnSpPr/>
          <p:nvPr/>
        </p:nvCxnSpPr>
        <p:spPr>
          <a:xfrm>
            <a:off x="5897880" y="884119"/>
            <a:ext cx="3246300" cy="0"/>
          </a:xfrm>
          <a:prstGeom prst="straightConnector1">
            <a:avLst/>
          </a:prstGeom>
          <a:noFill/>
          <a:ln w="23825" cap="flat" cmpd="sng">
            <a:solidFill>
              <a:srgbClr val="289DD2"/>
            </a:solidFill>
            <a:prstDash val="solid"/>
            <a:round/>
            <a:headEnd type="none" w="sm" len="sm"/>
            <a:tailEnd type="none" w="sm" len="sm"/>
          </a:ln>
        </p:spPr>
      </p:cxnSp>
      <p:sp>
        <p:nvSpPr>
          <p:cNvPr id="495" name="Google Shape;495;g3ac569e4d05_0_0"/>
          <p:cNvSpPr txBox="1"/>
          <p:nvPr/>
        </p:nvSpPr>
        <p:spPr>
          <a:xfrm>
            <a:off x="2499650" y="1024613"/>
            <a:ext cx="6130200" cy="1934700"/>
          </a:xfrm>
          <a:prstGeom prst="rect">
            <a:avLst/>
          </a:prstGeom>
          <a:noFill/>
          <a:ln>
            <a:noFill/>
          </a:ln>
        </p:spPr>
        <p:txBody>
          <a:bodyPr spcFirstLastPara="1" wrap="square" lIns="0" tIns="0" rIns="0" bIns="0" anchor="t" anchorCtr="0">
            <a:spAutoFit/>
          </a:bodyPr>
          <a:lstStyle/>
          <a:p>
            <a:pPr marL="0" marR="0" lvl="0" indent="0" algn="r" rtl="0">
              <a:lnSpc>
                <a:spcPct val="122997"/>
              </a:lnSpc>
              <a:spcBef>
                <a:spcPts val="0"/>
              </a:spcBef>
              <a:spcAft>
                <a:spcPts val="0"/>
              </a:spcAft>
              <a:buNone/>
            </a:pPr>
            <a:r>
              <a:rPr lang="en" sz="1500">
                <a:solidFill>
                  <a:schemeClr val="accent1"/>
                </a:solidFill>
                <a:latin typeface="Montserrat SemiBold"/>
                <a:ea typeface="Montserrat SemiBold"/>
                <a:cs typeface="Montserrat SemiBold"/>
                <a:sym typeface="Montserrat SemiBold"/>
              </a:rPr>
              <a:t>Children in the Commonwealth  who have reached their fifth birthday and not passed their eighteenth birthday shall attend public schools during session. When a pupil fails to report to school regularly and no indication has been received by school personnel  that the pupils parent is aware of and supports the absence, a reasonable effort is to be made by school personnel</a:t>
            </a:r>
            <a:r>
              <a:rPr lang="en" sz="1500">
                <a:latin typeface="Montserrat SemiBold"/>
                <a:ea typeface="Montserrat SemiBold"/>
                <a:cs typeface="Montserrat SemiBold"/>
                <a:sym typeface="Montserrat SemiBold"/>
              </a:rPr>
              <a:t>.</a:t>
            </a:r>
            <a:r>
              <a:rPr lang="en" sz="1300">
                <a:latin typeface="Montserrat SemiBold"/>
                <a:ea typeface="Montserrat SemiBold"/>
                <a:cs typeface="Montserrat SemiBold"/>
                <a:sym typeface="Montserrat SemiBold"/>
              </a:rPr>
              <a:t>  </a:t>
            </a:r>
            <a:endParaRPr sz="1300"/>
          </a:p>
        </p:txBody>
      </p:sp>
      <p:sp>
        <p:nvSpPr>
          <p:cNvPr id="496" name="Google Shape;496;g3ac569e4d05_0_0"/>
          <p:cNvSpPr txBox="1"/>
          <p:nvPr/>
        </p:nvSpPr>
        <p:spPr>
          <a:xfrm>
            <a:off x="789550" y="3453450"/>
            <a:ext cx="6622800" cy="1145100"/>
          </a:xfrm>
          <a:prstGeom prst="rect">
            <a:avLst/>
          </a:prstGeom>
          <a:noFill/>
          <a:ln>
            <a:noFill/>
          </a:ln>
        </p:spPr>
        <p:txBody>
          <a:bodyPr spcFirstLastPara="1" wrap="square" lIns="0" tIns="0" rIns="0" bIns="0" anchor="t" anchorCtr="0">
            <a:spAutoFit/>
          </a:bodyPr>
          <a:lstStyle/>
          <a:p>
            <a:pPr marL="0" marR="0" lvl="0" indent="0" algn="ctr" rtl="0">
              <a:lnSpc>
                <a:spcPct val="139991"/>
              </a:lnSpc>
              <a:spcBef>
                <a:spcPts val="0"/>
              </a:spcBef>
              <a:spcAft>
                <a:spcPts val="0"/>
              </a:spcAft>
              <a:buNone/>
            </a:pPr>
            <a:r>
              <a:rPr lang="en" sz="1300">
                <a:solidFill>
                  <a:schemeClr val="accent2"/>
                </a:solidFill>
                <a:latin typeface="Montserrat"/>
                <a:ea typeface="Montserrat"/>
                <a:cs typeface="Montserrat"/>
                <a:sym typeface="Montserrat"/>
              </a:rPr>
              <a:t>Section 22.1-258 details how school divisions shall proceed with addressing truancy</a:t>
            </a:r>
            <a:r>
              <a:rPr lang="en" sz="2300">
                <a:solidFill>
                  <a:schemeClr val="accent2"/>
                </a:solidFill>
                <a:latin typeface="Montserrat"/>
                <a:ea typeface="Montserrat"/>
                <a:cs typeface="Montserrat"/>
                <a:sym typeface="Montserrat"/>
              </a:rPr>
              <a:t>.</a:t>
            </a:r>
            <a:endParaRPr sz="2300">
              <a:solidFill>
                <a:schemeClr val="accent2"/>
              </a:solidFill>
              <a:latin typeface="Montserrat"/>
              <a:ea typeface="Montserrat"/>
              <a:cs typeface="Montserrat"/>
              <a:sym typeface="Montserrat"/>
            </a:endParaRPr>
          </a:p>
          <a:p>
            <a:pPr marL="0" marR="0" lvl="0" indent="0" algn="ctr" rtl="0">
              <a:lnSpc>
                <a:spcPct val="139991"/>
              </a:lnSpc>
              <a:spcBef>
                <a:spcPts val="0"/>
              </a:spcBef>
              <a:spcAft>
                <a:spcPts val="0"/>
              </a:spcAft>
              <a:buNone/>
            </a:pPr>
            <a:r>
              <a:rPr lang="en" sz="1000" u="sng">
                <a:solidFill>
                  <a:schemeClr val="hlink"/>
                </a:solidFill>
                <a:latin typeface="Montserrat"/>
                <a:ea typeface="Montserrat"/>
                <a:cs typeface="Montserrat"/>
                <a:sym typeface="Montserrat"/>
                <a:hlinkClick r:id="rId3"/>
              </a:rPr>
              <a:t>Compulsory Attendance</a:t>
            </a:r>
            <a:endParaRPr sz="1000">
              <a:latin typeface="Montserrat"/>
              <a:ea typeface="Montserrat"/>
              <a:cs typeface="Montserrat"/>
              <a:sym typeface="Montserrat"/>
            </a:endParaRPr>
          </a:p>
          <a:p>
            <a:pPr marL="0" marR="0" lvl="0" indent="0" algn="ctr" rtl="0">
              <a:lnSpc>
                <a:spcPct val="139991"/>
              </a:lnSpc>
              <a:spcBef>
                <a:spcPts val="0"/>
              </a:spcBef>
              <a:spcAft>
                <a:spcPts val="0"/>
              </a:spcAft>
              <a:buNone/>
            </a:pPr>
            <a:endParaRPr sz="1000">
              <a:latin typeface="Montserrat"/>
              <a:ea typeface="Montserrat"/>
              <a:cs typeface="Montserrat"/>
              <a:sym typeface="Montserrat"/>
            </a:endParaRPr>
          </a:p>
        </p:txBody>
      </p:sp>
      <p:sp>
        <p:nvSpPr>
          <p:cNvPr id="497" name="Google Shape;497;g3ac569e4d05_0_0"/>
          <p:cNvSpPr/>
          <p:nvPr/>
        </p:nvSpPr>
        <p:spPr>
          <a:xfrm>
            <a:off x="4" y="-5"/>
            <a:ext cx="5829651" cy="550584"/>
          </a:xfrm>
          <a:custGeom>
            <a:avLst/>
            <a:gdLst/>
            <a:ahLst/>
            <a:cxnLst/>
            <a:rect l="l" t="t" r="r" b="b"/>
            <a:pathLst>
              <a:path w="4255220" h="401886" extrusionOk="0">
                <a:moveTo>
                  <a:pt x="0" y="0"/>
                </a:moveTo>
                <a:lnTo>
                  <a:pt x="4255220" y="0"/>
                </a:lnTo>
                <a:lnTo>
                  <a:pt x="4255220" y="401886"/>
                </a:lnTo>
                <a:lnTo>
                  <a:pt x="0" y="401886"/>
                </a:lnTo>
                <a:close/>
              </a:path>
            </a:pathLst>
          </a:custGeom>
          <a:solidFill>
            <a:srgbClr val="062957"/>
          </a:solidFill>
          <a:ln>
            <a:noFill/>
          </a:ln>
        </p:spPr>
        <p:txBody>
          <a:bodyPr/>
          <a:lstStyle/>
          <a:p>
            <a:endParaRPr lang="en-US"/>
          </a:p>
        </p:txBody>
      </p:sp>
      <p:sp>
        <p:nvSpPr>
          <p:cNvPr id="498" name="Google Shape;498;g3ac569e4d05_0_0"/>
          <p:cNvSpPr txBox="1"/>
          <p:nvPr/>
        </p:nvSpPr>
        <p:spPr>
          <a:xfrm>
            <a:off x="227475" y="105776"/>
            <a:ext cx="5602500" cy="307800"/>
          </a:xfrm>
          <a:prstGeom prst="rect">
            <a:avLst/>
          </a:prstGeom>
          <a:noFill/>
          <a:ln>
            <a:noFill/>
          </a:ln>
        </p:spPr>
        <p:txBody>
          <a:bodyPr spcFirstLastPara="1" wrap="square" lIns="0" tIns="0" rIns="0" bIns="0" anchor="t" anchorCtr="0">
            <a:spAutoFit/>
          </a:bodyPr>
          <a:lstStyle/>
          <a:p>
            <a:pPr marL="0" marR="0" lvl="0" indent="0" algn="ctr" rtl="0">
              <a:lnSpc>
                <a:spcPct val="123017"/>
              </a:lnSpc>
              <a:spcBef>
                <a:spcPts val="0"/>
              </a:spcBef>
              <a:spcAft>
                <a:spcPts val="0"/>
              </a:spcAft>
              <a:buNone/>
            </a:pPr>
            <a:r>
              <a:rPr lang="en" sz="2000">
                <a:solidFill>
                  <a:srgbClr val="FFFFFF"/>
                </a:solidFill>
                <a:latin typeface="Montserrat SemiBold"/>
                <a:ea typeface="Montserrat SemiBold"/>
                <a:cs typeface="Montserrat SemiBold"/>
                <a:sym typeface="Montserrat SemiBold"/>
              </a:rPr>
              <a:t>Compulsory Attendance Virginia</a:t>
            </a:r>
            <a:endParaRPr sz="100"/>
          </a:p>
        </p:txBody>
      </p:sp>
      <p:sp>
        <p:nvSpPr>
          <p:cNvPr id="499" name="Google Shape;499;g3ac569e4d05_0_0"/>
          <p:cNvSpPr/>
          <p:nvPr/>
        </p:nvSpPr>
        <p:spPr>
          <a:xfrm>
            <a:off x="227472" y="4238404"/>
            <a:ext cx="833591" cy="781492"/>
          </a:xfrm>
          <a:custGeom>
            <a:avLst/>
            <a:gdLst/>
            <a:ahLst/>
            <a:cxnLst/>
            <a:rect l="l" t="t" r="r" b="b"/>
            <a:pathLst>
              <a:path w="1667182" h="1562983" extrusionOk="0">
                <a:moveTo>
                  <a:pt x="0" y="0"/>
                </a:moveTo>
                <a:lnTo>
                  <a:pt x="1667182" y="0"/>
                </a:lnTo>
                <a:lnTo>
                  <a:pt x="1667182" y="1562984"/>
                </a:lnTo>
                <a:lnTo>
                  <a:pt x="0" y="1562984"/>
                </a:lnTo>
                <a:lnTo>
                  <a:pt x="0" y="0"/>
                </a:lnTo>
                <a:close/>
              </a:path>
            </a:pathLst>
          </a:custGeom>
          <a:blipFill rotWithShape="1">
            <a:blip r:embed="rId4">
              <a:alphaModFix/>
            </a:blip>
            <a:stretch>
              <a:fillRect/>
            </a:stretch>
          </a:blipFill>
          <a:ln>
            <a:noFill/>
          </a:ln>
        </p:spPr>
        <p:txBody>
          <a:bodyPr/>
          <a:lstStyle/>
          <a:p>
            <a:endParaRPr lang="en-US"/>
          </a:p>
        </p:txBody>
      </p:sp>
      <p:pic>
        <p:nvPicPr>
          <p:cNvPr id="500" name="Google Shape;500;g3ac569e4d05_0_0" descr="Parent and Child"/>
          <p:cNvPicPr preferRelativeResize="0"/>
          <p:nvPr/>
        </p:nvPicPr>
        <p:blipFill rotWithShape="1">
          <a:blip r:embed="rId5">
            <a:alphaModFix/>
          </a:blip>
          <a:srcRect/>
          <a:stretch/>
        </p:blipFill>
        <p:spPr>
          <a:xfrm>
            <a:off x="61738" y="616501"/>
            <a:ext cx="1364100" cy="1364100"/>
          </a:xfrm>
          <a:prstGeom prst="rect">
            <a:avLst/>
          </a:prstGeom>
          <a:noFill/>
          <a:ln>
            <a:noFill/>
          </a:ln>
        </p:spPr>
      </p:pic>
      <p:pic>
        <p:nvPicPr>
          <p:cNvPr id="501" name="Google Shape;501;g3ac569e4d05_0_0" descr="Parent and Child"/>
          <p:cNvPicPr preferRelativeResize="0"/>
          <p:nvPr/>
        </p:nvPicPr>
        <p:blipFill rotWithShape="1">
          <a:blip r:embed="rId5">
            <a:alphaModFix/>
          </a:blip>
          <a:srcRect/>
          <a:stretch/>
        </p:blipFill>
        <p:spPr>
          <a:xfrm>
            <a:off x="7412200" y="3731739"/>
            <a:ext cx="1364100" cy="136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5"/>
        <p:cNvGrpSpPr/>
        <p:nvPr/>
      </p:nvGrpSpPr>
      <p:grpSpPr>
        <a:xfrm>
          <a:off x="0" y="0"/>
          <a:ext cx="0" cy="0"/>
          <a:chOff x="0" y="0"/>
          <a:chExt cx="0" cy="0"/>
        </a:xfrm>
      </p:grpSpPr>
      <p:sp>
        <p:nvSpPr>
          <p:cNvPr id="506" name="Google Shape;506;g3ac569e4d05_0_179"/>
          <p:cNvSpPr/>
          <p:nvPr/>
        </p:nvSpPr>
        <p:spPr>
          <a:xfrm>
            <a:off x="8151481" y="4281002"/>
            <a:ext cx="833591" cy="781492"/>
          </a:xfrm>
          <a:custGeom>
            <a:avLst/>
            <a:gdLst/>
            <a:ahLst/>
            <a:cxnLst/>
            <a:rect l="l" t="t" r="r" b="b"/>
            <a:pathLst>
              <a:path w="1667182" h="1562983" extrusionOk="0">
                <a:moveTo>
                  <a:pt x="0" y="0"/>
                </a:moveTo>
                <a:lnTo>
                  <a:pt x="1667182" y="0"/>
                </a:lnTo>
                <a:lnTo>
                  <a:pt x="1667182" y="1562984"/>
                </a:lnTo>
                <a:lnTo>
                  <a:pt x="0" y="1562984"/>
                </a:lnTo>
                <a:lnTo>
                  <a:pt x="0" y="0"/>
                </a:lnTo>
                <a:close/>
              </a:path>
            </a:pathLst>
          </a:custGeom>
          <a:blipFill rotWithShape="1">
            <a:blip r:embed="rId3">
              <a:alphaModFix/>
            </a:blip>
            <a:stretch>
              <a:fillRect/>
            </a:stretch>
          </a:blipFill>
          <a:ln>
            <a:noFill/>
          </a:ln>
        </p:spPr>
        <p:txBody>
          <a:bodyPr/>
          <a:lstStyle/>
          <a:p>
            <a:endParaRPr lang="en-US"/>
          </a:p>
        </p:txBody>
      </p:sp>
      <p:sp>
        <p:nvSpPr>
          <p:cNvPr id="507" name="Google Shape;507;g3ac569e4d05_0_179"/>
          <p:cNvSpPr/>
          <p:nvPr/>
        </p:nvSpPr>
        <p:spPr>
          <a:xfrm>
            <a:off x="80388" y="89071"/>
            <a:ext cx="5829651" cy="550584"/>
          </a:xfrm>
          <a:custGeom>
            <a:avLst/>
            <a:gdLst/>
            <a:ahLst/>
            <a:cxnLst/>
            <a:rect l="l" t="t" r="r" b="b"/>
            <a:pathLst>
              <a:path w="4255220" h="401886" extrusionOk="0">
                <a:moveTo>
                  <a:pt x="0" y="0"/>
                </a:moveTo>
                <a:lnTo>
                  <a:pt x="4255220" y="0"/>
                </a:lnTo>
                <a:lnTo>
                  <a:pt x="4255220" y="401886"/>
                </a:lnTo>
                <a:lnTo>
                  <a:pt x="0" y="401886"/>
                </a:lnTo>
                <a:close/>
              </a:path>
            </a:pathLst>
          </a:custGeom>
          <a:solidFill>
            <a:srgbClr val="062957"/>
          </a:solidFill>
          <a:ln>
            <a:noFill/>
          </a:ln>
        </p:spPr>
        <p:txBody>
          <a:bodyPr/>
          <a:lstStyle/>
          <a:p>
            <a:endParaRPr lang="en-US"/>
          </a:p>
        </p:txBody>
      </p:sp>
      <p:sp>
        <p:nvSpPr>
          <p:cNvPr id="508" name="Google Shape;508;g3ac569e4d05_0_179"/>
          <p:cNvSpPr txBox="1"/>
          <p:nvPr/>
        </p:nvSpPr>
        <p:spPr>
          <a:xfrm>
            <a:off x="157896" y="141157"/>
            <a:ext cx="5602500" cy="431100"/>
          </a:xfrm>
          <a:prstGeom prst="rect">
            <a:avLst/>
          </a:prstGeom>
          <a:noFill/>
          <a:ln>
            <a:noFill/>
          </a:ln>
        </p:spPr>
        <p:txBody>
          <a:bodyPr spcFirstLastPara="1" wrap="square" lIns="0" tIns="0" rIns="0" bIns="0" anchor="t" anchorCtr="0">
            <a:spAutoFit/>
          </a:bodyPr>
          <a:lstStyle/>
          <a:p>
            <a:pPr marL="0" marR="0" lvl="0" indent="0" algn="just" rtl="0">
              <a:lnSpc>
                <a:spcPct val="123017"/>
              </a:lnSpc>
              <a:spcBef>
                <a:spcPts val="0"/>
              </a:spcBef>
              <a:spcAft>
                <a:spcPts val="0"/>
              </a:spcAft>
              <a:buNone/>
            </a:pPr>
            <a:r>
              <a:rPr lang="en" sz="2800">
                <a:solidFill>
                  <a:srgbClr val="FFFFFF"/>
                </a:solidFill>
                <a:latin typeface="Montserrat SemiBold"/>
                <a:ea typeface="Montserrat SemiBold"/>
                <a:cs typeface="Montserrat SemiBold"/>
                <a:sym typeface="Montserrat SemiBold"/>
              </a:rPr>
              <a:t>Why are students truant??</a:t>
            </a:r>
            <a:endParaRPr sz="700"/>
          </a:p>
        </p:txBody>
      </p:sp>
      <p:sp>
        <p:nvSpPr>
          <p:cNvPr id="509" name="Google Shape;509;g3ac569e4d05_0_179"/>
          <p:cNvSpPr txBox="1"/>
          <p:nvPr/>
        </p:nvSpPr>
        <p:spPr>
          <a:xfrm>
            <a:off x="883000" y="972388"/>
            <a:ext cx="4551600" cy="2170200"/>
          </a:xfrm>
          <a:prstGeom prst="rect">
            <a:avLst/>
          </a:prstGeom>
          <a:noFill/>
          <a:ln>
            <a:noFill/>
          </a:ln>
        </p:spPr>
        <p:txBody>
          <a:bodyPr spcFirstLastPara="1" wrap="square" lIns="0" tIns="0" rIns="0" bIns="0" anchor="t" anchorCtr="0">
            <a:spAutoFit/>
          </a:bodyPr>
          <a:lstStyle/>
          <a:p>
            <a:pPr marL="609600" marR="0" lvl="1" indent="-222250" algn="l" rtl="0">
              <a:lnSpc>
                <a:spcPct val="140000"/>
              </a:lnSpc>
              <a:spcBef>
                <a:spcPts val="0"/>
              </a:spcBef>
              <a:spcAft>
                <a:spcPts val="0"/>
              </a:spcAft>
              <a:buClr>
                <a:srgbClr val="000000"/>
              </a:buClr>
              <a:buSzPts val="1500"/>
              <a:buFont typeface="Arial"/>
              <a:buChar char="•"/>
            </a:pPr>
            <a:r>
              <a:rPr lang="en" sz="1500">
                <a:latin typeface="Montserrat"/>
                <a:ea typeface="Montserrat"/>
                <a:cs typeface="Montserrat"/>
                <a:sym typeface="Montserrat"/>
              </a:rPr>
              <a:t>Socioeconomic status</a:t>
            </a:r>
            <a:endParaRPr sz="1500"/>
          </a:p>
          <a:p>
            <a:pPr marL="609600" marR="0" lvl="1" indent="-222250" algn="l" rtl="0">
              <a:lnSpc>
                <a:spcPct val="140000"/>
              </a:lnSpc>
              <a:spcBef>
                <a:spcPts val="0"/>
              </a:spcBef>
              <a:spcAft>
                <a:spcPts val="0"/>
              </a:spcAft>
              <a:buClr>
                <a:srgbClr val="000000"/>
              </a:buClr>
              <a:buSzPts val="1500"/>
              <a:buFont typeface="Arial"/>
              <a:buChar char="•"/>
            </a:pPr>
            <a:r>
              <a:rPr lang="en" sz="1500">
                <a:latin typeface="Montserrat"/>
                <a:ea typeface="Montserrat"/>
                <a:cs typeface="Montserrat"/>
                <a:sym typeface="Montserrat"/>
              </a:rPr>
              <a:t>Mental Health</a:t>
            </a:r>
            <a:endParaRPr sz="1500"/>
          </a:p>
          <a:p>
            <a:pPr marL="609600" marR="0" lvl="1" indent="-222250" algn="l" rtl="0">
              <a:lnSpc>
                <a:spcPct val="140000"/>
              </a:lnSpc>
              <a:spcBef>
                <a:spcPts val="0"/>
              </a:spcBef>
              <a:spcAft>
                <a:spcPts val="0"/>
              </a:spcAft>
              <a:buClr>
                <a:srgbClr val="000000"/>
              </a:buClr>
              <a:buSzPts val="1500"/>
              <a:buFont typeface="Arial"/>
              <a:buChar char="•"/>
            </a:pPr>
            <a:r>
              <a:rPr lang="en" sz="1500">
                <a:latin typeface="Montserrat"/>
                <a:ea typeface="Montserrat"/>
                <a:cs typeface="Montserrat"/>
                <a:sym typeface="Montserrat"/>
              </a:rPr>
              <a:t>Academic Performance (historical)</a:t>
            </a:r>
            <a:endParaRPr sz="1500">
              <a:latin typeface="Montserrat"/>
              <a:ea typeface="Montserrat"/>
              <a:cs typeface="Montserrat"/>
              <a:sym typeface="Montserrat"/>
            </a:endParaRPr>
          </a:p>
          <a:p>
            <a:pPr marL="609600" marR="0" lvl="1" indent="-222250" algn="l" rtl="0">
              <a:lnSpc>
                <a:spcPct val="140000"/>
              </a:lnSpc>
              <a:spcBef>
                <a:spcPts val="0"/>
              </a:spcBef>
              <a:spcAft>
                <a:spcPts val="0"/>
              </a:spcAft>
              <a:buSzPts val="1500"/>
              <a:buFont typeface="Montserrat"/>
              <a:buChar char="•"/>
            </a:pPr>
            <a:r>
              <a:rPr lang="en" sz="1500">
                <a:latin typeface="Montserrat"/>
                <a:ea typeface="Montserrat"/>
                <a:cs typeface="Montserrat"/>
                <a:sym typeface="Montserrat"/>
              </a:rPr>
              <a:t>Trauma/Abuse/Neglect</a:t>
            </a:r>
            <a:endParaRPr sz="1500">
              <a:latin typeface="Montserrat"/>
              <a:ea typeface="Montserrat"/>
              <a:cs typeface="Montserrat"/>
              <a:sym typeface="Montserrat"/>
            </a:endParaRPr>
          </a:p>
          <a:p>
            <a:pPr marL="609600" marR="0" lvl="1" indent="-222250" algn="l" rtl="0">
              <a:lnSpc>
                <a:spcPct val="140000"/>
              </a:lnSpc>
              <a:spcBef>
                <a:spcPts val="0"/>
              </a:spcBef>
              <a:spcAft>
                <a:spcPts val="0"/>
              </a:spcAft>
              <a:buSzPts val="1500"/>
              <a:buFont typeface="Montserrat"/>
              <a:buChar char="•"/>
            </a:pPr>
            <a:r>
              <a:rPr lang="en" sz="1500">
                <a:latin typeface="Montserrat"/>
                <a:ea typeface="Montserrat"/>
                <a:cs typeface="Montserrat"/>
                <a:sym typeface="Montserrat"/>
              </a:rPr>
              <a:t>Low Motivation</a:t>
            </a:r>
            <a:endParaRPr sz="1500">
              <a:latin typeface="Montserrat"/>
              <a:ea typeface="Montserrat"/>
              <a:cs typeface="Montserrat"/>
              <a:sym typeface="Montserrat"/>
            </a:endParaRPr>
          </a:p>
          <a:p>
            <a:pPr marL="609600" marR="0" lvl="1" indent="-222250" algn="l" rtl="0">
              <a:lnSpc>
                <a:spcPct val="140000"/>
              </a:lnSpc>
              <a:spcBef>
                <a:spcPts val="0"/>
              </a:spcBef>
              <a:spcAft>
                <a:spcPts val="0"/>
              </a:spcAft>
              <a:buSzPts val="1500"/>
              <a:buFont typeface="Montserrat"/>
              <a:buChar char="•"/>
            </a:pPr>
            <a:r>
              <a:rPr lang="en" sz="1500">
                <a:latin typeface="Montserrat"/>
                <a:ea typeface="Montserrat"/>
                <a:cs typeface="Montserrat"/>
                <a:sym typeface="Montserrat"/>
              </a:rPr>
              <a:t>School Climate</a:t>
            </a:r>
            <a:endParaRPr sz="1500">
              <a:latin typeface="Montserrat"/>
              <a:ea typeface="Montserrat"/>
              <a:cs typeface="Montserrat"/>
              <a:sym typeface="Montserrat"/>
            </a:endParaRPr>
          </a:p>
          <a:p>
            <a:pPr marL="609600" marR="0" lvl="1" indent="-222250" algn="l" rtl="0">
              <a:lnSpc>
                <a:spcPct val="140000"/>
              </a:lnSpc>
              <a:spcBef>
                <a:spcPts val="0"/>
              </a:spcBef>
              <a:spcAft>
                <a:spcPts val="0"/>
              </a:spcAft>
              <a:buSzPts val="1500"/>
              <a:buFont typeface="Montserrat"/>
              <a:buChar char="•"/>
            </a:pPr>
            <a:r>
              <a:rPr lang="en" sz="1500">
                <a:latin typeface="Montserrat"/>
                <a:ea typeface="Montserrat"/>
                <a:cs typeface="Montserrat"/>
                <a:sym typeface="Montserrat"/>
              </a:rPr>
              <a:t>Parenting Capacity</a:t>
            </a:r>
            <a:endParaRPr sz="1500">
              <a:latin typeface="Montserrat"/>
              <a:ea typeface="Montserrat"/>
              <a:cs typeface="Montserrat"/>
              <a:sym typeface="Montserrat"/>
            </a:endParaRPr>
          </a:p>
        </p:txBody>
      </p:sp>
      <p:pic>
        <p:nvPicPr>
          <p:cNvPr id="510" name="Google Shape;510;g3ac569e4d05_0_179" descr="Parent and Child"/>
          <p:cNvPicPr preferRelativeResize="0"/>
          <p:nvPr/>
        </p:nvPicPr>
        <p:blipFill rotWithShape="1">
          <a:blip r:embed="rId4">
            <a:alphaModFix/>
          </a:blip>
          <a:srcRect/>
          <a:stretch/>
        </p:blipFill>
        <p:spPr>
          <a:xfrm>
            <a:off x="6983500" y="262251"/>
            <a:ext cx="1364100" cy="1364100"/>
          </a:xfrm>
          <a:prstGeom prst="rect">
            <a:avLst/>
          </a:prstGeom>
          <a:noFill/>
          <a:ln>
            <a:noFill/>
          </a:ln>
        </p:spPr>
      </p:pic>
      <p:pic>
        <p:nvPicPr>
          <p:cNvPr id="511" name="Google Shape;511;g3ac569e4d05_0_179" descr="Parent and Child"/>
          <p:cNvPicPr preferRelativeResize="0"/>
          <p:nvPr/>
        </p:nvPicPr>
        <p:blipFill rotWithShape="1">
          <a:blip r:embed="rId4">
            <a:alphaModFix/>
          </a:blip>
          <a:srcRect/>
          <a:stretch/>
        </p:blipFill>
        <p:spPr>
          <a:xfrm>
            <a:off x="80388" y="3547964"/>
            <a:ext cx="1364100" cy="1364100"/>
          </a:xfrm>
          <a:prstGeom prst="rect">
            <a:avLst/>
          </a:prstGeom>
          <a:noFill/>
          <a:ln>
            <a:noFill/>
          </a:ln>
        </p:spPr>
      </p:pic>
      <p:pic>
        <p:nvPicPr>
          <p:cNvPr id="512" name="Google Shape;512;g3ac569e4d05_0_179" descr="Parent and Child"/>
          <p:cNvPicPr preferRelativeResize="0"/>
          <p:nvPr/>
        </p:nvPicPr>
        <p:blipFill rotWithShape="1">
          <a:blip r:embed="rId4">
            <a:alphaModFix/>
          </a:blip>
          <a:srcRect/>
          <a:stretch/>
        </p:blipFill>
        <p:spPr>
          <a:xfrm>
            <a:off x="3154288" y="3698401"/>
            <a:ext cx="1364100" cy="1364100"/>
          </a:xfrm>
          <a:prstGeom prst="rect">
            <a:avLst/>
          </a:prstGeom>
          <a:noFill/>
          <a:ln>
            <a:noFill/>
          </a:ln>
        </p:spPr>
      </p:pic>
      <p:pic>
        <p:nvPicPr>
          <p:cNvPr id="513" name="Google Shape;513;g3ac569e4d05_0_179" descr="Parent and Child"/>
          <p:cNvPicPr preferRelativeResize="0"/>
          <p:nvPr/>
        </p:nvPicPr>
        <p:blipFill rotWithShape="1">
          <a:blip r:embed="rId4">
            <a:alphaModFix/>
          </a:blip>
          <a:srcRect/>
          <a:stretch/>
        </p:blipFill>
        <p:spPr>
          <a:xfrm>
            <a:off x="6276913" y="3728564"/>
            <a:ext cx="1364100" cy="136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7"/>
        <p:cNvGrpSpPr/>
        <p:nvPr/>
      </p:nvGrpSpPr>
      <p:grpSpPr>
        <a:xfrm>
          <a:off x="0" y="0"/>
          <a:ext cx="0" cy="0"/>
          <a:chOff x="0" y="0"/>
          <a:chExt cx="0" cy="0"/>
        </a:xfrm>
      </p:grpSpPr>
      <p:pic>
        <p:nvPicPr>
          <p:cNvPr id="518" name="Google Shape;518;g3ac569e4d05_0_364"/>
          <p:cNvPicPr preferRelativeResize="0"/>
          <p:nvPr/>
        </p:nvPicPr>
        <p:blipFill>
          <a:blip r:embed="rId3">
            <a:alphaModFix/>
          </a:blip>
          <a:stretch>
            <a:fillRect/>
          </a:stretch>
        </p:blipFill>
        <p:spPr>
          <a:xfrm>
            <a:off x="6367950" y="1558750"/>
            <a:ext cx="2474250" cy="1730625"/>
          </a:xfrm>
          <a:prstGeom prst="rect">
            <a:avLst/>
          </a:prstGeom>
          <a:noFill/>
          <a:ln>
            <a:noFill/>
          </a:ln>
        </p:spPr>
      </p:pic>
      <p:pic>
        <p:nvPicPr>
          <p:cNvPr id="519" name="Google Shape;519;g3ac569e4d05_0_364"/>
          <p:cNvPicPr preferRelativeResize="0"/>
          <p:nvPr/>
        </p:nvPicPr>
        <p:blipFill>
          <a:blip r:embed="rId4">
            <a:alphaModFix/>
          </a:blip>
          <a:stretch>
            <a:fillRect/>
          </a:stretch>
        </p:blipFill>
        <p:spPr>
          <a:xfrm>
            <a:off x="66400" y="3527650"/>
            <a:ext cx="7810825" cy="1537975"/>
          </a:xfrm>
          <a:prstGeom prst="rect">
            <a:avLst/>
          </a:prstGeom>
          <a:noFill/>
          <a:ln>
            <a:noFill/>
          </a:ln>
        </p:spPr>
      </p:pic>
      <p:pic>
        <p:nvPicPr>
          <p:cNvPr id="520" name="Google Shape;520;g3ac569e4d05_0_364"/>
          <p:cNvPicPr preferRelativeResize="0"/>
          <p:nvPr/>
        </p:nvPicPr>
        <p:blipFill>
          <a:blip r:embed="rId5">
            <a:alphaModFix/>
          </a:blip>
          <a:stretch>
            <a:fillRect/>
          </a:stretch>
        </p:blipFill>
        <p:spPr>
          <a:xfrm>
            <a:off x="474125" y="2259500"/>
            <a:ext cx="6124575" cy="1638300"/>
          </a:xfrm>
          <a:prstGeom prst="rect">
            <a:avLst/>
          </a:prstGeom>
          <a:noFill/>
          <a:ln>
            <a:noFill/>
          </a:ln>
        </p:spPr>
      </p:pic>
      <p:sp>
        <p:nvSpPr>
          <p:cNvPr id="521" name="Google Shape;521;g3ac569e4d05_0_364"/>
          <p:cNvSpPr txBox="1"/>
          <p:nvPr/>
        </p:nvSpPr>
        <p:spPr>
          <a:xfrm>
            <a:off x="7600950" y="3190875"/>
            <a:ext cx="140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522" name="Google Shape;522;g3ac569e4d05_0_364"/>
          <p:cNvSpPr txBox="1"/>
          <p:nvPr/>
        </p:nvSpPr>
        <p:spPr>
          <a:xfrm>
            <a:off x="474125" y="294525"/>
            <a:ext cx="8117400" cy="50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200" b="1">
                <a:solidFill>
                  <a:schemeClr val="lt1"/>
                </a:solidFill>
                <a:latin typeface="Poppins"/>
                <a:ea typeface="Poppins"/>
                <a:cs typeface="Poppins"/>
                <a:sym typeface="Poppins"/>
              </a:rPr>
              <a:t>Multi- Tiered System of Support </a:t>
            </a:r>
            <a:endParaRPr sz="3200" b="1">
              <a:solidFill>
                <a:schemeClr val="lt1"/>
              </a:solidFill>
              <a:latin typeface="Poppins"/>
              <a:ea typeface="Poppins"/>
              <a:cs typeface="Poppins"/>
              <a:sym typeface="Poppins"/>
            </a:endParaRPr>
          </a:p>
        </p:txBody>
      </p:sp>
      <p:pic>
        <p:nvPicPr>
          <p:cNvPr id="523" name="Google Shape;523;g3ac569e4d05_0_364"/>
          <p:cNvPicPr preferRelativeResize="0"/>
          <p:nvPr/>
        </p:nvPicPr>
        <p:blipFill>
          <a:blip r:embed="rId6">
            <a:alphaModFix/>
          </a:blip>
          <a:stretch>
            <a:fillRect/>
          </a:stretch>
        </p:blipFill>
        <p:spPr>
          <a:xfrm>
            <a:off x="812100" y="1344375"/>
            <a:ext cx="4905125" cy="137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1"/>
        <p:cNvGrpSpPr/>
        <p:nvPr/>
      </p:nvGrpSpPr>
      <p:grpSpPr>
        <a:xfrm>
          <a:off x="0" y="0"/>
          <a:ext cx="0" cy="0"/>
          <a:chOff x="0" y="0"/>
          <a:chExt cx="0" cy="0"/>
        </a:xfrm>
      </p:grpSpPr>
      <p:sp>
        <p:nvSpPr>
          <p:cNvPr id="532" name="Google Shape;532;g3ac569e4d05_0_269"/>
          <p:cNvSpPr/>
          <p:nvPr/>
        </p:nvSpPr>
        <p:spPr>
          <a:xfrm>
            <a:off x="616133" y="1250848"/>
            <a:ext cx="1254125" cy="1254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62957"/>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b="1">
                <a:solidFill>
                  <a:srgbClr val="F1C232"/>
                </a:solidFill>
              </a:rPr>
              <a:t>1-4 Unverified Absence</a:t>
            </a:r>
            <a:r>
              <a:rPr lang="en" sz="700" b="1">
                <a:solidFill>
                  <a:srgbClr val="F1C232"/>
                </a:solidFill>
              </a:rPr>
              <a:t>s</a:t>
            </a:r>
            <a:endParaRPr sz="700"/>
          </a:p>
        </p:txBody>
      </p:sp>
      <p:sp>
        <p:nvSpPr>
          <p:cNvPr id="533" name="Google Shape;533;g3ac569e4d05_0_269"/>
          <p:cNvSpPr/>
          <p:nvPr/>
        </p:nvSpPr>
        <p:spPr>
          <a:xfrm>
            <a:off x="233796" y="166543"/>
            <a:ext cx="4791704" cy="696511"/>
          </a:xfrm>
          <a:custGeom>
            <a:avLst/>
            <a:gdLst/>
            <a:ahLst/>
            <a:cxnLst/>
            <a:rect l="l" t="t" r="r" b="b"/>
            <a:pathLst>
              <a:path w="5368856" h="780405" extrusionOk="0">
                <a:moveTo>
                  <a:pt x="0" y="0"/>
                </a:moveTo>
                <a:lnTo>
                  <a:pt x="5368856" y="0"/>
                </a:lnTo>
                <a:lnTo>
                  <a:pt x="5368856" y="780405"/>
                </a:lnTo>
                <a:lnTo>
                  <a:pt x="0" y="780405"/>
                </a:lnTo>
                <a:close/>
              </a:path>
            </a:pathLst>
          </a:custGeom>
          <a:solidFill>
            <a:srgbClr val="062957"/>
          </a:solidFill>
          <a:ln>
            <a:noFill/>
          </a:ln>
        </p:spPr>
        <p:txBody>
          <a:bodyPr/>
          <a:lstStyle/>
          <a:p>
            <a:endParaRPr lang="en-US"/>
          </a:p>
        </p:txBody>
      </p:sp>
      <p:sp>
        <p:nvSpPr>
          <p:cNvPr id="534" name="Google Shape;534;g3ac569e4d05_0_269"/>
          <p:cNvSpPr/>
          <p:nvPr/>
        </p:nvSpPr>
        <p:spPr>
          <a:xfrm>
            <a:off x="3667187" y="1249898"/>
            <a:ext cx="1254125" cy="1254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62957"/>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b="1">
                <a:solidFill>
                  <a:srgbClr val="BF9000"/>
                </a:solidFill>
              </a:rPr>
              <a:t>5-9 Unverified Absences</a:t>
            </a:r>
            <a:endParaRPr b="1">
              <a:solidFill>
                <a:srgbClr val="BF9000"/>
              </a:solidFill>
            </a:endParaRPr>
          </a:p>
        </p:txBody>
      </p:sp>
      <p:sp>
        <p:nvSpPr>
          <p:cNvPr id="535" name="Google Shape;535;g3ac569e4d05_0_269"/>
          <p:cNvSpPr/>
          <p:nvPr/>
        </p:nvSpPr>
        <p:spPr>
          <a:xfrm>
            <a:off x="6790209" y="1249899"/>
            <a:ext cx="1254125" cy="1254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62957"/>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 b="1">
                <a:solidFill>
                  <a:srgbClr val="BF9000"/>
                </a:solidFill>
              </a:rPr>
              <a:t>10+ Unverified Absences</a:t>
            </a:r>
            <a:endParaRPr b="1">
              <a:solidFill>
                <a:srgbClr val="BF9000"/>
              </a:solidFill>
            </a:endParaRPr>
          </a:p>
        </p:txBody>
      </p:sp>
      <p:sp>
        <p:nvSpPr>
          <p:cNvPr id="536" name="Google Shape;536;g3ac569e4d05_0_269"/>
          <p:cNvSpPr txBox="1"/>
          <p:nvPr/>
        </p:nvSpPr>
        <p:spPr>
          <a:xfrm>
            <a:off x="327601" y="392716"/>
            <a:ext cx="4598100" cy="323100"/>
          </a:xfrm>
          <a:prstGeom prst="rect">
            <a:avLst/>
          </a:prstGeom>
          <a:noFill/>
          <a:ln>
            <a:noFill/>
          </a:ln>
        </p:spPr>
        <p:txBody>
          <a:bodyPr spcFirstLastPara="1" wrap="square" lIns="0" tIns="0" rIns="0" bIns="0" anchor="t" anchorCtr="0">
            <a:spAutoFit/>
          </a:bodyPr>
          <a:lstStyle/>
          <a:p>
            <a:pPr marL="0" marR="0" lvl="0" indent="0" algn="ctr" rtl="0">
              <a:lnSpc>
                <a:spcPct val="102000"/>
              </a:lnSpc>
              <a:spcBef>
                <a:spcPts val="0"/>
              </a:spcBef>
              <a:spcAft>
                <a:spcPts val="0"/>
              </a:spcAft>
              <a:buNone/>
            </a:pPr>
            <a:r>
              <a:rPr lang="en" sz="2100" b="1">
                <a:solidFill>
                  <a:schemeClr val="accent1"/>
                </a:solidFill>
                <a:latin typeface="Montserrat"/>
                <a:ea typeface="Montserrat"/>
                <a:cs typeface="Montserrat"/>
                <a:sym typeface="Montserrat"/>
              </a:rPr>
              <a:t>Tier Level Support</a:t>
            </a:r>
            <a:endParaRPr sz="700">
              <a:solidFill>
                <a:schemeClr val="accent1"/>
              </a:solidFill>
            </a:endParaRPr>
          </a:p>
        </p:txBody>
      </p:sp>
      <p:sp>
        <p:nvSpPr>
          <p:cNvPr id="537" name="Google Shape;537;g3ac569e4d05_0_269"/>
          <p:cNvSpPr txBox="1"/>
          <p:nvPr/>
        </p:nvSpPr>
        <p:spPr>
          <a:xfrm>
            <a:off x="422892" y="2772495"/>
            <a:ext cx="1950900" cy="261600"/>
          </a:xfrm>
          <a:prstGeom prst="rect">
            <a:avLst/>
          </a:prstGeom>
          <a:noFill/>
          <a:ln>
            <a:noFill/>
          </a:ln>
        </p:spPr>
        <p:txBody>
          <a:bodyPr spcFirstLastPara="1" wrap="square" lIns="0" tIns="0" rIns="0" bIns="0" anchor="t" anchorCtr="0">
            <a:spAutoFit/>
          </a:bodyPr>
          <a:lstStyle/>
          <a:p>
            <a:pPr marL="0" marR="0" lvl="0" indent="0" algn="ctr" rtl="0">
              <a:lnSpc>
                <a:spcPct val="130003"/>
              </a:lnSpc>
              <a:spcBef>
                <a:spcPts val="0"/>
              </a:spcBef>
              <a:spcAft>
                <a:spcPts val="0"/>
              </a:spcAft>
              <a:buNone/>
            </a:pPr>
            <a:r>
              <a:rPr lang="en" sz="1700">
                <a:latin typeface="Montserrat SemiBold"/>
                <a:ea typeface="Montserrat SemiBold"/>
                <a:cs typeface="Montserrat SemiBold"/>
                <a:sym typeface="Montserrat SemiBold"/>
              </a:rPr>
              <a:t>Tier</a:t>
            </a:r>
            <a:r>
              <a:rPr lang="en" sz="1700" b="0" i="0" u="none" strike="noStrike" cap="none">
                <a:solidFill>
                  <a:srgbClr val="000000"/>
                </a:solidFill>
                <a:latin typeface="Montserrat SemiBold"/>
                <a:ea typeface="Montserrat SemiBold"/>
                <a:cs typeface="Montserrat SemiBold"/>
                <a:sym typeface="Montserrat SemiBold"/>
              </a:rPr>
              <a:t> 1</a:t>
            </a:r>
            <a:endParaRPr sz="700"/>
          </a:p>
        </p:txBody>
      </p:sp>
      <p:sp>
        <p:nvSpPr>
          <p:cNvPr id="538" name="Google Shape;538;g3ac569e4d05_0_269"/>
          <p:cNvSpPr txBox="1"/>
          <p:nvPr/>
        </p:nvSpPr>
        <p:spPr>
          <a:xfrm>
            <a:off x="616138" y="3294263"/>
            <a:ext cx="1950900" cy="1524000"/>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 sz="1400">
                <a:latin typeface="Montserrat"/>
                <a:ea typeface="Montserrat"/>
                <a:cs typeface="Montserrat"/>
                <a:sym typeface="Montserrat"/>
              </a:rPr>
              <a:t>B</a:t>
            </a:r>
            <a:r>
              <a:rPr lang="en" sz="1500">
                <a:latin typeface="Montserrat"/>
                <a:ea typeface="Montserrat"/>
                <a:cs typeface="Montserrat"/>
                <a:sym typeface="Montserrat"/>
              </a:rPr>
              <a:t>efore initiating SRT, responsible stakeholders should include teachers and administrators.</a:t>
            </a:r>
            <a:r>
              <a:rPr lang="en" sz="1400">
                <a:latin typeface="Montserrat"/>
                <a:ea typeface="Montserrat"/>
                <a:cs typeface="Montserrat"/>
                <a:sym typeface="Montserrat"/>
              </a:rPr>
              <a:t> </a:t>
            </a:r>
            <a:endParaRPr sz="1000"/>
          </a:p>
        </p:txBody>
      </p:sp>
      <p:sp>
        <p:nvSpPr>
          <p:cNvPr id="539" name="Google Shape;539;g3ac569e4d05_0_269"/>
          <p:cNvSpPr txBox="1"/>
          <p:nvPr/>
        </p:nvSpPr>
        <p:spPr>
          <a:xfrm>
            <a:off x="3596625" y="2772500"/>
            <a:ext cx="1950900" cy="261600"/>
          </a:xfrm>
          <a:prstGeom prst="rect">
            <a:avLst/>
          </a:prstGeom>
          <a:noFill/>
          <a:ln>
            <a:noFill/>
          </a:ln>
        </p:spPr>
        <p:txBody>
          <a:bodyPr spcFirstLastPara="1" wrap="square" lIns="0" tIns="0" rIns="0" bIns="0" anchor="t" anchorCtr="0">
            <a:spAutoFit/>
          </a:bodyPr>
          <a:lstStyle/>
          <a:p>
            <a:pPr marL="0" marR="0" lvl="0" indent="0" algn="ctr" rtl="0">
              <a:lnSpc>
                <a:spcPct val="130003"/>
              </a:lnSpc>
              <a:spcBef>
                <a:spcPts val="0"/>
              </a:spcBef>
              <a:spcAft>
                <a:spcPts val="0"/>
              </a:spcAft>
              <a:buNone/>
            </a:pPr>
            <a:r>
              <a:rPr lang="en" sz="1700">
                <a:latin typeface="Montserrat SemiBold"/>
                <a:ea typeface="Montserrat SemiBold"/>
                <a:cs typeface="Montserrat SemiBold"/>
                <a:sym typeface="Montserrat SemiBold"/>
              </a:rPr>
              <a:t>Tier</a:t>
            </a:r>
            <a:r>
              <a:rPr lang="en" sz="1700" b="0" i="0" u="none" strike="noStrike" cap="none">
                <a:solidFill>
                  <a:srgbClr val="000000"/>
                </a:solidFill>
                <a:latin typeface="Montserrat SemiBold"/>
                <a:ea typeface="Montserrat SemiBold"/>
                <a:cs typeface="Montserrat SemiBold"/>
                <a:sym typeface="Montserrat SemiBold"/>
              </a:rPr>
              <a:t> 2</a:t>
            </a:r>
            <a:endParaRPr sz="700"/>
          </a:p>
        </p:txBody>
      </p:sp>
      <p:sp>
        <p:nvSpPr>
          <p:cNvPr id="540" name="Google Shape;540;g3ac569e4d05_0_269"/>
          <p:cNvSpPr txBox="1"/>
          <p:nvPr/>
        </p:nvSpPr>
        <p:spPr>
          <a:xfrm>
            <a:off x="3596600" y="3132063"/>
            <a:ext cx="1950900" cy="1601100"/>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 sz="1300">
                <a:latin typeface="Montserrat"/>
                <a:ea typeface="Montserrat"/>
                <a:cs typeface="Montserrat"/>
                <a:sym typeface="Montserrat"/>
              </a:rPr>
              <a:t>School teams should be moving toward an SRT process. Included should be teachers, counselors, and administrators</a:t>
            </a:r>
            <a:endParaRPr sz="900"/>
          </a:p>
        </p:txBody>
      </p:sp>
      <p:sp>
        <p:nvSpPr>
          <p:cNvPr id="541" name="Google Shape;541;g3ac569e4d05_0_269"/>
          <p:cNvSpPr txBox="1"/>
          <p:nvPr/>
        </p:nvSpPr>
        <p:spPr>
          <a:xfrm>
            <a:off x="6441905" y="2772496"/>
            <a:ext cx="1950900" cy="261600"/>
          </a:xfrm>
          <a:prstGeom prst="rect">
            <a:avLst/>
          </a:prstGeom>
          <a:noFill/>
          <a:ln>
            <a:noFill/>
          </a:ln>
        </p:spPr>
        <p:txBody>
          <a:bodyPr spcFirstLastPara="1" wrap="square" lIns="0" tIns="0" rIns="0" bIns="0" anchor="t" anchorCtr="0">
            <a:spAutoFit/>
          </a:bodyPr>
          <a:lstStyle/>
          <a:p>
            <a:pPr marL="0" marR="0" lvl="0" indent="0" algn="ctr" rtl="0">
              <a:lnSpc>
                <a:spcPct val="130003"/>
              </a:lnSpc>
              <a:spcBef>
                <a:spcPts val="0"/>
              </a:spcBef>
              <a:spcAft>
                <a:spcPts val="0"/>
              </a:spcAft>
              <a:buNone/>
            </a:pPr>
            <a:r>
              <a:rPr lang="en" sz="1700" b="0" i="0" u="none" strike="noStrike" cap="none">
                <a:solidFill>
                  <a:srgbClr val="000000"/>
                </a:solidFill>
                <a:latin typeface="Montserrat SemiBold"/>
                <a:ea typeface="Montserrat SemiBold"/>
                <a:cs typeface="Montserrat SemiBold"/>
                <a:sym typeface="Montserrat SemiBold"/>
              </a:rPr>
              <a:t>T</a:t>
            </a:r>
            <a:r>
              <a:rPr lang="en" sz="1700">
                <a:latin typeface="Montserrat SemiBold"/>
                <a:ea typeface="Montserrat SemiBold"/>
                <a:cs typeface="Montserrat SemiBold"/>
                <a:sym typeface="Montserrat SemiBold"/>
              </a:rPr>
              <a:t>ier </a:t>
            </a:r>
            <a:r>
              <a:rPr lang="en" sz="1700" b="0" i="0" u="none" strike="noStrike" cap="none">
                <a:solidFill>
                  <a:srgbClr val="000000"/>
                </a:solidFill>
                <a:latin typeface="Montserrat SemiBold"/>
                <a:ea typeface="Montserrat SemiBold"/>
                <a:cs typeface="Montserrat SemiBold"/>
                <a:sym typeface="Montserrat SemiBold"/>
              </a:rPr>
              <a:t>3</a:t>
            </a:r>
            <a:endParaRPr sz="700"/>
          </a:p>
        </p:txBody>
      </p:sp>
      <p:sp>
        <p:nvSpPr>
          <p:cNvPr id="542" name="Google Shape;542;g3ac569e4d05_0_269"/>
          <p:cNvSpPr txBox="1"/>
          <p:nvPr/>
        </p:nvSpPr>
        <p:spPr>
          <a:xfrm>
            <a:off x="6344713" y="3094018"/>
            <a:ext cx="1950900" cy="2025900"/>
          </a:xfrm>
          <a:prstGeom prst="rect">
            <a:avLst/>
          </a:prstGeom>
          <a:noFill/>
          <a:ln>
            <a:noFill/>
          </a:ln>
        </p:spPr>
        <p:txBody>
          <a:bodyPr spcFirstLastPara="1" wrap="square" lIns="0" tIns="0" rIns="0" bIns="0" anchor="t" anchorCtr="0">
            <a:spAutoFit/>
          </a:bodyPr>
          <a:lstStyle/>
          <a:p>
            <a:pPr marL="0" marR="0" lvl="0" indent="0" algn="ctr" rtl="0">
              <a:lnSpc>
                <a:spcPct val="140026"/>
              </a:lnSpc>
              <a:spcBef>
                <a:spcPts val="0"/>
              </a:spcBef>
              <a:spcAft>
                <a:spcPts val="0"/>
              </a:spcAft>
              <a:buNone/>
            </a:pPr>
            <a:r>
              <a:rPr lang="en" sz="1400">
                <a:latin typeface="Montserrat"/>
                <a:ea typeface="Montserrat"/>
                <a:cs typeface="Montserrat"/>
                <a:sym typeface="Montserrat"/>
              </a:rPr>
              <a:t>A follow-up meeting is required including administrators and social workers</a:t>
            </a:r>
            <a:r>
              <a:rPr lang="en">
                <a:latin typeface="Montserrat"/>
                <a:ea typeface="Montserrat"/>
                <a:cs typeface="Montserrat"/>
                <a:sym typeface="Montserrat"/>
              </a:rPr>
              <a:t>.</a:t>
            </a:r>
            <a:r>
              <a:rPr lang="en" sz="1400">
                <a:latin typeface="Montserrat"/>
                <a:ea typeface="Montserrat"/>
                <a:cs typeface="Montserrat"/>
                <a:sym typeface="Montserrat"/>
              </a:rPr>
              <a:t> Interventions become more intense.</a:t>
            </a:r>
            <a:endParaRPr sz="1000"/>
          </a:p>
        </p:txBody>
      </p:sp>
      <p:sp>
        <p:nvSpPr>
          <p:cNvPr id="543" name="Google Shape;543;g3ac569e4d05_0_269"/>
          <p:cNvSpPr/>
          <p:nvPr/>
        </p:nvSpPr>
        <p:spPr>
          <a:xfrm>
            <a:off x="8522838" y="4629150"/>
            <a:ext cx="462234" cy="433344"/>
          </a:xfrm>
          <a:custGeom>
            <a:avLst/>
            <a:gdLst/>
            <a:ahLst/>
            <a:cxnLst/>
            <a:rect l="l" t="t" r="r" b="b"/>
            <a:pathLst>
              <a:path w="924468" h="866689" extrusionOk="0">
                <a:moveTo>
                  <a:pt x="0" y="0"/>
                </a:moveTo>
                <a:lnTo>
                  <a:pt x="924468" y="0"/>
                </a:lnTo>
                <a:lnTo>
                  <a:pt x="924468" y="866689"/>
                </a:lnTo>
                <a:lnTo>
                  <a:pt x="0" y="866689"/>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47"/>
        <p:cNvGrpSpPr/>
        <p:nvPr/>
      </p:nvGrpSpPr>
      <p:grpSpPr>
        <a:xfrm>
          <a:off x="0" y="0"/>
          <a:ext cx="0" cy="0"/>
          <a:chOff x="0" y="0"/>
          <a:chExt cx="0" cy="0"/>
        </a:xfrm>
      </p:grpSpPr>
      <p:sp>
        <p:nvSpPr>
          <p:cNvPr id="548" name="Google Shape;548;g3ac569e4d05_0_136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Tier 1 Attendance </a:t>
            </a:r>
            <a:endParaRPr b="1">
              <a:latin typeface="Poppins"/>
              <a:ea typeface="Poppins"/>
              <a:cs typeface="Poppins"/>
              <a:sym typeface="Poppins"/>
            </a:endParaRPr>
          </a:p>
        </p:txBody>
      </p:sp>
      <p:sp>
        <p:nvSpPr>
          <p:cNvPr id="549" name="Google Shape;549;g3ac569e4d05_0_1368"/>
          <p:cNvSpPr txBox="1"/>
          <p:nvPr/>
        </p:nvSpPr>
        <p:spPr>
          <a:xfrm>
            <a:off x="380250" y="1405200"/>
            <a:ext cx="83835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062957"/>
                </a:solidFill>
                <a:latin typeface="Poppins"/>
                <a:ea typeface="Poppins"/>
                <a:cs typeface="Poppins"/>
                <a:sym typeface="Poppins"/>
              </a:rPr>
              <a:t>Foundation of the SRT Attendance Process. </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0" algn="l" rtl="0">
              <a:spcBef>
                <a:spcPts val="0"/>
              </a:spcBef>
              <a:spcAft>
                <a:spcPts val="0"/>
              </a:spcAft>
              <a:buNone/>
            </a:pPr>
            <a:r>
              <a:rPr lang="en" sz="1600">
                <a:solidFill>
                  <a:srgbClr val="062957"/>
                </a:solidFill>
                <a:latin typeface="Poppins"/>
                <a:ea typeface="Poppins"/>
                <a:cs typeface="Poppins"/>
                <a:sym typeface="Poppins"/>
              </a:rPr>
              <a:t>Serve as prevention of chronic absenteeism and truancy. </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0" algn="l" rtl="0">
              <a:spcBef>
                <a:spcPts val="0"/>
              </a:spcBef>
              <a:spcAft>
                <a:spcPts val="0"/>
              </a:spcAft>
              <a:buNone/>
            </a:pPr>
            <a:r>
              <a:rPr lang="en" sz="1600">
                <a:solidFill>
                  <a:srgbClr val="062957"/>
                </a:solidFill>
                <a:latin typeface="Poppins"/>
                <a:ea typeface="Poppins"/>
                <a:cs typeface="Poppins"/>
                <a:sym typeface="Poppins"/>
              </a:rPr>
              <a:t>Tier 1 interventions are available to all students in your building. </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0" algn="l" rtl="0">
              <a:spcBef>
                <a:spcPts val="0"/>
              </a:spcBef>
              <a:spcAft>
                <a:spcPts val="0"/>
              </a:spcAft>
              <a:buNone/>
            </a:pPr>
            <a:r>
              <a:rPr lang="en" sz="1600">
                <a:solidFill>
                  <a:srgbClr val="062957"/>
                </a:solidFill>
                <a:latin typeface="Poppins"/>
                <a:ea typeface="Poppins"/>
                <a:cs typeface="Poppins"/>
                <a:sym typeface="Poppins"/>
              </a:rPr>
              <a:t>Considerations, Resources, &amp; Actions: </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457200" algn="l" rtl="0">
              <a:spcBef>
                <a:spcPts val="0"/>
              </a:spcBef>
              <a:spcAft>
                <a:spcPts val="0"/>
              </a:spcAft>
              <a:buNone/>
            </a:pPr>
            <a:r>
              <a:rPr lang="en" sz="1600">
                <a:solidFill>
                  <a:srgbClr val="062957"/>
                </a:solidFill>
                <a:latin typeface="Poppins"/>
                <a:ea typeface="Poppins"/>
                <a:cs typeface="Poppins"/>
                <a:sym typeface="Poppins"/>
              </a:rPr>
              <a:t>What systems and tools are available and used in your building?</a:t>
            </a:r>
            <a:endParaRPr sz="1600">
              <a:solidFill>
                <a:srgbClr val="062957"/>
              </a:solidFill>
              <a:latin typeface="Poppins"/>
              <a:ea typeface="Poppins"/>
              <a:cs typeface="Poppins"/>
              <a:sym typeface="Poppins"/>
            </a:endParaRPr>
          </a:p>
          <a:p>
            <a:pPr marL="0" lvl="0" indent="457200" algn="l" rtl="0">
              <a:spcBef>
                <a:spcPts val="0"/>
              </a:spcBef>
              <a:spcAft>
                <a:spcPts val="0"/>
              </a:spcAft>
              <a:buNone/>
            </a:pPr>
            <a:r>
              <a:rPr lang="en" sz="1600">
                <a:solidFill>
                  <a:srgbClr val="062957"/>
                </a:solidFill>
                <a:latin typeface="Poppins"/>
                <a:ea typeface="Poppins"/>
                <a:cs typeface="Poppins"/>
                <a:sym typeface="Poppins"/>
              </a:rPr>
              <a:t>How would you describe your school climate as it relates to attendance? </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457200" algn="l" rtl="0">
              <a:spcBef>
                <a:spcPts val="0"/>
              </a:spcBef>
              <a:spcAft>
                <a:spcPts val="0"/>
              </a:spcAft>
              <a:buNone/>
            </a:pPr>
            <a:r>
              <a:rPr lang="en" sz="1600">
                <a:solidFill>
                  <a:srgbClr val="062957"/>
                </a:solidFill>
                <a:latin typeface="Poppins"/>
                <a:ea typeface="Poppins"/>
                <a:cs typeface="Poppins"/>
                <a:sym typeface="Poppins"/>
              </a:rPr>
              <a:t>Attendance Teams, resources, and data</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rgbClr val="062957"/>
              </a:solidFill>
              <a:latin typeface="Poppins"/>
              <a:ea typeface="Poppins"/>
              <a:cs typeface="Poppins"/>
              <a:sym typeface="Poppins"/>
            </a:endParaRPr>
          </a:p>
          <a:p>
            <a:pPr marL="0" lvl="0" indent="457200" algn="l" rtl="0">
              <a:spcBef>
                <a:spcPts val="0"/>
              </a:spcBef>
              <a:spcAft>
                <a:spcPts val="0"/>
              </a:spcAft>
              <a:buNone/>
            </a:pPr>
            <a:r>
              <a:rPr lang="en" sz="1600">
                <a:solidFill>
                  <a:srgbClr val="062957"/>
                </a:solidFill>
                <a:latin typeface="Poppins"/>
                <a:ea typeface="Poppins"/>
                <a:cs typeface="Poppins"/>
                <a:sym typeface="Poppins"/>
              </a:rPr>
              <a:t>Examples and recommendations for Tier 1 Supports</a:t>
            </a:r>
            <a:endParaRPr sz="1600">
              <a:solidFill>
                <a:srgbClr val="062957"/>
              </a:solidFill>
              <a:latin typeface="Poppins"/>
              <a:ea typeface="Poppins"/>
              <a:cs typeface="Poppins"/>
              <a:sym typeface="Poppins"/>
            </a:endParaRPr>
          </a:p>
          <a:p>
            <a:pPr marL="0" lvl="0" indent="0" algn="l" rtl="0">
              <a:spcBef>
                <a:spcPts val="0"/>
              </a:spcBef>
              <a:spcAft>
                <a:spcPts val="0"/>
              </a:spcAft>
              <a:buNone/>
            </a:pPr>
            <a:endParaRPr sz="1600">
              <a:solidFill>
                <a:schemeClr val="dk2"/>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3ac569e4d05_0_4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Tier 1 Attendance </a:t>
            </a:r>
            <a:endParaRPr b="1">
              <a:latin typeface="Poppins"/>
              <a:ea typeface="Poppins"/>
              <a:cs typeface="Poppins"/>
              <a:sym typeface="Poppins"/>
            </a:endParaRPr>
          </a:p>
        </p:txBody>
      </p:sp>
      <p:graphicFrame>
        <p:nvGraphicFramePr>
          <p:cNvPr id="555" name="Google Shape;555;g3ac569e4d05_0_436"/>
          <p:cNvGraphicFramePr/>
          <p:nvPr/>
        </p:nvGraphicFramePr>
        <p:xfrm>
          <a:off x="238125" y="1162538"/>
          <a:ext cx="3000000" cy="3000000"/>
        </p:xfrm>
        <a:graphic>
          <a:graphicData uri="http://schemas.openxmlformats.org/drawingml/2006/table">
            <a:tbl>
              <a:tblPr>
                <a:noFill/>
                <a:tableStyleId>{8741628B-0A3B-4482-AAB1-9DE5904BDB68}</a:tableStyleId>
              </a:tblPr>
              <a:tblGrid>
                <a:gridCol w="2931300">
                  <a:extLst>
                    <a:ext uri="{9D8B030D-6E8A-4147-A177-3AD203B41FA5}">
                      <a16:colId xmlns:a16="http://schemas.microsoft.com/office/drawing/2014/main" val="20000"/>
                    </a:ext>
                  </a:extLst>
                </a:gridCol>
                <a:gridCol w="2931300">
                  <a:extLst>
                    <a:ext uri="{9D8B030D-6E8A-4147-A177-3AD203B41FA5}">
                      <a16:colId xmlns:a16="http://schemas.microsoft.com/office/drawing/2014/main" val="20001"/>
                    </a:ext>
                  </a:extLst>
                </a:gridCol>
                <a:gridCol w="2931300">
                  <a:extLst>
                    <a:ext uri="{9D8B030D-6E8A-4147-A177-3AD203B41FA5}">
                      <a16:colId xmlns:a16="http://schemas.microsoft.com/office/drawing/2014/main" val="20002"/>
                    </a:ext>
                  </a:extLst>
                </a:gridCol>
              </a:tblGrid>
              <a:tr h="377925">
                <a:tc>
                  <a:txBody>
                    <a:bodyPr/>
                    <a:lstStyle/>
                    <a:p>
                      <a:pPr marL="0" lvl="0" indent="0" algn="ctr" rtl="0">
                        <a:spcBef>
                          <a:spcPts val="0"/>
                        </a:spcBef>
                        <a:spcAft>
                          <a:spcPts val="0"/>
                        </a:spcAft>
                        <a:buNone/>
                      </a:pPr>
                      <a:r>
                        <a:rPr lang="en" b="1"/>
                        <a:t>Considerations</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Resources </a:t>
                      </a:r>
                      <a:endParaRPr b="1"/>
                    </a:p>
                  </a:txBody>
                  <a:tcPr marL="91425" marR="91425" marT="91425" marB="91425">
                    <a:solidFill>
                      <a:srgbClr val="D9D9D9"/>
                    </a:solidFill>
                  </a:tcPr>
                </a:tc>
                <a:tc>
                  <a:txBody>
                    <a:bodyPr/>
                    <a:lstStyle/>
                    <a:p>
                      <a:pPr marL="0" lvl="0" indent="0" algn="ctr" rtl="0">
                        <a:spcBef>
                          <a:spcPts val="0"/>
                        </a:spcBef>
                        <a:spcAft>
                          <a:spcPts val="0"/>
                        </a:spcAft>
                        <a:buNone/>
                      </a:pPr>
                      <a:r>
                        <a:rPr lang="en" b="1"/>
                        <a:t>Actions </a:t>
                      </a:r>
                      <a:endParaRPr b="1"/>
                    </a:p>
                  </a:txBody>
                  <a:tcPr marL="91425" marR="91425" marT="91425" marB="91425">
                    <a:solidFill>
                      <a:srgbClr val="D9D9D9"/>
                    </a:solidFill>
                  </a:tcPr>
                </a:tc>
                <a:extLst>
                  <a:ext uri="{0D108BD9-81ED-4DB2-BD59-A6C34878D82A}">
                    <a16:rowId xmlns:a16="http://schemas.microsoft.com/office/drawing/2014/main" val="10000"/>
                  </a:ext>
                </a:extLst>
              </a:tr>
              <a:tr h="3314525">
                <a:tc>
                  <a:txBody>
                    <a:bodyPr/>
                    <a:lstStyle/>
                    <a:p>
                      <a:pPr marL="457200" lvl="0" indent="-304800" algn="l" rtl="0">
                        <a:spcBef>
                          <a:spcPts val="0"/>
                        </a:spcBef>
                        <a:spcAft>
                          <a:spcPts val="0"/>
                        </a:spcAft>
                        <a:buClr>
                          <a:srgbClr val="062957"/>
                        </a:buClr>
                        <a:buSzPts val="1200"/>
                        <a:buFont typeface="Poppins"/>
                        <a:buChar char="➔"/>
                      </a:pPr>
                      <a:r>
                        <a:rPr lang="en" sz="1200" u="sng">
                          <a:solidFill>
                            <a:srgbClr val="062957"/>
                          </a:solidFill>
                          <a:latin typeface="Poppins"/>
                          <a:ea typeface="Poppins"/>
                          <a:cs typeface="Poppins"/>
                          <a:sym typeface="Poppins"/>
                          <a:hlinkClick r:id="" action="ppaction://hlinkshowjump?jump=nextslide">
                            <a:extLst>
                              <a:ext uri="{A12FA001-AC4F-418D-AE19-62706E023703}">
                                <ahyp:hlinkClr xmlns:ahyp="http://schemas.microsoft.com/office/drawing/2018/hyperlinkcolor" val="tx"/>
                              </a:ext>
                            </a:extLst>
                          </a:hlinkClick>
                        </a:rPr>
                        <a:t>Is there a team to address attendance </a:t>
                      </a:r>
                      <a:endParaRPr sz="1200">
                        <a:solidFill>
                          <a:srgbClr val="062957"/>
                        </a:solidFill>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School Climate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Community climate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Ongoing monitoring of attendance data</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Community Involvement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Systems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Positive reinforcement </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Professional Learning for building positive relationships with students and stakeholders </a:t>
                      </a:r>
                      <a:endParaRPr sz="1200">
                        <a:latin typeface="Poppins"/>
                        <a:ea typeface="Poppins"/>
                        <a:cs typeface="Poppins"/>
                        <a:sym typeface="Poppins"/>
                      </a:endParaRPr>
                    </a:p>
                  </a:txBody>
                  <a:tcPr marL="91425" marR="91425" marT="91425" marB="91425">
                    <a:solidFill>
                      <a:schemeClr val="lt2"/>
                    </a:solidFill>
                  </a:tcPr>
                </a:tc>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VA compulsory attendance law</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VBCPS attendance policy and regulations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EveryDay Labs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Attendance Works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PTA</a:t>
                      </a:r>
                      <a:endParaRPr sz="1200">
                        <a:latin typeface="Poppins"/>
                        <a:ea typeface="Poppins"/>
                        <a:cs typeface="Poppins"/>
                        <a:sym typeface="Poppins"/>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p>
                      <a:pPr marL="0" lvl="0" indent="0" algn="l" rtl="0">
                        <a:spcBef>
                          <a:spcPts val="0"/>
                        </a:spcBef>
                        <a:spcAft>
                          <a:spcPts val="0"/>
                        </a:spcAft>
                        <a:buNone/>
                      </a:pPr>
                      <a:endParaRPr sz="1200">
                        <a:latin typeface="Roboto"/>
                        <a:ea typeface="Roboto"/>
                        <a:cs typeface="Roboto"/>
                        <a:sym typeface="Roboto"/>
                      </a:endParaRPr>
                    </a:p>
                  </a:txBody>
                  <a:tcPr marL="91425" marR="91425" marT="91425" marB="91425">
                    <a:solidFill>
                      <a:schemeClr val="lt2"/>
                    </a:solidFill>
                  </a:tcPr>
                </a:tc>
                <a:tc>
                  <a:txBody>
                    <a:bodyPr/>
                    <a:lstStyle/>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Automated attendance calls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Monthly PLC to review attendance data and determine next steps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Identifying students who have 5% absences</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PSA on attendance</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Celebrations for attendance</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Community engagement</a:t>
                      </a:r>
                      <a:endParaRPr sz="1200">
                        <a:latin typeface="Poppins"/>
                        <a:ea typeface="Poppins"/>
                        <a:cs typeface="Poppins"/>
                        <a:sym typeface="Poppins"/>
                      </a:endParaRPr>
                    </a:p>
                    <a:p>
                      <a:pPr marL="45720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Assignment of mentor</a:t>
                      </a:r>
                      <a:endParaRPr sz="1200">
                        <a:latin typeface="Poppins"/>
                        <a:ea typeface="Poppins"/>
                        <a:cs typeface="Poppins"/>
                        <a:sym typeface="Poppins"/>
                      </a:endParaRPr>
                    </a:p>
                    <a:p>
                      <a:pPr marL="457200" lvl="0" indent="0" algn="l" rtl="0">
                        <a:spcBef>
                          <a:spcPts val="0"/>
                        </a:spcBef>
                        <a:spcAft>
                          <a:spcPts val="0"/>
                        </a:spcAft>
                        <a:buNone/>
                      </a:pPr>
                      <a:endParaRPr sz="1200">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University Introduction XL by Slidesgo">
  <a:themeElements>
    <a:clrScheme name="Simple Light">
      <a:dk1>
        <a:srgbClr val="000000"/>
      </a:dk1>
      <a:lt1>
        <a:srgbClr val="FFFFFF"/>
      </a:lt1>
      <a:dk2>
        <a:srgbClr val="595959"/>
      </a:dk2>
      <a:lt2>
        <a:srgbClr val="EEEEEE"/>
      </a:lt2>
      <a:accent1>
        <a:srgbClr val="E5BF4D"/>
      </a:accent1>
      <a:accent2>
        <a:srgbClr val="F4E4B5"/>
      </a:accent2>
      <a:accent3>
        <a:srgbClr val="FAFCFE"/>
      </a:accent3>
      <a:accent4>
        <a:srgbClr val="073763"/>
      </a:accent4>
      <a:accent5>
        <a:srgbClr val="EFD67E"/>
      </a:accent5>
      <a:accent6>
        <a:srgbClr val="0E2A4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On-screen Show (16:9)</PresentationFormat>
  <Paragraphs>312</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Calibri</vt:lpstr>
      <vt:lpstr>Montserrat SemiBold</vt:lpstr>
      <vt:lpstr>Roboto Condensed Light</vt:lpstr>
      <vt:lpstr>Montserrat</vt:lpstr>
      <vt:lpstr>Roboto</vt:lpstr>
      <vt:lpstr>Poppins</vt:lpstr>
      <vt:lpstr>Roboto Light</vt:lpstr>
      <vt:lpstr>Merriweather</vt:lpstr>
      <vt:lpstr>Bree Serif</vt:lpstr>
      <vt:lpstr>Livvic</vt:lpstr>
      <vt:lpstr>University Introduction XL by Slidesgo</vt:lpstr>
      <vt:lpstr>Paradigm</vt:lpstr>
      <vt:lpstr>Truancy &amp; Use of Multi-Tier Systems of Support</vt:lpstr>
      <vt:lpstr>TABLE OF CONTENTS</vt:lpstr>
      <vt:lpstr>PowerPoint Presentation</vt:lpstr>
      <vt:lpstr>PowerPoint Presentation</vt:lpstr>
      <vt:lpstr>PowerPoint Presentation</vt:lpstr>
      <vt:lpstr>PowerPoint Presentation</vt:lpstr>
      <vt:lpstr>PowerPoint Presentation</vt:lpstr>
      <vt:lpstr>Tier 1 Attendance </vt:lpstr>
      <vt:lpstr>Tier 1 Attendance </vt:lpstr>
      <vt:lpstr>Tier 2 Attendance </vt:lpstr>
      <vt:lpstr>Tier 2 Attendance </vt:lpstr>
      <vt:lpstr>Tier 3 Attendance </vt:lpstr>
      <vt:lpstr>Tier 3 Attendance </vt:lpstr>
      <vt:lpstr>Presenters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Damion T. Wilson</dc:creator>
  <cp:lastModifiedBy>Katherine Kosky</cp:lastModifiedBy>
  <cp:revision>1</cp:revision>
  <dcterms:modified xsi:type="dcterms:W3CDTF">2025-12-17T14:44:27Z</dcterms:modified>
</cp:coreProperties>
</file>