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8" r:id="rId5"/>
    <p:sldMasterId id="2147483696" r:id="rId6"/>
  </p:sldMasterIdLst>
  <p:notesMasterIdLst>
    <p:notesMasterId r:id="rId17"/>
  </p:notesMasterIdLst>
  <p:sldIdLst>
    <p:sldId id="262" r:id="rId7"/>
    <p:sldId id="261" r:id="rId8"/>
    <p:sldId id="267" r:id="rId9"/>
    <p:sldId id="265" r:id="rId10"/>
    <p:sldId id="286" r:id="rId11"/>
    <p:sldId id="283" r:id="rId12"/>
    <p:sldId id="285" r:id="rId13"/>
    <p:sldId id="287" r:id="rId14"/>
    <p:sldId id="279" r:id="rId15"/>
    <p:sldId id="28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6357" autoAdjust="0"/>
  </p:normalViewPr>
  <p:slideViewPr>
    <p:cSldViewPr snapToGrid="0">
      <p:cViewPr varScale="1">
        <p:scale>
          <a:sx n="94" d="100"/>
          <a:sy n="94" d="100"/>
        </p:scale>
        <p:origin x="1194" y="66"/>
      </p:cViewPr>
      <p:guideLst/>
    </p:cSldViewPr>
  </p:slideViewPr>
  <p:outlineViewPr>
    <p:cViewPr>
      <p:scale>
        <a:sx n="33" d="100"/>
        <a:sy n="33" d="100"/>
      </p:scale>
      <p:origin x="0" y="-258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057DD-8B77-FF4C-91C9-1559373DFD02}" type="datetimeFigureOut">
              <a:rPr lang="en-US" smtClean="0"/>
              <a:t>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9A42E0-1E64-D747-95ED-42DE4DE9D904}" type="slidenum">
              <a:rPr lang="en-US" smtClean="0"/>
              <a:t>‹#›</a:t>
            </a:fld>
            <a:endParaRPr lang="en-US"/>
          </a:p>
        </p:txBody>
      </p:sp>
    </p:spTree>
    <p:extLst>
      <p:ext uri="{BB962C8B-B14F-4D97-AF65-F5344CB8AC3E}">
        <p14:creationId xmlns:p14="http://schemas.microsoft.com/office/powerpoint/2010/main" val="376138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99A42E0-1E64-D747-95ED-42DE4DE9D904}"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0896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3DCDDE-50C5-C882-B4F1-30B5F4C36DAE}"/>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AF3D19A2-F459-9A92-90DB-051FFA1519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 y="0"/>
            <a:ext cx="12185650" cy="3428999"/>
          </a:xfrm>
          <a:prstGeom prst="rect">
            <a:avLst/>
          </a:prstGeom>
        </p:spPr>
      </p:pic>
      <p:pic>
        <p:nvPicPr>
          <p:cNvPr id="6" name="Picture 5">
            <a:extLst>
              <a:ext uri="{FF2B5EF4-FFF2-40B4-BE49-F238E27FC236}">
                <a16:creationId xmlns:a16="http://schemas.microsoft.com/office/drawing/2014/main" id="{77EF266D-8E6C-8B9A-3016-9E2B443598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2" name="Title 1">
            <a:extLst>
              <a:ext uri="{FF2B5EF4-FFF2-40B4-BE49-F238E27FC236}">
                <a16:creationId xmlns:a16="http://schemas.microsoft.com/office/drawing/2014/main" id="{B87F381D-59AA-45AD-E6F9-CFF9B078ACDD}"/>
              </a:ext>
            </a:extLst>
          </p:cNvPr>
          <p:cNvSpPr>
            <a:spLocks noGrp="1"/>
          </p:cNvSpPr>
          <p:nvPr>
            <p:ph type="ctrTitle" hasCustomPrompt="1"/>
          </p:nvPr>
        </p:nvSpPr>
        <p:spPr>
          <a:xfrm>
            <a:off x="1524000" y="3428999"/>
            <a:ext cx="9144000" cy="907473"/>
          </a:xfrm>
          <a:prstGeom prst="rect">
            <a:avLst/>
          </a:prstGeom>
        </p:spPr>
        <p:txBody>
          <a:bodyPr lIns="0" tIns="0" rIns="0" bIns="0" anchor="t" anchorCtr="0">
            <a:noAutofit/>
          </a:bodyPr>
          <a:lstStyle>
            <a:lvl1pPr algn="ctr">
              <a:defRPr sz="3600" spc="200" baseline="0">
                <a:solidFill>
                  <a:schemeClr val="bg2"/>
                </a:solidFill>
              </a:defRPr>
            </a:lvl1pPr>
          </a:lstStyle>
          <a:p>
            <a:r>
              <a:rPr lang="en-US" dirty="0"/>
              <a:t>TITLE OF PRESENTATION</a:t>
            </a:r>
          </a:p>
        </p:txBody>
      </p:sp>
      <p:sp>
        <p:nvSpPr>
          <p:cNvPr id="3" name="Subtitle 2">
            <a:extLst>
              <a:ext uri="{FF2B5EF4-FFF2-40B4-BE49-F238E27FC236}">
                <a16:creationId xmlns:a16="http://schemas.microsoft.com/office/drawing/2014/main" id="{33F1F119-AC06-6087-358C-B1A8B45C0A79}"/>
              </a:ext>
            </a:extLst>
          </p:cNvPr>
          <p:cNvSpPr>
            <a:spLocks noGrp="1"/>
          </p:cNvSpPr>
          <p:nvPr>
            <p:ph type="subTitle" idx="1" hasCustomPrompt="1"/>
          </p:nvPr>
        </p:nvSpPr>
        <p:spPr>
          <a:xfrm>
            <a:off x="1524000" y="4516582"/>
            <a:ext cx="9144000" cy="365125"/>
          </a:xfrm>
        </p:spPr>
        <p:txBody>
          <a:bodyPr/>
          <a:lstStyle>
            <a:lvl1pPr marL="0" indent="0" algn="ctr">
              <a:buNone/>
              <a:defRPr sz="2400" b="0" i="0">
                <a:solidFill>
                  <a:schemeClr val="bg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 DATE</a:t>
            </a:r>
          </a:p>
        </p:txBody>
      </p:sp>
      <p:sp>
        <p:nvSpPr>
          <p:cNvPr id="10" name="Picture Placeholder 9">
            <a:extLst>
              <a:ext uri="{FF2B5EF4-FFF2-40B4-BE49-F238E27FC236}">
                <a16:creationId xmlns:a16="http://schemas.microsoft.com/office/drawing/2014/main" id="{76C24785-E893-3F26-72B7-B43207715FCE}"/>
              </a:ext>
            </a:extLst>
          </p:cNvPr>
          <p:cNvSpPr>
            <a:spLocks noGrp="1"/>
          </p:cNvSpPr>
          <p:nvPr>
            <p:ph type="pic" sz="quarter" idx="10"/>
          </p:nvPr>
        </p:nvSpPr>
        <p:spPr>
          <a:xfrm>
            <a:off x="498475" y="636588"/>
            <a:ext cx="1735138" cy="1736725"/>
          </a:xfrm>
        </p:spPr>
        <p:txBody>
          <a:bodyPr/>
          <a:lstStyle/>
          <a:p>
            <a:endParaRPr lang="en-US"/>
          </a:p>
        </p:txBody>
      </p:sp>
      <p:sp>
        <p:nvSpPr>
          <p:cNvPr id="12" name="Picture Placeholder 9">
            <a:extLst>
              <a:ext uri="{FF2B5EF4-FFF2-40B4-BE49-F238E27FC236}">
                <a16:creationId xmlns:a16="http://schemas.microsoft.com/office/drawing/2014/main" id="{3ED93A60-6465-9567-6281-045FCBAAEA4C}"/>
              </a:ext>
            </a:extLst>
          </p:cNvPr>
          <p:cNvSpPr>
            <a:spLocks noGrp="1"/>
          </p:cNvSpPr>
          <p:nvPr>
            <p:ph type="pic" sz="quarter" idx="11"/>
          </p:nvPr>
        </p:nvSpPr>
        <p:spPr>
          <a:xfrm>
            <a:off x="2375503" y="636588"/>
            <a:ext cx="1735138" cy="1736725"/>
          </a:xfrm>
        </p:spPr>
        <p:txBody>
          <a:bodyPr/>
          <a:lstStyle/>
          <a:p>
            <a:endParaRPr lang="en-US"/>
          </a:p>
        </p:txBody>
      </p:sp>
      <p:sp>
        <p:nvSpPr>
          <p:cNvPr id="13" name="Picture Placeholder 9">
            <a:extLst>
              <a:ext uri="{FF2B5EF4-FFF2-40B4-BE49-F238E27FC236}">
                <a16:creationId xmlns:a16="http://schemas.microsoft.com/office/drawing/2014/main" id="{B39CD626-ADB7-4363-99D8-2A57D6D9A31C}"/>
              </a:ext>
            </a:extLst>
          </p:cNvPr>
          <p:cNvSpPr>
            <a:spLocks noGrp="1"/>
          </p:cNvSpPr>
          <p:nvPr>
            <p:ph type="pic" sz="quarter" idx="12"/>
          </p:nvPr>
        </p:nvSpPr>
        <p:spPr>
          <a:xfrm>
            <a:off x="4288294" y="636588"/>
            <a:ext cx="1735138" cy="1736725"/>
          </a:xfrm>
        </p:spPr>
        <p:txBody>
          <a:bodyPr/>
          <a:lstStyle/>
          <a:p>
            <a:endParaRPr lang="en-US"/>
          </a:p>
        </p:txBody>
      </p:sp>
      <p:sp>
        <p:nvSpPr>
          <p:cNvPr id="14" name="Picture Placeholder 9">
            <a:extLst>
              <a:ext uri="{FF2B5EF4-FFF2-40B4-BE49-F238E27FC236}">
                <a16:creationId xmlns:a16="http://schemas.microsoft.com/office/drawing/2014/main" id="{93990862-9324-BA24-2D91-ABE0D8D33C83}"/>
              </a:ext>
            </a:extLst>
          </p:cNvPr>
          <p:cNvSpPr>
            <a:spLocks noGrp="1"/>
          </p:cNvSpPr>
          <p:nvPr>
            <p:ph type="pic" sz="quarter" idx="13"/>
          </p:nvPr>
        </p:nvSpPr>
        <p:spPr>
          <a:xfrm>
            <a:off x="6165322" y="636588"/>
            <a:ext cx="1735138" cy="1736725"/>
          </a:xfrm>
        </p:spPr>
        <p:txBody>
          <a:bodyPr/>
          <a:lstStyle/>
          <a:p>
            <a:endParaRPr lang="en-US"/>
          </a:p>
        </p:txBody>
      </p:sp>
      <p:sp>
        <p:nvSpPr>
          <p:cNvPr id="15" name="Picture Placeholder 9">
            <a:extLst>
              <a:ext uri="{FF2B5EF4-FFF2-40B4-BE49-F238E27FC236}">
                <a16:creationId xmlns:a16="http://schemas.microsoft.com/office/drawing/2014/main" id="{0933BE24-EDCB-4F41-C8C8-2AD3898560A5}"/>
              </a:ext>
            </a:extLst>
          </p:cNvPr>
          <p:cNvSpPr>
            <a:spLocks noGrp="1"/>
          </p:cNvSpPr>
          <p:nvPr>
            <p:ph type="pic" sz="quarter" idx="14"/>
          </p:nvPr>
        </p:nvSpPr>
        <p:spPr>
          <a:xfrm>
            <a:off x="8078113" y="636588"/>
            <a:ext cx="1735138" cy="1736725"/>
          </a:xfrm>
        </p:spPr>
        <p:txBody>
          <a:bodyPr/>
          <a:lstStyle/>
          <a:p>
            <a:endParaRPr lang="en-US"/>
          </a:p>
        </p:txBody>
      </p:sp>
      <p:sp>
        <p:nvSpPr>
          <p:cNvPr id="16" name="Picture Placeholder 9">
            <a:extLst>
              <a:ext uri="{FF2B5EF4-FFF2-40B4-BE49-F238E27FC236}">
                <a16:creationId xmlns:a16="http://schemas.microsoft.com/office/drawing/2014/main" id="{F1432384-E351-40AD-121F-F5E9B4EA7E5B}"/>
              </a:ext>
            </a:extLst>
          </p:cNvPr>
          <p:cNvSpPr>
            <a:spLocks noGrp="1"/>
          </p:cNvSpPr>
          <p:nvPr>
            <p:ph type="pic" sz="quarter" idx="15"/>
          </p:nvPr>
        </p:nvSpPr>
        <p:spPr>
          <a:xfrm>
            <a:off x="9958387" y="636588"/>
            <a:ext cx="1735138" cy="1736725"/>
          </a:xfrm>
        </p:spPr>
        <p:txBody>
          <a:bodyPr/>
          <a:lstStyle/>
          <a:p>
            <a:endParaRPr lang="en-US"/>
          </a:p>
        </p:txBody>
      </p:sp>
      <p:pic>
        <p:nvPicPr>
          <p:cNvPr id="7" name="Picture 6" descr="Text&#10;&#10;Description automatically generated">
            <a:extLst>
              <a:ext uri="{FF2B5EF4-FFF2-40B4-BE49-F238E27FC236}">
                <a16:creationId xmlns:a16="http://schemas.microsoft.com/office/drawing/2014/main" id="{B61CE88E-E868-ABAF-7719-E6FFCB89AB0F}"/>
              </a:ext>
            </a:extLst>
          </p:cNvPr>
          <p:cNvPicPr>
            <a:picLocks noChangeAspect="1"/>
          </p:cNvPicPr>
          <p:nvPr userDrawn="1"/>
        </p:nvPicPr>
        <p:blipFill>
          <a:blip r:embed="rId4"/>
          <a:stretch>
            <a:fillRect/>
          </a:stretch>
        </p:blipFill>
        <p:spPr>
          <a:xfrm>
            <a:off x="3283600" y="5214827"/>
            <a:ext cx="5763444" cy="2096909"/>
          </a:xfrm>
          <a:prstGeom prst="rect">
            <a:avLst/>
          </a:prstGeom>
        </p:spPr>
      </p:pic>
    </p:spTree>
    <p:extLst>
      <p:ext uri="{BB962C8B-B14F-4D97-AF65-F5344CB8AC3E}">
        <p14:creationId xmlns:p14="http://schemas.microsoft.com/office/powerpoint/2010/main" val="197726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3DCDDE-50C5-C882-B4F1-30B5F4C36DAE}"/>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AF3D19A2-F459-9A92-90DB-051FFA1519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 y="0"/>
            <a:ext cx="12185650" cy="3428999"/>
          </a:xfrm>
          <a:prstGeom prst="rect">
            <a:avLst/>
          </a:prstGeom>
        </p:spPr>
      </p:pic>
      <p:pic>
        <p:nvPicPr>
          <p:cNvPr id="6" name="Picture 5">
            <a:extLst>
              <a:ext uri="{FF2B5EF4-FFF2-40B4-BE49-F238E27FC236}">
                <a16:creationId xmlns:a16="http://schemas.microsoft.com/office/drawing/2014/main" id="{77EF266D-8E6C-8B9A-3016-9E2B443598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2" name="Title 1">
            <a:extLst>
              <a:ext uri="{FF2B5EF4-FFF2-40B4-BE49-F238E27FC236}">
                <a16:creationId xmlns:a16="http://schemas.microsoft.com/office/drawing/2014/main" id="{B87F381D-59AA-45AD-E6F9-CFF9B078ACDD}"/>
              </a:ext>
            </a:extLst>
          </p:cNvPr>
          <p:cNvSpPr>
            <a:spLocks noGrp="1"/>
          </p:cNvSpPr>
          <p:nvPr>
            <p:ph type="ctrTitle" hasCustomPrompt="1"/>
          </p:nvPr>
        </p:nvSpPr>
        <p:spPr>
          <a:xfrm>
            <a:off x="1520952" y="1071554"/>
            <a:ext cx="9144000" cy="907473"/>
          </a:xfrm>
          <a:prstGeom prst="rect">
            <a:avLst/>
          </a:prstGeom>
        </p:spPr>
        <p:txBody>
          <a:bodyPr lIns="0" tIns="0" rIns="0" bIns="0" anchor="t" anchorCtr="0">
            <a:noAutofit/>
          </a:bodyPr>
          <a:lstStyle>
            <a:lvl1pPr algn="ctr">
              <a:defRPr sz="4000" spc="200" baseline="0">
                <a:solidFill>
                  <a:schemeClr val="bg2"/>
                </a:solidFill>
              </a:defRPr>
            </a:lvl1pPr>
          </a:lstStyle>
          <a:p>
            <a:r>
              <a:rPr lang="en-US" dirty="0"/>
              <a:t>Thank You.</a:t>
            </a:r>
          </a:p>
        </p:txBody>
      </p:sp>
      <p:sp>
        <p:nvSpPr>
          <p:cNvPr id="5" name="Footer Placeholder 4">
            <a:extLst>
              <a:ext uri="{FF2B5EF4-FFF2-40B4-BE49-F238E27FC236}">
                <a16:creationId xmlns:a16="http://schemas.microsoft.com/office/drawing/2014/main" id="{FA9610FA-81B0-656B-4513-96D293056B4D}"/>
              </a:ext>
            </a:extLst>
          </p:cNvPr>
          <p:cNvSpPr>
            <a:spLocks noGrp="1"/>
          </p:cNvSpPr>
          <p:nvPr>
            <p:ph type="ftr" sz="quarter" idx="12"/>
          </p:nvPr>
        </p:nvSpPr>
        <p:spPr/>
        <p:txBody>
          <a:bodyPr/>
          <a:lstStyle/>
          <a:p>
            <a:r>
              <a:rPr lang="en-US"/>
              <a:t>ADULT AND AGING</a:t>
            </a:r>
            <a:endParaRPr lang="en-US" dirty="0"/>
          </a:p>
        </p:txBody>
      </p:sp>
      <p:sp>
        <p:nvSpPr>
          <p:cNvPr id="7" name="Slide Number Placeholder 6">
            <a:extLst>
              <a:ext uri="{FF2B5EF4-FFF2-40B4-BE49-F238E27FC236}">
                <a16:creationId xmlns:a16="http://schemas.microsoft.com/office/drawing/2014/main" id="{EC67D5DC-173D-6D94-AB1B-09CDEFBD3059}"/>
              </a:ext>
            </a:extLst>
          </p:cNvPr>
          <p:cNvSpPr>
            <a:spLocks noGrp="1"/>
          </p:cNvSpPr>
          <p:nvPr>
            <p:ph type="sldNum" sz="quarter" idx="13"/>
          </p:nvPr>
        </p:nvSpPr>
        <p:spPr/>
        <p:txBody>
          <a:bodyPr/>
          <a:lstStyle/>
          <a:p>
            <a:fld id="{8113EECE-E407-A343-A894-336829F63D8F}" type="slidenum">
              <a:rPr lang="en-US" smtClean="0"/>
              <a:pPr/>
              <a:t>‹#›</a:t>
            </a:fld>
            <a:endParaRPr lang="en-US" dirty="0"/>
          </a:p>
        </p:txBody>
      </p:sp>
      <p:sp>
        <p:nvSpPr>
          <p:cNvPr id="3" name="Title 1">
            <a:extLst>
              <a:ext uri="{FF2B5EF4-FFF2-40B4-BE49-F238E27FC236}">
                <a16:creationId xmlns:a16="http://schemas.microsoft.com/office/drawing/2014/main" id="{F2AFF08A-A3E6-0CEC-567A-A399BA39B4F2}"/>
              </a:ext>
            </a:extLst>
          </p:cNvPr>
          <p:cNvSpPr txBox="1">
            <a:spLocks/>
          </p:cNvSpPr>
          <p:nvPr userDrawn="1"/>
        </p:nvSpPr>
        <p:spPr>
          <a:xfrm>
            <a:off x="1520952" y="4438938"/>
            <a:ext cx="9144000" cy="90747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4000" b="1" i="0" kern="1200" spc="200" baseline="0">
                <a:solidFill>
                  <a:schemeClr val="bg2"/>
                </a:solidFill>
                <a:latin typeface="Calibri" panose="020F0502020204030204" pitchFamily="34" charset="0"/>
                <a:ea typeface="Verdana" panose="020B0604030504040204" pitchFamily="34" charset="0"/>
                <a:cs typeface="Calibri" panose="020F0502020204030204" pitchFamily="34" charset="0"/>
              </a:defRPr>
            </a:lvl1pPr>
          </a:lstStyle>
          <a:p>
            <a:r>
              <a:rPr lang="en-US" dirty="0"/>
              <a:t>Questions?</a:t>
            </a:r>
          </a:p>
        </p:txBody>
      </p:sp>
      <p:pic>
        <p:nvPicPr>
          <p:cNvPr id="9" name="Picture 8" descr="Logo&#10;&#10;Description automatically generated">
            <a:extLst>
              <a:ext uri="{FF2B5EF4-FFF2-40B4-BE49-F238E27FC236}">
                <a16:creationId xmlns:a16="http://schemas.microsoft.com/office/drawing/2014/main" id="{8575BF7E-6444-8439-ADC0-13B64D21FF6D}"/>
              </a:ext>
            </a:extLst>
          </p:cNvPr>
          <p:cNvPicPr>
            <a:picLocks noChangeAspect="1"/>
          </p:cNvPicPr>
          <p:nvPr userDrawn="1"/>
        </p:nvPicPr>
        <p:blipFill>
          <a:blip r:embed="rId4"/>
          <a:stretch>
            <a:fillRect/>
          </a:stretch>
        </p:blipFill>
        <p:spPr>
          <a:xfrm>
            <a:off x="9805182" y="4917862"/>
            <a:ext cx="3257929" cy="1184343"/>
          </a:xfrm>
          <a:prstGeom prst="rect">
            <a:avLst/>
          </a:prstGeom>
        </p:spPr>
      </p:pic>
    </p:spTree>
    <p:extLst>
      <p:ext uri="{BB962C8B-B14F-4D97-AF65-F5344CB8AC3E}">
        <p14:creationId xmlns:p14="http://schemas.microsoft.com/office/powerpoint/2010/main" val="416684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3C6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C2D57E-FEA9-8D62-2F84-0C4D1139CF61}"/>
              </a:ext>
            </a:extLst>
          </p:cNvPr>
          <p:cNvSpPr/>
          <p:nvPr userDrawn="1"/>
        </p:nvSpPr>
        <p:spPr>
          <a:xfrm>
            <a:off x="0" y="-1"/>
            <a:ext cx="12192000" cy="2107670"/>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A58BE-56F1-B10A-C6F0-68E9A087BFBA}"/>
              </a:ext>
            </a:extLst>
          </p:cNvPr>
          <p:cNvSpPr>
            <a:spLocks noGrp="1"/>
          </p:cNvSpPr>
          <p:nvPr>
            <p:ph type="ctrTitle" hasCustomPrompt="1"/>
          </p:nvPr>
        </p:nvSpPr>
        <p:spPr>
          <a:xfrm>
            <a:off x="1524000" y="2608445"/>
            <a:ext cx="9144000" cy="1325027"/>
          </a:xfrm>
        </p:spPr>
        <p:txBody>
          <a:bodyPr anchor="b">
            <a:normAutofit/>
          </a:bodyPr>
          <a:lstStyle>
            <a:lvl1pPr algn="ctr">
              <a:defRPr sz="4800" b="1">
                <a:solidFill>
                  <a:schemeClr val="bg1"/>
                </a:solidFill>
                <a:latin typeface="Calibri" panose="020F0502020204030204" pitchFamily="34" charset="0"/>
              </a:defRPr>
            </a:lvl1pPr>
          </a:lstStyle>
          <a:p>
            <a:r>
              <a:rPr lang="en-US" dirty="0"/>
              <a:t>TITLE OF PRESENTATION</a:t>
            </a:r>
          </a:p>
        </p:txBody>
      </p:sp>
      <p:sp>
        <p:nvSpPr>
          <p:cNvPr id="3" name="Subtitle 2">
            <a:extLst>
              <a:ext uri="{FF2B5EF4-FFF2-40B4-BE49-F238E27FC236}">
                <a16:creationId xmlns:a16="http://schemas.microsoft.com/office/drawing/2014/main" id="{9CD25043-0006-04B7-08EB-F6785DC0F9AB}"/>
              </a:ext>
            </a:extLst>
          </p:cNvPr>
          <p:cNvSpPr>
            <a:spLocks noGrp="1"/>
          </p:cNvSpPr>
          <p:nvPr>
            <p:ph type="subTitle" idx="1" hasCustomPrompt="1"/>
          </p:nvPr>
        </p:nvSpPr>
        <p:spPr>
          <a:xfrm>
            <a:off x="1524000" y="4025548"/>
            <a:ext cx="9144000" cy="87370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Slide Number Placeholder 5">
            <a:extLst>
              <a:ext uri="{FF2B5EF4-FFF2-40B4-BE49-F238E27FC236}">
                <a16:creationId xmlns:a16="http://schemas.microsoft.com/office/drawing/2014/main" id="{6E18BEFB-9538-679E-ED31-64C3BC58EFC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10" name="Picture 9" descr="A picture containing shape&#10;&#10;Description automatically generated">
            <a:extLst>
              <a:ext uri="{FF2B5EF4-FFF2-40B4-BE49-F238E27FC236}">
                <a16:creationId xmlns:a16="http://schemas.microsoft.com/office/drawing/2014/main" id="{500E8BD3-46D8-36D4-AC36-152588EC74AF}"/>
              </a:ext>
            </a:extLst>
          </p:cNvPr>
          <p:cNvPicPr>
            <a:picLocks/>
          </p:cNvPicPr>
          <p:nvPr userDrawn="1"/>
        </p:nvPicPr>
        <p:blipFill rotWithShape="1">
          <a:blip r:embed="rId2"/>
          <a:srcRect b="99181"/>
          <a:stretch/>
        </p:blipFill>
        <p:spPr>
          <a:xfrm>
            <a:off x="6350" y="-1"/>
            <a:ext cx="12185650" cy="73152"/>
          </a:xfrm>
          <a:prstGeom prst="rect">
            <a:avLst/>
          </a:prstGeom>
          <a:ln>
            <a:noFill/>
          </a:ln>
        </p:spPr>
      </p:pic>
      <p:pic>
        <p:nvPicPr>
          <p:cNvPr id="11" name="Picture 10">
            <a:extLst>
              <a:ext uri="{FF2B5EF4-FFF2-40B4-BE49-F238E27FC236}">
                <a16:creationId xmlns:a16="http://schemas.microsoft.com/office/drawing/2014/main" id="{D5B45AB1-2AE5-B509-99FD-1EB949517779}"/>
              </a:ext>
            </a:extLst>
          </p:cNvPr>
          <p:cNvPicPr>
            <a:picLocks noChangeAspect="1"/>
          </p:cNvPicPr>
          <p:nvPr userDrawn="1"/>
        </p:nvPicPr>
        <p:blipFill>
          <a:blip r:embed="rId3"/>
          <a:srcRect/>
          <a:stretch/>
        </p:blipFill>
        <p:spPr>
          <a:xfrm>
            <a:off x="3344167" y="5215950"/>
            <a:ext cx="5503664" cy="2002391"/>
          </a:xfrm>
          <a:prstGeom prst="rect">
            <a:avLst/>
          </a:prstGeom>
        </p:spPr>
      </p:pic>
      <p:sp>
        <p:nvSpPr>
          <p:cNvPr id="13" name="Picture Placeholder 12">
            <a:extLst>
              <a:ext uri="{FF2B5EF4-FFF2-40B4-BE49-F238E27FC236}">
                <a16:creationId xmlns:a16="http://schemas.microsoft.com/office/drawing/2014/main" id="{E2FF081D-43AF-6121-9E5B-DA9B7767DBE5}"/>
              </a:ext>
            </a:extLst>
          </p:cNvPr>
          <p:cNvSpPr>
            <a:spLocks noGrp="1"/>
          </p:cNvSpPr>
          <p:nvPr>
            <p:ph type="pic" sz="quarter" idx="13"/>
          </p:nvPr>
        </p:nvSpPr>
        <p:spPr>
          <a:xfrm>
            <a:off x="390621" y="166518"/>
            <a:ext cx="1828800" cy="1828800"/>
          </a:xfrm>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435C076-8823-35B1-56C4-68CEB437FFE0}"/>
              </a:ext>
            </a:extLst>
          </p:cNvPr>
          <p:cNvSpPr>
            <a:spLocks noGrp="1"/>
          </p:cNvSpPr>
          <p:nvPr>
            <p:ph type="pic" sz="quarter" idx="14"/>
          </p:nvPr>
        </p:nvSpPr>
        <p:spPr>
          <a:xfrm>
            <a:off x="7577089" y="166518"/>
            <a:ext cx="1828800" cy="1828800"/>
          </a:xfrm>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2F6E39DE-32F5-447B-C3A4-C07C28DC708C}"/>
              </a:ext>
            </a:extLst>
          </p:cNvPr>
          <p:cNvSpPr>
            <a:spLocks noGrp="1"/>
          </p:cNvSpPr>
          <p:nvPr>
            <p:ph type="pic" sz="quarter" idx="15"/>
          </p:nvPr>
        </p:nvSpPr>
        <p:spPr>
          <a:xfrm>
            <a:off x="2786110" y="166518"/>
            <a:ext cx="1828800" cy="1828800"/>
          </a:xfrm>
        </p:spPr>
        <p:txBody>
          <a:bodyPr/>
          <a:lstStyle/>
          <a:p>
            <a:r>
              <a:rPr lang="en-US"/>
              <a:t>Click icon to add picture</a:t>
            </a:r>
            <a:endParaRPr lang="en-US" dirty="0"/>
          </a:p>
        </p:txBody>
      </p:sp>
      <p:sp>
        <p:nvSpPr>
          <p:cNvPr id="16" name="Picture Placeholder 12">
            <a:extLst>
              <a:ext uri="{FF2B5EF4-FFF2-40B4-BE49-F238E27FC236}">
                <a16:creationId xmlns:a16="http://schemas.microsoft.com/office/drawing/2014/main" id="{802EE316-C543-67A4-6A6B-87C3A5D5812E}"/>
              </a:ext>
            </a:extLst>
          </p:cNvPr>
          <p:cNvSpPr>
            <a:spLocks noGrp="1"/>
          </p:cNvSpPr>
          <p:nvPr>
            <p:ph type="pic" sz="quarter" idx="16"/>
          </p:nvPr>
        </p:nvSpPr>
        <p:spPr>
          <a:xfrm>
            <a:off x="5181599" y="166518"/>
            <a:ext cx="1828800" cy="1828800"/>
          </a:xfrm>
        </p:spPr>
        <p:txBody>
          <a:bodyPr/>
          <a:lstStyle/>
          <a:p>
            <a:r>
              <a:rPr lang="en-US"/>
              <a:t>Click icon to add picture</a:t>
            </a:r>
            <a:endParaRPr lang="en-US" dirty="0"/>
          </a:p>
        </p:txBody>
      </p:sp>
      <p:sp>
        <p:nvSpPr>
          <p:cNvPr id="17" name="Picture Placeholder 12">
            <a:extLst>
              <a:ext uri="{FF2B5EF4-FFF2-40B4-BE49-F238E27FC236}">
                <a16:creationId xmlns:a16="http://schemas.microsoft.com/office/drawing/2014/main" id="{400EAD51-D9A4-FF79-09C3-63D5997E084C}"/>
              </a:ext>
            </a:extLst>
          </p:cNvPr>
          <p:cNvSpPr>
            <a:spLocks noGrp="1"/>
          </p:cNvSpPr>
          <p:nvPr>
            <p:ph type="pic" sz="quarter" idx="17"/>
          </p:nvPr>
        </p:nvSpPr>
        <p:spPr>
          <a:xfrm>
            <a:off x="9972579" y="166518"/>
            <a:ext cx="1828800" cy="1828800"/>
          </a:xfrm>
        </p:spPr>
        <p:txBody>
          <a:bodyPr/>
          <a:lstStyle/>
          <a:p>
            <a:r>
              <a:rPr lang="en-US"/>
              <a:t>Click icon to add picture</a:t>
            </a:r>
            <a:endParaRPr lang="en-US" dirty="0"/>
          </a:p>
        </p:txBody>
      </p:sp>
      <p:sp>
        <p:nvSpPr>
          <p:cNvPr id="20" name="Isosceles Triangle 19">
            <a:extLst>
              <a:ext uri="{FF2B5EF4-FFF2-40B4-BE49-F238E27FC236}">
                <a16:creationId xmlns:a16="http://schemas.microsoft.com/office/drawing/2014/main" id="{8B582A53-2E9A-15CA-41F8-5FF181241271}"/>
              </a:ext>
            </a:extLst>
          </p:cNvPr>
          <p:cNvSpPr/>
          <p:nvPr userDrawn="1"/>
        </p:nvSpPr>
        <p:spPr>
          <a:xfrm rot="10800000">
            <a:off x="5775960" y="2107668"/>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9A94D888-A9AE-A666-150F-B58BC56A1B72}"/>
              </a:ext>
            </a:extLst>
          </p:cNvPr>
          <p:cNvSpPr>
            <a:spLocks noGrp="1"/>
          </p:cNvSpPr>
          <p:nvPr>
            <p:ph type="body" sz="quarter" idx="18" hasCustomPrompt="1"/>
          </p:nvPr>
        </p:nvSpPr>
        <p:spPr>
          <a:xfrm>
            <a:off x="1524000" y="4991101"/>
            <a:ext cx="9144000" cy="449698"/>
          </a:xfrm>
        </p:spPr>
        <p:txBody>
          <a:bodyPr>
            <a:normAutofit/>
          </a:bodyPr>
          <a:lstStyle>
            <a:lvl1pPr marL="0" indent="0" algn="ctr">
              <a:buNone/>
              <a:defRPr sz="2400">
                <a:latin typeface="Calibri" panose="020F0502020204030204" pitchFamily="34" charset="0"/>
              </a:defRPr>
            </a:lvl1pPr>
          </a:lstStyle>
          <a:p>
            <a:pPr lvl="0"/>
            <a:r>
              <a:rPr lang="en-US" dirty="0"/>
              <a:t>AUTHOR | DATE</a:t>
            </a:r>
          </a:p>
        </p:txBody>
      </p:sp>
    </p:spTree>
    <p:extLst>
      <p:ext uri="{BB962C8B-B14F-4D97-AF65-F5344CB8AC3E}">
        <p14:creationId xmlns:p14="http://schemas.microsoft.com/office/powerpoint/2010/main" val="378996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side image on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4BD6D-5CB8-F3C1-0858-4A67EB7C8E3D}"/>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8" name="Picture Placeholder 7">
            <a:extLst>
              <a:ext uri="{FF2B5EF4-FFF2-40B4-BE49-F238E27FC236}">
                <a16:creationId xmlns:a16="http://schemas.microsoft.com/office/drawing/2014/main" id="{68A71C92-5E06-A053-F765-4D8626072D25}"/>
              </a:ext>
            </a:extLst>
          </p:cNvPr>
          <p:cNvSpPr>
            <a:spLocks noGrp="1"/>
          </p:cNvSpPr>
          <p:nvPr>
            <p:ph type="pic" sz="quarter" idx="11"/>
          </p:nvPr>
        </p:nvSpPr>
        <p:spPr>
          <a:xfrm>
            <a:off x="0" y="1271056"/>
            <a:ext cx="3786188" cy="5586944"/>
          </a:xfrm>
        </p:spPr>
        <p:txBody>
          <a:bodyPr/>
          <a:lstStyle/>
          <a:p>
            <a:r>
              <a:rPr lang="en-US"/>
              <a:t>Click icon to add picture</a:t>
            </a:r>
            <a:endParaRPr lang="en-US" dirty="0"/>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sp>
        <p:nvSpPr>
          <p:cNvPr id="14" name="Text Placeholder 9">
            <a:extLst>
              <a:ext uri="{FF2B5EF4-FFF2-40B4-BE49-F238E27FC236}">
                <a16:creationId xmlns:a16="http://schemas.microsoft.com/office/drawing/2014/main" id="{7B300DAE-34AE-F2B9-2FE6-CBC04C4038C3}"/>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0C12D78-444F-1C0D-9B03-4ED047D7ED86}"/>
              </a:ext>
            </a:extLst>
          </p:cNvPr>
          <p:cNvSpPr>
            <a:spLocks noGrp="1"/>
          </p:cNvSpPr>
          <p:nvPr>
            <p:ph type="title" hasCustomPrompt="1"/>
          </p:nvPr>
        </p:nvSpPr>
        <p:spPr>
          <a:xfrm>
            <a:off x="190500" y="84193"/>
            <a:ext cx="11807824" cy="1186864"/>
          </a:xfrm>
        </p:spPr>
        <p:txBody>
          <a:bodyPr/>
          <a:lstStyle>
            <a:lvl1pPr>
              <a:defRPr/>
            </a:lvl1pPr>
          </a:lstStyle>
          <a:p>
            <a:r>
              <a:rPr lang="en-US" dirty="0"/>
              <a:t>SLIDE TITLE</a:t>
            </a:r>
          </a:p>
        </p:txBody>
      </p:sp>
    </p:spTree>
    <p:extLst>
      <p:ext uri="{BB962C8B-B14F-4D97-AF65-F5344CB8AC3E}">
        <p14:creationId xmlns:p14="http://schemas.microsoft.com/office/powerpoint/2010/main" val="601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with side image on left with st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C80DCE-C8D3-8BCA-CD0E-5B376205C5D5}"/>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2" name="Title 1">
            <a:extLst>
              <a:ext uri="{FF2B5EF4-FFF2-40B4-BE49-F238E27FC236}">
                <a16:creationId xmlns:a16="http://schemas.microsoft.com/office/drawing/2014/main" id="{9E7A6FE8-74D8-22BF-9737-9EA9F2E18FED}"/>
              </a:ext>
            </a:extLst>
          </p:cNvPr>
          <p:cNvSpPr>
            <a:spLocks noGrp="1"/>
          </p:cNvSpPr>
          <p:nvPr>
            <p:ph type="title" hasCustomPrompt="1"/>
          </p:nvPr>
        </p:nvSpPr>
        <p:spPr>
          <a:xfrm>
            <a:off x="190500" y="84193"/>
            <a:ext cx="11807824" cy="1186864"/>
          </a:xfrm>
        </p:spPr>
        <p:txBody>
          <a:bodyPr/>
          <a:lstStyle>
            <a:lvl1pPr>
              <a:defRPr/>
            </a:lvl1pPr>
          </a:lstStyle>
          <a:p>
            <a:r>
              <a:rPr lang="en-US" dirty="0"/>
              <a:t>SLIDE TITLE</a:t>
            </a:r>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4" name="Picture 3" descr="Photo of King Neptune statue at Virginia Beach Oceanfront.">
            <a:extLst>
              <a:ext uri="{FF2B5EF4-FFF2-40B4-BE49-F238E27FC236}">
                <a16:creationId xmlns:a16="http://schemas.microsoft.com/office/drawing/2014/main" id="{131BA4E5-FB4C-27F9-42DC-03DE25125CE0}"/>
              </a:ext>
            </a:extLst>
          </p:cNvPr>
          <p:cNvPicPr>
            <a:picLocks noChangeAspect="1"/>
          </p:cNvPicPr>
          <p:nvPr userDrawn="1"/>
        </p:nvPicPr>
        <p:blipFill rotWithShape="1">
          <a:blip r:embed="rId4"/>
          <a:srcRect l="2008" t="6010" r="4420" b="1727"/>
          <a:stretch/>
        </p:blipFill>
        <p:spPr>
          <a:xfrm>
            <a:off x="-3478" y="1261530"/>
            <a:ext cx="3783934" cy="5596469"/>
          </a:xfrm>
          <a:prstGeom prst="rect">
            <a:avLst/>
          </a:prstGeom>
        </p:spPr>
      </p:pic>
      <p:sp>
        <p:nvSpPr>
          <p:cNvPr id="9" name="Text Placeholder 9">
            <a:extLst>
              <a:ext uri="{FF2B5EF4-FFF2-40B4-BE49-F238E27FC236}">
                <a16:creationId xmlns:a16="http://schemas.microsoft.com/office/drawing/2014/main" id="{BC6E9968-B96A-F0A2-A827-4FE9099390CF}"/>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94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 with side image on left with stock - op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sp>
        <p:nvSpPr>
          <p:cNvPr id="5" name="Rectangle 4">
            <a:extLst>
              <a:ext uri="{FF2B5EF4-FFF2-40B4-BE49-F238E27FC236}">
                <a16:creationId xmlns:a16="http://schemas.microsoft.com/office/drawing/2014/main" id="{B8C6FF6D-DA5D-CCC2-E9F3-17AA0C9ED20F}"/>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10" name="Text Placeholder 9">
            <a:extLst>
              <a:ext uri="{FF2B5EF4-FFF2-40B4-BE49-F238E27FC236}">
                <a16:creationId xmlns:a16="http://schemas.microsoft.com/office/drawing/2014/main" id="{7517C7D2-1DA0-018F-8B8E-77CA12D405B6}"/>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7" name="Picture 6" descr="Sunrising over the water with bridge in distance.">
            <a:extLst>
              <a:ext uri="{FF2B5EF4-FFF2-40B4-BE49-F238E27FC236}">
                <a16:creationId xmlns:a16="http://schemas.microsoft.com/office/drawing/2014/main" id="{1F711A24-04C5-EF52-9A91-1DC637AB4613}"/>
              </a:ext>
            </a:extLst>
          </p:cNvPr>
          <p:cNvPicPr>
            <a:picLocks noChangeAspect="1"/>
          </p:cNvPicPr>
          <p:nvPr userDrawn="1"/>
        </p:nvPicPr>
        <p:blipFill rotWithShape="1">
          <a:blip r:embed="rId4"/>
          <a:srcRect l="908" t="2297" r="-35"/>
          <a:stretch/>
        </p:blipFill>
        <p:spPr>
          <a:xfrm>
            <a:off x="0" y="1261531"/>
            <a:ext cx="3780457" cy="5596469"/>
          </a:xfrm>
          <a:prstGeom prst="rect">
            <a:avLst/>
          </a:prstGeom>
        </p:spPr>
      </p:pic>
      <p:sp>
        <p:nvSpPr>
          <p:cNvPr id="8" name="Title 1">
            <a:extLst>
              <a:ext uri="{FF2B5EF4-FFF2-40B4-BE49-F238E27FC236}">
                <a16:creationId xmlns:a16="http://schemas.microsoft.com/office/drawing/2014/main" id="{58789FF8-095E-CD48-395A-E60ACC68029B}"/>
              </a:ext>
            </a:extLst>
          </p:cNvPr>
          <p:cNvSpPr>
            <a:spLocks noGrp="1"/>
          </p:cNvSpPr>
          <p:nvPr>
            <p:ph type="title" hasCustomPrompt="1"/>
          </p:nvPr>
        </p:nvSpPr>
        <p:spPr>
          <a:xfrm>
            <a:off x="190500" y="84193"/>
            <a:ext cx="11807824" cy="1186864"/>
          </a:xfrm>
        </p:spPr>
        <p:txBody>
          <a:bodyPr/>
          <a:lstStyle>
            <a:lvl1pPr>
              <a:defRPr/>
            </a:lvl1pPr>
          </a:lstStyle>
          <a:p>
            <a:r>
              <a:rPr lang="en-US" dirty="0"/>
              <a:t>SLIDE TITLE</a:t>
            </a:r>
          </a:p>
        </p:txBody>
      </p:sp>
    </p:spTree>
    <p:extLst>
      <p:ext uri="{BB962C8B-B14F-4D97-AF65-F5344CB8AC3E}">
        <p14:creationId xmlns:p14="http://schemas.microsoft.com/office/powerpoint/2010/main" val="58155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ide image on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0206C1-DA15-ECDE-2926-E69CD94D2459}"/>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8" name="Picture Placeholder 7">
            <a:extLst>
              <a:ext uri="{FF2B5EF4-FFF2-40B4-BE49-F238E27FC236}">
                <a16:creationId xmlns:a16="http://schemas.microsoft.com/office/drawing/2014/main" id="{68A71C92-5E06-A053-F765-4D8626072D25}"/>
              </a:ext>
            </a:extLst>
          </p:cNvPr>
          <p:cNvSpPr>
            <a:spLocks noGrp="1"/>
          </p:cNvSpPr>
          <p:nvPr>
            <p:ph type="pic" sz="quarter" idx="11"/>
          </p:nvPr>
        </p:nvSpPr>
        <p:spPr>
          <a:xfrm>
            <a:off x="8405812" y="1271056"/>
            <a:ext cx="3786188" cy="4948874"/>
          </a:xfrm>
        </p:spPr>
        <p:txBody>
          <a:bodyPr/>
          <a:lstStyle/>
          <a:p>
            <a:r>
              <a:rPr lang="en-US"/>
              <a:t>Click icon to add picture</a:t>
            </a:r>
            <a:endParaRPr lang="en-US" dirty="0"/>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sp>
        <p:nvSpPr>
          <p:cNvPr id="4" name="Text Placeholder 9">
            <a:extLst>
              <a:ext uri="{FF2B5EF4-FFF2-40B4-BE49-F238E27FC236}">
                <a16:creationId xmlns:a16="http://schemas.microsoft.com/office/drawing/2014/main" id="{9E166A04-DC96-8ABB-B936-7B4EE1F7C369}"/>
              </a:ext>
            </a:extLst>
          </p:cNvPr>
          <p:cNvSpPr>
            <a:spLocks noGrp="1"/>
          </p:cNvSpPr>
          <p:nvPr>
            <p:ph type="body" sz="quarter" idx="12"/>
          </p:nvPr>
        </p:nvSpPr>
        <p:spPr>
          <a:xfrm>
            <a:off x="187325" y="1271056"/>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A75F78D5-9AAF-7180-8E8E-F56DE7E5E970}"/>
              </a:ext>
            </a:extLst>
          </p:cNvPr>
          <p:cNvSpPr>
            <a:spLocks noGrp="1"/>
          </p:cNvSpPr>
          <p:nvPr>
            <p:ph type="title" hasCustomPrompt="1"/>
          </p:nvPr>
        </p:nvSpPr>
        <p:spPr>
          <a:xfrm>
            <a:off x="190500" y="84193"/>
            <a:ext cx="11807824" cy="1186864"/>
          </a:xfrm>
        </p:spPr>
        <p:txBody>
          <a:bodyPr/>
          <a:lstStyle>
            <a:lvl1pPr algn="l">
              <a:defRPr/>
            </a:lvl1pPr>
          </a:lstStyle>
          <a:p>
            <a:r>
              <a:rPr lang="en-US" dirty="0"/>
              <a:t>SLIDE TITLE</a:t>
            </a:r>
          </a:p>
        </p:txBody>
      </p:sp>
    </p:spTree>
    <p:extLst>
      <p:ext uri="{BB962C8B-B14F-4D97-AF65-F5344CB8AC3E}">
        <p14:creationId xmlns:p14="http://schemas.microsoft.com/office/powerpoint/2010/main" val="96755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ide image on right with st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E672FA-CAAE-4D2C-627D-1EE4DE1069C7}"/>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4" name="Picture 3" descr="The Cape Henry lighthouse.">
            <a:extLst>
              <a:ext uri="{FF2B5EF4-FFF2-40B4-BE49-F238E27FC236}">
                <a16:creationId xmlns:a16="http://schemas.microsoft.com/office/drawing/2014/main" id="{9149430F-37BC-65E3-CDDE-5460E32549A5}"/>
              </a:ext>
            </a:extLst>
          </p:cNvPr>
          <p:cNvPicPr>
            <a:picLocks noChangeAspect="1"/>
          </p:cNvPicPr>
          <p:nvPr userDrawn="1"/>
        </p:nvPicPr>
        <p:blipFill rotWithShape="1">
          <a:blip r:embed="rId4"/>
          <a:srcRect l="22029" t="24321" r="25510" b="21252"/>
          <a:stretch/>
        </p:blipFill>
        <p:spPr>
          <a:xfrm>
            <a:off x="8411544" y="1254703"/>
            <a:ext cx="3780456" cy="4992111"/>
          </a:xfrm>
          <a:prstGeom prst="rect">
            <a:avLst/>
          </a:prstGeom>
        </p:spPr>
      </p:pic>
      <p:sp>
        <p:nvSpPr>
          <p:cNvPr id="7" name="Text Placeholder 9">
            <a:extLst>
              <a:ext uri="{FF2B5EF4-FFF2-40B4-BE49-F238E27FC236}">
                <a16:creationId xmlns:a16="http://schemas.microsoft.com/office/drawing/2014/main" id="{66050A56-9538-59BA-7C9B-592B0326AC32}"/>
              </a:ext>
            </a:extLst>
          </p:cNvPr>
          <p:cNvSpPr>
            <a:spLocks noGrp="1"/>
          </p:cNvSpPr>
          <p:nvPr>
            <p:ph type="body" sz="quarter" idx="12"/>
          </p:nvPr>
        </p:nvSpPr>
        <p:spPr>
          <a:xfrm>
            <a:off x="187325" y="1271056"/>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A33928C4-CD28-D52C-E4C8-8B6DAB030DDB}"/>
              </a:ext>
            </a:extLst>
          </p:cNvPr>
          <p:cNvSpPr>
            <a:spLocks noGrp="1"/>
          </p:cNvSpPr>
          <p:nvPr>
            <p:ph type="title" hasCustomPrompt="1"/>
          </p:nvPr>
        </p:nvSpPr>
        <p:spPr>
          <a:xfrm>
            <a:off x="190500" y="84193"/>
            <a:ext cx="11807824" cy="1186864"/>
          </a:xfrm>
        </p:spPr>
        <p:txBody>
          <a:bodyPr/>
          <a:lstStyle>
            <a:lvl1pPr>
              <a:defRPr/>
            </a:lvl1pPr>
          </a:lstStyle>
          <a:p>
            <a:r>
              <a:rPr lang="en-US" dirty="0"/>
              <a:t>SLIDE TITLE</a:t>
            </a:r>
          </a:p>
        </p:txBody>
      </p:sp>
    </p:spTree>
    <p:extLst>
      <p:ext uri="{BB962C8B-B14F-4D97-AF65-F5344CB8AC3E}">
        <p14:creationId xmlns:p14="http://schemas.microsoft.com/office/powerpoint/2010/main" val="1043815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4" name="Picture 3">
            <a:extLst>
              <a:ext uri="{FF2B5EF4-FFF2-40B4-BE49-F238E27FC236}">
                <a16:creationId xmlns:a16="http://schemas.microsoft.com/office/drawing/2014/main" id="{7898F0FA-D497-7A63-E933-17FDB6E4A67D}"/>
              </a:ext>
              <a:ext uri="{C183D7F6-B498-43B3-948B-1728B52AA6E4}">
                <adec:decorative xmlns:adec="http://schemas.microsoft.com/office/drawing/2017/decorative" val="1"/>
              </a:ext>
            </a:extLst>
          </p:cNvPr>
          <p:cNvPicPr>
            <a:picLocks/>
          </p:cNvPicPr>
          <p:nvPr userDrawn="1"/>
        </p:nvPicPr>
        <p:blipFill rotWithShape="1">
          <a:blip r:embed="rId2"/>
          <a:srcRect r="98997"/>
          <a:stretch/>
        </p:blipFill>
        <p:spPr>
          <a:xfrm>
            <a:off x="0" y="0"/>
            <a:ext cx="173736" cy="6861574"/>
          </a:xfrm>
          <a:prstGeom prst="rect">
            <a:avLst/>
          </a:prstGeom>
        </p:spPr>
      </p:pic>
      <p:pic>
        <p:nvPicPr>
          <p:cNvPr id="5" name="Picture 4" descr="City of Virginia Beach logo">
            <a:extLst>
              <a:ext uri="{FF2B5EF4-FFF2-40B4-BE49-F238E27FC236}">
                <a16:creationId xmlns:a16="http://schemas.microsoft.com/office/drawing/2014/main" id="{38AF7413-7A99-A6BA-7E8F-1E7ABC70A0D5}"/>
              </a:ext>
            </a:extLst>
          </p:cNvPr>
          <p:cNvPicPr>
            <a:picLocks noChangeAspect="1"/>
          </p:cNvPicPr>
          <p:nvPr userDrawn="1"/>
        </p:nvPicPr>
        <p:blipFill>
          <a:blip r:embed="rId3"/>
          <a:stretch>
            <a:fillRect/>
          </a:stretch>
        </p:blipFill>
        <p:spPr>
          <a:xfrm>
            <a:off x="11429717" y="6377761"/>
            <a:ext cx="350151" cy="253288"/>
          </a:xfrm>
          <a:prstGeom prst="rect">
            <a:avLst/>
          </a:prstGeom>
        </p:spPr>
      </p:pic>
    </p:spTree>
    <p:extLst>
      <p:ext uri="{BB962C8B-B14F-4D97-AF65-F5344CB8AC3E}">
        <p14:creationId xmlns:p14="http://schemas.microsoft.com/office/powerpoint/2010/main" val="3255971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CAC2736F-1771-E3F4-BEFD-09E64B496548}"/>
              </a:ext>
            </a:extLst>
          </p:cNvPr>
          <p:cNvSpPr/>
          <p:nvPr userDrawn="1"/>
        </p:nvSpPr>
        <p:spPr>
          <a:xfrm rot="10800000">
            <a:off x="5775960" y="1555036"/>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DEE02D-64F0-9FCD-7DBB-165235237573}"/>
              </a:ext>
            </a:extLst>
          </p:cNvPr>
          <p:cNvSpPr/>
          <p:nvPr userDrawn="1"/>
        </p:nvSpPr>
        <p:spPr>
          <a:xfrm>
            <a:off x="0" y="-1"/>
            <a:ext cx="12192000" cy="1555751"/>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a:xfrm>
            <a:off x="838200" y="182562"/>
            <a:ext cx="10515600" cy="119062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a:xfrm>
            <a:off x="838200" y="192610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9" name="Picture 8" descr="City of Virginia Beach logo">
            <a:extLst>
              <a:ext uri="{FF2B5EF4-FFF2-40B4-BE49-F238E27FC236}">
                <a16:creationId xmlns:a16="http://schemas.microsoft.com/office/drawing/2014/main" id="{9CD63D4C-C3F4-F38E-167A-A2500C68F419}"/>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AD0BADBC-A429-4464-226B-6312155276CA}"/>
              </a:ext>
              <a:ext uri="{C183D7F6-B498-43B3-948B-1728B52AA6E4}">
                <adec:decorative xmlns:adec="http://schemas.microsoft.com/office/drawing/2017/decorative" val="1"/>
              </a:ext>
            </a:extLst>
          </p:cNvPr>
          <p:cNvPicPr>
            <a:picLocks/>
          </p:cNvPicPr>
          <p:nvPr userDrawn="1"/>
        </p:nvPicPr>
        <p:blipFill rotWithShape="1">
          <a:blip r:embed="rId3"/>
          <a:srcRect b="99181"/>
          <a:stretch/>
        </p:blipFill>
        <p:spPr>
          <a:xfrm>
            <a:off x="6350" y="-1"/>
            <a:ext cx="12185650" cy="73152"/>
          </a:xfrm>
          <a:prstGeom prst="rect">
            <a:avLst/>
          </a:prstGeom>
          <a:ln>
            <a:noFill/>
          </a:ln>
        </p:spPr>
      </p:pic>
    </p:spTree>
    <p:extLst>
      <p:ext uri="{BB962C8B-B14F-4D97-AF65-F5344CB8AC3E}">
        <p14:creationId xmlns:p14="http://schemas.microsoft.com/office/powerpoint/2010/main" val="222858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0D911-07D7-C3F1-149B-B58793DDC694}"/>
              </a:ext>
            </a:extLst>
          </p:cNvPr>
          <p:cNvSpPr/>
          <p:nvPr userDrawn="1"/>
        </p:nvSpPr>
        <p:spPr>
          <a:xfrm>
            <a:off x="90436" y="-1"/>
            <a:ext cx="3868616" cy="6858001"/>
          </a:xfrm>
          <a:prstGeom prst="rect">
            <a:avLst/>
          </a:prstGeom>
          <a:solidFill>
            <a:srgbClr val="1B9A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a:xfrm>
            <a:off x="341644" y="241160"/>
            <a:ext cx="3406391" cy="613660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a:xfrm>
            <a:off x="5004078" y="1185705"/>
            <a:ext cx="6349721" cy="5091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4" name="Picture 3" descr="Background pattern&#10;&#10;Description automatically generated">
            <a:extLst>
              <a:ext uri="{FF2B5EF4-FFF2-40B4-BE49-F238E27FC236}">
                <a16:creationId xmlns:a16="http://schemas.microsoft.com/office/drawing/2014/main" id="{7898F0FA-D497-7A63-E933-17FDB6E4A67D}"/>
              </a:ext>
            </a:extLst>
          </p:cNvPr>
          <p:cNvPicPr>
            <a:picLocks/>
          </p:cNvPicPr>
          <p:nvPr userDrawn="1"/>
        </p:nvPicPr>
        <p:blipFill rotWithShape="1">
          <a:blip r:embed="rId2"/>
          <a:srcRect r="98997"/>
          <a:stretch/>
        </p:blipFill>
        <p:spPr>
          <a:xfrm>
            <a:off x="0" y="0"/>
            <a:ext cx="173736" cy="6861574"/>
          </a:xfrm>
          <a:prstGeom prst="rect">
            <a:avLst/>
          </a:prstGeom>
        </p:spPr>
      </p:pic>
      <p:pic>
        <p:nvPicPr>
          <p:cNvPr id="11" name="Picture 10" descr="Quotation marks.">
            <a:extLst>
              <a:ext uri="{FF2B5EF4-FFF2-40B4-BE49-F238E27FC236}">
                <a16:creationId xmlns:a16="http://schemas.microsoft.com/office/drawing/2014/main" id="{8BBC5D15-6A77-480F-0E31-8D8D0E7809DB}"/>
              </a:ext>
            </a:extLst>
          </p:cNvPr>
          <p:cNvPicPr>
            <a:picLocks noChangeAspect="1"/>
          </p:cNvPicPr>
          <p:nvPr userDrawn="1"/>
        </p:nvPicPr>
        <p:blipFill rotWithShape="1">
          <a:blip r:embed="rId3"/>
          <a:srcRect l="8309" t="7805" r="82952" b="77536"/>
          <a:stretch/>
        </p:blipFill>
        <p:spPr>
          <a:xfrm>
            <a:off x="5004078" y="179865"/>
            <a:ext cx="1064899" cy="1005840"/>
          </a:xfrm>
          <a:prstGeom prst="rect">
            <a:avLst/>
          </a:prstGeom>
        </p:spPr>
      </p:pic>
      <p:pic>
        <p:nvPicPr>
          <p:cNvPr id="12" name="Picture 11" descr="City of Virginia Beach logo">
            <a:extLst>
              <a:ext uri="{FF2B5EF4-FFF2-40B4-BE49-F238E27FC236}">
                <a16:creationId xmlns:a16="http://schemas.microsoft.com/office/drawing/2014/main" id="{C090AE96-767F-E998-BD0D-5C0565477A33}"/>
              </a:ext>
            </a:extLst>
          </p:cNvPr>
          <p:cNvPicPr>
            <a:picLocks noChangeAspect="1"/>
          </p:cNvPicPr>
          <p:nvPr userDrawn="1"/>
        </p:nvPicPr>
        <p:blipFill>
          <a:blip r:embed="rId4"/>
          <a:stretch>
            <a:fillRect/>
          </a:stretch>
        </p:blipFill>
        <p:spPr>
          <a:xfrm>
            <a:off x="11429717" y="6377761"/>
            <a:ext cx="350151" cy="253288"/>
          </a:xfrm>
          <a:prstGeom prst="rect">
            <a:avLst/>
          </a:prstGeom>
        </p:spPr>
      </p:pic>
    </p:spTree>
    <p:extLst>
      <p:ext uri="{BB962C8B-B14F-4D97-AF65-F5344CB8AC3E}">
        <p14:creationId xmlns:p14="http://schemas.microsoft.com/office/powerpoint/2010/main" val="150951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3760838" y="0"/>
            <a:ext cx="843116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3428F1-2E73-739A-0A7A-9410FEA48AB9}"/>
              </a:ext>
            </a:extLst>
          </p:cNvPr>
          <p:cNvSpPr/>
          <p:nvPr userDrawn="1"/>
        </p:nvSpPr>
        <p:spPr>
          <a:xfrm>
            <a:off x="0" y="0"/>
            <a:ext cx="3760838" cy="1143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4724400" y="1204613"/>
            <a:ext cx="6629400" cy="4705081"/>
          </a:xfrm>
        </p:spPr>
        <p:txBody>
          <a:bodyPr lIns="0" tIns="0" rIns="0" bIns="0"/>
          <a:lstStyle>
            <a:lvl1pPr marL="233363" indent="-233363">
              <a:buFont typeface="Arial" panose="020B0604020202020204" pitchFamily="34" charset="0"/>
              <a:buChar char="•"/>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8" name="Picture 7">
            <a:extLst>
              <a:ext uri="{FF2B5EF4-FFF2-40B4-BE49-F238E27FC236}">
                <a16:creationId xmlns:a16="http://schemas.microsoft.com/office/drawing/2014/main" id="{C6C8FF87-ACED-1DA6-5A9C-03948FC9F7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B4D2EAF-FE7D-A6D4-CD67-8451C117D5B0}"/>
              </a:ext>
            </a:extLst>
          </p:cNvPr>
          <p:cNvSpPr>
            <a:spLocks noGrp="1"/>
          </p:cNvSpPr>
          <p:nvPr>
            <p:ph type="title" hasCustomPrompt="1"/>
          </p:nvPr>
        </p:nvSpPr>
        <p:spPr>
          <a:xfrm>
            <a:off x="4724400" y="459045"/>
            <a:ext cx="6629400" cy="348138"/>
          </a:xfrm>
          <a:prstGeom prst="rect">
            <a:avLst/>
          </a:prstGeom>
        </p:spPr>
        <p:txBody>
          <a:bodyPr lIns="0" tIns="0" rIns="0" bIns="0" anchor="t" anchorCtr="0">
            <a:noAutofit/>
          </a:bodyPr>
          <a:lstStyle>
            <a:lvl1pPr algn="l">
              <a:defRPr sz="2400" b="1" i="0" spc="200" baseline="0">
                <a:solidFill>
                  <a:schemeClr val="bg1"/>
                </a:solidFill>
                <a:latin typeface="Calibri" panose="020F0502020204030204" pitchFamily="34" charset="0"/>
                <a:cs typeface="Calibri" panose="020F0502020204030204" pitchFamily="34" charset="0"/>
              </a:defRPr>
            </a:lvl1pPr>
          </a:lstStyle>
          <a:p>
            <a:r>
              <a:rPr lang="en-US" dirty="0"/>
              <a:t>PAGE TITLE</a:t>
            </a:r>
          </a:p>
        </p:txBody>
      </p:sp>
      <p:sp>
        <p:nvSpPr>
          <p:cNvPr id="14" name="Picture Placeholder 13">
            <a:extLst>
              <a:ext uri="{FF2B5EF4-FFF2-40B4-BE49-F238E27FC236}">
                <a16:creationId xmlns:a16="http://schemas.microsoft.com/office/drawing/2014/main" id="{29630875-3F22-F7D1-E18A-48EC1356A347}"/>
              </a:ext>
            </a:extLst>
          </p:cNvPr>
          <p:cNvSpPr>
            <a:spLocks noGrp="1"/>
          </p:cNvSpPr>
          <p:nvPr>
            <p:ph type="pic" sz="quarter" idx="13"/>
          </p:nvPr>
        </p:nvSpPr>
        <p:spPr>
          <a:xfrm>
            <a:off x="0" y="1143000"/>
            <a:ext cx="3760788" cy="5715000"/>
          </a:xfrm>
        </p:spPr>
        <p:txBody>
          <a:bodyPr/>
          <a:lstStyle/>
          <a:p>
            <a:endParaRPr lang="en-US"/>
          </a:p>
        </p:txBody>
      </p:sp>
      <p:sp>
        <p:nvSpPr>
          <p:cNvPr id="2" name="Footer Placeholder 1">
            <a:extLst>
              <a:ext uri="{FF2B5EF4-FFF2-40B4-BE49-F238E27FC236}">
                <a16:creationId xmlns:a16="http://schemas.microsoft.com/office/drawing/2014/main" id="{4FF959BB-048B-4ED3-15CE-2A8C5201EBA5}"/>
              </a:ext>
            </a:extLst>
          </p:cNvPr>
          <p:cNvSpPr>
            <a:spLocks noGrp="1"/>
          </p:cNvSpPr>
          <p:nvPr>
            <p:ph type="ftr" sz="quarter" idx="14"/>
          </p:nvPr>
        </p:nvSpPr>
        <p:spPr/>
        <p:txBody>
          <a:bodyPr/>
          <a:lstStyle/>
          <a:p>
            <a:r>
              <a:rPr lang="en-US"/>
              <a:t>ADULT AND AGING</a:t>
            </a:r>
            <a:endParaRPr lang="en-US" dirty="0"/>
          </a:p>
        </p:txBody>
      </p:sp>
      <p:sp>
        <p:nvSpPr>
          <p:cNvPr id="5" name="Slide Number Placeholder 4">
            <a:extLst>
              <a:ext uri="{FF2B5EF4-FFF2-40B4-BE49-F238E27FC236}">
                <a16:creationId xmlns:a16="http://schemas.microsoft.com/office/drawing/2014/main" id="{8695447D-09CB-5FCC-B8CF-3D24168A34A3}"/>
              </a:ext>
            </a:extLst>
          </p:cNvPr>
          <p:cNvSpPr>
            <a:spLocks noGrp="1"/>
          </p:cNvSpPr>
          <p:nvPr>
            <p:ph type="sldNum" sz="quarter" idx="15"/>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129339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A1D7-E85C-BA64-784B-0A9AA0333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FDA258-BA64-FF36-E39B-B9AB03A9D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86A0B9F-571F-2584-6215-396FB3E9A297}"/>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sp>
        <p:nvSpPr>
          <p:cNvPr id="8" name="Isosceles Triangle 7">
            <a:extLst>
              <a:ext uri="{FF2B5EF4-FFF2-40B4-BE49-F238E27FC236}">
                <a16:creationId xmlns:a16="http://schemas.microsoft.com/office/drawing/2014/main" id="{532CADCF-7965-1C93-C6A4-A9034900718E}"/>
              </a:ext>
            </a:extLst>
          </p:cNvPr>
          <p:cNvSpPr/>
          <p:nvPr userDrawn="1"/>
        </p:nvSpPr>
        <p:spPr>
          <a:xfrm rot="10800000">
            <a:off x="5775960" y="1555036"/>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AC3751-0C29-A71D-C4C4-015A5956591E}"/>
              </a:ext>
            </a:extLst>
          </p:cNvPr>
          <p:cNvSpPr/>
          <p:nvPr userDrawn="1"/>
        </p:nvSpPr>
        <p:spPr>
          <a:xfrm>
            <a:off x="0" y="-1"/>
            <a:ext cx="12192000" cy="1555751"/>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ity of Virginia Beach logo">
            <a:extLst>
              <a:ext uri="{FF2B5EF4-FFF2-40B4-BE49-F238E27FC236}">
                <a16:creationId xmlns:a16="http://schemas.microsoft.com/office/drawing/2014/main" id="{3ADC9B6C-75AB-D745-D377-E451AD6EABB8}"/>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1" name="Picture 10">
            <a:extLst>
              <a:ext uri="{FF2B5EF4-FFF2-40B4-BE49-F238E27FC236}">
                <a16:creationId xmlns:a16="http://schemas.microsoft.com/office/drawing/2014/main" id="{A7289AFE-8708-C70C-76CE-20CF71B91904}"/>
              </a:ext>
              <a:ext uri="{C183D7F6-B498-43B3-948B-1728B52AA6E4}">
                <adec:decorative xmlns:adec="http://schemas.microsoft.com/office/drawing/2017/decorative" val="1"/>
              </a:ext>
            </a:extLst>
          </p:cNvPr>
          <p:cNvPicPr>
            <a:picLocks/>
          </p:cNvPicPr>
          <p:nvPr userDrawn="1"/>
        </p:nvPicPr>
        <p:blipFill rotWithShape="1">
          <a:blip r:embed="rId3"/>
          <a:srcRect b="99181"/>
          <a:stretch/>
        </p:blipFill>
        <p:spPr>
          <a:xfrm>
            <a:off x="6350" y="-1"/>
            <a:ext cx="12185650" cy="73152"/>
          </a:xfrm>
          <a:prstGeom prst="rect">
            <a:avLst/>
          </a:prstGeom>
          <a:ln>
            <a:noFill/>
          </a:ln>
        </p:spPr>
      </p:pic>
    </p:spTree>
    <p:extLst>
      <p:ext uri="{BB962C8B-B14F-4D97-AF65-F5344CB8AC3E}">
        <p14:creationId xmlns:p14="http://schemas.microsoft.com/office/powerpoint/2010/main" val="1456436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B5CF-3E78-20FA-AC2C-EC183F18C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373BD-C739-767F-6D2E-4F37E1D6A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09614-F471-69B9-A53A-A1A7445B7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6F616FC-05BA-529C-2DC3-90BDD2511A7B}"/>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9" name="Picture 8" descr="City of Virginia Beach logo">
            <a:extLst>
              <a:ext uri="{FF2B5EF4-FFF2-40B4-BE49-F238E27FC236}">
                <a16:creationId xmlns:a16="http://schemas.microsoft.com/office/drawing/2014/main" id="{87A28D4D-B76F-0801-1A93-F35857D842C5}"/>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66B9358C-B236-F21E-DD09-E2347367D8A3}"/>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302345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A83A-8055-B1ED-0BD3-89E4E5160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C9C58-301D-BBD8-C553-3C6061A15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C704F-1CDB-39BA-D2A9-67B3BF647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295B1-F6E9-9F6B-8112-3F98F5202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3C83B-22A4-8BE9-8135-D67087A3F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5425333-82CE-12F9-7853-56D2DAA9DE9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11" name="Picture 10" descr="City of Virginia Beach logo">
            <a:extLst>
              <a:ext uri="{FF2B5EF4-FFF2-40B4-BE49-F238E27FC236}">
                <a16:creationId xmlns:a16="http://schemas.microsoft.com/office/drawing/2014/main" id="{B9817D04-9CF7-CF0A-51EC-8BEBD228045F}"/>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2" name="Picture 11">
            <a:extLst>
              <a:ext uri="{FF2B5EF4-FFF2-40B4-BE49-F238E27FC236}">
                <a16:creationId xmlns:a16="http://schemas.microsoft.com/office/drawing/2014/main" id="{BF11BFE4-B7BD-76D1-2987-6B9AEFF6E9D0}"/>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2977659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7039-8958-B52B-0DA8-D744C2486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20A10-06E8-55DC-406A-DF0BC9414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D3301-ACD7-6CC3-FB24-B97992CF5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F1F39FC-5338-A0A9-6D70-41D436588A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9" name="Picture 8" descr="City of Virginia Beach logo">
            <a:extLst>
              <a:ext uri="{FF2B5EF4-FFF2-40B4-BE49-F238E27FC236}">
                <a16:creationId xmlns:a16="http://schemas.microsoft.com/office/drawing/2014/main" id="{ABDB57DD-233A-CA6C-A7D5-0CB11298C5E8}"/>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EF526631-CA0D-49AF-718B-DDC538E8D516}"/>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115110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E92B-2309-8B12-317E-8DA195F55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59C16-9BAC-B548-0B66-BEEE6FDA7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2315EA-CE3F-50D8-8535-699040766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CDDB36-1741-E800-70D4-83DFB08D827A}"/>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9" name="Picture 8" descr="City of Virginia Beach logo">
            <a:extLst>
              <a:ext uri="{FF2B5EF4-FFF2-40B4-BE49-F238E27FC236}">
                <a16:creationId xmlns:a16="http://schemas.microsoft.com/office/drawing/2014/main" id="{6B952068-E155-E93D-D7AB-F54EDD770150}"/>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B97F6846-DD5C-C10B-15D4-15B99C40894F}"/>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111020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Card">
    <p:bg>
      <p:bgPr>
        <a:solidFill>
          <a:srgbClr val="0B3C6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C2D57E-FEA9-8D62-2F84-0C4D1139CF61}"/>
              </a:ext>
            </a:extLst>
          </p:cNvPr>
          <p:cNvSpPr/>
          <p:nvPr userDrawn="1"/>
        </p:nvSpPr>
        <p:spPr>
          <a:xfrm>
            <a:off x="0" y="-1"/>
            <a:ext cx="12192000" cy="2107670"/>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A58BE-56F1-B10A-C6F0-68E9A087BFBA}"/>
              </a:ext>
            </a:extLst>
          </p:cNvPr>
          <p:cNvSpPr>
            <a:spLocks noGrp="1"/>
          </p:cNvSpPr>
          <p:nvPr>
            <p:ph type="ctrTitle" hasCustomPrompt="1"/>
          </p:nvPr>
        </p:nvSpPr>
        <p:spPr>
          <a:xfrm>
            <a:off x="1524000" y="347090"/>
            <a:ext cx="9144000" cy="1325027"/>
          </a:xfrm>
        </p:spPr>
        <p:txBody>
          <a:bodyPr anchor="b">
            <a:normAutofit/>
          </a:bodyPr>
          <a:lstStyle>
            <a:lvl1pPr algn="ctr">
              <a:defRPr sz="4800" b="1">
                <a:solidFill>
                  <a:schemeClr val="bg1"/>
                </a:solidFill>
                <a:latin typeface="Calibri" panose="020F0502020204030204" pitchFamily="34" charset="0"/>
              </a:defRPr>
            </a:lvl1pPr>
          </a:lstStyle>
          <a:p>
            <a:r>
              <a:rPr lang="en-US" dirty="0"/>
              <a:t>THANK YOU</a:t>
            </a:r>
          </a:p>
        </p:txBody>
      </p:sp>
      <p:sp>
        <p:nvSpPr>
          <p:cNvPr id="3" name="Subtitle 2">
            <a:extLst>
              <a:ext uri="{FF2B5EF4-FFF2-40B4-BE49-F238E27FC236}">
                <a16:creationId xmlns:a16="http://schemas.microsoft.com/office/drawing/2014/main" id="{9CD25043-0006-04B7-08EB-F6785DC0F9AB}"/>
              </a:ext>
            </a:extLst>
          </p:cNvPr>
          <p:cNvSpPr>
            <a:spLocks noGrp="1"/>
          </p:cNvSpPr>
          <p:nvPr>
            <p:ph type="subTitle" idx="1" hasCustomPrompt="1"/>
          </p:nvPr>
        </p:nvSpPr>
        <p:spPr>
          <a:xfrm>
            <a:off x="1524000" y="3112530"/>
            <a:ext cx="9144000" cy="87370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sp>
        <p:nvSpPr>
          <p:cNvPr id="6" name="Slide Number Placeholder 5">
            <a:extLst>
              <a:ext uri="{FF2B5EF4-FFF2-40B4-BE49-F238E27FC236}">
                <a16:creationId xmlns:a16="http://schemas.microsoft.com/office/drawing/2014/main" id="{6E18BEFB-9538-679E-ED31-64C3BC58EFC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dirty="0"/>
          </a:p>
        </p:txBody>
      </p:sp>
      <p:pic>
        <p:nvPicPr>
          <p:cNvPr id="10" name="Picture 9" descr="A picture containing shape&#10;&#10;Description automatically generated">
            <a:extLst>
              <a:ext uri="{FF2B5EF4-FFF2-40B4-BE49-F238E27FC236}">
                <a16:creationId xmlns:a16="http://schemas.microsoft.com/office/drawing/2014/main" id="{500E8BD3-46D8-36D4-AC36-152588EC74AF}"/>
              </a:ext>
            </a:extLst>
          </p:cNvPr>
          <p:cNvPicPr>
            <a:picLocks/>
          </p:cNvPicPr>
          <p:nvPr userDrawn="1"/>
        </p:nvPicPr>
        <p:blipFill rotWithShape="1">
          <a:blip r:embed="rId2"/>
          <a:srcRect b="99181"/>
          <a:stretch/>
        </p:blipFill>
        <p:spPr>
          <a:xfrm>
            <a:off x="6350" y="-1"/>
            <a:ext cx="12185650" cy="73152"/>
          </a:xfrm>
          <a:prstGeom prst="rect">
            <a:avLst/>
          </a:prstGeom>
          <a:ln>
            <a:noFill/>
          </a:ln>
        </p:spPr>
      </p:pic>
      <p:pic>
        <p:nvPicPr>
          <p:cNvPr id="11" name="Picture 10">
            <a:extLst>
              <a:ext uri="{FF2B5EF4-FFF2-40B4-BE49-F238E27FC236}">
                <a16:creationId xmlns:a16="http://schemas.microsoft.com/office/drawing/2014/main" id="{D5B45AB1-2AE5-B509-99FD-1EB949517779}"/>
              </a:ext>
            </a:extLst>
          </p:cNvPr>
          <p:cNvPicPr>
            <a:picLocks noChangeAspect="1"/>
          </p:cNvPicPr>
          <p:nvPr userDrawn="1"/>
        </p:nvPicPr>
        <p:blipFill>
          <a:blip r:embed="rId3"/>
          <a:srcRect/>
          <a:stretch/>
        </p:blipFill>
        <p:spPr>
          <a:xfrm>
            <a:off x="3418107" y="4606146"/>
            <a:ext cx="5995866" cy="2181469"/>
          </a:xfrm>
          <a:prstGeom prst="rect">
            <a:avLst/>
          </a:prstGeom>
        </p:spPr>
      </p:pic>
      <p:sp>
        <p:nvSpPr>
          <p:cNvPr id="20" name="Isosceles Triangle 19">
            <a:extLst>
              <a:ext uri="{FF2B5EF4-FFF2-40B4-BE49-F238E27FC236}">
                <a16:creationId xmlns:a16="http://schemas.microsoft.com/office/drawing/2014/main" id="{8B582A53-2E9A-15CA-41F8-5FF181241271}"/>
              </a:ext>
            </a:extLst>
          </p:cNvPr>
          <p:cNvSpPr/>
          <p:nvPr userDrawn="1"/>
        </p:nvSpPr>
        <p:spPr>
          <a:xfrm rot="10800000">
            <a:off x="5775960" y="2107668"/>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3C6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C2D57E-FEA9-8D62-2F84-0C4D1139CF61}"/>
              </a:ext>
            </a:extLst>
          </p:cNvPr>
          <p:cNvSpPr/>
          <p:nvPr userDrawn="1"/>
        </p:nvSpPr>
        <p:spPr>
          <a:xfrm>
            <a:off x="0" y="-1"/>
            <a:ext cx="12192000" cy="2107670"/>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A58BE-56F1-B10A-C6F0-68E9A087BFBA}"/>
              </a:ext>
            </a:extLst>
          </p:cNvPr>
          <p:cNvSpPr>
            <a:spLocks noGrp="1"/>
          </p:cNvSpPr>
          <p:nvPr>
            <p:ph type="ctrTitle" hasCustomPrompt="1"/>
          </p:nvPr>
        </p:nvSpPr>
        <p:spPr>
          <a:xfrm>
            <a:off x="1524000" y="2608445"/>
            <a:ext cx="9144000" cy="1325027"/>
          </a:xfrm>
        </p:spPr>
        <p:txBody>
          <a:bodyPr anchor="b">
            <a:normAutofit/>
          </a:bodyPr>
          <a:lstStyle>
            <a:lvl1pPr algn="ctr">
              <a:defRPr sz="4800" b="1">
                <a:solidFill>
                  <a:schemeClr val="bg1"/>
                </a:solidFill>
                <a:latin typeface="Calibri" panose="020F0502020204030204" pitchFamily="34" charset="0"/>
              </a:defRPr>
            </a:lvl1pPr>
          </a:lstStyle>
          <a:p>
            <a:r>
              <a:rPr lang="en-US"/>
              <a:t>TITLE OF PRESENTATION</a:t>
            </a:r>
          </a:p>
        </p:txBody>
      </p:sp>
      <p:sp>
        <p:nvSpPr>
          <p:cNvPr id="3" name="Subtitle 2">
            <a:extLst>
              <a:ext uri="{FF2B5EF4-FFF2-40B4-BE49-F238E27FC236}">
                <a16:creationId xmlns:a16="http://schemas.microsoft.com/office/drawing/2014/main" id="{9CD25043-0006-04B7-08EB-F6785DC0F9AB}"/>
              </a:ext>
            </a:extLst>
          </p:cNvPr>
          <p:cNvSpPr>
            <a:spLocks noGrp="1"/>
          </p:cNvSpPr>
          <p:nvPr>
            <p:ph type="subTitle" idx="1" hasCustomPrompt="1"/>
          </p:nvPr>
        </p:nvSpPr>
        <p:spPr>
          <a:xfrm>
            <a:off x="1524000" y="4025548"/>
            <a:ext cx="9144000" cy="87370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Slide Number Placeholder 5">
            <a:extLst>
              <a:ext uri="{FF2B5EF4-FFF2-40B4-BE49-F238E27FC236}">
                <a16:creationId xmlns:a16="http://schemas.microsoft.com/office/drawing/2014/main" id="{6E18BEFB-9538-679E-ED31-64C3BC58EFC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10" name="Picture 9" descr="A picture containing shape&#10;&#10;Description automatically generated">
            <a:extLst>
              <a:ext uri="{FF2B5EF4-FFF2-40B4-BE49-F238E27FC236}">
                <a16:creationId xmlns:a16="http://schemas.microsoft.com/office/drawing/2014/main" id="{500E8BD3-46D8-36D4-AC36-152588EC74AF}"/>
              </a:ext>
            </a:extLst>
          </p:cNvPr>
          <p:cNvPicPr>
            <a:picLocks/>
          </p:cNvPicPr>
          <p:nvPr userDrawn="1"/>
        </p:nvPicPr>
        <p:blipFill rotWithShape="1">
          <a:blip r:embed="rId2"/>
          <a:srcRect b="99181"/>
          <a:stretch/>
        </p:blipFill>
        <p:spPr>
          <a:xfrm>
            <a:off x="6350" y="-1"/>
            <a:ext cx="12185650" cy="73152"/>
          </a:xfrm>
          <a:prstGeom prst="rect">
            <a:avLst/>
          </a:prstGeom>
          <a:ln>
            <a:noFill/>
          </a:ln>
        </p:spPr>
      </p:pic>
      <p:pic>
        <p:nvPicPr>
          <p:cNvPr id="11" name="Picture 10">
            <a:extLst>
              <a:ext uri="{FF2B5EF4-FFF2-40B4-BE49-F238E27FC236}">
                <a16:creationId xmlns:a16="http://schemas.microsoft.com/office/drawing/2014/main" id="{D5B45AB1-2AE5-B509-99FD-1EB949517779}"/>
              </a:ext>
            </a:extLst>
          </p:cNvPr>
          <p:cNvPicPr>
            <a:picLocks noChangeAspect="1"/>
          </p:cNvPicPr>
          <p:nvPr userDrawn="1"/>
        </p:nvPicPr>
        <p:blipFill>
          <a:blip r:embed="rId3"/>
          <a:srcRect/>
          <a:stretch/>
        </p:blipFill>
        <p:spPr>
          <a:xfrm>
            <a:off x="4607260" y="5532642"/>
            <a:ext cx="2977480" cy="1184702"/>
          </a:xfrm>
          <a:prstGeom prst="rect">
            <a:avLst/>
          </a:prstGeom>
        </p:spPr>
      </p:pic>
      <p:sp>
        <p:nvSpPr>
          <p:cNvPr id="13" name="Picture Placeholder 12">
            <a:extLst>
              <a:ext uri="{FF2B5EF4-FFF2-40B4-BE49-F238E27FC236}">
                <a16:creationId xmlns:a16="http://schemas.microsoft.com/office/drawing/2014/main" id="{E2FF081D-43AF-6121-9E5B-DA9B7767DBE5}"/>
              </a:ext>
            </a:extLst>
          </p:cNvPr>
          <p:cNvSpPr>
            <a:spLocks noGrp="1"/>
          </p:cNvSpPr>
          <p:nvPr>
            <p:ph type="pic" sz="quarter" idx="13"/>
          </p:nvPr>
        </p:nvSpPr>
        <p:spPr>
          <a:xfrm>
            <a:off x="390621" y="166518"/>
            <a:ext cx="1828800" cy="1828800"/>
          </a:xfrm>
        </p:spPr>
        <p:txBody>
          <a:bodyPr/>
          <a:lstStyle/>
          <a:p>
            <a:endParaRPr lang="en-US"/>
          </a:p>
        </p:txBody>
      </p:sp>
      <p:sp>
        <p:nvSpPr>
          <p:cNvPr id="14" name="Picture Placeholder 12">
            <a:extLst>
              <a:ext uri="{FF2B5EF4-FFF2-40B4-BE49-F238E27FC236}">
                <a16:creationId xmlns:a16="http://schemas.microsoft.com/office/drawing/2014/main" id="{1435C076-8823-35B1-56C4-68CEB437FFE0}"/>
              </a:ext>
            </a:extLst>
          </p:cNvPr>
          <p:cNvSpPr>
            <a:spLocks noGrp="1"/>
          </p:cNvSpPr>
          <p:nvPr>
            <p:ph type="pic" sz="quarter" idx="14"/>
          </p:nvPr>
        </p:nvSpPr>
        <p:spPr>
          <a:xfrm>
            <a:off x="7577089" y="166518"/>
            <a:ext cx="1828800" cy="1828800"/>
          </a:xfrm>
        </p:spPr>
        <p:txBody>
          <a:bodyPr/>
          <a:lstStyle/>
          <a:p>
            <a:endParaRPr lang="en-US"/>
          </a:p>
        </p:txBody>
      </p:sp>
      <p:sp>
        <p:nvSpPr>
          <p:cNvPr id="15" name="Picture Placeholder 12">
            <a:extLst>
              <a:ext uri="{FF2B5EF4-FFF2-40B4-BE49-F238E27FC236}">
                <a16:creationId xmlns:a16="http://schemas.microsoft.com/office/drawing/2014/main" id="{2F6E39DE-32F5-447B-C3A4-C07C28DC708C}"/>
              </a:ext>
            </a:extLst>
          </p:cNvPr>
          <p:cNvSpPr>
            <a:spLocks noGrp="1"/>
          </p:cNvSpPr>
          <p:nvPr>
            <p:ph type="pic" sz="quarter" idx="15"/>
          </p:nvPr>
        </p:nvSpPr>
        <p:spPr>
          <a:xfrm>
            <a:off x="2786110" y="166518"/>
            <a:ext cx="1828800" cy="1828800"/>
          </a:xfrm>
        </p:spPr>
        <p:txBody>
          <a:bodyPr/>
          <a:lstStyle/>
          <a:p>
            <a:endParaRPr lang="en-US"/>
          </a:p>
        </p:txBody>
      </p:sp>
      <p:sp>
        <p:nvSpPr>
          <p:cNvPr id="16" name="Picture Placeholder 12">
            <a:extLst>
              <a:ext uri="{FF2B5EF4-FFF2-40B4-BE49-F238E27FC236}">
                <a16:creationId xmlns:a16="http://schemas.microsoft.com/office/drawing/2014/main" id="{802EE316-C543-67A4-6A6B-87C3A5D5812E}"/>
              </a:ext>
            </a:extLst>
          </p:cNvPr>
          <p:cNvSpPr>
            <a:spLocks noGrp="1"/>
          </p:cNvSpPr>
          <p:nvPr>
            <p:ph type="pic" sz="quarter" idx="16"/>
          </p:nvPr>
        </p:nvSpPr>
        <p:spPr>
          <a:xfrm>
            <a:off x="5181599" y="166518"/>
            <a:ext cx="1828800" cy="1828800"/>
          </a:xfrm>
        </p:spPr>
        <p:txBody>
          <a:bodyPr/>
          <a:lstStyle/>
          <a:p>
            <a:endParaRPr lang="en-US"/>
          </a:p>
        </p:txBody>
      </p:sp>
      <p:sp>
        <p:nvSpPr>
          <p:cNvPr id="17" name="Picture Placeholder 12">
            <a:extLst>
              <a:ext uri="{FF2B5EF4-FFF2-40B4-BE49-F238E27FC236}">
                <a16:creationId xmlns:a16="http://schemas.microsoft.com/office/drawing/2014/main" id="{400EAD51-D9A4-FF79-09C3-63D5997E084C}"/>
              </a:ext>
            </a:extLst>
          </p:cNvPr>
          <p:cNvSpPr>
            <a:spLocks noGrp="1"/>
          </p:cNvSpPr>
          <p:nvPr>
            <p:ph type="pic" sz="quarter" idx="17"/>
          </p:nvPr>
        </p:nvSpPr>
        <p:spPr>
          <a:xfrm>
            <a:off x="9972579" y="166518"/>
            <a:ext cx="1828800" cy="1828800"/>
          </a:xfrm>
        </p:spPr>
        <p:txBody>
          <a:bodyPr/>
          <a:lstStyle/>
          <a:p>
            <a:endParaRPr lang="en-US"/>
          </a:p>
        </p:txBody>
      </p:sp>
      <p:sp>
        <p:nvSpPr>
          <p:cNvPr id="20" name="Isosceles Triangle 19">
            <a:extLst>
              <a:ext uri="{FF2B5EF4-FFF2-40B4-BE49-F238E27FC236}">
                <a16:creationId xmlns:a16="http://schemas.microsoft.com/office/drawing/2014/main" id="{8B582A53-2E9A-15CA-41F8-5FF181241271}"/>
              </a:ext>
            </a:extLst>
          </p:cNvPr>
          <p:cNvSpPr/>
          <p:nvPr userDrawn="1"/>
        </p:nvSpPr>
        <p:spPr>
          <a:xfrm rot="10800000">
            <a:off x="5775960" y="2107668"/>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9A94D888-A9AE-A666-150F-B58BC56A1B72}"/>
              </a:ext>
            </a:extLst>
          </p:cNvPr>
          <p:cNvSpPr>
            <a:spLocks noGrp="1"/>
          </p:cNvSpPr>
          <p:nvPr>
            <p:ph type="body" sz="quarter" idx="18" hasCustomPrompt="1"/>
          </p:nvPr>
        </p:nvSpPr>
        <p:spPr>
          <a:xfrm>
            <a:off x="1524000" y="4991101"/>
            <a:ext cx="9144000" cy="449698"/>
          </a:xfrm>
        </p:spPr>
        <p:txBody>
          <a:bodyPr>
            <a:normAutofit/>
          </a:bodyPr>
          <a:lstStyle>
            <a:lvl1pPr marL="0" indent="0" algn="ctr">
              <a:buNone/>
              <a:defRPr sz="2400">
                <a:latin typeface="Calibri" panose="020F0502020204030204" pitchFamily="34" charset="0"/>
              </a:defRPr>
            </a:lvl1pPr>
          </a:lstStyle>
          <a:p>
            <a:pPr lvl="0"/>
            <a:r>
              <a:rPr lang="en-US"/>
              <a:t>AUTHOR | DATE</a:t>
            </a:r>
          </a:p>
        </p:txBody>
      </p:sp>
    </p:spTree>
    <p:extLst>
      <p:ext uri="{BB962C8B-B14F-4D97-AF65-F5344CB8AC3E}">
        <p14:creationId xmlns:p14="http://schemas.microsoft.com/office/powerpoint/2010/main" val="132063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side image on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4BD6D-5CB8-F3C1-0858-4A67EB7C8E3D}"/>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8" name="Picture Placeholder 7">
            <a:extLst>
              <a:ext uri="{FF2B5EF4-FFF2-40B4-BE49-F238E27FC236}">
                <a16:creationId xmlns:a16="http://schemas.microsoft.com/office/drawing/2014/main" id="{68A71C92-5E06-A053-F765-4D8626072D25}"/>
              </a:ext>
            </a:extLst>
          </p:cNvPr>
          <p:cNvSpPr>
            <a:spLocks noGrp="1"/>
          </p:cNvSpPr>
          <p:nvPr>
            <p:ph type="pic" sz="quarter" idx="11"/>
          </p:nvPr>
        </p:nvSpPr>
        <p:spPr>
          <a:xfrm>
            <a:off x="0" y="1271056"/>
            <a:ext cx="3786188" cy="5586944"/>
          </a:xfrm>
        </p:spPr>
        <p:txBody>
          <a:bodyPr/>
          <a:lstStyle/>
          <a:p>
            <a:endParaRPr lang="en-US"/>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sp>
        <p:nvSpPr>
          <p:cNvPr id="14" name="Text Placeholder 9">
            <a:extLst>
              <a:ext uri="{FF2B5EF4-FFF2-40B4-BE49-F238E27FC236}">
                <a16:creationId xmlns:a16="http://schemas.microsoft.com/office/drawing/2014/main" id="{7B300DAE-34AE-F2B9-2FE6-CBC04C4038C3}"/>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0C12D78-444F-1C0D-9B03-4ED047D7ED86}"/>
              </a:ext>
            </a:extLst>
          </p:cNvPr>
          <p:cNvSpPr>
            <a:spLocks noGrp="1"/>
          </p:cNvSpPr>
          <p:nvPr>
            <p:ph type="title" hasCustomPrompt="1"/>
          </p:nvPr>
        </p:nvSpPr>
        <p:spPr>
          <a:xfrm>
            <a:off x="190500" y="84193"/>
            <a:ext cx="11807824" cy="1186864"/>
          </a:xfrm>
        </p:spPr>
        <p:txBody>
          <a:bodyPr/>
          <a:lstStyle>
            <a:lvl1pPr>
              <a:defRPr/>
            </a:lvl1pPr>
          </a:lstStyle>
          <a:p>
            <a:r>
              <a:rPr lang="en-US"/>
              <a:t>SLIDE TITLE</a:t>
            </a:r>
          </a:p>
        </p:txBody>
      </p:sp>
    </p:spTree>
    <p:extLst>
      <p:ext uri="{BB962C8B-B14F-4D97-AF65-F5344CB8AC3E}">
        <p14:creationId xmlns:p14="http://schemas.microsoft.com/office/powerpoint/2010/main" val="57766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with side image on left with st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C80DCE-C8D3-8BCA-CD0E-5B376205C5D5}"/>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2" name="Title 1">
            <a:extLst>
              <a:ext uri="{FF2B5EF4-FFF2-40B4-BE49-F238E27FC236}">
                <a16:creationId xmlns:a16="http://schemas.microsoft.com/office/drawing/2014/main" id="{9E7A6FE8-74D8-22BF-9737-9EA9F2E18FED}"/>
              </a:ext>
            </a:extLst>
          </p:cNvPr>
          <p:cNvSpPr>
            <a:spLocks noGrp="1"/>
          </p:cNvSpPr>
          <p:nvPr>
            <p:ph type="title" hasCustomPrompt="1"/>
          </p:nvPr>
        </p:nvSpPr>
        <p:spPr>
          <a:xfrm>
            <a:off x="190500" y="84193"/>
            <a:ext cx="11807824" cy="1186864"/>
          </a:xfrm>
        </p:spPr>
        <p:txBody>
          <a:bodyPr/>
          <a:lstStyle>
            <a:lvl1pPr>
              <a:defRPr/>
            </a:lvl1pPr>
          </a:lstStyle>
          <a:p>
            <a:r>
              <a:rPr lang="en-US"/>
              <a:t>SLIDE TITLE</a:t>
            </a:r>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4" name="Picture 3" descr="Photo of King Neptune statue at Virginia Beach Oceanfront.">
            <a:extLst>
              <a:ext uri="{FF2B5EF4-FFF2-40B4-BE49-F238E27FC236}">
                <a16:creationId xmlns:a16="http://schemas.microsoft.com/office/drawing/2014/main" id="{131BA4E5-FB4C-27F9-42DC-03DE25125CE0}"/>
              </a:ext>
            </a:extLst>
          </p:cNvPr>
          <p:cNvPicPr>
            <a:picLocks noChangeAspect="1"/>
          </p:cNvPicPr>
          <p:nvPr userDrawn="1"/>
        </p:nvPicPr>
        <p:blipFill rotWithShape="1">
          <a:blip r:embed="rId4"/>
          <a:srcRect l="2008" t="6010" r="4420" b="1727"/>
          <a:stretch/>
        </p:blipFill>
        <p:spPr>
          <a:xfrm>
            <a:off x="-3478" y="1261530"/>
            <a:ext cx="3783934" cy="5596469"/>
          </a:xfrm>
          <a:prstGeom prst="rect">
            <a:avLst/>
          </a:prstGeom>
        </p:spPr>
      </p:pic>
      <p:sp>
        <p:nvSpPr>
          <p:cNvPr id="9" name="Text Placeholder 9">
            <a:extLst>
              <a:ext uri="{FF2B5EF4-FFF2-40B4-BE49-F238E27FC236}">
                <a16:creationId xmlns:a16="http://schemas.microsoft.com/office/drawing/2014/main" id="{BC6E9968-B96A-F0A2-A827-4FE9099390CF}"/>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24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with side image on left with stock - op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sp>
        <p:nvSpPr>
          <p:cNvPr id="5" name="Rectangle 4">
            <a:extLst>
              <a:ext uri="{FF2B5EF4-FFF2-40B4-BE49-F238E27FC236}">
                <a16:creationId xmlns:a16="http://schemas.microsoft.com/office/drawing/2014/main" id="{B8C6FF6D-DA5D-CCC2-E9F3-17AA0C9ED20F}"/>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10" name="Text Placeholder 9">
            <a:extLst>
              <a:ext uri="{FF2B5EF4-FFF2-40B4-BE49-F238E27FC236}">
                <a16:creationId xmlns:a16="http://schemas.microsoft.com/office/drawing/2014/main" id="{7517C7D2-1DA0-018F-8B8E-77CA12D405B6}"/>
              </a:ext>
            </a:extLst>
          </p:cNvPr>
          <p:cNvSpPr>
            <a:spLocks noGrp="1"/>
          </p:cNvSpPr>
          <p:nvPr>
            <p:ph type="body" sz="quarter" idx="12"/>
          </p:nvPr>
        </p:nvSpPr>
        <p:spPr>
          <a:xfrm>
            <a:off x="3959225" y="1320865"/>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7" name="Picture 6" descr="Sunrising over the water with bridge in distance.">
            <a:extLst>
              <a:ext uri="{FF2B5EF4-FFF2-40B4-BE49-F238E27FC236}">
                <a16:creationId xmlns:a16="http://schemas.microsoft.com/office/drawing/2014/main" id="{1F711A24-04C5-EF52-9A91-1DC637AB4613}"/>
              </a:ext>
            </a:extLst>
          </p:cNvPr>
          <p:cNvPicPr>
            <a:picLocks noChangeAspect="1"/>
          </p:cNvPicPr>
          <p:nvPr userDrawn="1"/>
        </p:nvPicPr>
        <p:blipFill rotWithShape="1">
          <a:blip r:embed="rId4"/>
          <a:srcRect l="908" t="2297" r="-35"/>
          <a:stretch/>
        </p:blipFill>
        <p:spPr>
          <a:xfrm>
            <a:off x="0" y="1261531"/>
            <a:ext cx="3780457" cy="5596469"/>
          </a:xfrm>
          <a:prstGeom prst="rect">
            <a:avLst/>
          </a:prstGeom>
        </p:spPr>
      </p:pic>
      <p:sp>
        <p:nvSpPr>
          <p:cNvPr id="8" name="Title 1">
            <a:extLst>
              <a:ext uri="{FF2B5EF4-FFF2-40B4-BE49-F238E27FC236}">
                <a16:creationId xmlns:a16="http://schemas.microsoft.com/office/drawing/2014/main" id="{58789FF8-095E-CD48-395A-E60ACC68029B}"/>
              </a:ext>
            </a:extLst>
          </p:cNvPr>
          <p:cNvSpPr>
            <a:spLocks noGrp="1"/>
          </p:cNvSpPr>
          <p:nvPr>
            <p:ph type="title" hasCustomPrompt="1"/>
          </p:nvPr>
        </p:nvSpPr>
        <p:spPr>
          <a:xfrm>
            <a:off x="190500" y="84193"/>
            <a:ext cx="11807824" cy="1186864"/>
          </a:xfrm>
        </p:spPr>
        <p:txBody>
          <a:bodyPr/>
          <a:lstStyle>
            <a:lvl1pPr>
              <a:defRPr/>
            </a:lvl1pPr>
          </a:lstStyle>
          <a:p>
            <a:r>
              <a:rPr lang="en-US"/>
              <a:t>SLIDE TITLE</a:t>
            </a:r>
          </a:p>
        </p:txBody>
      </p:sp>
    </p:spTree>
    <p:extLst>
      <p:ext uri="{BB962C8B-B14F-4D97-AF65-F5344CB8AC3E}">
        <p14:creationId xmlns:p14="http://schemas.microsoft.com/office/powerpoint/2010/main" val="397146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1050473" y="706583"/>
            <a:ext cx="6252852" cy="4979459"/>
          </a:xfrm>
        </p:spPr>
        <p:txBody>
          <a:bodyPr lIns="0" tIns="0" rIns="0" bIns="0"/>
          <a:lstStyle>
            <a:lvl1pPr marL="233363" indent="-233363">
              <a:buFont typeface="Arial" panose="020B0604020202020204" pitchFamily="34" charset="0"/>
              <a:buChar char="•"/>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ABCDA0A-A5C3-6792-8A2D-3118B9BC2B91}"/>
              </a:ext>
            </a:extLst>
          </p:cNvPr>
          <p:cNvSpPr>
            <a:spLocks noGrp="1"/>
          </p:cNvSpPr>
          <p:nvPr>
            <p:ph type="ftr" sz="quarter" idx="10"/>
          </p:nvPr>
        </p:nvSpPr>
        <p:spPr/>
        <p:txBody>
          <a:bodyPr/>
          <a:lstStyle/>
          <a:p>
            <a:r>
              <a:rPr lang="en-US"/>
              <a:t>ADULT AND AGING</a:t>
            </a:r>
            <a:endParaRPr lang="en-US" dirty="0"/>
          </a:p>
        </p:txBody>
      </p:sp>
      <p:sp>
        <p:nvSpPr>
          <p:cNvPr id="5" name="Slide Number Placeholder 4">
            <a:extLst>
              <a:ext uri="{FF2B5EF4-FFF2-40B4-BE49-F238E27FC236}">
                <a16:creationId xmlns:a16="http://schemas.microsoft.com/office/drawing/2014/main" id="{5CB07128-2772-F9E7-CEA4-CB27C4FFF7EA}"/>
              </a:ext>
            </a:extLst>
          </p:cNvPr>
          <p:cNvSpPr>
            <a:spLocks noGrp="1"/>
          </p:cNvSpPr>
          <p:nvPr>
            <p:ph type="sldNum" sz="quarter" idx="11"/>
          </p:nvPr>
        </p:nvSpPr>
        <p:spPr/>
        <p:txBody>
          <a:bodyPr/>
          <a:lstStyle/>
          <a:p>
            <a:fld id="{8113EECE-E407-A343-A894-336829F63D8F}" type="slidenum">
              <a:rPr lang="en-US" smtClean="0"/>
              <a:pPr/>
              <a:t>‹#›</a:t>
            </a:fld>
            <a:endParaRPr lang="en-US" dirty="0"/>
          </a:p>
        </p:txBody>
      </p:sp>
      <p:pic>
        <p:nvPicPr>
          <p:cNvPr id="6" name="Picture 5">
            <a:extLst>
              <a:ext uri="{FF2B5EF4-FFF2-40B4-BE49-F238E27FC236}">
                <a16:creationId xmlns:a16="http://schemas.microsoft.com/office/drawing/2014/main" id="{508D9A7D-5D0D-9DDE-B210-BB5E855F98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7" name="Rectangle 6">
            <a:extLst>
              <a:ext uri="{FF2B5EF4-FFF2-40B4-BE49-F238E27FC236}">
                <a16:creationId xmlns:a16="http://schemas.microsoft.com/office/drawing/2014/main" id="{2C7E44E0-846D-4649-84C7-512DA8EF1959}"/>
              </a:ext>
            </a:extLst>
          </p:cNvPr>
          <p:cNvSpPr/>
          <p:nvPr userDrawn="1"/>
        </p:nvSpPr>
        <p:spPr>
          <a:xfrm>
            <a:off x="8431162" y="-1443"/>
            <a:ext cx="3760838" cy="571123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22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side image on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0206C1-DA15-ECDE-2926-E69CD94D2459}"/>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sp>
        <p:nvSpPr>
          <p:cNvPr id="8" name="Picture Placeholder 7">
            <a:extLst>
              <a:ext uri="{FF2B5EF4-FFF2-40B4-BE49-F238E27FC236}">
                <a16:creationId xmlns:a16="http://schemas.microsoft.com/office/drawing/2014/main" id="{68A71C92-5E06-A053-F765-4D8626072D25}"/>
              </a:ext>
            </a:extLst>
          </p:cNvPr>
          <p:cNvSpPr>
            <a:spLocks noGrp="1"/>
          </p:cNvSpPr>
          <p:nvPr>
            <p:ph type="pic" sz="quarter" idx="11"/>
          </p:nvPr>
        </p:nvSpPr>
        <p:spPr>
          <a:xfrm>
            <a:off x="8405812" y="1271056"/>
            <a:ext cx="3786188" cy="4948874"/>
          </a:xfrm>
        </p:spPr>
        <p:txBody>
          <a:bodyPr/>
          <a:lstStyle/>
          <a:p>
            <a:endParaRPr lang="en-US"/>
          </a:p>
        </p:txBody>
      </p:sp>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sp>
        <p:nvSpPr>
          <p:cNvPr id="4" name="Text Placeholder 9">
            <a:extLst>
              <a:ext uri="{FF2B5EF4-FFF2-40B4-BE49-F238E27FC236}">
                <a16:creationId xmlns:a16="http://schemas.microsoft.com/office/drawing/2014/main" id="{9E166A04-DC96-8ABB-B936-7B4EE1F7C369}"/>
              </a:ext>
            </a:extLst>
          </p:cNvPr>
          <p:cNvSpPr>
            <a:spLocks noGrp="1"/>
          </p:cNvSpPr>
          <p:nvPr>
            <p:ph type="body" sz="quarter" idx="12"/>
          </p:nvPr>
        </p:nvSpPr>
        <p:spPr>
          <a:xfrm>
            <a:off x="187325" y="1271056"/>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A75F78D5-9AAF-7180-8E8E-F56DE7E5E970}"/>
              </a:ext>
            </a:extLst>
          </p:cNvPr>
          <p:cNvSpPr>
            <a:spLocks noGrp="1"/>
          </p:cNvSpPr>
          <p:nvPr>
            <p:ph type="title" hasCustomPrompt="1"/>
          </p:nvPr>
        </p:nvSpPr>
        <p:spPr>
          <a:xfrm>
            <a:off x="190500" y="84193"/>
            <a:ext cx="11807824" cy="1186864"/>
          </a:xfrm>
        </p:spPr>
        <p:txBody>
          <a:bodyPr/>
          <a:lstStyle>
            <a:lvl1pPr algn="l">
              <a:defRPr/>
            </a:lvl1pPr>
          </a:lstStyle>
          <a:p>
            <a:r>
              <a:rPr lang="en-US"/>
              <a:t>SLIDE TITLE</a:t>
            </a:r>
          </a:p>
        </p:txBody>
      </p:sp>
    </p:spTree>
    <p:extLst>
      <p:ext uri="{BB962C8B-B14F-4D97-AF65-F5344CB8AC3E}">
        <p14:creationId xmlns:p14="http://schemas.microsoft.com/office/powerpoint/2010/main" val="218472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side image on right with st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E672FA-CAAE-4D2C-627D-1EE4DE1069C7}"/>
              </a:ext>
            </a:extLst>
          </p:cNvPr>
          <p:cNvSpPr/>
          <p:nvPr userDrawn="1"/>
        </p:nvSpPr>
        <p:spPr>
          <a:xfrm>
            <a:off x="6350" y="70721"/>
            <a:ext cx="12185650" cy="1190810"/>
          </a:xfrm>
          <a:prstGeom prst="rect">
            <a:avLst/>
          </a:prstGeom>
          <a:solidFill>
            <a:srgbClr val="1B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24A615-2F92-5B68-C457-8466089C5FFA}"/>
              </a:ext>
            </a:extLst>
          </p:cNvPr>
          <p:cNvSpPr>
            <a:spLocks noGrp="1"/>
          </p:cNvSpPr>
          <p:nvPr>
            <p:ph type="sldNum" sz="quarter" idx="10"/>
          </p:nvPr>
        </p:nvSpPr>
        <p:spPr/>
        <p:txBody>
          <a:body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pic>
        <p:nvPicPr>
          <p:cNvPr id="6" name="Picture 5">
            <a:extLst>
              <a:ext uri="{FF2B5EF4-FFF2-40B4-BE49-F238E27FC236}">
                <a16:creationId xmlns:a16="http://schemas.microsoft.com/office/drawing/2014/main" id="{8C96778F-FEC5-38F9-5F20-AF384C7AE21D}"/>
              </a:ext>
              <a:ext uri="{C183D7F6-B498-43B3-948B-1728B52AA6E4}">
                <adec:decorative xmlns:adec="http://schemas.microsoft.com/office/drawing/2017/decorative" val="1"/>
              </a:ext>
            </a:extLst>
          </p:cNvPr>
          <p:cNvPicPr>
            <a:picLocks/>
          </p:cNvPicPr>
          <p:nvPr userDrawn="1"/>
        </p:nvPicPr>
        <p:blipFill rotWithShape="1">
          <a:blip r:embed="rId2"/>
          <a:srcRect b="99181"/>
          <a:stretch/>
        </p:blipFill>
        <p:spPr>
          <a:xfrm>
            <a:off x="6350" y="-2431"/>
            <a:ext cx="12185650" cy="73152"/>
          </a:xfrm>
          <a:prstGeom prst="rect">
            <a:avLst/>
          </a:prstGeom>
          <a:ln>
            <a:noFill/>
          </a:ln>
        </p:spPr>
      </p:pic>
      <p:pic>
        <p:nvPicPr>
          <p:cNvPr id="12" name="Picture 11" descr="City of Virginia Beach logo">
            <a:extLst>
              <a:ext uri="{FF2B5EF4-FFF2-40B4-BE49-F238E27FC236}">
                <a16:creationId xmlns:a16="http://schemas.microsoft.com/office/drawing/2014/main" id="{3A723E21-B1B8-B6D4-EE4A-F1C6C35CCF1F}"/>
              </a:ext>
            </a:extLst>
          </p:cNvPr>
          <p:cNvPicPr>
            <a:picLocks noChangeAspect="1"/>
          </p:cNvPicPr>
          <p:nvPr userDrawn="1"/>
        </p:nvPicPr>
        <p:blipFill>
          <a:blip r:embed="rId3"/>
          <a:stretch>
            <a:fillRect/>
          </a:stretch>
        </p:blipFill>
        <p:spPr>
          <a:xfrm>
            <a:off x="11429717" y="6377761"/>
            <a:ext cx="350151" cy="253288"/>
          </a:xfrm>
          <a:prstGeom prst="rect">
            <a:avLst/>
          </a:prstGeom>
        </p:spPr>
      </p:pic>
      <p:pic>
        <p:nvPicPr>
          <p:cNvPr id="4" name="Picture 3" descr="The Cape Henry lighthouse.">
            <a:extLst>
              <a:ext uri="{FF2B5EF4-FFF2-40B4-BE49-F238E27FC236}">
                <a16:creationId xmlns:a16="http://schemas.microsoft.com/office/drawing/2014/main" id="{9149430F-37BC-65E3-CDDE-5460E32549A5}"/>
              </a:ext>
            </a:extLst>
          </p:cNvPr>
          <p:cNvPicPr>
            <a:picLocks noChangeAspect="1"/>
          </p:cNvPicPr>
          <p:nvPr userDrawn="1"/>
        </p:nvPicPr>
        <p:blipFill rotWithShape="1">
          <a:blip r:embed="rId4"/>
          <a:srcRect l="22029" t="24321" r="25510" b="21252"/>
          <a:stretch/>
        </p:blipFill>
        <p:spPr>
          <a:xfrm>
            <a:off x="8411544" y="1254703"/>
            <a:ext cx="3780456" cy="4992111"/>
          </a:xfrm>
          <a:prstGeom prst="rect">
            <a:avLst/>
          </a:prstGeom>
        </p:spPr>
      </p:pic>
      <p:sp>
        <p:nvSpPr>
          <p:cNvPr id="7" name="Text Placeholder 9">
            <a:extLst>
              <a:ext uri="{FF2B5EF4-FFF2-40B4-BE49-F238E27FC236}">
                <a16:creationId xmlns:a16="http://schemas.microsoft.com/office/drawing/2014/main" id="{66050A56-9538-59BA-7C9B-592B0326AC32}"/>
              </a:ext>
            </a:extLst>
          </p:cNvPr>
          <p:cNvSpPr>
            <a:spLocks noGrp="1"/>
          </p:cNvSpPr>
          <p:nvPr>
            <p:ph type="body" sz="quarter" idx="12"/>
          </p:nvPr>
        </p:nvSpPr>
        <p:spPr>
          <a:xfrm>
            <a:off x="187325" y="1271056"/>
            <a:ext cx="8039100" cy="4948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33928C4-CD28-D52C-E4C8-8B6DAB030DDB}"/>
              </a:ext>
            </a:extLst>
          </p:cNvPr>
          <p:cNvSpPr>
            <a:spLocks noGrp="1"/>
          </p:cNvSpPr>
          <p:nvPr>
            <p:ph type="title" hasCustomPrompt="1"/>
          </p:nvPr>
        </p:nvSpPr>
        <p:spPr>
          <a:xfrm>
            <a:off x="190500" y="84193"/>
            <a:ext cx="11807824" cy="1186864"/>
          </a:xfrm>
        </p:spPr>
        <p:txBody>
          <a:bodyPr/>
          <a:lstStyle>
            <a:lvl1pPr>
              <a:defRPr/>
            </a:lvl1pPr>
          </a:lstStyle>
          <a:p>
            <a:r>
              <a:rPr lang="en-US"/>
              <a:t>SLIDE TITLE</a:t>
            </a:r>
          </a:p>
        </p:txBody>
      </p:sp>
    </p:spTree>
    <p:extLst>
      <p:ext uri="{BB962C8B-B14F-4D97-AF65-F5344CB8AC3E}">
        <p14:creationId xmlns:p14="http://schemas.microsoft.com/office/powerpoint/2010/main" val="1939780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4" name="Picture 3">
            <a:extLst>
              <a:ext uri="{FF2B5EF4-FFF2-40B4-BE49-F238E27FC236}">
                <a16:creationId xmlns:a16="http://schemas.microsoft.com/office/drawing/2014/main" id="{7898F0FA-D497-7A63-E933-17FDB6E4A67D}"/>
              </a:ext>
              <a:ext uri="{C183D7F6-B498-43B3-948B-1728B52AA6E4}">
                <adec:decorative xmlns:adec="http://schemas.microsoft.com/office/drawing/2017/decorative" val="1"/>
              </a:ext>
            </a:extLst>
          </p:cNvPr>
          <p:cNvPicPr>
            <a:picLocks/>
          </p:cNvPicPr>
          <p:nvPr userDrawn="1"/>
        </p:nvPicPr>
        <p:blipFill rotWithShape="1">
          <a:blip r:embed="rId2"/>
          <a:srcRect r="98997"/>
          <a:stretch/>
        </p:blipFill>
        <p:spPr>
          <a:xfrm>
            <a:off x="0" y="0"/>
            <a:ext cx="173736" cy="6861574"/>
          </a:xfrm>
          <a:prstGeom prst="rect">
            <a:avLst/>
          </a:prstGeom>
        </p:spPr>
      </p:pic>
      <p:pic>
        <p:nvPicPr>
          <p:cNvPr id="5" name="Picture 4" descr="City of Virginia Beach logo">
            <a:extLst>
              <a:ext uri="{FF2B5EF4-FFF2-40B4-BE49-F238E27FC236}">
                <a16:creationId xmlns:a16="http://schemas.microsoft.com/office/drawing/2014/main" id="{38AF7413-7A99-A6BA-7E8F-1E7ABC70A0D5}"/>
              </a:ext>
            </a:extLst>
          </p:cNvPr>
          <p:cNvPicPr>
            <a:picLocks noChangeAspect="1"/>
          </p:cNvPicPr>
          <p:nvPr userDrawn="1"/>
        </p:nvPicPr>
        <p:blipFill>
          <a:blip r:embed="rId3"/>
          <a:stretch>
            <a:fillRect/>
          </a:stretch>
        </p:blipFill>
        <p:spPr>
          <a:xfrm>
            <a:off x="11429717" y="6377761"/>
            <a:ext cx="350151" cy="253288"/>
          </a:xfrm>
          <a:prstGeom prst="rect">
            <a:avLst/>
          </a:prstGeom>
        </p:spPr>
      </p:pic>
    </p:spTree>
    <p:extLst>
      <p:ext uri="{BB962C8B-B14F-4D97-AF65-F5344CB8AC3E}">
        <p14:creationId xmlns:p14="http://schemas.microsoft.com/office/powerpoint/2010/main" val="4162622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CAC2736F-1771-E3F4-BEFD-09E64B496548}"/>
              </a:ext>
            </a:extLst>
          </p:cNvPr>
          <p:cNvSpPr/>
          <p:nvPr userDrawn="1"/>
        </p:nvSpPr>
        <p:spPr>
          <a:xfrm rot="10800000">
            <a:off x="5775960" y="1555036"/>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DEE02D-64F0-9FCD-7DBB-165235237573}"/>
              </a:ext>
            </a:extLst>
          </p:cNvPr>
          <p:cNvSpPr/>
          <p:nvPr userDrawn="1"/>
        </p:nvSpPr>
        <p:spPr>
          <a:xfrm>
            <a:off x="0" y="-1"/>
            <a:ext cx="12192000" cy="1555751"/>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a:xfrm>
            <a:off x="838200" y="182562"/>
            <a:ext cx="10515600" cy="11906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a:xfrm>
            <a:off x="838200" y="192610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9" name="Picture 8" descr="City of Virginia Beach logo">
            <a:extLst>
              <a:ext uri="{FF2B5EF4-FFF2-40B4-BE49-F238E27FC236}">
                <a16:creationId xmlns:a16="http://schemas.microsoft.com/office/drawing/2014/main" id="{9CD63D4C-C3F4-F38E-167A-A2500C68F419}"/>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AD0BADBC-A429-4464-226B-6312155276CA}"/>
              </a:ext>
              <a:ext uri="{C183D7F6-B498-43B3-948B-1728B52AA6E4}">
                <adec:decorative xmlns:adec="http://schemas.microsoft.com/office/drawing/2017/decorative" val="1"/>
              </a:ext>
            </a:extLst>
          </p:cNvPr>
          <p:cNvPicPr>
            <a:picLocks/>
          </p:cNvPicPr>
          <p:nvPr userDrawn="1"/>
        </p:nvPicPr>
        <p:blipFill rotWithShape="1">
          <a:blip r:embed="rId3"/>
          <a:srcRect b="99181"/>
          <a:stretch/>
        </p:blipFill>
        <p:spPr>
          <a:xfrm>
            <a:off x="6350" y="-1"/>
            <a:ext cx="12185650" cy="73152"/>
          </a:xfrm>
          <a:prstGeom prst="rect">
            <a:avLst/>
          </a:prstGeom>
          <a:ln>
            <a:noFill/>
          </a:ln>
        </p:spPr>
      </p:pic>
    </p:spTree>
    <p:extLst>
      <p:ext uri="{BB962C8B-B14F-4D97-AF65-F5344CB8AC3E}">
        <p14:creationId xmlns:p14="http://schemas.microsoft.com/office/powerpoint/2010/main" val="3617040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0D911-07D7-C3F1-149B-B58793DDC694}"/>
              </a:ext>
            </a:extLst>
          </p:cNvPr>
          <p:cNvSpPr/>
          <p:nvPr userDrawn="1"/>
        </p:nvSpPr>
        <p:spPr>
          <a:xfrm>
            <a:off x="90436" y="-1"/>
            <a:ext cx="3868616" cy="6858001"/>
          </a:xfrm>
          <a:prstGeom prst="rect">
            <a:avLst/>
          </a:prstGeom>
          <a:solidFill>
            <a:srgbClr val="1B9A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A1E79-9DD9-944E-7D2E-B12EB2F01AD7}"/>
              </a:ext>
            </a:extLst>
          </p:cNvPr>
          <p:cNvSpPr>
            <a:spLocks noGrp="1"/>
          </p:cNvSpPr>
          <p:nvPr>
            <p:ph type="title"/>
          </p:nvPr>
        </p:nvSpPr>
        <p:spPr>
          <a:xfrm>
            <a:off x="341644" y="241160"/>
            <a:ext cx="3406391" cy="61366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4FE918-AF36-E7E3-9D98-1705A25EE4B3}"/>
              </a:ext>
            </a:extLst>
          </p:cNvPr>
          <p:cNvSpPr>
            <a:spLocks noGrp="1"/>
          </p:cNvSpPr>
          <p:nvPr>
            <p:ph idx="1"/>
          </p:nvPr>
        </p:nvSpPr>
        <p:spPr>
          <a:xfrm>
            <a:off x="5004078" y="1185705"/>
            <a:ext cx="6349721" cy="5091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B7E43D-C254-E4AE-097E-B1F1CBFABB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4" name="Picture 3" descr="Background pattern&#10;&#10;Description automatically generated">
            <a:extLst>
              <a:ext uri="{FF2B5EF4-FFF2-40B4-BE49-F238E27FC236}">
                <a16:creationId xmlns:a16="http://schemas.microsoft.com/office/drawing/2014/main" id="{7898F0FA-D497-7A63-E933-17FDB6E4A67D}"/>
              </a:ext>
            </a:extLst>
          </p:cNvPr>
          <p:cNvPicPr>
            <a:picLocks/>
          </p:cNvPicPr>
          <p:nvPr userDrawn="1"/>
        </p:nvPicPr>
        <p:blipFill rotWithShape="1">
          <a:blip r:embed="rId2"/>
          <a:srcRect r="98997"/>
          <a:stretch/>
        </p:blipFill>
        <p:spPr>
          <a:xfrm>
            <a:off x="0" y="0"/>
            <a:ext cx="173736" cy="6861574"/>
          </a:xfrm>
          <a:prstGeom prst="rect">
            <a:avLst/>
          </a:prstGeom>
        </p:spPr>
      </p:pic>
      <p:pic>
        <p:nvPicPr>
          <p:cNvPr id="11" name="Picture 10" descr="Quotation marks.">
            <a:extLst>
              <a:ext uri="{FF2B5EF4-FFF2-40B4-BE49-F238E27FC236}">
                <a16:creationId xmlns:a16="http://schemas.microsoft.com/office/drawing/2014/main" id="{8BBC5D15-6A77-480F-0E31-8D8D0E7809DB}"/>
              </a:ext>
            </a:extLst>
          </p:cNvPr>
          <p:cNvPicPr>
            <a:picLocks noChangeAspect="1"/>
          </p:cNvPicPr>
          <p:nvPr userDrawn="1"/>
        </p:nvPicPr>
        <p:blipFill rotWithShape="1">
          <a:blip r:embed="rId3"/>
          <a:srcRect l="8309" t="7805" r="82952" b="77536"/>
          <a:stretch/>
        </p:blipFill>
        <p:spPr>
          <a:xfrm>
            <a:off x="5004078" y="179865"/>
            <a:ext cx="1064899" cy="1005840"/>
          </a:xfrm>
          <a:prstGeom prst="rect">
            <a:avLst/>
          </a:prstGeom>
        </p:spPr>
      </p:pic>
      <p:pic>
        <p:nvPicPr>
          <p:cNvPr id="12" name="Picture 11" descr="City of Virginia Beach logo">
            <a:extLst>
              <a:ext uri="{FF2B5EF4-FFF2-40B4-BE49-F238E27FC236}">
                <a16:creationId xmlns:a16="http://schemas.microsoft.com/office/drawing/2014/main" id="{C090AE96-767F-E998-BD0D-5C0565477A33}"/>
              </a:ext>
            </a:extLst>
          </p:cNvPr>
          <p:cNvPicPr>
            <a:picLocks noChangeAspect="1"/>
          </p:cNvPicPr>
          <p:nvPr userDrawn="1"/>
        </p:nvPicPr>
        <p:blipFill>
          <a:blip r:embed="rId4"/>
          <a:stretch>
            <a:fillRect/>
          </a:stretch>
        </p:blipFill>
        <p:spPr>
          <a:xfrm>
            <a:off x="11429717" y="6377761"/>
            <a:ext cx="350151" cy="253288"/>
          </a:xfrm>
          <a:prstGeom prst="rect">
            <a:avLst/>
          </a:prstGeom>
        </p:spPr>
      </p:pic>
    </p:spTree>
    <p:extLst>
      <p:ext uri="{BB962C8B-B14F-4D97-AF65-F5344CB8AC3E}">
        <p14:creationId xmlns:p14="http://schemas.microsoft.com/office/powerpoint/2010/main" val="4192364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A1D7-E85C-BA64-784B-0A9AA0333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DA258-BA64-FF36-E39B-B9AB03A9D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86A0B9F-571F-2584-6215-396FB3E9A297}"/>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sp>
        <p:nvSpPr>
          <p:cNvPr id="8" name="Isosceles Triangle 7">
            <a:extLst>
              <a:ext uri="{FF2B5EF4-FFF2-40B4-BE49-F238E27FC236}">
                <a16:creationId xmlns:a16="http://schemas.microsoft.com/office/drawing/2014/main" id="{532CADCF-7965-1C93-C6A4-A9034900718E}"/>
              </a:ext>
            </a:extLst>
          </p:cNvPr>
          <p:cNvSpPr/>
          <p:nvPr userDrawn="1"/>
        </p:nvSpPr>
        <p:spPr>
          <a:xfrm rot="10800000">
            <a:off x="5775960" y="1555036"/>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AC3751-0C29-A71D-C4C4-015A5956591E}"/>
              </a:ext>
            </a:extLst>
          </p:cNvPr>
          <p:cNvSpPr/>
          <p:nvPr userDrawn="1"/>
        </p:nvSpPr>
        <p:spPr>
          <a:xfrm>
            <a:off x="0" y="-1"/>
            <a:ext cx="12192000" cy="1555751"/>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ity of Virginia Beach logo">
            <a:extLst>
              <a:ext uri="{FF2B5EF4-FFF2-40B4-BE49-F238E27FC236}">
                <a16:creationId xmlns:a16="http://schemas.microsoft.com/office/drawing/2014/main" id="{3ADC9B6C-75AB-D745-D377-E451AD6EABB8}"/>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1" name="Picture 10">
            <a:extLst>
              <a:ext uri="{FF2B5EF4-FFF2-40B4-BE49-F238E27FC236}">
                <a16:creationId xmlns:a16="http://schemas.microsoft.com/office/drawing/2014/main" id="{A7289AFE-8708-C70C-76CE-20CF71B91904}"/>
              </a:ext>
              <a:ext uri="{C183D7F6-B498-43B3-948B-1728B52AA6E4}">
                <adec:decorative xmlns:adec="http://schemas.microsoft.com/office/drawing/2017/decorative" val="1"/>
              </a:ext>
            </a:extLst>
          </p:cNvPr>
          <p:cNvPicPr>
            <a:picLocks/>
          </p:cNvPicPr>
          <p:nvPr userDrawn="1"/>
        </p:nvPicPr>
        <p:blipFill rotWithShape="1">
          <a:blip r:embed="rId3"/>
          <a:srcRect b="99181"/>
          <a:stretch/>
        </p:blipFill>
        <p:spPr>
          <a:xfrm>
            <a:off x="6350" y="-1"/>
            <a:ext cx="12185650" cy="73152"/>
          </a:xfrm>
          <a:prstGeom prst="rect">
            <a:avLst/>
          </a:prstGeom>
          <a:ln>
            <a:noFill/>
          </a:ln>
        </p:spPr>
      </p:pic>
    </p:spTree>
    <p:extLst>
      <p:ext uri="{BB962C8B-B14F-4D97-AF65-F5344CB8AC3E}">
        <p14:creationId xmlns:p14="http://schemas.microsoft.com/office/powerpoint/2010/main" val="3922367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B5CF-3E78-20FA-AC2C-EC183F18C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373BD-C739-767F-6D2E-4F37E1D6A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09614-F471-69B9-A53A-A1A7445B7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6F616FC-05BA-529C-2DC3-90BDD2511A7B}"/>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9" name="Picture 8" descr="City of Virginia Beach logo">
            <a:extLst>
              <a:ext uri="{FF2B5EF4-FFF2-40B4-BE49-F238E27FC236}">
                <a16:creationId xmlns:a16="http://schemas.microsoft.com/office/drawing/2014/main" id="{87A28D4D-B76F-0801-1A93-F35857D842C5}"/>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66B9358C-B236-F21E-DD09-E2347367D8A3}"/>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274249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A83A-8055-B1ED-0BD3-89E4E5160A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C9C58-301D-BBD8-C553-3C6061A15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C704F-1CDB-39BA-D2A9-67B3BF647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295B1-F6E9-9F6B-8112-3F98F5202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3C83B-22A4-8BE9-8135-D67087A3F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5425333-82CE-12F9-7853-56D2DAA9DE9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11" name="Picture 10" descr="City of Virginia Beach logo">
            <a:extLst>
              <a:ext uri="{FF2B5EF4-FFF2-40B4-BE49-F238E27FC236}">
                <a16:creationId xmlns:a16="http://schemas.microsoft.com/office/drawing/2014/main" id="{B9817D04-9CF7-CF0A-51EC-8BEBD228045F}"/>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2" name="Picture 11">
            <a:extLst>
              <a:ext uri="{FF2B5EF4-FFF2-40B4-BE49-F238E27FC236}">
                <a16:creationId xmlns:a16="http://schemas.microsoft.com/office/drawing/2014/main" id="{BF11BFE4-B7BD-76D1-2987-6B9AEFF6E9D0}"/>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1909540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7039-8958-B52B-0DA8-D744C2486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20A10-06E8-55DC-406A-DF0BC9414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D3301-ACD7-6CC3-FB24-B97992CF5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F1F39FC-5338-A0A9-6D70-41D436588AC6}"/>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9" name="Picture 8" descr="City of Virginia Beach logo">
            <a:extLst>
              <a:ext uri="{FF2B5EF4-FFF2-40B4-BE49-F238E27FC236}">
                <a16:creationId xmlns:a16="http://schemas.microsoft.com/office/drawing/2014/main" id="{ABDB57DD-233A-CA6C-A7D5-0CB11298C5E8}"/>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EF526631-CA0D-49AF-718B-DDC538E8D516}"/>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113072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E92B-2309-8B12-317E-8DA195F55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59C16-9BAC-B548-0B66-BEEE6FDA7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2315EA-CE3F-50D8-8535-699040766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CDDB36-1741-E800-70D4-83DFB08D827A}"/>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9" name="Picture 8" descr="City of Virginia Beach logo">
            <a:extLst>
              <a:ext uri="{FF2B5EF4-FFF2-40B4-BE49-F238E27FC236}">
                <a16:creationId xmlns:a16="http://schemas.microsoft.com/office/drawing/2014/main" id="{6B952068-E155-E93D-D7AB-F54EDD770150}"/>
              </a:ext>
            </a:extLst>
          </p:cNvPr>
          <p:cNvPicPr>
            <a:picLocks noChangeAspect="1"/>
          </p:cNvPicPr>
          <p:nvPr userDrawn="1"/>
        </p:nvPicPr>
        <p:blipFill>
          <a:blip r:embed="rId2"/>
          <a:stretch>
            <a:fillRect/>
          </a:stretch>
        </p:blipFill>
        <p:spPr>
          <a:xfrm>
            <a:off x="11429717" y="6377761"/>
            <a:ext cx="350151" cy="253288"/>
          </a:xfrm>
          <a:prstGeom prst="rect">
            <a:avLst/>
          </a:prstGeom>
        </p:spPr>
      </p:pic>
      <p:pic>
        <p:nvPicPr>
          <p:cNvPr id="10" name="Picture 9">
            <a:extLst>
              <a:ext uri="{FF2B5EF4-FFF2-40B4-BE49-F238E27FC236}">
                <a16:creationId xmlns:a16="http://schemas.microsoft.com/office/drawing/2014/main" id="{B97F6846-DD5C-C10B-15D4-15B99C40894F}"/>
              </a:ext>
              <a:ext uri="{C183D7F6-B498-43B3-948B-1728B52AA6E4}">
                <adec:decorative xmlns:adec="http://schemas.microsoft.com/office/drawing/2017/decorative" val="1"/>
              </a:ext>
            </a:extLst>
          </p:cNvPr>
          <p:cNvPicPr>
            <a:picLocks/>
          </p:cNvPicPr>
          <p:nvPr userDrawn="1"/>
        </p:nvPicPr>
        <p:blipFill rotWithShape="1">
          <a:blip r:embed="rId3"/>
          <a:srcRect r="98997"/>
          <a:stretch/>
        </p:blipFill>
        <p:spPr>
          <a:xfrm>
            <a:off x="0" y="0"/>
            <a:ext cx="173736" cy="6861574"/>
          </a:xfrm>
          <a:prstGeom prst="rect">
            <a:avLst/>
          </a:prstGeom>
        </p:spPr>
      </p:pic>
    </p:spTree>
    <p:extLst>
      <p:ext uri="{BB962C8B-B14F-4D97-AF65-F5344CB8AC3E}">
        <p14:creationId xmlns:p14="http://schemas.microsoft.com/office/powerpoint/2010/main" val="133101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1058990" y="2344920"/>
            <a:ext cx="2647950" cy="2747693"/>
          </a:xfrm>
        </p:spPr>
        <p:txBody>
          <a:bodyPr lIns="0" tIns="0" rIns="0" bIns="0"/>
          <a:lstStyle>
            <a:lvl1pPr marL="0" indent="0" algn="ctr">
              <a:buFontTx/>
              <a:buNone/>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19" name="Picture 18" descr="Shape&#10;&#10;Description automatically generated">
            <a:extLst>
              <a:ext uri="{FF2B5EF4-FFF2-40B4-BE49-F238E27FC236}">
                <a16:creationId xmlns:a16="http://schemas.microsoft.com/office/drawing/2014/main" id="{37EC40EA-BCF2-2380-751B-DC0D1A285E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74"/>
            <a:ext cx="12204501" cy="1903494"/>
          </a:xfrm>
          <a:prstGeom prst="rect">
            <a:avLst/>
          </a:prstGeom>
        </p:spPr>
      </p:pic>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C8FF87-ACED-1DA6-5A9C-03948FC9F7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2" name="Title 1">
            <a:extLst>
              <a:ext uri="{FF2B5EF4-FFF2-40B4-BE49-F238E27FC236}">
                <a16:creationId xmlns:a16="http://schemas.microsoft.com/office/drawing/2014/main" id="{3A4C4C4B-D74C-3F93-D5A8-D6DA346BAD32}"/>
              </a:ext>
            </a:extLst>
          </p:cNvPr>
          <p:cNvSpPr>
            <a:spLocks noGrp="1"/>
          </p:cNvSpPr>
          <p:nvPr>
            <p:ph type="title" hasCustomPrompt="1"/>
          </p:nvPr>
        </p:nvSpPr>
        <p:spPr>
          <a:xfrm>
            <a:off x="3911124" y="565018"/>
            <a:ext cx="4363655" cy="546745"/>
          </a:xfrm>
          <a:prstGeom prst="rect">
            <a:avLst/>
          </a:prstGeom>
        </p:spPr>
        <p:txBody>
          <a:bodyPr lIns="0" tIns="0" rIns="0" bIns="0" anchor="t" anchorCtr="0">
            <a:noAutofit/>
          </a:bodyPr>
          <a:lstStyle>
            <a:lvl1pPr algn="ctr">
              <a:defRPr sz="3200" b="1" i="0" spc="200" baseline="0">
                <a:solidFill>
                  <a:schemeClr val="bg1"/>
                </a:solidFill>
                <a:latin typeface="Calibri" panose="020F0502020204030204" pitchFamily="34" charset="0"/>
                <a:cs typeface="Calibri" panose="020F0502020204030204" pitchFamily="34" charset="0"/>
              </a:defRPr>
            </a:lvl1pPr>
          </a:lstStyle>
          <a:p>
            <a:r>
              <a:rPr lang="en-US" dirty="0"/>
              <a:t>PAGE TITLE</a:t>
            </a:r>
          </a:p>
        </p:txBody>
      </p:sp>
      <p:sp>
        <p:nvSpPr>
          <p:cNvPr id="21" name="Content Placeholder 2">
            <a:extLst>
              <a:ext uri="{FF2B5EF4-FFF2-40B4-BE49-F238E27FC236}">
                <a16:creationId xmlns:a16="http://schemas.microsoft.com/office/drawing/2014/main" id="{825C7502-BE64-C3D8-52F7-6A726A1A186A}"/>
              </a:ext>
            </a:extLst>
          </p:cNvPr>
          <p:cNvSpPr>
            <a:spLocks noGrp="1"/>
          </p:cNvSpPr>
          <p:nvPr>
            <p:ph idx="13"/>
          </p:nvPr>
        </p:nvSpPr>
        <p:spPr>
          <a:xfrm>
            <a:off x="8485060" y="2344920"/>
            <a:ext cx="2647950" cy="2747693"/>
          </a:xfrm>
        </p:spPr>
        <p:txBody>
          <a:bodyPr lIns="0" tIns="0" rIns="0" bIns="0"/>
          <a:lstStyle>
            <a:lvl1pPr marL="0" indent="0" algn="ctr">
              <a:buFontTx/>
              <a:buNone/>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sp>
        <p:nvSpPr>
          <p:cNvPr id="20" name="Content Placeholder 2">
            <a:extLst>
              <a:ext uri="{FF2B5EF4-FFF2-40B4-BE49-F238E27FC236}">
                <a16:creationId xmlns:a16="http://schemas.microsoft.com/office/drawing/2014/main" id="{A29E836C-E670-F6B9-65AE-F40037A53B89}"/>
              </a:ext>
            </a:extLst>
          </p:cNvPr>
          <p:cNvSpPr>
            <a:spLocks noGrp="1"/>
          </p:cNvSpPr>
          <p:nvPr>
            <p:ph idx="1"/>
          </p:nvPr>
        </p:nvSpPr>
        <p:spPr>
          <a:xfrm>
            <a:off x="4772025" y="2344920"/>
            <a:ext cx="2647950" cy="2747693"/>
          </a:xfrm>
        </p:spPr>
        <p:txBody>
          <a:bodyPr lIns="0" tIns="0" rIns="0" bIns="0"/>
          <a:lstStyle>
            <a:lvl1pPr marL="0" indent="0" algn="ctr">
              <a:buFontTx/>
              <a:buNone/>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sp>
        <p:nvSpPr>
          <p:cNvPr id="6" name="Footer Placeholder 5">
            <a:extLst>
              <a:ext uri="{FF2B5EF4-FFF2-40B4-BE49-F238E27FC236}">
                <a16:creationId xmlns:a16="http://schemas.microsoft.com/office/drawing/2014/main" id="{D4604888-BF70-516D-10BC-050AAF8927CB}"/>
              </a:ext>
            </a:extLst>
          </p:cNvPr>
          <p:cNvSpPr>
            <a:spLocks noGrp="1"/>
          </p:cNvSpPr>
          <p:nvPr>
            <p:ph type="ftr" sz="quarter" idx="14"/>
          </p:nvPr>
        </p:nvSpPr>
        <p:spPr/>
        <p:txBody>
          <a:bodyPr/>
          <a:lstStyle/>
          <a:p>
            <a:r>
              <a:rPr lang="en-US"/>
              <a:t>ADULT AND AGING</a:t>
            </a:r>
            <a:endParaRPr lang="en-US" dirty="0"/>
          </a:p>
        </p:txBody>
      </p:sp>
      <p:sp>
        <p:nvSpPr>
          <p:cNvPr id="7" name="Slide Number Placeholder 6">
            <a:extLst>
              <a:ext uri="{FF2B5EF4-FFF2-40B4-BE49-F238E27FC236}">
                <a16:creationId xmlns:a16="http://schemas.microsoft.com/office/drawing/2014/main" id="{62095232-0C6A-98D3-A4EE-A9EFD5E75364}"/>
              </a:ext>
            </a:extLst>
          </p:cNvPr>
          <p:cNvSpPr>
            <a:spLocks noGrp="1"/>
          </p:cNvSpPr>
          <p:nvPr>
            <p:ph type="sldNum" sz="quarter" idx="15"/>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894831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Card">
    <p:bg>
      <p:bgPr>
        <a:solidFill>
          <a:srgbClr val="0B3C6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C2D57E-FEA9-8D62-2F84-0C4D1139CF61}"/>
              </a:ext>
            </a:extLst>
          </p:cNvPr>
          <p:cNvSpPr/>
          <p:nvPr userDrawn="1"/>
        </p:nvSpPr>
        <p:spPr>
          <a:xfrm>
            <a:off x="0" y="-1"/>
            <a:ext cx="12192000" cy="2107670"/>
          </a:xfrm>
          <a:prstGeom prst="rect">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A58BE-56F1-B10A-C6F0-68E9A087BFBA}"/>
              </a:ext>
            </a:extLst>
          </p:cNvPr>
          <p:cNvSpPr>
            <a:spLocks noGrp="1"/>
          </p:cNvSpPr>
          <p:nvPr>
            <p:ph type="ctrTitle" hasCustomPrompt="1"/>
          </p:nvPr>
        </p:nvSpPr>
        <p:spPr>
          <a:xfrm>
            <a:off x="1524000" y="347090"/>
            <a:ext cx="9144000" cy="1325027"/>
          </a:xfrm>
        </p:spPr>
        <p:txBody>
          <a:bodyPr anchor="b">
            <a:normAutofit/>
          </a:bodyPr>
          <a:lstStyle>
            <a:lvl1pPr algn="ctr">
              <a:defRPr sz="4800" b="1">
                <a:solidFill>
                  <a:schemeClr val="bg1"/>
                </a:solidFill>
                <a:latin typeface="Calibri" panose="020F0502020204030204" pitchFamily="34" charset="0"/>
              </a:defRPr>
            </a:lvl1pPr>
          </a:lstStyle>
          <a:p>
            <a:r>
              <a:rPr lang="en-US"/>
              <a:t>THANK YOU</a:t>
            </a:r>
          </a:p>
        </p:txBody>
      </p:sp>
      <p:sp>
        <p:nvSpPr>
          <p:cNvPr id="3" name="Subtitle 2">
            <a:extLst>
              <a:ext uri="{FF2B5EF4-FFF2-40B4-BE49-F238E27FC236}">
                <a16:creationId xmlns:a16="http://schemas.microsoft.com/office/drawing/2014/main" id="{9CD25043-0006-04B7-08EB-F6785DC0F9AB}"/>
              </a:ext>
            </a:extLst>
          </p:cNvPr>
          <p:cNvSpPr>
            <a:spLocks noGrp="1"/>
          </p:cNvSpPr>
          <p:nvPr>
            <p:ph type="subTitle" idx="1" hasCustomPrompt="1"/>
          </p:nvPr>
        </p:nvSpPr>
        <p:spPr>
          <a:xfrm>
            <a:off x="1524000" y="3112530"/>
            <a:ext cx="9144000" cy="87370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QUESTIONS?</a:t>
            </a:r>
          </a:p>
        </p:txBody>
      </p:sp>
      <p:sp>
        <p:nvSpPr>
          <p:cNvPr id="6" name="Slide Number Placeholder 5">
            <a:extLst>
              <a:ext uri="{FF2B5EF4-FFF2-40B4-BE49-F238E27FC236}">
                <a16:creationId xmlns:a16="http://schemas.microsoft.com/office/drawing/2014/main" id="{6E18BEFB-9538-679E-ED31-64C3BC58EFC3}"/>
              </a:ext>
            </a:extLst>
          </p:cNvPr>
          <p:cNvSpPr>
            <a:spLocks noGrp="1"/>
          </p:cNvSpPr>
          <p:nvPr>
            <p:ph type="sldNum" sz="quarter" idx="12"/>
          </p:nvPr>
        </p:nvSpPr>
        <p:spPr/>
        <p:txBody>
          <a:bodyPr/>
          <a:lstStyle>
            <a:lvl1pPr>
              <a:defRPr>
                <a:latin typeface="Calibri" panose="020F0502020204030204" pitchFamily="34" charset="0"/>
              </a:defRPr>
            </a:lvl1pPr>
          </a:lstStyle>
          <a:p>
            <a:fld id="{C64C9FC3-A8CA-214E-8DEA-111E66453919}" type="slidenum">
              <a:rPr lang="en-US" smtClean="0"/>
              <a:pPr/>
              <a:t>‹#›</a:t>
            </a:fld>
            <a:endParaRPr lang="en-US"/>
          </a:p>
        </p:txBody>
      </p:sp>
      <p:pic>
        <p:nvPicPr>
          <p:cNvPr id="10" name="Picture 9" descr="A picture containing shape&#10;&#10;Description automatically generated">
            <a:extLst>
              <a:ext uri="{FF2B5EF4-FFF2-40B4-BE49-F238E27FC236}">
                <a16:creationId xmlns:a16="http://schemas.microsoft.com/office/drawing/2014/main" id="{500E8BD3-46D8-36D4-AC36-152588EC74AF}"/>
              </a:ext>
            </a:extLst>
          </p:cNvPr>
          <p:cNvPicPr>
            <a:picLocks/>
          </p:cNvPicPr>
          <p:nvPr userDrawn="1"/>
        </p:nvPicPr>
        <p:blipFill rotWithShape="1">
          <a:blip r:embed="rId2"/>
          <a:srcRect b="99181"/>
          <a:stretch/>
        </p:blipFill>
        <p:spPr>
          <a:xfrm>
            <a:off x="6350" y="-1"/>
            <a:ext cx="12185650" cy="73152"/>
          </a:xfrm>
          <a:prstGeom prst="rect">
            <a:avLst/>
          </a:prstGeom>
          <a:ln>
            <a:noFill/>
          </a:ln>
        </p:spPr>
      </p:pic>
      <p:pic>
        <p:nvPicPr>
          <p:cNvPr id="11" name="Picture 10">
            <a:extLst>
              <a:ext uri="{FF2B5EF4-FFF2-40B4-BE49-F238E27FC236}">
                <a16:creationId xmlns:a16="http://schemas.microsoft.com/office/drawing/2014/main" id="{D5B45AB1-2AE5-B509-99FD-1EB949517779}"/>
              </a:ext>
            </a:extLst>
          </p:cNvPr>
          <p:cNvPicPr>
            <a:picLocks noChangeAspect="1"/>
          </p:cNvPicPr>
          <p:nvPr userDrawn="1"/>
        </p:nvPicPr>
        <p:blipFill>
          <a:blip r:embed="rId3"/>
          <a:srcRect/>
          <a:stretch/>
        </p:blipFill>
        <p:spPr>
          <a:xfrm>
            <a:off x="4607260" y="5532642"/>
            <a:ext cx="2977480" cy="1184702"/>
          </a:xfrm>
          <a:prstGeom prst="rect">
            <a:avLst/>
          </a:prstGeom>
        </p:spPr>
      </p:pic>
      <p:sp>
        <p:nvSpPr>
          <p:cNvPr id="20" name="Isosceles Triangle 19">
            <a:extLst>
              <a:ext uri="{FF2B5EF4-FFF2-40B4-BE49-F238E27FC236}">
                <a16:creationId xmlns:a16="http://schemas.microsoft.com/office/drawing/2014/main" id="{8B582A53-2E9A-15CA-41F8-5FF181241271}"/>
              </a:ext>
            </a:extLst>
          </p:cNvPr>
          <p:cNvSpPr/>
          <p:nvPr userDrawn="1"/>
        </p:nvSpPr>
        <p:spPr>
          <a:xfrm rot="10800000">
            <a:off x="5775960" y="2107668"/>
            <a:ext cx="640080" cy="384955"/>
          </a:xfrm>
          <a:prstGeom prst="triangle">
            <a:avLst/>
          </a:prstGeom>
          <a:solidFill>
            <a:srgbClr val="1B9A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8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3760838" y="0"/>
            <a:ext cx="843116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4724400" y="1204613"/>
            <a:ext cx="6629400" cy="4705081"/>
          </a:xfrm>
        </p:spPr>
        <p:txBody>
          <a:bodyPr lIns="0" tIns="0" rIns="0" bIns="0"/>
          <a:lstStyle>
            <a:lvl1pPr marL="233363" indent="-233363">
              <a:buFont typeface="Arial" panose="020B0604020202020204" pitchFamily="34" charset="0"/>
              <a:buChar char="•"/>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8" name="Picture 7">
            <a:extLst>
              <a:ext uri="{FF2B5EF4-FFF2-40B4-BE49-F238E27FC236}">
                <a16:creationId xmlns:a16="http://schemas.microsoft.com/office/drawing/2014/main" id="{C6C8FF87-ACED-1DA6-5A9C-03948FC9F7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B4D2EAF-FE7D-A6D4-CD67-8451C117D5B0}"/>
              </a:ext>
            </a:extLst>
          </p:cNvPr>
          <p:cNvSpPr>
            <a:spLocks noGrp="1"/>
          </p:cNvSpPr>
          <p:nvPr>
            <p:ph type="title" hasCustomPrompt="1"/>
          </p:nvPr>
        </p:nvSpPr>
        <p:spPr>
          <a:xfrm>
            <a:off x="4724400" y="459045"/>
            <a:ext cx="6629400" cy="348138"/>
          </a:xfrm>
          <a:prstGeom prst="rect">
            <a:avLst/>
          </a:prstGeom>
        </p:spPr>
        <p:txBody>
          <a:bodyPr lIns="0" tIns="0" rIns="0" bIns="0" anchor="t" anchorCtr="0">
            <a:noAutofit/>
          </a:bodyPr>
          <a:lstStyle>
            <a:lvl1pPr algn="l">
              <a:defRPr sz="2400" b="1" i="0" spc="200" baseline="0">
                <a:solidFill>
                  <a:schemeClr val="bg1"/>
                </a:solidFill>
                <a:latin typeface="Calibri" panose="020F0502020204030204" pitchFamily="34" charset="0"/>
                <a:cs typeface="Calibri" panose="020F0502020204030204" pitchFamily="34" charset="0"/>
              </a:defRPr>
            </a:lvl1pPr>
          </a:lstStyle>
          <a:p>
            <a:r>
              <a:rPr lang="en-US" dirty="0"/>
              <a:t>PAGE TITLE</a:t>
            </a:r>
          </a:p>
        </p:txBody>
      </p:sp>
      <p:sp>
        <p:nvSpPr>
          <p:cNvPr id="14" name="Picture Placeholder 13">
            <a:extLst>
              <a:ext uri="{FF2B5EF4-FFF2-40B4-BE49-F238E27FC236}">
                <a16:creationId xmlns:a16="http://schemas.microsoft.com/office/drawing/2014/main" id="{29630875-3F22-F7D1-E18A-48EC1356A347}"/>
              </a:ext>
            </a:extLst>
          </p:cNvPr>
          <p:cNvSpPr>
            <a:spLocks noGrp="1"/>
          </p:cNvSpPr>
          <p:nvPr>
            <p:ph type="pic" sz="quarter" idx="13"/>
          </p:nvPr>
        </p:nvSpPr>
        <p:spPr>
          <a:xfrm>
            <a:off x="0" y="0"/>
            <a:ext cx="3760788" cy="6858000"/>
          </a:xfrm>
        </p:spPr>
        <p:txBody>
          <a:bodyPr/>
          <a:lstStyle/>
          <a:p>
            <a:endParaRPr lang="en-US"/>
          </a:p>
        </p:txBody>
      </p:sp>
      <p:sp>
        <p:nvSpPr>
          <p:cNvPr id="2" name="Footer Placeholder 1">
            <a:extLst>
              <a:ext uri="{FF2B5EF4-FFF2-40B4-BE49-F238E27FC236}">
                <a16:creationId xmlns:a16="http://schemas.microsoft.com/office/drawing/2014/main" id="{4FF959BB-048B-4ED3-15CE-2A8C5201EBA5}"/>
              </a:ext>
            </a:extLst>
          </p:cNvPr>
          <p:cNvSpPr>
            <a:spLocks noGrp="1"/>
          </p:cNvSpPr>
          <p:nvPr>
            <p:ph type="ftr" sz="quarter" idx="14"/>
          </p:nvPr>
        </p:nvSpPr>
        <p:spPr/>
        <p:txBody>
          <a:bodyPr/>
          <a:lstStyle/>
          <a:p>
            <a:r>
              <a:rPr lang="en-US"/>
              <a:t>ADULT AND AGING</a:t>
            </a:r>
            <a:endParaRPr lang="en-US" dirty="0"/>
          </a:p>
        </p:txBody>
      </p:sp>
      <p:sp>
        <p:nvSpPr>
          <p:cNvPr id="5" name="Slide Number Placeholder 4">
            <a:extLst>
              <a:ext uri="{FF2B5EF4-FFF2-40B4-BE49-F238E27FC236}">
                <a16:creationId xmlns:a16="http://schemas.microsoft.com/office/drawing/2014/main" id="{8695447D-09CB-5FCC-B8CF-3D24168A34A3}"/>
              </a:ext>
            </a:extLst>
          </p:cNvPr>
          <p:cNvSpPr>
            <a:spLocks noGrp="1"/>
          </p:cNvSpPr>
          <p:nvPr>
            <p:ph type="sldNum" sz="quarter" idx="15"/>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275557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948596" y="2344920"/>
            <a:ext cx="10294809" cy="3509615"/>
          </a:xfrm>
        </p:spPr>
        <p:txBody>
          <a:bodyPr lIns="0" tIns="0" rIns="0" bIns="0"/>
          <a:lstStyle>
            <a:lvl1pPr marL="0" indent="0" algn="ctr">
              <a:buFontTx/>
              <a:buNone/>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19" name="Picture 18" descr="Shape&#10;&#10;Description automatically generated">
            <a:extLst>
              <a:ext uri="{FF2B5EF4-FFF2-40B4-BE49-F238E27FC236}">
                <a16:creationId xmlns:a16="http://schemas.microsoft.com/office/drawing/2014/main" id="{37EC40EA-BCF2-2380-751B-DC0D1A285E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574"/>
            <a:ext cx="12204501" cy="1903494"/>
          </a:xfrm>
          <a:prstGeom prst="rect">
            <a:avLst/>
          </a:prstGeom>
        </p:spPr>
      </p:pic>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C8FF87-ACED-1DA6-5A9C-03948FC9F7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2" name="Title 1">
            <a:extLst>
              <a:ext uri="{FF2B5EF4-FFF2-40B4-BE49-F238E27FC236}">
                <a16:creationId xmlns:a16="http://schemas.microsoft.com/office/drawing/2014/main" id="{3A4C4C4B-D74C-3F93-D5A8-D6DA346BAD32}"/>
              </a:ext>
            </a:extLst>
          </p:cNvPr>
          <p:cNvSpPr>
            <a:spLocks noGrp="1"/>
          </p:cNvSpPr>
          <p:nvPr>
            <p:ph type="title" hasCustomPrompt="1"/>
          </p:nvPr>
        </p:nvSpPr>
        <p:spPr>
          <a:xfrm>
            <a:off x="3911124" y="565018"/>
            <a:ext cx="4363655" cy="546745"/>
          </a:xfrm>
          <a:prstGeom prst="rect">
            <a:avLst/>
          </a:prstGeom>
        </p:spPr>
        <p:txBody>
          <a:bodyPr lIns="0" tIns="0" rIns="0" bIns="0" anchor="t" anchorCtr="0">
            <a:noAutofit/>
          </a:bodyPr>
          <a:lstStyle>
            <a:lvl1pPr algn="ctr">
              <a:defRPr sz="3200" b="1" i="0" spc="200" baseline="0">
                <a:solidFill>
                  <a:schemeClr val="bg1"/>
                </a:solidFill>
                <a:latin typeface="Calibri" panose="020F0502020204030204" pitchFamily="34" charset="0"/>
                <a:cs typeface="Calibri" panose="020F0502020204030204" pitchFamily="34" charset="0"/>
              </a:defRPr>
            </a:lvl1pPr>
          </a:lstStyle>
          <a:p>
            <a:r>
              <a:rPr lang="en-US" dirty="0"/>
              <a:t>PAGE TITLE</a:t>
            </a:r>
          </a:p>
        </p:txBody>
      </p:sp>
      <p:sp>
        <p:nvSpPr>
          <p:cNvPr id="6" name="Footer Placeholder 5">
            <a:extLst>
              <a:ext uri="{FF2B5EF4-FFF2-40B4-BE49-F238E27FC236}">
                <a16:creationId xmlns:a16="http://schemas.microsoft.com/office/drawing/2014/main" id="{D4604888-BF70-516D-10BC-050AAF8927CB}"/>
              </a:ext>
            </a:extLst>
          </p:cNvPr>
          <p:cNvSpPr>
            <a:spLocks noGrp="1"/>
          </p:cNvSpPr>
          <p:nvPr>
            <p:ph type="ftr" sz="quarter" idx="14"/>
          </p:nvPr>
        </p:nvSpPr>
        <p:spPr/>
        <p:txBody>
          <a:bodyPr/>
          <a:lstStyle/>
          <a:p>
            <a:r>
              <a:rPr lang="en-US"/>
              <a:t>ADULT AND AGING</a:t>
            </a:r>
            <a:endParaRPr lang="en-US" dirty="0"/>
          </a:p>
        </p:txBody>
      </p:sp>
      <p:sp>
        <p:nvSpPr>
          <p:cNvPr id="7" name="Slide Number Placeholder 6">
            <a:extLst>
              <a:ext uri="{FF2B5EF4-FFF2-40B4-BE49-F238E27FC236}">
                <a16:creationId xmlns:a16="http://schemas.microsoft.com/office/drawing/2014/main" id="{62095232-0C6A-98D3-A4EE-A9EFD5E75364}"/>
              </a:ext>
            </a:extLst>
          </p:cNvPr>
          <p:cNvSpPr>
            <a:spLocks noGrp="1"/>
          </p:cNvSpPr>
          <p:nvPr>
            <p:ph type="sldNum" sz="quarter" idx="15"/>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80397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3760838" y="0"/>
            <a:ext cx="843116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4724400" y="1204613"/>
            <a:ext cx="6629400" cy="4705081"/>
          </a:xfrm>
        </p:spPr>
        <p:txBody>
          <a:bodyPr lIns="0" tIns="0" rIns="0" bIns="0"/>
          <a:lstStyle>
            <a:lvl1pPr marL="233363" indent="-233363">
              <a:buFont typeface="Arial" panose="020B0604020202020204" pitchFamily="34" charset="0"/>
              <a:buChar char="•"/>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B4D2EAF-FE7D-A6D4-CD67-8451C117D5B0}"/>
              </a:ext>
            </a:extLst>
          </p:cNvPr>
          <p:cNvSpPr>
            <a:spLocks noGrp="1"/>
          </p:cNvSpPr>
          <p:nvPr>
            <p:ph type="title" hasCustomPrompt="1"/>
          </p:nvPr>
        </p:nvSpPr>
        <p:spPr>
          <a:xfrm>
            <a:off x="4724400" y="459045"/>
            <a:ext cx="6629400" cy="348138"/>
          </a:xfrm>
          <a:prstGeom prst="rect">
            <a:avLst/>
          </a:prstGeom>
        </p:spPr>
        <p:txBody>
          <a:bodyPr lIns="0" tIns="0" rIns="0" bIns="0" anchor="t" anchorCtr="0">
            <a:noAutofit/>
          </a:bodyPr>
          <a:lstStyle>
            <a:lvl1pPr algn="l">
              <a:defRPr sz="2400" b="1" i="0" spc="200" baseline="0">
                <a:solidFill>
                  <a:schemeClr val="bg1"/>
                </a:solidFill>
                <a:latin typeface="Calibri" panose="020F0502020204030204" pitchFamily="34" charset="0"/>
                <a:cs typeface="Calibri" panose="020F0502020204030204" pitchFamily="34" charset="0"/>
              </a:defRPr>
            </a:lvl1pPr>
          </a:lstStyle>
          <a:p>
            <a:r>
              <a:rPr lang="en-US" dirty="0"/>
              <a:t>PAGE TITLE</a:t>
            </a:r>
          </a:p>
        </p:txBody>
      </p:sp>
      <p:sp>
        <p:nvSpPr>
          <p:cNvPr id="14" name="Picture Placeholder 13">
            <a:extLst>
              <a:ext uri="{FF2B5EF4-FFF2-40B4-BE49-F238E27FC236}">
                <a16:creationId xmlns:a16="http://schemas.microsoft.com/office/drawing/2014/main" id="{29630875-3F22-F7D1-E18A-48EC1356A347}"/>
              </a:ext>
            </a:extLst>
          </p:cNvPr>
          <p:cNvSpPr>
            <a:spLocks noGrp="1"/>
          </p:cNvSpPr>
          <p:nvPr>
            <p:ph type="pic" sz="quarter" idx="13"/>
          </p:nvPr>
        </p:nvSpPr>
        <p:spPr>
          <a:xfrm>
            <a:off x="0" y="0"/>
            <a:ext cx="3760788" cy="6858000"/>
          </a:xfrm>
        </p:spPr>
        <p:txBody>
          <a:bodyPr/>
          <a:lstStyle/>
          <a:p>
            <a:endParaRPr lang="en-US"/>
          </a:p>
        </p:txBody>
      </p:sp>
      <p:sp>
        <p:nvSpPr>
          <p:cNvPr id="2" name="Footer Placeholder 1">
            <a:extLst>
              <a:ext uri="{FF2B5EF4-FFF2-40B4-BE49-F238E27FC236}">
                <a16:creationId xmlns:a16="http://schemas.microsoft.com/office/drawing/2014/main" id="{4FF959BB-048B-4ED3-15CE-2A8C5201EBA5}"/>
              </a:ext>
            </a:extLst>
          </p:cNvPr>
          <p:cNvSpPr>
            <a:spLocks noGrp="1"/>
          </p:cNvSpPr>
          <p:nvPr>
            <p:ph type="ftr" sz="quarter" idx="14"/>
          </p:nvPr>
        </p:nvSpPr>
        <p:spPr/>
        <p:txBody>
          <a:bodyPr/>
          <a:lstStyle/>
          <a:p>
            <a:r>
              <a:rPr lang="en-US"/>
              <a:t>ADULT AND AGING</a:t>
            </a:r>
            <a:endParaRPr lang="en-US" dirty="0"/>
          </a:p>
        </p:txBody>
      </p:sp>
      <p:sp>
        <p:nvSpPr>
          <p:cNvPr id="5" name="Slide Number Placeholder 4">
            <a:extLst>
              <a:ext uri="{FF2B5EF4-FFF2-40B4-BE49-F238E27FC236}">
                <a16:creationId xmlns:a16="http://schemas.microsoft.com/office/drawing/2014/main" id="{8695447D-09CB-5FCC-B8CF-3D24168A34A3}"/>
              </a:ext>
            </a:extLst>
          </p:cNvPr>
          <p:cNvSpPr>
            <a:spLocks noGrp="1"/>
          </p:cNvSpPr>
          <p:nvPr>
            <p:ph type="sldNum" sz="quarter" idx="15"/>
          </p:nvPr>
        </p:nvSpPr>
        <p:spPr/>
        <p:txBody>
          <a:bodyPr/>
          <a:lstStyle/>
          <a:p>
            <a:fld id="{8113EECE-E407-A343-A894-336829F63D8F}" type="slidenum">
              <a:rPr lang="en-US" smtClean="0"/>
              <a:pPr/>
              <a:t>‹#›</a:t>
            </a:fld>
            <a:endParaRPr lang="en-US" dirty="0"/>
          </a:p>
        </p:txBody>
      </p:sp>
      <p:pic>
        <p:nvPicPr>
          <p:cNvPr id="6" name="Picture 5">
            <a:extLst>
              <a:ext uri="{FF2B5EF4-FFF2-40B4-BE49-F238E27FC236}">
                <a16:creationId xmlns:a16="http://schemas.microsoft.com/office/drawing/2014/main" id="{CCF0572B-FF15-3FF5-E4C9-BE2D77B1DBFB}"/>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3404288" y="3398193"/>
            <a:ext cx="6858000" cy="61615"/>
          </a:xfrm>
          <a:prstGeom prst="rect">
            <a:avLst/>
          </a:prstGeom>
        </p:spPr>
      </p:pic>
    </p:spTree>
    <p:extLst>
      <p:ext uri="{BB962C8B-B14F-4D97-AF65-F5344CB8AC3E}">
        <p14:creationId xmlns:p14="http://schemas.microsoft.com/office/powerpoint/2010/main" val="92499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79131E-C191-377C-77E5-D404FF5588F7}"/>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FD1994-0ED2-3799-C93B-E919534AAF21}"/>
              </a:ext>
            </a:extLst>
          </p:cNvPr>
          <p:cNvSpPr>
            <a:spLocks noGrp="1"/>
          </p:cNvSpPr>
          <p:nvPr>
            <p:ph idx="1"/>
          </p:nvPr>
        </p:nvSpPr>
        <p:spPr>
          <a:xfrm>
            <a:off x="1050473" y="706583"/>
            <a:ext cx="10091054" cy="5203112"/>
          </a:xfrm>
        </p:spPr>
        <p:txBody>
          <a:bodyPr lIns="0" tIns="0" rIns="0" bIns="0"/>
          <a:lstStyle>
            <a:lvl1pPr marL="233363" indent="-233363">
              <a:buFont typeface="Arial" panose="020B0604020202020204" pitchFamily="34" charset="0"/>
              <a:buChar char="•"/>
              <a:tabLst/>
              <a:defRPr>
                <a:solidFill>
                  <a:schemeClr val="bg1"/>
                </a:solidFill>
              </a:defRPr>
            </a:lvl1pPr>
            <a:lvl2pPr marL="171450" indent="0">
              <a:buFontTx/>
              <a:buNone/>
              <a:defRPr/>
            </a:lvl2pPr>
            <a:lvl3pPr marL="344487" indent="0">
              <a:buFontTx/>
              <a:buNone/>
              <a:defRPr/>
            </a:lvl3pPr>
            <a:lvl4pPr marL="517525" indent="0">
              <a:buFontTx/>
              <a:buNone/>
              <a:defRPr/>
            </a:lvl4pPr>
            <a:lvl5pPr marL="690562" indent="0">
              <a:buFontTx/>
              <a:buNone/>
              <a:defRPr/>
            </a:lvl5pPr>
          </a:lstStyle>
          <a:p>
            <a:pPr lvl="0"/>
            <a:r>
              <a:rPr lang="en-US" dirty="0"/>
              <a:t>Click to edit Master text style</a:t>
            </a:r>
          </a:p>
        </p:txBody>
      </p:sp>
      <p:pic>
        <p:nvPicPr>
          <p:cNvPr id="13" name="Picture 12">
            <a:extLst>
              <a:ext uri="{FF2B5EF4-FFF2-40B4-BE49-F238E27FC236}">
                <a16:creationId xmlns:a16="http://schemas.microsoft.com/office/drawing/2014/main" id="{4A8F0222-594A-40DF-02EA-E1FA897CBB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5696" y="6383173"/>
            <a:ext cx="366252" cy="265564"/>
          </a:xfrm>
          <a:prstGeom prst="rect">
            <a:avLst/>
          </a:prstGeom>
        </p:spPr>
      </p:pic>
      <p:cxnSp>
        <p:nvCxnSpPr>
          <p:cNvPr id="15" name="Straight Connector 14">
            <a:extLst>
              <a:ext uri="{FF2B5EF4-FFF2-40B4-BE49-F238E27FC236}">
                <a16:creationId xmlns:a16="http://schemas.microsoft.com/office/drawing/2014/main" id="{66A255A1-33D5-6B70-B99B-B8A71027C5B1}"/>
              </a:ext>
            </a:extLst>
          </p:cNvPr>
          <p:cNvCxnSpPr/>
          <p:nvPr userDrawn="1"/>
        </p:nvCxnSpPr>
        <p:spPr>
          <a:xfrm>
            <a:off x="11095867" y="6383173"/>
            <a:ext cx="0" cy="2655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AB5FB1-96B5-4216-DA1D-157BFE91B4CD}"/>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3404288" y="3398193"/>
            <a:ext cx="6858000" cy="61615"/>
          </a:xfrm>
          <a:prstGeom prst="rect">
            <a:avLst/>
          </a:prstGeom>
        </p:spPr>
      </p:pic>
      <p:sp>
        <p:nvSpPr>
          <p:cNvPr id="2" name="Footer Placeholder 1">
            <a:extLst>
              <a:ext uri="{FF2B5EF4-FFF2-40B4-BE49-F238E27FC236}">
                <a16:creationId xmlns:a16="http://schemas.microsoft.com/office/drawing/2014/main" id="{CABCDA0A-A5C3-6792-8A2D-3118B9BC2B91}"/>
              </a:ext>
            </a:extLst>
          </p:cNvPr>
          <p:cNvSpPr>
            <a:spLocks noGrp="1"/>
          </p:cNvSpPr>
          <p:nvPr>
            <p:ph type="ftr" sz="quarter" idx="10"/>
          </p:nvPr>
        </p:nvSpPr>
        <p:spPr/>
        <p:txBody>
          <a:bodyPr/>
          <a:lstStyle/>
          <a:p>
            <a:r>
              <a:rPr lang="en-US"/>
              <a:t>ADULT AND AGING</a:t>
            </a:r>
            <a:endParaRPr lang="en-US" dirty="0"/>
          </a:p>
        </p:txBody>
      </p:sp>
      <p:sp>
        <p:nvSpPr>
          <p:cNvPr id="5" name="Slide Number Placeholder 4">
            <a:extLst>
              <a:ext uri="{FF2B5EF4-FFF2-40B4-BE49-F238E27FC236}">
                <a16:creationId xmlns:a16="http://schemas.microsoft.com/office/drawing/2014/main" id="{5CB07128-2772-F9E7-CEA4-CB27C4FFF7EA}"/>
              </a:ext>
            </a:extLst>
          </p:cNvPr>
          <p:cNvSpPr>
            <a:spLocks noGrp="1"/>
          </p:cNvSpPr>
          <p:nvPr>
            <p:ph type="sldNum" sz="quarter" idx="11"/>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281989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tart-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3DCDDE-50C5-C882-B4F1-30B5F4C36DAE}"/>
              </a:ext>
            </a:extLst>
          </p:cNvPr>
          <p:cNvSpPr/>
          <p:nvPr userDrawn="1"/>
        </p:nvSpPr>
        <p:spPr>
          <a:xfrm>
            <a:off x="-6096" y="0"/>
            <a:ext cx="1219809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a:extLst>
              <a:ext uri="{FF2B5EF4-FFF2-40B4-BE49-F238E27FC236}">
                <a16:creationId xmlns:a16="http://schemas.microsoft.com/office/drawing/2014/main" id="{AF3D19A2-F459-9A92-90DB-051FFA1519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 y="0"/>
            <a:ext cx="12185650" cy="3428999"/>
          </a:xfrm>
          <a:prstGeom prst="rect">
            <a:avLst/>
          </a:prstGeom>
        </p:spPr>
      </p:pic>
      <p:pic>
        <p:nvPicPr>
          <p:cNvPr id="6" name="Picture 5">
            <a:extLst>
              <a:ext uri="{FF2B5EF4-FFF2-40B4-BE49-F238E27FC236}">
                <a16:creationId xmlns:a16="http://schemas.microsoft.com/office/drawing/2014/main" id="{77EF266D-8E6C-8B9A-3016-9E2B443598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8096" cy="61615"/>
          </a:xfrm>
          <a:prstGeom prst="rect">
            <a:avLst/>
          </a:prstGeom>
        </p:spPr>
      </p:pic>
      <p:sp>
        <p:nvSpPr>
          <p:cNvPr id="2" name="Title 1">
            <a:extLst>
              <a:ext uri="{FF2B5EF4-FFF2-40B4-BE49-F238E27FC236}">
                <a16:creationId xmlns:a16="http://schemas.microsoft.com/office/drawing/2014/main" id="{B87F381D-59AA-45AD-E6F9-CFF9B078ACDD}"/>
              </a:ext>
            </a:extLst>
          </p:cNvPr>
          <p:cNvSpPr>
            <a:spLocks noGrp="1"/>
          </p:cNvSpPr>
          <p:nvPr>
            <p:ph type="ctrTitle" hasCustomPrompt="1"/>
          </p:nvPr>
        </p:nvSpPr>
        <p:spPr>
          <a:xfrm>
            <a:off x="1520952" y="4236026"/>
            <a:ext cx="9144000" cy="907473"/>
          </a:xfrm>
          <a:prstGeom prst="rect">
            <a:avLst/>
          </a:prstGeom>
        </p:spPr>
        <p:txBody>
          <a:bodyPr lIns="0" tIns="0" rIns="0" bIns="0" anchor="t" anchorCtr="0">
            <a:noAutofit/>
          </a:bodyPr>
          <a:lstStyle>
            <a:lvl1pPr algn="ctr">
              <a:defRPr sz="4000" spc="200" baseline="0">
                <a:solidFill>
                  <a:schemeClr val="bg2"/>
                </a:solidFill>
              </a:defRPr>
            </a:lvl1pPr>
          </a:lstStyle>
          <a:p>
            <a:r>
              <a:rPr lang="en-US" dirty="0"/>
              <a:t>TITLE OF SECTION</a:t>
            </a:r>
          </a:p>
        </p:txBody>
      </p:sp>
      <p:sp>
        <p:nvSpPr>
          <p:cNvPr id="12" name="Picture Placeholder 9">
            <a:extLst>
              <a:ext uri="{FF2B5EF4-FFF2-40B4-BE49-F238E27FC236}">
                <a16:creationId xmlns:a16="http://schemas.microsoft.com/office/drawing/2014/main" id="{3ED93A60-6465-9567-6281-045FCBAAEA4C}"/>
              </a:ext>
            </a:extLst>
          </p:cNvPr>
          <p:cNvSpPr>
            <a:spLocks noGrp="1"/>
          </p:cNvSpPr>
          <p:nvPr>
            <p:ph type="pic" sz="quarter" idx="11"/>
          </p:nvPr>
        </p:nvSpPr>
        <p:spPr>
          <a:xfrm>
            <a:off x="2374078" y="625228"/>
            <a:ext cx="7437748" cy="1736725"/>
          </a:xfrm>
        </p:spPr>
        <p:txBody>
          <a:bodyPr/>
          <a:lstStyle/>
          <a:p>
            <a:endParaRPr lang="en-US"/>
          </a:p>
        </p:txBody>
      </p:sp>
      <p:sp>
        <p:nvSpPr>
          <p:cNvPr id="5" name="Footer Placeholder 4">
            <a:extLst>
              <a:ext uri="{FF2B5EF4-FFF2-40B4-BE49-F238E27FC236}">
                <a16:creationId xmlns:a16="http://schemas.microsoft.com/office/drawing/2014/main" id="{FA9610FA-81B0-656B-4513-96D293056B4D}"/>
              </a:ext>
            </a:extLst>
          </p:cNvPr>
          <p:cNvSpPr>
            <a:spLocks noGrp="1"/>
          </p:cNvSpPr>
          <p:nvPr>
            <p:ph type="ftr" sz="quarter" idx="12"/>
          </p:nvPr>
        </p:nvSpPr>
        <p:spPr/>
        <p:txBody>
          <a:bodyPr/>
          <a:lstStyle/>
          <a:p>
            <a:r>
              <a:rPr lang="en-US"/>
              <a:t>ADULT AND AGING</a:t>
            </a:r>
            <a:endParaRPr lang="en-US" dirty="0"/>
          </a:p>
        </p:txBody>
      </p:sp>
      <p:sp>
        <p:nvSpPr>
          <p:cNvPr id="7" name="Slide Number Placeholder 6">
            <a:extLst>
              <a:ext uri="{FF2B5EF4-FFF2-40B4-BE49-F238E27FC236}">
                <a16:creationId xmlns:a16="http://schemas.microsoft.com/office/drawing/2014/main" id="{EC67D5DC-173D-6D94-AB1B-09CDEFBD3059}"/>
              </a:ext>
            </a:extLst>
          </p:cNvPr>
          <p:cNvSpPr>
            <a:spLocks noGrp="1"/>
          </p:cNvSpPr>
          <p:nvPr>
            <p:ph type="sldNum" sz="quarter" idx="13"/>
          </p:nvPr>
        </p:nvSpPr>
        <p:spPr/>
        <p:txBody>
          <a:bodyPr/>
          <a:lstStyle/>
          <a:p>
            <a:fld id="{8113EECE-E407-A343-A894-336829F63D8F}" type="slidenum">
              <a:rPr lang="en-US" smtClean="0"/>
              <a:pPr/>
              <a:t>‹#›</a:t>
            </a:fld>
            <a:endParaRPr lang="en-US" dirty="0"/>
          </a:p>
        </p:txBody>
      </p:sp>
    </p:spTree>
    <p:extLst>
      <p:ext uri="{BB962C8B-B14F-4D97-AF65-F5344CB8AC3E}">
        <p14:creationId xmlns:p14="http://schemas.microsoft.com/office/powerpoint/2010/main" val="400629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D6B8A-B487-4250-FCE2-A5BE01C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2D5FA00-8AF1-4F43-774A-0725CF81751B}"/>
              </a:ext>
            </a:extLst>
          </p:cNvPr>
          <p:cNvSpPr>
            <a:spLocks noGrp="1"/>
          </p:cNvSpPr>
          <p:nvPr>
            <p:ph type="sldNum" sz="quarter" idx="4"/>
          </p:nvPr>
        </p:nvSpPr>
        <p:spPr>
          <a:xfrm>
            <a:off x="10961224" y="6356350"/>
            <a:ext cx="392575" cy="365125"/>
          </a:xfrm>
          <a:prstGeom prst="rect">
            <a:avLst/>
          </a:prstGeom>
        </p:spPr>
        <p:txBody>
          <a:bodyPr vert="horz" lIns="91440" tIns="45720" rIns="91440" bIns="45720" rtlCol="0" anchor="ctr"/>
          <a:lstStyle>
            <a:lvl1pPr algn="r">
              <a:defRPr sz="1000" b="0" i="0">
                <a:solidFill>
                  <a:schemeClr val="bg1"/>
                </a:solidFill>
                <a:latin typeface="Calibri Light" panose="020F0302020204030204" pitchFamily="34" charset="0"/>
                <a:cs typeface="Calibri Light" panose="020F0302020204030204" pitchFamily="34" charset="0"/>
              </a:defRPr>
            </a:lvl1pPr>
          </a:lstStyle>
          <a:p>
            <a:fld id="{8113EECE-E407-A343-A894-336829F63D8F}" type="slidenum">
              <a:rPr lang="en-US" smtClean="0"/>
              <a:pPr/>
              <a:t>‹#›</a:t>
            </a:fld>
            <a:endParaRPr lang="en-US" dirty="0"/>
          </a:p>
        </p:txBody>
      </p:sp>
      <p:sp>
        <p:nvSpPr>
          <p:cNvPr id="7" name="Title Placeholder 6">
            <a:extLst>
              <a:ext uri="{FF2B5EF4-FFF2-40B4-BE49-F238E27FC236}">
                <a16:creationId xmlns:a16="http://schemas.microsoft.com/office/drawing/2014/main" id="{E69EFAED-826E-E8E8-04DD-0C1A2B73B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Footer Placeholder 7">
            <a:extLst>
              <a:ext uri="{FF2B5EF4-FFF2-40B4-BE49-F238E27FC236}">
                <a16:creationId xmlns:a16="http://schemas.microsoft.com/office/drawing/2014/main" id="{18EB9DE7-2DDC-64B4-EDAF-F1929D1D6BC4}"/>
              </a:ext>
            </a:extLst>
          </p:cNvPr>
          <p:cNvSpPr>
            <a:spLocks noGrp="1"/>
          </p:cNvSpPr>
          <p:nvPr>
            <p:ph type="ftr" sz="quarter" idx="3"/>
          </p:nvPr>
        </p:nvSpPr>
        <p:spPr>
          <a:xfrm>
            <a:off x="6878202" y="6356350"/>
            <a:ext cx="4114800" cy="365125"/>
          </a:xfrm>
          <a:prstGeom prst="rect">
            <a:avLst/>
          </a:prstGeom>
        </p:spPr>
        <p:txBody>
          <a:bodyPr vert="horz" lIns="91440" tIns="45720" rIns="91440" bIns="45720" rtlCol="0" anchor="ctr"/>
          <a:lstStyle>
            <a:lvl1pPr algn="r">
              <a:defRPr sz="1000" b="0" i="0">
                <a:solidFill>
                  <a:schemeClr val="bg2"/>
                </a:solidFill>
                <a:latin typeface="Calibri Light" panose="020F0302020204030204" pitchFamily="34" charset="0"/>
                <a:cs typeface="Calibri Light" panose="020F0302020204030204" pitchFamily="34" charset="0"/>
              </a:defRPr>
            </a:lvl1pPr>
          </a:lstStyle>
          <a:p>
            <a:r>
              <a:rPr lang="en-US"/>
              <a:t>ADULT AND AGING</a:t>
            </a:r>
            <a:endParaRPr lang="en-US" dirty="0"/>
          </a:p>
        </p:txBody>
      </p:sp>
    </p:spTree>
    <p:extLst>
      <p:ext uri="{BB962C8B-B14F-4D97-AF65-F5344CB8AC3E}">
        <p14:creationId xmlns:p14="http://schemas.microsoft.com/office/powerpoint/2010/main" val="11309152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p:titleStyle>
    <p:bodyStyle>
      <a:lvl1pPr marL="171450" indent="-17145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344488" indent="-173038" algn="l" defTabSz="914400" rtl="0" eaLnBrk="1" latinLnBrk="0" hangingPunct="1">
        <a:lnSpc>
          <a:spcPct val="90000"/>
        </a:lnSpc>
        <a:spcBef>
          <a:spcPts val="500"/>
        </a:spcBef>
        <a:buFont typeface="Arial" panose="020B0604020202020204" pitchFamily="34" charset="0"/>
        <a:buChar char="•"/>
        <a:tabLst/>
        <a:defRPr sz="220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517525"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69056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863600"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3C6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66BE-2BF5-C91B-4B7F-E5A025439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647DB3-306D-7519-4CE7-6D9B41C3D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ED1FACA-CCE0-BF63-8F26-6CA95F1FCDE3}"/>
              </a:ext>
            </a:extLst>
          </p:cNvPr>
          <p:cNvSpPr>
            <a:spLocks noGrp="1"/>
          </p:cNvSpPr>
          <p:nvPr>
            <p:ph type="sldNum" sz="quarter" idx="4"/>
          </p:nvPr>
        </p:nvSpPr>
        <p:spPr>
          <a:xfrm>
            <a:off x="8600979" y="6311900"/>
            <a:ext cx="2743200" cy="365125"/>
          </a:xfrm>
          <a:prstGeom prst="rect">
            <a:avLst/>
          </a:prstGeom>
        </p:spPr>
        <p:txBody>
          <a:bodyPr vert="horz" lIns="91440" tIns="45720" rIns="91440" bIns="45720" rtlCol="0" anchor="ctr"/>
          <a:lstStyle>
            <a:lvl1pPr algn="r">
              <a:defRPr sz="1400" b="1">
                <a:solidFill>
                  <a:schemeClr val="bg1"/>
                </a:solidFill>
                <a:latin typeface="Metropolis"/>
              </a:defRPr>
            </a:lvl1pPr>
          </a:lstStyle>
          <a:p>
            <a:r>
              <a:rPr lang="en-US" dirty="0">
                <a:latin typeface="Calibri" panose="020F0502020204030204" pitchFamily="34" charset="0"/>
              </a:rPr>
              <a:t>p</a:t>
            </a:r>
            <a:fld id="{C64C9FC3-A8CA-214E-8DEA-111E66453919}"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25151036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sldNum="0" hdr="0" ftr="0" dt="0"/>
  <p:txStyles>
    <p:titleStyle>
      <a:lvl1pPr algn="l" defTabSz="914400" rtl="0" eaLnBrk="1" latinLnBrk="0" hangingPunct="1">
        <a:lnSpc>
          <a:spcPct val="90000"/>
        </a:lnSpc>
        <a:spcBef>
          <a:spcPct val="0"/>
        </a:spcBef>
        <a:buNone/>
        <a:defRPr sz="48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B3C6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66BE-2BF5-C91B-4B7F-E5A025439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647DB3-306D-7519-4CE7-6D9B41C3D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D1FACA-CCE0-BF63-8F26-6CA95F1FCDE3}"/>
              </a:ext>
            </a:extLst>
          </p:cNvPr>
          <p:cNvSpPr>
            <a:spLocks noGrp="1"/>
          </p:cNvSpPr>
          <p:nvPr>
            <p:ph type="sldNum" sz="quarter" idx="4"/>
          </p:nvPr>
        </p:nvSpPr>
        <p:spPr>
          <a:xfrm>
            <a:off x="8600979" y="6311900"/>
            <a:ext cx="2743200" cy="365125"/>
          </a:xfrm>
          <a:prstGeom prst="rect">
            <a:avLst/>
          </a:prstGeom>
        </p:spPr>
        <p:txBody>
          <a:bodyPr vert="horz" lIns="91440" tIns="45720" rIns="91440" bIns="45720" rtlCol="0" anchor="ctr"/>
          <a:lstStyle>
            <a:lvl1pPr algn="r">
              <a:defRPr sz="1400" b="1">
                <a:solidFill>
                  <a:schemeClr val="bg1"/>
                </a:solidFill>
                <a:latin typeface="Metropolis"/>
              </a:defRPr>
            </a:lvl1pPr>
          </a:lstStyle>
          <a:p>
            <a:r>
              <a:rPr lang="en-US">
                <a:latin typeface="Calibri" panose="020F0502020204030204" pitchFamily="34" charset="0"/>
              </a:rPr>
              <a:t>p</a:t>
            </a:r>
            <a:fld id="{C64C9FC3-A8CA-214E-8DEA-111E66453919}" type="slidenum">
              <a:rPr lang="en-US" smtClean="0">
                <a:latin typeface="Calibri" panose="020F0502020204030204" pitchFamily="34" charset="0"/>
              </a:rPr>
              <a:pPr/>
              <a:t>‹#›</a:t>
            </a:fld>
            <a:endParaRPr lang="en-US">
              <a:latin typeface="Calibri" panose="020F0502020204030204" pitchFamily="34" charset="0"/>
            </a:endParaRPr>
          </a:p>
        </p:txBody>
      </p:sp>
    </p:spTree>
    <p:extLst>
      <p:ext uri="{BB962C8B-B14F-4D97-AF65-F5344CB8AC3E}">
        <p14:creationId xmlns:p14="http://schemas.microsoft.com/office/powerpoint/2010/main" val="2070681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lvl1pPr algn="l" defTabSz="914400" rtl="0" eaLnBrk="1" latinLnBrk="0" hangingPunct="1">
        <a:lnSpc>
          <a:spcPct val="90000"/>
        </a:lnSpc>
        <a:spcBef>
          <a:spcPct val="0"/>
        </a:spcBef>
        <a:buNone/>
        <a:defRPr sz="48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hyperlink" Target="http://www.reportadultabuse.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52D6-D674-5D29-A65D-A516AE133A54}"/>
              </a:ext>
            </a:extLst>
          </p:cNvPr>
          <p:cNvSpPr>
            <a:spLocks noGrp="1"/>
          </p:cNvSpPr>
          <p:nvPr>
            <p:ph type="ctrTitle"/>
          </p:nvPr>
        </p:nvSpPr>
        <p:spPr/>
        <p:txBody>
          <a:bodyPr/>
          <a:lstStyle/>
          <a:p>
            <a:r>
              <a:rPr lang="en-US" dirty="0"/>
              <a:t>ADULT AND AGING DIVISION</a:t>
            </a:r>
          </a:p>
        </p:txBody>
      </p:sp>
      <p:sp>
        <p:nvSpPr>
          <p:cNvPr id="3" name="Subtitle 2">
            <a:extLst>
              <a:ext uri="{FF2B5EF4-FFF2-40B4-BE49-F238E27FC236}">
                <a16:creationId xmlns:a16="http://schemas.microsoft.com/office/drawing/2014/main" id="{4666340F-7093-25C4-0F07-B38CBEB20003}"/>
              </a:ext>
            </a:extLst>
          </p:cNvPr>
          <p:cNvSpPr>
            <a:spLocks noGrp="1"/>
          </p:cNvSpPr>
          <p:nvPr>
            <p:ph type="subTitle" idx="1"/>
          </p:nvPr>
        </p:nvSpPr>
        <p:spPr>
          <a:xfrm>
            <a:off x="1306285" y="4046900"/>
            <a:ext cx="9579429" cy="875576"/>
          </a:xfrm>
        </p:spPr>
        <p:txBody>
          <a:bodyPr>
            <a:normAutofit lnSpcReduction="10000"/>
          </a:bodyPr>
          <a:lstStyle/>
          <a:p>
            <a:r>
              <a:rPr lang="en-US" dirty="0"/>
              <a:t>Wendy Swallow, Adult Services Administrator</a:t>
            </a:r>
          </a:p>
          <a:p>
            <a:r>
              <a:rPr lang="en-US" dirty="0"/>
              <a:t>January 16</a:t>
            </a:r>
            <a:r>
              <a:rPr lang="en-US" baseline="30000" dirty="0"/>
              <a:t>th</a:t>
            </a:r>
            <a:r>
              <a:rPr lang="en-US" dirty="0"/>
              <a:t>, 2026</a:t>
            </a:r>
          </a:p>
        </p:txBody>
      </p:sp>
      <p:pic>
        <p:nvPicPr>
          <p:cNvPr id="11" name="Picture Placeholder 10">
            <a:extLst>
              <a:ext uri="{FF2B5EF4-FFF2-40B4-BE49-F238E27FC236}">
                <a16:creationId xmlns:a16="http://schemas.microsoft.com/office/drawing/2014/main" id="{709E5EC8-5795-477C-65BC-47747C30F432}"/>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98475" y="636588"/>
            <a:ext cx="1735138" cy="1736725"/>
          </a:xfrm>
        </p:spPr>
      </p:pic>
      <p:pic>
        <p:nvPicPr>
          <p:cNvPr id="13" name="Picture Placeholder 12">
            <a:extLst>
              <a:ext uri="{FF2B5EF4-FFF2-40B4-BE49-F238E27FC236}">
                <a16:creationId xmlns:a16="http://schemas.microsoft.com/office/drawing/2014/main" id="{1474BE41-36E3-F27F-B53D-034E03ACB0B8}"/>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2375503" y="636588"/>
            <a:ext cx="1735138" cy="1736725"/>
          </a:xfrm>
        </p:spPr>
      </p:pic>
      <p:pic>
        <p:nvPicPr>
          <p:cNvPr id="15" name="Picture Placeholder 14">
            <a:extLst>
              <a:ext uri="{FF2B5EF4-FFF2-40B4-BE49-F238E27FC236}">
                <a16:creationId xmlns:a16="http://schemas.microsoft.com/office/drawing/2014/main" id="{BC523210-7C88-6086-A4DD-91DF87B67DB3}"/>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4288294" y="636588"/>
            <a:ext cx="1735138" cy="1736725"/>
          </a:xfrm>
        </p:spPr>
      </p:pic>
      <p:pic>
        <p:nvPicPr>
          <p:cNvPr id="17" name="Picture Placeholder 16">
            <a:extLst>
              <a:ext uri="{FF2B5EF4-FFF2-40B4-BE49-F238E27FC236}">
                <a16:creationId xmlns:a16="http://schemas.microsoft.com/office/drawing/2014/main" id="{E6AFEEE6-3CE3-355D-B01E-6DEEE272927E}"/>
              </a:ext>
              <a:ext uri="{C183D7F6-B498-43B3-948B-1728B52AA6E4}">
                <adec:decorative xmlns:adec="http://schemas.microsoft.com/office/drawing/2017/decorative" val="1"/>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7310F425-EE9B-5D53-0BC3-30A9136EF7E8}"/>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8078113" y="636588"/>
            <a:ext cx="1735138" cy="1736725"/>
          </a:xfrm>
        </p:spPr>
      </p:pic>
      <p:pic>
        <p:nvPicPr>
          <p:cNvPr id="21" name="Picture Placeholder 20">
            <a:extLst>
              <a:ext uri="{FF2B5EF4-FFF2-40B4-BE49-F238E27FC236}">
                <a16:creationId xmlns:a16="http://schemas.microsoft.com/office/drawing/2014/main" id="{276F3BB0-A135-00C0-D2D2-74E15519C08A}"/>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7" cstate="screen">
            <a:extLst>
              <a:ext uri="{28A0092B-C50C-407E-A947-70E740481C1C}">
                <a14:useLocalDpi xmlns:a14="http://schemas.microsoft.com/office/drawing/2010/main"/>
              </a:ext>
            </a:extLst>
          </a:blip>
          <a:srcRect/>
          <a:stretch/>
        </p:blipFill>
        <p:spPr>
          <a:xfrm>
            <a:off x="9958387" y="636588"/>
            <a:ext cx="1735138" cy="1736725"/>
          </a:xfrm>
        </p:spPr>
      </p:pic>
    </p:spTree>
    <p:extLst>
      <p:ext uri="{BB962C8B-B14F-4D97-AF65-F5344CB8AC3E}">
        <p14:creationId xmlns:p14="http://schemas.microsoft.com/office/powerpoint/2010/main" val="329942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8DBD8E-E227-AA96-4818-40137FC10678}"/>
              </a:ext>
            </a:extLst>
          </p:cNvPr>
          <p:cNvSpPr>
            <a:spLocks noGrp="1"/>
          </p:cNvSpPr>
          <p:nvPr>
            <p:ph idx="1"/>
          </p:nvPr>
        </p:nvSpPr>
        <p:spPr/>
        <p:txBody>
          <a:bodyPr/>
          <a:lstStyle/>
          <a:p>
            <a:r>
              <a:rPr lang="en-US" b="1" dirty="0"/>
              <a:t>Virginia Beach Intake Hotline: </a:t>
            </a:r>
            <a:br>
              <a:rPr lang="en-US" b="1" dirty="0"/>
            </a:br>
            <a:r>
              <a:rPr lang="en-US" b="1" dirty="0"/>
              <a:t>757-385-3550</a:t>
            </a:r>
            <a:br>
              <a:rPr lang="en-US" b="1" dirty="0"/>
            </a:br>
            <a:endParaRPr lang="en-US" b="1" dirty="0"/>
          </a:p>
          <a:p>
            <a:r>
              <a:rPr lang="en-US" b="1" dirty="0"/>
              <a:t>Virginia State Hotline: </a:t>
            </a:r>
            <a:br>
              <a:rPr lang="en-US" b="1" dirty="0"/>
            </a:br>
            <a:r>
              <a:rPr lang="en-US" b="1" dirty="0"/>
              <a:t>1-888-832-3858</a:t>
            </a:r>
            <a:br>
              <a:rPr lang="en-US" b="1" dirty="0"/>
            </a:br>
            <a:endParaRPr lang="en-US" b="1" dirty="0"/>
          </a:p>
          <a:p>
            <a:r>
              <a:rPr lang="en-US" b="1" dirty="0"/>
              <a:t>Online Reporting: </a:t>
            </a:r>
            <a:r>
              <a:rPr lang="en-US" b="1" dirty="0">
                <a:ea typeface="Calibri" panose="020F0502020204030204" pitchFamily="34" charset="0"/>
                <a:cs typeface="Times New Roman" panose="02020603050405020304" pitchFamily="18" charset="0"/>
                <a:hlinkClick r:id="rId2"/>
              </a:rPr>
              <a:t>www.reportadultabuse.com</a:t>
            </a:r>
            <a:endParaRPr lang="en-US" b="1" dirty="0"/>
          </a:p>
        </p:txBody>
      </p:sp>
      <p:sp>
        <p:nvSpPr>
          <p:cNvPr id="3" name="Title 2">
            <a:extLst>
              <a:ext uri="{FF2B5EF4-FFF2-40B4-BE49-F238E27FC236}">
                <a16:creationId xmlns:a16="http://schemas.microsoft.com/office/drawing/2014/main" id="{BCB9841A-CBFC-8C7B-8D64-D2A7861F45FC}"/>
              </a:ext>
            </a:extLst>
          </p:cNvPr>
          <p:cNvSpPr>
            <a:spLocks noGrp="1"/>
          </p:cNvSpPr>
          <p:nvPr>
            <p:ph type="title"/>
          </p:nvPr>
        </p:nvSpPr>
        <p:spPr/>
        <p:txBody>
          <a:bodyPr/>
          <a:lstStyle/>
          <a:p>
            <a:r>
              <a:rPr lang="en-US" sz="3600" dirty="0"/>
              <a:t>Contact</a:t>
            </a:r>
            <a:r>
              <a:rPr lang="en-US" sz="3200" dirty="0"/>
              <a:t> Information</a:t>
            </a:r>
          </a:p>
        </p:txBody>
      </p:sp>
      <p:sp>
        <p:nvSpPr>
          <p:cNvPr id="5" name="Footer Placeholder 4">
            <a:extLst>
              <a:ext uri="{FF2B5EF4-FFF2-40B4-BE49-F238E27FC236}">
                <a16:creationId xmlns:a16="http://schemas.microsoft.com/office/drawing/2014/main" id="{7D3C51F5-3170-C346-57D5-481B88E6D47F}"/>
              </a:ext>
            </a:extLst>
          </p:cNvPr>
          <p:cNvSpPr>
            <a:spLocks noGrp="1"/>
          </p:cNvSpPr>
          <p:nvPr>
            <p:ph type="ftr" sz="quarter" idx="14"/>
          </p:nvPr>
        </p:nvSpPr>
        <p:spPr/>
        <p:txBody>
          <a:bodyPr/>
          <a:lstStyle/>
          <a:p>
            <a:r>
              <a:rPr lang="en-US"/>
              <a:t>PRESENTATION NAME</a:t>
            </a:r>
            <a:endParaRPr lang="en-US" dirty="0"/>
          </a:p>
        </p:txBody>
      </p:sp>
      <p:sp>
        <p:nvSpPr>
          <p:cNvPr id="6" name="Slide Number Placeholder 5">
            <a:extLst>
              <a:ext uri="{FF2B5EF4-FFF2-40B4-BE49-F238E27FC236}">
                <a16:creationId xmlns:a16="http://schemas.microsoft.com/office/drawing/2014/main" id="{112C46B4-96D3-3108-9DCD-148E7C8C0928}"/>
              </a:ext>
            </a:extLst>
          </p:cNvPr>
          <p:cNvSpPr>
            <a:spLocks noGrp="1"/>
          </p:cNvSpPr>
          <p:nvPr>
            <p:ph type="sldNum" sz="quarter" idx="15"/>
          </p:nvPr>
        </p:nvSpPr>
        <p:spPr/>
        <p:txBody>
          <a:bodyPr/>
          <a:lstStyle/>
          <a:p>
            <a:fld id="{8113EECE-E407-A343-A894-336829F63D8F}" type="slidenum">
              <a:rPr lang="en-US" smtClean="0"/>
              <a:pPr/>
              <a:t>10</a:t>
            </a:fld>
            <a:endParaRPr lang="en-US" dirty="0"/>
          </a:p>
        </p:txBody>
      </p:sp>
    </p:spTree>
    <p:extLst>
      <p:ext uri="{BB962C8B-B14F-4D97-AF65-F5344CB8AC3E}">
        <p14:creationId xmlns:p14="http://schemas.microsoft.com/office/powerpoint/2010/main" val="323049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3C058-C965-FC5F-9C20-FC1B2C643254}"/>
              </a:ext>
            </a:extLst>
          </p:cNvPr>
          <p:cNvSpPr>
            <a:spLocks noGrp="1"/>
          </p:cNvSpPr>
          <p:nvPr>
            <p:ph type="title"/>
          </p:nvPr>
        </p:nvSpPr>
        <p:spPr>
          <a:xfrm>
            <a:off x="4724400" y="459044"/>
            <a:ext cx="6629400" cy="760155"/>
          </a:xfrm>
        </p:spPr>
        <p:txBody>
          <a:bodyPr/>
          <a:lstStyle/>
          <a:p>
            <a:r>
              <a:rPr lang="en-US" dirty="0"/>
              <a:t>The Mission of Adult and Aging is to serve adults through programs that:</a:t>
            </a:r>
          </a:p>
        </p:txBody>
      </p:sp>
      <p:sp>
        <p:nvSpPr>
          <p:cNvPr id="2" name="Content Placeholder 1">
            <a:extLst>
              <a:ext uri="{FF2B5EF4-FFF2-40B4-BE49-F238E27FC236}">
                <a16:creationId xmlns:a16="http://schemas.microsoft.com/office/drawing/2014/main" id="{B0F47CFB-EB9C-7A9E-B30F-8027E77662A0}"/>
              </a:ext>
            </a:extLst>
          </p:cNvPr>
          <p:cNvSpPr>
            <a:spLocks noGrp="1"/>
          </p:cNvSpPr>
          <p:nvPr>
            <p:ph idx="1"/>
          </p:nvPr>
        </p:nvSpPr>
        <p:spPr>
          <a:xfrm>
            <a:off x="4724400" y="1788088"/>
            <a:ext cx="6629400" cy="3114838"/>
          </a:xfrm>
        </p:spPr>
        <p:txBody>
          <a:bodyPr/>
          <a:lstStyle/>
          <a:p>
            <a:r>
              <a:rPr lang="en-US" dirty="0"/>
              <a:t>Protect older and incapacitated adults from abuse, neglect, and/or exploitation (ANE)</a:t>
            </a:r>
          </a:p>
          <a:p>
            <a:r>
              <a:rPr lang="en-US" dirty="0"/>
              <a:t>Prevent ANE of older and incapacitated adults</a:t>
            </a:r>
          </a:p>
          <a:p>
            <a:r>
              <a:rPr lang="en-US" dirty="0"/>
              <a:t>Prevent inappropriate institutionalization</a:t>
            </a:r>
          </a:p>
          <a:p>
            <a:r>
              <a:rPr lang="en-US" dirty="0"/>
              <a:t>Assist, when necessary, with appropriate placement</a:t>
            </a:r>
          </a:p>
          <a:p>
            <a:r>
              <a:rPr lang="en-US" dirty="0"/>
              <a:t>Maximize self-sufficiency</a:t>
            </a:r>
          </a:p>
        </p:txBody>
      </p:sp>
      <p:pic>
        <p:nvPicPr>
          <p:cNvPr id="6" name="Picture Placeholder 5">
            <a:extLst>
              <a:ext uri="{FF2B5EF4-FFF2-40B4-BE49-F238E27FC236}">
                <a16:creationId xmlns:a16="http://schemas.microsoft.com/office/drawing/2014/main" id="{A6A71FCD-B98F-5346-97F4-67C330E4B33F}"/>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6634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F4DEA9-B137-EC30-7AAE-2941DE9B0808}"/>
              </a:ext>
            </a:extLst>
          </p:cNvPr>
          <p:cNvSpPr>
            <a:spLocks noGrp="1"/>
          </p:cNvSpPr>
          <p:nvPr>
            <p:ph type="body" sz="quarter" idx="12"/>
          </p:nvPr>
        </p:nvSpPr>
        <p:spPr>
          <a:xfrm>
            <a:off x="0" y="1271056"/>
            <a:ext cx="8369559" cy="5586943"/>
          </a:xfrm>
        </p:spPr>
        <p:txBody>
          <a:bodyPr>
            <a:normAutofit/>
          </a:bodyPr>
          <a:lstStyle/>
          <a:p>
            <a:pPr marL="0" marR="0" lvl="0" indent="0" algn="just" defTabSz="914400" rtl="0" eaLnBrk="1" fontAlgn="auto" latinLnBrk="0" hangingPunct="1">
              <a:lnSpc>
                <a:spcPct val="90000"/>
              </a:lnSpc>
              <a:spcBef>
                <a:spcPts val="1200"/>
              </a:spcBef>
              <a:spcAft>
                <a:spcPts val="120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rPr>
              <a:t>ADULT FOSTER CARE: An alternative to an Assisted Living Facility, adults who require supportive services, are provided care and supervision in a family, home like setting.</a:t>
            </a:r>
          </a:p>
          <a:p>
            <a:pPr marL="0" marR="0" lvl="0" indent="0" algn="just" defTabSz="914400" rtl="0" eaLnBrk="1" fontAlgn="auto" latinLnBrk="0" hangingPunct="1">
              <a:lnSpc>
                <a:spcPct val="90000"/>
              </a:lnSpc>
              <a:spcBef>
                <a:spcPts val="1200"/>
              </a:spcBef>
              <a:spcAft>
                <a:spcPts val="120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rPr>
              <a:t>LONG TERM SERVICES AND SUPPORTS: In conjunction with the Health Department, Adults are screened for Personal Care, Nursing Facility placement, and Adult Day Care placement. Medicaid funded. </a:t>
            </a:r>
          </a:p>
          <a:p>
            <a:pPr marL="0" marR="0" lvl="0" indent="0" algn="just" defTabSz="914400" rtl="0" eaLnBrk="1" fontAlgn="auto" latinLnBrk="0" hangingPunct="1">
              <a:lnSpc>
                <a:spcPct val="90000"/>
              </a:lnSpc>
              <a:spcBef>
                <a:spcPts val="1200"/>
              </a:spcBef>
              <a:spcAft>
                <a:spcPts val="120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rPr>
              <a:t>COMPANION: Services are provided to Adults who need assistance with their independent activities of daily living, in the home due to physical or mental limitations. For SSI Recipients and other low-income persons. </a:t>
            </a:r>
          </a:p>
          <a:p>
            <a:pPr marL="0" marR="0" lvl="0" indent="0" algn="just" defTabSz="914400" rtl="0" eaLnBrk="1" fontAlgn="auto" latinLnBrk="0" hangingPunct="1">
              <a:lnSpc>
                <a:spcPct val="90000"/>
              </a:lnSpc>
              <a:spcBef>
                <a:spcPts val="1200"/>
              </a:spcBef>
              <a:spcAft>
                <a:spcPts val="1200"/>
              </a:spcAft>
              <a:buClrTx/>
              <a:buSzTx/>
              <a:buFontTx/>
              <a:buNone/>
              <a:tabLst/>
              <a:defRPr/>
            </a:pPr>
            <a:r>
              <a:rPr kumimoji="0" lang="en-US" sz="2300" b="0" i="0" u="none" strike="noStrike" kern="1200" cap="none" spc="0" normalizeH="0" baseline="0" noProof="0" dirty="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rPr>
              <a:t>GUARDIANSHIP: Staff provide oversight of initial and annual guardianship reports for accuracy and for possible abuse, neglect, or exploitation.</a:t>
            </a:r>
          </a:p>
          <a:p>
            <a:pPr marL="0" indent="0">
              <a:buNone/>
            </a:pPr>
            <a:endParaRPr lang="en-US" sz="3200" dirty="0"/>
          </a:p>
        </p:txBody>
      </p:sp>
      <p:sp>
        <p:nvSpPr>
          <p:cNvPr id="3" name="Title 2">
            <a:extLst>
              <a:ext uri="{FF2B5EF4-FFF2-40B4-BE49-F238E27FC236}">
                <a16:creationId xmlns:a16="http://schemas.microsoft.com/office/drawing/2014/main" id="{2B9372FE-7FF3-D88F-FFD2-1703B5C6D674}"/>
              </a:ext>
            </a:extLst>
          </p:cNvPr>
          <p:cNvSpPr>
            <a:spLocks noGrp="1"/>
          </p:cNvSpPr>
          <p:nvPr>
            <p:ph type="title"/>
          </p:nvPr>
        </p:nvSpPr>
        <p:spPr/>
        <p:txBody>
          <a:bodyPr>
            <a:normAutofit/>
          </a:bodyPr>
          <a:lstStyle/>
          <a:p>
            <a:pPr algn="ctr"/>
            <a:r>
              <a:rPr lang="en-US" sz="3600" dirty="0"/>
              <a:t>ADULT AND AGING: </a:t>
            </a:r>
            <a:br>
              <a:rPr lang="en-US" sz="3600" dirty="0"/>
            </a:br>
            <a:r>
              <a:rPr lang="en-US" sz="3600" dirty="0"/>
              <a:t>ADULT SERVICES </a:t>
            </a:r>
          </a:p>
        </p:txBody>
      </p:sp>
    </p:spTree>
    <p:extLst>
      <p:ext uri="{BB962C8B-B14F-4D97-AF65-F5344CB8AC3E}">
        <p14:creationId xmlns:p14="http://schemas.microsoft.com/office/powerpoint/2010/main" val="201318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773B5-2A4F-EADB-9536-B268015628AC}"/>
              </a:ext>
            </a:extLst>
          </p:cNvPr>
          <p:cNvSpPr>
            <a:spLocks noGrp="1"/>
          </p:cNvSpPr>
          <p:nvPr>
            <p:ph type="title"/>
          </p:nvPr>
        </p:nvSpPr>
        <p:spPr>
          <a:xfrm>
            <a:off x="2236046" y="429579"/>
            <a:ext cx="7719906" cy="546745"/>
          </a:xfrm>
        </p:spPr>
        <p:txBody>
          <a:bodyPr/>
          <a:lstStyle/>
          <a:p>
            <a:r>
              <a:rPr lang="en-US" sz="3600" dirty="0"/>
              <a:t>ADULT AND AGING</a:t>
            </a:r>
            <a:br>
              <a:rPr lang="en-US" sz="3600" dirty="0"/>
            </a:br>
            <a:r>
              <a:rPr lang="en-US" sz="3600" dirty="0"/>
              <a:t> ADULT PROTECTIVE SERVICES (APS)</a:t>
            </a:r>
          </a:p>
        </p:txBody>
      </p:sp>
      <p:sp>
        <p:nvSpPr>
          <p:cNvPr id="4" name="Content Placeholder 3">
            <a:extLst>
              <a:ext uri="{FF2B5EF4-FFF2-40B4-BE49-F238E27FC236}">
                <a16:creationId xmlns:a16="http://schemas.microsoft.com/office/drawing/2014/main" id="{A566D3D8-8D8A-2C67-7EBD-C54767B7C458}"/>
              </a:ext>
            </a:extLst>
          </p:cNvPr>
          <p:cNvSpPr>
            <a:spLocks noGrp="1"/>
          </p:cNvSpPr>
          <p:nvPr>
            <p:ph idx="13"/>
          </p:nvPr>
        </p:nvSpPr>
        <p:spPr>
          <a:xfrm>
            <a:off x="348342" y="2152215"/>
            <a:ext cx="11495314" cy="4002833"/>
          </a:xfrm>
        </p:spPr>
        <p:txBody>
          <a:bodyPr>
            <a:noAutofit/>
          </a:bodyPr>
          <a:lstStyle/>
          <a:p>
            <a:pPr marL="342900" indent="-342900" algn="l">
              <a:spcBef>
                <a:spcPts val="1200"/>
              </a:spcBef>
              <a:spcAft>
                <a:spcPts val="12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INTAKE CALL CENTER: Staff receive and respond to calls and inquiries regarding all programs within the Adult &amp; Aging Division. </a:t>
            </a:r>
          </a:p>
          <a:p>
            <a:pPr marL="342900" indent="-342900" algn="l">
              <a:spcBef>
                <a:spcPts val="1200"/>
              </a:spcBef>
              <a:spcAft>
                <a:spcPts val="1200"/>
              </a:spcAft>
              <a:buFont typeface="Arial" panose="020B0604020202020204" pitchFamily="34" charset="0"/>
              <a:buChar char="•"/>
            </a:pPr>
            <a:r>
              <a:rPr lang="en-US" dirty="0"/>
              <a:t>ADULT PROTECTIVE SERVICES: Staff receive and investigate reports of suspected abuse, neglect, and/or financial exploitation of incapacitated adults between the ages of 18-59 years and adults 60 years or older.</a:t>
            </a:r>
          </a:p>
          <a:p>
            <a:pPr marL="342900" indent="-342900" algn="l">
              <a:spcBef>
                <a:spcPts val="1200"/>
              </a:spcBef>
              <a:spcAft>
                <a:spcPts val="1200"/>
              </a:spcAft>
              <a:buFont typeface="Arial" panose="020B0604020202020204" pitchFamily="34" charset="0"/>
              <a:buChar char="•"/>
            </a:pPr>
            <a:r>
              <a:rPr lang="en-US" dirty="0"/>
              <a:t>Services are centered on least restrictive interventions and advocating for/preserving the adult’s self-sufficiency.</a:t>
            </a:r>
          </a:p>
        </p:txBody>
      </p:sp>
    </p:spTree>
    <p:extLst>
      <p:ext uri="{BB962C8B-B14F-4D97-AF65-F5344CB8AC3E}">
        <p14:creationId xmlns:p14="http://schemas.microsoft.com/office/powerpoint/2010/main" val="150766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FCED-C00A-8F50-FD88-693D8B6BC662}"/>
              </a:ext>
            </a:extLst>
          </p:cNvPr>
          <p:cNvSpPr>
            <a:spLocks noGrp="1"/>
          </p:cNvSpPr>
          <p:nvPr>
            <p:ph type="title"/>
          </p:nvPr>
        </p:nvSpPr>
        <p:spPr/>
        <p:txBody>
          <a:bodyPr>
            <a:normAutofit/>
          </a:bodyPr>
          <a:lstStyle/>
          <a:p>
            <a:pPr algn="ctr"/>
            <a:r>
              <a:rPr lang="en-US" sz="3600" dirty="0"/>
              <a:t>CRITERIA FOR VALIDITY</a:t>
            </a:r>
          </a:p>
        </p:txBody>
      </p:sp>
      <p:sp>
        <p:nvSpPr>
          <p:cNvPr id="3" name="Text Placeholder 2">
            <a:extLst>
              <a:ext uri="{FF2B5EF4-FFF2-40B4-BE49-F238E27FC236}">
                <a16:creationId xmlns:a16="http://schemas.microsoft.com/office/drawing/2014/main" id="{D469BFDC-F9DE-7DA7-77F6-41FB0D25671C}"/>
              </a:ext>
            </a:extLst>
          </p:cNvPr>
          <p:cNvSpPr>
            <a:spLocks noGrp="1"/>
          </p:cNvSpPr>
          <p:nvPr>
            <p:ph type="body" sz="quarter" idx="12"/>
          </p:nvPr>
        </p:nvSpPr>
        <p:spPr>
          <a:xfrm>
            <a:off x="3959224" y="1547007"/>
            <a:ext cx="8039100" cy="4948874"/>
          </a:xfrm>
        </p:spPr>
        <p:txBody>
          <a:bodyPr>
            <a:normAutofit lnSpcReduction="10000"/>
          </a:bodyPr>
          <a:lstStyle/>
          <a:p>
            <a:r>
              <a:rPr lang="en-US" dirty="0"/>
              <a:t>Adult is age 60 and older or age 18-59 with an incapacity</a:t>
            </a:r>
          </a:p>
          <a:p>
            <a:endParaRPr lang="en-US" dirty="0"/>
          </a:p>
          <a:p>
            <a:r>
              <a:rPr lang="en-US" dirty="0"/>
              <a:t>Adult is living and identifiable. Report must list an address and provide enough information to be able to identify the person of the report </a:t>
            </a:r>
          </a:p>
          <a:p>
            <a:endParaRPr lang="en-US" dirty="0"/>
          </a:p>
          <a:p>
            <a:r>
              <a:rPr lang="en-US" dirty="0"/>
              <a:t>Circumstances allege abuse, neglect, or exploitation or the risk of abuse, neglect, or exploitation</a:t>
            </a:r>
          </a:p>
          <a:p>
            <a:endParaRPr lang="en-US" dirty="0"/>
          </a:p>
          <a:p>
            <a:r>
              <a:rPr lang="en-US" dirty="0"/>
              <a:t>The local Social Services has jurisdiction</a:t>
            </a:r>
          </a:p>
          <a:p>
            <a:endParaRPr lang="en-US" dirty="0"/>
          </a:p>
        </p:txBody>
      </p:sp>
    </p:spTree>
    <p:extLst>
      <p:ext uri="{BB962C8B-B14F-4D97-AF65-F5344CB8AC3E}">
        <p14:creationId xmlns:p14="http://schemas.microsoft.com/office/powerpoint/2010/main" val="183561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E097A-484A-EBAB-ECC0-409AFB75E01A}"/>
              </a:ext>
            </a:extLst>
          </p:cNvPr>
          <p:cNvSpPr>
            <a:spLocks noGrp="1"/>
          </p:cNvSpPr>
          <p:nvPr>
            <p:ph idx="1"/>
          </p:nvPr>
        </p:nvSpPr>
        <p:spPr>
          <a:xfrm>
            <a:off x="865238" y="550606"/>
            <a:ext cx="10488561" cy="5626357"/>
          </a:xfrm>
        </p:spPr>
        <p:txBody>
          <a:bodyPr>
            <a:normAutofit fontScale="92500" lnSpcReduction="10000"/>
          </a:bodyPr>
          <a:lstStyle/>
          <a:p>
            <a:pPr marL="0" indent="0" algn="ctr">
              <a:buNone/>
            </a:pPr>
            <a:r>
              <a:rPr lang="en-US" b="1" dirty="0"/>
              <a:t>WHO IS AN INCAPACITATED ADULT?</a:t>
            </a:r>
          </a:p>
          <a:p>
            <a:pPr algn="just">
              <a:lnSpc>
                <a:spcPts val="3000"/>
              </a:lnSpc>
              <a:spcBef>
                <a:spcPts val="0"/>
              </a:spcBef>
            </a:pPr>
            <a:r>
              <a:rPr lang="en-US" dirty="0"/>
              <a:t>Definition: any adult who is impaired by reason of mental illness, intellectual disability, physical illness or disability, advanced age or other causes to the extent that the adult lacks sufficient understanding or capacity to make, communicate or carry out responsible decisions concerning his or her well-being (Code of Virginia 63.2-1603)</a:t>
            </a:r>
          </a:p>
          <a:p>
            <a:pPr marL="0" indent="0" algn="just">
              <a:lnSpc>
                <a:spcPts val="3000"/>
              </a:lnSpc>
              <a:spcBef>
                <a:spcPts val="0"/>
              </a:spcBef>
              <a:buNone/>
            </a:pPr>
            <a:endParaRPr lang="en-US" dirty="0"/>
          </a:p>
          <a:p>
            <a:pPr marL="0" indent="0" algn="ctr">
              <a:lnSpc>
                <a:spcPts val="3000"/>
              </a:lnSpc>
              <a:spcBef>
                <a:spcPts val="0"/>
              </a:spcBef>
              <a:buNone/>
            </a:pPr>
            <a:r>
              <a:rPr lang="en-US" b="1" dirty="0"/>
              <a:t>CAPACITY</a:t>
            </a:r>
          </a:p>
          <a:p>
            <a:pPr algn="just">
              <a:lnSpc>
                <a:spcPct val="110000"/>
              </a:lnSpc>
              <a:spcBef>
                <a:spcPts val="0"/>
              </a:spcBef>
            </a:pPr>
            <a:r>
              <a:rPr lang="en-US" dirty="0"/>
              <a:t>Determined by a licensed physician, psychiatrist, or psychologist</a:t>
            </a:r>
          </a:p>
          <a:p>
            <a:pPr algn="just">
              <a:lnSpc>
                <a:spcPct val="110000"/>
              </a:lnSpc>
              <a:spcBef>
                <a:spcPts val="0"/>
              </a:spcBef>
            </a:pPr>
            <a:r>
              <a:rPr lang="en-US" dirty="0"/>
              <a:t>A person can only be deemed “incapacitated” by a judge through legal action</a:t>
            </a:r>
          </a:p>
          <a:p>
            <a:pPr marL="0" indent="0" algn="ctr">
              <a:lnSpc>
                <a:spcPct val="110000"/>
              </a:lnSpc>
              <a:spcBef>
                <a:spcPts val="0"/>
              </a:spcBef>
              <a:buNone/>
            </a:pPr>
            <a:r>
              <a:rPr lang="en-US" b="1" dirty="0"/>
              <a:t>SELF-DETERMINATION…</a:t>
            </a:r>
          </a:p>
          <a:p>
            <a:pPr algn="just">
              <a:lnSpc>
                <a:spcPct val="110000"/>
              </a:lnSpc>
              <a:spcBef>
                <a:spcPts val="0"/>
              </a:spcBef>
            </a:pPr>
            <a:r>
              <a:rPr lang="en-US" dirty="0"/>
              <a:t>Adults have the right to make bad decisions! (Exception- Incapacitated Adults)</a:t>
            </a:r>
          </a:p>
          <a:p>
            <a:endParaRPr lang="en-US" dirty="0"/>
          </a:p>
        </p:txBody>
      </p:sp>
    </p:spTree>
    <p:extLst>
      <p:ext uri="{BB962C8B-B14F-4D97-AF65-F5344CB8AC3E}">
        <p14:creationId xmlns:p14="http://schemas.microsoft.com/office/powerpoint/2010/main" val="201982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55EC-E4E3-3F0E-6ECA-DE694F5EA2E1}"/>
              </a:ext>
            </a:extLst>
          </p:cNvPr>
          <p:cNvSpPr>
            <a:spLocks noGrp="1"/>
          </p:cNvSpPr>
          <p:nvPr>
            <p:ph type="title"/>
          </p:nvPr>
        </p:nvSpPr>
        <p:spPr/>
        <p:txBody>
          <a:bodyPr/>
          <a:lstStyle/>
          <a:p>
            <a:pPr algn="ctr"/>
            <a:r>
              <a:rPr lang="en-US" dirty="0"/>
              <a:t>Indicators</a:t>
            </a:r>
          </a:p>
        </p:txBody>
      </p:sp>
      <p:graphicFrame>
        <p:nvGraphicFramePr>
          <p:cNvPr id="4" name="Content Placeholder 3">
            <a:extLst>
              <a:ext uri="{FF2B5EF4-FFF2-40B4-BE49-F238E27FC236}">
                <a16:creationId xmlns:a16="http://schemas.microsoft.com/office/drawing/2014/main" id="{E5EABC99-3554-B7AC-6DEF-BB298D5E9095}"/>
              </a:ext>
            </a:extLst>
          </p:cNvPr>
          <p:cNvGraphicFramePr>
            <a:graphicFrameLocks noGrp="1"/>
          </p:cNvGraphicFramePr>
          <p:nvPr>
            <p:ph idx="1"/>
            <p:extLst>
              <p:ext uri="{D42A27DB-BD31-4B8C-83A1-F6EECF244321}">
                <p14:modId xmlns:p14="http://schemas.microsoft.com/office/powerpoint/2010/main" val="2403476312"/>
              </p:ext>
            </p:extLst>
          </p:nvPr>
        </p:nvGraphicFramePr>
        <p:xfrm>
          <a:off x="621294" y="1774479"/>
          <a:ext cx="10949412" cy="4046899"/>
        </p:xfrm>
        <a:graphic>
          <a:graphicData uri="http://schemas.openxmlformats.org/drawingml/2006/table">
            <a:tbl>
              <a:tblPr firstRow="1" bandRow="1">
                <a:tableStyleId>{5C22544A-7EE6-4342-B048-85BDC9FD1C3A}</a:tableStyleId>
              </a:tblPr>
              <a:tblGrid>
                <a:gridCol w="2393510">
                  <a:extLst>
                    <a:ext uri="{9D8B030D-6E8A-4147-A177-3AD203B41FA5}">
                      <a16:colId xmlns:a16="http://schemas.microsoft.com/office/drawing/2014/main" val="2035109064"/>
                    </a:ext>
                  </a:extLst>
                </a:gridCol>
                <a:gridCol w="2924269">
                  <a:extLst>
                    <a:ext uri="{9D8B030D-6E8A-4147-A177-3AD203B41FA5}">
                      <a16:colId xmlns:a16="http://schemas.microsoft.com/office/drawing/2014/main" val="1092991330"/>
                    </a:ext>
                  </a:extLst>
                </a:gridCol>
                <a:gridCol w="2670773">
                  <a:extLst>
                    <a:ext uri="{9D8B030D-6E8A-4147-A177-3AD203B41FA5}">
                      <a16:colId xmlns:a16="http://schemas.microsoft.com/office/drawing/2014/main" val="2833447427"/>
                    </a:ext>
                  </a:extLst>
                </a:gridCol>
                <a:gridCol w="2960860">
                  <a:extLst>
                    <a:ext uri="{9D8B030D-6E8A-4147-A177-3AD203B41FA5}">
                      <a16:colId xmlns:a16="http://schemas.microsoft.com/office/drawing/2014/main" val="3487707914"/>
                    </a:ext>
                  </a:extLst>
                </a:gridCol>
              </a:tblGrid>
              <a:tr h="706171">
                <a:tc>
                  <a:txBody>
                    <a:bodyPr/>
                    <a:lstStyle/>
                    <a:p>
                      <a:pPr algn="ctr"/>
                      <a:r>
                        <a:rPr lang="en-US" sz="2000" dirty="0"/>
                        <a:t>Abuse</a:t>
                      </a:r>
                    </a:p>
                  </a:txBody>
                  <a:tcPr/>
                </a:tc>
                <a:tc>
                  <a:txBody>
                    <a:bodyPr/>
                    <a:lstStyle/>
                    <a:p>
                      <a:pPr algn="ctr"/>
                      <a:r>
                        <a:rPr lang="en-US" sz="2000" dirty="0"/>
                        <a:t>Neglect</a:t>
                      </a:r>
                    </a:p>
                  </a:txBody>
                  <a:tcPr/>
                </a:tc>
                <a:tc>
                  <a:txBody>
                    <a:bodyPr/>
                    <a:lstStyle/>
                    <a:p>
                      <a:pPr algn="ctr"/>
                      <a:r>
                        <a:rPr lang="en-US" sz="2000" dirty="0"/>
                        <a:t>Self-Neglect</a:t>
                      </a:r>
                    </a:p>
                  </a:txBody>
                  <a:tcPr/>
                </a:tc>
                <a:tc>
                  <a:txBody>
                    <a:bodyPr/>
                    <a:lstStyle/>
                    <a:p>
                      <a:pPr algn="ctr"/>
                      <a:r>
                        <a:rPr lang="en-US" sz="2000" dirty="0"/>
                        <a:t>Exploitation</a:t>
                      </a:r>
                    </a:p>
                  </a:txBody>
                  <a:tcPr/>
                </a:tc>
                <a:extLst>
                  <a:ext uri="{0D108BD9-81ED-4DB2-BD59-A6C34878D82A}">
                    <a16:rowId xmlns:a16="http://schemas.microsoft.com/office/drawing/2014/main" val="2294087333"/>
                  </a:ext>
                </a:extLst>
              </a:tr>
              <a:tr h="3340728">
                <a:tc>
                  <a:txBody>
                    <a:bodyPr/>
                    <a:lstStyle/>
                    <a:p>
                      <a:pPr marL="285750" indent="-285750" algn="l">
                        <a:buFont typeface="Arial" panose="020B0604020202020204" pitchFamily="34" charset="0"/>
                        <a:buChar char="•"/>
                      </a:pPr>
                      <a:r>
                        <a:rPr lang="en-US" dirty="0"/>
                        <a:t>Old and new bruises</a:t>
                      </a:r>
                    </a:p>
                    <a:p>
                      <a:pPr marL="285750" indent="-285750" algn="l">
                        <a:buFont typeface="Arial" panose="020B0604020202020204" pitchFamily="34" charset="0"/>
                        <a:buChar char="•"/>
                      </a:pPr>
                      <a:r>
                        <a:rPr lang="en-US" dirty="0"/>
                        <a:t>Untreated medical condition</a:t>
                      </a:r>
                    </a:p>
                    <a:p>
                      <a:pPr marL="285750" indent="-285750" algn="l">
                        <a:buFont typeface="Arial" panose="020B0604020202020204" pitchFamily="34" charset="0"/>
                        <a:buChar char="•"/>
                      </a:pPr>
                      <a:r>
                        <a:rPr lang="en-US" dirty="0"/>
                        <a:t>Restrained, tied to bed/chair, locked in, isolated</a:t>
                      </a:r>
                    </a:p>
                    <a:p>
                      <a:pPr marL="285750" indent="-285750" algn="l">
                        <a:buFont typeface="Arial" panose="020B0604020202020204" pitchFamily="34" charset="0"/>
                        <a:buChar char="•"/>
                      </a:pPr>
                      <a:r>
                        <a:rPr lang="en-US" dirty="0"/>
                        <a:t>Overmedicated</a:t>
                      </a:r>
                    </a:p>
                    <a:p>
                      <a:pPr marL="285750" indent="-285750" algn="l">
                        <a:buFont typeface="Arial" panose="020B0604020202020204" pitchFamily="34" charset="0"/>
                        <a:buChar char="•"/>
                      </a:pPr>
                      <a:r>
                        <a:rPr lang="en-US" dirty="0"/>
                        <a:t>Unexplained fear</a:t>
                      </a:r>
                    </a:p>
                  </a:txBody>
                  <a:tcPr/>
                </a:tc>
                <a:tc>
                  <a:txBody>
                    <a:bodyPr/>
                    <a:lstStyle/>
                    <a:p>
                      <a:pPr marL="285750" indent="-285750" algn="l">
                        <a:buFont typeface="Arial" panose="020B0604020202020204" pitchFamily="34" charset="0"/>
                        <a:buChar char="•"/>
                      </a:pPr>
                      <a:r>
                        <a:rPr lang="en-US" dirty="0"/>
                        <a:t>Malnourished/dehydrated</a:t>
                      </a:r>
                    </a:p>
                    <a:p>
                      <a:pPr marL="285750" indent="-285750" algn="l">
                        <a:buFont typeface="Arial" panose="020B0604020202020204" pitchFamily="34" charset="0"/>
                        <a:buChar char="•"/>
                      </a:pPr>
                      <a:r>
                        <a:rPr lang="en-US" dirty="0"/>
                        <a:t>Bedsores</a:t>
                      </a:r>
                    </a:p>
                    <a:p>
                      <a:pPr marL="285750" indent="-285750" algn="l">
                        <a:buFont typeface="Arial" panose="020B0604020202020204" pitchFamily="34" charset="0"/>
                        <a:buChar char="•"/>
                      </a:pPr>
                      <a:r>
                        <a:rPr lang="en-US" dirty="0"/>
                        <a:t>Insect infested living quarters</a:t>
                      </a:r>
                    </a:p>
                    <a:p>
                      <a:pPr marL="285750" indent="-285750" algn="l">
                        <a:buFont typeface="Arial" panose="020B0604020202020204" pitchFamily="34" charset="0"/>
                        <a:buChar char="•"/>
                      </a:pPr>
                      <a:r>
                        <a:rPr lang="en-US" dirty="0"/>
                        <a:t>No heat, running water, electricity</a:t>
                      </a:r>
                    </a:p>
                    <a:p>
                      <a:pPr marL="285750" indent="-285750" algn="l">
                        <a:buFont typeface="Arial" panose="020B0604020202020204" pitchFamily="34" charset="0"/>
                        <a:buChar char="•"/>
                      </a:pPr>
                      <a:r>
                        <a:rPr lang="en-US" dirty="0"/>
                        <a:t>Lacks needed supervision</a:t>
                      </a:r>
                    </a:p>
                  </a:txBody>
                  <a:tcPr/>
                </a:tc>
                <a:tc>
                  <a:txBody>
                    <a:bodyPr/>
                    <a:lstStyle/>
                    <a:p>
                      <a:pPr marL="285750" indent="-285750" algn="l">
                        <a:buFont typeface="Arial" panose="020B0604020202020204" pitchFamily="34" charset="0"/>
                        <a:buChar char="•"/>
                      </a:pPr>
                      <a:r>
                        <a:rPr lang="en-US" dirty="0"/>
                        <a:t>Lack of/inadequate food</a:t>
                      </a:r>
                    </a:p>
                    <a:p>
                      <a:pPr marL="285750" indent="-285750" algn="l">
                        <a:buFont typeface="Arial" panose="020B0604020202020204" pitchFamily="34" charset="0"/>
                        <a:buChar char="•"/>
                      </a:pPr>
                      <a:r>
                        <a:rPr lang="en-US" dirty="0"/>
                        <a:t>Unpaid bills</a:t>
                      </a:r>
                    </a:p>
                    <a:p>
                      <a:pPr marL="285750" indent="-285750" algn="l">
                        <a:buFont typeface="Arial" panose="020B0604020202020204" pitchFamily="34" charset="0"/>
                        <a:buChar char="•"/>
                      </a:pPr>
                      <a:r>
                        <a:rPr lang="en-US" dirty="0"/>
                        <a:t>Hazardous living conditions</a:t>
                      </a:r>
                    </a:p>
                    <a:p>
                      <a:pPr marL="285750" indent="-285750" algn="l">
                        <a:buFont typeface="Arial" panose="020B0604020202020204" pitchFamily="34" charset="0"/>
                        <a:buChar char="•"/>
                      </a:pPr>
                      <a:r>
                        <a:rPr lang="en-US" dirty="0"/>
                        <a:t>Soiled bedding/furniture</a:t>
                      </a:r>
                    </a:p>
                    <a:p>
                      <a:pPr marL="285750" indent="-285750" algn="l">
                        <a:buFont typeface="Arial" panose="020B0604020202020204" pitchFamily="34" charset="0"/>
                        <a:buChar char="•"/>
                      </a:pPr>
                      <a:r>
                        <a:rPr lang="en-US" dirty="0"/>
                        <a:t>Medication not taken as prescribed</a:t>
                      </a:r>
                    </a:p>
                  </a:txBody>
                  <a:tcPr/>
                </a:tc>
                <a:tc>
                  <a:txBody>
                    <a:bodyPr/>
                    <a:lstStyle/>
                    <a:p>
                      <a:pPr marL="285750" indent="-285750" algn="l">
                        <a:buFont typeface="Arial" panose="020B0604020202020204" pitchFamily="34" charset="0"/>
                        <a:buChar char="•"/>
                      </a:pPr>
                      <a:r>
                        <a:rPr lang="en-US" dirty="0"/>
                        <a:t>Misuse of money/property by another person</a:t>
                      </a:r>
                    </a:p>
                    <a:p>
                      <a:pPr marL="285750" indent="-285750" algn="l">
                        <a:buFont typeface="Arial" panose="020B0604020202020204" pitchFamily="34" charset="0"/>
                        <a:buChar char="•"/>
                      </a:pPr>
                      <a:r>
                        <a:rPr lang="en-US" dirty="0"/>
                        <a:t>Depleted bank account</a:t>
                      </a:r>
                    </a:p>
                    <a:p>
                      <a:pPr marL="285750" indent="-285750" algn="l">
                        <a:buFont typeface="Arial" panose="020B0604020202020204" pitchFamily="34" charset="0"/>
                        <a:buChar char="•"/>
                      </a:pPr>
                      <a:r>
                        <a:rPr lang="en-US" dirty="0"/>
                        <a:t>Caregiver is overly frugal</a:t>
                      </a:r>
                    </a:p>
                    <a:p>
                      <a:pPr marL="285750" indent="-285750" algn="l">
                        <a:buFont typeface="Arial" panose="020B0604020202020204" pitchFamily="34" charset="0"/>
                        <a:buChar char="•"/>
                      </a:pPr>
                      <a:r>
                        <a:rPr lang="en-US" dirty="0"/>
                        <a:t>Adult child is financially dependent</a:t>
                      </a:r>
                    </a:p>
                    <a:p>
                      <a:pPr marL="285750" indent="-285750" algn="l">
                        <a:buFont typeface="Arial" panose="020B0604020202020204" pitchFamily="34" charset="0"/>
                        <a:buChar char="•"/>
                      </a:pPr>
                      <a:r>
                        <a:rPr lang="en-US" dirty="0"/>
                        <a:t>Excessive payment for care and/or services</a:t>
                      </a:r>
                    </a:p>
                  </a:txBody>
                  <a:tcPr/>
                </a:tc>
                <a:extLst>
                  <a:ext uri="{0D108BD9-81ED-4DB2-BD59-A6C34878D82A}">
                    <a16:rowId xmlns:a16="http://schemas.microsoft.com/office/drawing/2014/main" val="965566548"/>
                  </a:ext>
                </a:extLst>
              </a:tr>
            </a:tbl>
          </a:graphicData>
        </a:graphic>
      </p:graphicFrame>
    </p:spTree>
    <p:extLst>
      <p:ext uri="{BB962C8B-B14F-4D97-AF65-F5344CB8AC3E}">
        <p14:creationId xmlns:p14="http://schemas.microsoft.com/office/powerpoint/2010/main" val="91841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9B51-C40E-4E25-C20B-A8BC09A3B6F9}"/>
              </a:ext>
            </a:extLst>
          </p:cNvPr>
          <p:cNvSpPr>
            <a:spLocks noGrp="1"/>
          </p:cNvSpPr>
          <p:nvPr>
            <p:ph type="ctrTitle"/>
          </p:nvPr>
        </p:nvSpPr>
        <p:spPr>
          <a:xfrm>
            <a:off x="1520952" y="2458153"/>
            <a:ext cx="9144000" cy="907473"/>
          </a:xfrm>
        </p:spPr>
        <p:txBody>
          <a:bodyPr/>
          <a:lstStyle/>
          <a:p>
            <a:r>
              <a:rPr lang="en-US" sz="3600" dirty="0"/>
              <a:t>After Making the APS Report</a:t>
            </a:r>
          </a:p>
        </p:txBody>
      </p:sp>
      <p:pic>
        <p:nvPicPr>
          <p:cNvPr id="4" name="Picture Placeholder 3">
            <a:extLst>
              <a:ext uri="{FF2B5EF4-FFF2-40B4-BE49-F238E27FC236}">
                <a16:creationId xmlns:a16="http://schemas.microsoft.com/office/drawing/2014/main" id="{C248CC72-E9D5-1162-93D8-6A72F1963938}"/>
              </a:ext>
            </a:extLst>
          </p:cNvPr>
          <p:cNvPicPr>
            <a:picLocks noGrp="1" noChangeAspect="1"/>
          </p:cNvPicPr>
          <p:nvPr>
            <p:ph type="pic" sz="quarter" idx="11"/>
          </p:nvPr>
        </p:nvPicPr>
        <p:blipFill>
          <a:blip r:embed="rId2"/>
          <a:srcRect l="10" r="10"/>
          <a:stretch>
            <a:fillRect/>
          </a:stretch>
        </p:blipFill>
        <p:spPr>
          <a:prstGeom prst="rect">
            <a:avLst/>
          </a:prstGeom>
        </p:spPr>
      </p:pic>
      <p:sp>
        <p:nvSpPr>
          <p:cNvPr id="6" name="TextBox 5">
            <a:extLst>
              <a:ext uri="{FF2B5EF4-FFF2-40B4-BE49-F238E27FC236}">
                <a16:creationId xmlns:a16="http://schemas.microsoft.com/office/drawing/2014/main" id="{2A7CB9AC-2A94-6C34-3180-7B86AD30F6D0}"/>
              </a:ext>
            </a:extLst>
          </p:cNvPr>
          <p:cNvSpPr txBox="1"/>
          <p:nvPr/>
        </p:nvSpPr>
        <p:spPr>
          <a:xfrm>
            <a:off x="903068" y="3461826"/>
            <a:ext cx="10379768" cy="2954655"/>
          </a:xfrm>
          <a:prstGeom prst="rect">
            <a:avLst/>
          </a:prstGeom>
          <a:noFill/>
        </p:spPr>
        <p:txBody>
          <a:bodyPr wrap="square">
            <a:spAutoFit/>
          </a:bodyPr>
          <a:lstStyle/>
          <a:p>
            <a:pPr algn="ctr"/>
            <a:r>
              <a:rPr lang="en-US" sz="2400" b="1" dirty="0">
                <a:solidFill>
                  <a:schemeClr val="bg1"/>
                </a:solidFill>
              </a:rPr>
              <a:t>The APS investigator has 45 days to complete the investigation</a:t>
            </a:r>
            <a:br>
              <a:rPr lang="en-US" sz="2400" b="1" dirty="0">
                <a:solidFill>
                  <a:schemeClr val="bg1"/>
                </a:solidFill>
              </a:rPr>
            </a:br>
            <a:br>
              <a:rPr lang="en-US" sz="2400" b="1" dirty="0">
                <a:solidFill>
                  <a:schemeClr val="bg1"/>
                </a:solidFill>
              </a:rPr>
            </a:br>
            <a:r>
              <a:rPr lang="en-US" sz="2400" b="1" dirty="0">
                <a:solidFill>
                  <a:schemeClr val="bg1"/>
                </a:solidFill>
              </a:rPr>
              <a:t>The investigator is only able to share minimal information with reporters due to confidentiality</a:t>
            </a:r>
            <a:br>
              <a:rPr lang="en-US" sz="2400" b="1" dirty="0">
                <a:solidFill>
                  <a:schemeClr val="bg1"/>
                </a:solidFill>
              </a:rPr>
            </a:br>
            <a:br>
              <a:rPr lang="en-US" sz="2400" b="1" dirty="0">
                <a:solidFill>
                  <a:schemeClr val="bg1"/>
                </a:solidFill>
              </a:rPr>
            </a:br>
            <a:r>
              <a:rPr lang="en-US" sz="2400" b="1" dirty="0">
                <a:solidFill>
                  <a:schemeClr val="bg1"/>
                </a:solidFill>
              </a:rPr>
              <a:t>The investigator will send a letter to the reporter notifying them of the disposition </a:t>
            </a:r>
            <a:br>
              <a:rPr lang="en-US" dirty="0"/>
            </a:br>
            <a:endParaRPr lang="en-US" dirty="0"/>
          </a:p>
        </p:txBody>
      </p:sp>
    </p:spTree>
    <p:extLst>
      <p:ext uri="{BB962C8B-B14F-4D97-AF65-F5344CB8AC3E}">
        <p14:creationId xmlns:p14="http://schemas.microsoft.com/office/powerpoint/2010/main" val="117704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4978-0665-251B-42D0-689DAF8B3163}"/>
              </a:ext>
            </a:extLst>
          </p:cNvPr>
          <p:cNvSpPr>
            <a:spLocks noGrp="1"/>
          </p:cNvSpPr>
          <p:nvPr>
            <p:ph type="title"/>
          </p:nvPr>
        </p:nvSpPr>
        <p:spPr/>
        <p:txBody>
          <a:bodyPr/>
          <a:lstStyle/>
          <a:p>
            <a:pPr algn="ctr"/>
            <a:r>
              <a:rPr lang="en-US" dirty="0"/>
              <a:t>Statistics</a:t>
            </a:r>
          </a:p>
        </p:txBody>
      </p:sp>
      <p:sp>
        <p:nvSpPr>
          <p:cNvPr id="3" name="Text Placeholder 2">
            <a:extLst>
              <a:ext uri="{FF2B5EF4-FFF2-40B4-BE49-F238E27FC236}">
                <a16:creationId xmlns:a16="http://schemas.microsoft.com/office/drawing/2014/main" id="{51B64896-4A89-8CCF-555A-CA6CCE2B994F}"/>
              </a:ext>
            </a:extLst>
          </p:cNvPr>
          <p:cNvSpPr>
            <a:spLocks noGrp="1"/>
          </p:cNvSpPr>
          <p:nvPr>
            <p:ph type="body" idx="1"/>
          </p:nvPr>
        </p:nvSpPr>
        <p:spPr/>
        <p:txBody>
          <a:bodyPr/>
          <a:lstStyle/>
          <a:p>
            <a:pPr algn="ctr"/>
            <a:r>
              <a:rPr lang="en-US" dirty="0"/>
              <a:t>Virginia APS Statistical Report	</a:t>
            </a:r>
          </a:p>
        </p:txBody>
      </p:sp>
      <p:graphicFrame>
        <p:nvGraphicFramePr>
          <p:cNvPr id="20" name="Content Placeholder 19" descr="Chart showing the Virginia APS statistics for 2023, 2022 and 2021">
            <a:extLst>
              <a:ext uri="{FF2B5EF4-FFF2-40B4-BE49-F238E27FC236}">
                <a16:creationId xmlns:a16="http://schemas.microsoft.com/office/drawing/2014/main" id="{AA0A7357-58D5-7705-8119-E6641B911972}"/>
              </a:ext>
            </a:extLst>
          </p:cNvPr>
          <p:cNvGraphicFramePr>
            <a:graphicFrameLocks noGrp="1"/>
          </p:cNvGraphicFramePr>
          <p:nvPr>
            <p:ph sz="half" idx="2"/>
            <p:extLst>
              <p:ext uri="{D42A27DB-BD31-4B8C-83A1-F6EECF244321}">
                <p14:modId xmlns:p14="http://schemas.microsoft.com/office/powerpoint/2010/main" val="2798847762"/>
              </p:ext>
            </p:extLst>
          </p:nvPr>
        </p:nvGraphicFramePr>
        <p:xfrm>
          <a:off x="864401" y="2704289"/>
          <a:ext cx="4406630" cy="1955260"/>
        </p:xfrm>
        <a:graphic>
          <a:graphicData uri="http://schemas.openxmlformats.org/drawingml/2006/table">
            <a:tbl>
              <a:tblPr firstRow="1">
                <a:tableStyleId>{5C22544A-7EE6-4342-B048-85BDC9FD1C3A}</a:tableStyleId>
              </a:tblPr>
              <a:tblGrid>
                <a:gridCol w="1455212">
                  <a:extLst>
                    <a:ext uri="{9D8B030D-6E8A-4147-A177-3AD203B41FA5}">
                      <a16:colId xmlns:a16="http://schemas.microsoft.com/office/drawing/2014/main" val="1562617982"/>
                    </a:ext>
                  </a:extLst>
                </a:gridCol>
                <a:gridCol w="983806">
                  <a:extLst>
                    <a:ext uri="{9D8B030D-6E8A-4147-A177-3AD203B41FA5}">
                      <a16:colId xmlns:a16="http://schemas.microsoft.com/office/drawing/2014/main" val="1936930576"/>
                    </a:ext>
                  </a:extLst>
                </a:gridCol>
                <a:gridCol w="983806">
                  <a:extLst>
                    <a:ext uri="{9D8B030D-6E8A-4147-A177-3AD203B41FA5}">
                      <a16:colId xmlns:a16="http://schemas.microsoft.com/office/drawing/2014/main" val="3228962616"/>
                    </a:ext>
                  </a:extLst>
                </a:gridCol>
                <a:gridCol w="983806">
                  <a:extLst>
                    <a:ext uri="{9D8B030D-6E8A-4147-A177-3AD203B41FA5}">
                      <a16:colId xmlns:a16="http://schemas.microsoft.com/office/drawing/2014/main" val="2025146902"/>
                    </a:ext>
                  </a:extLst>
                </a:gridCol>
              </a:tblGrid>
              <a:tr h="488815">
                <a:tc>
                  <a:txBody>
                    <a:bodyPr/>
                    <a:lstStyle/>
                    <a:p>
                      <a:pPr algn="l" fontAlgn="b"/>
                      <a:r>
                        <a:rPr lang="en-US" sz="1600" b="1" u="none" strike="noStrike" dirty="0">
                          <a:solidFill>
                            <a:schemeClr val="bg1"/>
                          </a:solidFill>
                          <a:effectLst/>
                        </a:rPr>
                        <a:t>Fiscal Year</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600" b="1" u="none" strike="noStrike" dirty="0">
                          <a:solidFill>
                            <a:schemeClr val="bg1"/>
                          </a:solidFill>
                          <a:effectLst/>
                        </a:rPr>
                        <a:t>2024</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600" b="1" u="none" strike="noStrike" dirty="0">
                          <a:solidFill>
                            <a:schemeClr val="bg1"/>
                          </a:solidFill>
                          <a:effectLst/>
                        </a:rPr>
                        <a:t>2023</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600" b="1" u="none" strike="noStrike" dirty="0">
                          <a:solidFill>
                            <a:schemeClr val="bg1"/>
                          </a:solidFill>
                          <a:effectLst/>
                        </a:rPr>
                        <a:t>2022</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extLst>
                  <a:ext uri="{0D108BD9-81ED-4DB2-BD59-A6C34878D82A}">
                    <a16:rowId xmlns:a16="http://schemas.microsoft.com/office/drawing/2014/main" val="429712266"/>
                  </a:ext>
                </a:extLst>
              </a:tr>
              <a:tr h="488815">
                <a:tc>
                  <a:txBody>
                    <a:bodyPr/>
                    <a:lstStyle/>
                    <a:p>
                      <a:pPr algn="l" fontAlgn="b"/>
                      <a:r>
                        <a:rPr lang="en-US" sz="1600" u="none" strike="noStrike" dirty="0">
                          <a:effectLst/>
                        </a:rPr>
                        <a:t>Total Reports</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45,946</a:t>
                      </a:r>
                    </a:p>
                  </a:txBody>
                  <a:tcPr marL="9525" marR="9525" marT="9525" marB="0" anchor="b"/>
                </a:tc>
                <a:tc>
                  <a:txBody>
                    <a:bodyPr/>
                    <a:lstStyle/>
                    <a:p>
                      <a:pPr algn="ctr" fontAlgn="b"/>
                      <a:r>
                        <a:rPr lang="en-US" sz="1600" u="none" strike="noStrike" dirty="0">
                          <a:effectLst/>
                        </a:rPr>
                        <a:t>43,443</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40,371</a:t>
                      </a:r>
                    </a:p>
                  </a:txBody>
                  <a:tcPr marL="9525" marR="9525" marT="9525" marB="0" anchor="b"/>
                </a:tc>
                <a:extLst>
                  <a:ext uri="{0D108BD9-81ED-4DB2-BD59-A6C34878D82A}">
                    <a16:rowId xmlns:a16="http://schemas.microsoft.com/office/drawing/2014/main" val="848578581"/>
                  </a:ext>
                </a:extLst>
              </a:tr>
              <a:tr h="488815">
                <a:tc>
                  <a:txBody>
                    <a:bodyPr/>
                    <a:lstStyle/>
                    <a:p>
                      <a:pPr algn="l" fontAlgn="b"/>
                      <a:r>
                        <a:rPr lang="en-US" sz="1600" u="none" strike="noStrike">
                          <a:effectLst/>
                        </a:rPr>
                        <a:t>Investigated</a:t>
                      </a:r>
                      <a:endParaRPr lang="en-US" sz="1600" b="0" i="0" u="none" strike="noStrike">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29,443</a:t>
                      </a:r>
                    </a:p>
                  </a:txBody>
                  <a:tcPr marL="9525" marR="9525" marT="9525" marB="0" anchor="b"/>
                </a:tc>
                <a:tc>
                  <a:txBody>
                    <a:bodyPr/>
                    <a:lstStyle/>
                    <a:p>
                      <a:pPr algn="ctr" fontAlgn="b"/>
                      <a:r>
                        <a:rPr lang="en-US" sz="1600" u="none" strike="noStrike" dirty="0">
                          <a:effectLst/>
                        </a:rPr>
                        <a:t>27,511</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26,747</a:t>
                      </a:r>
                      <a:endParaRPr lang="en-US" sz="1600" b="0" i="0" u="none" strike="noStrike" dirty="0">
                        <a:solidFill>
                          <a:srgbClr val="3054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2117348"/>
                  </a:ext>
                </a:extLst>
              </a:tr>
              <a:tr h="488815">
                <a:tc>
                  <a:txBody>
                    <a:bodyPr/>
                    <a:lstStyle/>
                    <a:p>
                      <a:pPr algn="l" fontAlgn="b"/>
                      <a:r>
                        <a:rPr lang="en-US" sz="1600" u="none" strike="noStrike">
                          <a:effectLst/>
                        </a:rPr>
                        <a:t>Substantiated</a:t>
                      </a:r>
                      <a:endParaRPr lang="en-US" sz="1600" b="0" i="0" u="none" strike="noStrike">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12,816</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12,514</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12,824</a:t>
                      </a:r>
                      <a:endParaRPr lang="en-US" sz="1600" b="0" i="0" u="none" strike="noStrike" dirty="0">
                        <a:solidFill>
                          <a:srgbClr val="3054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8267410"/>
                  </a:ext>
                </a:extLst>
              </a:tr>
            </a:tbl>
          </a:graphicData>
        </a:graphic>
      </p:graphicFrame>
      <p:sp>
        <p:nvSpPr>
          <p:cNvPr id="8" name="Text Placeholder 7">
            <a:extLst>
              <a:ext uri="{FF2B5EF4-FFF2-40B4-BE49-F238E27FC236}">
                <a16:creationId xmlns:a16="http://schemas.microsoft.com/office/drawing/2014/main" id="{D00EB9A2-4F17-6427-1EB1-3FBB849421D6}"/>
              </a:ext>
            </a:extLst>
          </p:cNvPr>
          <p:cNvSpPr>
            <a:spLocks noGrp="1"/>
          </p:cNvSpPr>
          <p:nvPr>
            <p:ph type="body" sz="quarter" idx="3"/>
          </p:nvPr>
        </p:nvSpPr>
        <p:spPr/>
        <p:txBody>
          <a:bodyPr/>
          <a:lstStyle/>
          <a:p>
            <a:r>
              <a:rPr lang="en-US" dirty="0"/>
              <a:t>Virginia Beach APS Reports Received</a:t>
            </a:r>
          </a:p>
        </p:txBody>
      </p:sp>
      <p:graphicFrame>
        <p:nvGraphicFramePr>
          <p:cNvPr id="23" name="Table 22" descr="Chart showing the number of APS Reports received for 2023, 2022, 2021">
            <a:extLst>
              <a:ext uri="{FF2B5EF4-FFF2-40B4-BE49-F238E27FC236}">
                <a16:creationId xmlns:a16="http://schemas.microsoft.com/office/drawing/2014/main" id="{B208D257-DC0D-ACAC-D175-EE88D7A2D6AE}"/>
              </a:ext>
            </a:extLst>
          </p:cNvPr>
          <p:cNvGraphicFramePr>
            <a:graphicFrameLocks noGrp="1"/>
          </p:cNvGraphicFramePr>
          <p:nvPr>
            <p:extLst>
              <p:ext uri="{D42A27DB-BD31-4B8C-83A1-F6EECF244321}">
                <p14:modId xmlns:p14="http://schemas.microsoft.com/office/powerpoint/2010/main" val="563011254"/>
              </p:ext>
            </p:extLst>
          </p:nvPr>
        </p:nvGraphicFramePr>
        <p:xfrm>
          <a:off x="6708708" y="2698990"/>
          <a:ext cx="3855531" cy="1653936"/>
        </p:xfrm>
        <a:graphic>
          <a:graphicData uri="http://schemas.openxmlformats.org/drawingml/2006/table">
            <a:tbl>
              <a:tblPr firstRow="1">
                <a:tableStyleId>{5C22544A-7EE6-4342-B048-85BDC9FD1C3A}</a:tableStyleId>
              </a:tblPr>
              <a:tblGrid>
                <a:gridCol w="1639177">
                  <a:extLst>
                    <a:ext uri="{9D8B030D-6E8A-4147-A177-3AD203B41FA5}">
                      <a16:colId xmlns:a16="http://schemas.microsoft.com/office/drawing/2014/main" val="933355233"/>
                    </a:ext>
                  </a:extLst>
                </a:gridCol>
                <a:gridCol w="1108177">
                  <a:extLst>
                    <a:ext uri="{9D8B030D-6E8A-4147-A177-3AD203B41FA5}">
                      <a16:colId xmlns:a16="http://schemas.microsoft.com/office/drawing/2014/main" val="2957587672"/>
                    </a:ext>
                  </a:extLst>
                </a:gridCol>
                <a:gridCol w="1108177">
                  <a:extLst>
                    <a:ext uri="{9D8B030D-6E8A-4147-A177-3AD203B41FA5}">
                      <a16:colId xmlns:a16="http://schemas.microsoft.com/office/drawing/2014/main" val="633723348"/>
                    </a:ext>
                  </a:extLst>
                </a:gridCol>
              </a:tblGrid>
              <a:tr h="826968">
                <a:tc>
                  <a:txBody>
                    <a:bodyPr/>
                    <a:lstStyle/>
                    <a:p>
                      <a:pPr algn="ctr" fontAlgn="b"/>
                      <a:r>
                        <a:rPr lang="en-US" sz="1600" b="1" u="none" strike="noStrike" dirty="0">
                          <a:solidFill>
                            <a:schemeClr val="bg1"/>
                          </a:solidFill>
                          <a:effectLst/>
                        </a:rPr>
                        <a:t>2024</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600" b="1" u="none" strike="noStrike" dirty="0">
                          <a:solidFill>
                            <a:schemeClr val="bg1"/>
                          </a:solidFill>
                          <a:effectLst/>
                        </a:rPr>
                        <a:t>2023</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ctr" fontAlgn="b"/>
                      <a:r>
                        <a:rPr lang="en-US" sz="1600" b="1" u="none" strike="noStrike" dirty="0">
                          <a:solidFill>
                            <a:schemeClr val="bg1"/>
                          </a:solidFill>
                          <a:effectLst/>
                        </a:rPr>
                        <a:t>2022</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extLst>
                  <a:ext uri="{0D108BD9-81ED-4DB2-BD59-A6C34878D82A}">
                    <a16:rowId xmlns:a16="http://schemas.microsoft.com/office/drawing/2014/main" val="3206220631"/>
                  </a:ext>
                </a:extLst>
              </a:tr>
              <a:tr h="826968">
                <a:tc>
                  <a:txBody>
                    <a:bodyPr/>
                    <a:lstStyle/>
                    <a:p>
                      <a:pPr algn="ctr" fontAlgn="b"/>
                      <a:r>
                        <a:rPr lang="en-US" sz="1600" u="none" strike="noStrike" dirty="0">
                          <a:effectLst/>
                        </a:rPr>
                        <a:t>2,740</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2,320</a:t>
                      </a:r>
                      <a:endParaRPr lang="en-US" sz="1600" b="0" i="0" u="none" strike="noStrike" dirty="0">
                        <a:solidFill>
                          <a:srgbClr val="305496"/>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2,244</a:t>
                      </a:r>
                      <a:endParaRPr lang="en-US" sz="1600" b="0" i="0" u="none" strike="noStrike" dirty="0">
                        <a:solidFill>
                          <a:srgbClr val="3054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9458020"/>
                  </a:ext>
                </a:extLst>
              </a:tr>
            </a:tbl>
          </a:graphicData>
        </a:graphic>
      </p:graphicFrame>
      <p:sp>
        <p:nvSpPr>
          <p:cNvPr id="15" name="TextBox 14">
            <a:extLst>
              <a:ext uri="{FF2B5EF4-FFF2-40B4-BE49-F238E27FC236}">
                <a16:creationId xmlns:a16="http://schemas.microsoft.com/office/drawing/2014/main" id="{54D37BB5-5C2B-C1AF-F294-EDCF3629917A}"/>
              </a:ext>
            </a:extLst>
          </p:cNvPr>
          <p:cNvSpPr txBox="1"/>
          <p:nvPr/>
        </p:nvSpPr>
        <p:spPr>
          <a:xfrm>
            <a:off x="572567" y="5290517"/>
            <a:ext cx="1093007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 2024, Virginia Beach Adult Protective Services (APS) received 2,740 reported allegations which is the </a:t>
            </a:r>
            <a:r>
              <a:rPr lang="en-US" sz="2000" b="1" dirty="0">
                <a:solidFill>
                  <a:prstClr val="white"/>
                </a:solidFill>
                <a:latin typeface="Calibri" panose="020F0502020204030204"/>
              </a:rPr>
              <a:t>second</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-highest number of APS reports in the state. Of those reports, </a:t>
            </a:r>
            <a:r>
              <a:rPr lang="en-US" sz="2000" b="1" dirty="0">
                <a:solidFill>
                  <a:prstClr val="white"/>
                </a:solidFill>
                <a:latin typeface="Calibri" panose="020F0502020204030204"/>
              </a:rPr>
              <a:t>590</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were determined to be </a:t>
            </a:r>
            <a:r>
              <a:rPr lang="en-US" sz="2000" b="1" dirty="0">
                <a:solidFill>
                  <a:prstClr val="white"/>
                </a:solidFill>
                <a:latin typeface="Calibri" panose="020F0502020204030204"/>
              </a:rPr>
              <a:t>founded</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with evidence of abuse, neglect and/or exploitation. </a:t>
            </a:r>
          </a:p>
        </p:txBody>
      </p:sp>
    </p:spTree>
    <p:extLst>
      <p:ext uri="{BB962C8B-B14F-4D97-AF65-F5344CB8AC3E}">
        <p14:creationId xmlns:p14="http://schemas.microsoft.com/office/powerpoint/2010/main" val="328248417"/>
      </p:ext>
    </p:extLst>
  </p:cSld>
  <p:clrMapOvr>
    <a:masterClrMapping/>
  </p:clrMapOvr>
</p:sld>
</file>

<file path=ppt/theme/theme1.xml><?xml version="1.0" encoding="utf-8"?>
<a:theme xmlns:a="http://schemas.openxmlformats.org/drawingml/2006/main" name="Office Theme">
  <a:themeElements>
    <a:clrScheme name="City of VB-2023">
      <a:dk1>
        <a:srgbClr val="000000"/>
      </a:dk1>
      <a:lt1>
        <a:srgbClr val="FFFFFF"/>
      </a:lt1>
      <a:dk2>
        <a:srgbClr val="0B3B60"/>
      </a:dk2>
      <a:lt2>
        <a:srgbClr val="FFFFFF"/>
      </a:lt2>
      <a:accent1>
        <a:srgbClr val="1C99D6"/>
      </a:accent1>
      <a:accent2>
        <a:srgbClr val="38B449"/>
      </a:accent2>
      <a:accent3>
        <a:srgbClr val="F7BB16"/>
      </a:accent3>
      <a:accent4>
        <a:srgbClr val="F4923D"/>
      </a:accent4>
      <a:accent5>
        <a:srgbClr val="0B3B60"/>
      </a:accent5>
      <a:accent6>
        <a:srgbClr val="0B3B60"/>
      </a:accent6>
      <a:hlink>
        <a:srgbClr val="1C99D6"/>
      </a:hlink>
      <a:folHlink>
        <a:srgbClr val="F7BB1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ty Council Presentati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B Branded PPT Templates" id="{76E7F8EB-C117-493F-AC64-124C2FD90877}" vid="{5E070E31-6F65-46D7-A8C1-8F5E8D0E2F0E}"/>
    </a:ext>
  </a:extLst>
</a:theme>
</file>

<file path=ppt/theme/theme3.xml><?xml version="1.0" encoding="utf-8"?>
<a:theme xmlns:a="http://schemas.openxmlformats.org/drawingml/2006/main" name="1_City Council Presentati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0A742E7C4DD45A31999E5F8CE2B6E" ma:contentTypeVersion="2" ma:contentTypeDescription="Create a new document." ma:contentTypeScope="" ma:versionID="105f20dacea89e7f0fa4e319773c81e9">
  <xsd:schema xmlns:xsd="http://www.w3.org/2001/XMLSchema" xmlns:xs="http://www.w3.org/2001/XMLSchema" xmlns:p="http://schemas.microsoft.com/office/2006/metadata/properties" xmlns:ns2="f8706010-580a-475a-9271-e08e2fdf0196" targetNamespace="http://schemas.microsoft.com/office/2006/metadata/properties" ma:root="true" ma:fieldsID="30fef70af4a7075b4dff32b1fe0c5bba" ns2:_="">
    <xsd:import namespace="f8706010-580a-475a-9271-e08e2fdf01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06010-580a-475a-9271-e08e2fdf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14203-6B45-4E99-B0D3-C64A2D0AB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06010-580a-475a-9271-e08e2fdf0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85D9FB-9A09-431F-8799-4892FFD48492}">
  <ds:schemaRefs>
    <ds:schemaRef ds:uri="http://schemas.microsoft.com/office/2006/metadata/properties"/>
    <ds:schemaRef ds:uri="f8706010-580a-475a-9271-e08e2fdf019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3.xml><?xml version="1.0" encoding="utf-8"?>
<ds:datastoreItem xmlns:ds="http://schemas.openxmlformats.org/officeDocument/2006/customXml" ds:itemID="{0D5D3A5C-D387-4DD9-9FCD-C98637CBF2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1019</TotalTime>
  <Words>701</Words>
  <Application>Microsoft Office PowerPoint</Application>
  <PresentationFormat>Widescreen</PresentationFormat>
  <Paragraphs>94</Paragraphs>
  <Slides>10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Calibri Light</vt:lpstr>
      <vt:lpstr>Office Theme</vt:lpstr>
      <vt:lpstr>City Council Presentation Templates</vt:lpstr>
      <vt:lpstr>1_City Council Presentation Templates</vt:lpstr>
      <vt:lpstr>ADULT AND AGING DIVISION</vt:lpstr>
      <vt:lpstr>The Mission of Adult and Aging is to serve adults through programs that:</vt:lpstr>
      <vt:lpstr>ADULT AND AGING:  ADULT SERVICES </vt:lpstr>
      <vt:lpstr>ADULT AND AGING  ADULT PROTECTIVE SERVICES (APS)</vt:lpstr>
      <vt:lpstr>CRITERIA FOR VALIDITY</vt:lpstr>
      <vt:lpstr>PowerPoint Presentation</vt:lpstr>
      <vt:lpstr>Indicators</vt:lpstr>
      <vt:lpstr>After Making the APS Report</vt:lpstr>
      <vt:lpstr>Statistics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OWENS, JEANNINE</dc:creator>
  <cp:lastModifiedBy>Katherine Kosky</cp:lastModifiedBy>
  <cp:revision>33</cp:revision>
  <cp:lastPrinted>2024-11-08T18:27:58Z</cp:lastPrinted>
  <dcterms:created xsi:type="dcterms:W3CDTF">2023-01-19T16:08:00Z</dcterms:created>
  <dcterms:modified xsi:type="dcterms:W3CDTF">2026-01-06T16:05:07Z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0x010100A100A742E7C4DD45A31999E5F8CE2B6E</vt:lpwstr>
  </property>
</Properties>
</file>